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3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4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notesSlides/notesSlide5.xml" ContentType="application/vnd.openxmlformats-officedocument.presentationml.notesSlide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400" r:id="rId3"/>
    <p:sldId id="1401" r:id="rId4"/>
    <p:sldId id="1402" r:id="rId5"/>
    <p:sldId id="1403" r:id="rId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447" autoAdjust="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18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 11626,'-27'23'696,"2"2"-1,0 1 0,1 0 1,2 2-1,-22 34 0,41-58-639,1 0 1,-1 0-1,1 1 0,0-1 0,1 0 1,-1 1-1,1-1 0,0 1 0,0 0 1,0-1-1,0 1 0,1 9 0,0-13-33,0 1 0,1 0-1,-1-1 1,1 1-1,-1-1 1,1 0-1,-1 1 1,1-1 0,0 1-1,0-1 1,0 0-1,0 0 1,0 1-1,0-1 1,0 0 0,2 2-1,0-2-1,-1 1 0,1-1 0,-1 0 1,1 0-1,0 0 0,-1 0 0,1 0 0,0-1 0,0 1 0,-1-1 0,1 0 1,4 0-1,8 0 35,0-2 0,0 0 1,0 0-1,0-1 1,21-8-1,72-32 215,-102 41-256,88-43 440,-3-4 0,117-83 0,-196 122-196,-25 15-59,-11 10-139,1 1-1,0 0 0,1 2 1,0 1-1,2 0 1,0 2-1,1 0 0,2 1 1,-20 30-1,35-48-56,0 0 1,-1 0-1,2 0 0,-1 0 0,0 0 0,1 0 0,0 0 0,0 1 0,0-1 0,1 0 1,-1 1-1,1-1 0,0 0 0,1 7 0,-1-8-8,1 0 0,1 0 0,-1 0 0,0-1 1,1 1-1,-1 0 0,1-1 0,0 1 0,0-1 0,0 1 0,0-1 0,0 0 0,0 0 0,1 0 1,-1 0-1,1 0 0,0 0 0,-1-1 0,1 1 0,0-1 0,6 2 0,4 1-87,0-1 0,0 0 0,0 0 0,1-2 0,-1 0 0,1 0 0,0-1 0,-1-1 0,1 0 0,18-4 0,13-5-448,76-27 0,-56 12-165,-2-3 0,98-57 0,-161 85 703,0-1 1,0 1 0,1 0-1,-1 0 1,0 0 0,0-1-1,0 1 1,0 0 0,1 0-1,-1 0 1,0-1-1,0 1 1,1 0 0,-1 0-1,0 0 1,0 0 0,1 0-1,-1-1 1,0 1 0,0 0-1,1 0 1,-1 0 0,0 0-1,1 0 1,-1 0 0,0 0-1,0 0 1,1 0-1,-1 0 1,0 0 0,0 0-1,1 0 1,-1 0 0,0 1-1,1-1 1,-1 0 0,0 0-1,0 0 1,1 0 0,-1 0-1,0 1 1,0-1-1,1 0 1,-5 10 174,-11 16 140,-1-1-1,-27 31 0,20-27 21,-23 39-1,40-59-265,1 0 1,1 1-1,0-1 0,0 1 0,1 0 0,0 0 0,0 0 0,-1 18 0,4-27-63,0 1 0,0 0 0,0 0 0,0 0 1,0-1-1,1 1 0,-1 0 0,1 0 0,-1-1 1,1 1-1,-1 0 0,1-1 0,0 1 1,0 0-1,0-1 0,0 1 0,0-1 0,0 0 1,0 1-1,1-1 0,1 2 0,0-2-19,-1 0 0,0 0 0,1 0-1,-1 0 1,1 0 0,-1-1 0,1 1 0,-1-1-1,1 0 1,0 1 0,-1-1 0,1 0 0,3-1-1,5-1-20,0 0 0,-1-1 0,1 0-1,-1-1 1,19-9 0,-2-2-26,0-2 1,34-27-1,-19 5-100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3 741 16412,'-3'4'1877,"6"-5"-1423,11-9-221,118-100 1986,-41 36-1541,40-45 107,155-185 1,-197 195-725,-87 107-62,-1 0 0,1 1-1,0-1 1,0 0 0,0 1 0,0-1-1,0 1 1,0 0 0,2-2 0,-3 3 0,-1 0 0,1 0 0,-1 0 1,1 0-1,-1-1 0,0 1 0,1 0 1,-1 0-1,1 0 0,-1 0 0,1 0 1,-1 0-1,1 1 0,-1-1 0,0 0 1,1 0-1,-1 0 0,1 0 0,-1 0 1,0 1-1,1-1 0,-1 0 1,1 0-1,-1 1 0,0-1 0,1 0 1,-1 1-1,1 0 0,0 2-3,1 0 0,-1 1 0,0-1 0,0 0 0,0 1 0,0 0 0,-1-1-1,1 7 1,6 127-117,-6-78 468,14 92-1,-13-142-324,0 0-1,0-1 0,1 1 0,6 12 0,22 26 136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16171,'6'-3'1977,"10"6"-1193,17 3-168,10 2 1137,12 3-761,6-1-120,9 1-504,-1-2-432,-6-5 232,-6-1-96,-14-3-256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43 128 17996,'-21'-5'2056,"2"1"-1440,16 5-264,11-1 1137,17-3-657,10-2-376,12-7-2104,5-6 1584,7-19-264,-1-8-104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17652,'-2'-5'2106,"-3"10"-1382,-4 13 83,3 11-370,2 1 0,1-1 0,1 1 0,2 41 0,0-70-424,0 1-1,0-1 1,0 1-1,0-1 0,0 1 1,0-1-1,1 1 1,-1-1-1,1 1 1,-1-1-1,1 0 0,-1 1 1,1-1-1,0 0 1,0 1-1,-1-1 0,1 0 1,0 0-1,0 0 1,0 0-1,0 0 1,1 0-1,-1 0 0,0 0 1,0 0-1,3 1 1,-2-2 12,1 1 0,-1-1 0,0 0 0,1 0 0,-1 0 0,1 0 1,-1-1-1,1 1 0,-1-1 0,0 1 0,1-1 0,-1 0 0,0 0 1,0 0-1,5-2 0,14-11 143,-1 0 0,0-1 0,-1-1 0,-1-1 0,0-1 1,19-25-1,38-36 435,-74 78-587,-1 0-1,1 0 1,0 0-1,0 1 1,0-1-1,0 0 1,0 0 0,1 1-1,-1-1 1,0 1-1,0-1 1,0 1-1,0-1 1,1 1-1,1 0 1,-3 0-10,1 0 0,-1 0 1,1 0-1,-1 0 0,0 1 0,1-1 1,-1 0-1,1 0 0,-1 1 0,0-1 0,1 0 1,-1 0-1,0 1 0,1-1 0,-1 0 1,0 1-1,0-1 0,1 1 0,-1-1 0,0 0 1,0 1-1,1-1 0,-1 1 0,0-1 1,0 1-1,0-1 0,0 1 0,1 5 19,-1 1 1,1-1-1,-2 0 0,0 11 0,0-10-38,-8 50 81,6-41-546,0 0 0,0 23 1,8-43-91,4-3 234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253 296 17028,'0'0'29,"0"0"1,1 0-1,-1 0 1,0 0-1,0 0 1,0 0-1,0 0 1,0 0 0,0 0-1,1 0 1,-1 0-1,0-1 1,0 1-1,0 0 1,0 0-1,0 0 1,0 0-1,0 0 1,1 0-1,-1 0 1,0 0 0,0 0-1,0 0 1,0 0-1,0-1 1,0 1-1,0 0 1,0 0-1,0 0 1,0 0-1,0 0 1,0 0-1,1 0 1,-1-1 0,0 1-1,0 0 1,0 0-1,0 0 1,0 0-1,0 0 1,0 0-1,0-1 1,0 1-1,0 0 1,-1 0-1,1 0 1,0 0 0,0 0-1,0 0 1,0-1-1,-8-3 438,-16 0-180,17 5-176,0 0-1,0 1 1,0 0-1,1 0 1,-1 0 0,1 1-1,-1 0 1,1 0-1,0 1 1,0-1-1,0 1 1,1 1 0,-7 5-1,-1 2-116,-1 2 1,2-1-1,-20 28 1,25-31-7,-1 1 1,2 0 0,0 0-1,0 0 1,1 1-1,0 0 1,1 0 0,-5 21-1,9-31 16,-1-1 0,1 0 0,0 0-1,0 1 1,0-1 0,0 0 0,0 0 0,0 1 0,0-1-1,0 0 1,0 1 0,1-1 0,-1 0 0,0 0 0,1 0-1,-1 1 1,1-1 0,0 0 0,-1 0 0,1 0 0,0 0-1,0 0 1,-1 0 0,1 0 0,0 0 0,0 0 0,0-1-1,0 1 1,0 0 0,0 0 0,0-1 0,1 1-1,-1-1 1,0 1 0,0-1 0,0 0 0,1 1 0,-1-1-1,0 0 1,0 0 0,1 0 0,-1 0 0,0 0 0,1 0-1,-1 0 1,0 0 0,0 0 0,2-1 0,6-1 33,0 0 0,0 0 0,-1-1 0,1-1 0,14-7 0,3-5 123,0-1 0,-1-1 0,36-33 1,60-74 786,-94 95-592,-1-2 0,-2 0 0,-1-2 0,-1 0 0,27-62 0,-47 92-286,0-1 0,0 1-1,-1-1 1,1 0 0,-1 0 0,0 1 0,-1-1 0,1 0 0,-1-9 0,0 14-66,0 0 1,0-1-1,-1 1 1,1 0-1,0 0 0,0 0 1,0-1-1,-1 1 0,1 0 1,0 0-1,0 0 0,0 0 1,-1 0-1,1 0 0,0-1 1,0 1-1,-1 0 1,1 0-1,0 0 0,0 0 1,-1 0-1,1 0 0,0 0 1,0 0-1,-1 0 0,1 0 1,0 0-1,-1 0 0,1 0 1,0 0-1,0 1 0,-1-1 1,1 0-1,0 0 1,0 0-1,0 0 0,-1 0 1,1 0-1,0 1 0,0-1 1,0 0-1,-1 0 0,1 0 1,0 1-1,0-1 0,0 0 1,0 0-1,0 1 1,-1-1-1,-10 13 20,3 1-24,0 1 0,1 0 1,1 1-1,0-1 0,1 1 1,-3 18-1,2 3-263,-4 62 1,10-93 216,-2 23-604,4 44 0,-1-66 555,0 1 1,0-1-1,0 1 0,1-1 0,0 0 1,1 1-1,0-1 0,0 0 0,0 0 0,1-1 1,5 8-1,13 8-468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32 118 18164,'-3'11'529,"1"0"1,1 0-1,0 1 1,0-1-1,3 22 1,-2-31-462,0 0 1,1 0-1,-1 0 1,1 0 0,0 0-1,-1 0 1,1 0-1,0-1 1,0 1-1,0 0 1,1 0-1,-1-1 1,0 1 0,1 0-1,-1-1 1,2 2-1,0-2 9,-1 0 0,0 0-1,0 0 1,0 0 0,1-1-1,-1 1 1,1-1 0,-1 1-1,0-1 1,1 0 0,-1 0-1,1 0 1,-1 0 0,0 0-1,1-1 1,-1 1 0,4-2-1,9-2 0,0-1-1,0-1 1,-1 0 0,0-1-1,0-1 1,0 0-1,-1 0 1,0-2-1,-1 0 1,0 0-1,0-1 1,-1 0-1,-1-1 1,0-1-1,15-23 1,-23 34-58,-1-1 0,0 0 0,0 0 0,0 1 1,0-1-1,0 0 0,-1 0 0,1 0 0,-1 0 1,0 0-1,1 0 0,-1 0 0,-1 0 0,1 0 1,-1-4-1,0 6-5,1-1 1,-1 0-1,0 1 1,0-1-1,0 1 1,0-1-1,0 1 1,-1-1-1,1 1 1,0 0-1,-1-1 1,1 1-1,0 0 0,-1 0 1,0 0-1,1 0 1,-1 0-1,1 1 1,-1-1-1,0 0 1,0 1-1,1-1 1,-1 1-1,0 0 1,-3-1-1,-2 1 5,1 0 1,-1 0-1,0 1 0,0 0 1,1 0-1,-1 1 0,1-1 0,-1 2 1,1-1-1,0 1 0,0-1 1,0 2-1,0-1 0,0 1 0,-7 5 1,-1 2-13,1 1 0,0 0 0,1 1 0,-19 25 0,17-19-7,2 1 0,0 0 1,-13 34-1,20-45-26,2 1 0,0 0 0,0 0 0,1 0 0,0 1 1,0-1-1,1 0 0,1 1 0,0-1 0,1 13 0,-1-20-10,1-1 1,-1 0-1,1 1 0,-1-1 0,1 1 0,0-1 1,0 0-1,0 1 0,0-1 0,1 0 0,-1 0 1,1 0-1,-1 0 0,1 0 0,-1 0 0,1 0 1,0-1-1,0 1 0,0-1 0,0 1 0,0-1 1,0 0-1,1 0 0,-1 0 0,0 0 0,1 0 1,-1 0-1,0-1 0,1 1 0,-1-1 0,1 1 1,-1-1-1,1 0 0,-1 0 0,1 0 0,-1 0 1,1-1-1,3 0 0,5-1-3,-1-1 0,0 0 0,1-1 0,-1 0 0,-1 0 0,1-1 0,16-11 0,21-19-248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17868,'-9'30'1936,"-12"10"-1376,-12 12-216,-8 3 905,-1 6-513,-2 1-176,7-9-688,6-5-392,6-17 464,7-10-80,13-21-136</inkml:trace>
  <inkml:trace contextRef="#ctx0" brushRef="#br0" timeOffset="1">149 90 17228,'17'-12'1800,"2"18"-1176,1 6-288,6 11 1337,5 2-649,13 8-1184,7-2-352,7-2 432,7-1-112,6-15-80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17300,'13'11'1920,"9"5"-1120,3-3-352,16-4 1321,8 1-737,9-4-736,-1-1-504,-5-5 200,-8 0-72,-10 0-160</inkml:trace>
  <inkml:trace contextRef="#ctx0" brushRef="#br0" timeOffset="1">1 199 19908,'44'19'1841,"9"-6"-1257,7-6-240,7 0 592,-1-4-520,-6-3-88,-4-10-112,-13-4-248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560 130 9442,'1'-3'239,"1"-1"-1,-1 1 1,1-1-1,-1 1 1,0-1 0,0 0-1,-1 1 1,1-1-1,-1 0 1,0 0 0,0 1-1,0-1 1,-1 0-1,1 0 1,-1 1 0,0-1-1,0 0 1,0 1-1,0-1 1,-1 1 0,1-1-1,-1 1 1,0 0-1,0-1 1,0 1 0,0 0-1,-1 0 1,1 1-1,-1-1 1,0 1 0,0-1-1,0 1 1,0 0-1,0 0 1,0 0-1,-1 0 1,1 1 0,-1-1-1,1 1 1,-1 0-1,0 0 1,1 0 0,-5 0-1,-5-1-32,1 1-1,0 1 0,0 0 0,-1 1 1,1 0-1,0 1 0,0 0 1,0 1-1,0 0 0,1 1 1,-1 0-1,1 1 0,0 1 1,0-1-1,-15 13 0,3-2-50,1 1 0,1 1 0,0 0 0,2 2 0,-32 40-1,33-35-74,1 1 0,2 0 0,0 1-1,2 0 1,1 1 0,-10 32 0,18-44-66,0-1 1,0 0 0,2 1-1,0-1 1,0 1-1,2 0 1,0 0 0,1-1-1,0 1 1,1 0-1,1-1 1,1 1 0,7 22-1,-9-34-10,0 1 0,0-1-1,0 0 1,1 1-1,0-1 1,-1-1 0,1 1-1,1 0 1,-1-1-1,0 1 1,1-1 0,0 0-1,0 0 1,0 0 0,0-1-1,0 1 1,0-1-1,1 0 1,-1-1 0,1 1-1,-1-1 1,10 2-1,-7-2 10,0-1-1,0 0 1,0 0 0,0-1-1,0 0 1,0-1-1,0 1 1,0-1-1,0 0 1,-1-1-1,1 0 1,-1 0-1,0 0 1,12-9-1,-5 2 33,0-1-1,-1 0 0,0-1 1,-1 0-1,16-23 1,-20 26-15,-1 0-1,0-1 1,-1 0 0,0 0 0,-1 0-1,0 0 1,-1-1 0,0 0-1,2-13 1,-4 21-22,-1 0 0,0 0-1,0 1 1,0-1 0,0 0 0,-1 1-1,1-1 1,-1 0 0,0 1 0,1-1-1,-1 0 1,0 1 0,-1-1 0,1 1-1,0 0 1,-1-1 0,1 1 0,-3-3-1,2 4-2,0-1-1,1 1 0,-1 0 0,0 0 0,0-1 0,0 1 1,0 1-1,0-1 0,0 0 0,0 0 0,-1 1 0,1-1 0,0 1 1,0 0-1,0-1 0,-1 1 0,1 0 0,0 0 0,0 1 0,0-1 1,-1 0-1,-2 2 0,0-1-1,0 1-1,0 0 1,1 0 0,-1 0 0,1 1-1,0 0 1,0 0 0,0 0-1,0 0 1,0 0 0,0 1 0,1 0-1,0 0 1,0 0 0,0 0 0,0 0-1,1 0 1,-1 1 0,1-1-1,0 1 1,-1 5 0,3-9-4,0 0 0,0-1 0,-1 1 0,1 0 0,0 0 0,0-1 0,0 1 0,1 0 1,-1 0-1,0-1 0,0 1 0,0 0 0,0-1 0,1 1 0,-1 0 0,0 0 0,1-1 0,-1 1 0,0-1 0,1 1 0,-1 0 0,1-1 1,-1 1-1,1-1 0,-1 1 0,1-1 0,0 1 0,0 0 0,1 0-1,0-1 1,1 1-1,-1 0 1,0-1-1,0 0 1,0 1-1,0-1 1,0 0-1,1 0 1,1-1-1,7 0-8,-1-1 0,1 0 0,14-5 0,-5-2-11,0 0 0,0-1 0,28-20 0,-30 18 7,1 0 0,41-17-1,-60 29 15,1-1 0,0 1-1,0-1 1,0 1 0,0 0 0,0 0-1,0-1 1,0 1 0,0 0-1,0 0 1,0 0 0,0 0 0,0 0-1,0 0 1,0 1 0,0-1-1,0 0 1,0 0 0,0 1 0,1 0-1,-1-1 2,-1 1-1,1 0 1,-1-1-1,1 1 1,-1 0-1,1-1 1,-1 1-1,0 0 1,1 0-1,-1 0 1,0-1-1,1 1 1,-1 0-1,0 0 1,0 0-1,0 0 1,0-1-1,0 1 1,0 1-1,-1 6 7,0-1-1,-1 1 1,0-1 0,-3 10-1,3-11-1,-13 37 8,5-15-69,1 0 0,-9 53 0,19-48-496,-1-33 546,0 1 0,0-1 0,0 1-1,0 0 1,0-1 0,0 1 0,0-1-1,0 1 1,0-1 0,0 1 0,0-1 0,1 1-1,-1-1 1,0 1 0,0-1 0,1 1-1,-1-1 1,0 0 0,1 1 0,-1-1-1,0 1 1,1-1 0,-1 0 0,0 1-1,1-1 1,-1 0 0,1 1 0,-1-1-1,1 0 1,-1 0 0,1 1 0,-1-1 0,1 0-1,-1 0 1,1 0 0,-1 0 0,1 0-1,-1 0 1,1 0 0,-1 0 0,1 0-1,-1 0 1,1 0 0,-1 0 0,1 0-1,0 0 1,0-1 0,11-10-205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1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19444,'-7'153'4298,"0"26"-2885,12-152-1020,0-23 29,1-16-98,1-22 9,-1-1 0,-2-1 0,-1 1 0,-3-59 0,-2 59-175,4 35-149,-1 0 1,0 0-1,0 1 0,0-1 1,0 0-1,0 1 1,0-1-1,1 1 1,-1-1-1,0 1 1,0 0-1,-1-1 0,2 2 1,-1-2-2,4 3-85,0-1 1,0 1-1,1-1 1,-1 0-1,1-1 0,-1 1 1,1-1-1,0-1 1,11 2-1,-8-2-125,1-1 1,-1 1-1,1-1 0,-1-1 0,11-3 0,-15 4 128,1-1-1,-1 0 1,0-1-1,0 0 1,0 1-1,0-1 1,-1-1-1,9-6 0,5-11-393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88 12635,'3'-2'335,"1"0"1,-1 0 0,1 0-1,-1 0 1,0 0 0,0-1-1,0 0 1,0 1 0,0-1-1,0 0 1,-1-1 0,1 1-1,-1 0 1,0-1 0,0 1-1,-1-1 1,1 0 0,-1 1-1,1-1 1,-1 0 0,0 0-1,0-5 1,-1 9-283,0-1 0,0 1-1,0 0 1,0-1 0,1 1 0,-1-1 0,0 1-1,0 0 1,-1-1 0,1 1 0,0-1 0,0 1-1,0-1 1,0 1 0,0 0 0,0-1 0,0 1 0,-1 0-1,1-1 1,0 1 0,0-1 0,-1 1 0,1 0-1,0-1 1,0 1 0,-1 0 0,1 0 0,0-1-1,-1 1 1,1 0 0,0 0 0,-1-1 0,1 1-1,-1 0 1,1 0 0,0 0 0,-1 0 0,1 0-1,-1 0 1,1 0 0,0-1 0,-1 1 0,1 0-1,-1 0 1,1 1 0,-1-1 0,1 0 0,0 0-1,-1 0 1,-20 9 929,13-3-833,0 0 0,1 0-1,-1 1 1,1 0 0,1 1 0,-1 0 0,1 0-1,-7 13 1,1 0-77,1 0-1,-12 32 1,18-38-47,0-1 1,1 1 0,-2 17-1,5-29-11,0 1 0,1-1 0,0 1 0,0 0 0,0-1 0,0 1 0,0-1 0,1 1-1,-1-1 1,1 1 0,0-1 0,0 1 0,1-1 0,-1 1 0,1-1 0,-1 0 0,1 0 0,4 5 0,-5-7 3,1 1 0,0-1 0,0 0 0,0 1 0,0-1 0,1 0 0,-1 0 0,0 0 1,0-1-1,1 1 0,-1-1 0,0 1 0,1-1 0,-1 0 0,0 1 0,1-1 1,-1-1-1,1 1 0,-1 0 0,0 0 0,1-1 0,-1 0 0,0 1 0,0-1 0,1 0 1,-1 0-1,0 0 0,0 0 0,3-2 0,3-3 54,1 0-1,-1 0 0,0 0 1,0-1-1,9-11 1,-7 6-8,-1-1 0,-1-1-1,0 1 1,0-2 0,-2 1 0,8-22 0,-7 17 9,2-1-1,18-31 1,-25 47-83,1 1 0,0 0 0,-1 0 0,1 1 0,0-1 1,0 0-1,1 1 0,-1 0 0,1 0 0,-1 0 1,1 0-1,-1 1 0,1-1 0,0 1 0,0 0 1,0 0-1,0 0 0,0 0 0,0 1 0,0 0 1,0 0-1,0 0 0,0 0 0,0 1 0,0-1 1,5 3-1,-4-2-3,0 0 0,0 0 0,-1 1 0,1 0-1,-1 0 1,1 0 0,-1 1 0,0-1 0,0 1 0,0 0 0,0 0 0,0 0 0,-1 1 0,1-1 0,-1 1 0,0 0-1,0 0 1,0 0 0,-1 1 0,0-1 0,3 6 0,-3-3 1,-1 0 1,0 1-1,-1-1 0,1 0 0,-1 1 1,-1 7-1,0-9 8,0-1 0,1 1 1,0 0-1,1-1 0,-1 1 0,1 0 1,0-1-1,0 1 0,1 0 0,2 5 1,-3-9 4,0 0 0,0-1 1,1 1-1,-1 0 0,1-1 1,-1 0-1,1 1 0,-1-1 1,1 0-1,0 0 0,0 0 1,0 0-1,-1 0 0,1 0 1,0-1-1,0 1 0,0 0 1,0-1-1,0 0 0,0 1 1,0-1-1,0 0 0,1 0 1,-1 0-1,0-1 0,0 1 1,0 0-1,0-1 0,0 1 1,2-2-1,6-1 31,-1 0 0,1-1 1,-1 0-1,16-10 0,7-12 80,-27 19-167,-7 20 8,2-10 45,1 0 1,-1 0-1,1-1 0,0 1 0,0 0 0,0 0 1,0 0-1,0-1 0,0 1 0,1-1 0,0 1 1,-1-1-1,1 1 0,0-1 0,0 0 1,0 0-1,0 0 0,1 0 0,-1 0 0,1-1 1,-1 1-1,1-1 0,3 2 0,2 1 14,0 0 0,1-1 0,0 0 0,0 0 0,0-1 0,10 1-1,-10-2 20,0 0-1,0-1 1,0 0-1,1-1 1,-1 0-1,0-1 1,0 1 0,0-2-1,0 1 1,0-1-1,-1-1 1,1 1-1,-1-1 1,0-1-1,0 0 1,11-8-1,-14 8 17,0 1 1,0-1-1,-1 0 0,0 0 1,0-1-1,0 1 0,0-1 0,-1 0 1,0 0-1,0 0 0,-1 0 0,0 0 1,0 0-1,0-1 0,-1 1 1,1-1-1,-2 0 0,1 1 0,-1-1 1,0 0-1,0 1 0,-1-1 0,-2-9 1,2 8 24,-1 1 0,-1 0 0,1-1 1,-7-11-1,8 16-70,-1 1 0,1 0 0,0 0-1,-1 0 1,1 0 0,-1 0 0,0 0 0,0 0 0,0 1 0,1-1 0,-2 0 0,1 1-1,0 0 1,0 0 0,0-1 0,-1 1 0,-3-1 0,4 3-523,7 3 108,8 5-435,-3-6 439,1 0 0,-1-1 0,1 0 0,-1-1 0,19 0 0,8-1-413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 19412,'17'-29'1830,"-12"19"-1008,-11 19 422,-18 32-870,3 1 1,1 0 0,2 2 0,2 0-1,-13 55 1,26-85-362,1 0-1,0 1 0,0-1 1,2 0-1,0 1 1,2 19-1,-1-29-7,0-1 1,0 0-1,0 0 0,0 0 1,1 0-1,-1 0 0,1 0 0,0-1 1,1 1-1,-1 0 0,4 3 0,-4-5 1,0 0-1,0 0 1,1 0-1,-1 0 1,1-1-1,-1 1 0,1-1 1,0 0-1,-1 0 1,1 0-1,0 0 1,0 0-1,0-1 0,-1 1 1,1-1-1,0 0 1,0 0-1,3 0 1,0 0-62,-1-1 1,1 0 0,-1-1-1,0 1 1,1-1 0,-1 0-1,0 0 1,0 0 0,0-1-1,-1 0 1,1 0 0,-1 0-1,1-1 1,-1 1 0,0-1 0,0 0-1,-1 0 1,7-9 0,-2 2-51,-1-1 0,0 0 0,-1 0 1,0-1-1,-1 1 0,6-21 0,2-30-235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15971,'-2'3'359,"1"0"0,0 0 0,1 1 0,-1-1 0,0 0 0,1 0 0,0 1 0,0-1 0,0 6 0,0 0 304,-1 31 1935,4 47 0,1-45-1989,2 0-1,18 61 1,-22-94-570,1-1 1,0-1-1,5 12 0,-8-19-38,0 1 0,0-1 0,0 0 0,1 0 0,-1 0 0,0 0 0,0 0 0,0 0 0,0 0 0,0 0 0,0 1-1,0-1 1,0 0 0,0 0 0,0 0 0,0 0 0,0 0 0,0 0 0,0 0 0,0 0 0,0 0 0,1 0 0,-1 1 0,0-1 0,0 0 0,0 0 0,0 0 0,0 0-1,0 0 1,0 0 0,0 0 0,1 0 0,-1 0 0,0 0 0,0 0 0,0 0 0,0 0 0,0 0 0,0 0 0,0 0 0,1 0 0,-1 0 0,0 0 0,0 0 0,0 0-1,0 0 1,0 0 0,0 0 0,0 0 0,0 0 0,1-1 0,-1 1 0,0 0 0,0 0 0,0 0 0,0 0 0,0 0 0,2-10 4,-1-12-35,-6-20-196,-22-81 1,19 92-23,16 38 215,0 1 0,1-1-1,1 0 1,10 6 0,-8-7 42,0 0 0,0-1 1,1-1-1,0 0 0,0 0 0,0-1 0,0-1 0,0 0 0,0-1 0,1-1 0,-1 0 0,1 0 0,25-6 0,-27 4 3,-1 0-1,-1-1 1,1 0-1,0-1 1,-1-1-1,1 1 1,-1-2-1,-1 1 1,1-1-1,-1-1 1,0 0-1,0 0 1,-1-1 0,0 0-1,0 0 1,12-18-1,-17 20-3,0 1 0,0-1 1,-1 0-1,0 0 0,0 0 0,-1 0 0,1 0 1,-1 0-1,0-1 0,-1 1 0,0-7 0,0 11-4,0 0-1,0 1 1,-1-1 0,1 0-1,-1 0 1,1 0-1,-1 1 1,1-1-1,-1 0 1,0 0-1,0 1 1,0-1-1,0 1 1,0-1 0,0 1-1,-3-3 1,2 3 1,1 0-1,-1 0 1,0 0 0,0 1 0,0-1 0,0 0 0,0 1 0,0-1 0,0 1-1,1 0 1,-1 0 0,-1 0 0,1 0 0,0 0 0,0 0 0,1 0 0,-1 0-1,0 1 1,-2 0 0,-5 2 11,1 0 1,1 0-1,-1 1 0,0 0 1,1 0-1,0 1 0,0 0 0,0 0 1,1 1-1,0 0 0,0 0 1,0 0-1,1 1 0,0 0 1,0 0-1,1 0 0,-1 0 0,2 1 1,-1 0-1,1 0 0,0 0 1,-1 8-1,3-14-12,1-1 1,0 1-1,0 0 0,0-1 1,0 1-1,0 0 0,0-1 1,0 1-1,1 0 1,-1-1-1,1 1 0,-1-1 1,1 1-1,-1-1 0,1 1 1,0-1-1,0 1 1,0-1-1,0 0 0,0 1 1,0-1-1,2 2 0,-1-2-2,1 1 0,0 0 0,-1-1 0,1 0 0,0 0 0,0 0-1,0 0 1,0 0 0,0 0 0,0-1 0,4 1 0,6-1-36,1 0 1,-1-1 0,0 0-1,22-5 1,-13 0-43,23-6-84,-42 12 140,0-1 0,-1 1 0,1 0 0,0 0 0,0 0 0,0 0 0,-1 0 0,1 1 0,0-1 0,0 1 0,-1 0 0,5 1 0,-6-1 10,0 0 0,0 1 1,0-1-1,0 0 0,0 0 0,0 1 1,0-1-1,0 0 0,-1 1 0,1-1 1,0 1-1,-1-1 0,0 1 1,1-1-1,-1 1 0,0-1 0,0 1 1,0 0-1,1-1 0,-2 4 0,-3 36 1,3-34 8,-1 11 31,-1-4-234,1 1-1,1 16 1,1-31 200,-1 0 0,1 0 0,0 1 1,0-1-1,0 0 0,0 1 0,0-1 0,0 0 0,0 1 0,0-1 0,0 0 0,0 0 0,0 1 0,0-1 0,0 0 0,1 1 0,-1-1 0,0 0 0,0 0 1,0 1-1,0-1 0,0 0 0,1 0 0,-1 1 0,0-1 0,0 0 0,0 0 0,1 0 0,-1 1 0,0-1 0,0 0 0,1 0 0,-1 0 0,0 0 1,0 0-1,1 1 0,-1-1 0,0 0 0,0 0 0,1 0 0,-1 0 0,0 0 0,1 0 0,-1 0 0,0 0 0,0 0 0,1 0 0,-1 0 0,0 0 0,1 0 1,-1 0-1,0 0 0,0-1 0,1 1 0,-1 0 0,0 0 0,1 0 0,-1 0 0,0 0 0,0-1 0,1 1 0,11-11-154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69 14931,'80'-69'3712,"-80"69"-3686,0 0 1,0 0 0,0 1-1,0-1 1,0 0 0,0 0 0,0 0-1,0 0 1,0 0 0,0 0-1,0 1 1,0-1 0,0 0 0,0 0-1,0 0 1,0 0 0,0 0-1,0 0 1,0 0 0,1 0-1,-1 1 1,0-1 0,0 0 0,0 0-1,0 0 1,0 0 0,0 0-1,0 0 1,0 0 0,1 0 0,-1 0-1,0 0 1,0 0 0,0 0-1,0 0 1,0 0 0,0 0-1,0 1 1,1-1 0,-1 0 0,0 0-1,0 0 1,0-1 0,0 1-1,0 0 1,0 0 0,1 0 0,-1 0-1,0 0 1,0 0 0,0 0-1,0 0 1,0 0 0,0 0-1,0 0 1,1 0 0,-1 0 0,0 0-1,0 0 1,0 0 0,0-1-1,0 1 1,0 0 0,0 0 0,0 0-1,0 0 1,0 0 0,1-1-1,-4 12 992,-11 13-423,0 0 0,-1-1-1,-2-1 1,-20 22 0,10-12-359,-72 86 149,30-39-507,-107 160-1,172-232 32,-8 12-695,12-19 773,0 1 0,-1-1 0,1 0 0,0 0 0,0 0 0,-1 0 0,1 0 0,0 1 0,0-1 0,-1 0 0,1 0 0,0 0 0,0 0 0,-1 0 0,1 0 0,0 0 0,0 0 0,-1 0 0,1 0 0,0 0 0,-1 0 0,1 0 0,0 0 0,0 0 0,-1 0 0,1 0 0,0 0 0,0-1 0,-1 1 0,1 0 0,0 0 0,0 0 0,-1 0 0,1-1 0,0 1 0,0 0 0,0 0 0,-1 0 0,1-1 0,0 1 0,0 0 0,0 0 0,0-1 0,0 1 0,-1 0 0,1 0 0,0-1 0,0 1 0,0 0 0,0 0 0,0-1 0,0 1 0,0 0 0,0 0 0,0-1 0,0 1 0,0 0 0,0-1 0,0 1 0,-5-23-330,-1-9-145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17588,'28'19'1960,"7"2"-1024,1 1-384,15 3 921,2 0-361,4 2-128,-2 1-208,-4 1-552,-9-1-304,-9 0-912,-4-1-1800,-13-6 2392,-2-6-377,-3-5-319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27 16892,'10'-19'2743,"-10"12"-1482,-11 10 479,-2 6-1275,0 1 0,0 0 0,1 1 0,1 0 0,-14 17 0,-48 68-216,65-85-189,-32 47-34,-38 71 0,66-107-28,2-1 1,1 2-1,0-1 1,2 1-1,1 0 1,0 1-1,-2 27 1,8-46-5,-1 0 0,1 1 0,1-1-1,-1 0 1,1 1 0,-1-1 0,2 0 0,-1 0 0,0 0 0,1 0 0,0 0 0,5 9 0,-4-10-27,-1-1 1,1 0-1,-1 0 1,1 0 0,0-1-1,0 1 1,1-1-1,-1 1 1,0-1-1,1 0 1,-1 0 0,1-1-1,0 1 1,-1-1-1,1 0 1,0 0-1,6 1 1,3-1 89,0 0 0,0-1 0,-1 0 0,1-1 0,0-1 1,-1 0-1,1 0 0,-1-2 0,17-5 0,20-10-79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19804,'1'1'87,"0"0"0,0 0 0,-1 0 0,1-1 0,0 1-1,0 0 1,0 1 0,-1-1 0,1 0 0,0 0 0,-1 0 0,1 0-1,-1 0 1,0 1 0,1-1 0,-1 0 0,0 0 0,0 1 0,0-1-1,0 0 1,0 1 0,0-1 0,0 0 0,0 0 0,0 1 0,-1-1 0,1 0-1,-1 2 1,-2 6 73,0-1 1,-1 0-1,-5 10 0,1-2 412,-52 108 848,-49 113-829,108-234-595,-6 14 42,-8 36 0,14-50-55,0 1 0,0 0 0,1 0 0,-1 0 0,1 0 0,0 0 0,1 0 0,-1 0 1,0 0-1,1-1 0,0 1 0,0 0 0,0 0 0,1-1 0,2 7 0,-3-9 23,-1 0 0,1 0-1,-1-1 1,1 1 0,0 0 0,-1 0-1,1-1 1,0 1 0,-1-1 0,1 1-1,0 0 1,0-1 0,0 0-1,0 1 1,0-1 0,0 1 0,-1-1-1,1 0 1,0 0 0,0 0 0,0 1-1,0-1 1,0 0 0,0 0 0,0 0-1,0 0 1,0-1 0,0 1 0,0 0-1,1-1 1,0 1 9,-1-1 0,1 0-1,-1 0 1,1 0 0,-1 0 0,0 0 0,1 0-1,-1 0 1,0 0 0,0-1 0,0 1-1,0 0 1,0-1 0,0 1 0,-1 0 0,1-1-1,1-2 1,2-14 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16588,'8'-3'2096,"12"9"-1024,5-3-376,12 0 1737,2 2-1113,13 0-496,2-2-144,-1-1-728,-5-2-480,-11-7 488,3 3-176,-10-15-88</inkml:trace>
  <inkml:trace contextRef="#ctx0" brushRef="#br0" timeOffset="1">628 0 20252,'11'29'1913,"4"13"-1249,3 7-264,3 6 656,1 3-40,-6 6-343,-2 0-217,-12 1-224,-9-1-104,-16 6-88,-15 1-160,-11 4-400,-9-2-433,-10-7 801,-2-9-136,3-18-136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13051,'1'-3'407,"6"-13"3674,-8 23-403,-5 18-2066,0 12-1014,1-1 1,1 1 0,3 0-1,1 0 1,5 44-1,3-42-338,-7-38-236,-1 1 0,1 0 0,0 0 0,0 0 1,-1-1-1,1 1 0,0 0 0,0-1 0,1 1 1,-1-1-1,0 1 0,0-1 0,1 0 0,-1 1 1,1-1-1,-1 0 0,3 1 0,-3-1-12,0-1 0,0 0 0,0 0 0,0-1 0,0 1 0,-1 0-1,1 0 1,0 0 0,0-1 0,0 1 0,0 0 0,-1-1 0,1 1 0,0 0 0,0-1-1,-1 1 1,1-1 0,0 1 0,-1-1 0,1 0 0,0 1 0,-1-1 0,1 0 0,-1 1-1,1-1 1,-1 0 0,0 0 0,1 0 0,-1 1 0,0-1 0,1 0 0,-1-1 0,12-33 199,-12 34-197,10-48 137,-2 1 0,-3-1 0,0-84 0,-3 128-490,4 9 66,9 13-205,-12-13 270,7 7-474,1-1 1,0 0-1,0-1 1,1 0-1,0 0 0,21 9 1,-23-13 133,-1 0 0,1-1 0,0-1 0,1 0 0,-1 0 0,0-1 1,1 0-1,0-1 0,18 0 0,-26-1 506,0-1 1,0 1-1,-1-1 0,1 1 1,0-1-1,-1 0 1,1 0-1,0 0 0,-1 0 1,0-1-1,1 1 1,-1-1-1,0 1 0,1-1 1,-1 0-1,0 0 1,0 0-1,-1 0 0,1 0 1,0-1-1,-1 1 1,1 0-1,-1-1 0,0 1 1,2-5-1,-2 5 139,-1 0 0,1-1 1,-1 1-1,1 0 0,-1 0 0,0 0 0,0 0 0,0-1 0,0 1 0,0 0 0,-1 0 1,1 0-1,-1 0 0,1 0 0,-1-1 0,0 1 0,0 0 0,0 1 0,0-1 1,0 0-1,0 0 0,-1 0 0,1 1 0,0-1 0,-1 0 0,1 1 0,-1-1 0,0 1 1,0 0-1,1 0 0,-1-1 0,-3 0 0,3 1-11,0 0 0,0 0 0,0 0 0,-1 0 0,1 1 0,0-1 0,-1 1 0,1-1-1,0 1 1,-1 0 0,1 0 0,-1 0 0,1 0 0,0 1 0,-1-1 0,1 0 0,0 1 0,-1 0 0,1-1 0,0 1 0,0 0 0,0 0 0,-1 1 0,1-1-1,0 0 1,1 1 0,-1-1 0,0 1 0,0-1 0,1 1 0,-1 0 0,0 0 0,1 0 0,0 0 0,-1 0 0,0 2 0,0 0-39,1-1 0,-1 1 0,1 0 0,-1-1 0,1 1 0,0 0-1,1 0 1,-1 0 0,1 0 0,-1 0 0,1-1 0,0 1 0,1 0 0,-1 0 0,1 0 0,-1 0 0,1 0 0,1 0 0,-1-1 0,0 1 0,4 6 0,-1-6-19,-1 1-1,1-1 1,0 0 0,0-1 0,0 1-1,1-1 1,-1 0 0,1 0 0,0 0-1,-1 0 1,1-1 0,1 0 0,-1 0-1,0 0 1,0-1 0,1 0 0,-1 0-1,1 0 1,-1-1 0,1 0 0,5 0-1,0 0-8,0-1 1,1 0-1,-1-1 0,0 0 1,0-1-1,-1 0 0,1-1 0,-1 0 1,15-8-1,-15 6-3,0 0 0,-1-1 1,0 0-1,0-1 0,-1 0 1,0 0-1,-1 0 0,1-1 1,-2 0-1,1-1 0,5-11 1,-11 18-13,0 1 1,-1 0-1,1 0 0,-1 0 1,0 0-1,1 0 0,-1 0 1,0 0-1,-1-3 0,-3-1 32,-5 12 6,8-5-29,0 0 0,-1 1 1,1-1-1,0 1 0,1-1 0,-1 1 0,0-1 0,0 1 0,1 0 0,-1-1 0,1 1 1,-1 0-1,1-1 0,0 1 0,0 0 0,0 0 0,0 0 0,0-1 0,0 1 1,0 0-1,0 0 0,1-1 0,-1 1 0,1 0 0,-1-1 0,1 1 0,0 0 1,0-1-1,-1 1 0,1-1 0,0 1 0,0-1 0,1 1 0,-1-1 0,0 0 0,0 0 1,1 0-1,-1 1 0,1-1 0,-1-1 0,1 1 0,-1 0 0,1 0 0,-1 0 1,1-1-1,0 1 0,-1-1 0,1 1 0,0-1 0,0 0 0,-1 0 0,1 0 0,0 0 1,2 0-1,3-1 68,0 0 0,0-1 0,0 0 0,0-1 0,0 1 0,0-1 0,-1-1 0,0 1 1,1-1-1,-1 0 0,0 0 0,-1-1 0,1 0 0,-1 0 0,0 0 0,0-1 0,5-7 0,2-5 95,1-1-1,-2 0 0,-1 0 1,12-31-1,-9 13-89,-17 51-121,0 1 1,2-1 0,0 1 0,0 0 0,2 0-1,2 28 1,1-9 49,1 0 0,12 40 0,-16-72-14,3 13 5,1 0 0,1 0 1,0-1-1,0 0 1,2 0-1,-1 0 0,16 22 1,-8-26-11,-14-10 4,0 0 0,0-1-1,1 1 1,-1 0 0,0 0-1,0 0 1,1 0 0,-1 0 0,0 0-1,0-1 1,0 1 0,1 0 0,-1 0-1,0 0 1,0 0 0,0-1-1,0 1 1,1 0 0,-1 0 0,0 0-1,0-1 1,0 1 0,0 0 0,0 0-1,0-1 1,0 1 0,0 0-1,0 0 1,0-1 0,0 1 0,0 0-1,0 0 1,0-1 0,0 1-1,0-4-3,0 0 0,0 0 0,-1 0 0,1 0 0,-1 1-1,-3-8 1,-7-14-28,-1 1 1,-2 0-1,0 1 0,-2 1 0,-27-33 1,-6-7-24,48 61 54,1 1 1,-1 0-1,1-1 1,0 1-1,0 0 1,-1-1-1,1 1 1,0-1-1,0 1 1,-1-1 0,1 1-1,0 0 1,0-1-1,0 1 1,0-1-1,0 1 1,0-1-1,0 1 1,0-1-1,0 1 1,0-1-1,0 1 1,0-1-1,9-2-56,26 11-232,-21-4 31,25 1-677,0-1 0,49-1 0,-38-4 315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17892,'0'0'88,"0"1"-1,-1-1 1,1 1 0,0 0-1,0-1 1,0 1 0,0-1 0,0 1-1,0 0 1,0-1 0,0 1 0,0-1-1,0 1 1,0 0 0,0-1 0,1 1-1,-1-1 1,0 1 0,0-1-1,1 1 1,-1 0 0,0-1 0,1 1-1,-1-1 1,0 1 0,1-1 0,-1 0-1,1 1 1,-1-1 0,1 1 0,-1-1-1,1 0 1,-1 1 0,1-1-1,-1 0 1,1 0 0,-1 1 0,1-1-1,-1 0 1,1 0 0,0 0 0,-1 0-1,1 0 1,-1 0 0,2 0 0,32 4 1846,-31-4-1659,8 0 23,1 0 0,-1-1 0,0-1-1,18-4 1,-24 5-270,0 0 0,0-1 0,-1 0 0,1 0 0,0 0 1,-1-1-1,1 1 0,-1-1 0,0 0 0,0 0 0,0 0 0,5-6 0,-9 8-26,1 0-1,-1 1 1,1-1 0,-1 0-1,1 1 1,-1-1 0,1 0-1,-1 0 1,0 0 0,1 1-1,-1-1 1,0 0 0,0 0 0,0 0-1,0 0 1,0 1 0,1-1-1,-1 0 1,-1 0 0,1 0-1,0 0 1,0 1 0,0-1-1,0 0 1,-1 0 0,1 0-1,0 0 1,-1 1 0,1-1 0,0 0-1,-1 1 1,1-1 0,-1 0-1,0 1 1,1-1 0,-1 0-1,1 1 1,-1-1 0,0 1-1,1-1 1,-1 1 0,0-1-1,0 1 1,1 0 0,-1-1 0,0 1-1,-1-1 1,-3 0 0,0-1 1,-1 0-1,1 1 0,0 0 1,0 0-1,-7 0 0,4 1-3,0 1 0,0-1-1,0 1 1,0 1 0,1-1-1,-1 1 1,0 1 0,1-1 0,0 2-1,0-1 1,0 0 0,-7 6-1,11-7-17,0 0 0,0 0-1,0 0 1,1 1-1,-1-1 1,1 1 0,0 0-1,0 0 1,0 0-1,0 0 1,0 0 0,0 0-1,1 0 1,0 0-1,-1 1 1,1-1 0,0 1-1,1-1 1,-1 1-1,1-1 1,0 1 0,-1-1-1,1 1 1,1-1-1,-1 1 1,1-1 0,-1 1-1,1-1 1,1 5-1,0-3-18,0 0-1,0-1 1,0 1-1,1 0 1,0-1-1,0 0 1,0 0-1,0 0 0,0 0 1,1 0-1,0 0 1,0-1-1,0 0 1,6 4-1,-2-3 25,-1 0-1,1 0 1,0-1-1,0 0 1,0-1 0,1 0-1,-1 0 1,10 0-1,32 1-185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19436,'-1'2'245,"-1"0"0,1 0-1,-1 0 1,1 0 0,0 0 0,0 1-1,0-1 1,0 0 0,1 1-1,-1-1 1,1 0 0,-1 4 0,-1 32 1086,2-25-577,-1-7-631,1-1 0,1 1 0,-1-1 0,1 1 0,0-1 0,0 1 0,0-1 0,1 0 0,0 1 0,0-1 0,0 0 0,4 5 0,-5-8-95,1 1 1,0-1-1,1 0 0,-1 1 1,0-1-1,1 0 0,-1 0 1,1-1-1,0 1 0,-1-1 1,1 1-1,0-1 0,0 0 1,0 0-1,0 0 0,0 0 1,0 0-1,0-1 0,0 0 0,1 1 1,-1-1-1,0 0 0,4-1 1,10-2-2,-1 0 0,0-2 0,0 0 0,-1 0 0,1-1 0,-1-1 0,21-14 0,24-8-58,-59 28 23,0 0 1,0 0-1,1 1 1,-1-1-1,1 0 0,-1 1 1,0 0-1,1-1 0,-1 1 1,1 0-1,-1-1 0,1 1 1,-1 0-1,1 0 0,-1 0 1,1 1-1,-1-1 0,0 0 1,1 1-1,2 0 0,-3 0 0,0 1-1,0-1 0,0 0 1,0 1-1,-1-1 1,1 1-1,0 0 0,-1-1 1,1 1-1,-1 0 0,1-1 1,-1 1-1,0 0 1,0-1-1,0 1 0,0 0 1,0 2-1,-1 40-64,0-33 62,0 1-1,1 0 1,1-1-1,0 1 1,0-1-1,5 21 1,-5-31 12,-1 1 1,1-1-1,0 0 1,-1 1 0,1-1-1,0 1 1,0-1-1,0 0 1,0 0-1,0 0 1,0 1 0,0-1-1,0 0 1,1 0-1,-1-1 1,0 1-1,0 0 1,1 0-1,-1 0 1,1-1 0,-1 1-1,1-1 1,-1 1-1,1-1 1,-1 0-1,1 0 1,-1 1 0,1-1-1,-1 0 1,1 0-1,0-1 1,-1 1-1,1 0 1,-1 0 0,1-1-1,-1 1 1,1-1-1,-1 1 1,0-1-1,1 0 1,1-1 0,6-2-140,0-1 1,-1-1 0,1 0 0,13-12 0,-2-2-1420,-1 0 1,18-24 0,-27 33 663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22109,'0'-9'1720,"0"5"-1472,3 4-248,5 2 1480,6 7-975,10 4-233,3 3-104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18852,'-4'-11'2040,"-1"7"-1439,-1 4-281,5 3 1536,7-2-960,4 5-520,16-6-168,17-6-72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47 17764,'1'-4'309,"6"-22"1127,-7 26-1409,0-1 1,0 1 0,0-1-1,0 0 1,0 1-1,0-1 1,0 1 0,0-1-1,0 0 1,0 1 0,-1-1-1,1 1 1,0-1-1,0 1 1,-1-1 0,1 1-1,0-1 1,0 1 0,-1-1-1,1 1 1,-1-1-1,1 1 1,-1-1 0,1 1-1,0 0 1,-1-1 0,1 1-1,-1 0 1,0-1-1,1 1 1,-1 0 0,1 0-1,-1-1 1,1 1 0,-1 0-1,0 0 1,1 0-1,-1 0 1,-1 0 0,-1 0 126,-1 0-1,0 1 1,0 0 0,0 0 0,1 0 0,-1 0-1,0 0 1,1 1 0,-1 0 0,-3 2 0,-35 24 693,34-23-718,-18 15 189,1 0 0,1 1 0,-37 44 0,48-49-204,0 0 0,2 1 1,0 0-1,1 1 0,1 0 0,0 1 1,-6 21-1,13-32-71,0 0 1,0 1-1,0 0 0,2-1 0,-1 1 0,1-1 1,0 1-1,0 0 0,1-1 0,1 1 0,-1-1 1,1 1-1,1-1 0,-1 0 0,6 11 0,-5-14-25,0 1 0,0-1-1,1 0 1,0 0 0,-1-1-1,2 1 1,-1-1 0,0 0-1,1 0 1,0 0 0,0-1-1,0 0 1,0 0 0,1 0-1,-1 0 1,1-1 0,-1 0-1,1 0 1,0-1 0,0 1-1,0-1 1,9 0 0,-6-1-1,0 0 0,0-1 1,0 0-1,0-1 0,-1 0 0,1 0 1,0-1-1,-1 0 0,0 0 1,0-1-1,0 0 0,0-1 1,-1 1-1,1-1 0,-1-1 0,0 0 1,6-7-1,-9 10-10,-1-1 1,0 1-1,0-1 1,0 0-1,0 0 1,0 0-1,-1-1 0,0 1 1,0 0-1,0-1 1,0 0-1,-1 1 0,0-1 1,0 0-1,0 0 1,-1 1-1,1-1 1,-1 0-1,0 0 0,0 0 1,-1 0-1,0 0 1,0 1-1,0-1 0,0 0 1,-1 1-1,1-1 1,-1 1-1,0-1 1,-1 1-1,1 0 0,-4-5 1,2 4-4,0 1 1,-1-1 0,1 1-1,-1 0 1,1 0 0,-1 0-1,-1 1 1,1 0-1,-11-5 1,13 6-5,-1 1 0,0 0-1,1 0 1,-1 0 0,0 0 0,1 0 0,-1 1-1,0-1 1,0 1 0,1 0 0,-1 0 0,0 1-1,0-1 1,1 1 0,-1 0 0,-7 2-1,10-3 1,1 1-1,-1-1 0,0 0 0,1 1 0,-1-1 0,0 0 0,1 1 0,-1-1 0,0 1 0,1-1 0,-1 1 0,1-1 0,-1 1 0,1-1 0,-1 1 0,1 0 0,0-1 0,-1 1 0,1-1 0,0 1 0,-1 1 0,1-1 1,0-1-1,0 1 0,0 0 0,1-1 0,-1 1 1,0-1-1,0 1 0,1 0 0,-1-1 0,0 1 0,1-1 1,-1 1-1,0-1 0,1 1 0,-1-1 0,1 1 1,-1-1-1,1 0 0,0 2 0,2 0 0,0-1-1,1 1 1,-1 0-1,0-1 1,1 1-1,-1-1 1,7 1-1,9 0-18,0-2 0,0 0 1,-1-1-1,1 0 0,0-2 0,29-8 0,47-5-238,-95 16 251,1 0 0,0 0 0,0 0 0,0 0 0,0 0 0,-1 0 0,1 1 0,0-1 0,0 0 0,0 0 0,-1 1 1,1-1-1,0 0 0,0 1 0,-1-1 0,1 0 0,0 1 0,-1-1 0,1 1 0,-1 0 0,1-1 0,0 1 0,-1-1 0,1 1 0,-1 0 1,0-1-1,1 1 0,-1 0 0,1 0 0,-1-1 0,0 1 0,0 0 0,1 0 0,-1 0 0,0-1 0,0 1 0,0 0 0,0 0 0,0 0 1,0 0-1,0-1 0,0 1 0,0 0 0,-1 0 0,1 1 0,-2 7-72,0 1 0,0-1-1,-5 12 1,2-4-254,1-2-30,3-10 295,-1-1-1,1 0 1,0 0-1,1 0 1,-1 1-1,1-1 0,-1 0 1,2 8-1,3-8-207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15403,'-3'10'1913,"0"-4"-1233,-1-1 1384,4-2-623,2-1-1121,0-2-608,-1-5-249,-1-3 473,-1 0-80,-1-1-64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69 18364,'3'-4'391,"-1"0"1,0 0 0,0 0-1,0 0 1,0-1-1,0-5 1,-1 9-322,-1 0 0,0 0 0,0 0 0,0 0 0,0 0 0,0 0 0,0 0 0,0 0 0,0 0 0,0 0 1,0 0-1,-1 0 0,1 0 0,0 0 0,-1 0 0,1 0 0,-1 0 0,1 0 0,-1 0 0,1 1 0,-1-1 0,0 0 0,1 0 0,-1 1 0,0-1 0,0 0 1,0 1-1,1-1 0,-1 0 0,0 1 0,0-1 0,0 1 0,0 0 0,-1-1 0,-4-1 118,0 1 0,0 1 0,0-1 0,0 1 1,0 0-1,0 0 0,0 1 0,0 0 0,0 0 0,0 0 0,0 0 0,0 1 1,-7 4-1,-8 2-95,1 2 1,-23 14-1,22-11-82,0 1 0,1 1-1,1 0 1,1 2 0,0 0 0,1 1 0,0 1-1,2 0 1,-16 25 0,28-38-5,0 0 0,0 1-1,1-1 1,0 0 0,0 1 0,0-1-1,1 1 1,-1 7 0,1-12-3,1 0 1,0 0-1,0 0 0,0 0 0,0 0 1,1 0-1,-1 0 0,1 0 1,-1 0-1,1 0 0,-1 0 1,1 0-1,0 0 0,0 0 1,0-1-1,0 1 0,0 0 1,1-1-1,-1 1 0,0-1 1,1 1-1,-1-1 0,1 1 1,0-1-1,-1 0 0,1 0 0,0 0 1,0 0-1,0 0 0,2 0 1,2 1 7,1-1 0,0 0 0,0 0 0,0 0 0,0-1-1,0-1 1,0 1 0,-1-1 0,1 0 0,0 0 0,0-1 0,-1 0 0,1 0 0,-1-1 0,13-6 0,1-2 13,1-1-1,-2-1 1,25-20-1,-22 15-33,-1-1 0,0-1-1,-2-1 1,0-1 0,30-45 0,-48 59-37,-7 11 7,-3 6 26,1 1 1,1 0-1,0 1 0,1-1 0,-10 22 1,-19 63 30,28-72-5,2 1 0,0 1 0,2-1 0,1 1 0,1 29 0,16 123 140,-6-93-55,-8-77-76,-1-1 1,0 1-1,0 0 0,-1-1 0,0 1 0,0-1 1,-1 1-1,-3 11 0,4-16-6,0-1 0,1 1 1,-1-1-1,0 0 0,0 1 0,0-1 0,0 0 1,0 0-1,0 0 0,0 1 0,-1-1 1,1 0-1,0 0 0,0-1 0,-1 1 0,-2 1 1,2-1 6,0-1 0,0 0 0,1 0 0,-1 0 0,0 0 0,0 0 0,0 0 1,1 0-1,-1-1 0,0 1 0,0-1 0,1 1 0,-1-1 0,0 0 0,1 0 0,-1 1 0,1-1 1,-3-2-1,-1-1 14,1 0-1,0 0 1,0 0 0,0 0 0,1-1 0,-1 1 0,1-1 0,0 0 0,1 0 0,-1 0 0,1 0 0,0-1 0,0 1-1,0 0 1,1-1 0,0 0 0,-1-9 0,1 1-22,0 0-1,1 0 1,1 0-1,0 0 1,1 0 0,4-17-1,-1 14-34,1 0-1,1 1 1,1-1 0,0 1-1,1 1 1,0-1-1,1 2 1,1-1 0,1 1-1,0 1 1,21-18-1,14-8-87,2 3 0,56-32-1,-29 19 15,-52 34 66,33-24-24,-51 34 52,-1 1 0,0-1 0,0 0 1,0 0-1,0-1 0,6-11 0,-10 17 2,-1-1 0,1 1 0,-1-1 0,0 1-1,0 0 1,1-1 0,-1 1 0,0-1 0,0 0 0,0 1 0,1-1 0,-1 1 0,0-1 0,0 1-1,0-1 1,0 1 0,0-1 0,0 0 0,0 1 0,0-1 0,0 1 0,0-1 0,-1 1 0,1-1-1,0 1 1,0-1 0,0 1 0,-1-1 0,1 0 0,-1 1-1,0-1 0,0 1 1,0-1-1,1 1 0,-1 0 0,0-1 1,0 1-1,0 0 0,0 0 0,0 0 1,0 0-1,0 0 0,0 0 0,0 0 1,-1 0-1,-3 1-3,0 0 0,0 0 0,-1 0 0,1 1 0,-6 2 0,1 2 5,1-1-1,0 1 1,0 1-1,0 0 0,1 0 1,0 1-1,1-1 1,-1 2-1,2-1 1,-1 1-1,1 0 0,0 1 1,1-1-1,-6 17 1,10-25 1,0 1 1,1 0-1,-1 0 1,1 0-1,0 0 1,-1 0 0,1 0-1,0 0 1,0 1-1,0-1 1,1 0-1,-1 0 1,0 0-1,1 0 1,-1 0 0,1 0-1,0-1 1,0 1-1,0 0 1,0 0-1,1 2 1,0-2 0,0-1 0,0 1 0,0-1 0,0 1 0,0-1 0,0 0 0,0 0 0,1 0 0,-1 0 0,0 0 0,1 0 0,-1-1 0,1 1 0,-1-1 0,0 0 0,1 0 0,4 0 0,5 0-9,0-2 0,0 1 0,-1-1 0,1-1-1,12-5 1,57-24-85,-63 25 70,30-15-36,-33 13 47,1 2 1,-1 0-1,2 1 1,-1 0-1,1 2 0,17-4 1,-34 8 13,1 0 1,0 0-1,0 0 0,-1 0 1,1 0-1,0 0 0,0 0 0,-1 0 1,1 0-1,0 0 0,-1 0 1,1 1-1,0-1 0,0 0 1,-1 0-1,1 1 0,0-1 1,-1 1-1,1-1 0,-1 0 1,1 1-1,-1-1 0,1 1 1,-1 0-1,1-1 0,-1 1 1,1-1-1,0 2 0,2 21 139,-3-22-136,0 1 0,0 0 0,0 0-1,0-1 1,0 1 0,1 0 0,-1 0 0,0-1 0,1 1 0,-1 0 0,1-1 0,0 1 0,-1-1 0,1 1-1,0-1 1,0 1 0,0-1 0,0 1 0,2 1 0,0-2-12,-1 0-1,1 0 1,0 0 0,-1 0-1,1 0 1,0-1 0,0 1-1,0-1 1,0 0 0,-1 0-1,1 0 1,0 0 0,0 0-1,0-1 1,3 0 0,44-14-219,-39 11 159,11-5-58,-15 6 58,-1 0 0,1 0-1,1 1 1,-1 0 0,0 0 0,1 1 0,10-1 0,-18 2 61,1 0-1,0 0 1,0 0 0,-1 1-1,1-1 1,0 0-1,-1 1 1,1-1 0,0 0-1,-1 1 1,1-1 0,0 1-1,-1-1 1,1 1-1,-1-1 1,1 1 0,-1 0-1,1-1 1,-1 1-1,0 0 1,1-1 0,-1 1-1,0 0 1,1-1 0,-1 1-1,0 0 1,0 0-1,0-1 1,1 1 0,-1 0-1,0 0 1,0-1-1,0 1 1,0 0 0,-1 0-1,1 0 1,0-1 0,0 2-1,-8 31-149,7-31 90,0 2 84,-6 25-1577,7-29 1520,0 0-1,0 0 1,0 1 0,0-1 0,0 0 0,0 0-1,0 1 1,0-1 0,0 0 0,0 1 0,0-1 0,0 0-1,0 0 1,0 1 0,0-1 0,0 0 0,1 0-1,-1 1 1,0-1 0,0 0 0,0 0 0,0 0 0,1 1-1,-1-1 1,0 0 0,0 0 0,0 0 0,1 0-1,-1 1 1,14-7-669,0-6 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77 17732,'1'-1'109,"0"1"0,-1-1 0,1 0 0,0 1 1,0-1-1,0 0 0,-1 0 0,1 0 0,-1 0 1,1 0-1,0 0 0,-1 0 0,0 0 0,1 0 0,-1 0 1,0 0-1,1 0 0,-1 0 0,0 0 0,0-1 0,0 1 1,0 0-1,0 0 0,0 0 0,0 0 0,0 0 1,0 0-1,-1 0 0,1-1 0,0 1 0,-1 0 0,1 0 1,-1 0-1,1 0 0,-1 0 0,0 0 0,1 1 0,-2-2 1,0-1 6,0 0 1,0 0-1,-1 1 1,1-1-1,-1 1 1,1 0-1,-1 0 1,0 0-1,0 0 1,0 0-1,-5-2 1,0 2-20,0 0 1,-1 1 0,0 0 0,1 0-1,-1 0 1,0 1 0,1 1-1,-1 0 1,0 0 0,-13 4 0,14-4-33,2 1 1,-1 0-1,0 1 1,0 0 0,1 0-1,-1 0 1,1 1 0,0 0-1,0 0 1,0 1 0,1-1-1,0 1 1,-6 7-1,10-12-52,1 1 0,-1 0-1,0 0 1,1 0-1,-1 0 1,1 0 0,-1 0-1,1 0 1,-1 0-1,1 0 1,-1 0-1,1 0 1,0 0 0,0 0-1,0 0 1,0 0-1,0 0 1,0 0 0,0 1-1,0-1 1,0 0-1,0 0 1,0 0-1,1 0 1,-1 0 0,0 0-1,1 0 1,-1 0-1,1 0 1,-1 0 0,1 0-1,0 0 1,-1 0-1,1 0 1,0-1 0,-1 1-1,1 0 1,0 0-1,0-1 1,0 1-1,0-1 1,1 2 0,4 1 6,0-1 0,-1 1 0,1-1 0,0 0 0,0 0 0,9 0 0,13 2-91,0-1 0,1-1 0,53-5 0,87-20-187,-93 11 231,-22 6 774,-50 8-69,-9 2-52,-1-4-245,9-6-440,5 0-386,1 0 1,0 0-1,0 1 1,0 1-1,0-1 1,1 2 0,0-1-1,0 1 1,0 1-1,14-3 1,13-1-475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222 193 18396,'-19'-4'1136,"-4"0"214,0 0-1,-29 0 0,46 4-1103,0 0 0,0 1 1,0-1-1,0 1 0,0 0 0,1 1 0,-1-1 0,0 1 0,0 0 0,1 1 0,0-1 1,-1 1-1,-8 6 0,13-8-221,0 0 0,0-1-1,0 1 1,0 0 0,0-1 0,0 1 0,0 0 0,0 0 0,1 0 0,-1 0 0,0 0-1,0 0 1,1 0 0,-1 0 0,1 0 0,-1 0 0,1 1 0,-1-1 0,1 0 0,0 0-1,0 0 1,0 0 0,-1 1 0,1-1 0,0 0 0,0 0 0,0 1 0,1-1 0,-1 0 0,0 0-1,0 0 1,1 1 0,-1-1 0,1 0 0,-1 0 0,1 0 0,-1 0 0,1 0 0,0 0-1,-1 0 1,1 0 0,0 0 0,0 0 0,0 0 0,0-1 0,1 2 0,3 2-3,1-1 1,-1 1 0,1-1 0,0 0 0,-1-1-1,1 1 1,1-1 0,6 1 0,12 1-119,0-1 1,0-1 0,0-1-1,1-2 1,-1 0 0,0-2 0,0 0-1,0-2 1,-1-1 0,1-1-1,-1 0 1,-1-2 0,1-1-1,28-18 1,-31 9 83,-20 13 89,-13 9 37,7 0-83,1 0-1,-1 0 1,1 1 0,0-1 0,0 1 0,0 0-1,0 0 1,1 1 0,-1-1 0,1 0-1,0 1 1,1 0 0,-1 0 0,1 0 0,-4 10-1,6-13-19,-1 1-1,1-1 0,0 0 1,-1 0-1,1 1 0,0-1 1,0 0-1,0 1 0,1-1 1,-1 0-1,0 1 0,1-1 1,0 0-1,-1 0 0,1 0 1,2 4-1,-1-4-4,-1 0 1,1 0-1,0 0 0,0 0 1,0-1-1,0 1 1,0-1-1,0 1 0,1-1 1,-1 0-1,0 0 1,1 0-1,-1 0 0,1 0 1,-1 0-1,1-1 1,0 0-1,2 1 0,7 0 5,1-1-1,-1 0 1,0-1-1,0 0 0,0-1 1,0 0-1,0-1 1,21-7-1,-1-3 10,58-32 0,-60 27-12,-1-1 0,33-28 0,-47 34-4,-1 0 0,-1 0-1,0-1 1,-1-1 0,17-26-1,-28 39-1,1 0 0,-1-1 0,0 1 1,0-1-1,0 1 0,0-1 0,0 0 0,-1 1 0,1-1 0,-1 0 0,1 0 0,-1 1 0,0-1 0,0 0 0,-1-2 0,1 4 0,0 0-1,-1 0 1,1 0-1,0 1 1,-1-1 0,1 0-1,-1 0 1,1 1-1,-1-1 1,1 0-1,-1 1 1,1-1 0,-1 1-1,0-1 1,1 0-1,-1 1 1,0-1-1,0 1 1,0-1 0,-1 1 0,0-1-1,0 1 1,1-1 0,-1 1 0,0 0 0,0 0 0,0 0 0,0 0 0,1 0 0,-1 0 0,0 1 0,-2 0 0,-7 2-1,0 1 1,0 0 0,1 0 0,0 1-1,0 1 1,0 0 0,0 0-1,1 1 1,0 0 0,-12 13 0,15-14-15,0 0 1,0 0 0,1 0 0,0 1-1,1 0 1,0 0 0,0 0-1,0 1 1,1-1 0,0 1 0,0 0-1,1 0 1,0 0 0,0 0 0,0 12-1,2-17-75,0 1-1,0 0 0,1-1 0,0 1 1,-1-1-1,1 1 0,1-1 0,-1 1 1,0-1-1,1 0 0,0 1 0,0-1 1,0 0-1,0 0 0,0 0 0,1-1 1,-1 1-1,1 0 0,-1-1 0,1 0 1,0 1-1,0-1 0,4 2 0,1 0-72,1 0-1,-1-1 0,1 0 1,0 0-1,0-1 1,0 0-1,0 0 0,10 0 1,31-1-529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2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23901,'0'3'2081,"0"7"-1665,2-4-360,2 0 896,4 1-1680,0-4 792,3 3-280,-1 2-160</inkml:trace>
  <inkml:trace contextRef="#ctx0" brushRef="#br0" timeOffset="1">19 251 20764,'-9'22'2385,"3"-2"-1625,2-12-360,4 2 1265,7-13-1009,-3-8-32,3-8-440,2-3-128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 21277,'-17'30'1672,"-9"9"-1304,0 2-128,-11 7 616,-5 7-232,-2 8-152,1-3-127,8-8-145,5-6-40,10-13-48,1-7-80,5-15-480,6-6-289,3-16-535,0-5-208,-2-10 1024,-3-6-304,-2-6-225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16916,'11'-7'2184,"2"4"-1296,7 10-272,7 4 1217,9 6-473,7-1-280,2 1-272,3 5-167,-1-1-305,-3-1-200,-8 2-672,-4-1-433,-13-2 785,-3-2-136,-5-3-184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21733,'-3'1'2176,"-2"6"-1584,-11 10-288,-2 8 1081,-11 13-649,-1 6-160,-1 13-400,-2 5-64,4 1-40,4-2-72,11-6 16,7-4 16,15-12-272,10-6-280,10-14-2241,8-8 2449,12-4-312,0-4-192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 17972,'4'-2'379,"-1"1"-91,-1-1-1,1 1 1,-1 0 0,1 0 0,0 0 0,0 1-1,3-1 1,-5 1-216,-1 0-1,1 0 1,0 0-1,-1 0 1,1 1-1,0-1 1,-1 0 0,1 0-1,-1 1 1,1-1-1,0 0 1,-1 1-1,1-1 1,-1 1-1,1-1 1,-1 1-1,0-1 1,1 1 0,-1-1-1,1 1 1,-1-1-1,0 1 1,1 0-1,-1-1 1,0 1-1,0 0 1,1-1 0,-1 1-1,0-1 1,0 1-1,0 0 1,0-1-1,0 1 1,0 0-1,0 0 1,0 18 556,0 0 1,-1 0-1,-1 0 1,-1 0-1,0 0 0,-11 30 1,-4 28 33,17-70-615,-2 7 13,0 0-1,2 0 1,-1 1 0,2-1 0,0 1 0,2 19-1,10-17-497,-12-17 411,0 0 0,0 0 0,0 1 0,0-1 0,0 0 1,0 0-1,0 1 0,1-1 0,-1 0 0,0 0 0,0 0 0,0 1 1,1-1-1,-1 0 0,0 0 0,0 0 0,1 1 0,-1-1 1,0 0-1,0 0 0,1 0 0,-1 0 0,0 0 0,0 0 1,1 0-1,-1 0 0,0 0 0,1 0 0,-1 0 0,0 0 0,0 0 1,1 0-1,-1 0 0,0 0 0,1 0 0,-1 0 0,0 0 1,0 0-1,1 0 0,-1 0 0,0-1 0,0 1 0,1 0 1,-1 0-1,0 0 0,0 0 0,1-1 0,-1 1 0,0 0 1,0 0-1,0 0 0,0-1 0,1 1 0,-1 0 0,0 0 0,0-1 1,0 1-1,0 0 0,0-1 0,0 1 0,0 0 0,0-2-17,0 0-1,0 0 1,0 1-1,0-1 1,-1 0-1,1 0 1,-1 1-1,1-1 1,-1 0-1,0 1 1,0-1-1,0 1 1,1-1-1,-1 1 1,-2-2-1,2 2 13,-14-20-535</inkml:trace>
  <inkml:trace contextRef="#ctx0" brushRef="#br0" timeOffset="1">0 198 17284,'5'4'1984,"12"3"-1016,8 1-328,12 0 1065,4 0-281,11 0-416,1-5-424,1-1-936,-5-4-544,-8-10 808,-5-9-240,-9-6-200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85 14987,'9'-31'1689,"-7"23"-1162,0 0 0,1 1 1,0-1-1,7-14 0,-12 59 2010,-34 147-2000,-26 171-185,59-301-52,2-54-296,1 0 0,0 0-1,0 0 1,0 0 0,0 0-1,0 0 1,0 0-1,0 0 1,0 0 0,0 0-1,0 0 1,-1 0 0,1 0-1,0 0 1,0 0 0,0 0-1,0 0 1,0 0 0,0 0-1,0 0 1,0 0 0,0 0-1,0 0 1,0 0 0,-1 0-1,1 1 1,0-1-1,0 0 1,0 0 0,0 0-1,0 0 1,0 0 0,0 0-1,0 0 1,0 0 0,0 0-1,0 0 1,0 0 0,0 0-1,0 1 1,0-1 0,0 0-1,0 0 1,0 0 0,0 0-1,0 0 1,0 0-1,0 0 1,0 0 0,0 0-1,0 0 1,0 1 0,0-1-1,0 0 1,0 0 0,0 0-1,0 0 1,0 0 0,0 0-1,0 0 1,0 0 0,0 0-1,0 0 1,0 0 0,0 0-1,0 1 1,-3-8 78,-52-191-1000,-9 26-427,64 172 1359,0-1 0,-1 1 0,1 0 0,0-1 0,0 1 0,0-1 0,0 1-1,0 0 1,0-1 0,0 1 0,0-1 0,0 1 0,0 0 0,0-1 0,0 1 0,0-1 0,0 1 0,1 0 0,-1-1 0,0 1 0,0 0 0,0-1 0,1 1 0,-1 0 0,0-1 0,0 1 0,1 0 0,-1-1 0,0 1 0,0 0 0,1 0-1,-1 0 1,0-1 0,1 1 0,-1 0 0,1 0 0,-1 0 0,0-1 0,1 1 0,-1 0 0,0 0 0,1 0 0,-1 0 0,1 0 0,-1 0 0,0 0 0,1 0 0,-1 0 0,1 0 0,-1 0 0,0 0 0,1 1 0,26 4 333,-22-4-233,6 2 68,128 26 590,-121-27-837,0 0 1,0-1-1,0-1 0,-1-1 1,34-5-1,-45 5 48,0-1 0,0 1-1,-1-1 1,1 0 0,-1-1 0,0 0 0,1 1-1,6-6 1,7-10-180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18564,'9'11'2296,"2"8"-1223,0 7-409,4 5 1744,0 7-1047,-1 8-353,-1 4-168,-7 7-408,-4 1-144,-7 1-112,-7-3-32,-7-2-224,-7-7-320,-2-9-864,1-5 1112,8-14-176,0-5-112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20628,'6'12'2065,"8"-5"-1201,8-4-336,13-2 1096,6-1-559,13-3-449,2-2-376,7-2-552,-3-9 384,-3-11-216,-3-5-112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22197,'-6'12'1560,"-21"15"-1320,-5 3-104,-10 17 352,-4 7-128,-6 11-96,-2 1-80,1-3-64,7-2-56,5-10-24,6-7-128,12-17-440,4-10-328,8-18-512,3-10 1096,3-18-280,0-12-160</inkml:trace>
  <inkml:trace contextRef="#ctx0" brushRef="#br0" timeOffset="1">1 97 19020,'13'6'1872,"4"12"-1095,3 4-305,7 4 816,9 9-288,9 3-288,-1 1-160,5-5-832,-2-1-656,2-13 800,-5-7-152,-3-15-120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4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17924,'0'3'2512,"-6"8"-1407,-12 8-473,-4 7 2752,-3 10-2463,-3 10-145,1 9-136,2 3-128,7 4-248,4-1-88,14 0-64,5-4-88,14-11-312,4-8-304,14-13-672,2-8 1056,0-13-184,6-9-177</inkml:trace>
  <inkml:trace contextRef="#ctx0" brushRef="#br0" timeOffset="1">740 73 19684,'-15'19'2321,"0"9"-1513,-1 8-272,2 5 1248,3 13-607,3-1-169,6-4-520,4 2-120,6-10-184,4 0-112,6-18-432,-1-5-304,-1-18-776,-4-5-817,-9-12 1745,-3-4-400,-7-9-280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21333,'2'-2'2104,"17"1"-1336,6-4-328,10 3 1113,7 1-425,9-1-544,2 2-552,4-1-792,0-1 736,-15-3-184,-4 1-104</inkml:trace>
  <inkml:trace contextRef="#ctx0" brushRef="#br0" timeOffset="1">648 89 18644,'8'16'2657,"5"-7"-1377,-2-7-568,11-2 2793,5-2-1921,7-3-1152,7 2-592,5-1-1152,3 2-313,4-3 1201,-2-1-344,-7-7-312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34 114 18940,'-3'10'2593,"0"10"-1273,-4 4-528,-1 3 2249,2 6-1305,1 4-728,4 3-288,1-1-872,3-1-696,9-10 768,1-7-184,8-15-144</inkml:trace>
  <inkml:trace contextRef="#ctx0" brushRef="#br0" timeOffset="1">431 1 20932,'6'0'2169,"5"14"-1281,2 5-328,3 6 1689,1 6-1249,5 10-304,-1 7-80,-5 10-288,-4 4-88,-13 2-112,-12 7-56,-17-1-64,-11-1-72,-16-3-392,-9-3-288,-8-14 624,-6-3-112,-6-16-96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7 330 13139,'-1'0'88,"1"1"0,-1-1 0,1 1-1,-1-1 1,1 1 0,-1-1 0,1 1 0,0 0 0,-1-1 0,1 1 0,0-1 0,0 1 0,-1 0 0,1-1 0,0 1 0,0 0-1,0-1 1,0 1 0,0 0 0,0-1 0,0 2 0,0-1-46,0-1 0,1 0-1,-1 1 1,0-1 0,1 1-1,-1-1 1,1 0 0,-1 1 0,1-1-1,-1 0 1,1 0 0,-1 1 0,1-1-1,-1 0 1,1 0 0,-1 0-1,1 0 1,-1 0 0,1 1 0,-1-1-1,2 0 1,43-3 726,-29 1-179,849-43 5979,6 36-5271,-152 4-2101,-2-21 79,822-120-510,-1117 100 1579,91 0 317,1 34 620,-496 13-1234,60 4-36,-76-4-59,6 0-211,-11-2 145,-32-5 30,-6-4-87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23 19684,'46'-14'2233,"-11"6"-1481,-20 11-360,-13 11 1272,-21 18-768,-11 9-183,-16 12-377,-2 6-184,-9 2-96,0 1-16,7-10-72,4-5-208,6-15-745,9-7-311,4-24 1016,5-5-208,6-20-136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17756,'20'0'2256,"6"7"-1360,4 8-383,4 2 1959,9 8-1520,4 5-248,8 2-503,4 1-474,4 1-791,-2-4 944,-1-11-192,0-3-200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 20788,'0'-3'1713,"-12"15"-1169,-6 6-264,-4 8 1008,2 9-504,-4 12-391,-1 7-121,4 4-40,4 4-8,11-2-112,4 0 16,16-7-376,10-5-625,18-15 809,14-3-120,11-18-96</inkml:trace>
  <inkml:trace contextRef="#ctx0" brushRef="#br0" timeOffset="1">738 98 22413,'-6'8'2280,"-4"7"-1656,1 8-248,-2 4 1161,1 12-777,4 6-208,6 8-280,1-2-80,11-3-376,2-2-328,-2-6-912,3-7-113,-4-18 1137,-10-13-304,-1-8-296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15131,'0'13'835,"0"1"1,0-1-1,2 0 0,0 0 0,5 20 0,-6-29-729,1 0 0,0 0-1,0 1 1,1-1 0,-1 0-1,1-1 1,-1 1 0,1 0-1,1-1 1,-1 0 0,0 0-1,1 0 1,0 0 0,-1 0-1,1-1 1,0 1-1,0-1 1,1 0 0,6 2-1,4 1-67,0-1-1,1 0 0,-1-1 0,1-1 0,0-1 1,0 0-1,0-1 0,0 0 0,20-4 0,-13 0 76,-1-1-1,1-1 0,-1 0 0,0-2 1,37-19-1,-58 26-88,-1 1 0,1-1 1,0 1-1,-1-1 0,1 1 0,0 0 1,0-1-1,0 1 0,-1 0 0,1 0 0,0-1 1,0 1-1,0 0 0,0 0 0,-1 0 1,1 0-1,0 0 0,0 0 0,0 0 0,0 0 1,-1 1-1,1-1 0,0 0 0,1 1 1,-1 0 35,-1 0 1,1 0-1,0 0 1,0 0 0,-1 0-1,1 0 1,-1 1-1,1-1 1,-1 0 0,0 0-1,1 3 1,0-2-21,-1 1 1,1-1-1,0 1 1,0-1-1,0 0 1,0 1 0,0-1-1,3 3 1,-1-2-13,0-1-1,0 1 1,0-1 0,1 0 0,-1 0 0,1 0 0,0-1 0,0 1 0,-1-1 0,1 0 0,0 0-1,0 0 1,0-1 0,0 1 0,0-1 0,8 0 0,8-1 36,40-7 1,-54 7-50,49-11 38,-36 7-37,1 0 0,29-1-1,-47 6-13,-1 0 0,1 0-1,-1 0 1,0 0 0,1 0-1,-1 1 1,1-1 0,-1 1-1,0-1 1,1 1 0,-1 0-1,0-1 1,0 1 0,0 0-1,1 0 1,-1 0 0,0 0-1,0 0 1,0 0 0,0 0-1,0 0 1,-1 0-1,1 1 1,0-1 0,0 0-1,-1 0 1,1 1 0,-1-1-1,1 0 1,-1 1 0,1 1-1,-1-1 6,1 0-1,0 1 1,0-1-1,0 0 0,1 0 1,-1 0-1,0 0 1,1 0-1,-1 0 0,1 0 1,0 0-1,3 2 1,0-1 3,0-1 1,-1 0 0,1-1 0,0 1 0,1-1-1,-1 0 1,0 0 0,0 0 0,0-1 0,1 0-1,-1 0 1,7-1 0,10-2 24,35-9 0,-26 5-17,-28 7-38,42-6 18,-44 6-8,0 0 0,0 0 1,0 0-1,0 0 1,0 1-1,0-1 1,0 0-1,0 0 0,0 1 1,0-1-1,0 1 1,-1-1-1,1 0 1,0 1-1,1 1 1,-1-2-8,-1 1 1,0-1-1,0 1 1,1 0 0,-1-1-1,0 1 1,0-1 0,0 1-1,0 0 1,0-1-1,0 1 1,0 0 0,0-1-1,0 1 1,0 0 0,0-1-1,0 1 1,0-1-1,-1 1 1,1 0 0,0-1-1,0 1 1,-1-1 0,1 1-1,0-1 1,-1 1-1,0 0 1,-1 1-83,1 0 0,-1 0 0,0 0 0,0-1 0,0 1-1,0-1 1,0 0 0,0 1 0,-1-1 0,1 0 0,0 0 0,-1 0 0,1-1 0,0 1-1,-1-1 1,1 1 0,-1-1 0,1 0 0,-1 0 0,1 0 0,-1 0 0,1 0-1,-1 0 1,-2-2 0,-18-2-386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15435,'-1'-5'2001,"9"5"-1009,7 0-424,17 5 2065,4-1-1441,16 1-752,5 0-648,11-5 288,-1-3-64,-2-5-168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20068,'0'13'2161,"4"-9"-1529,12-4-248,6 0 1016,10-8-1200,2 0-624,12-6 504,5-3-176,5-4-240</inkml:trace>
  <inkml:trace contextRef="#ctx0" brushRef="#br0" timeOffset="1">786 1 22685,'-6'15'1896,"-2"14"-1384,-2 2-208,4 15 681,1 6-329,5 8-160,0 2-248,5-3-568,1-5-616,4-10 816,1-6-152,-2-25-80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3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20068,'6'0'2185,"7"8"-1521,1 6-200,6 12 1216,1 10-775,-2 10-113,-5 17-240,-8 8-64,-15 11-184,-15 1-24,-22 4-128,-10-2-232,-17-6-552,-7-4 584,-4-15-96,-3-11-32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9554,'79'13'960,"9"-10"-1008,8-5-72,21-7 2097</inkml:trace>
  <inkml:trace contextRef="#ctx0" brushRef="#br0" timeOffset="1">1734 1 14603,'94'6'832,"-1"-4"-848,11-2-40,2-2 1361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13675,'110'2'600,"2"-5"-432,2 0-96</inkml:trace>
  <inkml:trace contextRef="#ctx0" brushRef="#br0" timeOffset="1">2826 61 13795,'55'1'896,"5"1"-920,0-4-128,11-4-32,3-2-592,3-4-976,1 1-17,0 1 217,-2 2 120,-5 4 647,-3 2 313,-8 5 496,-7 3 368,-4 1 232,-1-1 361,-9 2 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53 15795,'-19'6'544,"23"-14"-359,29 2 535,12-2-432,6 3-160,7-1-320,4 4-320,-4-6 456,10-1-80,-2 3-72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10690,'18'6'1097,"4"1"-801,6-7-432,13-8 1520,17-2-1296,17-1-72</inkml:trace>
  <inkml:trace contextRef="#ctx0" brushRef="#br0" timeOffset="1">1024 90 13595,'39'14'1096,"0"-6"-1120,10-9-16,5-7 328,10-8-120</inkml:trace>
  <inkml:trace contextRef="#ctx0" brushRef="#br0" timeOffset="2">2124 52 8538,'68'7'-80,"11"-9"80,1-6 24,5-5 280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0 19220,'-19'24'923,"-1"0"0,-1-2 0,-28 24 0,-1 0 101,-17 22-308,2 3-1,3 3 1,-79 124 0,128-177-696,7-9-117,-1-1 0,0 0 0,-1 0-1,0-1 1,-11 11 0,19-20 56,0-1-1,-1 0 1,1 1-1,0-1 1,-1 1-1,1-1 1,-1 0-1,1 1 1,0-1-1,-1 0 1,1 1-1,-1-1 0,1 0 1,-1 0-1,1 1 1,-1-1-1,1 0 1,-1 0-1,1 0 1,-1 0-1,0 0 1,1 0-1,-1 0 1,1 0-1,-1 0 1,1 0-1,-1 0 1,1 0-1,-1 0 1,1 0-1,-1 0 0,1-1 1,-1 1-1,1 0 1,-1 0-1,1-1 1,-1 1-1,1 0 1,-1-1-1,1 1 1,0 0-1,-1-1 1,1 1-1,-1 0 1,1-1-1,0 1 1,-1-2-1,-6-24-1367,7 25 1401,-9-91-1452,7 32 474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2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17804,'6'-4'2080,"6"4"-1312,9 11-167,6 5 1127,14 2-544,8 6-152,9 6-335,2 2-129,3 2-200,-2 1-136,-7 1-480,-3 2-320,-17-2 480,-2-4-136,-12-13-81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14915,'4'-7'369,"0"0"0,0 1 0,0 0 0,1 0 0,0 0 0,0 0 0,1 1-1,7-7 1,53-33 1582,-54 38-1477,-3 0-264,1 1-1,0 1 0,0-1 0,1 2 0,-1-1 0,1 2 0,0-1 0,0 2 0,21-4 1,-31 6-204,0 0 1,0 0 0,0 0-1,0 0 1,1 0 0,-1 0-1,0 1 1,0-1 0,0 0 0,0 1-1,0-1 1,0 0 0,0 1-1,0-1 1,0 1 0,-1-1 0,1 1-1,0 0 1,0-1 0,0 1-1,0 0 1,-1 0 0,1 0 0,0 0-1,-1-1 1,1 1 0,-1 0-1,1 0 1,-1 0 0,1 0 0,-1 0-1,0 0 1,0 0 0,1 0-1,-1 0 1,0 0 0,0 1-1,0-1 1,0 0 0,0 0 0,0 0-1,0 0 1,-1 0 0,1 0-1,0 1 1,-2 4 0,1 0-1,-1 1 0,0-2 1,0 1-1,0 0 1,-1 0-1,-3 5 1,-8 8 27,-1 0 0,-1-2 1,0 1-1,-1-2 0,-31 22 1,-33 35 108,77-69-139,0 0-1,1 0 1,-1 0 0,1 1-1,0 0 1,0 0 0,1-1 0,0 1-1,0 1 1,0-1 0,-1 7-1,2-10-64,1 0 0,0 1-1,0-1 1,0 0 0,0 1-1,0-1 1,0 0-1,1 0 1,-1 1 0,1-1-1,-1 0 1,1 0 0,0 0-1,0 0 1,0 0 0,0 0-1,1 0 1,-1 0 0,0 0-1,1 0 1,-1-1-1,1 1 1,0-1 0,0 1-1,-1-1 1,1 1 0,0-1-1,0 0 1,4 2 0,0-1-271,1 1 1,0-1-1,-1-1 1,1 1-1,0-1 1,0 0-1,0-1 1,0 1-1,0-2 1,0 1-1,0-1 1,0 0-1,0 0 1,0 0-1,7-4 1,18-6-955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14963,'0'-26'1641,"2"14"-1129,7 6-400,14 7 1176,5 4-728,13 7-424,6 5-232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 14539,'-3'-2'161,"-1"1"-1,1-1 1,0 1-1,-1 0 1,1 0-1,-1 0 1,1 0 0,-1 1-1,1-1 1,-1 1-1,1 0 1,-1 0-1,1 0 1,-1 1 0,1-1-1,-1 1 1,1 0-1,-1 0 1,-3 1-1,0 0-9,0 1-1,0 0 1,0 1 0,0-1-1,1 1 1,0 1-1,-12 9 1,15-11-126,0 0 1,0 0-1,0 0 1,0 0 0,1 1-1,-1-1 1,1 1-1,0 0 1,0 0-1,0 0 1,1 0-1,-1 0 1,1 0 0,0 0-1,0 0 1,0 0-1,1 1 1,0-1-1,0 0 1,0 1 0,0-1-1,0 0 1,1 0-1,0 1 1,0-1-1,0 0 1,0 0-1,1 0 1,0 0 0,0 0-1,0 0 1,0-1-1,0 1 1,1-1-1,0 1 1,-1-1 0,1 0-1,0 0 1,1 0-1,-1-1 1,0 1-1,1-1 1,0 1-1,-1-1 1,1 0 0,0-1-1,5 3 1,0-2 151,-1 0 1,1 0 0,0-1 0,0 0 0,-1-1-1,1 0 1,0 0 0,13-2 0,-16 1-43,-1 0 1,0 0-1,0 0 1,0-1-1,-1 0 1,1 0-1,0 0 1,0 0 0,-1-1-1,0 0 1,1 0-1,-1 0 1,0 0-1,-1-1 1,8-7-1,-10 9-88,0-1-1,1 1 0,-1 0 0,0-1 0,0 0 0,0 1 0,-1-1 0,1 1 0,-1-1 0,1 0 0,-1 1 0,0-1 0,0 0 0,0 0 0,0 1 0,-1-1 1,1 0-1,-1 1 0,0-1 0,1 1 0,-1-1 0,0 1 0,-1-1 0,1 1 0,0-1 0,-3-2 0,2 2-308,0 0-1,0 0 0,-1 1 1,1-1-1,-1 1 0,0-1 1,1 1-1,-1 0 0,0 0 1,0 0-1,0 0 1,-1 1-1,1-1 0,0 1 1,-1 0-1,1 0 0,0 0 1,-1 0-1,-5 0 1,11 6-1788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2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17764,'3'0'1528,"-5"11"-1088,1 2-208,-2 8 704,-2-1-271,2 5-473,3 0-224,0-1-352,1-2-249,4-4-327,1-6 1504,4-6-768,-1-2-160,6-4-32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3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11642,'0'0'91,"0"0"-1,0 0 1,0 0-1,1 0 0,-1 0 1,0 0-1,0 0 0,1 0 1,-1 0-1,0 1 0,0-1 1,0 0-1,1 0 0,-1 0 1,0 0-1,0 0 1,0 0-1,0 1 0,1-1 1,-1 0-1,0 0 0,0 0 1,0 1-1,0-1 0,0 0 1,0 0-1,1 0 0,-1 1 1,0-1-1,0 0 0,0 0 1,0 0-1,0 1 1,0-1-1,0 0 0,0 0 1,-4 6 4899,10-15-3239,-4 6-1699,1 1 0,-1 0 0,0-1 0,1 1 0,0 0-1,-1 0 1,1 0 0,0 1 0,0-1 0,0 1 0,0 0 0,0-1-1,1 1 1,-1 1 0,0-1 0,0 0 0,1 1 0,-1 0-1,0-1 1,4 2 0,10-1-105,-1 2-1,31 6 0,-21-2 116,-8-3-62,-1 0 163,1 0 0,20 0 0,-38-3-152,0 0-1,0 0 0,1 0 0,-1 0 1,0 0-1,0 0 0,0 0 0,0 0 1,0 0-1,1 1 0,-1-1 0,0 0 1,0 0-1,0 0 0,0 0 0,0 0 1,0 1-1,0-1 0,0 0 0,1 0 1,-1 0-1,0 0 0,0 1 0,0-1 1,0 0-1,0 0 0,0 0 0,0 0 1,0 1-1,0-1 0,0 0 0,0 0 1,0 0-1,0 0 0,0 1 0,0-1 1,-1 0-1,1 0 0,0 0 0,0 0 1,0 1-1,0-1 0,0 0 0,0 0 1,0 0-1,-1 0 0,-2 8 88,-14 15 128,2 2-1,-19 38 0,31-56-346,-1 1 0,1 0 0,1 0 0,0 1 1,0-1-1,0 0 0,1 1 0,1-1 0,-1 1 0,1-1 1,1 1-1,-1-1 0,3 10 0,-3-18 48,0 0 1,0 0-1,0 0 0,1 0 1,-1 0-1,0 0 0,0 1 0,0-1 1,0 0-1,0 0 0,0 0 0,0 0 1,0 0-1,0 0 0,0 1 0,0-1 1,0 0-1,0 0 0,0 0 1,0 0-1,0 0 0,0 0 0,0 0 1,0 1-1,0-1 0,0 0 0,0 0 1,0 0-1,0 0 0,0 0 0,0 0 1,-1 1-1,1-1 0,0 0 1,0 0-1,0 0 0,0 0 0,0 0 1,0 0-1,0 0 0,0 0 0,0 0 1,-1 0-1,1 0 0,0 1 0,0-1 1,0 0-1,0 0 0,0 0 0,0 0 1,0 0-1,-1 0 0,1 0 1,0 0-1,0 0 0,0 0 0,0 0 1,0 0-1,-11-6-2293,-7-11-872,11 10 2360,-20-24 1368,26 29-223,0 0 0,-1 1-1,1-1 1,1 0-1,-1 1 1,0-1 0,0 0-1,1 0 1,-1 0-1,1 0 1,-1 1 0,1-1-1,0 0 1,0 0 0,0 0-1,0 0 1,1-4-1,0 4-47,0 1 0,0-1 0,0 0-1,0 1 1,0-1 0,1 1 0,-1-1-1,1 1 1,-1 0 0,1-1-1,0 1 1,-1 0 0,1 0 0,0 0-1,0 0 1,0 1 0,-1-1 0,1 0-1,3 0 1,39-8 758,-42 9-938,5-1-83,43-4-541,-46 5 543,-1 0-1,0 0 1,1 0-1,-1 0 1,0 1-1,0-1 0,1 1 1,-1 0-1,0 0 1,0 0-1,0 0 1,3 3-1,0 4-271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32 15019,'1'-1'286,"6"-22"2615,-7 16-1225,-8 14 115,-3 7-1561,1 1-1,1 1 1,1 0 0,-11 28 0,3-8-159,-102 239 24,94-210-66,3 2-1,-16 89 0,34-135-79,0 0-1,1-1 1,2 36 0,1-46-89,0 0 1,1 0 0,0 0 0,0 0 0,1-1 0,1 1 0,-1-1 0,1 0 0,9 14 0,-12-20 109,1 0 0,0 0 0,0-1 0,0 1 0,0-1 1,1 1-1,-1-1 0,1 0 0,-1 0 0,1 0 0,0 0 0,0 0 1,0-1-1,0 1 0,0-1 0,0 0 0,0 0 0,0 0 0,0 0 1,7 0-1,27-3-384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53 360 15611,'-24'6'1379,"-5"1"2786,32-11-2158,18-8-669,24-14-1069,-1-1 1,-1-2-1,-2-2 0,-1-2 1,-1-1-1,-2-2 1,58-74-1,-77 85-269,-10 19-42,-8 13 17,-7 14 1,7-20 22,-39 102-222,16-48-53,2 2 0,3 1 1,-11 66-1,28-105-800,1-19 1061,0 0 0,0 0-1,1 1 1,-1-1 0,0 0-1,0 1 1,0-1-1,0 0 1,1 0 0,-1 1-1,0-1 1,0 0 0,0 0-1,1 1 1,-1-1 0,0 0-1,0 0 1,1 0-1,-1 1 1,0-1 0,1 0-1,-1 0 1,0 0 0,0 0-1,1 0 1,-1 0 0,0 0-1,1 0 1,-1 0-1,0 0 1,1 0 0,-1 0-1,0 0 1,1 0 0,-1 0-1,0 0 1,1 0 0,-1 0-1,0 0 1,0 0-1,1 0 1,-1-1 0,1 1-1,9-6-548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 19892,'6'-11'2025,"-6"13"-1273,-5 2-344,-4 12 1016,-2 5-344,1 7-447,-2 4-225,0 2-248,6 2-112,1-2-24,1-3-24,2-3-104,2-2-88,0-6-528,3-6-297,2-10 777,-3-4-104,-4-8-216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15683,'0'0'1825,"9"3"-937,1-1-304,13 1 1144,6-1-455,9-2-361,3 0-144,4 0-288,1-3-320,-2-2-752,-1-1-416,-5-4 832,-2 4-192,-5-2-168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17252,'21'-7'1163,"1"1"0,0 0 0,1 2 0,43-4 0,-54 8-931,1 0 0,-1 0-1,0 1 1,0 1-1,0 0 1,0 1 0,0 0-1,0 1 1,-1 0-1,20 10 1,-29-13-209,0 0 1,1 0-1,-1 1 1,0-1-1,0 1 1,0-1-1,0 1 0,0 0 1,-1 0-1,1 0 1,0 0-1,-1 0 1,1 0-1,-1 0 1,0 1-1,0-1 1,0 0-1,0 1 0,0-1 1,1 5-1,-2-4-9,-1 0-1,1 0 1,0 0 0,-1 0-1,0 0 1,1 0-1,-1-1 1,0 1-1,0 0 1,-1 0-1,1-1 1,-1 1-1,1 0 1,-5 4-1,-5 5 5,0-1 1,-1 0-1,-1 0 0,0-1 0,-15 9 0,-122 62 86,141-74-129,16-3-12,25-2-62,-26-2 68,36 1-78,82 4-169,-104-3 208,1 1 0,-1 1 0,39 12 0,-56-14 64,1-1 0,0 0 0,-1 1 0,0 0 0,1 0 0,-1 0 0,0 0 0,4 4 0,-7-5 6,1 0 1,0-1-1,-1 1 1,1 0-1,-1 0 1,0-1-1,1 1 1,-1 0-1,0 0 1,1 0-1,-1 0 1,0 0-1,0-1 1,0 1-1,0 0 1,0 0-1,0 0 1,0 0-1,0 0 1,0 0-1,0 0 1,0 0-1,-1-1 1,1 1-1,0 0 1,-1 0-1,1 0 1,0 0-1,-1-1 1,1 1-1,-1 0 1,1 0-1,-1-1 1,0 1-1,1 0 1,-1-1-1,0 1 1,-1 0-1,-6 6 62,0-1-1,-1 0 0,0 0 0,0-1 0,0 0 1,-19 6-1,-65 17 435,70-22-364,14-3-97,-25 6 80,-1-1 0,-43 5 0,76-13-214,1 0 1,0 0-1,-1 0 1,1 0-1,0 0 1,-1 0-1,1 0 0,0 0 1,0-1-1,-1 1 1,1 0-1,0-1 1,0 1-1,-1-1 1,0 0-1,2 0 61,-1 1 1,1-1-1,0 1 0,0-1 0,-1 0 1,1 1-1,0-1 0,0 1 1,0-1-1,0 1 0,0-1 0,0 1 1,0-1-1,0 0 0,0 1 0,0-1 1,0 1-1,0-1 0,0 1 0,0-1 1,0 0-1,0 1 0,1-1 0,-1 1 1,0-1-1,1 1 0,-1-1 0,0 1 1,1-1-1,-1 1 0,0 0 0,1-1 1,-1 1-1,1-1 0,0 1 0,11-11-631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14339,'0'19'2425,"0"6"-1281,-6 8-480,-2 7 2313,-1 6-1753,-1 1-200,1-5-552,-1 1-320,5-8-880,1-9 1768,5-26-1056,4-9-16,3-19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18348,'10'0'1043,"0"-1"0,0 0 1,0-1-1,12-3 0,42-19 719,50-39-1196,-113 62-546,34-21 24,-1-2 0,-1-1 0,-1-2-1,-1-1 1,34-40 0,-65 68-39,0 0-1,0 0 1,0 0-1,0 0 1,0 0 0,0 0-1,0 0 1,0 0 0,0 0-1,0 0 1,0 0 0,0 0-1,0 0 1,0 0-1,0 0 1,1 0 0,-1 0-1,0 1 1,0-1 0,0 0-1,0 0 1,0 0 0,0 0-1,0 0 1,0 0-1,0 0 1,0 0 0,0 0-1,0 0 1,0 0 0,0 0-1,0 0 1,0 0 0,0 0-1,0 0 1,1 0-1,-1 0 1,0 0 0,-5 13 103,-8 16 36,-18 29 38,-5 8-182,-43 113 0,78-176-167,-5 20-382,6-22 539,0-1-1,0 1 1,0-1 0,0 1-1,0-1 1,0 1 0,0-1-1,1 1 1,-1-1 0,0 1-1,0-1 1,0 1 0,1-1-1,-1 1 1,0-1 0,0 1-1,1-1 1,-1 1 0,0-1 0,1 0-1,-1 1 1,0-1 0,1 0-1,-1 1 1,1-1 0,-1 0-1,1 1 1,-1-1 0,1 0-1,-1 0 1,1 0 0,-1 1-1,1-1 1,-1 0 0,1 0-1,0 0 1,11 2-317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19756,'131'-35'5156,"-68"19"-4786,0-2 1,78-35 0,-136 51-368,29-16-3,-33 17 0,0 0 0,0 1-1,0-1 1,0 0 0,0 0 0,0 0 0,0 0 0,-1 1-1,1-1 1,0 0 0,0 0 0,-1-1 0,1 1 0,-1 0 0,1 0-1,-1 0 1,1 0 0,-1 0 0,0-1 0,1 1 0,-1 0-1,0 0 1,0-1 0,0 0 0,0 1 1,-1 0 1,1 0-1,-1 0 0,0 0 1,1 0-1,-1 1 0,0-1 1,1 0-1,-1 0 0,0 1 1,0-1-1,0 0 0,0 1 1,1-1-1,-1 1 0,0-1 1,0 1-1,0-1 1,0 1-1,0 0 0,0 0 1,0-1-1,0 1 0,-1 0 1,1 0-1,0 0 0,0 0 1,-2 0-1,-33 4 64,36-4-65,-15 2 67,1 2 0,-1 0 0,1 1 1,0 0-1,1 1 0,0 0 0,0 1 0,0 1 0,0 0 0,1 1 1,1 0-1,0 1 0,-15 15 0,23-22-49,1 0 0,-1 0 0,1 0-1,0 0 1,0 1 0,0-1 0,0 1 0,0-1-1,1 1 1,0-1 0,0 1 0,0 0 0,0 0-1,0 0 1,1 0 0,-1-1 0,1 1 0,0 0-1,1 0 1,-1 0 0,1 0 0,-1 0 0,1-1-1,0 1 1,1 0 0,-1 0 0,0-1 0,1 1-1,0-1 1,0 0 0,0 1 0,0-1 0,1 0 0,-1 0-1,1 0 1,4 3 0,2 2-41,0-1-1,0 0 1,0 0 0,1-1 0,0-1 0,0 1-1,1-2 1,-1 1 0,1-2 0,16 5 0,-6-4 44,0-1 1,0-1 0,-1 0-1,41-4 1,4-5-75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19020,'-2'16'1664,"-11"5"-1087,-4 4-169,-8 6 528,0 6-112,-8-1-112,-1-1-160,3-6-272,2 1-48,6-7-152,6-5-256,5-8-472,11-9-200,-9-1-664,10-7 1168,2-9-232,4-5-257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51 17108,'-3'-2'225,"0"0"1,0 0 0,0 1 0,0-1-1,-1 1 1,1 0 0,0 0 0,-1 0-1,1 0 1,-1 0 0,1 1 0,-1-1-1,1 1 1,-1 0 0,1 0-1,-1 1 1,1-1 0,-1 1 0,1-1-1,-4 2 1,2 0-42,0 1 0,0-1 0,0 1 0,1 0 1,-1 0-1,1 1 0,0-1 0,0 1 0,0 0 0,0 0 0,1 0 0,-5 7 0,5-6-101,-1 0 1,1 1-1,0-1 0,0 1 0,1-1 0,-1 1 0,-1 9 1,4-15-83,0 0 1,0 1 0,0-1 0,0 0 0,0 1-1,0-1 1,0 0 0,0 0 0,0 1-1,0-1 1,0 0 0,0 1 0,0-1 0,0 0-1,1 1 1,-1-1 0,0 0 0,0 0-1,0 1 1,0-1 0,1 0 0,-1 0 0,0 0-1,0 1 1,1-1 0,-1 0 0,0 0-1,0 0 1,1 1 0,-1-1 0,0 0 0,1 0-1,-1 0 1,0 0 0,0 0 0,1 0-1,-1 0 1,0 0 0,1 0 0,-1 0 0,0 0-1,1 0 1,-1 0 0,0 0 0,0 0 0,1 0-1,-1 0 1,0 0 0,1 0 0,-1 0-1,0 0 1,1-1 0,-1 1 0,0 0 0,1 0-1,15-8 38,-4 1-17,0-1 0,-1 0 1,15-14-1,-22 19-16,-1 0 1,0-1-1,0 1 1,0-1-1,0 0 1,-1 0-1,1 0 1,-1 0 0,0 0-1,0-1 1,-1 1-1,1 0 1,1-9-1,-3 12-2,0 0 0,0 0 0,1-1 0,-1 1-1,0 0 1,0 0 0,-1 0 0,1 0-1,0 0 1,0 0 0,0-1 0,-1 1 0,1 0-1,-1 0 1,1 0 0,-1 0 0,1 0 0,-1 0-1,1 0 1,-1 0 0,0 1 0,0-1 0,1 0-1,-1 0 1,0 0 0,-1 0 0,0 0 4,0 1 0,0-1 0,0 0 0,0 1 0,0-1 0,0 1 0,0 0 0,0 0 0,0 0 0,-1 0 0,1 0 0,-4 1 1,-3 1 26,0 1 1,0-1 0,0 2 0,1-1 0,-11 7 0,5-2 40,0 1 0,1 0 1,0 2-1,-11 11 0,18-17-35,1 1 0,0-1-1,1 1 1,-1 0 0,1 1 0,0-1 0,1 1 0,0 0-1,0-1 1,0 1 0,-1 8 0,4-13-31,-1-1 0,1 1 0,0-1 1,0 0-1,1 1 0,-1-1 0,0 1 0,0-1 0,1 1 0,-1-1 0,1 0 1,-1 1-1,1-1 0,0 0 0,-1 1 0,1-1 0,0 0 0,0 0 0,0 0 1,0 0-1,0 0 0,0 0 0,0 0 0,0 0 0,0 0 0,0 0 0,1-1 1,-1 1-1,0 0 0,1-1 0,-1 1 0,0-1 0,1 1 0,-1-1 0,3 0 1,5 2 11,0 0 0,-1-1 1,1 0-1,12-1 0,-2-1 13,30-4 0,-44 4-33,0 0 0,0 0 0,-1 0-1,1-1 1,0 0 0,0 0 0,-1 0 0,0 0 0,1-1-1,-1 0 1,5-3 0,-8 4-25,0 1 0,0-1 0,0 1 1,0 0-1,0-1 0,-1 1 0,1-1 0,0 0 0,-1 1 0,1-1 0,-1 0 1,0 1-1,1-1 0,-1 0 0,0 1 0,0-1 0,0 0 0,0 0 0,0 1 0,-1-1 1,1 0-1,-1 1 0,1-1 0,-1 1 0,1-1 0,-1 0 0,0 1 0,0-1 1,1 1-1,-1-1 0,0 1 0,-1 0 0,0-2 0,-5-5-150,0 0-1,0 0 1,-16-12-1,23 20 176,-23-19-294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7:4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30 17532,'-10'-1'357,"0"0"1,0 1-1,0 0 0,0 0 1,0 1-1,0 0 1,1 1-1,-1 0 0,0 1 1,1 0-1,-1 1 1,1 0-1,0 0 0,-11 7 1,15-8-278,-1 1 1,1 0-1,-1 0 1,1 0-1,0 1 0,1 0 1,-1-1-1,1 2 1,0-1-1,0 0 1,1 1-1,-1 0 0,1 0 1,0 0-1,1 0 1,0 0-1,0 1 1,0-1-1,1 1 0,0-1 1,0 1-1,0 7 1,1-11-59,0 0 0,0 0 1,1 0-1,-1 0 0,1 0 1,-1 0-1,1-1 0,0 1 1,0 0-1,0-1 0,1 1 1,-1 0-1,1-1 1,-1 1-1,1-1 0,0 0 1,0 0-1,0 0 0,0 1 1,0-2-1,1 1 0,-1 0 1,1 0-1,-1-1 0,1 0 1,-1 1-1,1-1 0,0 0 1,0 0-1,-1 0 0,1-1 1,0 1-1,0-1 1,0 1-1,3-1 0,4 0 28,0 0 0,0 0 1,0-1-1,0-1 0,-1 1 0,1-2 0,0 1 0,-1-1 0,14-6 0,-11 3 11,-1-1 1,1 0-1,-1-1 0,-1 0 0,1 0 0,12-14 0,-18 17-62,-1 0 0,1 0 1,-1 0-1,0-1 0,-1 0 0,0 0 0,0 1 0,0-2 0,0 1 0,-1 0 0,0-1 0,0 1 0,-1-1 0,1-9 0,-2 13-54,0 0 0,0 0 0,-1 0 0,1 0 1,-1 0-1,1 0 0,-1 0 0,0 0 0,-1 0 1,1 0-1,0 1 0,-1-1 0,1 1 1,-1-1-1,0 1 0,0-1 0,0 1 0,0 0 1,0 0-1,-1 0 0,1 0 0,-4-2 0,1 1-38,1 1 0,-1 0-1,0 0 1,0 0 0,0 0-1,0 1 1,0 0 0,0 0-1,0 0 1,0 1-1,-1-1 1,-7 2 0,-16 3-426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16476,'3'3'378,"-1"0"1,0-1 0,1 1 0,-1-1-1,1 0 1,0 0 0,-1 0-1,1 0 1,5 2 0,14 10 346,-13-6-566,-1 1-1,1 0 0,-2 0 1,1 1-1,-1-1 0,-1 2 1,1-1-1,7 20 0,-8-13-61,0 1 1,0 0-1,-2 0 0,-1 0 0,2 23 0,-3-10-2,-2 0 0,-1 0 0,-2 0-1,0 0 1,-3 0 0,-13 47 0,-1-24 93,-26 52 1,26-66-357,3 0-1,2 1 1,-12 46 0,27-86 133,-6 42-729,6-41 739,0 0 0,0-1 0,0 1 0,0 0 0,0 0 0,0 0 0,1 0-1,-1-1 1,1 1 0,-1 0 0,1 0 0,0-1 0,0 1 0,0 0 0,0-1 0,0 1 0,0-1 0,0 1-1,2 1 1,12 5-353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 17092,'0'0'63,"0"0"1,0 0-1,0-1 1,0 1-1,0 0 1,0 0-1,0 0 1,0 0-1,0 0 1,0 0-1,0-1 1,0 1-1,-1 0 1,1 0-1,0 0 1,0 0-1,0 0 1,0 0-1,0 0 1,0-1-1,0 1 1,0 0-1,0 0 1,0 0-1,-1 0 1,1 0-1,0 0 1,0 0-1,0 0 1,0 0 0,0 0-1,0 0 1,-1 0-1,1 0 1,0 0-1,0 0 1,0 0-1,0 0 1,0 0-1,-1 0 1,1 0-1,0 0 1,0 0-1,-9 3 865,-7 7 9,2 6-551,0 0-1,1 1 1,0 0-1,2 1 1,0 1-1,-11 24 1,12-23-249,-20 38 35,3 1 1,3 2-1,2 0 1,3 2-1,-15 87 0,32-132-281,0-1 0,0 1-1,2 0 1,0 1 0,1-1-1,4 20 1,-3-32-11,-1 0 0,1 0 0,0 0 0,1 0 0,-1 0 0,1-1 0,0 1 0,1-1 0,3 6 0,-4-8 44,0 0-1,0 0 0,0 0 0,1-1 1,-1 1-1,1-1 0,0 1 0,-1-1 0,1 0 1,0-1-1,0 1 0,0-1 0,1 0 1,5 2-1,35-1-483,9-8-156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9 407 20164,'-9'6'1814,"28"-11"-1198,23-10-250,-1-3-1,0-1 0,-2-2 1,38-26-1,-21 8-540,97-90 1,-145 121 151,1 1-3,-1-1-1,1 0 1,-2 0-1,1-1 0,-1 0 1,0-1-1,-1 1 1,10-22-1,-15 19 27,-8 14 16,-15 18 24,-15 21 69,2 1 0,2 2-1,2 1 1,-49 96-1,79-139-74,-3 7-182,0 0 1,0 0-1,-3 13 0,7-20 76,0-1 1,-1 1-1,1 0 0,0 0 1,0 0-1,0 0 1,0 0-1,0 0 0,1-1 1,0 5-1,-1-6 36,1 1 0,-1 0 1,0 0-1,1-1 0,-1 1 0,1-1 0,-1 1 0,1 0 0,0-1 0,-1 1 1,1-1-1,-1 1 0,1-1 0,0 1 0,0-1 0,-1 0 0,1 1 0,0-1 1,0 0-1,-1 0 0,1 1 0,0-1 0,0 0 0,0 0 0,1 0 0,11-1-450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17828,'0'28'2048,"-5"1"-1392,-1-3-288,0 6 1201,1 3-937,-1 1-48,-1 0-192,3-3-168,-1-3-176,-1-2-16,-1-2-240,-1-4-208,4-6-520,-3-4-272,3-7 936,2-5-249,-6 1-191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17772,'10'0'1720,"7"2"-1160,5-1-208,13-1 465,9 2-489,10-2 1424,2-5-1304,9-3-200,3-4-48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18004,'43'10'2009,"-26"-6"-1124,32 10 0,-45-13-746,-1 1 0,1-1-1,0 1 1,-1 0 0,0 0 0,1 1 0,-1-1 0,0 1 0,0-1 0,0 1 0,0 0 0,-1 0 0,4 5 0,-5-5-99,0-1-1,0 1 1,0-1 0,0 1 0,0 0 0,-1 0-1,1-1 1,-1 1 0,0 0 0,0 0 0,0 0 0,0 0-1,0-1 1,-1 1 0,0 0 0,1 0 0,-1-1-1,0 1 1,0 0 0,0-1 0,0 1 0,-1-1 0,1 0-1,-1 1 1,-1 1 0,-7 9 71,0-2-1,-1 1 1,-17 13-1,12-9 52,-40 33 282,37-34-232,1 1 0,0 0 0,1 2 0,-28 38 0,43-54-195,1 0-1,0 0 1,0 0 0,0 0 0,0 0-1,0 0 1,1 0 0,-1 0-1,0 0 1,1 0 0,0 0-1,-1 1 1,1-1 0,0 0 0,0 0-1,0 1 1,1-1 0,0 3-1,-1-4-17,1 1-1,0 0 0,0-1 0,1 1 0,-1 0 1,0-1-1,0 1 0,1-1 0,-1 0 1,1 1-1,-1-1 0,1 0 0,0 0 1,-1 0-1,1 0 0,0 0 0,0-1 0,-1 1 1,1 0-1,4 0 0,22 4-502,0-1 0,0-1-1,0-2 1,1-1 0,36-4 0,-39 3 402,35-3-525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18060,'-11'12'2152,"8"0"-1223,-2 2-409,2 2 1712,2 0-1136,-3 1-568,3 2-151,1 0-529,-2-3-257,1 0-559,-1-1-256,-1-8 856,9-15-912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3618 13443,'47'-33'1382,"61"-54"1,-32 24-434,56-43 262,275-211 380,2092-1396-502,-1578 1095-148,-675 449-565,264-235 0,-504 399-388,8-7-6,-1 0 0,0 0 1,-1-1-1,0-1 0,16-24 0,-28 38 6,-1 0 1,1 0-1,0 0 0,0 0 0,0 0 0,0 0 1,0 0-1,0 0 0,0 0 0,0 0 0,0 0 1,0 0-1,0 0 0,0 0 0,0 0 0,0 0 1,0 0-1,0 0 0,-1 0 0,1-1 0,0 1 1,0 0-1,0 0 0,0 0 0,0 0 1,0 0-1,0 0 0,0 0 0,0 0 0,0 0 1,0 0-1,0 0 0,0 0 0,0 0 0,0 0 1,0 0-1,0 0 0,0 0 0,-10 7-50,1 0-56,-7 3-99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20972,'3'2'198,"0"1"0,0 0 0,1 0 0,-1-1-1,1 0 1,-1 0 0,1 0 0,0 0 0,0 0-1,-1-1 1,1 0 0,0 0 0,1 0 0,6 1-1,3 0 33,0-1-1,0 0 1,15-2-1,-6-2-176,0-1 1,-1-1-1,0-1 0,29-12 0,-28 10-53,-23 8-2,1-1 1,0 1-1,0-1 0,0 1 1,0 0-1,-1-1 1,1 1-1,0 0 1,0 0-1,0-1 1,0 1-1,0 0 1,0 0-1,0 0 0,0 0 1,0 0-1,0 0 1,0 1-1,-1-1 1,1 0-1,0 0 1,0 1-1,0-1 0,0 0 1,0 1-1,0 0 1,0 1 3,-1-1-1,0 1 1,0-1 0,0 1 0,0 0 0,0-1-1,0 1 1,0 0 0,0-1 0,-1 1-1,1-1 1,-1 1 0,1-1 0,-1 1 0,-1 2-1,-49 118 235,21-57-44,4 2 0,-27 105 1,47-143-438,-11 41-2323,13-64 2056,-3-5-168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17412,'7'-7'1880,"4"4"-1136,3 0-312,9 2 937,4 1-273,8 0-816,4 0-520,5-5 264,7 3-112,3-2-160</inkml:trace>
  <inkml:trace contextRef="#ctx0" brushRef="#br0" timeOffset="1">953 1 17012,'-15'30'1960,"-2"1"-1312,-10 2-288,-3 3 1089,0 7-681,-1-2-112,4-5-296,2-1-200,6-8-624,5-7-64,4-10 440,1-4-112,2-6-80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20244,'-10'6'425,"-1"0"-1,1 1 1,0 0 0,1 1-1,0 0 1,0 0-1,1 1 1,0 0-1,0 0 1,-7 13 0,11-16-314,0 0 1,1 0 0,0 0 0,0 0 0,1 1 0,0-1 0,0 1 0,0-1 0,1 1-1,0 0 1,0-1 0,1 1 0,-1 0 0,2 0 0,-1 0 0,1 0 0,0-1 0,0 1 0,3 9-1,-2-13-96,-1 0-1,0 0 0,1 0 0,-1-1 1,1 1-1,0 0 0,0-1 0,0 1 1,0-1-1,0 0 0,1 0 0,-1 0 1,1 0-1,0 0 0,-1 0 0,1-1 0,0 1 1,0-1-1,0 0 0,0 0 0,0 0 1,0 0-1,0 0 0,0-1 0,0 1 1,1-1-1,-1 0 0,5 0 0,-2-1-3,0 1-1,0-2 0,0 1 1,0 0-1,0-1 0,-1 0 1,1-1-1,-1 1 0,1-1 1,-1 0-1,0 0 1,0-1-1,0 0 0,5-5 1,-2 2 6,-1-1 0,-1-1 0,0 1 0,0-1 0,0 0 0,7-17 0,-11 21-44,0-1 0,0 0 1,0 0-1,-1 0 0,0 0 1,0 0-1,0 0 0,-1 0 0,0 0 1,0 0-1,0 0 0,-3-11 1,3 15-24,0 0 0,-1 1 0,1-1 0,-1 1 0,1-1 0,-1 1 0,0-1 0,1 1 0,-1-1 0,0 1 1,0 0-1,0-1 0,0 1 0,0 0 0,0 0 0,-1 0 0,1 0 0,0 0 0,-1 0 0,1 0 0,0 0 0,-3-1 1,2 2-58,0 0 1,0 0 0,0 0-1,0 0 1,0 0-1,0 0 1,0 0 0,0 1-1,0-1 1,1 1 0,-1-1-1,0 1 1,0 0 0,0 0-1,-3 2 1,-1 1-178,-1 1 1,1 0-1,-1 0 1,2 1-1,-1 0 0,0 0 1,-8 13-1,-3 15-573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16924,'-6'6'636,"0"1"0,0 0 0,0-1 0,1 2 0,-6 8 0,10-14-489,0 0 1,0 0-1,1 0 0,-1 0 0,0 0 1,1 0-1,-1 0 0,1 0 1,0 0-1,-1 1 0,1-1 0,0 2 1,1-2-61,-1-1 0,0 0 0,1 0 0,-1 0 0,1 0 0,-1 0 0,1 0 0,-1 0 0,1 0 0,0 0 0,0 0 0,-1 0 0,1-1 0,0 1 0,0 0 0,0 0 0,0-1 0,0 1 0,0 0 0,0-1 0,0 1 1,0-1-1,0 0 0,2 1 0,3 1 23,1-1 0,0 0 0,-1 0 0,1-1 0,0 0 0,0 0 0,-1 0 0,1-1 0,0 0 0,-1-1 0,1 1 0,8-4 0,4-2 153,0-1 1,32-18-1,-49 25-241,35-23 338,-35 22-327,1 1 0,-1-1-1,1 0 1,-1-1 0,0 1 0,0 0 0,0-1-1,0 1 1,0-1 0,2-5 0,-4 8-31,0 0 0,0 0 0,0 0 0,0 0 0,0-1 0,0 1 0,0 0 0,0 0 0,0 0 0,0 0 0,0-1 0,0 1 0,0 0 0,0 0 0,0 0 0,0-1 0,0 1 0,0 0 0,0 0 0,0 0 1,0 0-1,0-1 0,0 1 0,0 0 0,0 0 0,-1 0 0,1 0 0,0 0 0,0-1 0,0 1 0,0 0 0,0 0 0,0 0 0,-1 0 0,1 0 0,0 0 0,0 0 0,0 0 0,0-1 0,-1 1 0,1 0 0,0 0 0,0 0 0,-12 1-83,-10 6-650,17-5 702,-5 4-2545,13-11 573,6-4 1187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18332,'21'11'1864,"4"6"-1152,2 4-263,9 7 815,2 8-208,3 10-304,-5 3-224,-11 8-296,-9 1-80,-19 5-40,-14 2-40,-29 6-72,-11 4-104,-23 10-608,-9 2-832,-5 5 1344,-12-3-200,-9-3-216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46 15563,'32'-14'6467,"-13"0"-2536,-24 10-2798,-11 2-1016,-38-4 248,27 3-227,-48 1 1,72 2-301,0 1 0,0 0 1,1 0-1,-1 0 1,0 0-1,0 0 1,1 1-1,-1-1 0,-4 4 1,6-4 65,1-1 1,-1 1-1,0-1 1,1 0-1,-1 1 1,1-1-1,-1 1 1,0-1-1,1 1 1,-1-1-1,1 1 1,0 0-1,-1-1 1,1 1-1,-1 0 1,1-1 0,0 1-1,0 0 1,-1-1-1,1 1 1,0 0-1,0 0 1,0-1-1,0 1 1,0 0-1,0 0 1,0-1-1,0 1 1,0 0-1,0 0 1,0-1-1,0 1 1,1 0-1,-1 0 1,0-1-1,0 1 1,1 0-1,-1-1 1,1 1-1,-1 0 1,0-1-1,1 1 1,0 0-1,8 4-870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17164,'19'2'2304,"0"1"-1440,13-5-408,3-1 1873,7 0-1441,2 1-328,4 2-832,-4 0-440,-10-3-1032,-2 0 1424,-18 5-289,-12-1-207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19164,'11'7'1985,"18"-4"-1265,4 0-304,11 0 776,2 0-168,4 0-480,2-1-504,-6-1-792,-5-1 664,-14 0-176,-5 2-96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16916,'-1'-3'211,"1"1"0,0 0 0,-1 0 0,1 0 0,0 0 0,0-1 0,1 1 0,-1 0 0,0 0 0,1 0 0,-1 0 0,1-1 1,0 1-1,0 0 0,-1 0 0,2 1 0,-1-1 0,0 0 0,0 0 0,0 0 0,1 1 0,-1-1 0,4-2 0,0-1 70,0 1-1,0 0 0,1 0 1,0 1-1,0 0 0,10-5 1,-1 3-116,0 0 0,0 1 0,1 1 0,-1 0 0,1 1 0,-1 1-1,28 1 1,-33 0-105,1 1-1,-1 1 0,0-1 1,0 1-1,0 1 0,0 0 1,-1 0-1,1 1 1,-1 1-1,0-1 0,0 1 1,16 12-1,-22-14-61,-1-1 0,1 1 1,-1 0-1,1-1 0,-1 1 0,0 0 1,0 0-1,-1 1 0,1-1 1,0 0-1,-1 0 0,0 1 0,0-1 1,0 1-1,0-1 0,-1 1 0,1 0 1,-1-1-1,0 1 0,0 0 0,0-1 1,0 1-1,-1-1 0,0 1 1,1 0-1,-1-1 0,0 1 0,-1-1 1,-2 7-1,-2-1 5,1 0 0,-1-1 0,0 1 0,-1-1 0,0-1 0,-1 1 0,-11 9 0,-63 39 106,46-33 2,36-23-108,0 0 0,-1 0 0,1 0 0,0 0 0,-1 0 0,1 1 0,0-1 0,0 0 0,-1 0 1,1 0-1,0 0 0,-1 0 0,1 1 0,0-1 0,0 0 0,-1 0 0,1 1 0,0-1 0,0 0 0,-1 0 0,1 1 0,0-1 0,0 0 0,0 1 0,0-1 0,0 0 0,-1 1 1,1-1-1,0 0 0,0 1 0,0-1 0,0 0 0,0 1 0,0-1 0,0 0 0,0 1 0,0-1 0,0 0 0,0 1 0,0-1 0,1 0 0,-1 1 0,0-1 0,0 0 0,0 1 1,0-1-1,0 0 0,1 1 0,-1-1 0,0 0 0,0 0 0,1 1 0,-1-1 0,0 0 0,0 0 0,1 0 0,-1 1 0,0-1 0,1 0 0,-1 0 0,0 0 0,1 0 1,-1 0-1,0 0 0,1 1 0,-1-1 0,33 7-25,-20-5 3,5 3-49,0 1 0,0 0 0,0 2 0,-1 0 0,28 18 1,-33-18-18,0 0 0,-1 1 1,-1 0-1,1 1 0,-2 0 0,1 1 1,-1 0-1,10 16 0,-17-23 62,0 0 0,1 0-1,-2 0 1,1 0 0,0 1-1,-1-1 1,0 0 0,0 1-1,0-1 1,-1 1 0,1 0-1,-1-1 1,0 8 0,-1-9 38,0-1 0,0 1 1,0 0-1,0 0 0,0 0 1,0 0-1,-1-1 1,1 1-1,-1-1 0,0 1 1,1-1-1,-1 0 0,-1 1 1,1-1-1,0 0 1,0 0-1,-1-1 0,1 1 1,-1 0-1,-5 2 0,-18 7 135,0-1-1,-1-2 0,0 0 0,-1-2 0,1-1 1,-1-1-1,-29 0 0,44-5-2762,20-4 1402,25-4 317,13 1-107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18260,'-5'21'2176,"-6"3"-1399,-5 4-345,1 2 1552,0 5-1224,1 1-248,8-6-520,3 0-400,6-11-712,3-7-184,4-16 920,2-12-329,1-14-287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91 15219,'6'-7'376,"10"-14"1136,37-33 1,-52 53-1418,0 0 1,0 0-1,0 1 1,-1-1-1,1 0 1,0 1-1,0-1 1,0 1-1,0-1 1,0 1-1,0 0 1,0-1-1,0 1 1,0 0-1,1-1 1,-1 1-1,2 0 1,-3 0-42,1 1 1,-1-1 0,1 0-1,-1 0 1,1 1-1,-1-1 1,1 0 0,-1 1-1,1-1 1,-1 1 0,1-1-1,-1 1 1,0-1-1,1 1 1,-1-1 0,0 1-1,1-1 1,-1 1-1,0-1 1,1 1 0,-1-1-1,0 2 1,1 4 202,0 1-1,0 0 1,0-1 0,-2 12-1,-39 368 1491,22-260-1460,0 18-151,4-20-610,-46 189 0,59-308 399,-1 0 0,1-1 0,-1 0 0,0 1 0,0-1 0,0 0 0,-1 0 0,0 0 0,1 0 0,-1-1 0,-5 6 0,6-8 53,1 0 0,-1 0 1,0 0-1,0 0 0,1 0 0,-1 0 1,0-1-1,0 1 0,0 0 0,0-1 1,0 0-1,0 1 0,0-1 0,0 0 0,0 0 1,0 0-1,0 0 0,0-1 0,0 1 1,0 0-1,0-1 0,0 0 0,0 1 1,1-1-1,-1 0 0,0 0 0,0 0 1,-2-2-1,-29-21-494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1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18044,'-58'89'3943,"-21"69"-1285,65-126-2184,2 1 1,-16 68-1,26-94-434,1-1 0,0 0 0,1 1 0,-1-1 0,1 1-1,0-1 1,1 1 0,0-1 0,0 1 0,0-1 0,1 0 0,3 9-1,-3-11-20,1 0-1,-1 0 1,1 0-1,0 0 1,0 0-1,1-1 1,-1 0-1,1 0 1,-1 1-1,1-2 1,0 1-1,0 0 1,0-1-1,1 0 1,-1 0-1,0 0 1,9 2-1,6 1-9,1-1-1,-1 0 1,1-1 0,0-1-1,24-1 1,-30-2-261,1 0 1,-1 0-1,0-1 1,1-1-1,-1-1 1,0 0-1,26-11 1,-35 11 170,1 1 1,0-1-1,-1 1 1,0-2-1,0 1 1,0 0-1,0-1 1,-1 0-1,0 0 1,5-8-1,9-25-523</inkml:trace>
  <inkml:trace contextRef="#ctx0" brushRef="#br0" timeOffset="1">360 409 17268,'-17'35'1864,"4"-4"-1040,2-2-320,3-1 849,3 0-129,5 1-424,3-2-296,7-4-536,1-2-320,2-2-728,-2-2 912,1-9-184,1-3-136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17116,'-2'14'403,"0"0"1,-1-1-1,0 1 1,-1-1-1,-1 0 1,0 0-1,-13 24 1,6-11 282,-17 36 399,4-11 262,-34 104 0,56-148-1268,2 1-1,-1-1 0,1 0 1,0 0-1,0 13 1,2-18-70,-1 0 1,0 0 0,0 1 0,1-1-1,-1 0 1,1 0 0,0 0-1,0-1 1,0 1 0,0 0 0,0 0-1,0 0 1,0-1 0,0 1 0,1 0-1,-1-1 1,1 1 0,-1-1-1,1 0 1,-1 1 0,1-1 0,0 0-1,0 0 1,2 1 0,4 1-36,1 0 1,0-1 0,-1 0 0,1 0-1,0-1 1,0-1 0,0 1-1,0-1 1,13-2 0,-2 0-383,0-1 1,0-2-1,21-6 1,-23 4 219,-1 0 1,0 0 0,27-18-1,-1-4-345</inkml:trace>
  <inkml:trace contextRef="#ctx0" brushRef="#br0" timeOffset="1">458 282 15643,'-17'14'2057,"-4"2"-1185,1 5-248,-1 4 1136,2 5-447,3 3-185,4 2-320,2-2-160,9-3-256,2 0-144,7-7-752,5-2-112,7-9 496,2-4-160,2-6-88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14499,'-8'-5'1568,"3"2"-919,1-3-273,11-1 704,11 4-224,13-2-280,9 2-160,13-5-240,10 0-72,13 1-192,5 0-120,-1 6-400,-3-2-240,-9-1 688,-8 1-168,-18 6-104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12587,'2'7'1616,"9"-4"-864,19-3-136,11-3 737,17 1-305,5 0-128,11 1-248,2 1-192,-1 1-544,-2 3-376,-12 0 352,-9 0-128,-15-1-96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13803,'19'-2'706,"0"2"0,0 0 0,0 2 0,0 0 0,0 1 0,31 8 0,-37-7-664,0 1 1,0 0-1,0 1 1,0 0 0,-1 1-1,0 1 1,0 0 0,-1 0-1,17 17 1,-26-23-43,0 0 1,0 1 0,0-1-1,0 1 1,0-1-1,-1 1 1,1 0 0,-1-1-1,0 1 1,0 0 0,0 0-1,0 0 1,0 0-1,-1 0 1,1 0 0,-1 0-1,0 0 1,0 0-1,0 0 1,0 0 0,0 1-1,-1-1 1,1 0-1,-1 0 1,0 0 0,0-1-1,-3 6 1,-2 5 38,-2-2 1,1 1-1,-2-1 1,-18 20-1,11-13 53,15-17-90,-38 44 13,1 2 0,-45 73 0,69-98-24,12-17-78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14811,'-25'11'1144,"-11"11"-824,-9 1-71,-7 17 279,-3 9 16,-5 11-64,5 3-56,1-2-64,10 1-40,5-7-64,6-5-88,8-15-360,6-11-184,8-24 352,4-10-80,9-26-72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13275,'5'-2'1512,"6"9"-752,5 4-240,4 6 1265,4 7-817,9 7-280,5 4-120,6 11-120,2 3-144,1 4-440,-3 1-376,8-2 480,0-3-96,-1-10-72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16075,'37'3'1345,"12"-3"-953,12-5-216,12-1 512,1 0-120,-2 0-400,-1 1-256,-16 5-400,-7 0 1984,-26 0-1480,-10 3 88,-15-1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14315,'25'15'1824,"13"-11"-799,11-4-337,16-1 848,2-2-200,9-1-135,0 1-473,-1 0-1032,-7-5 520,-9-4-256,-14-1-128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15547,'94'-31'2113,"-82"28"-1909,1 0 0,0 1 0,0 1-1,0 0 1,18 1 0,-29-1-180,0 2 0,0-1 0,0 0 1,0 0-1,0 1 0,-1-1 0,1 1 1,0-1-1,0 1 0,0 0 0,-1 0 1,1 0-1,0 0 0,-1 0 0,1 0 1,-1 0-1,1 1 0,-1-1 0,0 0 1,0 1-1,3 2 0,-4-2-18,1 0 0,-1-1-1,1 1 1,-1 0 0,0-1 0,0 1 0,0 0 0,0-1-1,0 1 1,0 0 0,0-1 0,0 1 0,-1 0-1,1 0 1,-1-1 0,1 1 0,-1-1 0,0 1 0,1-1-1,-1 1 1,0-1 0,0 1 0,0-1 0,-2 2 0,-6 7 24,0 1 1,-1-1 0,0-1 0,-1 0-1,-13 8 1,-63 36 173,71-44-159,13-8-34,1 1 1,-1-1-1,1 1 0,0 0 1,0 0-1,-1 0 1,1 0-1,0 0 0,-2 4 1,3-5-10,1 0 1,-1 0 0,1 0 0,0-1 0,-1 1 0,1 0-1,0 0 1,0 0 0,0 0 0,0 0 0,0 0-1,0 0 1,0 0 0,0 0 0,0 0 0,0 0 0,0 0-1,1 0 1,-1 0 0,0-1 0,1 1 0,-1 0-1,1 0 1,-1 0 0,1 0 0,-1-1 0,1 1 0,-1 0-1,1 0 1,0-1 0,0 1 0,1 1 0,17 13 9,2 0-1,23 13 1,-28-19-28,0 1 0,0 1 0,-1 0 0,0 2-1,15 15 1,-29-27 16,0 0-1,0 0 0,0 0 0,0 1 1,0-1-1,0 1 0,0-1 1,-1 1-1,1-1 0,0 1 1,-1-1-1,1 1 0,-1-1 0,0 1 1,1 0-1,-1-1 0,0 1 1,0 3-1,-1-4 15,1 1-1,-1-1 1,1 0 0,-1 0 0,0 1-1,1-1 1,-1 0 0,0 0 0,0 0-1,0 1 1,0-1 0,0 0 0,0 0-1,0-1 1,-1 1 0,1 0 0,-2 1-1,-5 2 105,-1-1-1,0 0 1,0 0-1,0 0 1,-10 1-1,16-4-85,-31 7 486,-1-1 0,1-2 0,-1-2 0,-47-2 0,82 0-542,-1 0 0,0 0 0,0 0 0,1 0 0,-1 0 0,0 0 0,1-1 0,-1 1 0,0 0 0,1 0 0,-1 0 0,0-1 0,1 1 0,-1 0 0,0-1 0,1 1 0,-1-1 0,1 1 0,-1-1 0,0 1 0,1-1 0,0 1 0,-2-2 0,3 2 7,-1-1-1,0 1 1,0-1-1,0 1 0,1 0 1,-1-1-1,0 1 1,1-1-1,-1 1 0,0 0 1,1-1-1,-1 1 1,1 0-1,-1-1 0,0 1 1,1 0-1,-1-1 1,1 1-1,-1 0 0,1 0 1,-1 0-1,1 0 1,-1-1-1,1 1 1,-1 0-1,1 0 0,-1 0 1,1 0-1,-1 0 1,1 0-1,-1 0 0,2 0 1,14-1-275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14275,'9'34'1880,"10"12"-783,5-2-361,14 4 1536,10-5-799,10-10-193,8-10-104,12-20-272,3-10-183,9-25-185,4-10-216,-4-19-608,-1-6 408,-3-22-120,-8-14-48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14531,'1'0'65,"-1"0"1,1 0-1,0 0 0,0 1 1,0-1-1,-1 1 0,1-1 1,0 0-1,0 1 0,-1-1 1,1 1-1,0-1 0,-1 1 1,1 0-1,-1-1 0,1 1 1,-1 0-1,1-1 0,-1 1 1,1 0-1,-1 0 0,0-1 1,1 1-1,-1 0 0,0 0 1,0 0-1,1 0 0,-1-1 1,0 1-1,0 0 0,0 0 1,0 0-1,0 0 0,0 0 1,0-1-1,-1 1 0,1 0 1,0 1-1,-2 4 190,0 1-1,0-1 1,-1 0-1,-3 6 1,4-7 56,-105 206 2502,62-125-2391,44-85-417,-6 11 30,1 0 0,0 1 0,1-1 0,1 1 0,0 0 0,-3 15-1,7-27-25,0 0 0,0 1 1,-1-1-1,1 0 0,0 0 0,1 0 0,-1 0 0,0 0 0,0 1 0,0-1 0,1 0 0,-1 0 0,1 0 0,-1 0 0,1 0 0,-1 0 0,1 0 0,-1 0 0,1 0 0,0 0 0,0 0 0,-1 0 0,1-1 0,0 1 0,0 0 1,0 0-1,0-1 0,0 1 0,0-1 0,0 1 0,0-1 0,0 1 0,2 0 0,3 0 25,0 0 1,0 0 0,-1-1-1,1 0 1,8 0-1,-9 0-15,18-1-258,0 0 0,0-2 0,0 0 0,0-2 1,-1 0-1,1-2 0,-1 0 0,33-17 0,-31 6-248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12443,'-1'5'1256,"-6"6"-544,-1 3-168,-7 10 728,-4 3-47,-5 6-89,0 3-88,-1 4-112,2-2-87,4-2-225,-2-3-120,10-8-136,3-3-192,8-9-536,2-5-392,4-13 648,0-1-112,2-7-112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 15643,'11'-8'2217,"-11"15"-578,-16 27 177,11-23-1520,-34 72 759,-53 128-85,90-207-962,-2 6 20,1-1 0,0 0 0,0 1 0,1-1 1,-1 13-1,3-20-22,0-1-1,0 1 1,0 0 0,0-1 0,0 1 0,0 0-1,1-1 1,-1 1 0,1 0 0,-1-1 0,1 1-1,0-1 1,-1 1 0,1-1 0,0 1 0,0-1-1,0 1 1,0-1 0,0 0 0,0 0 0,1 1-1,-1-1 1,0 0 0,1 0 0,-1 0 0,0 0-1,1-1 1,-1 1 0,1 0 0,0-1 0,-1 1-1,1-1 1,-1 1 0,1-1 0,0 0 0,-1 1-1,4-1 1,21 0-151,1 0-1,-1-2 1,0-1 0,0-1-1,36-10 1,-53 12-49,0 0 1,-1-1-1,1 0 1,-1-1-1,1 0 1,-1 0-1,7-5 1,-6-1-335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15779,'-6'25'1673,"-4"-1"-889,-2 1-296,1 2 760,1 0-135,2 0-297,2-5-168,3 1-656,0 1-376,1-2-2057,-1-1 2193,0-2-352,-2-4-216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14899,'12'-2'1865,"2"2"-1233,-4 2-224,-4 4 1232,-4 8-592,-5 5-167,-7 10-353,-1 4-120,-2 5-48,1 1-32,2 1-600,4-6-168,8-16 392,5-12-96,8-9-144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12579,'7'4'194,"1"-1"0,0-1 1,0 0-1,0 0 0,0 0 1,0-1-1,0 0 0,0-1 1,1 1-1,-1-2 0,16-1 1,1 0 105,529-57 3926,-286 25-3224,813-62 809,4 38-1535,-242 12-231,-805 44-45,0-1-11,0 2 0,52 4 0,-88-3 11,0 1-1,0-1 0,0 0 1,0 1-1,0-1 1,0 1-1,0 0 0,0 0 1,3 1-1,-5-2-2,1 1 0,-1-1 0,0 0 0,0 0-1,1 0 1,-1 1 0,0-1 0,0 0 0,0 0-1,0 1 1,1-1 0,-1 0 0,0 0 0,0 1-1,0-1 1,0 0 0,0 1 0,0-1 0,0 0-1,0 0 1,0 1 0,0-1 0,0 0 0,0 1 0,0-1-1,0 0 1,0 1 0,0-1 0,0 0 0,0 0-1,0 1 1,0-1 0,0 0 0,-1 1 0,1-1-1,-2 2-37,0 0-1,0-1 0,0 1 0,0-1 1,0 1-1,0-1 0,0 0 0,0 0 1,-1 0-1,1 0 0,0 0 0,-1 0 0,-3 0 1,-4 0-13,0 0 0,1-1 0,-1 0 1,0-1-1,1 0 0,-1 0 0,1-1 0,-1 0 1,1-1-1,0 0 0,-17-9 0,-24-11-169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22933,'7'5'2368,"-3"4"-1743,-6-4-281,0 0 1256,-1 3-784,3-2-272,3-4-608,7-4-640,-2-20 640,0-8-80,-4-11-112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12 399 14531,'-12'1'4018,"22"-7"-1241,-2 2-2677,20-12 1030,0-1 0,40-34-1,46-50-371,-92 81-605,156-165 265,-178 186-418,0-1 0,0 0 0,0 0 1,0 0-1,0 0 0,0 0 0,0 0 0,0 0 0,0 0 0,0 0 0,0 0 0,0 0 0,0 0 0,0 0 0,0 0 0,0 0 1,0 0-1,0 1 0,0-1 0,1 0 0,-1 0 0,0 0 0,0 0 0,0 0 0,0 0 0,0 0 0,0 0 0,0 0 0,0 0 0,0 0 1,0 0-1,0 0 0,0 0 0,0 0 0,0 0 0,0 0 0,1 0 0,-1 0 0,0 0 0,0 0 0,0 0 0,0 0 0,0 0 1,0 0-1,0 0 0,0 0 0,0 0 0,0 0 0,0 0 0,0 0 0,0-1 0,0 1 0,0 0 0,0 0 0,0 0 0,1 0 0,-1 0 1,0 0-1,0 0 0,-2 10 10,-5 14 6,-12 29-93,-40 121-25,48-136-418,2 0 0,-7 63 0,16-78 263,3-12-61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19908,'-3'21'1865,"2"-2"-1305,-4-4-272,2 0 904,3 0-600,3-5-696,3-2-640,0-7 632,5 1-200,4-2-120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14555,'-23'30'902,"-7"8"241,-26 46-1,48-71-881,1 0 1,1 0-1,1 1 0,0-1 1,0 1-1,1 0 0,1 0 0,-1 17 1,3-27-173,1 1 0,0 0 0,0 0 0,0-1 0,1 1 0,-1 0 0,1-1 0,0 1 0,1-1 0,-1 1 0,4 6 0,-4-9-51,0 0 0,1 0 0,-1 0 0,1-1 1,0 1-1,-1 0 0,1-1 0,0 1 0,0-1 0,0 0 0,0 0 1,0 1-1,0-1 0,0 0 0,1-1 0,-1 1 0,0 0 0,0-1 1,1 1-1,-1-1 0,0 0 0,1 0 0,-1 0 0,5 0 0,0-1 20,1-1-1,-1 1 0,1-2 0,-1 1 0,0-1 1,1 0-1,-1 0 0,-1-1 0,1 0 1,-1 0-1,1 0 0,-1-1 0,0 0 0,-1 0 1,1-1-1,-1 0 0,0 0 0,-1 0 1,1 0-1,-1-1 0,4-8 0,-4 7-12,1-1 1,-2 1-1,1-1 0,-1 0 1,0 0-1,-1 0 0,0 0 0,0 0 1,-1-1-1,-1 1 0,1-1 1,-2 1-1,1 0 0,-1-1 0,0 1 1,-1 0-1,-3-11 0,4 18-57,0 0 0,1 0-1,-1 0 1,0-1 0,0 2 0,0-1 0,0 0-1,-1 0 1,1 0 0,-1 0 0,1 1-1,-1-1 1,1 1 0,-1-1 0,0 1-1,0 0 1,1-1 0,-1 1 0,0 0 0,0 0-1,0 0 1,-1 1 0,1-1 0,0 0-1,0 1 1,0-1 0,0 1 0,-1 0-1,-2 0 1,3 0-122,0 1 0,-1 0 0,1 0 0,0 0 0,-1 0 0,1 0 0,0 0 0,0 0 0,0 1 0,0-1-1,0 1 1,0-1 0,0 1 0,1 0 0,-1 0 0,1 0 0,-1 0 0,1 0 0,0 0 0,-1 0 0,1 1 0,0-1 0,1 0-1,-1 1 1,-1 3 0,0 6-528,6-7-192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7:21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18580,'-2'-3'-1,"1"0"1,0 0-1,0 0 1,0 0-1,0 0 1,1 0-1,-1 0 0,1 0 1,-1 0-1,1 0 1,0 0-1,1 0 1,-1 0-1,0 0 1,1 0-1,-1 0 0,1 0 1,2-4-1,1-4-310,2 1-1,-1-1 1,11-14 0,2-3 179,-16 25 110,16-24-164,-18 27 184,0-1 1,0 1-1,1 0 0,-1-1 0,0 1 1,0 0-1,1-1 0,-1 1 0,0 0 1,1 0-1,-1-1 0,0 1 0,1 0 1,-1 0-1,1 0 0,-1-1 1,0 1-1,1 0 0,-1 0 0,1 0 1,-1 0-1,0 0 0,1 0 0,-1 0 1,1 0-1,-1 0 0,1 0 0,-1 0 1,0 0-1,1 0 0,-1 0 0,1 0 1,-1 1-1,0-1 0,1 0 0,-1 0 1,0 0-1,1 1 0,-1-1 0,1 0 1,-1 0-1,0 1 0,0-1 0,1 0 1,-1 1-1,0-1 0,0 0 0,1 1 1,-1-1-1,0 0 0,0 1 0,0-1 1,1 1-1,-1-1 0,0 0 0,0 1 1,0-1-1,0 1 0,0-1 1,0 1-1,0-1 0,0 1 0,6 27 1,-1 1-1,-2-1 1,0 33 0,1 2 0,0-20-47,2-1 0,1 0 1,2 0-1,2 0 0,22 53 1,-27-81 18,1 0 0,1-1 1,0 1-1,1-2 0,0 1 1,1-1-1,22 20 0,-24-25 16,1 0-1,0-1 1,0 0 0,1-1-1,-1 0 1,1 0-1,0-1 1,1 0 0,-1-1-1,1-1 1,-1 1 0,18 0-1,-6-2-42,0-1 0,1-1 0,-1-2 0,0 0 0,0-1 0,0-1 0,0-1 1,22-10-1,165-82-336,-191 89 360,58-32-65,-25 12 66,2 3 1,85-31-1,-124 53 38,-1 0 0,1 2-1,0-1 1,-1 1 0,1 1 0,22 1 0,-28 1 0,1 0-1,-1 0 1,0 1 0,0 0-1,1 1 1,-1 0 0,-1 0-1,1 0 1,0 1 0,-1 0-1,0 1 1,7 5 0,0 3 9,0-1 1,-1 2-1,-1 0 0,-1 0 1,13 21-1,44 85 77,-18-28-12,-34-66-47,0-2 1,2 0 0,0 0 0,25 23 0,-33-38-20,0 0 1,0-1-1,1 0 0,0-1 1,0 0-1,0-1 0,1 0 1,0-1-1,1 0 1,-1-1-1,26 6 0,-19-8 3,-1-1 0,1-1 0,-1 0 0,1-1 0,-1-1 0,1-1 0,-1 0 0,0-2 1,0 0-1,30-13 0,8-8-98,99-65 1,-19 10-1229,-122 74 1206,0 0 1,1 1-1,-1 0 0,1 2 0,1 0 1,28-4-1,-39 7 33,0 1 1,1 1-1,-1-1 0,0 1 1,7 2-1,-12-3 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22 18284,'1'-1'78,"-1"1"0,1-1 0,-1 0 0,1 1 0,-1-1 0,0 0 0,1 1-1,-1-1 1,0 0 0,0 1 0,0-1 0,1 0 0,-1 0 0,0 1 0,0-1 0,0 0 0,0 1 0,0-1 0,0 0 0,0 0 0,0 1 0,-1-1 0,1 0 0,0 0 0,0 1 0,-1-1-1,1 0 1,-1 0 0,0 1-23,-1-1 0,1 1-1,-1 0 1,1 0 0,-1 0-1,1 0 1,-1 0 0,1 1-1,-1-1 1,1 0 0,-1 1 0,1-1-1,-1 1 1,-1 1 0,-8 2 268,0 2 0,0 0 1,0 0-1,1 1 0,0 0 1,-17 16-1,1 3-109,-23 29 0,24-22-215,2 1 1,1 0 0,1 2-1,3 1 1,0 0 0,3 1-1,1 0 1,2 2 0,1-1-1,-7 58 1,15-75-77,1 0 1,1 36 0,1-53-7,0 0 1,0 0-1,1-1 1,-1 1 0,1 0-1,1-1 1,-1 1-1,1-1 1,-1 1 0,1-1-1,0 0 1,1 1-1,-1-1 1,1 0-1,0-1 1,0 1 0,0 0-1,6 4 1,-7-6 17,0-1-1,1 0 1,-1 0 0,0 0 0,1 0 0,-1 0-1,0-1 1,1 1 0,-1-1 0,1 1 0,-1-1 0,1 0-1,-1 0 1,1 0 0,-1 0 0,1-1 0,3 0-1,-2 0-2,1-1-1,-1 1 0,1-1 0,-1 0 0,0 0 0,0-1 0,0 0 0,7-5 0,25-30-574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15883,'59'-13'2565,"-45"9"-1994,-1 1 1,1 0-1,0 0 0,0 2 0,0 0 1,0 0-1,28 3 0,-41-2-521,1 1-1,-1-1 1,1 1-1,-1-1 1,1 1-1,-1-1 1,1 1-1,-1 0 1,0 0-1,1-1 1,-1 1-1,0 0 1,0 0-1,0 0 1,0 1-1,0-1 1,0 0 0,0 0-1,0 0 1,0 1-1,0 1 1,0-1 0,0 1 0,-1-1 1,1 1-1,-1-1 1,0 1-1,1 0 1,-1-1-1,-1 1 1,1 0-1,0-1 1,-1 5-1,-3 5 76,0 1 0,-1-1 0,-12 23 0,15-31-92,-48 82 401,29-52-78,-32 72 0,51-101-328,0 0 0,1-1 0,-1 1 0,1 0 0,0 0 0,1 0 0,-1 0 0,1 7 0,0-11-23,1 1 0,-1-1 0,0 1 0,1-1 0,-1 1 0,1 0 0,-1-1 0,1 0 0,0 1 0,-1-1 0,1 1 0,0-1 0,0 0 0,0 0 0,0 1 0,0-1 0,0 0 0,1 0 0,-1 0 0,0 0 0,1 0 0,-1-1 1,0 1-1,1 0 0,-1-1 0,1 1 0,-1-1 0,1 1 0,2 0 0,5 0-101,-1 0 0,1-1 0,0 0 1,0 0-1,0-1 0,-1 0 0,1-1 1,0 0-1,-1 0 0,1-1 0,-1 0 1,0 0-1,0-1 0,0 0 0,-1 0 1,1-1-1,-1 0 0,9-8 0,17-20-277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19428,'0'0'48,"0"0"-1,-1 0 1,1 0 0,0 0-1,-1 0 1,1 0 0,0 0-1,-1 1 1,1-1-1,0 0 1,-1 0 0,1 0-1,0 0 1,0 1-1,-1-1 1,1 0 0,0 0-1,0 1 1,-1-1 0,1 0-1,0 1 1,0-1-1,0 0 1,0 1 0,-1-1-1,1 0 1,0 1 0,0-1-1,0 0 1,0 1-1,0-1 1,0 0 0,0 1-1,0-1 1,0 0 0,0 1-1,0-1 1,0 0-1,0 1 1,0-1 0,0 0-1,0 1 1,1-1 0,-1 0-1,0 1 1,0-1-1,0 0 1,0 1 0,1-1-1,-1 0 1,0 0-1,0 1 1,1-1 0,-1 0-1,0 0 1,0 1 0,1-1-1,-1 0 1,18 14 839,-8-9-672,1-2 1,-1 1-1,1-1 0,-1-1 1,1 0-1,0 0 0,12-1 1,78-2 39,-90 0-218,55-7 43,-45 5-100,31-2 0,-52 5 19,0 0 1,0 0-1,0 0 0,1 0 1,-1 0-1,0 0 0,0 0 0,0 0 1,0 0-1,0 0 0,0 0 1,0 0-1,1 0 0,-1 0 1,0 0-1,0 0 0,0 0 0,0 0 1,0 0-1,0 0 0,0 0 1,0 0-1,1 1 0,-1-1 0,0 0 1,0 0-1,0 0 0,0 0 1,0 0-1,0 0 0,0 0 1,0 0-1,0 0 0,0 0 0,0 0 1,0 1-1,0-1 0,0 0 1,1 0-1,-1 0 0,0 0 1,0 0-1,0 0 0,0 0 0,0 1 1,0-1-1,0 0 0,0 0 1,0 0-1,0 0 0,0 0 0,0 0 1,-1 0-1,1 0 0,0 1 1,0-1-1,0 0 0,0 0 1,-5 6-21,5-5 16,-1 0 3,-32 35 98,2 1 0,1 1 0,2 2 0,-25 48 0,39-61-88,2 1 0,0 1 0,2 0 0,2 0 0,0 1 0,2 0 0,-3 46 0,6-62-1885,-4-27 872,-2-10 245</inkml:trace>
  <inkml:trace contextRef="#ctx0" brushRef="#br0" timeOffset="1">35 371 16596,'11'0'1872,"13"0"-1032,3 2-320,11 4 929,1-1-305,7-4-928,3-4 336,-8-14-360,1-5-128,-9-10-160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23253,'0'-3'-1552,"-5"11"503,-3 5 753,-11-6-184,-7-2-184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15947,'-14'21'1697,"14"-4"-793,11-3-288,12-4 840,7-1-135,7-2-209,5-1-176,2-5-240,-3-1-200,-4-4-712,-8-4-568,-11-6 712,-6-10-136,-7-11-184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16131,'-13'3'1865,"7"0"1175,20-5-1743,12-1-241,5-1-168,7-3-304,5-1-144,5 1-104,3 0-119,-1 1-562,-4 1-495,-8-1 744,-10 3-144,-10 0-120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 19588,'-1'-1'106,"1"-1"0,-1 0 0,1 1 0,0-1 0,0 0 0,0 1 0,0-1 0,0 0 0,0 0 0,0 1 0,0-1 0,1 0 0,-1 1 0,0-1 0,1 0 0,0 1 0,-1-1 0,1 1 0,1-2 0,0-1 25,0 1 0,1 1 1,0-1-1,-1 0 0,1 1 0,0-1 0,0 1 0,5-3 0,5-2 196,1 1-1,0 0 1,20-6-1,-32 12-267,36-11 220,0 3 0,1 1 0,0 2 0,0 2 0,0 1 0,0 2-1,45 6 1,-75-6-252,1 1-1,-1 0 0,0 1 1,0 0-1,0 1 0,0 0 1,8 4-1,-16-7-21,0 0 0,-1 1 0,1-1 0,0 1 0,0-1 0,0 1 0,-1-1 0,1 1 0,0-1 0,-1 1 1,1 0-1,-1-1 0,1 1 0,0 0 0,-1 0 0,1-1 0,-1 1 0,0 0 0,1 0 0,-1 0 0,0 0 0,1 0 0,-1-1 0,0 1 0,0 0 0,0 0 0,0 0 0,0 0 0,0 1 0,-1 0 5,1 0-1,-1 0 0,0-1 0,0 1 1,0 0-1,0-1 0,-1 1 0,1 0 1,0-1-1,-1 0 0,1 1 0,-4 1 1,-6 5 23,0 0 0,-25 10 0,35-17-33,-299 129 284,292-127-285,1 0 0,0 1-1,0 0 1,0 0 0,0 1 0,-9 8 0,15-13 1,1 0 1,0 1-1,-1-1 0,1 1 1,0-1-1,0 0 0,0 1 1,-1-1-1,1 1 0,0-1 1,0 0-1,0 1 0,0-1 1,0 1-1,0-1 0,0 1 1,0-1-1,0 1 0,0-1 1,0 0-1,0 1 0,0-1 1,0 1-1,0-1 0,0 1 1,0-1-1,0 0 0,1 1 1,-1-1-1,0 1 0,0-1 1,1 0-1,-1 1 0,0-1 1,0 0-1,1 1 0,-1-1 1,0 0-1,1 1 0,-1-1 1,1 0-1,-1 0 0,0 0 1,1 1-1,-1-1 0,1 0 1,-1 0-1,1 0 0,-1 0 1,0 0-1,1 0 0,-1 0 1,2 0-1,25 5 16,-25-5-15,95 5-37,-64-5 8,0 1 1,-1 2-1,1 1 1,36 10-1,-64-13 20,1 1 0,-1 0 1,1 1-1,-1-1 0,0 1 0,0 0 0,0 0 0,0 1 1,5 4-1,-8-6 4,-1 0 0,1 0 0,-1 0 1,1 0-1,-1 0 0,0 0 1,0 0-1,0 1 0,0-1 0,0 0 1,0 1-1,0-1 0,-1 1 0,1-1 1,-1 1-1,0-1 0,0 1 0,0-1 1,0 1-1,0-1 0,-1 1 1,1-1-1,-2 5 0,-1 2 12,-1-1 0,0 1-1,-1-1 1,0 0 0,0 0 0,0 0-1,-1-1 1,0 0 0,-1 0 0,0-1-1,-8 7 1,-15 10 226,-44 27-1,65-45-183,-32 18 173,-1-1 0,-2-2 0,0-2-1,-51 13 1,89-31-1339,11-5 300,51-38-164,-8 10 322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20460,'-25'55'1753,"-2"-3"-1281,-1-11-224,5-1 680,6-4-536,12-12-768,5-8-440,11-16 688,7-2-232,9-17-152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68 19204,'20'-12'745,"1"2"0,0 0 0,43-13 0,-52 19-478,0 1-1,1 1 1,-1 0-1,1 1 1,-1 0-1,1 1 1,0 0-1,21 4 1,-30-3-212,-1 0 0,0 0 0,0 0 0,0 0 0,0 0 0,0 0 0,0 1 0,-1 0 0,1-1 0,3 4 0,-5-4-35,0 0 0,0 0 1,0 0-1,0 0 0,0 1 1,-1-1-1,1 0 0,0 1 1,-1-1-1,1 0 0,-1 1 1,1-1-1,-1 1 0,0-1 1,1 1-1,-1-1 0,0 1 1,0-1-1,0 1 0,0-1 1,0 1-1,-1-1 0,1 0 1,0 1-1,-1 1 0,-4 7 38,0-1-1,0 0 1,-1 0-1,0 0 1,-1-1 0,0 0-1,0 0 1,0 0-1,-11 7 1,-8 10 94,-34 35 197,-41 43 227,83-83-453,1 1 0,1 1 0,-15 27 0,29-46-102,0 1-1,0-1 1,0 1 0,0 0 0,1 0 0,0 0 0,0 0 0,0 0 0,0 0-1,1 0 1,0 0 0,-1 0 0,1 0 0,1 0 0,0 7 0,0-10-18,-1 1 1,1-1-1,0 1 1,-1-1-1,1 1 1,0-1-1,0 0 1,0 1-1,0-1 1,0 0-1,0 0 1,1 0-1,-1 0 1,0 0-1,3 2 1,-1-2-25,0 0 0,0 0 0,0 0 0,0 0 1,1 0-1,-1-1 0,0 1 0,0-1 1,0 0-1,5 0 0,6-1-209,0-1 1,0-1-1,0 0 0,0-1 1,-1 0-1,0-1 1,19-10-1,88-55-538,-51 22 228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99 161 21693,'-13'6'877,"1"0"0,-20 12 1,29-15-754,-1-1 1,1 1-1,0 0 1,0-1 0,0 1-1,0 1 1,0-1-1,1 0 1,-1 1-1,1-1 1,0 1 0,-3 6-1,5-9-100,0 0-1,0 1 0,-1-1 1,1 0-1,0 0 0,0 1 1,0-1-1,1 0 1,-1 0-1,0 0 0,0 1 1,1-1-1,-1 0 1,0 0-1,1 0 0,0 0 1,-1 1-1,1-1 0,-1 0 1,1 0-1,0 0 1,0 0-1,0-1 0,0 1 1,-1 0-1,1 0 0,0 0 1,0-1-1,0 1 1,1 0-1,-1-1 0,0 1 1,0-1-1,2 1 1,5 2-62,1 0 1,-1-1 0,15 3 0,-20-4 35,28 2-270,51 1 0,-58-4 122,0 1 1,0 0-1,-1 2 1,26 7-1,-47-10 149,0 0 0,-1 1 0,1-1 0,0 1 1,-1-1-1,1 1 0,-1 0 0,1-1 0,-1 1 0,1 0 0,-1 0 0,1 0 0,-1 0 0,0 1 0,0-1 0,0 0 1,1 0-1,-1 1 0,0-1 0,-1 1 0,1-1 0,0 1 0,0-1 0,-1 1 0,1-1 0,-1 1 0,1 0 0,-1-1 1,1 1-1,-1 0 0,0-1 0,0 1 0,0 0 0,0 0 0,0-1 0,-1 1 0,1 0 0,0-1 0,-1 1 0,1 0 1,-1-1-1,0 1 0,1-1 0,-2 3 0,-4 7 102,-1 1 1,0-1 0,-1 0-1,-14 15 1,14-17-35,-13 16 164,-1 0 0,-2-2 1,0 0-1,-2-2 0,-53 35 1,76-54-269,-1 0-1,0 0 1,0-1 0,0 1-1,0-1 1,0 0 0,0 0-1,-8 1 1,10-2-15,0 0-1,0 0 1,1 0 0,-1-1-1,0 1 1,0 0-1,1-1 1,-1 0 0,0 1-1,1-1 1,-1 0-1,1 0 1,-1 0 0,1 0-1,-1 0 1,1 0-1,0 0 1,-1 0 0,1-1-1,0 1 1,0-1-1,0 1 1,0-1 0,-1-1-1,-2-6-63,0-1 0,1 0 0,0 1 0,0-1 0,1 0 0,-1-20 0,0-31-423</inkml:trace>
  <inkml:trace contextRef="#ctx0" brushRef="#br0" timeOffset="1">222 34 19036,'22'3'1992,"1"3"-1431,4-1-233,3-2 864,3-3-1384,2-2 544,-4-20-216,-1-5-144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15171,'0'0'72,"0"1"-1,0-1 1,0 1 0,1-1-1,-1 0 1,0 1-1,0-1 1,1 0 0,-1 0-1,0 1 1,1-1-1,-1 0 1,0 1 0,1-1-1,-1 0 1,0 0-1,1 0 1,-1 1 0,0-1-1,1 0 1,-1 0-1,1 0 1,-1 0 0,0 0-1,1 0 1,-1 0-1,1 0 1,-1 0 0,0 0-1,1 0 1,-1 0-1,1 0 1,-1 0-1,0 0 1,1 0 0,-1 0-1,1-1 1,-1 1-1,21-6 221,-19 6-130,28-11 474,0-2 1,-1-1-1,0-1 0,-2-2 0,28-20 1,-5-1-78,72-72 1,-35 9-196,-64 73-256,-23 28-106,0 0-1,0 0 0,-1 0 0,1 0 0,0 0 0,0 0 1,0 1-1,0-1 0,0 0 0,0 0 0,0 0 0,0 0 1,0 0-1,0 0 0,0 0 0,0 0 0,0 0 1,0 0-1,0 0 0,0 0 0,0 0 0,0 0 0,0 0 1,1 1-1,-1-1 0,0 0 0,0 0 0,0 0 0,0 0 1,0 0-1,0 0 0,0 0 0,0 0 0,0 0 0,0 0 1,0 0-1,0 0 0,0 0 0,0 0 0,0 0 1,0 0-1,0 0 0,0 0 0,0 0 0,1 0 0,-1 0 1,0 0-1,0 0 0,0 0 0,0 0 0,0 0 0,0 0 1,0 0-1,0 0 0,0 0 0,0 0 0,0 0 0,0 0 1,0 0-1,-1 8 10,-26 70 10,-67 137 0,51-123-9,31-68-34,7-15-63,0 0 1,1 0-1,0 1 0,0-1 0,1 1 0,0 0 1,1 0-1,-2 14 0,5-23 76,-1-1 0,1 1 0,-1-1 0,0 1 0,1-1-1,-1 1 1,1-1 0,-1 1 0,1-1 0,-1 0 0,1 1 0,0-1 0,-1 0 0,1 0 0,-1 1 0,1-1-1,0 0 1,-1 0 0,1 0 0,0 0 0,-1 0 0,1 0 0,0 0 0,-1 0 0,1 0 0,0 0 0,-1 0 0,1 0-1,-1 0 1,1 0 0,0-1 0,-1 1 0,1 0 0,1-1-27,19-4-175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15859,'-20'39'1923,"5"-11"-1082,2 0 0,-18 52 1,23-52-527,1 0 0,1 1 0,2 0 0,-1 37 0,5-62-271,0 0 0,0 0 0,0 0 0,1 0 1,0 0-1,2 6 0,-3-10-31,0 1 0,1 0 1,-1 0-1,0-1 0,1 1 0,-1 0 0,1-1 1,-1 1-1,1 0 0,-1-1 0,1 1 0,0-1 1,-1 1-1,1-1 0,0 1 0,-1-1 1,1 0-1,0 1 0,-1-1 0,1 0 0,0 1 1,0-1-1,-1 0 0,1 0 0,0 0 0,0 0 1,0 1-1,-1-1 0,1 0 0,0-1 0,0 1 1,0 0-1,0 0 0,-1 0 0,1 0 0,0-1 1,0 1-1,-1 0 0,2-1 0,5-4 70,1 1 0,-1-1 0,-1-1 0,1 0-1,-1 0 1,0 0 0,0 0 0,-1-1 0,6-9 0,2-1 68,29-39 350,36-62 0,-84 151-349,3-22-144,-27 98 8,27-96-18,1 1 0,0-1 0,1 1 0,1-1 0,0 1-1,3 17 1,-3-30 2,0 0 0,0 1-1,0-1 1,0 0-1,1 1 1,-1-1 0,1 0-1,-1 0 1,0 1 0,1-1-1,0 0 1,-1 0 0,1 0-1,0 1 1,0-1-1,0 0 1,-1 0 0,1 0-1,0 0 1,0-1 0,0 1-1,1 0 1,-1 0 0,0 0-1,2 0 1,-1-1-1,0 0 0,0 0 0,0 0 1,0 0-1,0 0 0,-1-1 0,1 1 0,0-1 0,0 1 1,0-1-1,-1 0 0,1 0 0,0 0 0,-1 0 0,4-2 1,4-4 0,0-1 0,0 0 0,-1 0 0,12-16 0,-8 5 15,16-30 0,3-5 17,-34 88 0,2-30-29,0 0 0,1 0 0,0 0 0,0 1 0,0-1 0,0 0 0,2 8 0,-2-11 0,0 0-1,1 0 1,-1-1-1,0 1 1,1 0-1,-1-1 1,0 1-1,1 0 1,-1-1-1,1 1 1,-1 0-1,1-1 1,0 1 0,-1-1-1,1 1 1,-1-1-1,1 1 1,0-1-1,0 1 1,1-1 1,-1 0 1,0 0 0,0 0-1,1 1 1,-1-1 0,0 0-1,0-1 1,1 1-1,-1 0 1,0 0 0,0-1-1,0 1 1,1 0 0,-1-1-1,0 1 1,1-2 0,7-2 30,-1-2 0,-1 1 0,1-1 0,7-7 0,-9 7-4,1 1 0,-1-1 0,1 1 0,0 1 0,9-5 0,-15 9-30,-1-1 0,0 1-1,0 0 1,1 0 0,-1 0 0,0 0 0,0 0-1,0 0 1,1 0 0,-1 0 0,0 0 0,0 0-1,1 0 1,-1 0 0,0 0 0,0 0 0,1 0-1,-1 0 1,0 0 0,0 0 0,0 1 0,1-1-1,-1 0 1,0 0 0,0 0 0,0 0 0,1 0-1,-1 1 1,0-1 0,0 0 0,0 0-1,0 0 1,0 0 0,1 1 0,-1-1 0,0 0-1,3 13 16,-5 15-13,2-26-4,-5 32-199,2-25-323,2-1 0,0 1 0,0 0 1,0 0-1,1 0 0,2 18 0,-2-27 478,1 0 0,-1 0 0,1 0 0,-1 0-1,1-1 1,-1 1 0,0 0 0,1 0 0,-1 0 0,1 0-1,-1 0 1,0-1 0,1 1 0,-1 0 0,1 0 0,-1-1-1,0 1 1,1 0 0,-1-1 0,0 1 0,0 0 0,1-1-1,-1 1 1,0 0 0,0-1 0,1 1 0,-1 0 0,0-1-1,0 1 1,0-1 0,9-18-850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17596,'-9'14'1512,"-7"5"-1080,-2 2-208,1 4 576,0 2-167,4-2-497,1-3-320,10-5-545,2-6-263,6-11 736,2-1-184,3-10-200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 13779,'0'0'39,"0"0"1,0 0-1,0-1 1,0 1-1,0 0 0,0 0 1,0 0-1,0-1 1,0 1-1,0 0 0,-1 0 1,1 0-1,0-1 1,0 1-1,0 0 0,0 0 1,0 0-1,0 0 1,0-1-1,0 1 0,0 0 1,-1 0-1,1 0 1,0 0-1,0 0 0,0-1 1,0 1-1,0 0 1,-1 0-1,1 0 0,0 0 1,0 0-1,0 0 1,0 0-1,-1 0 0,1 0 1,0 0-1,0 0 1,0 0-1,-1 0 0,-9 3 409,-9 11-103,5 0-7,0-1-1,1 2 0,1 0 1,0 0-1,1 1 0,0 0 0,2 1 1,0 1-1,-7 18 0,15-33-277,0 0 0,0-1 1,0 1-1,1 0 0,-1 0 0,1 0 0,0 0 0,0 0 1,0 0-1,0 0 0,0 0 0,0 0 0,1 0 0,0 0 0,-1 0 1,3 4-1,-2-5-4,0 0 0,1 0 0,-1 0 0,1 0 0,0-1 0,-1 1 0,1 0 0,0-1 1,0 0-1,0 1 0,0-1 0,0 0 0,0 0 0,1 0 0,-1 0 0,0 0 0,0-1 0,1 1 0,-1-1 0,1 0 1,2 1-1,5-1 83,-1 0 0,1-1 1,0 0-1,0 0 1,-1-1-1,1 0 0,-1-1 1,0 0-1,1 0 1,-1-1-1,12-7 0,-10 5-18,0-1-1,-1 0 0,1 0 0,-2-1 1,1-1-1,-1 1 0,0-2 1,11-14-1,-17 20-98,-1-1 0,1 1 1,-1-1-1,0 0 0,0 0 1,-1 0-1,1 0 0,-1 0 0,0 0 1,-1 0-1,1-1 0,-1 1 1,0 0-1,0 0 0,-1 0 0,1-1 1,-2-4-1,1 7-35,0 0-1,0 1 1,0-1 0,0 1 0,0-1-1,-1 1 1,1 0 0,-1 0 0,1 0-1,-1-1 1,0 2 0,0-1 0,0 0-1,0 0 1,0 0 0,0 1 0,-1-1 0,1 1-1,-1 0 1,1 0 0,0 0 0,-1 0-1,0 0 1,1 0 0,-1 1 0,0-1-1,1 1 1,-1 0 0,0 0 0,1 0-1,-1 0 1,0 0 0,-5 2 0,6-2-130,-1 1 0,0 0 1,1-1-1,-1 1 0,1 1 0,-1-1 1,1 0-1,-1 1 0,1-1 1,0 1-1,-3 2 0,4-3 1,-1 0-1,1 0 1,0 1-1,0-1 1,0 0 0,0 0-1,1 1 1,-1-1-1,0 0 1,1 1-1,-1-1 1,0 1-1,1-1 1,0 1-1,-1-1 1,1 1-1,0-1 1,0 1 0,0-1-1,0 1 1,0 1-1,0-2 105,0-1 0,0 1 0,0-1 0,0 0-1,1 1 1,-1-1 0,0 1 0,0-1 0,0 1 0,1-1 0,-1 0-1,0 1 1,0-1 0,1 0 0,-1 1 0,0-1 0,1 0-1,-1 1 1,0-1 0,1 0 0,-1 0 0,1 1 0,16 0-1053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17396,'47'-12'2108,"-32"8"-1585,0 0 0,0 0 0,0 2-1,18-1 1,-32 2-427,1 1 0,0 0 0,0 0-1,0 1 1,0-1 0,0 0 0,0 0 0,0 1-1,0-1 1,0 1 0,-1 0 0,1 0 0,0-1 0,0 1-1,-1 0 1,1 1 0,-1-1 0,1 0 0,-1 0-1,3 3 1,-3-2-26,0 0-1,0 0 1,-1-1-1,1 1 1,0 0-1,-1 0 0,1 1 1,-1-1-1,0 0 1,0 0-1,0 0 1,0 0-1,0 0 1,0 0-1,-1 4 1,-2 4 55,0 0 1,-1 0-1,0 0 1,-1 0-1,0-1 1,-7 11-1,-2-1 174,-1-1 0,-1 0-1,-32 28 1,47-46-300,1 0-1,0 0 0,0 1 1,0-1-1,-1 0 0,1 0 1,0 0-1,0 1 1,0-1-1,-1 0 0,1 0 1,0 0-1,0 1 1,0-1-1,0 0 0,0 1 1,0-1-1,0 0 0,-1 0 1,1 1-1,0-1 1,0 0-1,0 0 0,0 1 1,0-1-1,0 0 1,0 1-1,0-1 0,1 0 1,-1 0-1,0 1 0,0-1 1,0 0-1,0 0 1,0 1-1,0-1 0,0 0 1,1 0-1,-1 1 0,0-1 1,0 0-1,0 0 1,1 0-1,-1 1 0,0-1 1,0 0-1,0 0 1,1 0-1,-1 0 0,1 1 1,17 6-202,-12-5 117,20 10-350,0 0-1,-1 2 1,-1 1-1,41 32 0,-61-45 392,-2 1 0,1 0 0,0-1 0,0 1 0,-1 0 0,0 1 0,0-1 0,0 0 0,0 0 0,0 1 0,0-1 0,-1 1 0,0 0 0,2 6 0,-3-8 56,0 0-1,0 0 1,0 0 0,-1 0 0,1 0-1,-1 0 1,1 0 0,-1 0 0,1-1-1,-1 1 1,0 0 0,0 0-1,0-1 1,0 1 0,0 0 0,-1-1-1,1 1 1,0-1 0,-1 1 0,1-1-1,-1 0 1,1 0 0,-1 0-1,0 0 1,1 0 0,-1 0 0,0 0-1,0 0 1,0-1 0,-2 1 0,-7 3 32,0 0 0,-1-1 1,1-1-1,-1 0 1,0-1-1,0 0 0,0-1 1,0 0-1,1-1 0,-1 0 1,0-1-1,-21-6 1,31 8-84,0-1 1,-1 0 0,1 0 0,0 0 0,0 0-1,0 0 1,0 0 0,0 0 0,1-1 0,-1 1-1,0-1 1,0 1 0,1-1 0,-1 0 0,1 0-1,0 1 1,0-1 0,-1 0 0,1 0 0,0 0-1,0-1 1,1 1 0,-1 0 0,0 0 0,1 0-1,0-1 1,-1 1 0,1 0 0,0 0 0,0-1-1,0 1 1,1-3 0,10-23-397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8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15675,'2'0'1630,"-2"0"-1583,0 0 1,0 1 0,0-1 0,0 0 0,0 0 0,0 0 0,0 0 0,0 0 0,0 0 0,0 0 0,0 0 0,0 0-1,0 0 1,0 0 0,0 0 0,0 0 0,0 0 0,0 0 0,0 1 239,0-1-239,11-2 1479,14-7 66,34-22-1156,-1-3 1,-2-1-1,-2-4 1,73-65-1,-112 92-347,-23 27 70,0-4-131,-71 126 657,67-113-539,1-1-1,1 2 0,2 0 0,-6 26 0,12-41-323,1 0-1,0 0 1,0 0-1,1 0 1,1 0-1,-1 0 1,4 14-1,1-11-126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1014 16115,'0'0'41,"0"0"-1,-1 0 1,1 0-1,-1 1 1,1-1-1,-1 0 0,1 0 1,0 0-1,-1 0 1,1-1-1,-1 1 1,1 0-1,-1 0 1,1 0-1,-1 0 0,1 0 1,0 0-1,-1-1 1,1 1-1,0 0 1,-1 0-1,1-1 0,-1 1 1,1 0-1,0 0 1,-1-1-1,1 1 1,0 0-1,0-1 1,-1 1-1,1-1 0,0 1 1,0 0-1,0-1 1,-1 1-1,1-1 1,0 1-1,0 0 0,0-1 1,0 1-1,0-1 1,0 1-1,0-1 1,0 1-1,0-1 0,14-22 605,-12 21-618,63-76 1177,3 3 0,100-86 0,173-113-158,-50 76-415,-106 77-303,-164 108-295,-13 8-11,0-1 0,0 1 0,-1-1 0,9-9 0,-16 15-21,0 0 0,0 0 0,-1 0 0,1 0 0,0 0 1,0 0-1,0 0 0,0 0 0,-1 0 0,1 0 0,0 0 1,0 0-1,0 0 0,-1 0 0,1 0 0,0 0 0,0 0 1,0 0-1,0 0 0,-1 0 0,1 0 0,0-1 0,0 1 1,0 0-1,0 0 0,-1 0 0,1 0 0,0 0 0,0 0 1,0-1-1,0 1 0,0 0 0,0 0 0,0 0 0,0 0 1,-1-1-1,1 1 0,0 0 0,0 0 0,0 0 1,0-1-1,0 1 0,0 0 0,0 0 0,0 0 0,0-1 1,0 1-1,0 0 0,0 0 0,0 0 0,0 0 0,0-1 1,1 1-1,-1 0 0,0 0 0,0 0 0,0-1 0,0 1 1,0 0-1,0 0 0,0 0 0,1 0 0,-1 0 0,0-1 1,0 1-1,0 0 0,-17 2-182,14-1 112,-3 0-109,-34 3-1701,38-4 1755,0 0 0,-1 0 1,1 0-1,-1-1 0,1 1 1,-1-1-1,1 1 0,0-1 1,-1 0-1,1 0 0,0 0 0,-5-2 1,-3-9-619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0:5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16043,'1'0'95,"0"1"0,-1-1 0,1 1-1,0-1 1,-1 0 0,1 1 0,0-1-1,0 0 1,0 1 0,0-1 0,-1 0-1,1 0 1,0 0 0,0 0 0,0 0-1,0 0 1,-1 0 0,1 0 0,0 0-1,0 0 1,0 0 0,0 0 0,-1-1-1,1 1 1,1-1 0,31-10 544,-20 7 3,20-7 108,54-13 278,-75 21-941,0 1-1,-1 1 1,1 0 0,0 0-1,16 2 1,-25-1-74,0 1 1,-1-1-1,1 1 0,0-1 0,0 1 1,0 0-1,-1 0 0,1 0 0,0 0 1,-1 1-1,1-1 0,-1 1 0,0 0 1,1-1-1,-1 1 0,0 0 0,0 0 1,2 3-1,-2-2 3,0 1 1,-1-1-1,1 1 1,-1-1 0,0 1-1,0-1 1,0 1-1,0 0 1,0 0-1,-1-1 1,0 1-1,0 4 1,-2 10 40,0 0 0,-1 0 1,-1 0-1,-10 28 1,10-35-38,-4 15-184,0-1 1,-2 1-1,-1-2 1,-1 1 0,-20 30-1,9-26-46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 18156,'-11'-2'1560,"0"13"-1128,0 11-200,-6 13 633,1 20-289,0 18-272,4 7-64,1 13-144,0-8-152,4-8-136,3-6-120,2-17-344,0-11-169,2-40 625,0-5-200,0-39-144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14667,'15'107'3426,"-9"-68"-3012,2-1 0,19 54-1,-20-72-230,1 1 0,1-1 0,2-1-1,-1 0 1,26 34 0,-32-49-97,-1 0-1,1-1 1,0 1-1,0 0 1,0-1 0,0 0-1,1 0 1,-1-1-1,1 1 1,0-1-1,-1 0 1,10 3 0,-10-4-14,-1-1-1,1 1 1,0-1 0,-1 0 0,1 0 0,0 0 0,-1 0-1,1-1 1,0 0 0,-1 1 0,1-1 0,-1-1 0,1 1 0,-1 0-1,1-1 1,-1 0 0,0 1 0,6-6 0,0-1 108,0 0 1,0-1-1,-1 0 0,0-1 0,0 0 1,-1 0-1,-1-1 0,8-16 1,-1-1 193,-1-2 1,9-34 0,-11 26-86,-2 0 0,5-49 0,-11 66-246,-1 0 0,-1 0 0,-1 0 0,-1 0 1,-8-36-1,-5 18-319,15 37 207,-1 1-1,0-1 1,1 1-1,-1 0 1,0-1-1,0 1 1,0 0-1,0 0 1,0-1-1,0 1 1,0 0-1,0 0 1,0 0-1,-1 0 1,1 1-1,0-1 1,-1 0-1,1 0 1,0 1-1,-1-1 1,1 1-1,-3-1 1,3 1-7,0 0 0,0 1 0,0-1-1,0 0 1,0 1 0,0-1 0,1 1 0,-1-1 0,0 1 0,0-1 0,1 1-1,-1 0 1,0-1 0,0 1 0,1 0 0,-1 0 0,1-1 0,-1 1 0,1 0-1,-1 0 1,0 1 0,-7 21-510,7-20 418,-5 22-642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93 16756,'1'-3'148,"-1"1"0,1-1 0,-1 0 0,0 1 0,0-1 0,0 0 0,0 1 0,0-1 0,-1 0 0,1 1 0,-1-1 0,1 1 0,-1-1 1,0 1-1,0-1 0,0 1 0,-1-1 0,1 1 0,-1 0 0,1 0 0,-1 0 0,1 0 0,-1 0 0,0 0 0,0 0 0,0 0 0,0 1 0,-1-1 0,1 1 1,0-1-1,-5-1 0,3 2-79,0-1 0,0 1 0,0 0 0,-1 0 0,1 0 0,-1 1 0,1-1 0,0 1 0,-1 0 0,1 0 0,-1 1 0,1-1 0,0 1 0,-1 0 0,1 0 0,0 1 0,0-1 0,-7 4 0,4-1-56,1 1 0,0 0 0,0 0 1,0 0-1,0 0 0,1 1 0,0 0 0,0 0 1,0 1-1,1 0 0,0-1 0,0 1 0,1 0 0,0 1 1,0-1-1,1 1 0,0-1 0,0 1 0,1 0 1,0-1-1,0 1 0,0 0 0,1 0 0,1 0 1,-1 0-1,4 11 0,-4-17-1,1 0 1,-1 0-1,1 0 0,0 0 1,0 0-1,0 0 0,0 0 1,0-1-1,0 1 0,0 0 0,1-1 1,-1 1-1,0-1 0,1 1 1,0-1-1,-1 0 0,1 0 1,0 1-1,-1-1 0,1 0 1,0-1-1,0 1 0,0 0 1,0 0-1,0-1 0,0 1 1,0-1-1,0 0 0,0 0 1,0 0-1,0 0 0,0 0 1,1 0-1,-1 0 0,0-1 1,0 1-1,2-1 0,6-2 42,-1 0-1,0-1 0,0 0 0,-1 0 1,1-1-1,14-10 0,7-10 146,38-38 1,18-16 142,-83 76-328,1 0 1,0 0-1,0 1 1,0 0-1,0-1 1,5 0 0,-8 2-10,-1 1 1,1 0 0,0 0-1,0-1 1,0 1-1,0 0 1,0 0 0,0 0-1,0 0 1,0 0 0,-1 0-1,1 0 1,0 1 0,0-1-1,0 0 1,0 0 0,0 1-1,-1-1 1,1 0-1,0 1 1,0-1 0,0 1-1,-1-1 1,1 1 0,0-1-1,-1 1 1,1 0 0,0-1-1,-1 1 1,1 0 0,-1 0-1,1-1 1,-1 1-1,1 0 1,-1 0 0,1 1-1,4 12 55,8 17 47,-12-30-99,0 0 1,0 0-1,0 1 1,0-1-1,0 0 0,0 0 1,1 0-1,-1 0 1,0 0-1,0-1 0,1 1 1,-1 0-1,1 0 1,-1-1-1,1 1 0,-1-1 1,1 0-1,-1 1 1,3-1-1,2 0 21,0 0 0,-1-1 0,1 1-1,0-1 1,-1-1 0,1 1 0,8-4 0,42-21 121,-29 13-79,-8 4-36,5-2 46,39-13 0,-57 22-73,0 0-1,0 1 1,0-1-1,1 1 0,-1 1 1,0-1-1,0 1 1,1 0-1,-1 1 0,0 0 1,0 0-1,8 2 1,-12-2-8,0-1 0,0 1 0,0 0 0,0 1 0,0-1 0,0 0 0,0 0 0,-1 1 0,1-1 0,0 1 0,-1 0 0,1-1 0,-1 1 0,0 0 0,0 0 0,2 2 0,-1 2-1,0 0 0,0 0 0,0 0 0,1 7 0,2 9-1,-5-21 3,0 0 1,0 0-1,0-1 1,1 1-1,-1-1 0,0 1 1,1 0-1,-1-1 1,0 1-1,1 0 0,-1-1 1,1 1-1,-1-1 1,1 1-1,-1-1 1,1 1-1,-1-1 0,1 0 1,-1 1-1,1-1 1,0 0-1,-1 1 0,1-1 1,0 0-1,-1 0 1,1 1-1,0-1 1,-1 0-1,1 0 0,0 0 1,-1 0-1,1 0 1,0 0-1,-1 0 0,1 0 1,0 0-1,0-1 1,-1 1-1,1 0 0,0 0 1,-1 0-1,1-1 1,0 0-1,31-20 21,-23 15-17,2-2 1,44-27 13,-50 32-31,0 0 1,0 1-1,1 0 1,-1 0-1,1 0 1,-1 1-1,1 0 1,0 0-1,5 0 1,-9 1-18,1 1 0,-1-1 0,0 1 0,0-1 0,0 1 0,0 0 0,0 0 0,0 0 0,0 0 0,0 0 0,0 0 0,0 1 0,-1-1 0,1 1 0,-1-1 1,1 1-1,-1 0 0,1-1 0,-1 1 0,0 0 0,0 0 0,1 2 0,-1-2-44,0 0 0,0-1 0,0 1 0,0 0 0,-1 0 0,1-1 0,-1 1 0,1 0 0,-1 0 0,0 0 0,0 0 0,0 0 0,0 0 0,0 0 0,0 0 0,0-1 0,-1 1 0,1 0 0,-1 0 0,1 0 0,-1 0 0,0-1 0,0 1 0,0 0 0,-1 2 0,-6 3-356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16027,'-2'-3'5609,"-1"23"-3465,1 34-1113,2-52-1007,0 0 0,0 0 0,0 0 0,1 0 0,-1 0 0,1 0 0,-1 0 0,1 0 0,0 0 0,0-1 0,0 1 0,0 0 0,0 0 0,0-1 0,0 1 0,1 0 0,-1-1 0,1 1 0,-1-1 0,1 0 0,-1 0 0,1 1 0,0-1 0,0 0 0,3 1 0,-1-1 10,0 0 0,0-1 0,0 1 0,0-1 0,0 0 1,0 0-1,0-1 0,0 1 0,0-1 0,0 0 1,0 0-1,6-3 0,10-4 91,-1-1 0,29-18 0,-34 18-45,1 0 1,0 1 0,0 1-1,0 1 1,26-8 0,-40 14-76,1-1 1,0 1 0,-1 0 0,1-1-1,0 1 1,-1 0 0,1 0 0,0 0-1,-1 0 1,1 1 0,0-1 0,-1 0-1,1 1 1,-1-1 0,1 1 0,-1-1-1,1 1 1,-1 0 0,1 0-1,-1 0 1,1 0 0,-1 0 0,2 1-1,-1 2 3,1-1 0,-1 1 0,0-1 0,0 1 0,-1 0 0,1 0 0,1 5 0,-2-4-1,0-1 0,1 0 0,0 1 0,0-1-1,0 0 1,0 0 0,4 5 0,-5-9-80,0 1 0,0 0 0,0 0 0,0-1 0,0 1 0,1 0 1,-1-1-1,0 0 0,0 1 0,1-1 0,-1 1 0,0-1 0,1 0 0,-1 0 0,0 0 1,1 0-1,-1 0 0,0 0 0,1 0 0,-1 0 0,0-1 0,0 1 0,1 0 0,-1-1 1,0 1-1,0-1 0,1 0 0,-1 1 0,0-1 0,2-1 0,0 0-289,0 0 0,0 0 0,0 0-1,0-1 1,-1 1 0,1-1 0,-1 0-1,1 0 1,-1 0 0,2-4 0,1-5-792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17700,'-7'15'1151,"0"0"0,-13 18-1,12-21-627,1 0-1,0 0 0,-9 25 0,15-32-457,-1-1 1,1 1-1,0 0 0,0 0 1,1 0-1,0 0 1,0 0-1,0 0 0,1 8 1,0-12-63,-1 0 0,0-1 1,0 1-1,1 0 0,-1 0 1,0 0-1,1 0 0,-1 0 1,1-1-1,-1 1 0,1 0 1,0 0-1,-1-1 0,1 1 1,0-1-1,-1 1 0,1 0 1,0-1-1,0 1 0,-1-1 1,3 1-1,-2-1-3,1 1-1,0-1 0,-1 0 1,1 0-1,0 0 1,0-1-1,-1 1 1,1 0-1,0-1 0,-1 1 1,1-1-1,0 1 1,-1-1-1,1 0 1,-1 1-1,3-3 0,6-3 7,0-1-1,-1-1 0,1 0 0,-1 0 1,-1 0-1,12-15 0,-1-3 43,20-34 1,-23 25-25,-23 48-26,0-1 1,1 1 0,0 1-1,-7 23 1,13-36 1,-6 17 15,1 1 0,1-1 0,-2 23 0,5-33-114,1 1 0,0 0-1,0 0 1,0-1-1,1 1 1,1 0 0,0-1-1,0 1 1,3 8 0,-4-15 13,0 1 1,1-1 0,-1 0-1,0 1 1,1-1 0,-1 0-1,1 0 1,0 0-1,0 0 1,0-1 0,0 1-1,0 0 1,0-1 0,0 1-1,1-1 1,-1 0 0,0 0-1,6 2 1,10 1-376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19396,'-1'-7'2225,"-3"7"-1561,0 2-296,2 6 1512,10 1-1720,5 4-624,10-1 424,1 1-240,15 3-160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146 128 17748,'-5'0'144,"-1"-1"0,1 1 0,-1 0 0,1 0 0,-1 1 0,1-1 1,0 1-1,-1 0 0,1 1 0,0-1 0,0 1 0,-1 0 0,1 1 0,1-1 0,-1 1 0,0 0 1,1 0-1,-1 1 0,1-1 0,0 1 0,0 0 0,0 0 0,1 0 0,0 0 0,-1 1 0,2-1 1,-1 1-1,0 0 0,1 0 0,0 0 0,0 0 0,0 0 0,1 1 0,0-1 0,0 1 1,-1 9-1,2-13-125,0 0 0,0 0 0,0 1 1,0-1-1,0 0 0,0 0 1,0 0-1,1 0 0,-1 0 0,1 0 1,0 0-1,-1 0 0,1 0 1,0 0-1,0 0 0,0 0 0,1-1 1,1 4-1,-2-4 3,1 0 0,0 0 0,-1 0 1,1 0-1,-1-1 0,1 1 0,0 0 0,0-1 0,0 1 0,-1-1 0,1 1 1,0-1-1,0 0 0,0 0 0,0 0 0,3 0 0,2-1 38,0-1 0,0 0 1,0 0-1,-1 0 0,1 0 0,-1-1 0,1 0 1,-1-1-1,11-7 0,-3-1 95,0-1-1,0 0 1,-1-1 0,-1 0-1,0-1 1,-1 0 0,-1-1-1,0 0 1,-1-1 0,-1 0 0,-1-1-1,0 1 1,-1-1 0,4-19-1,-10 36-147,0 1 0,0-1-1,0 1 1,1-1 0,-1 1-1,0-1 1,0 1 0,0-1-1,0 1 1,0-1 0,0 1-1,0-1 1,0 1 0,0-1-1,0 1 1,0-1 0,0 1-1,-1-1 1,1 1-1,0-1 1,0 1 0,0-1-1,-1 1 1,1-1 0,0 1-1,-1-1 1,1 1 0,-10 7 39,-9 20-35,-5 22-19,23-48 39,1-1 21,2-1 27,-1 7-67,-1 9-4,-5 17-25,1 0 0,2 0 0,4 55 0,0-79-212,2-10-307,3-14-562,-3-28 351,-1 17 292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20268,'1'44'2161,"-1"7"-1497,-9 2-304,3 4 1232,1 0-855,3-2-161,4-8-544,4-6-512,4-9 464,-9-5-112,-1-7-81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19708,'-5'7'1753,"2"1"-1249,4-4-232,13 1 752,8-2-232,12-1-640,7 1-456,4-5 264,7 2-72,7 2-72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76 20060,'1'-3'83,"-1"1"-1,1 0 0,-1-1 0,0 1 0,0-1 1,0 1-1,0-1 0,0 1 0,0 0 1,-1-1-1,1 1 0,-1-1 0,0 1 0,0 0 1,0 0-1,0-1 0,0 1 0,0 0 1,0 0-1,-1 0 0,1 0 0,-1 0 0,1 1 1,-1-1-1,0 0 0,0 1 0,0-1 1,0 1-1,0 0 0,0-1 0,-4-1 1,1 2 10,0-1 1,0 1 0,0 0 0,0 0-1,0 0 1,-1 1 0,1-1 0,0 1 0,0 1-1,-1-1 1,1 1 0,0 0 0,0 0 0,0 0-1,0 1 1,0-1 0,0 1 0,1 1 0,-1-1-1,-5 4 1,-4 3-45,0 1 0,0 1 0,1 0-1,-21 24 1,20-20-39,2 1-1,0 0 1,0 1 0,2 0-1,-13 29 1,18-37-2,2 1 1,-1 0 0,1 0-1,1 0 1,-1 0-1,2 1 1,0-1 0,0 1-1,0-1 1,2 1-1,-1-1 1,3 13 0,-2-19-3,0-1 0,1 1 0,-1-1 0,0 1 1,1-1-1,0 1 0,0-1 0,0 0 0,0 0 0,1 0 0,-1 0 1,1 0-1,0-1 0,0 1 0,0-1 0,0 0 0,0 0 1,0 0-1,1 0 0,-1 0 0,1-1 0,-1 1 0,1-1 1,0 0-1,-1 0 0,1 0 0,0-1 0,6 1 0,2-1 8,0 1-1,0-2 0,1 0 1,-1 0-1,0-1 0,0-1 1,18-5-1,-16 2 19,1 0 0,-1-1 0,0 0 0,16-12 0,-23 15 6,-1-1-1,0 1 0,-1-1 1,1-1-1,-1 1 1,0-1-1,-1 0 1,1 0-1,-1 0 1,6-13-1,-9 18-24,-1-1 0,1 1 0,0-1 0,-1 0 1,1 1-1,-1-1 0,0 1 0,1-1 0,-1 0 0,0 1 0,0-1 0,0 0 0,0 1 0,-1-1 0,1 0 0,0 1 0,-1-1 0,1 0 0,-1 1 0,1-1 1,-1 1-1,0-1 0,0 1 0,1-1 0,-1 1 0,0 0 0,0-1 0,-1 1 0,1 0 0,0 0 0,0 0 0,0 0 0,-1 0 0,1 0 0,-1 0 0,1 0 1,-1 1-1,1-1 0,-1 0 0,1 1 0,-4-1 0,-2-1 26,0 0 0,0 1 0,-1 0 1,1 0-1,0 1 0,-1 0 0,1 0 1,-11 2-1,7 1-9,0-1 0,0 2 0,0-1 0,-14 8 0,20-9-32,0 1 0,0 0 1,0 0-1,0 0 1,0 1-1,1 0 0,0-1 1,0 2-1,0-1 0,-5 7 1,8-10 1,1-1 0,-1 1 0,0 0 0,1 0 1,-1 0-1,1 0 0,-1 0 0,1 0 0,-1 0 0,1 1 0,0-1 1,-1 0-1,1 0 0,0 0 0,0 0 0,0 0 0,0 1 1,0-1-1,0 0 0,0 0 0,0 0 0,0 0 0,1 0 0,-1 1 1,1-1-1,0 2 0,0-2 0,0 0 1,1 0 0,-1 0-1,1 0 1,-1-1-1,1 1 1,-1 0 0,1 0-1,-1-1 1,1 1-1,0-1 1,-1 0-1,1 1 1,0-1 0,3 0-1,7 0 3,0-1 1,0 0-1,21-4 0,103-36-149,-8 2-60,-121 38 180,-1-1-5,0 1-1,0 0 1,0 0-1,0 0 0,8 1 1,-13 0 19,0 0 1,0 0-1,0 1 1,0-1-1,0 0 1,0 0-1,0 1 1,0-1-1,0 1 1,0-1-1,0 1 1,0-1-1,0 1 1,0-1-1,-1 1 1,1 0-1,0 0 1,0-1-1,-1 1 1,1 0-1,-1 0 1,1 0-1,-1 0 1,1 0-1,-1 0 1,1-1-1,-1 1 0,0 0 1,1 0-1,-1 1 1,0-1-1,0 0 1,0 0-1,0 0 1,0 0-1,0 1 1,-7 45-607,0 0-989,7-47 1590,0 1 0,0-1 0,-1 1 0,1-1 0,0 1-1,0-1 1,0 1 0,0 0 0,1-1 0,-1 1 0,0-1-1,0 1 1,0-1 0,0 1 0,0-1 0,1 1 0,-1-1-1,0 1 1,0-1 0,1 1 0,-1-1 0,0 0 0,1 1-1,-1-1 1,0 1 0,1-1 0,-1 0 0,1 1 0,-1-1-1,1 0 1,-1 0 0,1 1 0,-1-1 0,1 0 0,-1 0 0,1 0-1,-1 0 1,1 1 0,-1-1 0,1 0 0,-1 0 0,1 0-1,-1 0 1,1 0 0,0-1 0,21-3-483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160 156 18844,'-9'41'1472,"-4"-5"-1208,2 2-328,11 0-152,0-6 488,2-12-176,-1-4-216</inkml:trace>
  <inkml:trace contextRef="#ctx0" brushRef="#br0" timeOffset="1">2 162 15363,'0'-8'407,"-1"0"-1,1 0 0,0 0 0,1-1 1,0 1-1,0 0 0,4-15 1,-3 19-242,0 0 1,-1 0 0,1 0 0,1 1 0,-1-1 0,0 1-1,1-1 1,0 1 0,0 0 0,0 0 0,0 0-1,0 0 1,1 0 0,-1 1 0,1 0 0,7-4 0,2 1 35,-1 1 0,1 0 1,0 1-1,0 0 1,0 1-1,0 1 1,1 0-1,15 1 1,-8 1-152,0 0 0,0 2 0,0 1 1,29 9-1,-32-8-50,-1 2 1,0 0-1,0 1 0,-1 0 1,29 21-1,-41-25 7,1 0 0,-1 0 0,1 0-1,-1 0 1,-1 1 0,1 0 0,-1 0 0,1 0-1,3 9 1,-6-10 14,0-1-1,1 1 1,-2 0-1,1 0 1,0 0 0,-1 0-1,0-1 1,0 1-1,0 0 1,0 0 0,-1 0-1,1 0 1,-1 0-1,0 0 1,0-1 0,-2 5-1,-3 3 87,1-1 0,-1 1 0,-1-1 0,0-1 0,-1 0 0,0 0 0,0 0 0,0-1 0,-1 0 0,-17 11 0,-7 3 503,-67 33 0,94-52-570,-108 47 863,102-46-988,1 0 0,-1-1 0,-1 0 0,1-1 0,0 0 1,-1-1-1,-22-1 0,34 0 50,0 0 0,0 0 0,0 0 0,0 0 0,0 0 1,0 0-1,0 0 0,0-1 0,0 1 0,0 0 0,0-1 1,1 1-1,-1-1 0,0 1 0,0-1 0,0 1 0,0-1 0,1 1 1,-1-1-1,0 0 0,1 1 0,-1-1 0,0 0 0,1 0 0,-1 0 1,1 0-1,-1 1 0,1-1 0,-1 0 0,1 0 0,0 0 1,0 0-1,-1 0 0,1 0 0,0 0 0,0 0 0,0 0 0,0 0 1,0 0-1,0 0 0,0 0 0,0 0 0,1 0 0,-1 0 1,0-1-1,10-13-519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17756,'3'19'2200,"1"4"-1416,-3 4-359,2 0 1959,0 3-1656,1 1-160,-3-4-456,2-3-272,-3-5-608,0-4-280,-4-5 808,-9-5-168,-6-9-192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16668,'3'-6'221,"0"0"0,1 1 0,0-1 0,0 1 1,0 0-1,0 0 0,1 1 0,0-1 1,0 1-1,0 0 0,1 0 0,-1 1 0,1-1 1,0 1-1,0 1 0,0-1 0,0 1 1,7-2-1,11-2 335,0 0 0,0 2-1,36-2 1,-29 4-137,1 1 0,50 6 1,-72-4-375,0 1 1,-1-1 0,1 2-1,0 0 1,0 0 0,-1 0-1,0 1 1,0 1 0,0 0-1,0 0 1,-1 0 0,9 8-1,-14-11-39,-1 0 1,0 0-1,0 1 0,0-1 0,0 1 0,0-1 0,0 1 1,-1-1-1,1 1 0,-1 0 0,1 0 0,-1 0 0,0 0 1,-1 0-1,1 0 0,0 0 0,-1 0 0,0 0 0,1 0 1,-1 4-1,-1-3 4,0 0 0,0 0 0,-1 0 0,1 0 0,-1 0 0,0-1 0,0 1 0,0 0 1,-1-1-1,1 0 0,-1 1 0,1-1 0,-5 3 0,-7 7-55,-1-2 0,-1 0 0,0-1 0,0 0 1,-23 9-1,20-10-810,-1-1 0,0-1 0,-36 8 0,50-13 124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17812,'2'6'1736,"-1"8"-1080,1 5-216,-1 11 865,-1 3-265,2 8-408,1 2-224,-3 1-416,3-3-232,-1-7-480,0-4-176,-2-15 656,0-4-208,-2-13-177</inkml:trace>
  <inkml:trace contextRef="#ctx0" brushRef="#br0" timeOffset="1">1 269 17100,'18'4'2064,"9"-5"-1304,2-4-312,1 2 921,4 0-417,-1 0-176,-1 1-664,-2 0-360,-8 2-576,-6 0-240,-8-4 752,-8-4-233,-5-6-207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17468,'-1'-5'1824,"12"2"-1088,6 1-288,12 1 865,2 1-193,7 0-608,0 0-408,3 1-928,0 1-648,-11 0 1191,-4-2-279,-3 1-200</inkml:trace>
  <inkml:trace contextRef="#ctx0" brushRef="#br0" timeOffset="1">343 169 16468,'-8'41'1863,"5"-29"-1442,0 0 1,1-1-1,0 1 0,1 0 0,0 1 0,1-1 1,0 0-1,3 17 0,-2-28-386,-1 1 0,1-1 0,-1 0 0,1 0 0,-1 0-1,1 0 1,0 0 0,-1 0 0,1 0 0,0 0 0,0-1 0,0 1 0,0 0 0,0 0 0,0-1-1,0 1 1,0 0 0,0-1 0,0 1 0,0-1 0,0 0 0,0 1 0,0-1 0,0 0 0,1 0-1,-1 1 1,0-1 0,0 0 0,0 0 0,1 0 0,-1 0 0,0-1 0,0 1 0,0 0 0,2-1-1,5-1 13,0 0-1,0-1 1,-1 0-1,8-4 0,37-21 15,-35 17-55,0 2 0,1 0-1,25-8 1,-41 16 1,0 0-1,0 1 1,1-1-1,-1 1 1,0 0 0,1-1-1,-1 1 1,0 0-1,1 0 1,-1 0-1,0 1 1,1-1-1,-1 1 1,0-1-1,0 1 1,1 0-1,-1-1 1,2 3-1,-2-2 10,-1 0-1,1 1 1,-1-1 0,1 1-1,-1-1 1,0 1-1,0 0 1,0-1 0,0 1-1,0 0 1,0 0-1,-1 0 1,1 0-1,0 0 1,-1-1 0,0 1-1,1 0 1,-1 0-1,0 0 1,0 0 0,0 3-1,-1 11 145,-1 1 0,-1 0 1,0 0-1,-7 17 0,-5 32 357,14-65-525,1 0-1,0 0 1,-1-1 0,1 1 0,0 0-1,0 0 1,0 0 0,0-1 0,0 1 0,0 0-1,0 0 1,0 0 0,0-1 0,0 1 0,0 0-1,0 0 1,0 0 0,1-1 0,-1 1-1,0 0 1,1 0 0,-1-1 0,1 1 0,-1 0-1,1-1 1,-1 1 0,2 1 0,-1-3-4,0 1 1,0-1-1,0 0 1,0 1-1,0-1 1,0 0-1,0 0 1,0 1-1,0-1 1,0 0-1,0 0 1,0 0-1,0 0 1,-1 0-1,1-1 1,-1 1-1,1 0 1,0 0-1,-1-2 1,16-32-153,2-9-46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17052,'-8'13'2850,"-2"13"-1870,-2 24-14,4 1 0,-4 62 0,6 106 346,4-108-677,2-92-427,2-23 84,2-30 89,-3 26-415,7-61-146,-2-106 1,-8 161 65,-2 11-56,3 4 162,1-1-1,-1 1 1,0 0 0,1 0-1,-1 0 1,1 0-1,0 1 1,-1-1 0,1 0-1,0 0 1,-1 0-1,1 0 1,0 0-1,0 0 1,0 1 0,0 0-1,0 5 8,0-1 0,0 0 1,1 1-1,0-1 0,0 0 0,1 0 0,-1 0 0,1 0 0,1 0 0,-1 0 0,1-1 0,0 1 1,4 6-1,-5-10 11,0 0-1,0 0 1,0 0 0,0 0 0,0 0 0,0-1 0,0 1-1,1-1 1,-1 1 0,1-1 0,-1 0 0,1 0 0,-1 0-1,1 0 1,0 0 0,-1-1 0,1 1 0,0-1 0,0 0-1,-1 0 1,1 0 0,0 0 0,0 0 0,0 0 0,-1-1-1,1 0 1,0 1 0,-1-1 0,1 0 0,-1 0 0,1 0-1,2-2 1,1-1 26,0 0 0,0 0 0,-1 0-1,1-1 1,-1 0 0,0 0 0,-1 0 0,1-1-1,-1 1 1,0-1 0,5-10 0,-5 8-1,0 0 1,0 0-1,-1-1 1,0 1 0,-1-1-1,0 1 1,0-1-1,0-16 1,-4 17-7,-3 11-10,-4 11-7,3 3 4,0 0 0,1 1 0,0 0 0,2 0 0,0 0 0,1 0 0,1 1 0,0-1 0,4 29 0,-3-43-10,1-1 0,0 1 0,0-1 0,0 0 1,0 0-1,0 0 0,1 0 0,-1 0 0,1 0 0,0 0 1,0 0-1,0 0 0,0-1 0,0 1 0,4 2 0,-5-4-2,1 0 0,0 0 0,0 0 0,-1 0 0,1-1 0,0 1 0,0 0 0,0-1 0,0 0 0,0 1-1,0-1 1,0 0 0,0 0 0,0 0 0,0 0 0,0 0 0,0 0 0,0-1 0,0 1 0,0-1-1,0 0 1,0 1 0,0-1 0,0 0 0,0 0 0,1-1 0,6-4 3,-1-1-1,-1 1 1,1-1 0,-1-1 0,0 0 0,-1 0-1,0 0 1,0 0 0,0-1 0,-1 0 0,-1 0 0,0-1-1,0 1 1,0-1 0,-2 0 0,1 0 0,-1 0-1,1-15 1,-3 25-8,0 0-1,1 0 1,-1-1 0,0 1-1,0 0 1,0 0-1,0-1 1,0 1 0,0 0-1,0-1 1,0 1-1,0 0 1,0 0-1,0-1 1,0 1 0,0 0-1,0 0 1,0-1-1,0 1 1,0 0 0,0 0-1,0-1 1,-1 1-1,1 0 1,0 0 0,0-1-1,0 1 1,0 0-1,-1 0 1,1 0 0,0-1-1,0 1 1,0 0-1,-1 0 1,1 0-1,0 0 1,0 0 0,0-1-1,-1 1 1,1 0-1,-9 10-35,-4 18-19,12-23 38,0 0 0,0 0-1,1 0 1,-1 1-1,1-1 1,0 0-1,1 0 1,-1 0-1,1 0 1,0 0-1,0 0 1,1 0-1,-1 0 1,1 0-1,5 8 1,-6-11 8,1 0 0,-1 0 0,1 0 0,-1 0 0,1 0 0,0 0 0,0-1 0,0 1 1,0-1-1,0 1 0,1-1 0,-1 0 0,0 0 0,0 0 0,1 0 0,-1 0 0,1 0 0,-1-1 0,1 1 0,-1-1 0,1 0 0,-1 0 0,1 0 0,-1 0 0,1 0 1,-1 0-1,1-1 0,-1 1 0,1-1 0,-1 0 0,1 0 0,-1 0 0,4-2 0,4-2 2,0 0 0,-1-1 1,0 0-1,0-1 0,0 0 0,0 0 1,12-15-1,-8 6 54,-1 1 0,-1-1-1,15-27 1,-23 37-2,0 0 0,0 0 0,-1-1 0,0 1-1,0-1 1,2-10 0,-4 20-26,0 0-1,0 1 0,0-1 1,1 0-1,-1 0 1,1 0-1,0 0 0,0 1 1,0-1-1,0 0 1,1-1-1,-1 1 1,1 0-1,0 0 0,0-1 1,0 1-1,0-1 1,0 1-1,1-1 0,-1 0 1,1 0-1,5 4 1,-5-4-17,1 0 0,0 0 0,-1 0 0,1 0 0,0-1 0,0 1 0,0-1 0,1 0 0,-1-1 0,0 1 0,0 0 0,1-1 0,-1 0 0,0 0 0,0-1 0,1 1 0,-1-1 0,0 0 1,5-1-1,-1-2-10,0 1 0,0-2 0,0 1 0,0-1 0,0 0 0,-1-1 0,0 0 0,0 0 0,-1-1 0,0 1 0,0-1 0,0-1 0,-1 1 0,7-13 0,-40 67-305,22-34-62,0 0 0,1 1-1,1-1 1,0 1-1,1 0 1,0 0 0,-1 22-1,4-36 305,0 1 0,0-1 0,0 1 0,0-1-1,0 0 1,0 1 0,0-1 0,0 1 0,0-1 0,0 0-1,0 1 1,0-1 0,0 1 0,0-1 0,1 0 0,-1 1 0,0-1-1,0 1 1,0-1 0,1 0 0,-1 1 0,0-1 0,0 0-1,1 1 1,-1-1 0,0 0 0,1 0 0,-1 1 0,0-1 0,1 0-1,11-6-1271,10-23 169,-21 27 1086,20-29-943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102 143 18388,'-10'9'652,"-1"2"0,2-1-1,-1 1 1,1 0 0,1 1 0,0 0 0,-6 14-1,10-18-551,0 0-1,1 1 1,0 0-1,1-1 1,0 1-1,0 0 1,1 0-1,0 0 1,1 0-1,0 0 1,0 1-1,3 9 1,-3-17-90,0 0 0,0 0 0,0-1-1,0 1 1,1 0 0,-1 0 0,1-1 0,-1 1 0,1 0 0,0-1 0,0 1-1,0-1 1,0 1 0,0-1 0,0 1 0,0-1 0,0 1 0,1-1 0,-1 0-1,0 0 1,1 0 0,-1 0 0,1 0 0,-1 0 0,1 0 0,0 0 0,-1-1-1,1 1 1,0-1 0,-1 1 0,1-1 0,0 1 0,0-1 0,-1 0 0,1 0-1,0 0 1,0 0 0,0 0 0,-1-1 0,1 1 0,0 0 0,0-1 0,-1 1-1,1-1 1,0 0 0,-1 1 0,1-1 0,0 0 0,-1 0 0,0 0 0,3-2-1,5-4 6,0-1-1,-1 0 0,1 0 0,-1-1 0,-1 0 0,0 0 1,0-1-1,-1 0 0,7-14 0,3-10 4,18-56 0,-27 72-10,-1 0 0,-1 0 0,-1-1 1,-1 1-1,2-32 0,-5 47-1,0 0 0,-1 1 0,1-1 0,-1 0 0,1 0 0,-1 0 1,-1-3-1,2 6-4,-1-1 1,1 1 0,0-1 0,0 1 0,-1-1-1,1 1 1,0 0 0,-1-1 0,1 1 0,0 0 0,-1-1-1,1 1 1,-1 0 0,1-1 0,-1 1 0,1 0-1,0 0 1,-1 0 0,1-1 0,-1 1 0,1 0 0,-1 0-1,1 0 1,-1 0 0,1 0 0,-1 0 0,1 0-1,-1 0 1,1 0 0,-1 0 0,1 0 0,-1 0 0,1 0-1,-1 0 1,1 1 0,-1-1 0,1 0 0,-1 0-1,1 1 1,-1-1 0,1 0 0,0 0 0,-1 1 0,1-1-1,0 0 1,-1 1 0,1-1 0,0 1 0,-1-1-1,1 0 1,0 1 0,-1 0 0,-4 5 23,0 1 0,0 0 0,1 0 1,0 0-1,0 1 0,1-1 0,0 1 0,-2 9 0,-2 6 77,-6 39 0,11-46-70,0 1 0,2 0 1,-1 0-1,5 30 0,-3-40-126,0 0 0,1 0 0,-1 0 0,2 0 0,-1 0 0,1 0 0,0-1 0,0 1 1,1-1-1,0 0 0,0 0 0,0 0 0,8 8 0,-9-12 32,-1 1 1,1-1 0,-1-1-1,1 1 1,-1 0-1,1-1 1,0 1 0,0-1-1,0 0 1,0 0-1,0 0 1,0 0 0,0 0-1,0-1 1,1 1-1,-1-1 1,0 0 0,0 0-1,0 0 1,0-1-1,1 1 1,-1-1 0,0 1-1,0-1 1,5-2-1,20-18-477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30 155 20068,'-4'4'758,"-19"19"1312,23-22-2023,-1-1 1,1 0 0,0 1 0,0-1-1,-1 1 1,1-1 0,0 0 0,0 1-1,0-1 1,0 1 0,0-1 0,0 0-1,0 1 1,0-1 0,0 1 0,0-1-1,0 1 1,0-1 0,0 1-1,0-1 1,0 0 0,0 1 0,1 0-1,-1 0 47,1-1 0,-1 1 0,1-1 0,0 1-1,-1-1 1,1 1 0,0-1 0,0 0-1,0 1 1,-1-1 0,1 0 0,0 0 0,0 0-1,0 1 1,0-1 0,-1 0 0,3 0 0,8 0 30,-1 0 1,1-1 0,0-1 0,0 1 0,0-2 0,-1 1 0,1-1 0,-1-1 0,0 0 0,12-7-1,1-1-168,-1-1 0,0-1 0,24-21 0,-41 31 31,0 0 0,0 0 1,0-1-1,0 1 0,-1-1 0,0 0 0,0 0 0,0-1 1,-1 1-1,0-1 0,0 0 0,3-8 0,-6 14 11,0-1 0,1 0-1,-1 1 1,0-1 0,0 0 0,0 1-1,0-1 1,0 0 0,0 1-1,0-1 1,0 0 0,0 1 0,0-1-1,0 1 1,0-1 0,-1 0-1,1 1 1,0-1 0,0 0-1,-1 1 1,1-1 0,0 1 0,-1-1-1,1 1 1,-1-1 0,1 1-1,0-1 1,-2 0 0,1 1 3,0-1 0,0 1 0,0 0 1,-1-1-1,1 1 0,0 0 0,0 0 0,-1 0 0,1 0 1,0 0-1,0 0 0,-1 0 0,-1 1 0,-3 0 11,0 1 0,0 0 0,0 0 0,1 1 0,-8 4 0,-5 6 39,0 1 1,1 1 0,0 0-1,2 1 1,0 1-1,0 1 1,2 0 0,0 0-1,-18 37 1,28-49-52,1-1 0,-1 1 0,1 0 0,1 0 0,-1 0 0,1 0 0,0 0 0,0 0-1,1 9 1,0-13-31,0 0-1,0-1 1,0 1-1,1-1 0,-1 1 1,1-1-1,-1 1 0,1-1 1,-1 1-1,1-1 1,0 1-1,0-1 0,0 0 1,0 1-1,0-1 0,0 0 1,0 0-1,0 1 0,0-1 1,1 0-1,-1 0 1,0-1-1,1 1 0,-1 0 1,0 0-1,1-1 0,-1 1 1,1-1-1,0 1 1,-1-1-1,1 1 0,-1-1 1,1 0-1,0 0 0,-1 0 1,1 0-1,-1 0 1,1 0-1,1-1 0,5 0-138,-1 0 0,0 0 1,1-1-1,-1 0 0,0 0 0,0-1 0,0 0 0,7-4 0,6-6-64,23-18-1,-30 22 38,47-37-507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19404,'-8'21'1753,"-10"7"-1241,-1 5-224,0 6 792,1 2-288,0-3-608,2-1-328,9-7-592,0-10-264,6-11 768,-1-9-216,1-9-177</inkml:trace>
  <inkml:trace contextRef="#ctx0" brushRef="#br0" timeOffset="1">1 93 13475,'1'-16'2184,"4"7"-1055,4 14-353,6 7 1256,0 13-527,7 4-161,7 9-560,4 3-472,6 3 56,-2 5-248,-9-10-128,-3-3-56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17716,'12'5'235,"0"-1"1,0 0-1,0 0 1,0-1-1,1-1 1,-1 0 0,14 0-1,91-6-121,-60 1 287,1551-59-2995,9 56 2996,-481 28 496,3-28 109,501-75-81,-6-44-600,-1522 116-324,9-1 4,643-31 173,-754 41-165,20 0-46,0 1 0,41 7 0,-69-8 78,-1 0 1,1 0 0,-1 0 0,0 0 0,1 1 0,-1-1-1,1 0 1,-1 1 0,0-1 0,0 1 0,1 0 0,-1-1 0,0 1-1,0 0 1,0 0 0,0 0 0,0-1 0,0 1 0,0 0 0,0 1-1,1 0 1,-2-1-31,-1 0-1,1 1 1,-1-1-1,0 0 0,1 0 1,-1 0-1,0 0 1,0 0-1,0 0 1,0 0-1,0 0 0,0 0 1,0 0-1,0 0 1,0-1-1,0 1 1,0 0-1,-1-1 0,1 1 1,0-1-1,0 1 1,-3 0-1,-36 13 188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60 16604,'0'-2'147,"-1"-1"0,1 0 0,-1 1 0,1-1 0,-1 0 0,0 1 1,0-1-1,0 1 0,0-1 0,-1 1 0,1-1 0,-1 1 0,1 0 1,-1 0-1,0 0 0,0 0 0,0 0 0,0 0 0,0 0 0,0 1 1,0-1-1,-1 1 0,1 0 0,-1-1 0,1 1 0,-1 0 0,1 0 1,-1 1-1,0-1 0,1 1 0,-1-1 0,0 1 0,-3 0 1,-3-1 70,0 2 1,-1-1 0,1 1 0,0 1 0,0-1 0,0 2 0,0-1 0,-14 7 0,3 1-97,1 0-1,-1 2 0,2 1 1,-1 0-1,2 1 1,0 1-1,1 0 1,0 1-1,1 1 1,-14 22-1,17-23-92,1 1-1,1 0 1,1 1-1,0 0 1,2 0-1,0 1 0,1 0 1,0 0-1,2 1 1,0 0-1,-1 32 1,5-45-17,0 1 1,1-1-1,0 1 1,0 0-1,1-1 1,-1 0-1,2 1 1,-1-1-1,1 0 1,0 0 0,6 9-1,-6-12-6,0 1-1,0-1 1,1 0-1,0 0 1,-1-1-1,1 1 1,1-1-1,-1 0 1,0 0-1,1 0 1,0 0-1,-1-1 1,1 0-1,0 0 1,0 0-1,11 2 1,-8-3-2,1-1 1,-1 0 0,0 0-1,1-1 1,-1 0-1,1 0 1,-1-1-1,0 0 1,0-1 0,0 1-1,0-2 1,0 1-1,-1-1 1,0 0 0,1 0-1,-1-1 1,-1 0-1,10-9 1,-11 9 1,1 0-1,-1-1 1,0 0 0,-1 0 0,1 0 0,-1-1 0,-1 1-1,1-1 1,3-9 0,-6 11-2,1 0 1,-1 0-1,0 0 0,0-1 0,-1 1 1,1 0-1,-1 0 0,0-1 1,-1 1-1,1 0 0,-1 0 0,0 0 1,0 0-1,-3-6 0,3 8-3,0 0 0,0 0 0,0 0 0,-1 0 0,1 1-1,-1-1 1,0 1 0,0-1 0,0 1 0,0 0 0,0-1 0,0 1 0,0 0 0,-1 0-1,1 1 1,-1-1 0,0 0 0,1 1 0,-1 0 0,0 0 0,0-1 0,-4 0 0,3 2 0,0 0 0,0-1 1,1 2-1,-1-1 0,0 0 1,0 1-1,1-1 0,-1 1 1,0 0-1,1 1 0,-1-1 1,1 0-1,-1 1 0,1 0 1,-6 4-1,5-4 0,1 1 0,-1 0 0,1 0 0,0 0 0,0 0 0,0 0 0,1 1 0,-1-1 0,1 1 0,0 0 0,0 0 0,0 0 0,0 0 0,-1 4 0,3-5-1,-1 0 0,1 0 0,-1 0 0,1 0 0,0 0 0,0 0 0,0 0 0,1 0 0,-1 0 0,1 0 0,0 0 0,0 0 0,0 0 0,0 0 0,0 0 0,0 0 0,1-1 0,-1 1 0,1-1 0,0 1 0,4 3 1,-2-2-10,0-1 0,0 0 0,1 0 0,-1 0 1,1-1-1,-1 0 0,1 0 0,0 0 0,0 0 1,0-1-1,0 0 0,0 0 0,0 0 1,0 0-1,0-1 0,0 0 0,1 0 0,-1-1 1,0 1-1,0-1 0,8-2 0,3-1-37,0-1 0,0 0 0,0-1-1,-1-1 1,21-12 0,-7-1-32,-24 15 52,1 1 0,0 0 0,0 0 0,0 0 0,7-2 0,-13 6 24,1 0-1,-1 0 0,1 0 0,-1 0 0,0 0 0,1 0 0,-1 0 1,1 0-1,-1 0 0,1 1 0,-1-1 0,0 0 0,1 0 0,-1 1 1,0-1-1,1 0 0,-1 0 0,0 1 0,1-1 0,-1 0 0,0 1 1,1-1-1,-1 0 0,0 1 0,0-1 0,0 1 0,1-1 0,-1 0 1,0 1-1,0-1 0,0 1 0,0-1 0,0 0 0,0 1 0,0-1 1,0 1-1,0-1 0,0 1 0,0-1 0,0 1 0,1 23-87,-1-21 60,-1 33-319,0-21-328,1 1 0,0 0-1,1-1 1,0 1-1,1-1 1,9 31 0,-11-46 628,0 1 1,0 0-1,1 0 1,-1 0 0,0-1-1,0 1 1,1 0-1,-1 0 1,1-1 0,-1 1-1,1 0 1,-1-1-1,1 1 1,-1-1 0,1 1-1,-1 0 1,1-1-1,0 1 1,-1-1 0,1 0-1,0 1 1,-1-1-1,1 1 1,0-1 0,0 0-1,-1 0 1,1 1-1,0-1 1,0 0 0,0 0-1,-1 0 1,1 0-1,0 0 1,0 0 0,0 0-1,-1 0 1,1 0-1,0 0 1,0-1 0,0 1-1,18-16-1136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14347,'0'3'1560,"-3"6"-1063,-10 12-201,1 2 680,-1 7-280,0 2-192,6-2-472,0-3-304,4-5 272,-2-6-72,-1-9-64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16187,'1'-4'180,"-1"1"-1,1-1 0,0 1 0,0 0 1,1-1-1,-1 1 0,1 0 0,0-1 0,0 1 1,0 0-1,0 0 0,0 1 0,0-1 1,1 0-1,2-2 0,0 2 24,0-1-1,0 1 0,1 0 1,-1 0-1,1 1 1,-1 0-1,1 0 1,7-2-1,6 1 117,0 0-1,0 1 0,0 1 0,33 3 1,-32 0-255,-1 0 0,1 2 1,-1 0-1,0 1 0,0 1 1,-1 0-1,0 2 0,22 12 1,-33-16-41,-1 0 1,1 0-1,-1 1 1,0 0-1,-1 0 1,1 1-1,-1 0 0,0 0 1,-1 0-1,6 10 1,-7-11 18,-1 0 1,0 0 0,0 1 0,-1-1-1,0 0 1,0 1 0,0-1-1,0 1 1,-1 0 0,0-1-1,0 1 1,-1-1 0,0 1-1,1-1 1,-5 11 0,1-2 90,-2-1 0,0-1 1,0 1-1,-1-1 0,-1 0 0,0 0 1,0-1-1,-12 12 0,-2-1 202,-1 0 0,-39 28 0,43-35-155,-40 20-1,54-32-270,-1 0 0,0 0 0,-1-1 1,1 0-1,0 0 0,-1 0 0,1-1 0,-1 0 0,1 0 0,-1-1 1,-8 0-1,14 0 48,0 0 0,0 0 0,1 0 0,-1-1 0,0 1 0,0-1 0,0 1 0,0 0 0,0-1 0,1 1 0,-1-1 0,0 0 0,1 1 0,-1-1 0,0 0 0,1 1 0,-1-1 0,1 0 0,-1 0 0,1 0 0,-1 1 0,1-1 0,-1 0 0,1 0 0,0 0 0,0 0 0,-1 0 0,1 0 0,0 0 0,0 0 0,0 1 1,0-1-1,0 0 0,0 0 0,0 0 0,1-2 0,0-2-54,0-1-1,0 1 1,0-1 0,4-7 0,13-23-572</inkml:trace>
  <inkml:trace contextRef="#ctx0" brushRef="#br0" timeOffset="1">862 41 16243,'7'12'2145,"-4"12"-1297,-11 7-360,-1 6 1697,-2 4-1313,0 3-88,3-6-528,1-2-248,6-6-496,-1-6-312,-1-12 624,-2-5-160,-4-12-152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14467,'5'-11'554,"0"0"0,0 0 1,1 1-1,9-14 0,-11 20-383,-1 0 1,1 1-1,-1-1 0,1 1 0,0-1 0,0 1 1,1 1-1,-1-1 0,0 0 0,1 1 1,0 0-1,8-3 0,1 2 122,0 1 0,-1 0-1,1 1 1,0 1 0,0 0-1,-1 1 1,1 0 0,0 1-1,25 7 1,-19-4-155,0 2-1,0 1 0,0 0 1,-1 2-1,31 19 1,-43-24-78,1 0 0,-1 1 0,-1 0 0,1 0 0,-1 0 0,0 1 0,7 11 0,-11-16-28,-1 0 1,0 0 0,0 0 0,0 0-1,0 0 1,0 0 0,-1 1 0,1-1-1,-1 0 1,1 1 0,-1-1 0,0 0-1,0 1 1,0-1 0,0 1 0,0-1-1,-1 0 1,1 1 0,-1-1-1,1 0 1,-1 0 0,0 1 0,0-1-1,0 0 1,0 0 0,0 0 0,-1 0-1,1 0 1,-1 0 0,1-1 0,-1 1-1,-3 2 1,-5 4 107,0 0 0,-1-1-1,0 0 1,0-1 0,0 0 0,-1-1 0,-22 7 0,11-6-368,0 0 0,0-2 1,-32 3-1,-1-6-308,37-1 125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17596,'-4'8'1768,"4"1"-1072,6-1-280,14-1 769,7 0-217,9-2-296,4-2-120,7-1-624,0-2-464,1-3 488,-4-2-88,-3-1-88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18444,'13'0'1976,"-11"6"-1368,-6 13-271,-2 7 975,-5 10-576,2 3-136,-2 7-456,-2-2-240,2 0-600,0-3-296,-3-9 648,-2-9 64,-5-15-184,-1-6-217</inkml:trace>
  <inkml:trace contextRef="#ctx0" brushRef="#br0" timeOffset="1">14 133 13803,'0'-1'45,"-3"-3"254,1 0 0,1 0 0,-1 0 0,0 0-1,1-1 1,0 1 0,-1-5 0,2 7-228,0 1-1,0-1 1,0 1 0,1 0-1,-1-1 1,0 1 0,1-1-1,-1 1 1,1 0 0,0-1-1,-1 1 1,1 0 0,0 0-1,0-1 1,-1 1-1,1 0 1,0 0 0,0 0-1,1 0 1,-1 0 0,0 0-1,0 1 1,0-1 0,0 0-1,1 0 1,-1 1 0,2-1-1,13-6 390,1 1-1,0 1 0,0 0 1,0 1-1,29-2 1,90-1 472,-100 7-659,66 8 0,-92-7-222,0 1 0,1 0 0,-1 1-1,0 0 1,-1 1 0,1 0-1,-1 0 1,1 1 0,-1 0 0,-1 1-1,9 7 1,-13-10-6,-1 1 0,0 1 0,0-1 0,0 0 0,-1 1 0,1-1 0,-1 1 0,0 0 0,0-1 0,-1 1 0,0 0 0,0 0 0,0 1 0,0-1 0,-1 0 0,1 0 0,-1 0 0,-1 0 0,0 9 0,-2 3 189,0 0 1,-1-1-1,-1 1 0,-10 24 0,10-29-74,-1-1-1,0 1 1,-1-1-1,0 0 1,-1-1 0,-15 16-1,20-22-177,-1-1 0,1 1 1,-1-1-1,0 0 0,0-1 0,0 1 0,0 0 0,0-1 0,0 0 0,-1 0 0,1-1 1,-1 1-1,0-1 0,1 0 0,-1 0 0,0 0 0,0-1 0,1 1 0,-1-1 0,-9-2 1,9 1-83,1-1 1,0 0 0,0 0 0,0 0 0,1-1 0,-1 1-1,1-1 1,-1 0 0,1 0 0,0 0 0,0 0 0,0-1-1,0 0 1,1 1 0,-1-1 0,-3-8 0,-5-16-396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16035,'0'-15'1802,"0"15"-1756,0-1 0,0 1 0,-1 0 0,1 0-1,0 0 1,0 0 0,0 0 0,0 0 0,0 0 0,0 0 0,0-1-1,0 1 1,0 0 0,0 0 0,0 0 0,-1 0 0,1 0 0,0 0 0,0 0-1,0 0 1,0 0 0,0 0 0,0 0 0,0 0 0,-1 0 0,1 0-1,0 0 1,0 0 0,0 0 0,0 0 0,0 0 0,0 0 0,-1 0 0,1 0-1,0 0 1,0 0 0,0 0 0,0 0 0,0 0 0,0 0 0,0 0-1,-1 0 1,1 0 0,0 0 0,0 0 0,0 1 0,0-1 0,0 0 0,0 0-1,0 0 1,-2 2 266,1 0-1,-1 1 1,1-1-1,-1 0 0,1 0 1,0 1-1,0-1 1,0 1-1,0 2 0,-5 21 322,1 0 0,2 1 0,-1 34 0,7 83-343,0-57-207,3 23-135,-4-100 12,3-22 29,6-35 17,-9 39-9,29-161-152,-20 88 6,-6 75 94,0 12 38,7 19 25,-9-18-18,0 0 8,2 0 0,-1 1 0,1-2-1,0 1 1,0 0 0,1-1 0,12 11-1,-16-15 4,0-1 0,-1 1-1,1-1 1,0 0 0,0 0 0,0 1-1,0-1 1,0-1 0,0 1-1,1 0 1,-1 0 0,0-1-1,0 1 1,1-1 0,-1 0-1,0 0 1,0 0 0,1 0-1,-1 0 1,0 0 0,1 0 0,-1-1-1,0 1 1,0-1 0,0 0-1,1 0 1,-1 0 0,0 0-1,0 0 1,0 0 0,0 0-1,-1 0 1,4-4 0,0 0 18,0 0 1,-1 0-1,0-1 1,0 1-1,0-1 1,0 0-1,-1-1 0,0 1 1,-1-1-1,1 1 1,1-9-1,-4 15-16,0 0 0,0 0 0,0 0 0,0 0 0,0 0 0,0 0 0,1-1-1,-1 1 1,0 0 0,0 0 0,0 0 0,0 0 0,0 0 0,0-1 0,0 1 0,0 0 0,0 0 0,0 0-1,0 0 1,0-1 0,0 1 0,0 0 0,0 0 0,0 0 0,0 0 0,0-1 0,0 1 0,0 0-1,0 0 1,0 0 0,0 0 0,0-1 0,0 1 0,0 0 0,-1 0 0,1 0 0,0 0 0,0 0 0,0 0-1,0-1 1,0 1 0,0 0 0,-1 0 0,1 0 0,0 0 0,0 0 0,0 0 0,0 0 0,0 0 0,-1 0-1,1-1 1,-7 11 82,-6 18 9,-2 36 39,14-58-125,0 0 0,1 0 1,-1 0-1,1 0 0,1 0 1,-1 0-1,1 0 0,3 11 1,-4-16-9,1 1 1,-1-1 0,1 0 0,-1 0-1,1 0 1,0 0 0,-1 0-1,1 0 1,0 0 0,0 0 0,0 0-1,0 0 1,0 0 0,0 0 0,0 0-1,0-1 1,0 1 0,0 0-1,0-1 1,0 1 0,1-1 0,-1 1-1,0-1 1,0 0 0,1 0-1,-1 1 1,0-1 0,1 0 0,-1 0-1,0 0 1,0 0 0,1 0 0,-1-1-1,0 1 1,1 0 0,-1-1-1,0 1 1,0-1 0,0 1 0,1-1-1,1-1 1,4-1 1,0-1-1,0-1 1,0 1-1,0-1 1,7-8 0,11-12-17,-1-1 0,-2-2 0,0 0 0,18-34 0,-44 105-61,-5 7 82,-4 102 1,15 51 10,-1 14-31,-2-204 10,0-1 1,0 1-1,-6 17 0,7-27 12,-1 0 0,0 0 0,0 0 0,0 0 0,0-1 0,0 1 0,-1 0 0,1-1 0,-1 1 0,0-1 0,0 1 0,0-1 0,0 0 0,0 0 0,0 0 0,-1 0 0,1 0 0,-1-1 0,-4 4 0,5-5 6,1 0 0,0 0-1,-1 0 1,1 0 0,0 0 0,0 0-1,-1 0 1,1 0 0,0 0-1,0-1 1,-1 1 0,1 0-1,0-1 1,0 1 0,0-1 0,-1 0-1,1 1 1,0-1 0,0 0-1,0 1 1,0-1 0,0 0-1,0 0 1,1 0 0,-1 0 0,0 0-1,0 0 1,1 0 0,-1 0-1,0-3 1,-2-2 40,0 0 0,0 0 0,1 0 1,0 0-1,-1-7 0,-1-6 27,1 1-1,2-1 1,0 1 0,0-1 0,2 0 0,5-30 0,-4 36-78,1 0 1,1 0 0,0 0 0,0 0 0,1 0 0,1 1 0,0 0-1,1 0 1,1 1 0,8-11 0,-12 17-105,1 1 1,-1 0-1,1 1 1,0-1-1,-1 1 1,2 0-1,-1 0 0,0 0 1,1 1-1,-1 0 1,1 0-1,0 0 1,-1 1-1,1 0 1,0 0-1,7 0 0,3-2-619,-14 3 674,0 0 0,0 0 0,0-1 0,0 1 0,0-1 0,0 1 0,0-1 0,-1 0 0,1 0 0,0 0 0,0 0 0,-1 0 0,1 0 0,-1-1 0,1 1 0,-1 0 0,1-1 0,-1 1 1,0-1-1,2-2 0,5-17-568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18348,'4'-1'689,"-1"-1"0,1 1 0,-1 0 0,0-1 0,1 0 0,2-2 0,7-3 260,3 0-683,0-1 1,0-1-1,-1 0 1,0-1 0,-1-1-1,0 0 1,23-25-1,-35 34-258,-1 1 1,0-1-1,0 1 0,1-1 0,-1 0 0,0 1 0,-1-1 0,1 0 0,0 0 0,0 0 1,-1 0-1,1 0 0,-1 1 0,0-1 0,1 0 0,-1 0 0,0 0 0,0 0 1,0 0-1,-1 0 0,1-3 0,-1 4-7,0 0 1,0-1-1,0 1 0,0 0 1,0 0-1,0 0 0,0 1 1,0-1-1,0 0 0,0 0 1,0 0-1,-1 1 0,1-1 1,0 1-1,-1-1 0,1 1 1,0-1-1,-1 1 0,1 0 1,0 0-1,-1 0 0,1-1 1,-1 2-1,1-1 0,0 0 1,-1 0-1,1 0 0,-1 0 1,1 1-1,0-1 0,-2 1 1,-5 1 3,1 1 1,0-1 0,0 1-1,-1 1 1,2-1 0,-1 1-1,0 0 1,1 1 0,0-1 0,0 1-1,0 1 1,0-1 0,1 1-1,0 0 1,-5 7 0,5-5-5,0 0 0,1 0 1,0 0-1,0 0 0,0 0 1,1 1-1,1 0 0,-1 0 0,2-1 1,-1 1-1,1 0 0,0 16 1,1-22-2,0 0 0,0 0 0,0 0 0,1 0 1,-1 0-1,1 0 0,0 0 0,0 0 0,0-1 0,0 1 1,0 0-1,1-1 0,-1 1 0,1 0 0,0-1 0,0 0 1,0 1-1,0-1 0,0 0 0,0 0 0,0 0 1,1-1-1,-1 1 0,1 0 0,-1-1 0,1 1 0,0-1 1,0 0-1,0 0 0,-1 0 0,1-1 0,0 1 0,0-1 1,0 1-1,6-1 0,2 0-44,1-1-1,-1 0 1,0 0-1,0-1 1,0-1-1,0 0 1,0 0 0,14-8-1,0-1-413,0-1 0,-1-2 0,0 0 0,-1-2 0,-1 0 0,-1-1 0,0-2 0,17-21 0,-6 5-379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14691,'-19'39'1067,"1"0"0,3 1 0,1 1 0,2 0 0,-12 78 0,15-45-269,3 0 0,6 112 1,2-175-1598,0-15-523,2-19-91,-6-75-1027,3-92 1660,-1 186 839,0 0 0,1 0 0,-1 0 0,1 0 1,0 1-1,0-1 0,1 0 0,-1 0 0,1 1 0,-1-1 0,4-3 0,-4 5-17,1 0 0,0 0 0,0 0 0,0 1 0,0-1 0,1 1 1,-1-1-1,0 1 0,1 0 0,-1 0 0,1 0 0,-1 0 0,1 0 0,-1 0 0,1 1 0,4-1 1,6-2-217,1 0 0,-1 0 0,0-1 0,-1-1 1,1 0-1,-1 0 0,0-2 0,0 1 1,11-10-1,10-9-308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 15051,'0'-8'2073,"-5"9"-1201,-12 18-288,-2 5 936,-2 12-239,1 2-73,2 4-408,4 1-232,6-5-232,4-7-32,8-5-416,7-7-336,5-8 1480,2-7-1024,2-7-8,2-6 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50 315 16099,'-1'1'332,"-7"6"797,0-1 1,1 1-1,-12 13 1,18-19-1040,1 0 0,-1 0 0,0 0 0,1 0 0,-1 0 0,1 0 1,-1 0-1,1 0 0,-1 1 0,1-1 0,0 0 0,-1 0 0,1 0 0,0 0 1,0 1-1,0-1 0,0 2 0,1-2-53,-1 0 0,1 0 0,0 0 1,-1 0-1,1-1 0,0 1 0,0 0 0,-1 0 0,1-1 0,0 1 1,0 0-1,0-1 0,0 1 0,0-1 0,0 1 0,0-1 0,0 0 1,0 1-1,0-1 0,0 0 0,0 0 0,0 0 0,0 0 1,2 0-1,3 1-51,0-1 1,0 0 0,0-1 0,0 0 0,0 0 0,0 0-1,0-1 1,-1 1 0,1-1 0,0-1 0,8-4-1,0-1-181,0 0-1,-1-1 1,15-13-1,-28 22 196,0 0-1,1 0 1,-1 0-1,0 0 1,0 0-1,0 0 1,0 0-1,0 0 1,1 0-1,-1 0 1,0 0-1,0 0 1,0 0-1,0 0 1,0 0-1,1 0 1,-1 0-1,0 0 1,0 1-1,0-1 1,0 0-1,0 0 1,0 0-1,1 0 1,-1 0-1,0 0 1,0 0-1,0 1 1,0-1-1,0 0 1,0 0-1,0 0 1,0 0-1,0 0 1,0 1-1,0-1 0,0 0 1,0 0-1,1 0 1,-1 0-1,0 1 1,0-1-1,0 0 1,-1 0-1,1 0 1,0 0-1,0 0 1,0 1-1,0-1 1,0 0-1,0 0 1,0 0-1,0 0 1,0 0-1,0 1 1,0-1-1,0 0 1,0 0-1,-1 0 1,1 0-1,0 0 1,0 0-1,0 0 1,0 1-1,-14 36 265,9-27-179,1 0 0,0 0-1,1 0 1,0 0 0,1 0 0,0 1-1,0-1 1,1 1 0,1-1 0,1 19-1,-1-28-75,0 0-1,0 1 1,0-1-1,1 1 1,-1-1-1,0 1 1,1-1-1,-1 0 1,1 1-1,0-1 1,-1 0-1,1 0 1,0 0-1,0 1 1,0-1-1,0 0 1,0 0-1,0 0 1,0 0-1,0 0 1,1-1 0,-1 1-1,0 0 1,2 0-1,-1 0-3,1-1-1,-1 0 1,0 0 0,0 0-1,0 0 1,1 0-1,-1 0 1,0-1 0,0 1-1,0-1 1,1 1 0,-1-1-1,0 0 1,2-1 0,7-4-18,-1 0 1,0-1 0,0 0 0,14-13 0,2-6-106,0-2 1,-2-1-1,36-54 1,46-105-508,-96 171 610,-2 0 1,0-1-1,-1 0 0,9-34 1,-16 52 19,0 0 0,0 0 0,-1 0 0,1 0 0,0 0 1,0 0-1,0 1 0,0-1 0,0 0 0,0 0 0,0 0 0,0 0 1,-1 0-1,1 0 0,0 0 0,0 0 0,0 0 0,0 0 1,0 0-1,0 0 0,0 0 0,-1 0 0,1 0 0,0 0 1,0 0-1,0 0 0,0 0 0,0 0 0,0 0 0,0 0 1,-1 0-1,1 0 0,0 0 0,0 0 0,0 0 0,0 0 1,0-1-1,0 1 0,0 0 0,0 0 0,-1 0 0,1 0 1,0 0-1,0 0 0,0 0 0,0 0 0,0 0 0,0-1 1,0 1-1,0 0 0,0 0 0,0 0 0,0 0 0,0 0 1,0 0-1,0 0 0,0-1 0,0 1 0,0 0 0,0 0 1,0 0-1,-9 9 171,-6 17 45,1 0 0,2 1 1,0 0-1,2 1 1,1 0-1,1 0 0,2 1 1,1 0-1,-2 37 0,6-47-150,0-1 0,3 20-1,-1-32-82,0 0 0,0-1 0,0 1-1,1-1 1,-1 1 0,1-1 0,1 0 0,-1 1-1,1-1 1,4 6 0,-7-10-3,1 0 0,0-1 0,-1 1 0,1 0 0,-1-1 0,1 1 0,0 0 0,0-1 0,-1 1 0,1-1 0,0 1 0,0-1 0,0 1 0,-1-1 0,1 0 0,0 1 0,2-1 0,-3 0 3,1 0 0,-1 0 1,1 0-1,-1 0 0,1 0 0,-1-1 1,1 1-1,-1 0 0,1 0 1,-1 0-1,0-1 0,1 1 1,-1 0-1,1-1 0,-1 1 1,0 0-1,1-1 0,-1 1 1,0-1-1,1 1 0,-1-1 0,1 0 1,0-2-36,0 0-1,0-1 1,0 1 0,0-1 0,0 1 0,-1-1 0,1-5 0,-1-4-58,-1 0 0,0 0 0,-1 0 0,-6-23 0,6 29 97,0 0 0,-1 0 1,1 0-1,-2 0 0,1 0 0,-1 1 0,0 0 0,0 0 1,-10-11-1,14 17 10,-1-1 1,1 1 0,-1-1 0,1 1-1,-1-1 1,1 1 0,-1 0-1,1-1 1,-1 1 0,1 0-1,-1-1 1,1 1 0,-1 0-1,0 0 1,1 0 0,-1-1 0,0 1-1,1 0 1,-2 0 0,-2 8 56,4-6-54,1 0 0,-1 0 0,0 0 0,0 0 0,1 0 1,-1 0-1,1 0 0,0 0 0,-1 0 0,2 2 0,3 2-106,-1-1 0,1 1 0,1-1 0,-1 0-1,1 0 1,0-1 0,0 0 0,0 0 0,0 0 0,1-1-1,-1 0 1,1 0 0,0-1 0,0 1 0,0-2 0,12 3-1,4-1-545,0 0-1,0-2 0,0-1 1,24-2-1,-33 1 330,0 0 0,0-1 1,0-1-1,-1 0 0,1-1 1,-1 0-1,0-1 0,13-7 1,-19 6 510,-8 4 429,-15 6 728,7 0-933,0 1 0,1 0 0,-1 0 0,1 0 0,0 1 0,1 1 0,-9 8 0,12-11-284,0 0-1,0 1 0,1-1 0,0 1 0,0 0 0,0-1 1,0 1-1,1 1 0,0-1 0,0 0 0,0 1 0,1-1 0,0 0 1,-1 8-1,2-11-122,0-1 1,0 1-1,0-1 0,0 1 1,1-1-1,-1 1 1,0-1-1,1 1 0,-1-1 1,1 1-1,0-1 1,-1 0-1,1 1 1,0-1-1,0 0 0,0 0 1,0 0-1,0 1 1,0-1-1,0 0 0,0 0 1,1 0-1,-1-1 1,0 1-1,1 0 0,-1 0 1,0-1-1,1 1 1,-1-1-1,1 1 1,-1-1-1,1 0 0,1 1 1,6 0-38,0 0 0,0-1 0,-1 0 1,16-1-1,29-8-142,0-1 0,88-30 0,-66 17 709,-69 21-350,-1 1 0,1-1 0,-1 0 0,0-1-1,0 1 1,0-1 0,7-5 0,-10 6-100,-1 1-1,1 0 1,-1-1 0,0 1 0,0-1-1,0 0 1,0 1 0,0-1 0,0 0-1,0 0 1,0 1 0,-1-1 0,1 0 0,-1 0-1,1 0 1,-1 0 0,0 0 0,0 0-1,1 0 1,-2 0 0,1 1 0,0-1-1,0 0 1,0 0 0,-1 0 0,0-2-1,-1-3 41,-1 1 0,0 0 0,0 0 0,0 0 0,0 0 0,-1 1 0,0-1 0,-7-6 0,-2-1 0,-26-21 1,39 34-133,-1 0-1,1 0 0,0 0 1,-1-1-1,1 1 0,0 0 1,0 0-1,-1 0 0,1-1 1,0 1-1,0 0 0,-1 0 1,1 0-1,0-1 0,0 1 1,0 0-1,-1-1 0,1 1 1,0 0-1,0 0 0,0-1 1,0 1-1,0 0 0,0-1 1,0 1-1,-1 0 0,1-1 1,0 1-1,0 0 0,0-1 1,0 1-1,1 0 0,-1-1 1,0 1-1,0-1 0,12-3-132,25 5-176,-34-1 267,-3 0 41,234 22-1259,-196-17 1029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0:5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24837,'-4'0'1945,"2"0"-1705,2-6-376,5-1 384,4-2-1232,2 0 912,4 1-216,0 1-97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1:0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22261,'2'0'116,"-1"0"1,0 0 0,0 0-1,1 0 1,-1 0 0,0-1-1,0 1 1,1 0 0,-1-1-1,0 1 1,0 0 0,0-1-1,0 0 1,0 1-1,0-1 1,0 0 0,0 1-1,2-2 1,22-22-11,-11 12 170,109-94 795,129-142 1,-241 236-1068,-2 2-5,0 0 0,11-15 0,-56 88-60,-50 124-1,76-161-193,1 2-1,2-1 1,0 1 0,2 1-1,1-1 1,2 1 0,1 50-1,1-72 7,1 1 0,0-1 0,1 1 0,3 10 0,-5-17 179,0 0 0,1 0 0,-1 0 1,0 0-1,1 0 0,-1 0 1,1 0-1,-1 0 0,1 0 0,0 0 1,-1 0-1,1 0 0,0-1 0,-1 1 1,1 0-1,0 0 0,0-1 1,0 1-1,0-1 0,0 1 0,0 0 1,0-1-1,0 0 0,0 1 0,0-1 1,0 0-1,0 1 0,0-1 1,0 0-1,0 0 0,0 0 0,0 0 1,0 0-1,0 0 0,0 0 0,0 0 1,1-1-1,-1 1 0,0 0 1,0 0-1,1-2 0,4-2-117,0-1 0,0 0-1,-1-1 1,1 1 0,-1-1 0,-1 0-1,1 0 1,-1 0 0,5-12 0,21-41-744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1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 15035,'-4'-3'2477,"-4"9"-1710,-4 8-366,1 1 0,0 0 0,2 0 0,0 1 0,0 1 1,2-1-1,0 1 0,1 1 0,0-1 0,2 1 0,0 0 1,1 0-1,1 1 0,0-1 0,2 24 0,0-35-372,1-1 0,0 1 1,0 0-1,0-1 0,1 1 0,0-1 0,0 1 0,1-1 0,0 0 0,0 0 0,0 0 0,1-1 1,0 1-1,0-1 0,5 6 0,-5-7-22,0-1 1,0 0-1,0-1 0,0 1 1,0-1-1,1 1 1,-1-1-1,1-1 0,0 1 1,-1-1-1,1 1 1,0-1-1,0-1 0,0 1 1,0-1-1,0 0 0,-1 0 1,1 0-1,0-1 1,0 1-1,5-2 0,0-1 1,0-1 0,-1 0-1,0 0 1,1-1-1,-2 0 1,1 0-1,0-1 1,-1 0-1,0 0 1,-1-1-1,1 0 1,-1-1 0,-1 0-1,12-16 1,-9 11 17,-2 0 1,1-1 0,-1 1-1,-1-1 1,-1 0-1,0-1 1,-1 0 0,0 1-1,2-23 1,-5 27-15,-1 0 1,0 0-1,-1-1 1,0 1-1,0 0 1,-1 1-1,0-1 1,-5-11-1,6 17-26,-1 0-1,1 1 0,-1-1 0,0 0 1,0 1-1,-1-1 0,1 1 1,-1 0-1,0 0 0,1 0 1,-1 0-1,-1 0 0,1 1 1,0-1-1,-1 1 0,1 0 1,-1 0-1,0 0 0,1 0 0,-1 1 1,0-1-1,-6 0 0,7 2-35,0-1-1,1 1 1,-1 0-1,0 1 1,1-1-1,-1 0 1,0 1-1,1-1 1,-1 1-1,1 0 1,-1 0-1,1 0 1,-1 0-1,1 1 1,0-1-1,-1 1 1,1-1-1,0 1 1,0 0-1,0-1 1,0 1-1,1 0 0,-1 0 1,0 1-1,1-1 1,-1 0-1,1 0 1,0 1-1,0-1 1,0 1-1,0-1 1,0 1-1,1 0 1,-1-1-1,1 1 1,-1 0-1,1 2 1,-1 24-336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01:0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 20836,'-11'5'286,"0"1"-1,1 0 0,0 0 0,0 1 0,0 0 0,1 1 0,0 0 0,0 1 1,-7 10-1,13-15-209,0 0-1,0 0 1,0 1 0,0 0 0,1 0 0,0-1 0,0 1-1,0 1 1,1-1 0,0 0 0,0 0 0,0 0 0,0 1-1,1-1 1,0 0 0,0 1 0,1-1 0,-1 0 0,1 1 0,0-1-1,1 0 1,2 9 0,-2-9-40,1-1 0,-1 1 1,1 0-1,0-1 0,0 1 0,1-1 1,-1 0-1,1 0 0,0 0 0,0 0 0,0-1 1,8 5-1,-5-4-6,1 0-1,-1 0 1,1-1 0,0 0 0,0-1 0,1 0 0,12 2 0,-6-2-21,-1-1 1,0-1 0,0 0 0,1-1 0,-1-1 0,0 0 0,0-1 0,0-1-1,20-7 1,-24 6 10,0 0-1,0 0 1,0-1-1,-1 0 1,0-1-1,-1 0 0,1 0 1,-1-1-1,0 0 1,10-16-1,-15 21-14,0-2-1,-1 1 0,1 0 1,-1 0-1,0-1 0,0 1 1,0-1-1,-1 0 0,0 0 1,0 1-1,0-1 0,0 0 1,-1 0-1,1 0 0,-2 0 0,1 0 1,0 0-1,-1 0 0,0 1 1,0-1-1,0 0 0,-1 0 1,1 1-1,-1-1 0,0 1 1,-4-7-1,3 7-62,0 0 0,0 1 0,0-1 0,-1 0 0,1 1 0,-1 0 0,0 0 0,1 0 0,-1 1 0,-1-1 0,1 1 0,0 0 0,-1 0 0,1 0 0,-1 1 0,-4-2 0,-1 1-15,0 1 0,-1 0 0,1 1 0,0 0 0,0 0 1,-20 4-1,-36 9-301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3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20676,'42'-23'2075,"30"-16"-161,-64 36-1676,0-1 1,0 1-1,1 1 0,0 0 0,-1 0 0,18-1 0,-24 3-215,0 0-1,0 0 0,1 0 0,-1 0 1,0 0-1,0 0 0,0 1 0,0-1 1,0 1-1,0 0 0,0-1 0,0 1 1,0 0-1,0 0 0,0 0 0,0 0 1,-1 1-1,1-1 0,0 0 0,-1 1 1,1-1-1,-1 1 0,1 0 0,-1-1 1,0 1-1,0 0 0,0 0 0,0 0 1,0 0-1,0 0 0,0 0 1,-1 0-1,1 0 0,-1 0 0,1 0 1,-1 0-1,0 0 0,0 0 0,0 0 1,0 1-1,0-1 0,-1 0 0,1 0 1,-2 4-1,-1 4 23,-1 1 0,0-1 0,-1 0 1,0 0-1,0-1 0,-1 0 0,0 0 1,-1 0-1,0-1 0,-14 14 0,-9 4 286,-50 35 0,71-54-265,9-7-64,0 0-1,0 0 1,-1 0-1,1 0 0,0 0 1,0 0-1,0 1 0,0-1 1,0 0-1,0 0 1,-1 0-1,1 0 0,0 1 1,0-1-1,0 0 0,0 0 1,0 0-1,0 0 1,0 1-1,0-1 0,0 0 1,0 0-1,0 0 0,0 0 1,0 1-1,0-1 1,0 0-1,0 0 0,0 0 1,0 1-1,0-1 1,0 0-1,0 0 0,0 0 1,1 0-1,-1 0 0,0 1 1,0-1-1,0 0 1,0 0-1,0 0 0,0 0 1,1 0-1,-1 1 0,0-1 1,0 0-1,0 0 1,0 0-1,0 0 0,1 0 1,-1 0-1,0 0 0,0 0 1,0 0-1,1 0 1,-1 0-1,0 0 0,0 0 1,0 0-1,0 0 0,1 0 1,-1 0-1,0 0 1,0 0-1,0 0 0,0 0 1,1 0-1,-1 0 0,17 2 1,-15-1 4,30 3-38,40 10 1,-59-11-1,-1 1 0,1 1 1,-1 0-1,0 0 0,-1 1 0,13 9 1,-22-14 31,0 0 0,0 0-1,0 1 1,0-1 0,0 1 0,0 0 0,-1-1 0,1 1 0,-1 0 0,1 0 0,-1 0 0,1 0 0,-1 0-1,0 0 1,0 0 0,0 0 0,0 1 0,-1-1 0,1 0 0,-1 1 0,1-1 0,-1 0 0,0 1 0,0-1-1,0 0 1,0 1 0,0-1 0,0 1 0,-1-1 0,1 0 0,-1 1 0,0-1 0,0 0 0,0 0 0,0 0-1,0 1 1,0-1 0,-3 3 0,-1 2 90,-1 0 1,-1 0-1,1-1 0,-1 0 0,0 0 0,-1-1 1,1 1-1,-16 6 0,7-4 117,1-1 1,-1-1 0,-19 4-1,27-8-146,-1 0 0,1-1-1,-1 0 1,1 0 0,-1-1-1,1 0 1,-1-1 0,-8-1-1,16 2-115,-1 0-1,1-1 1,0 1-1,-1 0 1,1-1-1,0 1 1,-1-1-1,1 1 1,0-1-1,-1 0 1,1 1-1,0-1 1,0 0-1,0 0 1,0 0-1,0 0 1,0 0-1,0 0 1,0 0-1,0 0 1,0 0-1,1-1 1,-1 1-1,0 0 1,1 0-1,-1-1 1,1 1-1,0 0 1,-1-1-1,1 1 1,0 0-1,0-3 1,0 2-75,0 0 0,1 0 0,-1 0 0,1 0 0,0 0 0,-1 0 0,1 0 0,0 0 0,0 1 0,1-1 0,-1 0 0,0 0 0,0 1 0,1-1 1,-1 1-1,1-1 0,0 1 0,-1 0 0,1 0 0,0 0 0,3-2 0,18-7-720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18292,'0'1'71,"0"-1"-1,0 0 1,0 0 0,-1 0-1,1 0 1,0 0 0,0 1-1,0-1 1,-1 0 0,1 0-1,0 0 1,0 0 0,-1 0-1,1 0 1,0 0 0,0 0-1,-1 0 1,1 0 0,0 0-1,0 0 1,0 0 0,-1 0-1,1 0 1,0 0 0,0 0-1,-1 0 1,1 0 0,0 0-1,0-1 1,0 1 0,-1 0-1,1 0 1,0 0 0,0 0-1,0 0 1,-1-1 0,1 1-1,0 0 1,0 0 0,0 0-1,0-1 1,0 1 0,0 0-1,-1 0 1,1 0 0,0-1-1,1 1 40,-1-1 0,1 0 0,-1 1 0,1-1 0,-1 1 0,1-1 0,0 1 0,-1 0 0,1-1 0,0 1 0,-1 0 0,1-1 0,0 1 0,-1 0-1,1 0 1,1-1 0,17-3 558,0 0-1,1 1 0,-1 1 0,0 1 1,40 2-1,-53 0-650,0 0-1,0 0 1,0 1-1,0 0 1,0 0-1,0 0 1,0 1-1,-1 0 1,11 6-1,-13-6 13,1 0 1,-1 0-1,0 1 1,0-1-1,-1 0 0,1 1 1,-1 0-1,1 0 0,-1 0 1,0 0-1,-1 0 0,1 0 1,-1 0-1,0 0 0,2 8 1,-3-7 0,0 0 1,1 0 0,-2 0-1,1 0 1,0 1-1,-1-1 1,0 0 0,-1 0-1,1 0 1,-3 6-1,3-8 7,-1 1-1,1-1 0,-1 0 0,0 0 0,0 0 0,0 0 0,0 0 0,-1 0 1,1-1-1,-1 1 0,1-1 0,-1 0 0,0 0 0,0 0 0,-6 4 1,6-5 10,2-1 15,18-1-114,-9 3 27,-1 0 0,0 1 0,0 0 0,0 0 0,-1 0 0,1 1 0,-1 0 0,0 0 0,0 0-1,0 1 1,0 0 0,6 8 0,-10-11 24,1 1-1,-1 0 0,0 0 0,-1-1 1,1 1-1,0 0 0,-1 0 1,0 1-1,1-1 0,-1 0 0,0 0 1,-1 1-1,1-1 0,-1 0 0,1 1 1,-1-1-1,0 0 0,0 1 1,-1-1-1,1 1 0,-1-1 0,1 0 1,-1 1-1,0-1 0,0 0 0,-1 0 1,1 0-1,-1 0 0,-2 4 0,-2 2 70,-1-1 0,-1 0-1,1 0 1,-1-1 0,-1 0-1,1-1 1,-1 1-1,0-2 1,-1 1 0,1-1-1,-12 4 1,8-4 56,0 0 1,0-1-1,-1 0 0,1-1 1,-1-1-1,0 0 1,0-1-1,-18-1 1,-1-7-401,31 6 179,1 1-1,-1-1 0,1 0 1,-1 0-1,1 0 1,-1 0-1,1 0 1,0 0-1,-1 0 1,1 0-1,0 0 1,0-1-1,0 1 1,0 0-1,0-1 1,0 1-1,-1-2 0,2 2 79,0 1-1,0 0 0,0 0 1,0 0-1,0-1 0,0 1 1,0 0-1,0 0 0,0-1 0,0 1 1,0 0-1,0 0 0,0 0 1,0-1-1,0 1 0,0 0 1,0 0-1,0 0 0,0-1 0,1 1 1,-1 0-1,0 0 0,0 0 1,0-1-1,0 1 0,0 0 1,1 0-1,-1 0 0,0 0 0,0 0 1,0-1-1,0 1 0,1 0 1,-1 0-1,4-2-468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46 12715,'-33'-9'560,"11"-5"-384,-1-9-200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18060,'4'-17'1516,"-4"17"-1479,0 0 0,0-1 0,0 1 0,1 0-1,-1 0 1,0 0 0,0 0 0,0-1 0,0 1 0,0 0 0,0 0-1,0 0 1,0 0 0,1 0 0,-1 0 0,0-1 0,0 1 0,0 0-1,0 0 1,0 0 0,1 0 0,-1 0 0,0 0 0,0 0 0,0 0-1,0 0 1,1 0 0,-1 0 0,0 0 0,0 0 0,0 0 0,1 0 0,-1 0-1,0 0 1,0 0 0,0 0 0,0 0 0,1 0 0,-1 0 0,0 0-1,3 3 242,-1 0-1,0-1 0,0 1 0,0 0 0,0 1 0,3 5 1,42 67 1023,72 92 0,-7-14-1132,-86-114-110,40 85 1,-36-49 12,13 27-1309,-38-94 242,-4-21 222,-2-12 201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0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24 535 16892,'-2'0'457,"0"1"0,0 0-1,-1-1 1,1 1 0,0 0 0,0 1 0,-6 2 1809,12-8-972,-1 1-1078,6-10 191,0 0 0,0-1 0,-2 0 0,0-1 0,0 1 0,5-19 0,-5 14-163,12-35 95,-3 1 0,-1-2 1,-4 0-1,-1 0 0,1-58 0,-9 98-331,-2 15-8,0 0 0,0-1-1,0 1 1,0 0 0,0 0 0,0 0-1,0 0 1,0 0 0,1 0 0,-1 0 0,0 0-1,0 0 1,0-1 0,0 1 0,0 0-1,0 0 1,0 0 0,0 0 0,0 0-1,0 0 1,0 0 0,0 0 0,0 0-1,1 0 1,-1 0 0,0 0 0,0 0-1,0 0 1,0 0 0,0 0 0,0 0-1,0 0 1,0 0 0,0 0 0,1 0 0,-1 0-1,0 0 1,0 0 0,0 0 0,0 0-1,0 0 1,0 0 0,0 0 0,0 0-1,0 0 1,1 0 0,-1 0 0,0 0-1,0 0 1,0 0 0,0 0 0,0 0-1,0 0 1,0 1 0,10 19-50,-6-11 37,6 11-236,1 1-1,0-2 1,2 1-1,0-2 1,1 0-1,1 0 1,0-1-1,2-1 0,28 22 1,43 33-653,-45-36 338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11 345 17780,'-9'18'1855,"8"-18"-1833,1 0 0,0 0 1,0 0-1,0 0 1,0 0-1,0 0 0,0 0 1,0 0-1,0 1 1,0-1-1,0 0 0,0 0 1,0 0-1,0 0 1,0 0-1,0 0 1,0 1-1,0-1 0,0 0 1,0 0-1,0 0 1,0 0-1,0 0 0,0 0 1,0 1-1,0-1 1,0 0-1,0 0 0,0 0 1,0 0-1,0 0 1,0 0-1,0 0 0,0 1 1,0-1-1,0 0 1,0 0-1,1 0 0,-1 0 1,0 0-1,0 0 1,0 0-1,0 0 0,0 0 1,0 0-1,0 0 1,1 0-1,-1 0 0,0 1 1,0-1-1,0 0 1,0 0-1,0 0 0,4-2 231,0 0-1,-1 1 0,1-1 0,-1-1 1,1 1-1,5-6 0,254-231 2802,-180 159-2747,-54 56-247,-29 23-58,0 1-1,1-1 1,-1 1 0,1 0-1,-1 0 1,0-1 0,1 1 0,-1 0-1,1 0 1,-1-1 0,1 1-1,-1 0 1,1 0 0,-1 0 0,1 0-1,-1 0 1,1 0 0,-1 0-1,1 0 1,-1 0 0,1 0 0,-1 0-1,1 0 1,-1 0 0,1 0-1,-1 0 1,1 1 0,-1-1 0,1 0-1,-1 1 1,1-1 3,0 1 1,-1 0-1,0 0 1,1 0-1,-1 0 1,0 0-1,1 0 0,-1 0 1,0 0-1,0 0 1,0 0-1,0 0 1,0 0-1,0 1 1,-2 15 46,-1 0 1,0-1 0,-1 1-1,-8 19 1,-1 5 33,-13 41-4,13-44-265,1 1 0,2 0 0,2 0 0,-5 55-1,13-93 105,1 24-829,-1-25 891,1 0-1,-1 1 0,0-1 0,0 1 0,0-1 0,0 1 1,0-1-1,1 1 0,-1-1 0,0 1 0,0-1 0,1 0 0,-1 1 1,0-1-1,1 0 0,-1 1 0,0-1 0,1 0 0,-1 1 1,0-1-1,1 0 0,-1 0 0,1 1 0,-1-1 0,1 0 0,-1 0 1,1 0-1,-1 0 0,0 1 0,1-1 0,-1 0 0,1 0 0,-1 0 1,1 0-1,-1 0 0,1 0 0,-1 0 0,1 0 0,-1-1 1,1 1-1,-1 0 0,1 0 0,0-1 0,15-9-558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20724,'-4'4'190,"1"-1"0,-1 1-1,0 0 1,1 0 0,0 0-1,0 0 1,0 1 0,0-1-1,1 1 1,-4 8 0,2-3 45,-6 10-16,1 0-1,1 1 1,1 0-1,1 0 0,1 1 1,1-1-1,1 1 1,1 0-1,0 39 1,3-57-185,-1 0 1,1-1-1,-1 1 1,1-1-1,0 1 1,0-1-1,1 1 1,-1-1-1,1 0 1,0 1-1,-1-1 1,1 0-1,1 0 1,4 5-1,-6-7-2,1 1-1,0-1 1,0 0-1,0 1 1,1-1-1,-1 0 0,0 0 1,0-1-1,1 1 1,-1 0-1,0-1 1,1 1-1,-1-1 1,1 0-1,-1 0 0,0 0 1,1 0-1,-1 0 1,1-1-1,-1 1 1,0-1-1,1 1 1,2-2-1,3-2 74,1 0 1,-1 0-1,0 0 1,0-1-1,0-1 1,-1 0-1,0 0 0,0 0 1,0 0-1,8-12 1,-4 4 103,-1-1 0,0 0 0,0 0 1,10-26-1,-16 32-117,-1-1 0,0 0 1,0 1-1,-1-1 0,-1 0 0,1 0 0,-2-1 1,1 1-1,-1 0 0,-1 0 0,-3-18 1,4 25-117,-1-1 1,0 1-1,0 0 1,0-1-1,-1 1 1,1 0 0,-1 0-1,0-1 1,0 1-1,0 1 1,0-1-1,0 0 1,-1 0-1,1 1 1,-1 0-1,0-1 1,0 1 0,1 0-1,-2 0 1,1 0-1,0 1 1,0-1-1,0 1 1,-1 0-1,1 0 1,-1 0 0,1 0-1,-1 0 1,1 1-1,-1 0 1,1 0-1,-1 0 1,1 0-1,-1 0 1,-5 2 0,-23 8-1909,31-10 1875,0 1 0,0-1-1,1 0 1,-1 0-1,0 0 1,0 1 0,1-1-1,-1 0 1,0 1-1,1-1 1,-1 1-1,1-1 1,-1 1 0,0-1-1,1 1 1,-1-1-1,1 1 1,-1 0 0,1-1-1,0 1 1,-1 0-1,1-1 1,0 1-1,-1 0 1,1-1 0,0 1-1,0 0 1,0 0-1,-1-1 1,1 1-1,0 0 1,0 0 0,0 0-1,0-1 1,0 1-1,1 1 1,5 2-862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59 19628,'-4'-3'530,"0"0"1,0 0-1,0-1 0,0 1 1,-3-5-1,6 7-448,1 1 0,0-1 0,-1 1 0,1-1 0,0 1 0,-1-1 0,1 1 0,0-1 0,0 1 0,0-1 0,-1 0 0,1 1 0,0-1 0,0 0 0,0 1 0,0-1 0,0 1 0,0-1 0,0 0 0,1 0 0,-1 0 20,1 0-1,-1 1 1,1-1-1,-1 0 1,1 0-1,0 1 1,-1-1-1,1 1 1,0-1-1,0 1 1,-1-1-1,1 1 1,0-1-1,0 1 0,0 0 1,0-1-1,-1 1 1,3 0-1,5-3 62,-1 1 0,1 0 0,0 0 0,0 1 0,0 1 0,0-1 0,0 1 0,0 0 0,0 1 0,0 0-1,14 3 1,-21-3-154,0-1 0,0 1 0,0-1 0,0 1 0,0 0-1,0-1 1,0 1 0,0 0 0,-1 0 0,1 0 0,0-1 0,-1 1-1,1 0 1,-1 0 0,1 0 0,-1 0 0,1 0 0,-1 0-1,1 0 1,-1 0 0,0 0 0,0 1 0,0-1 0,0 0-1,1 0 1,-1 0 0,0 0 0,-1 0 0,1 0 0,0 0 0,0 0-1,0 0 1,-1 1 0,1-1 0,-1 0 0,0 1 0,-2 6 40,-1 0 1,0 0 0,-10 12 0,7-10 8,-8 13 55,10-18-87,1 1 0,0 0 0,0-1 1,0 1-1,1 1 0,0-1 0,0 0 0,1 1 1,0-1-1,-2 10 0,4-15-26,0 0-1,0 0 1,0 0-1,0 0 1,1 0 0,-1 0-1,0 0 1,1 0-1,-1 0 1,0 0 0,1 0-1,-1-1 1,1 1-1,0 0 1,-1 0 0,1-1-1,0 1 1,-1 0-1,1-1 1,0 1 0,0 0-1,-1-1 1,3 1-1,22 8-110,-15-6 56,18 6-108,-9-4 15,-1 1 0,25 12 1,-39-16 131,0 0 0,0 0 0,-1 0 0,1 0 0,-1 1 0,0-1 0,0 1 1,0 0-1,0 0 0,0 0 0,-1 1 0,1-1 0,-1 0 0,0 1 0,0 0 1,3 7-1,-5-9 39,0 1-1,1-1 1,-1 0 0,0 1 0,-1-1 0,1 0-1,0 1 1,-1-1 0,1 0 0,-1 1 0,0-1-1,0 0 1,1 0 0,-1 0 0,-1 0 0,1 0-1,0 0 1,-1 0 0,1 0 0,-1 0 0,1-1-1,-1 1 1,0 0 0,-3 1 0,-3 4 145,0-1 0,-1-1 0,0 0-1,-12 6 1,-7 0 58,-1-2 0,0 0 0,0-2 0,-43 5 0,80-16-6276,12-8 4343,-1 1 635,10-5-631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20548,'-11'30'1761,"-5"2"-1249,0 1-264,0-5 560,2 2-448,6-6-920,3-5 1712,7-11-1224,3-2 0,7-12-128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 20868,'-2'3'460,"-6"21"1281,8-24-1712,0 1 0,0-1 0,0 0 0,0 1 0,0-1-1,0 1 1,0-1 0,0 0 0,0 1 0,0-1 0,0 1 0,0-1 0,0 0 0,0 1 0,1-1 0,-1 0 0,0 1 0,0-1 0,0 0 0,1 1 0,-1-1-1,0 0 1,0 1 0,1-1 0,-1 0 0,0 0 0,1 1 0,-1-1 0,0 0 0,1 0 0,-1 0 0,1 1 0,-1-1 0,0 0 0,1 0 0,-1 0 0,1 0-1,-1 0 1,0 0 0,1 0 0,-1 0 0,1 0 0,-1 0 0,0 0 0,1 0 0,-1 0 0,1 0 0,-1 0 0,0 0 0,1-1 0,-1 1 0,1 0 0,6-2 197,-1 0 1,1-1 0,-1 1 0,0-1-1,0-1 1,0 1 0,8-7 0,40-35 397,-35 28-355,45-40 719,-64 56-977,0 1 0,0 0-1,0-1 1,1 1 0,-1 0 0,0 0-1,0-1 1,0 1 0,1 0 0,-1 0-1,0 0 1,0-1 0,0 1 0,1 0-1,-1 0 1,0 0 0,0 0 0,1 0 0,-1-1-1,0 1 1,1 0 0,-1 0 0,0 0-1,0 0 1,1 0 0,-1 0 0,0 0-1,1 0 1,-1 0 0,0 0 0,1 0-1,-1 0 1,0 0 0,0 0 0,1 0 0,-1 1-1,0-1 1,0 0 0,1 0 0,-4 16 341,2-13-344,-28 92 211,15-54-551,2 1-1,1 0 0,2 0 0,-3 48 1,13-79-38,3-19-7,2-19-123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48 20252,'6'-7'600,"-4"5"-408,0 0 0,0-1 0,0 1 1,-1 0-1,1-1 0,-1 1 0,1-1 0,-1 0 1,0 0-1,0 1 0,1-6 0,-2 8-173,0-1 0,0 1 0,0 0-1,0 0 1,0-1 0,0 1 0,0 0-1,0 0 1,0 0 0,0 0 0,0-1-1,0 1 1,0 0 0,0 0 0,0 0-1,0-1 1,0 1 0,-1 0 0,1 0-1,0 0 1,0 0 0,0-1 0,0 1 0,0 0-1,-1 0 1,1 0 0,0 0 0,0 0-1,0 0 1,0 0 0,-1 0 0,1-1-1,0 1 1,0 0 0,0 0 0,-1 0-1,1 0 1,0 0 0,0 0 0,0 0-1,-1 0 1,1 0 0,0 0 0,0 0 0,0 0-1,-1 0 1,1 1 0,0-1 0,0 0-1,0 0 1,-1 0 0,1 0 0,0 0-1,0 0 1,0 0 0,0 1 0,-1-1-1,1 0 1,0 0 0,-13 9 808,-15 20-231,1 0 0,1 2 0,2 1 0,-23 38 0,7-6-377,-64 135 0,89-164-195,2 0 1,1 0 0,2 1 0,2 1 0,1 0-1,-2 39 1,8-63-78,1-1-1,0 1 0,1 0 1,0-1-1,1 0 1,1 1-1,5 15 0,-6-22 38,0-1 0,1 0 0,0 0 0,0 0 0,0 0 0,0 0 0,1-1 0,0 1 0,0-1 0,0 0 0,0 0 0,1-1 0,-1 1 0,1-1 0,0 0 0,0 0 0,10 4 0,-1-3-11,0 0 1,0 0 0,0-1 0,0-1 0,20 1-1,22-1-162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2 295 22789,'-1'0'41,"1"0"1,0 1-1,0-1 0,0 0 1,0 0-1,0 1 1,0-1-1,0 0 0,0 0 1,0 1-1,0-1 0,0 0 1,0 0-1,0 0 1,0 1-1,0-1 0,0 0 1,0 0-1,0 1 0,0-1 1,0 0-1,0 0 1,0 1-1,0-1 0,0 0 1,1 0-1,-1 0 0,0 1 1,0-1-1,0 0 1,0 0-1,0 0 0,1 0 1,-1 1-1,0-1 0,0 0 1,0 0-1,1 0 1,-1 0-1,0 0 0,0 0 1,1 0-1,-1 0 0,0 1 1,0-1-1,0 0 1,1 0-1,-1 0 0,0 0 1,0 0-1,1 0 1,-1 0-1,0 0 0,0 0 1,1-1-1,17-8 501,-13 6-398,395-236 2981,-386 230-3105,-5 2-10,1 1 1,0 0-1,0 1 1,1 0-1,-1 1 1,18-5-1,-28 9-9,0 0 0,0 0 0,0 0 0,0 0-1,0 0 1,1 0 0,-1 1 0,0-1 0,0 0 0,0 0-1,0 0 1,0 0 0,0 0 0,0 1 0,0-1 0,0 0 0,0 0-1,0 0 1,0 0 0,0 0 0,1 1 0,-1-1 0,0 0-1,0 0 1,0 0 0,0 0 0,-1 1 0,1-1 0,0 0 0,0 0-1,0 0 1,0 0 0,0 1 0,0-1 0,0 0 0,0 0-1,0 0 1,0 0 0,0 0 0,0 0 0,0 1 0,-1-1 0,1 0-1,0 0 1,0 0 0,0 0 0,0 0 0,0 0 0,-1 0-1,1 1 1,-7 9 35,-8 11 22,-67 99 289,68-97-282,1 0 0,1 1-1,-12 36 1,23-57-55,-5 25-345,5-27 299,1-1 1,0 1 0,0-1 0,0 1 0,0-1-1,0 1 1,0-1 0,0 1 0,0-1 0,0 1-1,0-1 1,0 1 0,0-1 0,1 1 0,-1-1-1,0 0 1,0 1 0,0-1 0,1 1 0,-1-1-1,0 1 1,0-1 0,1 0 0,-1 1-1,1-1 1,-1 1 0,0-1 0,1 0 0,-1 0-1,1 1 1,-1-1 0,0 0 0,1 0 0,-1 1-1,1-1 1,-1 0 0,1 0 0,-1 0 0,1 0-1,-1 0 1,1 0 0,-1 0 0,1 0-1,-1 0 1,1 0 0,-1 0 0,1 0 0,-1 0-1,2 0 1,3-2-62,1-1-1,-1 1 1,1-1-1,-1 0 1,0 0-1,0-1 1,6-5-1,-3 3-46,34-26-465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20732,'-9'19'2025,"-12"9"-1281,-1 6-328,0 3 968,2 4-295,2 0-425,7-1-200,7-2-464,0-4-176,8-8-536,0-4-305,3-14 769,-3-8-168,-4-10-144</inkml:trace>
  <inkml:trace contextRef="#ctx0" brushRef="#br0" timeOffset="1">5 177 18436,'-4'0'2088,"4"1"-1087,4 1-369,11 0 1400,4-1-616,4 2-495,7-1-289,5-1-1024,3-1 128,-5 0 232,1 0-144,3-3-152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20404,'3'3'302,"-1"1"0,0-1 0,0 1 0,0-1 0,0 1 0,-1 0 0,1 0 0,-1-1 0,0 1 0,0 0 0,0 5 0,2 49 1435,-2-12-1195,8 30-39,0 101 0,-10-150-477,-1 0-1,-1 0 0,-2-1 0,0 1 1,-2-1-1,0-1 0,-17 38 0,6-27-83,-1-1-1,-2-1 1,-1-1 0,-35 41-1,37-52-26,0 0-1,-1-2 1,-1-1-1,-1 0 0,-1-2 1,-42 23-1,26-19-84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13867,'-1'-1'451,"1"0"0,-1-1 0,0 1-1,0-1 1,0 1 0,1-1 0,-1 1 0,1-1 0,-1 1 0,1-1 0,0 1 0,-1-1-1,1 0 1,0 1 0,0-3 0,1 3-366,0-1 0,-1 1 1,1-1-1,0 1 0,0 0 0,0-1 0,0 1 0,0 0 1,0 0-1,0-1 0,0 1 0,1 0 0,-1 0 0,0 0 0,1 0 1,1 0-1,10-6 243,-1 2 0,1 0 0,1 0-1,-1 1 1,0 1 0,1 0 0,0 1 0,0 0 0,0 1 0,-1 1 0,1 0 0,0 1 0,0 0 0,0 2 0,0-1-1,15 6 1,-26-7-288,1 1 0,0 0 0,-1 0-1,1 0 1,-1 0 0,0 0-1,0 0 1,0 1 0,0 0 0,0 0-1,-1 0 1,1 0 0,-1 0-1,1 0 1,1 5 0,-3-5-16,0 0 0,0-1 1,0 2-1,0-1 0,0 0 0,-1 0 1,1 0-1,-1 0 0,0 0 0,0 0 0,0 0 1,-1 0-1,1 1 0,-1-1 0,0 0 1,1 0-1,-1 0 0,-1 0 0,-1 4 1,-3 2 33,0 0-1,0-1 1,-1 1 0,0-1 0,0 0 0,-1-1 0,0 0 0,-1 0 0,0 0 0,-11 5 0,-9 5 186,0-2-1,-34 13 1,88-29-349,40 4-1,-48-1-3,0 0-1,30 8 0,-41-8 69,1 0 0,-1 0-1,1 1 1,-1 0-1,0 0 1,0 0 0,0 1-1,-1 0 1,10 8-1,-14-11 43,0 1 0,0-1 0,0 1 0,0-1-1,0 1 1,0-1 0,0 1 0,0-1 0,-1 1 0,1 0-1,-1 0 1,1-1 0,-1 1 0,0 0 0,0 0-1,1-1 1,-1 1 0,0 0 0,-1 0 0,1 0 0,0-1-1,0 1 1,-1 0 0,1 0 0,-1-1 0,0 1-1,1 0 1,-1-1 0,0 1 0,0-1 0,0 1 0,0-1-1,0 0 1,-3 3 0,-3 3 71,0 0 0,0 0 0,0-1 0,-17 10-1,-11 8 313,-2-2 0,-68 29-1,105-50-437,-1 0 1,0-1-1,0 1 0,0-1 0,0 1 0,0-1 0,-1 0 0,1 1 0,0-1 0,0 0 0,0 0 0,0 0 1,0 0-1,0 0 0,0 0 0,0 0 0,-1 0 0,1 0 0,-2-1 0,3 0-13,1 0-1,-1 0 1,0 0 0,0 1-1,0-1 1,1 0 0,-1 0-1,1 0 1,-1 1 0,0-1-1,1 0 1,-1 0-1,1 1 1,0-1 0,-1 0-1,1 1 1,1-2 0,37-32-1017,-6 13 343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21101,'-15'47'2320,"-6"-1"-1600,-1-2-320,3 0 1249,5-9-1193,8-7-720,12-17 352,11-11-160,15-22-192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87 20780,'-2'1'305,"1"0"-1,-1 0 0,1 0 0,-1 0 0,1 0 0,-1 0 0,1 0 0,-1 0 0,1 0 0,0 1 0,0-1 0,-1 2 0,2-3-269,0 0-1,0 0 0,0 0 0,0 1 1,0-1-1,0 0 0,0 0 0,0 0 1,0 0-1,0 0 0,0 0 1,0 1-1,0-1 0,0 0 0,0 0 1,0 0-1,0 0 0,0 0 0,0 0 1,0 1-1,0-1 0,0 0 1,0 0-1,0 0 0,1 0 0,-1 0 1,0 0-1,0 0 0,0 0 0,0 0 1,0 0-1,0 0 0,0 1 1,1-1-1,-1 0 0,0 0 0,0 0 1,0 0-1,0 0 0,0 0 0,0 0 1,1 0-1,-1 0 0,0 0 1,0 0-1,16-3 918,14-7-704,0-2 0,55-30 0,-6 2-173,-79 40-71,-1 0 0,1 0 0,0 0 0,0 1 0,0-1 0,0 0 0,0 0 1,0 0-1,0 0 0,0 0 0,0 0 0,0 0 0,0 0 0,0 0 0,0 0 1,0 0-1,0 1 0,0-1 0,0 0 0,0 0 0,0 0 0,0 0 0,0 0 0,0 0 1,0 0-1,0 0 0,0 1 0,0-1 0,0 0 0,0 0 0,0 0 0,0 0 1,0 0-1,0 0 0,0 0 0,0 0 0,0 0 0,0 0 0,0 1 0,0-1 0,0 0 1,0 0-1,0 0 0,0 0 0,0 0 0,1 0 0,-1 0 0,0 0 0,0 0 1,0 0-1,0 0 0,0 0 0,0 0 0,0 0 0,0 0 0,0 0 0,1 0 0,-1 0 1,0 0-1,0 0 0,0 0 0,-6 10 89,3-6-82,-87 121 708,79-107-788,0 1 1,1 0-1,1 1 1,1 0-1,-6 23 0,14-41-20,-1-1-1,1 1 0,-1 0 1,1 0-1,0 0 0,0-1 1,0 1-1,0 0 0,0 0 0,0 0 1,1 2-1,-1-4 78,1 1 0,-1-1 0,0 1 0,1-1-1,-1 0 1,0 1 0,1-1 0,-1 0 0,0 0 0,1 1 0,-1-1 0,1 0 0,-1 0 0,1 1-1,-1-1 1,1 0 0,-1 0 0,1 0 0,-1 0 0,1 0 0,-1 0 0,1 0 0,-1 0 0,1 0 0,-1 0-1,1 0 1,-1 0 0,0 0 0,1 0 0,-1 0 0,1-1 0,-1 1 0,1 0 0,-1 0 0,1 0-1,-1-1 1,0 1 0,1-1 0,18-10-397</inkml:trace>
  <inkml:trace contextRef="#ctx0" brushRef="#br0" timeOffset="1">786 53 20004,'-4'14'2089,"-17"13"-1273,-7 3-320,-1 6 1136,2 0-535,2 2-401,3-3-184,6-2-456,4-6-272,7-13-592,5-13-409,0-4 985,5-12-248,1-14-160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23 20772,'-11'5'562,"1"1"-1,-1 0 0,1 0 0,1 1 0,-1 0 0,1 0 0,1 1 1,-1 0-1,1 1 0,0 0 0,1 0 0,-10 17 0,16-25-528,1 1 1,-1-1-1,1 0 0,-1 0 0,1 0 0,-1 0 0,1 1 1,0-1-1,-1 0 0,1 0 0,0 1 0,0-1 0,0 0 0,0 0 1,0 1-1,0-1 0,0 0 0,1 2 0,-1-3-19,1 1 0,-1 0 0,1-1 0,-1 1-1,1-1 1,-1 1 0,1-1 0,-1 0 0,1 1 0,0-1 0,-1 1 0,1-1-1,-1 0 1,1 0 0,0 1 0,-1-1 0,1 0 0,0 0 0,0 0 0,-1 0-1,1 0 1,0 0 0,0 0 0,3 0 2,0 0-1,0-1 1,0 1-1,0-1 1,0 0 0,0-1-1,0 1 1,0-1 0,5-2-1,-3-1-11,1 0 0,0 0 0,-1 0 0,0-1 0,-1 0 0,1 0 0,7-12 0,-11 15-21,0 0 0,0 0 0,0 0 0,0-1 0,0 1 0,-1 0 0,0-1 0,0 0 0,0 1 0,0-1 0,0 0 0,-1 1 0,1-1 0,-1 0 0,0 1 0,0-1 0,-1 0 0,-1-6 0,2 8-11,-1 0 0,0 1 0,1-1 0,-1 1 0,0-1 0,0 1 0,0 0 0,0-1 0,-1 1-1,1 0 1,0 0 0,0 0 0,-1 0 0,1 0 0,-1 0 0,1 0 0,-1 0 0,1 0-1,-1 1 1,1-1 0,-1 1 0,0-1 0,1 1 0,-1 0 0,0-1 0,0 1 0,1 0 0,-1 0-1,0 0 1,1 1 0,-1-1 0,0 0 0,1 1 0,-1-1 0,0 1 0,1-1 0,-3 2-1,-4 1-250,1 0-1,-1 1 1,1 0-1,0 0 1,0 0-1,-9 9 1,12-10 132,1 0 0,0 0 0,0 0 0,0 0 0,0 1 0,1-1-1,-1 1 1,1 0 0,0 0 0,0 0 0,1 0 0,-1 0 0,1 0 0,-2 5 0,2 12-481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185 135 20772,'-44'13'2616,"29"-10"-1848,0 0 1,1 2-1,0 0 1,0 1-1,0 0 1,-20 12-1,33-17-739,0 0 0,-1 0 0,1 0 0,0 0 0,-1 0 0,1 0 0,0 0 0,0 0 0,0 0 0,0 0 0,0 1 0,0-1 0,0 0 0,1 1 0,-1-1 0,0 1 0,1-1 0,-1 1 0,1-1 0,-1 1 0,1 0 0,0-1 0,0 1 0,0-1 0,0 1 0,0 0 0,0-1 0,0 1 0,0-1 0,1 3 0,0-2-19,1 0 1,-1-1 0,1 1-1,-1 0 1,1-1-1,-1 1 1,1-1-1,0 1 1,0-1-1,0 0 1,0 1 0,0-1-1,0 0 1,0-1-1,0 1 1,1 0-1,-1-1 1,0 1 0,0-1-1,3 1 1,5 0 1,1 0 1,-1-1-1,1-1 1,-1 1-1,0-2 1,1 1-1,-1-1 1,0-1-1,0 0 1,0 0-1,10-6 1,-6 2-2,0 0 1,0-2-1,0 1 0,-1-2 0,-1 0 1,17-16-1,-25 22-3,0-1 0,0 1-1,-1-1 1,1 0 0,-1 0 0,0 0 0,-1 0-1,1 0 1,-1-1 0,0 1 0,0-1-1,-1 0 1,0 0 0,0 1 0,0-1 0,0-6-1,-1 9-26,-1 0-1,1 0 0,-1 0 0,1 0 0,-1 1 0,0-1 1,0 0-1,0 0 0,-1 0 0,1 1 0,-1-1 1,1 1-1,-1-1 0,0 1 0,0 0 0,0 0 1,0 0-1,0 0 0,-1 0 0,1 0 0,0 0 1,-1 1-1,0-1 0,1 1 0,-1 0 0,0 0 1,0 0-1,1 0 0,-1 0 0,0 1 0,-6-1 1,5 0-162,-1 0 1,1 0 0,0 1 0,0-1-1,-1 1 1,1 1 0,0-1-1,-1 0 1,1 1 0,-5 1 0,9-2 173,0 0 0,0 0 0,0 1 0,0-1 0,-1 0 0,1 0 0,0 0 0,0 0 0,0 0 0,0 0 0,0 0 0,0 0 0,0 0 0,0 0 0,0 0 0,0 1 0,0-1 0,0 0 0,0 0 0,0 0 0,0 0 0,0 0 0,0 0 0,0 0 0,0 0 0,0 1 0,0-1 0,0 0 0,0 0 0,0 0 0,0 0 0,0 0 0,0 0 0,0 0 0,0 0 0,0 1 0,0-1 0,0 0 0,0 0 0,0 0 0,0 0 0,0 0 0,0 0 0,1 0 0,-1 0 0,0 0 0,0 0 0,0 0 0,0 0 0,0 0 0,0 1 0,0-1 0,0 0 0,0 0 0,1 0 0,-1 0 0,0 0 0,0 0 0,0 0 0,0 0 0,0 0 0,0 0 0,9 3-295,14-1-214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21637,'-3'44'2584,"-3"5"-1664,3 0-432,3 5 1545,4 3-1017,1-1-96,0 4-520,-5 2-200,-10 12-200,-7-2-112,-18 13-232,-13-1-112,-22 0 760,-12-1-424,-12-10 8,-3-7-64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11442,'0'0'108,"0"0"0,-1-1 0,1 1 0,-1 0-1,1 0 1,0 0 0,-1 0 0,1 0-1,0 0 1,-1 0 0,1 0 0,-1 0-1,1 0 1,0 0 0,-1 0 0,1 1 0,0-1-1,-1 0 1,1 0 0,0 0 0,-1 0-1,1 1 1,0-1 0,-1 0 0,1 0-1,0 1 1,-1-1 0,1 0 0,0 0 0,0 1-1,-1-1 1,1 0 0,0 1 0,0-1-1,0 0 1,0 1 0,-1-1 0,1 0-1,0 1 1,0-1 0,0 1 0,0-1 0,0 0-1,0 1 1,0-1 0,0 1 0,0-1-1,0 0 1,0 1 0,0-1 0,0 0-1,0 1 1,1-1 0,-1 1 0,0-1 0,0 0-1,0 1 1,0-1 0,1 0 0,-1 0-1,0 1 1,0-1 0,1 0 0,-1 1-1,1-1 1,19 20 2419,-5-14-2104,-1 0 0,2 0 1,-1-2-1,22 5 0,11 3-69,-13-1-298,-1 2 1,0 1 0,-1 1 0,-1 3 0,0 0-1,38 31 1,327 258-217,-151-110 78,96 70 45,-66-56 37,-224-165 51,-1 3-1,84 107 0,91 190 422,-37 22 328,61 252 1177,-192-463-1586,-54-145-357,-1-3-15,0 0 1,0-1-1,1 1 1,0-1-1,1 0 1,0 0-1,0 0 0,7 8 1,-9-16-254,-6-7 376,-7-10 33,10 17-209,-5-11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1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45 539 11907,'-4'1'483,"0"0"0,0 0 1,0 1-1,0-1 0,1 1 1,-6 3-1,8-4-159,0 0 0,0 0-1,0 0 1,0 1 0,0-1 0,0 0 0,0 0 0,0 1-1,1-1 1,-1 1 0,1-1 0,-1 0 0,1 1-1,-1-1 1,1 1 0,0-1 0,0 1 0,0-1-1,0 1 1,0 1 0,9-19 2675,1-13-2427,-2-1-1,-1-1 1,-1 0-1,2-44 1,-9-124 208,-18 48-271,19 150-507,0 0 0,0 1 0,0-1 0,0 1 0,0-1 0,1 0 0,-1 1 0,0-1 0,0 0 0,0 1 0,0-1 0,1 0 0,-1 1 1,0-1-1,1 1 0,-1-1 0,0 1 0,1-1 0,-1 1 0,1-1 0,-1 1 0,1-1 0,-1 1 0,1-1 0,-1 1 0,1 0 0,0-1 0,1 0 0,0 1-1,0-1 0,0 1 0,0-1 0,0 1 0,0 0 0,0 0 1,1 0-1,1 0 0,9 2-9,-1 0-1,17 6 1,-21-5 9,12 3-150,0 1 0,0 1 0,36 21 0,49 41-1465,-43-27 1143,-18-16-35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33 460 17284,'-15'36'2029,"-2"3"3059,193-268-1167,-104 136-3556,92-104 54,-148 183-374,-11 13 5,-16 25 16,3-8-75,-22 56-201,-23 78 0,47-134-48,1 1-1,1 0 0,0 0 1,1 1-1,0-1 1,2 1-1,0 19 1,1-35 163,1 1 0,-1-1 0,0 0 0,1 1 0,-1-1 0,1 0 0,0 1 0,0-1 0,0 0 0,0 0 0,0 1 0,0-1 0,2 2 0,-2-3 55,1 0 1,-1-1-1,0 1 1,0 0-1,0-1 1,1 1-1,-1-1 1,0 1-1,1-1 1,-1 0 0,1 1-1,-1-1 1,0 0-1,1 0 1,-1 0-1,0 0 1,1 0-1,-1 0 1,1-1-1,-1 1 1,0 0-1,1-1 1,-1 1-1,0-1 1,1 0-1,-1 1 1,2-2 0,35-21-699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19556,'-1'0'138,"-1"0"0,1 0 0,-1 0 0,1 1 0,-1-1 1,1 0-1,-1 1 0,1-1 0,0 1 0,-1 0 0,1-1 0,0 1 0,0 0 0,-3 2 0,2-2 36,-9 7 69,0 0 0,1 1 1,0 0-1,0 1 0,1 0 0,0 1 1,1 0-1,-9 15 0,1 1 104,1 1 0,-17 45 0,26-55-281,0 0 0,-4 19 0,9-32-46,0 0 0,0 0 1,1 0-1,0 0 0,0 0 0,0 0 1,0 0-1,1 0 0,0 0 0,0 0 1,0 0-1,5 9 0,-5-11-7,0-1 0,1 0 0,-1 0 1,1 0-1,-1-1 0,1 1 0,0 0 0,0-1 0,0 1 0,0-1 0,0 1 1,0-1-1,0 0 0,1 0 0,-1 0 0,0 0 0,1 0 0,-1-1 0,0 1 1,1-1-1,-1 0 0,1 1 0,-1-1 0,1 0 0,-1 0 0,1-1 0,-1 1 0,0 0 1,4-2-1,3 0 48,0-1 1,1 0-1,-1 0 1,-1-1-1,1 0 1,11-7-1,-4-1 128,0 0 0,0 0-1,-1-1 1,22-26-1,-29 29-38,1-1-1,-2 1 0,1-2 1,-2 1-1,1-1 0,-1 0 1,7-23-1,-12 31-121,0 1 0,0 0 1,0-1-1,-1 1 0,0-1 0,0 1 1,0 0-1,0-1 0,0 1 0,0-1 0,-1 1 1,0 0-1,0-1 0,0 1 0,0 0 0,0 0 1,-4-6-1,4 7-78,-1-1 1,0 1 0,0 0 0,0 1-1,-1-1 1,1 0 0,0 0-1,-1 1 1,1 0 0,-1-1-1,1 1 1,-1 0 0,0 0-1,1 0 1,-1 1 0,0-1-1,0 1 1,1-1 0,-1 1-1,-5 0 1,1 0-155,0 0 0,0 1-1,0-1 1,-1 1 0,2 1 0,-1-1 0,0 1-1,-10 4 1,0 5-351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15899,'6'-18'2237,"-4"16"-1061,-2 13-161,-29 288 2189,17-151-2531,12-145-623,-1 1 0,1 0 0,0-1 0,0 1 0,0 0 0,2 5 1,-2-9-43,0 1 0,0-1 0,0 0 0,0 0 0,0 0 0,0 1 0,0-1 0,0 0 0,1 0 0,-1 0 0,0 0 1,0 1-1,0-1 0,0 0 0,0 0 0,1 0 0,-1 0 0,0 0 0,0 0 0,0 1 0,1-1 0,-1 0 0,0 0 0,0 0 1,0 0-1,1 0 0,-1 0 0,0 0 0,0 0 0,0 0 0,1 0 0,-1 0 0,0 0 0,0 0 0,1 0 0,-1 0 1,0 0-1,0 0 0,0 0 0,1 0 0,-1 0 0,0 0 0,0-1 0,0 1 0,0 0 0,1 0 0,-1 0 0,0 0 0,0 0 1,0-1-1,0 1 0,1 0 0,-1 0 0,6-7 129,-1 0 0,0 0 0,8-15 1,-10 17-141,130-230 510,-84 144-467,-43 80-38,1 0-1,0 0 0,14-16 1,-21 27-3,0-1 0,1 1 0,-1-1 1,0 1-1,1 0 0,-1-1 0,1 1 1,-1-1-1,0 1 0,1 0 0,-1 0 1,1-1-1,-1 1 0,1 0 0,-1 0 0,1 0 1,0-1-1,-1 1 0,1 0 0,-1 0 1,1 0-1,-1 0 0,1 0 0,-1 0 1,1 0-1,0 0 0,-1 0 0,1 1 1,0-1-1,0 1-1,0 0 1,0-1 0,-1 1 0,1 0 0,0 0 0,-1-1 0,1 1 0,0 0 0,-1 0 0,1 0 0,-1 0 0,1 2 0,9 38-20,-10-38 19,7 44-28,2 60 1,-9-90 31,0-1 0,-1 0 0,-1 1 0,-1-1 0,0 0 0,-1 0 0,-9 21 0,13-36-44,-1 0 0,1 1-1,-1-1 1,1 0 0,-1 0 0,0 0 0,1 0 0,-1 1 0,0-1-1,0 0 1,1 0 0,-1-1 0,0 1 0,0 0 0,0 0 0,0 0-1,0-1 1,-1 1 0,1 0 0,-2 0 0,2-1 19,0-1 0,1 1 0,-1 0 0,0-1 0,0 1 0,1-1 0,-1 1 0,0-1 0,1 1 0,-1-1 0,1 1 1,-1-1-1,0 0 0,1 0 0,0 1 0,-1-1 0,1 0 0,-1 1 0,1-1 0,0 0 0,-1 0 0,1 0 0,0 0 0,0 1 0,0-1 0,0 0 1,0 0-1,0 0 0,0 0 0,0 1 0,0-3 0,2-44-305,3 16 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70 18964,'-10'10'779,"-1"0"-1,2 1 1,-1 0-1,2 0 1,-1 1-1,1 0 1,-9 20-1,17-31-743,-1 0-1,1 0 1,-1 0 0,1 0-1,0 0 1,-1 0 0,1 0-1,0 0 1,0 0 0,0 0 0,0 0-1,0 0 1,0 1 0,0-1-1,0 0 1,1 2 0,-1-3-33,0 1 1,1-1-1,-1 1 1,0-1-1,1 1 1,-1-1-1,1 1 1,-1-1-1,1 1 1,-1-1-1,1 0 1,0 1-1,-1-1 1,1 0-1,-1 1 1,1-1-1,0 0 1,-1 0-1,1 0 1,0 1-1,6-1-100,-1 0 1,0 0-1,0 0 0,0 0 0,6-2 1,8 0-83,-14 1 140,-1 1 0,1 1 0,0-1 0,0 1-1,0 0 1,-1 0 0,1 1 0,0-1 0,-1 1 0,1 1 0,-1-1 0,0 1-1,7 4 1,-9-5 51,0 1 0,-1 0 0,1-1 0,0 1 0,-1 0-1,0 0 1,0 0 0,0 1 0,0-1 0,0 1 0,-1-1 0,1 1 0,-1-1-1,0 1 1,0 0 0,0-1 0,-1 1 0,1 0 0,-1 0 0,0 0-1,-1 5 1,0-1 106,0 1 0,-1-1-1,0 0 1,-1 0 0,0 0-1,0 0 1,0-1 0,-1 1 0,0-1-1,-1 0 1,0 0 0,-8 9-1,7-9 29,0-1 0,-1 1 0,0-1 0,0 0-1,0 0 1,-1-1 0,0 0 0,0 0 0,0-1-1,-18 6 1,24-9-163,-1 0 0,1 0-1,-1-1 1,1 1 0,-1-1-1,1 0 1,-1 0 0,0 0-1,1 0 1,-1 0-1,1 0 1,-1-1 0,1 1-1,-1-1 1,1 1 0,-1-1-1,1 0 1,0 0 0,-1 0-1,1-1 1,0 1 0,0 0-1,0-1 1,0 0 0,0 1-1,0-1 1,0 0 0,1 0-1,-1 0 1,1 0 0,-1 0-1,1 0 1,0-1 0,-1 1-1,1 0 1,1-1 0,-1 1-1,0-1 1,0 1-1,1-1 1,0 1 0,-1-1-1,1 1 1,0-5 0,2-31-294</inkml:trace>
  <inkml:trace contextRef="#ctx0" brushRef="#br0" timeOffset="1">232 12 19708,'8'-8'2689,"1"8"-1633,1-2-520,3 1 2665,4 1-2369,3 1-568,2 2-1240,2-1 928,3 1-272,-2 3-144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20876,'-27'57'1649,"7"-13"-1689,5-1-312,9-13 96,3-10 584,9-15-488,8-10-256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 21125,'-29'28'1581,"-24"25"-141,48-47-1277,0 0-1,0 0 0,1 1 0,0-1 0,1 1 1,-1 0-1,-3 11 0,7-17-148,-1 1-1,1-1 1,0 1-1,0-1 1,-1 1-1,1-1 1,0 1-1,0-1 1,0 1-1,0-1 1,1 1 0,-1-1-1,0 0 1,1 1-1,-1-1 1,0 1-1,1-1 1,0 0-1,-1 1 1,1-1-1,0 0 1,0 0-1,0 1 1,0-1 0,0 0-1,0 0 1,0 0-1,0 0 1,0 0-1,0 0 1,1-1-1,-1 1 1,0 0-1,3 0 1,4 3-21,1-2 1,0 1-1,0-1 1,15 2 0,-2-1-25,-17-2 28,15 3-67,-1 1-1,1 1 1,34 15 0,-50-19 48,1 1-1,-1 0 1,1-1 0,-1 2 0,0-1 0,0 0 0,0 1 0,6 8 0,-9-10 14,1 1-1,-1 0 1,1-1 0,-1 1-1,0 0 1,0 0-1,0-1 1,-1 1 0,1 0-1,-1 0 1,1 0-1,-1 0 1,0 0 0,0 0-1,0 0 1,-2 6-1,1-3 31,-2 0-1,1 0 1,-1 1-1,0-2 1,0 1-1,-1 0 1,0-1-1,0 1 1,0-1-1,0 0 1,-1-1-1,0 1 0,-6 4 1,-3 2 227,-1-1 0,0 0 0,-27 14 0,35-21-141,1-1 1,-1 1-1,0-1 0,1 0 1,-1-1-1,0 0 1,0 0-1,0 0 1,0-1-1,-11 0 1,14-1-61,1 1-1,-1-1 1,1 0 0,0 0 0,-1 0 0,1 0-1,0-1 1,0 1 0,0-1 0,0 0 0,0 0-1,0 0 1,1 0 0,-1 0 0,1-1 0,-1 1-1,1-1 1,0 0 0,0 1 0,0-1 0,0 0 0,1 0-1,-3-6 1,1 1-45,1 1 0,0-1 0,1 0 0,-1 0 0,1 0 0,1 0 0,0 0 0,0 0 0,0 0 0,1 0 0,0 0 0,1 0-1,0 0 1,0 1 0,1-1 0,0 0 0,0 1 0,0 0 0,1 0 0,0 0 0,7-8 0,-1 1-69,1 2-1,0 0 1,0 0 0,1 1-1,1 0 1,0 1-1,0 1 1,1 0 0,23-11-1,10 1-412,-32 14-99,0-1 0,-1-1-1,27-15 1,-40 21 464,0 0 0,0 0-1,0 0 1,1 0 0,-1 0 0,0 0 0,-1 0 0,1-1 0,0 1 0,0 0 0,0 0-1,-1-1 1,1 1 0,-1-1 0,1 1 0,-1 0 0,1-1 0,-1 1 0,0-3-1,-4-26-1786,1 16 1530,0-2-345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25 17732,'-13'9'2263,"1"1"0,0-1 0,-20 22 0,29-28-2170,0 0 0,1 0 0,-1 0 0,1 1 0,-1-1 0,1 1-1,0 0 1,0-1 0,1 1 0,-1 0 0,1 0 0,0 0 0,0 0 0,0 0 0,0 0 0,1 0 0,0 1 0,0-1 0,0 5 0,1-7-90,0 0 0,0 0 0,0 0 0,0-1 0,0 1 0,1 0 0,-1 0 0,1-1-1,-1 1 1,1-1 0,-1 1 0,1-1 0,0 0 0,0 1 0,0-1 0,0 0 0,0 0-1,3 1 1,44 14-182,-33-11 123,27 7-127,-30-9 106,1 0-1,-1 1 1,0 0-1,-1 1 0,1 0 1,-1 1-1,0 1 1,17 12-1,-27-17 75,0-1 1,-1 1-1,1 0 0,-1-1 1,0 1-1,1 0 0,-1 0 1,0 0-1,0 0 0,0 0 1,0 1-1,-1-1 1,1 0-1,0 0 0,-1 0 1,0 1-1,1 3 0,-1-2 29,-1 0 0,1 0 0,-1 0 0,0 0 0,0 0-1,-1 0 1,1 0 0,-1 0 0,-2 4 0,-5 6 195,-1 0 1,0-1-1,-22 23 0,27-31-137,-4 5 134,-1-1 0,-17 14 0,23-20-166,1-1 0,-1 1 1,0-1-1,0 0 0,0-1 1,0 1-1,0-1 0,0 0 1,0 0-1,-1 0 0,1 0 0,-5-1 1,8 1-46,0-1 0,-1 0-1,1 0 1,0 0 0,0-1 0,0 1 0,-1 0 0,1 0 0,0-1 0,0 1 0,0-1 0,0 1-1,0-1 1,0 1 0,0-1 0,0 1 0,0-1 0,0 0 0,0 0 0,0 0 0,0 1 0,1-1 0,-1 0-1,-1-1 1,2 0-15,-1 0 1,0 0-1,1 0 0,-1 0 0,1 0 0,0 0 0,0 0 0,0 0 1,0 0-1,0 0 0,0 0 0,1-4 0,1-2-53,0 1 1,0 0-1,1 0 0,0 0 0,0 1 1,8-12-1,4 0-100,0 1 1,1 0-1,24-18 0,-20 19 94,-2-1 0,24-27 1,-37 37 84,0 0 0,0 0 0,-1-1 0,1 1 0,-2-1 0,1 0 0,-1-1 1,0 1-1,-1 0 0,3-17 0,-4 16 13,-1 1 1,0-1-1,0 0 1,-1 1-1,0-1 1,-1 0-1,1 1 1,-6-15-1,6 20-24,0 0-1,0 1 1,0-1-1,-1 0 1,1 1-1,-1-1 1,1 1-1,-1-1 1,0 1-1,0 0 0,0 0 1,0-1-1,0 1 1,-1 1-1,1-1 1,-1 0-1,1 1 1,-1-1-1,0 1 1,1 0-1,-1 0 0,0 0 1,0 0-1,0 0 1,0 1-1,1-1 1,-1 1-1,-6 0 1,6 0-66,-1 1 1,1 0-1,0 0 1,-1 0 0,1 1-1,0-1 1,0 1 0,0 0-1,0 0 1,0 0-1,1 0 1,-1 0 0,0 0-1,1 1 1,0 0-1,-1-1 1,1 1 0,0 0-1,1 0 1,-3 3-1,2-2-37,0-1-1,0 1 0,1 0 1,-1-1-1,1 1 0,0 0 0,0 0 1,0 0-1,1 0 0,-1 0 0,1-1 1,0 1-1,0 0 0,1 0 1,-1 0-1,1 0 0,0 4 0,10 7-449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42 19028,'8'-8'651,"-5"5"-295,1 0-1,-1-1 1,0 0 0,0 0 0,0 0 0,2-6 0,-5 8 1044,-7 9-342,-10 12 260,-44 54 75,-228 284 1539,205-245-2486,-86 156 0,116-158-543,48-94-217,0-1 1,1 1 0,1 0 0,-4 33 0,11-36-360,-3-13 663,0 0 0,0 0 0,0 1 0,1-1 0,-1 0 0,0 0 0,0 0 0,0 0 0,1 0 0,-1 0 0,0 0 0,0 1 0,1-1 0,-1 0 0,0 0 0,0 0 0,1 0 0,-1 0 0,0 0 0,0 0 0,1 0 0,-1 0 0,0 0 0,0 0 0,1-1 0,-1 1 0,0 0 0,0 0 0,0 0 0,1 0 0,-1 0 0,0 0 0,0 0 0,0-1 0,1 1 0,-1 0 0,0 0 0,0 0 0,0-1 0,13-21-470,1-17-141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30 419 13179,'-24'20'1941,"18"-15"-880,9-8 504,52-49 1857,102-98 1404,72-85-3078,-225 232-1668,-3 5-27,-4 15-7,-15 34-54,13-38 20,-10 29-34,-2 2-7,3 0 0,1 1 0,-8 51 0,21-94-34,-1 0 1,1 0-1,0 0 0,0 0 0,-1 0 1,2-1-1,-1 1 0,0 0 0,0 0 0,0 0 1,1 0-1,-1-1 0,1 1 0,0 0 0,0 2 1,0-4 42,-1 0 0,0 0 0,1 1 1,-1-1-1,0 0 0,1 0 0,-1 0 1,0 1-1,1-1 0,-1 0 0,1 0 0,-1 0 1,0 0-1,1 0 0,-1 0 0,1 0 1,-1 0-1,0 0 0,1 0 0,-1 0 1,0 0-1,1 0 0,-1 0 0,1-1 0,15-9-156,3-8-195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47 20132,'-5'2'243,"1"0"0,-1 1 0,1-1 0,0 1 0,0 0 0,0 0 0,0 1 0,1-1 0,0 1 0,-6 7 0,-27 44 640,35-53-795,-10 17 121,1 1 1,-14 36-1,22-49-157,0-1 1,0 0-1,0 1 0,1 0 0,0-1 1,1 1-1,-1-1 0,1 1 1,0 0-1,1-1 0,0 1 0,0 0 1,3 9-1,-3-14-12,-1 0 0,1 0 0,0 0 0,0-1 0,1 1 0,-1 0 0,0 0 0,0 0 0,1-1 0,-1 1 0,1-1 0,0 1 0,-1-1 0,1 0 0,0 0 0,0 1 0,0-1 0,0-1 0,4 3 0,-3-3 29,1 1-1,-1 0 1,1-1 0,0 0 0,-1 0 0,1 0-1,0-1 1,-1 1 0,1-1 0,6-2-1,1-1 117,0 0 0,0-1 0,-1 0 0,0-1-1,0 0 1,14-12 0,-15 10-52,0 0 0,0-1 0,-1 0 0,0-1 0,-1 0 0,0 0 0,-1-1 0,0 1 1,-1-1-1,0-1 0,6-18 0,-9 23-169,-1 1 0,1-1 0,-1 0 0,0 1 0,-1-1 0,0 1 0,0-1 0,0 0 0,-1 1 0,0-1 0,0 0 0,-1 1 0,0 0 0,0-1 0,0 1 0,-1 0 0,0 0 0,0 0 0,-1 0 0,1 1 0,-1-1 0,-9-8 0,9 10-279,-1 1 0,1-1-1,-1 1 1,1 0 0,-1 1 0,-8-4-1,12 5 230,0 1 0,0-1 0,0 1 0,0-1 0,0 1 0,0-1 0,0 1 0,0 0 0,0 0 0,0 0 0,0-1 0,-1 1 0,1 0 0,0 0 0,0 0 0,0 1 0,0-1 0,0 0 0,0 0 0,0 0 0,0 1 0,0-1-1,0 1 1,0-1 0,0 1 0,0-1 0,0 1 0,0-1 0,0 1 0,0 0 0,1 0 0,-1-1 0,0 1 0,0 0 0,1 0 0,-1 0 0,1 0 0,-1 0 0,1 0 0,-1 1 0,1 14-818,8 3-72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20108,'0'-2'177,"0"1"0,1-1 0,-1 1 0,1-1 0,-1 1 0,1 0 0,0-1 0,-1 1 0,1 0 0,0-1 0,0 1 0,0 0 0,0 0 0,0 0 0,0 0 0,1 0 0,-1 0 0,0 0 0,0 0 0,1 0 0,-1 1 0,0-1 0,1 0 0,-1 1 0,3-1 0,2-1 324,1 0 0,0 0 0,-1 0 0,10 0 0,-7 2-289,-1-1-1,1 2 1,-1-1 0,0 1-1,1 0 1,-1 1-1,0 0 1,0 0 0,15 7-1,-20-8-200,-1 0 0,0 0 0,0 0 0,0 1 0,0-1 0,0 1-1,-1-1 1,1 1 0,0 0 0,-1 0 0,1-1 0,-1 1 0,1 0 0,-1 0 0,0 1-1,0-1 1,0 0 0,0 0 0,0 0 0,-1 1 0,1-1 0,-1 1 0,1-1-1,-1 0 1,0 1 0,0-1 0,0 1 0,0-1 0,0 0 0,-1 1 0,1-1 0,-1 0-1,0 1 1,1-1 0,-1 0 0,0 0 0,0 1 0,-3 2 0,-1 3-3,0 0 1,-1 0 0,0 0 0,0-1 0,0 0-1,-1 0 1,-1-1 0,-12 10 0,-6 2 37,-38 19 1,51-30-20,-1-1 1,-23 8-1,53-16-90,1 0-1,0 1 1,25 1-1,-18 1-39,-16-2 43,1 1 1,-1 0-1,0 1 0,0 0 0,0 0 1,0 1-1,0 0 0,0 1 1,0-1-1,-1 1 0,1 1 1,8 5-1,-14-9 52,-1 1 0,0 0-1,0 0 1,0 0 0,0 0 0,0 0 0,0 0 0,-1 0 0,1 0 0,0 0 0,0 0-1,-1 0 1,1 0 0,-1 1 0,1-1 0,-1 0 0,1 1 0,-1-1 0,0 0-1,1 1 1,-1-1 0,0 0 0,0 1 0,0 1 0,-1 0 16,0 0 1,0 0 0,0 0-1,0-1 1,-1 1 0,1 0-1,-1-1 1,1 1 0,-1-1-1,-4 5 1,-3 2 88,-1 0 1,0 0-1,-1-1 0,-12 8 1,-9 3-242,-1 0 0,-70 27 1,106-52-1814,9-4 1632,18-3-460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20532,'-17'43'2305,"1"3"-1633,2-1-288,1 1 1112,5-8-935,5-8-369,5-18-929,6-7-87,3-16 536,5-14-192,1-11-240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4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16 146 15379,'-10'10'1595,"5"-11"84,5 0-1515,0 0-1,0 0 1,0-1-1,0 1 1,1 0-1,-1-1 1,0 1 0,1 0-1,-1 0 1,1 0-1,-1 0 1,1-1-1,0 1 1,-1 0-1,3-1 1,10-17 520,2 1 0,0 0 0,1 1 0,1 1 1,32-24-1,-48 39-673,-1 1 0,1-1 0,0 0 0,-1 1 0,1-1 0,0 1 0,0-1 1,0 1-1,0 0 0,0-1 0,-1 1 0,1 0 0,0 0 0,0-1 0,0 1 0,0 0 0,0 0 1,0 0-1,0 0 0,0 0 0,0 0 0,0 0 0,0 1 0,1-1 0,-2 1-2,1 0-1,0-1 0,0 1 1,0 0-1,-1 0 0,1 0 1,0 0-1,-1 0 0,1 0 1,-1 0-1,1 0 0,-1 0 0,0 0 1,1 0-1,-1 0 0,0 0 1,0 2-1,1 7 21,0 1 0,-1-1 0,-2 16 0,1-17-7,-10 89 292,-24 100-1,21-128-6,12-63-260,-7 54 354,9-58-370,-1 1 0,1 0 0,1-1 0,-1 1 0,0-1 1,1 1-1,-1 0 0,1-1 0,0 1 0,1-1 0,-1 0 1,0 1-1,4 4 0,-5-7-28,0-1-1,1 1 1,-1-1 0,1 1 0,-1-1 0,0 0-1,1 1 1,-1-1 0,1 1 0,-1-1-1,1 0 1,-1 1 0,1-1 0,-1 0 0,1 0-1,0 1 1,-1-1 0,1 0 0,-1 0-1,1 0 1,0 0 0,-1 0 0,1 0 0,-1 0-1,1 0 1,0 0 0,-1 0 0,1 0-1,-1 0 1,1 0 0,0 0 0,-1-1 0,1 1-1,-1 0 1,1 0 0,-1-1 0,1 1-1,-1 0 1,1-1 0,-1 1 0,1 0-1,-1-1 1,1 1 0,-1-1 0,0 1 0,1-1-1,-1 1 1,0-1 0,1 1 0,-1-1-1,0 1 1,0-1 0,1 0 0,-1 0 0,2-3-167,0 0 0,0 0 0,-1 0 0,1 0 0,0-8 0,-1 7-95,-1 1 0,1 0 1,-1-1-1,0 1 0,-1 0 0,1-1 0,-1 1 0,0 0 1,0 0-1,0-1 0,-1 1 0,-2-5 0,-4-5-586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33 16508,'1'-1'121,"-1"0"1,1-1-1,-1 1 1,0 0-1,1-1 1,-1 1 0,0 0-1,0-1 1,1 1-1,-1 0 1,0-1 0,0 1-1,-1 0 1,1-1-1,0 1 1,0 0-1,-1-2 1,0 2-55,1 1 0,-1-1 0,1 1 0,0-1 0,-1 1 0,0-1 0,1 1 0,-1-1 0,1 1 0,-1 0 0,1-1 0,-1 1 0,0 0 0,1 0 0,-1-1 0,0 1 0,1 0 0,-1 0 0,0 0 0,1 0 0,-1 0 0,0 0 0,-1 0 0,-1 0 80,-1 1-1,1 0 1,-1 0-1,1 0 1,-1 0-1,1 0 1,0 1-1,0-1 1,-1 1-1,1 0 1,-3 3-1,-13 12 84,2 1 0,0 1 0,2 1 0,0 0 0,1 1 0,1 1 0,1 0 0,1 0 0,-16 45 1,26-62-197,-14 43 220,14-45-228,1 0 0,-1 0 0,1 1 0,-1-1 0,1 0-1,0 1 1,0-1 0,1 0 0,-1 0 0,1 1-1,1 5 1,-1-8-20,-1-1-1,1 1 1,0 0-1,-1-1 0,1 1 1,0 0-1,-1-1 1,1 1-1,0-1 1,0 1-1,0-1 0,0 0 1,-1 1-1,1-1 1,0 0-1,0 1 1,0-1-1,0 0 0,0 0 1,0 0-1,0 0 1,0 0-1,0 0 1,0 0-1,0 0 1,0-1-1,0 1 0,-1 0 1,1 0-1,0-1 1,0 1-1,0-1 1,1 0-1,29-16 45,-4-7-16,0-1 1,-2 0-1,-1-2 0,22-33 1,-14 20 2,46-59 19,-63 87-60,-15 12 4,1 0-1,-1 0 1,0 0-1,0-1 0,1 1 1,-1 0-1,0 0 1,1 1-1,-1-1 0,0 0 1,0 0-1,1 0 1,-1 0-1,0 0 0,0 0 1,1 0-1,-1 0 1,0 0-1,0 1 0,1-1 1,-1 0-1,0 0 1,0 0-1,1 0 0,-1 1 1,0-1-1,0 0 1,0 0-1,0 1 0,1-1 1,-1 0-1,0 1 1,1 2-4,0 1 1,0-1 0,-1 0 0,1 1 0,-1-1-1,0 1 1,0 5 0,-1 5-8,0 0 2,1-1 0,0 0 0,0 0 0,2 1 0,3 16 0,-4-27 9,0-1 0,-1 1 1,1-1-1,0 1 0,1-1 1,-1 0-1,0 1 0,1-1 0,-1 0 1,1 0-1,0 0 0,0 0 1,0 0-1,0 0 0,0-1 0,0 1 1,0-1-1,0 1 0,1-1 0,-1 0 1,1 0-1,-1 0 0,1 0 1,-1 0-1,1 0 0,-1-1 0,1 1 1,0-1-1,-1 0 0,1 0 1,0 0-1,4-1 0,5 0 2,0-2 1,0 1-1,0-1 0,0-1 1,-1 0-1,20-11 0,66-41 36,-81 46-27,14-11 7,-19 13-21,0 0 0,1 1 1,19-9-1,-30 16 2,0-1 0,0 1 0,-1 0 1,1-1-1,0 1 0,0 0 0,0 0 0,0-1 0,-1 1 0,1 0 0,0 0 0,0 0 0,0 0 1,0 0-1,0 0 0,-1 0 0,1 1 0,0-1 0,0 0 0,0 0 0,0 1 0,-1-1 0,1 0 1,0 1-1,0-1 0,-1 1 0,1-1 0,0 1 0,0-1 0,-1 1 0,1 0 0,-1-1 1,1 1-1,-1 0 0,1-1 0,-1 1 0,1 0 0,-1 0 0,1 1 0,0 3-2,1 0-1,-1 0 0,-1 1 1,1-1-1,-1 9 0,2 9-13,-2-22 20,0 1-1,1-1 0,-1 1 0,1-1 0,-1 1 0,1-1 1,0 0-1,0 1 0,-1-1 0,1 0 0,0 1 0,0-1 1,0 0-1,0 0 0,1 0 0,-1 0 0,0 0 0,0 0 1,1 0-1,-1-1 0,2 2 0,0-1 2,0-1 0,-1 1-1,1-1 1,0 1 0,-1-1 0,1 0 0,0 0-1,-1 0 1,1-1 0,0 1 0,4-2-1,6-2 10,0-1 0,0-1 0,22-12-1,-28 14-12,54-32-5,-24 14-182,65-30-1,-100 52 171,0-1-1,-1 0 0,1 0 0,0 1 0,0-1 0,0 1 1,0-1-1,-1 1 0,1 0 0,0 0 0,0 0 1,0 0-1,0 0 0,0 0 0,2 1 0,-3 0 5,-1-1 0,1 1-1,0 0 1,0 0 0,0 0-1,-1-1 1,1 1 0,0 0 0,-1 0-1,1 0 1,-1 0 0,1 0-1,-1 0 1,1 0 0,-1 0 0,0 1-1,0-1 1,1 0 0,-1 0-1,0 0 1,0 0 0,0 0 0,0 0-1,-1 3 1,1 15 53,-1-12-182,1 0 0,-1-1 0,2 1 1,-1-1-1,1 1 0,2 7 0,-3-12 101,1-1-1,-1 1 1,1-1-1,0 0 0,0 1 1,-1-1-1,1 0 0,0 0 1,0 0-1,0 1 1,1-1-1,-1 0 0,0 0 1,0-1-1,0 1 1,1 0-1,-1 0 0,0-1 1,1 1-1,-1 0 0,1-1 1,-1 0-1,1 1 1,-1-1-1,1 0 0,-1 0 1,1 1-1,-1-1 1,1 0-1,-1-1 0,1 1 1,1 0-1,27-7-295,7-9-119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17092,'0'0'1824,"3"-2"-952,5 2-264,4 0 1049,7-1-241,6-2-416,7-4-176,4 0-319,1-5-257,-1 0-729,-5-4-399,-7-1 688,-10-4-176,-9-9-128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4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3596 1 8938,'0'7'7286,"0"-7"-7149,-1 0-33,1 1-1,-1-1 1,1 0-1,-1 1 0,1-1 1,-1 0-1,1 0 1,-1 1-1,1-1 0,-1 0 1,1 0-1,-1 0 1,1 0-1,-1 0 0,1 0 1,-1 0-1,0 0 1,1 0-1,-1 0 0,1 0 1,-1 0-1,1 0 1,-1 0-1,1-1 0,-1 1 1,1 0-1,-1 0 1,1-1-1,-1 1 0,0-1 1,-1 0-7,0 0 1,-1 0-1,1 0 1,0 1 0,-1-1-1,1 0 1,-1 1-1,1 0 1,-1 0-1,1-1 1,-1 1-1,1 1 1,-1-1 0,1 0-1,-1 1 1,1-1-1,0 1 1,-1 0-1,1 0 1,0 0-1,-1 0 1,-2 2 0,-7 4-55,1 0 1,0 1-1,-11 10 1,5-4 97,-79 56 73,53-41-196,1 3 0,-53 51 0,3 21-27,-80 118 1,56-68-38,-208 224-39,103-126 105,-248 315-84,36 14 52,299-393-12,-9 11 31,-187 256 46,227-318-2,-237 306 139,171-224 122,72-91 69,91-120-353,3-4-16,1-1 0,-1 0-1,0 1 1,1-1 0,-7 4-1,15-26-592,10-22 126,11-43 1,-8 21 252,17-47-135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4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34 140 10794,'0'-4'537,"0"1"0,0-1 0,0 0 0,-1 1 0,1-1 0,-1 1 0,-2-7 0,2 9-333,1 0 0,-1 0 0,0 0 0,1 0 0,-1 0 0,0 0 1,0 0-1,0 0 0,0 1 0,0-1 0,0 0 0,0 0 0,0 1 0,0-1 0,0 1 0,0-1 0,0 1 1,0-1-1,0 1 0,-1 0 0,1 0 0,0-1 0,0 1 0,0 0 0,-3 0 0,20-2 490,0-1-1,-1-1 0,20-7 0,17-5-608,9-1-19,-34 8-40,0 2 1,0 0-1,1 2 0,39-2 1,-64 7-28,-1 0 0,1 0 0,-1 0 1,1 0-1,-1 1 0,1-1 0,-1 1 0,1 0 1,-1 0-1,0-1 0,5 4 0,-6-3 1,0 0 0,1 0 0,-1 0-1,0 0 1,-1 1 0,1-1 0,0 0-1,0 1 1,0-1 0,-1 0 0,1 1-1,-1-1 1,1 1 0,-1-1 0,0 1-1,1-1 1,-1 1 0,0-1 0,0 1-1,0 0 1,0 1 0,-1 5 0,0 0-1,-1-1 1,1 1-1,-2 0 1,1-1-1,-1 0 1,-4 9-1,-32 52-7,24-43 12,6-11-317,1 1 0,1 1 1,0 0-1,1 0 0,1 0 0,-6 29 0,10-33-106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45 547 15003,'-5'6'555,"3"-3"-345,-1 0-1,1 0 1,-1 0 0,0 0 0,0-1-1,0 1 1,0-1 0,0 0-1,-1 0 1,1 0 0,-5 2 0,8-5-80,0 0 0,0 0 0,1 0 0,-1 0 0,0 0 1,0 1-1,0-1 0,1 0 0,-1 0 0,0 1 0,1-1 0,-1 0 1,1 0-1,-1 1 0,1-1 0,-1 0 0,1 1 0,0-1 1,1 0-1,298-319 3711,-217 238-3519,96-81-71,-173 160-232,-6 8-9,-8 10 0,-30 52 124,2 1 1,4 2 0,-32 97-1,59-153-83,-12 45-48,16-54-36,0 0 0,0 0 1,1 0-1,-1 1 0,1-1 0,0 0 1,1 0-1,1 8 0,-2-12 48,0-1 0,0 1 1,0-1-1,0 1 0,0-1 0,1 1 0,-1-1 0,0 0 0,0 1 0,1-1 1,-1 0-1,0 1 0,1-1 0,-1 1 0,0-1 0,1 0 0,-1 0 1,0 1-1,1-1 0,-1 0 0,1 0 0,-1 1 0,1-1 0,-1 0 1,0 0-1,1 0 0,-1 0 0,1 0 0,-1 0 0,1 0 0,-1 0 1,1 0-1,-1 0 0,1 0 0,-1 0 0,1 0 0,0 0 0,18-9 117,13-20-128,4-10-17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4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 17804,'0'-1'51,"-1"1"0,1 0 0,-1 0 0,1 0 0,0 0 0,-1 0 1,1 0-1,-1 0 0,1 0 0,-1 0 0,1 0 0,-1 0 0,1 0 0,-1 0 1,1 0-1,-1 0 0,1 0 0,-1 0 0,1 1 0,0-1 0,-1 0 0,1 0 0,-1 0 1,1 1-1,0-1 0,-1 0 0,1 1 0,0-1 0,-1 0 0,1 1 0,0-1 1,-1 1-1,1-1 0,-1 1 0,-16 17 98,4 1-41,1 1 1,1 1-1,1 0 1,0 0-1,2 1 1,0 0 0,1 1-1,2 0 1,0 0-1,2 0 1,-2 34-1,5-54-108,0 1-1,0-1 1,0 1-1,0-1 0,1 0 1,-1 1-1,1-1 0,0 0 1,0 1-1,0-1 1,0 0-1,1 0 0,-1 0 1,1 0-1,0 0 0,0 0 1,0 0-1,4 4 1,-3-5 4,0-1 0,-1 0 0,1 1 0,0-1 1,0 0-1,-1-1 0,1 1 0,0 0 1,0-1-1,0 1 0,0-1 0,0 0 1,0 0-1,0 0 0,0-1 0,0 1 0,0-1 1,0 0-1,-1 1 0,1-1 0,0 0 1,4-3-1,10-4 87,-1 0 0,-1-1 0,1-1-1,-1 0 1,21-21 0,62-69 784,-82 82-594,-1-1 0,17-27 0,-29 42-206,-1-1-1,1 1 0,-1-1 0,0 0 1,0 0-1,0 0 0,0 0 0,-1 0 0,0 0 1,0 0-1,-1-1 0,1 1 0,-1 0 0,0 0 1,-1-1-1,1 1 0,-2-6 0,1 9-41,0 0-1,0-1 1,-1 1 0,1 0-1,-1 0 1,1 0-1,-1 0 1,1 0-1,-1 0 1,0 0-1,0 1 1,0-1 0,0 1-1,0-1 1,-1 1-1,1 0 1,0 0-1,-1 0 1,1 0-1,-1 0 1,1 0 0,-1 1-1,1-1 1,-1 1-1,1 0 1,-4-1-1,-2 1 16,-1 0 0,0 1 0,1-1 0,-1 1-1,0 1 1,-12 3 0,8 0 7,0 0-1,1 0 1,0 1 0,0 1-1,-12 8 1,19-12-68,0 1-1,0 0 1,0 0 0,0 1-1,1-1 1,-1 1 0,1 0-1,1 0 1,-1 1 0,1-1-1,0 1 1,-5 11 0,8-16-22,-1 0-1,1-1 1,0 1 0,0 0 0,-1 0 0,1 0 0,0-1 0,0 1 0,0 0 0,0 0 0,0 0 0,0 0 0,0-1 0,1 1 0,-1 0 0,0 0 0,0 0 0,1-1 0,-1 1 0,0 0 0,1 0 0,-1-1 0,1 1 0,-1 0 0,1-1-1,-1 1 1,1 0 0,-1-1 0,1 1 0,0-1 0,-1 1 0,1-1 0,0 1 0,0-1 0,-1 0 0,1 1 0,0-1 0,0 0 0,-1 1 0,1-1 0,0 0 0,0 0 0,0 0 0,0 0 0,-1 0 0,1 0 0,0 0 0,0 0 0,0 0-1,1-1 1,7 1-113,0-1 0,0-1-1,15-3 1,-21 4 256,98-30-884,-45 11 164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87 13507,'0'0'70,"0"0"0,0 0 0,1 0-1,-1 0 1,0 0 0,0 0 0,0 0 0,0 0 0,1 0 0,-1 0 0,0 0 0,0 0 0,0 0-1,0 1 1,1-1 0,-1 0 0,0 0 0,0 0 0,0 0 0,0 0 0,0 0 0,1 1 0,-1-1-1,0 0 1,0 0 0,0 0 0,0 0 0,0 0 0,0 1 0,0-1 0,0 0 0,0 0-1,0 0 1,0 1 0,0-1 0,0 0 0,0 0 0,0 0 0,0 0 0,0 1 0,0-1 0,0 0-1,0 0 1,0 0 0,0 1 0,0-1 0,0 0 0,0 0 0,0 0 0,0 0 0,0 0-1,-1 1 1,1-1 0,0 0 0,0 0 0,0 0 0,-10 16 1147,2-6-282,0 7-214,1-1 0,0 1 0,-9 35 1,14-46-618,1 1 0,0-1 0,0 1 0,0-1 1,1 1-1,0-1 0,0 1 0,1-1 0,-1 1 1,2-1-1,-1 0 0,1 1 0,-1-1 0,6 10 0,-6-14-70,1 0-1,-1 0 1,1 1-1,0-1 0,0 0 1,0 0-1,0-1 0,0 1 1,1 0-1,-1-1 0,0 1 1,1-1-1,-1 0 0,1 0 1,0 0-1,-1 0 1,1 0-1,0-1 0,0 1 1,-1-1-1,1 0 0,0 1 1,0-1-1,-1-1 0,1 1 1,4-1-1,3-1 57,0 0 0,0-1-1,0 0 1,0-1 0,17-9-1,-1-1 135,0-1-1,-1-1 0,-1-1 0,-1-1 0,0-1 0,-1-2 1,-2 0-1,35-44 0,-52 60-163,0 0 0,0 0 0,0 0 1,0-1-1,-1 1 0,0-1 0,0 0 0,1-10 1,-2 14-46,-1 0 0,0 0 0,0 0 1,0 0-1,0 0 0,-1 0 1,1 0-1,-1 0 0,1 0 1,-1 0-1,1 0 0,-1 0 1,0 1-1,0-1 0,0 0 0,0 0 1,0 1-1,-1-1 0,1 1 1,0-1-1,-1 1 0,1-1 1,-1 1-1,1 0 0,-1 0 1,0 0-1,1 0 0,-5-2 0,-4 0-113,0 0-1,0 0 1,-1 1-1,1 1 1,-1 0-1,0 0 1,1 1-1,-1 0 1,0 0-1,1 2 1,-1-1-1,1 1 1,-1 1-1,-15 5 1,4 4-1231,21-11 1297,1-1 1,-1 1-1,1-1 1,-1 1-1,1-1 1,-1 1-1,1-1 1,-1 1-1,1-1 1,0 1-1,-1 0 1,1-1-1,0 1 1,0 0-1,-1-1 1,1 1-1,0 0 1,0-1-1,0 1 1,0 0-1,0-1 1,0 1-1,0 0 1,0-1-1,0 1 1,0 0-1,0-1 1,0 1-1,1 1 1,6 9-656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18 20180,'0'-1'98,"0"0"1,0 0-1,0 0 0,0 0 0,0 0 0,0 0 0,0 0 1,0 0-1,-1 0 0,1 0 0,0 0 0,-1 1 0,1-1 1,0 0-1,-1 0 0,1 0 0,-2 0 0,2 0-72,-1 1-1,0 0 0,0 0 1,1 0-1,-1 1 1,0-1-1,0 0 0,0 0 1,1 0-1,-1 0 1,0 1-1,1-1 0,-1 0 1,0 1-1,1-1 0,-1 1 1,0-1-1,1 0 1,-1 1-1,1-1 0,-1 1 1,1 0-1,-1-1 1,1 1-1,-1-1 0,1 1 1,-1 1-1,-24 31 541,2 1-1,1 1 0,-19 43 1,36-69-519,-75 158 615,69-140-504,1 0 0,2 1 1,0 0-1,-4 40 0,11-56-174,1-1 1,0 1-1,0 0 0,1-1 0,1 1 0,0-1 0,1 0 1,0 1-1,0-1 0,1 0 0,10 18 0,-11-24-67,0 0-1,0 0 1,0 0 0,1-1-1,-1 1 1,1-1 0,0 0-1,1 0 1,-1-1-1,1 1 1,-1-1 0,1 0-1,0 0 1,0 0 0,1-1-1,-1 0 1,0 0-1,1 0 1,-1-1 0,1 0-1,-1 0 1,1 0 0,0-1-1,0 1 1,9-2-1,25-8-469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8 254 16203,'-2'5'585,"-4"22"1337,6-27-1885,0 1 0,0-1 0,0 0 0,1 1-1,-1-1 1,0 0 0,0 1 0,0-1 0,0 0 0,0 1 0,0-1-1,1 0 1,-1 1 0,0-1 0,0 0 0,0 0 0,1 1 0,-1-1 0,0 0-1,0 0 1,1 1 0,-1-1 0,0 0 0,1 0 0,-1 1 0,16-4 1293,12-12-640,0-2 0,-1 0 0,0-2 0,44-41 1,-40 33-337,11-9 3,72-58 849,-103 88-791,-8 9-251,-9 12-24,-43 74 119,25-49-268,2 1 0,-27 71 0,48-110 52,-5 26-481,6-27 425,0-1 0,0 1 0,0-1 0,0 1 0,0-1 0,1 1 0,-1-1 0,0 1 0,0-1 1,0 1-1,0-1 0,1 1 0,-1-1 0,0 1 0,1-1 0,-1 1 0,0-1 0,1 1 0,-1-1 0,0 0 0,1 1 0,-1-1 0,1 0 0,-1 1 0,0-1 0,1 0 0,-1 0 0,1 1 0,-1-1 0,1 0 0,-1 0 1,1 0-1,-1 0 0,1 0 0,0 0 0,-1 0 0,1 0 0,-1 0 0,1 0 0,-1 0 0,1 0 0,-1 0 0,1 0 0,-1 0 0,1 0 0,-1 0 0,1-1 0,0 1 0,9-4-39,-1 0 0,0 0 0,0 0 0,13-10 0,-15 10 8,42-26-223</inkml:trace>
  <inkml:trace contextRef="#ctx0" brushRef="#br0" timeOffset="1">723 48 22229,'-17'37'1768,"-5"1"-1360,2 0-184,5-3 576,7-2-247,8-10-465,7-4-392,7-11-825,3-6-911,-1-8 1632,-2-5-336,-4-4-265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16980,'2'-2'1864,"8"2"-984,4-1-312,6 1 993,5 0-241,5 0-456,2 0-240,1 0-496,-3-2-480,-8 2 352,-6 3-88,-8-1-136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25 300 16291,'-25'19'2789,"56"-52"1593,114-129-2100,-44 45-1698,-92 111-526,-8 11-31,-8 15-1,7-19-22,-32 80 110,-60 180 187,90-254-424,0 1 1,0-1 0,1 1-1,0-1 1,0 1 0,1 12 0,0-19 93,0-1 0,0 1 1,0-1-1,0 1 1,0-1-1,0 1 1,1-1-1,-1 1 1,0-1-1,0 1 1,0-1-1,1 1 1,-1-1-1,0 1 0,1-1 1,-1 1-1,1-1 1,-1 1-1,0-1 1,1 0-1,-1 1 1,1-1-1,-1 0 1,1 0-1,-1 1 1,1-1-1,-1 0 0,1 0 1,-1 1-1,1-1 1,-1 0-1,1 0 1,0 0-1,-1 0 1,1 0-1,-1 0 1,1 0-1,-1 0 1,1 0-1,-1 0 0,1 0 1,0-1-1,-1 1 1,1 0-1,-1 0 1,1 0-1,-1-1 1,1 1-1,0-1 1,22-14-296,-23 14 318,25-21-482</inkml:trace>
  <inkml:trace contextRef="#ctx0" brushRef="#br0" timeOffset="1">401 310 15083,'-13'31'1777,"-6"10"-1009,-1 0-328,2-5 1416,6-6-896,10-14-816,8-11-408,13-19 320,7-10-136,8-15-152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136 269 18436,'-6'3'383,"-13"8"667,0 1 0,-27 23 0,42-32-943,0 0 0,0 0 0,1 1-1,-1 0 1,1 0 0,0 0 0,1 0 0,-1 0 0,0 1 0,1-1 0,0 1 0,0-1 0,1 1 0,-1 0-1,1 0 1,0 0 0,-1 7 0,2-11-86,0 1-1,0-1 1,0 1-1,1-1 1,-1 0-1,0 1 0,0-1 1,1 0-1,-1 1 1,1-1-1,-1 0 1,1 1-1,0-1 1,-1 0-1,1 0 1,0 0-1,0 1 1,0-1-1,0 0 1,0 0-1,0 0 1,2 1-1,-1-1-14,0 0-1,0 0 1,0-1 0,0 1-1,1 0 1,-1-1-1,0 0 1,1 1 0,-1-1-1,0 0 1,1 0-1,2-1 1,3 0-25,-1 0 1,0-1 0,0 0-1,1 0 1,-2-1-1,1 0 1,10-6-1,-6 2-7,-1-2 0,0 0 0,13-14 0,-14 13-48,0 1 0,1 0 0,12-9 0,-21 19 65,-1 0 0,1 0 0,-1 1 0,1-1 0,-1 0 0,0 0 0,1 1 0,-1-1-1,0 0 1,0 0 0,0 1 0,0-1 0,0 0 0,0 3 0,0-4 8,0 5 4,0-1 0,0 1 1,1 0-1,0-1 0,0 1 0,0-1 1,0 1-1,1-1 0,3 8 0,-4-10 5,1 1 0,-1-1-1,1 0 1,0 0 0,0 0-1,0 0 1,0-1-1,0 1 1,0 0 0,0-1-1,0 1 1,1-1 0,-1 0-1,1 0 1,-1 0 0,1 0-1,-1 0 1,1-1-1,3 1 1,5 0 20,0 0-1,0-1 1,0 0 0,0-1-1,0 0 1,-1-1 0,1 0-1,0-1 1,18-7 0,2-3 20,-2-1-1,30-18 1,-33 16-26,0-1 0,-1-1 0,-1-1 0,0 0 0,-2-2 0,0-1 0,-1-1 0,-2-1 0,0-1 0,23-41 0,-37 56-7,0 1 1,-1-1 0,3-14 0,-6 22-11,-1 0 0,1 0 0,-1 0 0,0 0 0,0 0 0,0 0 0,0 0 0,0 0 0,0 0 0,-1-4 0,0 5-3,1 1 1,0-1-1,-1 1 0,1-1 0,0 1 1,-1-1-1,1 1 0,-1-1 0,1 1 1,-1-1-1,1 1 0,-1-1 0,0 1 1,1 0-1,-1-1 0,1 1 0,-1 0 1,0-1-1,1 1 0,-1 0 1,0 0-1,1 0 0,-1 0 0,0 0 1,1 0-1,-1-1 0,0 2 0,1-1 1,-1 0-1,0 0 0,-1 0 0,-2 1 8,1 1 0,-1-1-1,0 1 1,0 0 0,0 0 0,1 0-1,-1 0 1,1 0 0,0 1-1,-1 0 1,1 0 0,0 0-1,1 0 1,-4 4 0,-6 9 44,-16 27 1,22-33-34,0 1 0,1 0 0,0 1 1,0-1-1,1 1 0,1 0 0,-2 13 0,4-20-85,0-1 0,1 1 0,0 0 0,0 0 0,0 0 0,1 0 0,0 0 0,0 0-1,0 0 1,0 0 0,1-1 0,0 1 0,0 0 0,0-1 0,0 0 0,1 1 0,0-1 0,0 0 0,0 0 0,5 4 0,-3-4-2,0 1 1,0-1-1,0-1 1,1 1-1,0-1 1,0 0-1,0 0 1,10 3-1,20 3-295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16916,'-4'8'383,"1"-1"1,-2 1 0,1-1 0,-1 0 0,0 0 0,0-1 0,-1 0 0,0 1 0,-8 5-1,-5 6 762,6-4-458,6-7-323,0 0 0,0 0 0,1 1 0,0 0 1,-10 17-1,16-25-351,0 0 0,-1 1 0,1-1 0,0 1 0,0-1 0,-1 1 0,1-1 0,0 1 0,0-1 0,0 1 0,0-1 0,0 1 0,0-1 0,0 1 0,0-1 0,0 1 0,0-1 0,0 0 0,0 1 0,0-1 0,0 1 0,1-1 0,-1 1 0,0-1 0,0 1 0,0-1 0,1 1 0,-1-1-1,0 0 1,1 1 0,-1-1 0,0 0 0,1 1 0,-1-1 0,0 0 0,1 1 0,-1-1 0,1 0 0,-1 0 0,1 1 0,-1-1 0,0 0 0,1 0 0,-1 0 0,1 0 0,-1 0 0,1 1 0,-1-1 0,1 0 0,-1 0 0,1 0 0,-1 0 0,1-1 0,32-2 11,-28 2-12,14-3-63,1 2 0,-1 0-1,0 1 1,23 3 0,-36-2 29,0 1 0,-1 0 0,1 1 0,-1-1 0,1 1 0,-1 0-1,1 1 1,5 3 0,-8-5 15,-1 1-1,1 0 0,-1 0 1,0 0-1,1 0 0,-1 1 1,0-1-1,0 1 0,-1-1 0,1 1 1,-1 0-1,1-1 0,-1 1 1,0 0-1,0 0 0,1 4 1,-1-3 40,-1 0 0,0 0 0,0 0 0,0 0 0,-1 0 0,1 0 0,-1 0 0,0 0 0,0 0 0,0 0 0,-1 0 0,0-1 0,1 1 0,-1 0 1,0-1-1,-1 0 0,1 1 0,-1-1 0,1 0 0,-7 5 0,2-1 99,0-1 1,-1 0-1,1 0 1,-2 0-1,1-1 0,0 0 1,-15 5-1,20-8-155,-1-1 0,0 0 0,0 0 0,0 0 0,0 0 0,0-1 0,0 1 0,0-1 0,0 0 0,0 0 0,0-1 0,0 1 0,0-1 0,0 0 0,1 0 0,-1 0 0,0 0 0,0-1 0,1 1 0,-1-1-1,-4-3 1,4 1-60,0 1-1,0-1 0,0 0 0,0-1 1,1 1-1,0-1 0,0 1 1,0-1-1,0 0 0,1 0 0,0-1 1,0 1-1,0 0 0,-2-10 0,-3-30-376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21197,'26'-8'1936,"5"-2"-1400,10-4-216,13 3 880,6 0-455,1 2-777,1 2-529,-9 3 433,-1-3-112,-4-2-80</inkml:trace>
  <inkml:trace contextRef="#ctx0" brushRef="#br0" timeOffset="1">753 158 20364,'-23'51'1713,"-2"-5"-1257,0-2-216,3-3 672,3-7-360,3-8-600,2-6-424,8-10-608,6-9 2072,-5 1-1176,5-9-96,3 1-8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 16355,'-1'0'150,"0"-1"0,0 0 0,0 1 0,0 0 0,0-1-1,0 1 1,0 0 0,0-1 0,0 1 0,0 0 0,-1 0-1,1 0 1,0 0 0,0 0 0,0 0 0,0 0 0,0 1-1,0-1 1,-1 0 0,1 0 0,-2 2 0,1-1 94,-1 1 0,1-1 0,0 1 0,0 0 0,-1 0 0,1 0 0,0 0 0,-2 4 0,-3 5 302,0 0-1,1 0 1,-4 12 0,8-20-461,2-3-76,-8 19 545,-10 34 0,17-49-512,-1 0 0,1 0-1,1 0 1,-1-1 0,1 1-1,-1 0 1,1 0 0,0 0-1,1 0 1,-1 0-1,1 0 1,-1 0 0,1 0-1,0-1 1,1 1 0,-1 0-1,2 3 1,-2-6-33,0 0 1,0 0-1,0 0 1,0 0 0,1 0-1,-1 0 1,0 0-1,0-1 1,0 1-1,1 0 1,-1-1-1,0 1 1,1-1-1,-1 1 1,0-1-1,1 0 1,-1 1-1,1-1 1,-1 0 0,1 0-1,-1 0 1,0 0-1,1 0 1,-1-1-1,1 1 1,-1 0-1,0-1 1,1 1-1,-1-1 1,0 1-1,1-1 1,-1 0-1,0 1 1,0-1-1,0 0 1,1 0 0,0-2-1,6-2 14,-1-1 0,-1 0 0,1-1 0,7-10 0,-5 6 20,-1 0 1,0-1-1,8-17 0,-14 25-23,-1 0 0,1 0 0,0 0 0,-1 0 0,0-1 0,0 1 0,0 0 0,-1-1 0,1 1 0,-1-1 1,0 1-1,0 0 0,-1-1 0,-1-7 0,2 11-9,-1-1 0,0 0 0,0 1 0,1-1 1,-1 1-1,0-1 0,0 1 0,0-1 0,-1 1 1,1 0-1,0-1 0,0 1 0,-1 0 0,1 0 0,-1 0 1,1 0-1,-1 0 0,-2-1 0,0 1-3,0 0-1,1 0 1,-1 0-1,0 0 1,0 1 0,0 0-1,0 0 1,-5 0-1,0 1-57,0 1-1,0 0 0,0 0 0,0 1 1,1 0-1,-17 8 0,19-8-109,1 1 0,-1-1-1,1 2 1,0-1 0,0 0 0,0 1-1,1 0 1,0 0 0,0 0 0,-5 8 0,7-9 13,0 0 1,1-1-1,-1 1 1,1 0-1,-1 0 1,1 0-1,1 0 1,-1 0 0,0 0-1,1 0 1,0 0-1,0 0 1,0 0-1,1 0 1,-1 1-1,1-1 1,0 0 0,2 5-1,15 24-569,8 1-134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11:5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133 487 18892,'-20'12'1553,"1"-1"100,-27 20 1,42-28-1385,-1 1 0,1 0-1,0 0 1,0 0 0,1 0-1,-1 1 1,1-1 0,0 1-1,0 0 1,1 0 0,-3 6-1,4-10-236,1 0 0,-1 0 0,1 0 0,0 0-1,-1 0 1,1 0 0,0 1 0,0-1 0,0 0-1,0 0 1,0 0 0,0 0 0,0 1-1,0-1 1,0 0 0,1 0 0,-1 0 0,1 0-1,-1 0 1,0 0 0,2 2 0,-1-2-17,-1-1 1,1 1 0,0 0 0,0-1-1,0 1 1,0-1 0,0 1-1,0-1 1,0 1 0,0-1-1,0 0 1,0 1 0,0-1-1,1 0 1,-1 0 0,0 0-1,2 0 1,3-1-2,1 1 0,-1-1 0,0-1 0,0 1 0,0-1 1,8-4-1,1-1 21,0-1 0,-1 0 1,0-1-1,0-1 1,24-22-1,-34 28-11,0 0-1,1 0 1,-2-1 0,1 1-1,0-1 1,-1 0 0,0-1-1,0 1 1,0 0 0,-1-1-1,0 1 1,0-1 0,0 0-1,-1 0 1,0 0 0,0 0-1,0 0 1,-1 0-1,0-9 1,-1 12-19,1 1 0,-1 0 0,0-1 0,1 1 0,-1 0 0,0 0 0,-1 0 0,1 0 0,0 0 0,0 0 0,-1 0 0,1 0 0,-1 1 0,0-1 0,1 0-1,-1 1 1,0-1 0,0 1 0,0 0 0,0 0 0,0 0 0,0 0 0,-1 0 0,1 0 0,0 0 0,0 1 0,-1-1 0,1 1 0,0 0 0,-1-1 0,1 1 0,-1 0 0,1 0 0,0 1 0,-1-1 0,1 0 0,-3 2 0,2-2-80,0 0 1,0 1-1,0 0 1,0 0 0,0 0-1,1 0 1,-1 0-1,0 0 1,0 1-1,1 0 1,-1-1 0,1 1-1,-1 0 1,1 0-1,0 0 1,0 0-1,0 1 1,0-1 0,0 1-1,0-1 1,1 1-1,-1 0 1,1-1-1,0 1 1,0 0 0,0 0-1,0 0 1,-1 4-1,2-6 23,0 0-1,0-1 0,0 1 1,0 0-1,0 0 0,0 0 0,0 0 1,0 0-1,1 0 0,-1 0 0,0 0 1,1 0-1,-1 0 0,0 0 1,1-1-1,-1 1 0,1 0 0,-1 0 1,1-1-1,0 1 0,-1 0 1,1 0-1,0-1 0,-1 1 0,1-1 1,0 1-1,0-1 0,0 1 0,0-1 1,-1 1-1,1-1 0,0 0 1,0 1-1,0-1 0,0 0 0,0 0 1,0 0-1,0 0 0,0 0 1,0 0-1,0 0 0,0 0 0,0 0 1,-1 0-1,1 0 0,2-1 1,18-7-742</inkml:trace>
  <inkml:trace contextRef="#ctx0" brushRef="#br0" timeOffset="1">508 0 20428,'5'35'2281,"3"9"-1569,1 9-312,1 7 1128,2 11-639,-2 0-193,-7 3-360,-9 4-72,-16 7-192,-15 1-80,-18-2-200,-3-2-360,-15-3 472,2-2-48,2-6-48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4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19108,'1'-1'1392,"10"-2"-1584,2-8-336,-2-4 760,5-15-144,4-4-200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10 14451,'11'-6'1912,"-2"2"5047,-23 16-6464,0 0 0,1 1 0,1 0-1,0 1 1,1 0 0,-13 22 0,-8 9-187,-246 301-187,263-327-253,0-2 0,-1 0-1,-1-1 1,0 0 0,-1-1 0,-31 18 0,48-32 55,0-1 0,0 1 0,0 0-1,-1-1 1,1 1 0,0-1 0,-1 0 0,1 1 0,0-1 0,-1 0 0,1 0 0,0 0 0,-3 0 0,4 0 17,-1 0 0,1 0 0,-1-1 0,1 1 0,-1 0 0,1 0 0,-1-1 0,1 1 0,-1 0 0,1-1 0,0 1 0,-1-1 0,1 1 0,0 0 0,-1-1 0,1 1 0,0-1 0,0 1 0,-1-1 0,1 1 0,0-1 0,0 1 0,-1-2 0,1-3-227,-1 0 0,1 0 1,0 0-1,1 0 0,-1 0 1,2-5-1,-1-1 349,3-28-868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15899,'5'0'1905,"3"7"-1137,5 5-120,2 9 1048,9 4-583,1 7-153,7 1-216,-2 1-72,4 3-296,0-4-272,-3-8-480,-4 0-272,-2-4 768,-4-7-248,-7-5-136,0 2-104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18900,'-9'11'1486,"-38"48"1932,9-10-3166,-42 73 0,48-62-189,-35 85 0,59-124-123,1-1 1,1 1-1,1 1 0,0-1 0,2 1 0,1 0 0,0 0 1,2 28-1,0-46-36,1 1 0,0 0 0,-1 0 1,1-1-1,1 1 0,-1-1 0,1 1 0,0-1 1,0 1-1,0-1 0,0 0 0,1 0 0,0 0 1,3 4-1,-2-5 32,-1 0 0,1 0 0,0-1 0,0 0 0,0 0 0,0 0-1,0 0 1,0 0 0,0-1 0,1 0 0,-1 0 0,0 0 0,1-1 0,7 1 0,32-1-502</inkml:trace>
  <inkml:trace contextRef="#ctx0" brushRef="#br0" timeOffset="1">768 193 19412,'-14'13'1600,"0"10"-1167,0 9-201,-2 12 512,3 3-200,-1 7-128,4-2-96,4-2-224,5-2-32,1-11-40,0-5-88,1-8-400,1-9-264,2-5 592,-4-9-88,2-1-120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13 363 15891,'-8'-10'2209,"3"4"-1057,7 3-488,12 0 1753,5 3-897,12-5-496,6 0-328,8 0-872,3-4-504,4-4 600,-2-4-104,-4-5-176</inkml:trace>
  <inkml:trace contextRef="#ctx0" brushRef="#br0" timeOffset="1">561 0 17524,'-3'19'2088,"2"6"-1360,2 5-272,4 6 1049,8 10-665,2 5-56,1 5-336,0 3-144,-10 1-304,-6 0-136,-11-5-376,-8-2-280,-11-10-1505,-6-7 1921,-2-8-336,3-4-216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20748,'4'-3'2177,"8"-7"-1321,6-3-408,10 2 1153,3-3-433,10 6-832,5-6-520,6 3 216,7-5-120,-4-6-192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14507,'-3'22'1192,"11"-2"-1048,11 1-56,4 4 320,16 6-223,2 1-105,7 7-224,-3 2-121,-2 1-207,-8 0-664,-11 6 912,-5-6-144,-11-1-168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17372,'0'3'283,"0"-1"0,-1 0 0,1 0 0,0 1 0,0-1 0,1 0 0,-1 1 0,0-1 0,1 0 0,-1 0 1,1 0-1,0 1 0,0-1 0,0 0 0,0 0 0,0 0 0,0 0 0,0-1 0,1 1 0,-1 0 0,1 0 0,2 2 0,0 0-49,0-1-1,0 1 1,0-1-1,0 0 0,1 0 1,-1-1-1,1 1 1,9 3-1,-1-3-153,-1-1 0,1-1 1,-1 0-1,1 0 0,0-1 0,-1-1 1,1 0-1,0 0 0,22-7 1,-3-1-248,-1-2 0,47-22 1,-3-7-348,-65 35 369,0-2-1,-1 1 1,0-1 0,-1 0-1,10-11 1,-11 6-262,-13 11 127,-18 15 137,-3 10 304,2 1 0,0 1 0,-38 54 0,-48 99 845,94-147-616,-22 60-1,33-75-706,1 1 0,0-1 0,2 1 0,0-1 0,0 30 0,6-49-500,2-8 673,2-17-262,2-8-3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 20148,'-9'6'2017,"-15"15"-1513,-15 13-232,-5 9 1184,-8 17-1000,-5 5-120,0 9-264,5-2-112,5-2-192,3-7-88,12-13-320,2-9-224,8-20 1744,0-10-1088,5-18 40,-2-13 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17396,'19'19'2016,"0"1"-1376,7 5-280,5 2 865,1 9-609,2 2-328,1-3-920,0-2-449,-4-3 809,1 0-224,-5-11-216</inkml:trace>
  <inkml:trace contextRef="#ctx0" brushRef="#br0" timeOffset="1">945 18 18924,'0'-1'139,"0"1"0,0-1 0,1 1 0,-1-1-1,0 0 1,0 1 0,0-1 0,0 1 0,0-1 0,0 0 0,0 1 0,0-1-1,0 1 1,-1-1 0,1 0 0,0 1 0,0-1 0,0 1 0,-1-1-1,1 1 1,0-1 0,-1 1 0,1-1 0,0 1 0,-1-1 0,1 1 0,-1-1-1,1 1 1,-1-1 0,0 1 0,-1 1 99,0-1 1,0 1-1,0 0 0,0 0 1,0 1-1,0-1 0,0 0 1,0 1-1,-3 2 0,-12 11 80,0 1-1,1 1 0,1 1 1,-24 36-1,20-24-339,1 2 1,-20 48-1,28-55-70,2 0 0,0 1 0,-6 41 1,12-56-124,1 0 1,0 0 0,1 1-1,0-1 1,0 0 0,2 1-1,-1-1 1,1 0 0,1 0 0,7 20-1,-8-27 158,0-1 0,0 1 0,0 0 0,1-1 0,-1 0 0,1 0 0,0 1 0,0-1 0,0-1 0,0 1 0,1 0 0,-1-1 0,1 0 0,-1 0-1,1 0 1,0 0 0,6 1 0,33 10-640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18252,'1'5'3549,"-7"19"-1432,-54 168 2471,54-165-4539,1 1-1,1 0 1,2 0 0,0 1-1,3 31 1,6-41-1029,-3-16-341,-1-12-145,-4-35 13,-4 14 568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18484,'9'10'2104,"9"-7"-1159,4-8-449,12 0 1328,7 1-664,4-3-704,0 3-464,6 2-1056,-4-3-424,-6-3 1080,-3 2-256,-8-2-289</inkml:trace>
  <inkml:trace contextRef="#ctx0" brushRef="#br0" timeOffset="1">460 24 19220,'4'9'1985,"14"-7"-1265,9-2-312,2 0 1048,5-3-632,3 1-848,3-1-496,-1-3 408,2-5-152,-8 1-168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 12163,'-6'0'8361,"-4"1"-6768,-2 9-777,2 7-384,-2 4 1424,1 5-871,0 8-561,1 2-256,5 3-696,1-6-417,10 0-607,0-10-864,7-16 1767,4-7-519,4-17-264</inkml:trace>
  <inkml:trace contextRef="#ctx0" brushRef="#br0" timeOffset="1">215 1 18980,'-3'15'2297,"1"1"-1569,2-2-312,0 4 1120,4 1-768,-3-2-352,1 0-1008,-1 1-456,-1-4 768,0-5-176,0-4-240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18636,'-15'-6'-1844,"17"12"3207,21 19 2425,-19-22-4069,37 37 2577,-13-14-1192,-1 2 0,42 54 0,-63-73-1065,0 0 1,0 1-1,-1 0 1,0 0-1,-1 0 1,0 1 0,-1-1-1,0 1 1,0 0-1,-1 0 1,-1 0 0,0 0-1,0 0 1,-2 14-1,-1-7-17,-1 0-1,-1-1 1,-1 1-1,0-1 0,-1 0 1,-1 0-1,-1-1 1,0 0-1,-20 29 1,14-27-255,-1 0 1,0-1-1,-1 0 1,0-1-1,-2-1 1,0-1-1,-27 17 1,-5 0-509,37-21 277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4:5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85 117 15507,'-78'7'2733,"71"-5"-1755,8 1-181,11 1 54,34 0 305,84-3 1,-70-2-776,531-15 1649,-394 8-1584,1764-32 832,26-15-1225,-1918 50-71,297-7-365,-351 12 260,-10 0 26,0 0 1,0 0 0,0 0 0,-1 0-1,1 1 1,0 0 0,0 0 0,-1 0 0,1 1-1,6 2 1,-11-4 75,0 1-1,1-1 1,-1 0 0,0 0-1,1 0 1,-1 0 0,0 0-1,0 0 1,1 1 0,-1-1-1,0 0 1,0 0 0,1 0-1,-1 1 1,0-1-1,0 0 1,1 0 0,-1 1-1,0-1 1,0 0 0,0 0-1,0 1 1,0-1 0,1 0-1,-1 1 1,0-1 0,0 0-1,0 1 1,0-1 0,0 0-1,0 1 1,0-1-1,0 0 1,0 1 0,0-1-1,0 0 1,0 0 0,0 1-1,0-1 1,-1 0 0,1 1-1,0-1 1,0 0 0,0 1-1,0-1 1,0 0-1,-1 0 1,1 1 0,0-1-1,0 0 1,-1 0 0,1 1-1,0-1 1,0 0 0,-1 0-1,1 0 1,0 0 0,0 1-1,-1-1 1,1 0 0,0 0-1,-1 0 1,-22 9-476,-1-4-120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 15067,'8'-2'2329,"-2"2"-1305,-9 16-496,-18 9 2321,-7 15-1841,-5 6-288,-3 12-288,-7 3-176,-3 4-200,-1 0-40,3-10-312,-2-5-272,5-12 136,2-10 288,-7-15-96,5-7-88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19852,'18'14'2041,"-3"-6"-1489,1 8-272,3 1 848,3 2-616,3 5-248,8 4-904,-3-9 648,5 1-208,-2 3-104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19868,'-3'5'2121,"-9"12"-1449,-17 12-296,-5 7 1272,-7 14-816,-2 12-167,-1 7-289,8 5-112,10-1-72,6-4-112,14-7-144,6-7-224,12-11-496,6-14-329,10-11 865,3-10-216,7-2-168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17044,'-3'0'2192,"-5"2"-1352,-4 10-336,-2 2 2329,-1 6-2121,-1 3-160,3 1-208,0-1-88,4-1-136,2-1-120,5-6-368,2-2-272,3-10 816,3-6-280,5-5-104,4-3-40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12 16468,'8'-12'5960,"-12"16"-3857,-36 42-18,-141 173-120,160-192-1913,-40 60 72,55-76-109,0 0-1,0 0 1,1 0 0,1 0-1,0 1 1,-3 14-1,6-24-13,1 0 0,0 0 0,-1 0 0,1 0 0,0 0 0,0 0 0,0 0 0,0 0 0,1-1 0,-1 1 0,1 0 0,-1 0 0,1 0 0,-1 0 0,1 0 0,0 0-1,0-1 1,0 1 0,0 0 0,2 1 0,-1-1 3,0 0-1,0-1 0,0 1 1,1-1-1,-1 1 0,1-1 1,-1 0-1,1 0 1,-1 0-1,1 0 0,-1 0 1,6 0-1,4 0-34,1 0 1,0-1-1,-1 0 1,24-5-1,-18 2-321,0 0 0,0-2 0,-1 0 0,24-11 0,-31 12 166,-1-1 0,0 0-1,0-1 1,-1 1 0,1-2 0,-1 1 0,-1-1-1,1 0 1,7-11 0,3-11-533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19276,'8'12'2393,"4"-1"-1489,13-4-376,10 4 1336,12-5-847,7 0-217,6 1-912,1-7-616,-4-2 664,-5-9-217,-9-3-143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16556,'0'16'2400,"3"-7"-1144,8-7-472,11-2 2673,7-3-1968,13 1-737,2 2-296,7-4-792,1 2-512,-6-3 744,1 2-249,-8-5-151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18388,'0'1'108,"0"-1"0,0 1 0,0 0 0,0 0 0,0-1-1,0 1 1,0 0 0,0 0 0,0-1 0,0 1 0,0 0 0,1 0 0,-1-1 0,0 1 0,1 0 0,-1-1 0,0 1 0,1 0-1,-1-1 1,1 1 0,-1 0 0,1 0 0,0-1-6,1 0-1,-1 0 0,0-1 1,1 1-1,-1 0 0,0 0 1,1-1-1,-1 1 0,0-1 0,0 1 1,0-1-1,1 1 0,-1-1 1,0 0-1,2-1 0,177-131 4470,-122 87-4200,-6 4-246,-14 11-153,58-36 0,-83 61-15,-13 6 42,0 0 0,0 0 0,0 1 0,1-1 0,-1 0 0,0 0 0,0 0 0,0 0 0,0 0 0,0 0 0,1 0 0,-1 0 0,0 0 0,0 0 0,0 0 0,0 0 0,0 0 0,0 1 0,0-1 0,1 0 0,-1 0-1,0 0 1,0 0 0,0 0 0,0 0 0,0 1 0,0-1 0,0 0 0,0 0 0,0 0 0,0 0 0,0 0 0,0 1 0,0-1 0,0 0 0,0 0 0,0 0 0,0 0 0,0 1 0,-8 23-68,5-16 55,-45 100-131,-18 42 242,56-122-143,0 1 1,2 1-1,-5 38 0,12-63-56,1 0-1,-1 1 0,1-1 1,0 1-1,1-1 0,0 0 1,-1 1-1,2-1 0,1 6 1,-3-10 78,1 1 0,-1-1 1,1 0-1,0 0 1,-1 0-1,1 0 1,0 0-1,0 0 1,0 0-1,0 0 1,0 0-1,0 0 1,0-1-1,0 1 1,0 0-1,0-1 1,0 1-1,0-1 0,1 1 1,-1-1-1,0 1 1,0-1-1,1 0 1,-1 0-1,0 1 1,1-1-1,-1 0 1,0 0-1,0 0 1,1-1-1,-1 1 1,0 0-1,1 0 1,-1-1-1,0 1 1,0-1-1,1 1 0,-1-1 1,0 1-1,0-1 1,1-1-1,31-20-412</inkml:trace>
  <inkml:trace contextRef="#ctx0" brushRef="#br0" timeOffset="1">665 1 19484,'-1'2'172,"-1"-1"0,1 1 0,0 0-1,0 0 1,0 0 0,0 0 0,0 0 0,0 0 0,0 0-1,1 1 1,-1-1 0,1 0 0,0 0 0,-1 0 0,1 1-1,0-1 1,0 0 0,0 0 0,1 1 0,-1-1 0,1 3-1,2 6 291,1 0 0,-1-1 0,7 12 0,-4-9-89,2 7-175,-1 0-1,0 0 0,-2 1 0,0 0 0,-2 0 0,3 39 0,-7-43-161,0 1 0,0-1-1,-2 1 1,0-1 0,-1 0 0,-1 0 0,0-1-1,-14 30 1,6-22-139,0-2-1,-1 0 0,-1 0 1,-1-1-1,-1-1 1,-1-1-1,-1 0 1,0-1-1,-1-1 0,-1-1 1,-1-1-1,0-1 1,-1-1-1,-31 13 0,1-10-228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20724,'8'3'2057,"11"5"-1265,6-1-288,16 1 872,8-3-223,16-2-281,9 2-248,9-2-712,4-1-480,-6-2-816,-4-8 1192,-20-3-305,-16 1-183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18332,'0'9'2296,"11"2"-1463,24-8-329,9-1 1472,16 0-1184,8-2-376,11-2-888,4-3 672,-7 0-336,4 2-104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16436,'22'-8'2240,"-11"6"-1048,-9 1-488,-21 13 1425,-13 10-617,-15 19-432,-7 8-215,-10 9-433,-7 5-224,0 5-232,1-2-48,14-9-208,4-8-144,14-17-521,5-7-271,11-20 880,6-9-216,13-21-112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19356,'18'30'1985,"7"6"-1217,6 4-264,10 10 672,10 2-96,-1-3-336,-2-5-511,0-3 343,3-3-472,1-6-72,-3-7-80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57 17092,'11'-8'888,"-6"6"-582,0-1 0,-1 0 0,1 0 0,-1-1 0,0 1 0,0-1 0,0 0 0,0 0 0,5-7 0,-9 10-277,0 1-1,0 0 0,0 0 0,1 0 0,-1 0 1,0 0-1,0 0 0,0 0 0,0-1 0,0 1 1,0 0-1,0 0 0,0 0 0,0 0 0,1 0 1,-1-1-1,0 1 0,0 0 0,0 0 0,0 0 1,0 0-1,0 0 0,0-1 0,0 1 0,0 0 1,0 0-1,0 0 0,0 0 0,0-1 1,0 1-1,0 0 0,0 0 0,0 0 0,-1 0 1,1-1-1,0 1 0,0 0 0,0 0 0,0 0 1,0 0-1,0 0 0,0 0 0,0-1 0,-1 1 1,1 0-1,0 0 0,0 0 0,0 0 0,0 0 1,0 0-1,-1 0 0,1 0 0,0 0 0,0 0 1,0 0-1,0 0 0,0 0 0,-1-1 0,1 1 1,0 0-1,-13 5 1060,-11 10-688,1 1 0,0 1 0,1 1 0,1 1 0,1 0 0,-26 34 0,12-9-377,2 2 1,-35 66-1,55-89 1,1 0-1,1 1 1,1 0 0,-9 42-1,15-57-87,2 0-1,-1 0 0,1 1 0,0-1 0,1 0 0,0 1 0,1-1 1,0 0-1,1 0 0,-1 0 0,2 0 0,-1 0 0,1 0 0,1 0 1,-1-1-1,6 10 0,-5-14 34,-1 0 0,1 0 0,0 0-1,0-1 1,0 1 0,0-1 0,0 0 0,1 0 0,0-1 0,-1 1 0,1-1 0,0 0 0,0 0 0,0-1-1,10 2 1,45 5-249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18484,'0'1'110,"1"-1"0,-1 1 0,0 0 0,0 0-1,1 0 1,-1-1 0,0 1 0,0 0 0,0 0 0,0 0 0,0-1 0,0 1 0,0 0 0,0 0-1,0 0 1,-1-1 0,1 1 0,0 0 0,0 0 0,-1-1 0,1 1 0,0 0 0,-1-1 0,1 1-1,-1 0 1,1-1 0,-2 2 0,-1 4 335,-17 39 1689,-23 80-1,35-96-2183,2 1 0,1-1 0,1 1 0,0 32 0,4-57-86,1 34-147,0-37 62,-1 1 0,0-1-1,1 1 1,0-1 0,-1 0-1,1 1 1,0-1 0,0 0 0,0 0-1,1 0 1,-1 0 0,2 3 0,-10-34-3143,-4 6 2396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19564,'11'2'1431,"5"1"-335,0-1 0,17 1 0,-19-4-842,0 0 1,0 0-1,0-1 1,13-4-1,-22 5-231,-1 0 0,0 0 0,-1 0-1,1-1 1,0 0 0,0 0 0,0 0 0,-1 0-1,1 0 1,-1-1 0,0 1 0,0-1 0,0 0-1,0 0 1,0 0 0,-1 0 0,5-7 0,-7 9-20,1 0 0,-1 0 0,0 0 0,0 0 0,1 1 0,-1-1 0,0 0 0,0 0 0,0 0 0,0 0 0,0 0 0,0 0 0,0 0 0,0 0 0,-1 0 0,1 0 0,0 0 0,0 0 0,-1 0 0,1 1 0,-1-1 1,1 0-1,-1 0 0,1 0 0,-1 1 0,1-1 0,-1 0 0,0 0 0,1 1 0,-1-1 0,0 1 0,0-1 0,1 1 0,-1-1 0,0 1 0,0-1 0,0 1 0,0 0 0,0-1 0,0 1 0,1 0 0,-1 0 0,0-1 0,-2 1 1,-3-1 0,0 0 1,-1 1 0,1-1 0,0 1 0,-10 1 0,4 1-5,1 1-1,0 0 1,0 1-1,0 0 1,1 0-1,-1 1 1,1 1-1,0 0 1,1 0-1,-1 1 1,1 0-1,1 1 1,-1-1-1,1 2 1,1-1-1,-1 1 1,2 1 0,-1-1-1,1 1 1,1 0-1,-9 20 1,13-28-3,0 1 0,1-1 1,-1 1-1,1 0 1,-1 0-1,1-1 1,0 1-1,0 0 0,0 0 1,0-1-1,1 1 1,-1 0-1,1-1 0,-1 1 1,1 0-1,2 3 1,-2-4 1,0 0-1,1 0 1,-1 0 0,1-1 0,-1 1 0,1-1 0,0 1-1,0-1 1,0 1 0,-1-1 0,1 0 0,1 0-1,-1 0 1,0 0 0,4 1 0,1-1-77,0 1 1,0-2-1,0 1 0,0-1 1,0 0-1,0 0 0,-1-1 0,1 0 1,0 0-1,0-1 0,12-4 1,-6 0-80,0 0-1,0-1 1,-1-1 0,0 0 0,0 0 0,-1-1 0,0-1 0,0 0 0,9-12 0,22-36-298</inkml:trace>
  <inkml:trace contextRef="#ctx0" brushRef="#br0" timeOffset="1">253 0 19276,'-17'9'1945,"13"4"-1473,2-4-232,8 0 1016,11 0-872,1-3-488,7 2 104,3-3-72,1-1-104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14739,'0'-4'2121,"3"0"-1209,11 4-216,8 0 1768,15 2-1231,8-2-225,11-2-496,5-1-528,4-5 200,1-1-8,-3-4-240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20540,'5'2'1745,"3"12"-1097,1 4-256,6 8 616,2 6-104,4 6-295,1 7-129,-5 1-168,-4 3-48,-7 5-192,-5 1-24,-15 0 8,-9-1-128,-14-2-384,-4-4-361,-8-5 681,1-5-128,-4-7-80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16924,'348'-61'3769,"0"1"-1710,548-24 723,6 57-2325,-815 26-454,339-7 6,-417 5-304,-13 1 16,-7-1-46,0 0 0,-1 1-1,1 1 1,0 0 0,-1 0-1,-16 2 1,1-1 49,-16-1-315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40 19964,'25'-29'2323,"-17"19"-1075,-15 16 1335,-161 190-495,110-123-2929,-69 66-1,120-132 464,0-1 1,0 0-1,-1 0 1,0 0-1,0-1 1,-1-1-1,-17 8 1,23-11 250,1 0-1,-1 0 1,1-1 0,-1 1 0,1-1 0,-1 0 0,1 1 0,-1-1 0,0 0-1,1-1 1,-1 1 0,1 0 0,-1-1 0,0 1 0,1-1 0,-1 0 0,1 0-1,0 0 1,-1 0 0,1-1 0,0 1 0,0 0 0,0-1 0,0 0 0,0 1 0,0-1-1,0 0 1,0 0 0,1 0 0,-1 0 0,1 0 0,-1-1 0,1 1 0,-2-4-1,-9-31-1289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16988,'30'-3'2088,"5"7"-1008,1 4-448,3 6 1337,7 4-545,3 7-440,0 2-159,-2 6-737,-1-3-272,-5-3-761,-2-4-407,-1-13 1000,0-10-232,3-11-256</inkml:trace>
  <inkml:trace contextRef="#ctx0" brushRef="#br0" timeOffset="1">1023 0 18764,'0'2'140,"0"-1"0,1 0 0,-1 1 0,0-1 0,1 1 0,-1-1 0,0 0 1,0 1-1,0-1 0,-1 0 0,1 1 0,0-1 0,0 1 0,-1-1 0,1 0 0,0 1 0,-1-1 0,0 0 0,1 0 0,-2 2 0,-17 28 328,14-23 72,-29 44 253,-47 79-217,70-111-531,2 1 0,0 0 1,1 0-1,-9 38 0,16-52-46,-1 1 1,2-1-1,-1 1 1,1-1-1,0 1 1,0-1 0,1 1-1,0-1 1,0 1-1,1-1 1,0 1-1,1-1 1,-1 0-1,8 12 1,-7-14-53,0 0 1,1 0 0,0-1 0,0 0-1,0 1 1,0-1 0,1-1 0,-1 1-1,1-1 1,0 0 0,0 0 0,0 0-1,1-1 1,-1 0 0,0 0 0,1 0-1,0 0 1,-1-1 0,11 1 0,35-1-158,6-10-103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0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19108,'-20'7'1953,"-1"12"-1425,-4 1-200,-2 12 1064,7 5-792,-1 6-160,7-2-88,3-3-104,8 0-136,3-1-8,10-2-56,5 0-56,0-10-280,2-1-256,2-13-536,0-8 912,-4-13-184,0-7-128</inkml:trace>
  <inkml:trace contextRef="#ctx0" brushRef="#br0" timeOffset="1">0 182 15979,'0'0'2193,"10"4"-1321,18 1-336,2-2 1617,14 2-1289,2-2-288,8 0-760,-1-1-424,-1-2 504,-3 0-168,-11 0-192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18156,'5'3'2256,"9"1"-1263,0-4-489,11-4 1344,2 0-912,13-3-1056,-4 3 1473,2-1-1281,0 2-144,-9 3-137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18732,'1'0'149,"0"0"0,0 0 1,0 0-1,0 0 0,0 0 0,0 0 0,0 0 0,0 0 1,0 0-1,0-1 0,-1 1 0,1 0 0,0 0 0,0-1 1,0 1-1,0-1 0,-1 1 0,1-1 0,0 1 0,0-1 1,-1 1-1,1-1 0,0 0 0,4-2 324,103-55 3657,-11 7-3322,-41 19-1029,-1-3 0,77-66 0,-130 101 59,-4 5 147,-5 7 83,-17 21 253,-25 47 1,41-66-400,1 1 0,1 0 0,0 0 0,1 0 0,0 0 0,-2 23 0,6-37 21,1 0 0,0 0 0,0 0 0,0 0 0,0 0 0,0 0 0,0 1 0,0-1 0,0 0 0,0 0 0,0 0 0,0 0 0,1 0 0,-1 0 0,1 0 0,-1 0 0,0 0 0,1 0 0,0 0 0,-1 0 0,1 0 0,0 0 0,-1-1 0,1 1 0,1 1 0,0-2 6,-1 1-1,1 0 1,0-1-1,0 0 1,-1 1-1,1-1 1,0 0-1,0 0 1,0 0-1,0 0 0,-1 0 1,1 0-1,0-1 1,3 0-1,19-7-608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17092,'-2'6'386,"1"0"-1,-1 0 1,1 0 0,0 0 0,0 1 0,1-1 0,0 0-1,0 0 1,1 1 0,-1-1 0,3 6 0,-3-6 153,20 120 1854,-10-78-1761,-3 0 1,-2 0-1,-1 81 0,-5-115-743,0 0-1,-1-1 0,-1 1 1,0-1-1,-1 0 0,0 0 1,-1 0-1,0 0 0,-1-1 1,-1 0-1,0 0 0,0-1 1,-1 0-1,-1 0 0,0 0 1,0-1-1,-18 13 0,24-19 34,-1-1 0,-1 0 1,1-1-1,0 1 0,-1-1 0,1 0 0,-1 0 0,0 0 0,0 0 0,-7 1 0,-10-8-529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18620,'-7'5'2216,"7"-2"-1183,8-2-417,9-2 1528,12-1-783,6 1-497,4 1-176,7 1-536,-1 1-328,-4 1-768,-1-3 840,-6 0-136,-5-2-160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183 252 17300,'-19'20'1601,"-34"27"-1,39-37-1067,1 1-1,1 0 0,0 0 0,1 2 0,0-1 0,1 2 0,-12 18 1,21-31-492,1 0 0,-1 0 0,1 0 0,-1 0 0,1 0 0,-1 0-1,1 0 1,0 0 0,-1 1 0,1-1 0,0 0 0,0 0 0,0 0 0,0 0 0,0 1 0,0-1 0,1 1 0,-1-1-23,0-1 1,0 1-1,1-1 0,-1 0 0,1 1 0,-1-1 0,0 1 0,1-1 1,-1 0-1,1 1 0,-1-1 0,1 0 0,-1 0 0,1 1 0,-1-1 1,1 0-1,-1 0 0,1 0 0,-1 0 0,1 1 0,-1-1 0,1 0 1,-1 0-1,2 0 0,2-1 19,0 1 0,0-1 0,0 1 0,0-1 1,-1 0-1,1-1 0,0 1 0,4-3 0,10-7 29,0 0 0,0-1-1,-1-1 1,-1-1-1,0 0 1,23-28 0,72-108 52,-89 119-104,-1 0 1,-1-2 0,18-37-1,-38 70-13,1-1 0,-1 0 0,1 1 0,-1-1 0,1 0 0,-1 1 0,1-1 0,-1 0 0,0 0 0,1 0 0,-1 1 0,0-1 0,0 0 0,0 0-1,0 0 1,0 0 0,0 1 0,0-1 0,0 0 0,0-1 0,-14 21 9,-13 28 13,-27 68 0,47-98-59,1 1 1,0 1-1,1-1 0,1 1 0,1 0 0,1 0 1,0 30-1,2-43-91,1 0 0,0 0 0,0-1 0,0 1-1,0 0 1,1-1 0,0 1 0,0-1 0,1 0 0,-1 0 0,1 0 0,0 0 0,0 0 0,1-1 0,0 1 0,0-1 0,0 0 0,0 0 0,0 0 0,1-1 0,0 1 0,-1-1 0,1 0-1,1 0 1,6 2 0,30 7-454,2-6-215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22085,'-13'11'1872,"-10"11"-1408,-4 5-216,-6 13 448,-5 4-127,-3 5-113,0 7-248,3 0-416,5-4-192,3-13-385,2-7-255,-2-20 784,3-12-240,3-19-120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15835,'18'12'2249,"10"3"-1049,7 6-456,10 2 1737,9 6-1209,9 5-232,-1 0-400,2 3-1080,-2-5-560,-7-13 808,-5-8-232,-10-14-160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21261,'1'1'82,"-1"-1"-1,0 1 1,0 0 0,0-1 0,0 1 0,1-1 0,-1 1 0,0 0 0,0-1 0,0 1 0,-1 0 0,1-1 0,0 1 0,0-1 0,0 1 0,0 0 0,-1-1 0,1 1 0,0-1 0,0 1 0,-1-1 0,1 1 0,0 0 0,-1-1 0,1 1 0,-1-1 0,1 0 0,-2 2 0,-16 11-110,13-10 283,-19 12-78,2 2 1,0 0-1,1 2 1,1 0-1,0 1 0,2 1 1,0 1-1,-14 25 0,24-33-217,0 0-1,1 1 0,0 0 0,2 0 0,0 1 1,-5 24-1,8-28 33,1 0 0,0 0 1,1 0-1,0 0 0,1-1 1,0 1-1,1 0 0,0 0 0,7 19 1,-6-24-90,0 0-1,0 0 1,1-1 0,0 1 0,0-1 0,0 0 0,1 0 0,0 0 0,0-1 0,1 0 0,-1 0 0,1 0-1,0-1 1,0 0 0,1 0 0,9 4 0,-7-3-16,2-1 0,-1-1 0,0 0 0,1 0 0,-1-1 0,1-1 0,0 0 0,0 0 1,-1-1-1,1 0 0,11-2 0,45-13-455</inkml:trace>
  <inkml:trace contextRef="#ctx0" brushRef="#br0" timeOffset="1">671 155 16412,'-10'11'693,"1"1"0,0 0 0,1 0 1,0 1-1,0 0 0,2 1 1,-10 24-1,3 2 238,-11 60 0,20-81-737,1-1 0,-2 35 1,5-48-161,0 1 0,1-1-1,-1 0 1,1 1 0,0-1 0,0 0 0,1 0 0,0 0 0,0 0-1,0 0 1,0 0 0,1 0 0,-1-1 0,7 8 0,-8-11-66,-1 0 1,1 0-1,0 0 1,0 0-1,0 0 1,0 0-1,0 0 1,0 0-1,0 0 0,0 0 1,0-1-1,1 1 1,-1-1-1,0 1 1,0-1-1,1 1 1,-1-1-1,0 1 1,1-1-1,-1 0 1,0 0-1,1 0 1,-1 0-1,1 0 1,-1 0-1,0 0 1,1 0-1,-1-1 1,0 1-1,1 0 1,-1-1-1,0 1 1,0-1-1,1 0 1,-1 1-1,0-1 0,0 0 1,0 0-1,2-1 1,0-1-129,0-1-1,0 1 1,0-1-1,-1 0 1,1 0 0,-1 0-1,0-1 1,0 1-1,2-8 1,5-22-364,-6-6-186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17052,'7'11'2136,"7"-3"-1336,9-5-328,4-1 889,8 0-969,4-1-432,2-4 320,2-5-208,-8 2-336</inkml:trace>
  <inkml:trace contextRef="#ctx0" brushRef="#br0" timeOffset="1">483 54 22861,'8'3'1960,"9"-3"-1472,5-6-288,5-1 561,4 3-777,4-1-1153,-2-3 1089,0 0-320,0 0-256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20156,'5'12'1849,"-8"4"-1241,-2 6-232,-1 5 656,-1 6-288,-1 2-160,-1 4-111,6 2-634,-2-1-407,0-7 496,-1 0-112,-5-14-72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15755,'-6'-1'2648,"23"0"-1560,36-3 36,807-18 3178,-266 10-3584,-303 2-775,530-2-1208,-771 17 517,-45-3 336,-6 0-36,-22-1-451,-50-4-20,35 1 420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16660,'-8'21'1896,"6"-1"-912,4 2-320,7 13 1041,4-5-417,2 6-184,3 4-72,-6 5-351,-2 0-177,-12 7-240,-6 4-72,-12 4-232,-7 3-272,-12-1-657,-2-2 1642,-5-5-753,-4-5-96,-1-12-56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0 21012,'7'11'1865,"-17"4"-1289,-6 8-224,-15 10 696,-7 10-224,-11 6-335,-3 9-145,-5-1-136,1-10-80,3-1-184,5-7-120,8-9-360,6-6-273,10-18-439,3-6 920,6-19-216,4-3-248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17668,'20'15'2000,"2"4"-1176,7 1-320,5 8 913,3-2-209,5 2-424,4 5-432,-2-4-1032,3 2-376,-6-7 864,-6-5-224,-2-10-168</inkml:trace>
  <inkml:trace contextRef="#ctx0" brushRef="#br0" timeOffset="1">961 0 16163,'-21'30'1881,"-4"3"-1209,-14 7-208,-4-1 1408,-4 8-1191,8 7-9,2-2-64,7-11-120,10-2-208,7-2-48,16-8-184,13 1-128,17-11-488,8-4-336,11-9 744,3-6-160,10-2-96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15203,'-4'3'1043,"1"0"-1,0 0 1,0 0-1,-1 0 1,2 1-1,-6 6 1,-1 5-622,-11 28 0,11-23 704,-11 17-399,8-14-331,-10 26 0,19-43-330,1 1-1,0 0 1,0-1 0,1 1-1,0 0 1,0 0-1,0 0 1,2 13 0,-1-17-81,1-1 1,0 1-1,0-1 1,-1 1-1,2-1 1,-1 1-1,0-1 1,0 0-1,1 1 0,-1-1 1,1 0-1,0 0 1,0 0-1,0 0 1,0 0-1,0-1 1,0 1-1,0-1 1,0 1-1,1-1 1,-1 0-1,0 0 1,1 0-1,0 0 1,-1 0-1,1 0 1,-1-1-1,1 1 1,0-1-1,-1 0 1,1 0-1,4 0 1,-2 0-94,-1 0 0,0 0 1,0 0-1,0-1 0,0 0 1,0 0-1,0 0 0,0 0 1,0 0-1,0-1 0,-1 0 1,1 0-1,0 0 0,-1 0 1,1 0-1,-1-1 0,0 1 1,0-1-1,0 0 0,5-6 1,-2-10-475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20212,'3'3'1745,"8"0"-1209,4 3-256,5 0 832,3 0-400,8 1-880,1-6-576,-4 1 696,-5-5-160,-10-5-176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16243,'0'14'1929,"11"-6"-1081,5 0-320,8-5 976,4 5-663,10-5-2186,4-1 1625,6 1-416,2-3-312</inkml:trace>
  <inkml:trace contextRef="#ctx0" brushRef="#br0" timeOffset="1">527 122 16067,'-2'0'2113,"18"0"-1241,8 1-384,6-2 1945,3-1-1577,6 0-1088,-1 1 1616,1-1-1368,-1 2-40,-8 0 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19140,'3'16'2089,"-3"9"-1185,-2-4-312,-1 6 1264,3 7-639,0 6-377,2 1-168,-1 0-600,4 1-544,2-12-1449,2 0 1681,13-11-280,3-5-224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16107,'8'19'1969,"10"4"-897,-2 0-352,3 0 1321,-2 2-705,6 10-208,-6 3-176,-3 4-544,-4 4-247,-12-3-650,-4-2-479,-9-3 784,-3-7-152,-6-10-192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1099 18052,'-4'8'2040,"8"-4"-1296,41-22-79,16-9 999,57-21-552,21-10-144,36-19-287,21-8-89,29-19-216,10-7-136,1 1-488,-10-4-208,-42 18-609,-15 11-343,-43 14 1056,-23 7-296,-56 21-176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2 759 15763,'-1'0'53,"1"1"0,0-1 0,0 0-1,0 0 1,0 1 0,0-1 0,0 0 0,0 1-1,0-1 1,0 0 0,0 0 0,0 1-1,0-1 1,0 0 0,0 1 0,0-1-1,0 0 1,0 0 0,0 1 0,0-1-1,0 0 1,0 0 0,0 1 0,1-1 0,-1 0-1,0 0 1,0 1 0,0-1 0,0 0-1,1 0 1,-1 1 0,0-1 0,0 0-1,1 0 1,-1 0 0,0 0 0,0 1 0,1-1-1,-1 0 1,0 0 0,0 0 0,1 0-1,-1 0 1,0 0 0,1 0 0,-1 0-1,0 0 1,0 0 0,1 0 0,-1 0 0,0 0-1,1 0 1,-1 0 0,0 0 0,0 0-1,1 0 1,-1 0 0,0 0 0,0-1-1,1 1 1,-1 0 0,0 0 0,0 0 0,1 0-1,-1-1 1,23-14 366,-16 11 35,53-31 1054,1 3 0,70-25 0,-32 14-880,558-231 491,-574 243-1002,452-180-1331,-528 208 1191,1-1 0,-1 1 0,0-1-1,1-1 1,-2 1 0,1-1 0,-1-1-1,8-6 1,-13 11 5,-1-1-1,1 1 1,0 0 0,-1 0-1,1-1 1,-1 1 0,1 0-1,-1 0 1,0-1-1,0 1 1,1 0 0,-1-2-1,0 3 19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51 11682,'-22'6'1889,"1"-4"-729,10 10-456,11-7 2217,11 1-1441,21-7-39,14-1-121,17-7-344,11 7-224,14-3-232,-3-4-160,-1 3-728,-5 2-384,-16-2-760,-13-3 1224,-18-2-328,-18-7-169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14827,'8'8'2081,"12"-4"-1217,17-4-256,11 2 976,19 0-367,7 1-193,6 0-904,2-1 448,-1 2-464,-4-1-24,-11-3-152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15331,'-3'1'272,"1"-1"0,-1 1 0,1 0 0,-1 0 0,1 0 0,0 1 0,-1-1 0,1 0 0,0 1 0,0 0 0,0-1 0,-2 4 0,-3 1 415,-5 4-141,1 1 1,0 0-1,0 1 1,-8 13 0,-11 13 244,-71 73 787,-51 61-537,141-157-1261,-1 0-1,0-1 1,-1 0-1,-22 17 1,35-31 180,0 0 0,-1 0 0,1 0 0,0 0 0,-1 0 1,1 0-1,0 1 0,-1-1 0,1 0 0,0 0 0,-1 0 0,1 0 1,-1 0-1,1 0 0,0 0 0,-1-1 0,1 1 0,0 0 1,-1 0-1,1 0 0,0 0 0,-1 0 0,1 0 0,0-1 0,-1 1 1,1 0-1,0 0 0,0-1 0,-1 1 0,1 0 0,0 0 1,0-1-1,-1 1 0,1 0 0,0-1 0,0 1 0,0 0 0,-1 0 1,1-1-1,0 1 0,0-1 0,0 1 0,0 0 0,0-1 1,0 1-1,0-1 0,0 1-13,-1-5-72,0 1 1,1 0-1,0-1 0,0 1 1,0-1-1,2-8 1,-1-5-152,2-35-401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14419,'11'14'1928,"3"2"-1135,3 11-113,7 4 1080,6 10-568,5 2-71,7 1-537,2-1-584,2-7-1400,0 0 1448,-1-9-393,1-7-223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17 20060,'0'-1'88,"0"1"0,0-1 0,0 1 0,0-1 0,0 1 0,0-1 0,0 0 0,0 1 0,0-1 0,0 1 0,0-1 0,0 1 0,0-1 0,0 1 0,0-1 0,-1 1 0,1 0 0,0-1 0,0 1 0,0-1 0,-1 1 0,1-1 0,0 1 0,-1 0 0,1-1 0,0 1 0,-1-1 0,1 1 0,-1 0 0,0-1 0,0 1 13,0-1 0,-1 1 0,1 0-1,0 0 1,-1 0 0,1 0 0,0 0 0,0 0 0,-1 0 0,1 0 0,0 0-1,-2 1 1,-4 1 283,0 1 0,0-1 0,-11 8 0,0 1-312,1 0 1,0 2-1,1 0 1,0 1-1,1 1 1,1 0-1,0 1 1,2 0-1,-1 1 1,2 1-1,0 0 1,2 0-1,-1 1 1,2 0-1,1 0 1,-7 30-1,12-43-91,1 0-1,1 0 1,-1 0 0,1 0 0,0 0-1,0 1 1,1-1 0,0 0-1,0 0 1,2 8 0,-2-12-31,0 1 1,1 0 0,-1-1 0,0 1 0,1-1-1,-1 0 1,1 1 0,0-1 0,0 0-1,0 0 1,0 0 0,0 0 0,0-1 0,1 1-1,-1 0 1,0-1 0,1 0 0,0 0-1,-1 1 1,1-1 0,-1-1 0,1 1 0,0 0-1,3 0 1,2 0 81,-1-1 0,1 0 0,0 0 0,-1-1 0,1 0 0,-1 0 0,1-1 0,9-3-1,3-2-142,35-18 0,5-10-133</inkml:trace>
  <inkml:trace contextRef="#ctx0" brushRef="#br0" timeOffset="1">796 5 19164,'3'0'1840,"-11"7"-1191,-2 4-273,-2 6 1160,1 5-480,1 11-392,1 5-207,-2-2-209,3 2-40,5 0-40,3-2-88,1-3-576,-1-9-305,-1-13 633,-1-5 16,-4-7-160,-3-10-72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47 18460,'12'-9'1240,"-8"7"-988,-1 0 0,0 0 0,0 0 0,1-1 0,-1 0 0,-1 1 0,1-1 1,0 0-1,-1 0 0,4-5 0,-6 8-214,0 0 0,0-1 1,0 1-1,0 0 0,0 0 1,0 0-1,0 0 0,0 0 1,0 0-1,0 0 0,0 0 0,0-1 1,0 1-1,0 0 0,0 0 1,0 0-1,0 0 0,0 0 1,0 0-1,0 0 0,0 0 1,0-1-1,0 1 0,0 0 0,0 0 1,0 0-1,0 0 0,0 0 1,0 0-1,0 0 0,0 0 1,0 0-1,0-1 0,0 1 0,0 0 1,-1 0-1,1 0 0,0 0 1,0 0-1,0 0 0,0 0 1,0 0-1,0 0 0,0 0 1,0 0-1,0 0 0,-1 0 0,1 0 1,0 0-1,0 0 0,0 0 1,0 0-1,-9 2 833,-10 6-193,-7 8-597,1 1 0,1 1 0,0 1-1,1 1 1,1 1 0,2 1 0,0 0 0,1 2 0,-20 33-1,31-44-92,1 0 0,0 1-1,-5 15 1,11-27-7,0 1 0,0 0-1,0-1 1,1 1 0,-1 0 0,0 0 0,1 0 0,0 0-1,0-1 1,0 1 0,0 0 0,0 0 0,0 0 0,1 0-1,-1-1 1,1 1 0,0 0 0,0 0 0,0-1 0,0 1-1,1-1 1,-1 1 0,3 3 0,-1-4-68,0-1-1,0 1 1,-1 0 0,2-1 0,-1 0-1,0 0 1,0 0 0,0 0 0,0 0-1,1-1 1,-1 1 0,0-1 0,1 0-1,-1 0 1,0 0 0,1 0 0,-1-1-1,0 0 1,0 1 0,1-1 0,-1 0-1,6-3 1,6-2-765,0-1 0,0 0-1,17-12 1,78-62-1276,-108 80 2093,57-45-1253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20044,'10'-1'1921,"12"-4"-1161,5 3-352,9-1 944,5 3-256,13 2-631,2-1-457,3 2-977,-3-3-647,-5-1 1256,-2-5-232,-7-2-320</inkml:trace>
  <inkml:trace contextRef="#ctx0" brushRef="#br0" timeOffset="1">702 1 18420,'8'8'1888,"3"6"-1087,2 3-281,4 2 864,2 6-280,1 7-128,-2 3-215,-10 10-337,-4 4-96,-12 0-128,-7 3-24,-14 5-272,-4-2-168,-9-9-689,-1-4-119,0-12 816,2-8-200,4-6-200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14083,'15'-4'888,"0"2"0,0-1 0,28 1 0,3 0-72,387-31 5047,222 19-3866,-152 34-1641,209-1-649,-669-20 220,7 1-232,-1-2-1,51-9 0,-85 5-507,-15 6 776,1 0 1,-1 0-1,0-1 0,0 1 1,0 0-1,0 0 0,0 0 1,0-1-1,-1 1 1,1 0-1,0 0 0,0 0 1,0-1-1,0 1 1,0 0-1,0 0 0,0 0 1,0 0-1,0-1 0,0 1 1,-1 0-1,1 0 1,0 0-1,0 0 0,0-1 1,0 1-1,-1 0 1,1 0-1,0 0 0,0 0 1,0 0-1,0 0 0,-1 0 1,1 0-1,0 0 1,0 0-1,-1-1 0,-29-7-1244,-3 4 614,-10 1-128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1 18988,'7'1'1680,"-13"18"-1151,-13 5-265,-19 14 808,-6 7-304,-16 7-400,-4 10-176,-9-8-72,4 4-72,-1-8-152,3-1-168,11-2-552,4-12 1920,13-17-1136,7-12 32,15-16-56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19884,'21'2'2129,"4"9"-1553,3 3-264,6 0 928,10 11-488,0 5-176,5-2-624,0-1-264,4 0-664,-2-3-64,1-12 760,-2-2-248,-7-10-232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21285,'-6'10'336,"1"0"1,-1-1 0,0 0-1,-1 0 1,0 0 0,-1-1 0,-14 13-1,-5 6 387,-5 7-144,6-8-396,1 1 0,1 1 0,2 1 0,-30 49 0,49-71-174,0 0 1,-1 0 0,2 0-1,-1 1 1,1 0-1,1-1 1,-1 1-1,1 0 1,1 0-1,-1-1 1,1 1 0,0 0-1,3 15 1,-1-18-45,0 1-1,-1-1 1,2 0 0,-1 0 0,1 0 0,-1 0 0,1 0 0,1 0 0,-1-1 0,1 0 0,-1 1 0,1-2 0,0 1 0,1 0 0,-1-1 0,1 1-1,0-1 1,-1-1 0,1 1 0,6 2 0,2-1-114,-1 0 0,1-1-1,0 0 1,-1-1 0,1-1 0,0 0-1,0 0 1,0-1 0,0-1 0,22-4-1,29-8-259</inkml:trace>
  <inkml:trace contextRef="#ctx0" brushRef="#br0" timeOffset="1">770 127 19900,'-23'23'1689,"0"4"-1177,1-1-200,9 2 584,4 0-80,7 4-224,4-4-192,2 2-176,4-1-56,0-4-216,2-3-208,-2-5-600,-2-4-344,2-9 920,-4-4-184,-4-6-208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16892,'0'0'1920,"11"2"-1024,8-1-392,9 1 1081,7-1-353,9 3-816,7-1-544,2-3 248,7 3-128,2-1-232</inkml:trace>
  <inkml:trace contextRef="#ctx0" brushRef="#br0" timeOffset="1">689 35 22405,'-2'-3'2112,"9"1"-1456,5 1-288,7-3 1097,5 1-577,4 0-784,5 2-552,-3-4 408,-6 5-144,-7 0-96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18876,'1'0'147,"1"0"1,-1 1-1,0-1 0,1 0 0,-1 0 1,1 0-1,-1 0 0,0 0 1,1 0-1,-1 0 0,1-1 0,-1 1 1,0 0-1,1-1 0,-1 1 1,0-1-1,1 0 0,-1 1 1,0-1-1,2-1 0,2-1 249,56-26 1976,70-46 0,-76 38-1892,-2-2 1,93-88 0,-139 121-418,-10 12-31,-12 18-16,11-18-11,-1 1-30,-59 97 62,55-88-328,2 0 0,0 0 0,0 1-1,-7 33 1,14-49 210,-1 0-1,1 0 1,0 0-1,0 0 1,-1 0-1,1 1 1,0-1-1,0 0 1,0 0-1,0 0 1,0 0-1,1 0 1,-1 0-1,0 1 1,0-1-1,1 0 1,-1 0-1,1 0 1,-1 0-1,1 0 1,-1 0-1,1 0 1,0 0-1,-1-1 1,1 1-1,1 2 1,0-3 10,-1 0 1,1 1 0,-1-1 0,1 0-1,-1 0 1,0 0 0,1 0 0,-1 0 0,1 0-1,-1 0 1,1 0 0,-1 0 0,1-1-1,-1 1 1,0-1 0,1 1 0,-1-1-1,0 1 1,1-1 0,0-1 0,20-12-833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20396,'1'2'182,"-1"0"1,1 0-1,0 0 0,-1-1 0,1 1 0,-1 0 0,0 0 0,1 0 0,-1 0 0,0 0 0,0 0 0,-1 0 1,1 3-1,0 9 242,6 29 849,2 0 0,26 83 0,-20-85-947,-2 1 0,-3 1 1,6 49-1,-15-79-322,0 0-1,-1 0 1,0 0 0,-1 1-1,0-1 1,-1 0-1,-1-1 1,0 1 0,0-1-1,-2 0 1,1 0 0,-2 0-1,1-1 1,-13 16-1,4-8-236,-1-1-1,0-1 1,-2 0-1,0-1 1,-1-1-1,-38 25 1,45-34 119,1 1 0,-20 7 0,23-12-3,0 0-1,-1 0 0,-12 1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 19420,'-8'1'2449,"-2"1"-1593,13 3-240,10-5 1376,15 0-719,5-5-161,12-1-400,7-1-248,11-2-592,1-2-496,1 1 608,-10 1-152,-4-1-176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17628,'1'5'382,"-1"0"-1,1 0 1,0-1 0,0 1-1,1 0 1,-1-1 0,1 1 0,4 6-1,-5-9-242,1 0-1,0 0 1,-1 0 0,1 0-1,0 0 1,0 0-1,1-1 1,-1 1-1,0-1 1,1 0-1,-1 0 1,0 1-1,1-2 1,-1 1 0,1 0-1,0 0 1,-1-1-1,5 1 1,6 0 280,1 0 1,-1-1 0,0-1 0,0 0-1,18-4 1,66-20 829,-84 22-1103,62-21 619,123-55 1,-151 56-685,-1-2 0,-2-2 0,65-52 0,-99 72-130,0-1 0,-1 0 0,-1 0 0,1-1 0,-1 0 0,-1-1 0,13-20 0,-20 26-297,-7 10 178,-8 13-13,0 8 24,0 0 0,2 2 0,1-1 0,2 2 0,0-1 0,-5 34 0,5-9-122,3 1-1,-1 85 1,9-61 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172 150 16027,'-41'29'1801,"19"-14"-683,-34 31 1,50-41-909,1 0 0,0 0-1,1 1 1,-1 0 0,1 0 0,0 1 0,0-1-1,1 1 1,0-1 0,-4 14 0,6-19-170,1 1 1,-1 0-1,1 0 0,0-1 1,0 1-1,0 0 0,-1 0 1,2-1-1,-1 1 1,0 0-1,0 0 0,1 0 1,-1-1-1,1 1 1,-1 0-1,1-1 0,0 1 1,-1-1-1,1 1 1,0 0-1,0-1 0,1 2 1,1-1-5,-1 0 0,1 0 0,-1 0 0,1-1 0,-1 1 1,1-1-1,0 1 0,0-1 0,0 0 0,0 0 0,5 0 0,2 1 14,1-1 0,-1 0-1,0-1 1,1 0-1,-1-1 1,17-3-1,-8-1 6,0-1-1,0-1 1,-1 0-1,0-2 0,0 0 1,-1-1-1,0 0 1,26-23-1,-21 12-8,-21 20-41,0 0 0,0 0 0,-1 0 0,1 0 0,0 0 1,0 0-1,-1 0 0,1 0 0,0-1 0,-1 1 1,1 0-1,-1 0 0,0-1 0,1 1 0,-1 0 0,0-1 1,0 1-1,0-2 0,-1 3-1,0-1 0,0 1-1,0 0 1,0-1 0,0 1 0,0 0 0,0 0-1,0 0 1,0 0 0,0 0 0,0 0 0,0 0-1,0 1 1,0-1 0,0 0 0,0 0 0,0 1 0,0-1-1,0 1 1,-1 0 0,-10 5 81,0 0-1,0 1 1,1 1-1,0 0 1,1 0 0,-1 1-1,2 0 1,-1 1 0,1 0-1,-13 20 1,21-29-69,0 0 1,1 0-1,-1 0 1,1 0-1,-1 0 1,1 0-1,-1 0 1,1 0-1,-1 0 1,1 0-1,0 1 1,0-1 0,0 0-1,-1 0 1,1 0-1,0 0 1,0 1-1,1 1 1,-1-3-6,1 1 0,-1-1 0,0 1 0,1-1 0,-1 1 0,1-1 1,-1 1-1,1-1 0,-1 0 0,1 1 0,-1-1 0,1 0 0,0 1 0,-1-1 1,1 0-1,0 0 0,-1 1 0,1-1 0,-1 0 0,1 0 0,0 0 0,-1 0 1,2 0-1,4 0 23,-1 0 0,1-1 0,0 0 0,0 0 0,9-3 0,19-9-9,-1-1 0,45-27-1,-51 26-36,-25 14 9,-1 0 0,0 0 1,0 1-1,1-1 0,-1 0 0,1 1 1,-1-1-1,0 1 0,1-1 1,-1 1-1,1 0 0,-1-1 1,1 1-1,-1 0 0,1 0 0,-1 0 1,1 0-1,2 1 0,-3 0 0,0 0-1,0 0 0,0 0 1,0 0-1,-1 1 0,1-1 1,0 0-1,0 1 0,-1-1 1,1 0-1,-1 1 0,1-1 1,-1 1-1,1-1 0,-1 0 1,0 1-1,0 2 0,0-3 4,0 0 0,0 0 0,1 1 0,-1-1 0,0 0 0,0 0 0,1 0 0,-1 0 0,1 0 0,-1 0 0,1 0 0,-1 0 0,1 0 0,0 0 0,-1-1 0,1 1 0,0 0 0,0 0 0,0-1 0,-1 1 0,1 0 0,0-1 0,0 1 0,0-1 0,0 1 0,2 0 0,-1-1 4,0 0 0,0 0 0,1 0 0,-1 0 0,0 0 0,0 0 0,0-1 0,0 1 0,1-1 0,-1 0 0,0 1 0,3-3 0,7-3 53,-1-1 0,0 0 0,14-13 0,-22 18-33,9-8 135,-1 0-1,0-1 0,0 0 0,-1-1 1,0 0-1,-1 0 0,-1-1 0,10-19 1,-18 31-152,1 0 1,-1 0 0,1-1-1,-1 1 1,1 0-1,0 0 1,0-1 0,0 1-1,-1 0 1,1 0-1,0 0 1,0 0 0,1 0-1,-1 0 1,0 1-1,0-1 1,0 0 0,1 1-1,-1-1 1,0 0-1,0 1 1,1 0 0,-1-1-1,1 1 1,-1 0-1,0-1 1,1 1 0,-1 0-1,1 0 1,1 0-1,2 2-49,0-1-1,1 1 1,-1 0-1,0 0 1,0 1-1,6 4 1,4 1-54,-9-5 37,41 24-347,-44-25 367,-1 0 0,1-1 0,-1 1 0,1 1 0,-1-1 0,0 0 0,0 1 0,0-1 0,0 1 0,0-1 0,0 1 0,-1 0 0,3 5 0,-4-7 27,0 1 0,0-1-1,0 0 1,0 1-1,0-1 1,0 1-1,0-1 1,-1 0 0,1 1-1,0-1 1,-1 0-1,1 1 1,-1-1 0,0 0-1,1 0 1,-1 1-1,0-1 1,-1 1-1,-21 21-54,10-11 50,-1 3 14,10-12 6,1 0-1,0 0 0,0 0 1,0 1-1,0-1 1,0 1-1,1 0 1,-1 0-1,-1 5 1,4-9-2,0 1-1,0-1 1,0 1 0,0-1 0,0 1 0,0-1-1,0 1 1,0-1 0,0 1 0,0-1 0,0 1-1,0-1 1,1 0 0,-1 1 0,0-1 0,0 1-1,0-1 1,1 1 0,-1-1 0,0 0 0,1 1-1,-1-1 1,0 1 0,1-1 0,-1 0 0,0 1-1,1-1 1,-1 0 0,1 0 0,-1 1 0,0-1-1,1 0 1,-1 0 0,1 0 0,-1 0 0,1 1-1,-1-1 1,1 0 0,-1 0 0,1 0 0,-1 0-1,1 0 1,-1 0 0,1 0 0,-1 0 0,1-1-1,-1 1 1,1 0 0,-1 0 0,1 0 0,27-6 24,-10-1-1,-1 0 1,0-1-1,-1-1 0,0-1 0,25-19 0,-33 24 6,-1-1 0,-1-1 0,1 1 1,-1-1-1,0 0 0,-1-1 0,0 1 0,0-1 0,0 0 1,-1 0-1,0-1 0,-1 1 0,4-15 0,-7 23-24,0-1-1,0 1 1,0-1-1,0 1 1,0 0-1,0-1 1,0 1-1,1-1 0,-1 1 1,0-1-1,0 1 1,0 0-1,0-1 1,0 1-1,1 0 1,-1-1-1,0 1 1,0-1-1,1 1 1,-1 0-1,0 0 1,1-1-1,-1 1 1,0 0-1,1-1 1,-1 1-1,0 0 1,1-1-1,9 9 132,-3-1-155,0-2 15,0 0 1,0-1 0,1 0 0,-1-1-1,1 1 1,-1-1 0,1-1 0,0 1-1,0-2 1,1 1 0,-1-1 0,0 0-1,0-1 1,1 1 0,-1-2 0,16-1-1,-4-1 2,0-1 0,0-1 0,-1-1 0,1 0-1,31-16 1,-50 21 1,18-8 16,-1-1-1,24-17 1,-38 24-6,1 0 0,-1-1 0,-1 1 0,1-1-1,0 0 1,-1 0 0,0 0 0,0 0 0,0-1 0,-1 1 0,1-1 0,-1 0 0,0 1 0,0-1 0,1-7 0,-3 11-7,0 0 1,1-1 0,-1 1 0,0 0-1,0-1 1,0 1 0,0 0 0,0 0-1,-1-1 1,1 1 0,0 0 0,-1-1-1,1 1 1,-1 0 0,1 0 0,-1-1-1,1 1 1,-1 0 0,0 0 0,0 0-1,-1-2 1,0 2 2,0 0 0,0-1 0,0 1 0,0 0 1,0 0-1,0 0 0,0 0 0,0 1 0,0-1 0,0 1 0,-5-1 0,0 0 4,0 1 0,1 0 0,-1 0 0,0 1 0,0 0 0,1 0 0,-1 1 0,-6 1 0,3 2-5,0 0 0,0 0-1,1 1 1,0 0 0,0 1 0,1-1 0,0 2 0,0-1-1,-11 15 1,15-17-2,0 0 0,1 0-1,0 0 1,0 1 0,0 0 0,1-1-1,-1 1 1,0 7 0,2-9-1,0-1-1,1 1 1,0-1 0,0 1-1,0-1 1,0 1 0,0-1-1,1 1 1,-1-1 0,1 1 0,0-1-1,0 0 1,0 1 0,1-1-1,1 4 1,1-2-48,0 0 0,0 0 0,0-1-1,1 1 1,0-1 0,0 0 0,0 0 0,0-1 0,1 1 0,-1-1-1,1 0 1,0-1 0,0 1 0,0-1 0,8 2 0,10 2-234,1-2 1,37 4 0,2-5 19,3-2-72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16460,'-6'11'662,"1"1"0,0 0 0,-3 15 0,-8 18 629,2-8-748,2 0-1,-10 54 1,-7 81-144,23-136-320,3-16-7,0 1 0,1-1 0,1 1 0,4 39 0,-2-57-41,-1 0 1,1-1 0,0 1-1,0-1 1,0 1-1,1-1 1,-1 0 0,1 1-1,-1-1 1,1 0-1,0 0 1,-1 0 0,1 0-1,0 0 1,1 0-1,-1-1 1,0 1 0,0-1-1,1 0 1,-1 1-1,0-1 1,1 0 0,0 0-1,-1 0 1,1-1-1,-1 1 1,1-1 0,4 1-1,8 0 167,0 0 0,0-1-1,28-3 1,-25 1-50,405-32 817,-417 34-1095,21-2-564,35-6 1,-55 4 234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24 454 16267,'-18'1'1736,"13"-5"-845,10-7-229,9-2-70,1 2-1,0 0 1,0 0 0,1 1-1,22-10 1,24-15 166,-7-1-524,-2-2 1,-2-3-1,-1-2 1,-2-1-1,46-58 1,-92 99-234,17-16 7,-18 19-8,-1-1 0,1 1 0,0 0 0,-1-1 0,1 1 0,-1 0 0,1 0 0,-1 0 0,1 0 0,0-1 0,-1 1 0,1 0 0,0 0 0,-1 0 0,1 0 0,-1 0 0,1 1 0,0-1 0,-1 0 0,1 0 0,-1 0 0,1 0-1,0 1 1,-1-1 0,1 0 0,-1 1 0,1-1 0,-1 0 0,1 1 0,-1-1 0,1 1 0,-1-1 0,0 0 0,1 1 0,-1-1 0,1 1 0,-1 0 0,0-1 0,0 1 0,1-1 0,-1 2 0,5 7-4,-2 0 0,6 20 1,7 16-5,-7-24-90,2 0-1,1 0 1,25 33 0,-27-42-100,-1-1 1,2-1 0,-1 0-1,2-1 1,-1 0-1,1 0 1,18 9 0,4 0-107,-9-2-131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51 12651,'1'-1'120,"-1"0"-1,1 0 1,0 0 0,-1-1 0,1 1 0,-1 0 0,1 0 0,-1 0 0,1-1 0,-1 1-1,0 0 1,0 0 0,0-1 0,1 1 0,-1 0 0,0 0 0,-1-1 0,1 1 0,0 0-1,0 0 1,0-1 0,-1 1 0,1 0 0,-1 0 0,1 0 0,-1-1 0,1 1 0,-1 0-1,0 0 1,1 0 0,-1 0 0,0 0 0,0 0 0,0 0 0,0 0 0,0 1 0,0-1-1,0 0 1,0 1 0,0-1 0,0 0 0,0 1 0,-1-1 0,1 1 0,0 0 0,0-1-1,-1 1 1,1 0 0,-2 0 0,-5-2 344,-1 2 0,0-1 0,1 1 0,-1 0 0,1 1 0,-10 2 0,3 0-279,0 1 0,0 1 1,1 0-1,0 1 0,0 1 0,0 0 1,1 1-1,-12 9 0,1 1-22,1 2-1,1 0 1,-23 27 0,36-37-99,2-1 0,0 2 1,0-1-1,-7 15 0,12-22-44,1 0-1,-1 0 0,1 0 1,0 0-1,0 0 1,0 0-1,0 0 0,1 0 1,-1 0-1,1 0 0,0 1 1,0-1-1,0 0 1,0 0-1,1 0 0,-1 1 1,1-1-1,-1 0 1,1 0-1,0 0 0,3 6 1,-2-8-9,0 1 0,0 0 0,0 0 0,0-1 0,0 1 0,0-1 0,1 0 0,-1 1 0,0-1 0,1 0 0,-1 0 0,1-1 0,-1 1 0,1-1 0,-1 1 0,1-1 0,0 0 0,-1 1 0,4-2 0,7 1 29,-1-1 1,22-5-1,-9 0 41,-1-1 1,-1-1-1,1-1 0,38-21 0,84-60 502,-138 85-545,3-1 32,-1-1 0,-1 0 0,1-1 0,-1 0 0,0 0 0,-1-1 0,0 0-1,8-11 1,-16 20-66,0 0-1,0 0 0,1 0 1,-1 0-1,0 0 0,0 0 1,0 0-1,0-1 0,0 1 1,0 0-1,1 0 1,-1 0-1,0 0 0,0 0 1,0-1-1,0 1 0,0 0 1,0 0-1,0 0 0,0 0 1,0-1-1,0 1 0,1 0 1,-1 0-1,0 0 0,0 0 1,0-1-1,0 1 0,0 0 1,0 0-1,-1 0 0,1-1 1,0 1-1,0 0 0,0 0 1,0 0-1,0 0 0,0-1 1,0 1-1,0 0 0,0 0 1,0 0-1,0 0 0,-1 0 1,1-1-1,0 1 0,0 0 1,0 0-1,0 0 0,0 0 1,-1 0-1,-8 2 65,-1 3-62,0 0 1,0 1-1,1 0 1,0 0-1,0 1 1,1 1-1,-1-1 1,2 1-1,-12 14 0,10-8-3,0 0-1,1 0 1,0 1-1,1 0 1,-9 28-1,4 8-3,2 0 0,2 1 0,-2 59-1,7-72 9,1-15-3,-1 1 1,-2-1-1,0 0 0,-16 40 1,17-52 1,-1 0 0,-1-1 1,0 0-1,0 0 0,-1-1 1,-1 0-1,1 0 0,-2 0 1,1-1-1,-1 0 0,-12 8 1,19-16 6,-1 1 1,0 0 0,0 0 0,0-1 0,0 0 0,0 0 0,0 0 0,-1 0 0,1 0 0,-5 0 0,7-1-10,1 0 1,-1 0 0,0 0 0,0 0 0,1 0 0,-1 0-1,0 0 1,0 0 0,1-1 0,-1 1 0,0 0 0,1-1-1,-1 1 1,0 0 0,1-1 0,-1 1 0,1-1 0,-1 1-1,-1-2 1,2 1 0,-1 0 0,1 0 0,-1 0 1,1-1-1,-1 1 0,1 0 0,0 0 0,0-1 0,-1 1 0,1 0 0,0-1 0,0 1 0,0 0 0,0 0 0,1-3 0,2-11 7,1 0 0,0 1 0,1 0 1,0 0-1,1 0 0,14-22 0,1 1-36,36-42 1,-5 15-58,2 2-1,3 2 1,3 3 0,111-80 0,-147 120 63,1 0 0,0 1-1,1 2 1,0 0 0,52-14 0,-77 26 16,0 0 0,-1-1 0,1 1-1,0 0 1,-1-1 0,1 1 0,0 0 0,-1 0 0,1 0 0,0 0 0,-1 0 0,1 0 0,0 0 0,-1 0 0,1 0 0,0 0-1,0 0 1,-1 0 0,1 0 0,0 0 0,-1 1 0,1-1 0,0 0 0,-1 1 0,1-1 0,-1 0 0,1 1 0,-1-1-1,1 1 1,0-1 0,-1 1 0,1-1 0,-1 1 0,0-1 0,1 1 0,-1-1 0,1 1 0,-1 0 0,0-1 0,0 1 0,1-1-1,-1 1 1,0 0 0,0 0 0,0-1 0,0 1 0,0 0 0,1-1 0,-1 1 0,-1 0 0,1-1 0,0 1 0,0 0-1,0-1 1,0 1 0,0 0 0,-1-1 0,1 2 0,-3 8-12,0-1 1,-1 0-1,-6 14 0,4-12-2,0 2 29,1 0-1,0 1 1,1-1-1,0 1 1,1 0-1,0 0 1,0 27-1,3-40-8,0-1-1,0 1 1,0-1-1,0 0 1,0 1-1,0-1 1,0 0-1,0 1 1,0-1-1,0 1 1,0-1-1,0 0 1,1 1-1,-1-1 0,0 0 1,0 1-1,0-1 1,1 0-1,-1 0 1,0 1-1,0-1 1,1 0-1,-1 1 1,0-1-1,1 0 1,-1 0-1,0 0 1,1 1-1,-1-1 1,0 0-1,1 0 0,-1 0 1,0 0-1,1 0 1,-1 0-1,0 0 1,1 0-1,-1 0 1,1 0-1,-1 0 1,0 0-1,1 0 1,-1 0-1,0 0 1,1 0-1,-1 0 0,1 0 1,-1 0-1,0-1 1,1 1-1,-1 0 1,1 0-1,16-12 142,-2-4-28,-1-1 1,0 0-1,-2-1 1,0-1-1,0 0 1,16-40-1,-22 44-65,0-1-1,0-1 1,-2 1-1,0-1 1,-1 0-1,-1 1 1,1-22-1,-3 38-67,0-1 0,0 1 0,0 0 0,0 0 0,0 0-1,1 0 1,-1-1 0,0 1 0,0 0 0,0 0 0,0 0-1,0 0 1,0 0 0,0 0 0,1-1 0,-1 1 0,0 0-1,0 0 1,0 0 0,0 0 0,0 0 0,1 0 0,-1 0-1,0 0 1,0 0 0,0 0 0,0 0 0,1-1 0,-1 1-1,0 0 1,0 0 0,0 0 0,1 0 0,-1 1 0,0-1 0,0 0-1,0 0 1,0 0 0,1 0 0,-1 0 0,0 0 0,0 0-1,0 0 1,0 0 0,0 0 0,1 0 0,-1 0 0,0 1-1,0-1 1,0 0 0,0 0 0,0 0 0,0 0 0,1 0-1,-1 1 1,11 6-422,-10-6 276,9 5-638,0 0 0,1-1 1,0 0-1,0-1 0,0 0 1,15 3-1,2 1 258,19 6-788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56 18012,'-10'0'418,"-1"1"1,1 0-1,0 0 1,0 1-1,0 0 1,0 1-1,0 0 0,0 1 1,1 0-1,-1 0 1,1 1-1,-14 10 1,12-8-295,1 0 1,0 1 0,0 0-1,1 0 1,-12 14 0,19-19-101,0-1 0,0 1 0,-1 0 1,2 1-1,-1-1 0,0 0 0,1 0 1,-1 1-1,1-1 0,0 1 0,0-1 1,1 1-1,-1 0 0,1-1 0,-1 1 0,1 0 1,0-1-1,0 1 0,1 0 0,-1-1 1,1 1-1,0-1 0,1 5 0,0-5-11,-1-1 0,1 0 0,-1 0 0,1 0 0,0 0 0,-1 0 0,1 0-1,0 0 1,1-1 0,-1 1 0,0-1 0,0 1 0,0-1 0,1 0 0,-1 0 0,1 0-1,-1 0 1,1 0 0,-1-1 0,1 1 0,0-1 0,-1 1 0,1-1 0,0 0 0,4-1-1,2 1 26,0-1 0,0 0 0,0 0 0,-1-1 0,1 0 0,11-5-1,-8 2 33,-1 0-1,1-2 0,-1 1 0,-1-1 0,1-1 1,-1 0-1,-1 0 0,1-1 0,7-10 0,-10 11-10,-1 0 0,-1 0 0,1 0 0,-2-1-1,1 0 1,-1 0 0,0 0 0,-1 0 0,0-1-1,0 0 1,2-18 0,-5 26-55,0-1 0,0 1 0,0 0 0,0 0 0,1 0 0,-1 0 0,1 0 0,-1 0 1,1 0-1,0 0 0,0 0 0,0 0 0,0 0 0,0 0 0,1 0 0,-1 1 0,0-1 0,1 0 0,1-1 0,0 2-8,1-1 0,-1 1-1,0 0 1,1 0 0,-1 1 0,0-1 0,1 0-1,-1 1 1,1 0 0,6 0 0,39 2-55,1 2 1,96 21 0,-142-24 50,-1 0-1,1 0 1,-1 0 0,0 0-1,1 0 1,-1 1-1,0 0 1,0 0 0,0 0-1,4 3 1,-6-4 4,0-1 1,-1 1-1,1 0 1,-1-1-1,1 1 0,-1 0 1,1 0-1,-1-1 1,0 1-1,1 0 0,-1 0 1,0 0-1,0 0 1,0 0-1,1-1 1,-1 1-1,0 0 0,0 2 1,-1-2 0,1 1 1,-1-1 0,1 1-1,-1-1 1,0 1 0,1-1-1,-1 1 1,0-1-1,0 0 1,0 1 0,0-1-1,0 0 1,-3 2 0,-36 28-44,32-26 40,0 0 1,0 1-1,1 0 0,0 0 1,0 1-1,-7 8 0,14-14 6,0-1 0,-1 0 0,1 0 0,0 1 0,-1-1 0,1 0 0,0 1 0,0-1 0,-1 1 0,1-1 0,0 0 0,0 1 0,0-1 0,-1 1 0,1-1 0,0 0 0,0 1 0,0-1-1,0 1 1,0-1 0,0 1 0,0-1 0,0 0 0,0 1 0,0-1 0,0 1 0,0-1 0,0 1 0,0-1 0,1 0 0,-1 1 0,0-1 0,0 1 0,0-1 0,1 0 0,-1 1 0,0-1 0,0 0 0,1 1 0,-1-1 0,0 0-1,1 1 1,-1-1 0,0 0 0,1 0 0,-1 1 0,1-1 0,-1 0 0,0 0 0,1 0 0,-1 0 0,1 0 0,-1 1 0,1-1 0,-1 0 0,0 0 0,1 0 0,-1 0 0,1 0 0,-1 0 0,1-1 0,31 0-5,-31 0 4,41-8-29,0-2 0,-1-2 0,0-2 0,56-28 0,-97 43 27,0-1 0,0 1 0,1 0 0,-1 0 1,0 0-1,0 0 0,0 0 0,1 0 1,-1 0-1,0 0 0,0 0 0,1 0 0,-1 0 1,0 0-1,0 0 0,0 0 0,1 0 1,-1 0-1,0 0 0,0 0 0,0 0 0,1 0 1,-1 1-1,0-1 0,0 0 0,0 0 1,1 0-1,-1 0 0,0 0 0,0 0 0,0 1 1,0-1-1,0 0 0,1 0 0,-1 0 0,0 1 1,0-1-1,0 0 0,0 0 0,0 0 1,0 1-1,0-1 0,0 0 0,0 0 0,0 0 1,0 1-1,0-1 0,0 0 0,0 0 1,0 0-1,0 1 0,0-1 0,0 0 0,0 0 1,0 0-1,0 1 0,0-1 0,-4 23-68,1 1-2,4-20 76,-1-1 0,1 0 1,0 1-1,0-1 0,0 0 0,1 1 0,-1-1 0,1 0 0,-1 0 1,1 0-1,0 0 0,0 0 0,1 0 0,-1-1 0,1 1 0,3 2 1,-1-1 18,0-1 0,0 0 0,0-1 0,0 1 0,0-1 1,1 0-1,0 0 0,-1-1 0,8 2 0,-1-2 39,0 1-1,0-2 0,0 0 1,0 0-1,0-1 1,0-1-1,0 0 0,-1-1 1,14-4-1,-17 4-8,1-1 1,-1 0-1,0 0 0,0-1 0,0 0 1,-1-1-1,0 0 0,0 0 0,0 0 1,-1-1-1,8-9 0,-12 12-25,1 0-1,-1 0 0,1 0 1,-1-1-1,0 1 1,-1 0-1,1-1 0,-1 1 1,0-1-1,0 0 0,0 1 1,0-1-1,-1 0 1,0 0-1,0 1 0,-1-1 1,1 0-1,-1 0 0,0 1 1,0-1-1,0 1 1,-1-1-1,-2-5 0,2 6-88,1 1 1,-1-1-1,0 1 0,0 0 0,0 0 0,0 0 0,-1 0 0,1 0 0,-6-4 1,8 7 33,0 0 0,0 0 0,0 0 0,0 0 0,-1 0 1,1 0-1,0 0 0,0-1 0,0 1 0,0 0 1,0 0-1,0 0 0,0 0 0,-1 0 0,1 0 0,0 0 1,0 0-1,0 0 0,0 0 0,0 0 0,0 0 0,-1 0 1,1 0-1,0 0 0,0 0 0,0 0 0,0 0 1,0 0-1,0 0 0,-1 0 0,1 0 0,0 0 0,0 0 1,0 0-1,0 1 0,0-1 0,0 0 0,0 0 1,-1 0-1,1 0 0,0 0 0,0 0 0,0 0 0,0 0 1,0 0-1,0 1 0,0-1 0,0 0 0,0 0 1,0 0-1,0 0 0,0 0 0,0 0 0,0 1 0,0-1 1,0 0-1,0 0 0,0 0 0,0 0 0,0 0 1,0 0-1,0 1 0,0-1 0,3 9-1420,0-7 1259,1 0 1,-1 0-1,0 0 0,1 0 1,-1 0-1,8 2 1,-7-3 50,23 8-843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18644,'-9'14'532,"0"1"0,2 0 0,0 0 0,0 0 0,-7 32 0,-11 82 552,24-128-1080,-7 64 376,-1 98 1,9-162-377,0-1 0,0 0 0,-1 1-1,1-1 1,0 1 0,0-1 0,0 0 0,0 1 0,0-1-1,0 1 1,0-1 0,1 1 0,-1-1 0,0 0 0,0 1-1,0-1 1,0 1 0,0-1 0,1 0 0,-1 1 0,0-1-1,0 0 1,1 1 0,-1-1 0,0 0 0,0 1 0,1-1 0,0 1-1,8-9 66,10-23 1,-17 27-57,42-92 59,-11 22 204,-32 73-256,0 0-1,0-1 1,0 1-1,0 0 1,0 0 0,0 0-1,1 0 1,-1 0 0,0 0-1,1 0 1,-1 0-1,1 0 1,-1 1 0,1-1-1,-1 0 1,1 1 0,-1 0-1,1-1 1,0 1 0,-1 0-1,4 0 1,42 2 232,-19 0-123,-9-3-57,-1-1-1,0-1 1,0-1-1,0 0 0,-1-1 1,34-14-1,-39 13-22,-1 0 0,0-1-1,0 0 1,0 0-1,-1-1 1,0-1 0,0 1-1,-1-2 1,-1 1 0,12-17-1,-18 23-38,0 0-1,0-1 0,-1 1 1,1-1-1,-1 1 0,0-1 1,0 1-1,0-1 0,0 0 1,-1 0-1,0 1 1,1-1-1,-1 0 0,-1 0 1,0-4-1,1 7-7,0 0-1,0 0 1,-1-1 0,1 1-1,-1 0 1,1 0-1,-1 0 1,1 0 0,-1 0-1,0 0 1,1 0 0,-1 0-1,0 0 1,0 1 0,0-1-1,0 0 1,0 0 0,0 1-1,-1-2 1,1 2-3,-1-1 1,0 1 0,1 0-1,-1-1 1,0 1 0,1 0-1,-1 0 1,0 0 0,1 0-1,-1 0 1,0 1-1,1-1 1,-1 1 0,1-1-1,-1 1 1,0-1 0,-1 2-1,-8 3-7,0 1 0,0 1 0,1 0-1,0 0 1,0 0 0,-10 13-1,15-16 11,0 1 0,1 0 0,0 0 0,0 0 0,0 0 0,1 1-1,-1 0 1,2 0 0,-1 0 0,0 0 0,1 0 0,0 0-1,-1 10 1,3-14-2,0 0 1,0 0-1,0 1 0,0-1 0,0 0 0,0 1 1,1-1-1,-1 0 0,1 0 0,0 1 0,-1-1 0,1 0 1,0 0-1,0 0 0,0 0 0,1 0 0,-1 0 0,0-1 1,1 1-1,0 0 0,-1-1 0,1 1 0,0-1 0,-1 1 1,1-1-1,0 0 0,4 2 0,3 1-23,0-1 0,1 0 0,0 0 0,-1-1 0,12 1 0,4 1-68,3 1-17,-21-5 61,-1 1 1,1 0-1,0 0 1,-1 1-1,1 0 1,-1 0-1,1 0 1,10 7-1,-17-9 39,1 1 0,0 0 0,0-1 0,0 1 0,-1 0 0,1 0 0,0-1 0,-1 1 0,1 0 0,0 0 0,-1 0 0,1 0 0,-1 0 0,0 0 0,1 0 0,-1 0 0,0 0 0,0 0 0,1 0 0,-1 0 0,0 0 0,0 2 0,-8 23-600,6-24 546,1 0-1,0 1 1,0-1-1,0 1 0,1-1 1,-1 1-1,1-1 1,-1 1-1,1-1 1,0 5-1,2 1-133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295 156 16492,'9'-16'1170,"13"-28"1,-20 38-1009,0 1 0,0-1 0,-1 1 0,0-1 0,0 1 1,0-1-1,0 0 0,-1 1 0,-1-9 0,1 12-83,0 1 0,0-1 0,0 1 1,0 0-1,-1 0 0,1-1 0,0 1 1,-1 0-1,1-1 0,-1 1 0,1 0 0,-1 0 1,0 0-1,0 0 0,1 0 0,-1 0 1,0 0-1,0 0 0,0 0 0,0 0 1,0 0-1,0 0 0,0 0 0,-1 1 0,1-1 1,0 1-1,0-1 0,-1 1 0,1-1 1,0 1-1,0 0 0,-1-1 0,1 1 1,0 0-1,-1 0 0,1 0 0,0 0 1,-1 0-1,1 0 0,0 1 0,-1-1 0,1 0 1,0 1-1,-3 0 0,-2 1 89,-1 1-1,1 0 1,0 0 0,0 0-1,0 1 1,1-1-1,-10 9 1,-1 5-41,0 0 0,2 1 0,0 1 0,0 0 0,2 1 0,1 0 0,0 1 0,-9 27 0,-3 16 218,-22 104-1,32-94-125,-6 123 0,14-128-208,4-27 48,1-40-2,1-5 2,0-21 38,0-26 35,0 8-91,1-1 0,2 1 0,10-48 0,-13 86-53,0 1 1,0 0-1,0-1 0,0 1 1,1 0-1,-1 0 1,1 0-1,0 0 1,0 0-1,0 0 0,0 0 1,0 1-1,1-1 1,-1 1-1,1 0 1,0-1-1,-1 1 0,1 0 1,0 1-1,0-1 1,1 0-1,4-1 1,1 1-301,0 0 1,0 1 0,0 0 0,1 1 0,-1-1 0,0 2 0,12 1-1,84 8-2443,-68-10 1806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 17892,'-7'-2'315,"0"1"1,0 0-1,0 0 0,0 1 1,0-1-1,0 2 0,0-1 1,0 1-1,0 0 1,0 0-1,0 1 0,0 0 1,0 0-1,1 1 0,-1 0 1,1 0-1,0 0 0,0 1 1,0 0-1,-8 7 1,13-11-281,0 1 0,0 0 1,0 0-1,0 0 0,0 0 1,0 0-1,0 0 1,0 0-1,0 0 0,1 0 1,-1 0-1,0 0 0,1 0 1,-1 0-1,1 1 1,-1-1-1,1 0 0,0 0 1,-1 1-1,1-1 0,0 0 1,0 1-1,0-1 0,0 0 1,0 1-1,0-1 1,0 0-1,1 1 0,-1-1 1,0 0-1,1 0 0,-1 1 1,1-1-1,-1 0 1,1 0-1,-1 0 0,1 0 1,0 0-1,0 0 0,1 2 1,1-1 5,0 1 0,0-1 1,1 0-1,-1 0 0,1 0 1,-1 0-1,1 0 0,0-1 0,-1 0 1,1 0-1,0 0 0,6 1 1,8-1-19,-1-1 0,0-1 0,0 0 0,1-1 1,-1-1-1,0 0 0,0-2 0,-1 0 1,1-1-1,-1 0 0,-1-1 0,1-1 0,-1-1 1,28-20-1,-32 20-203,-13 9-13,1 1 130,-1 1-1,1-1 1,-1 1 0,1 0-1,0-1 1,-1 1 0,1 0-1,0 0 1,0 0 0,-1 3-1,2-3-90,-1 0 0,0 0-1,1 0 1,-1 0 0,1 0 0,0 0-1,-1 0 1,1 0 0,0 0 0,0 0-1,1 0 1,-1 0 0,0-1 0,0 1-1,1 0 1,0 0 0,-1 0 0,1 0-1,0 0 1,0-1 0,0 1 0,0 0-1,0 0 1,0-1 0,3 3 0,-1-2-72,-1 0 0,1 0 0,0 0 1,0-1-1,0 0 0,1 1 1,-1-1-1,0-1 0,0 1 0,1 0 1,-1-1-1,0 1 0,1-1 1,5 0-1,21-3-1034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 18580,'-2'-6'1904,"-10"6"-1215,-6 0-225,-4 4 1144,0 6-352,2 2-592,-1 6-176,10-1-263,7 2 15,8-3-88,10-4-120,10-2-456,8-1-321,6-9-375,6-3 856,1-9-136,6-4-240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18716,'-8'8'327,"1"0"0,-1 0 0,1 1-1,1 0 1,0 0 0,0 1 0,1-1 0,0 1 0,-4 13 0,-3 11 609,-11 51 0,14-35-520,2 0 0,2 0 0,2 1 0,3-1-1,9 77 1,-4-99-436,1-18-40,-6-10 57,0 0 1,0 0-1,1 0 1,-1 0-1,0 0 1,1-1-1,-1 1 1,0 0-1,0 0 1,1 0-1,-1 0 0,0 0 1,1 0-1,-1 0 1,0-1-1,0 1 1,1 0-1,-1 0 1,0 0-1,0-1 0,0 1 1,1 0-1,-1 0 1,0-1-1,0 1 1,0 0-1,0 0 1,0-1-1,0 1 0,1 0 1,-1-1-1,0 1 1,0 0-1,0 0 1,0-1-1,0 1 1,3-12-42,0 0 0,-1 1 0,0-1 0,-1 0 0,-1-17 0,1 3-22,0-7 109,-2 0 0,-8-54 1,10 76 152,7 12-216,15 15-502,-14-9 53,0-1 132,0-1 0,1-1 0,0 1 0,-1-1 0,1-1 0,1 0 0,-1-1 0,0 0 0,14 1 0,14-1-508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158 666 19636,'-46'10'2661,"37"-9"-2333,1 0 1,-1 1 0,0 0 0,1 1 0,0 0-1,0 0 1,0 0 0,0 1 0,0 1 0,-10 7 0,17-12-309,0 1 1,1-1-1,-1 1 1,0-1-1,1 1 1,-1 0-1,0-1 1,1 1-1,-1 0 1,1-1-1,-1 1 0,1 0 1,-1 0-1,1 0 1,0-1-1,-1 1 1,1 0-1,0 0 1,0 0-1,-1 0 1,1 0-1,0 0 1,0 0-1,0-1 1,0 1-1,0 0 1,1 0-1,-1 0 1,0 0-1,0 1 1,2-1-5,-1 0 1,0 1-1,0-1 1,1 0-1,-1 0 1,0 0-1,1 0 0,-1 0 1,1 0-1,0 0 1,-1-1-1,1 1 1,-1 0-1,3 0 1,8 2 23,1-1 1,24 3-1,-37-5-38,154-2 136,-56-1 85,-99 3-202,0 0 0,1 0-1,-1 0 1,1 0-1,-1 0 1,1 0 0,-1 0-1,1 0 1,-1-1-1,1 1 1,-1 0-1,1 0 1,-1-1 0,1 1-1,-1 0 1,1 0-1,-1-1 1,1 1 0,-1-1-1,1 1 1,0 0-1,-1-1 1,1 1-1,0-1 1,0 1 0,-1-2-1,-1-18 317,13-29-25,-6 34-210,1-21-51,-5 27-81,0-1-1,1 1 0,0-1 0,1 1 1,7-18-1,-10 27 10,1-1 0,-1 0 0,0 1 0,1-1 0,-1 1 0,1-1 0,-1 1 0,1 0 0,0-1 0,-1 1 0,1 0 1,-1-1-1,1 1 0,0 0 0,-1-1 0,1 1 0,0 0 0,-1 0 0,1 0 0,0 0 0,-1 0 0,1 0 0,0 0 0,-1 0 0,1 0 0,0 0 0,-1 0 0,1 0 0,0 0 0,-1 0 0,1 1 0,0-1 0,0 1 0,24 12-844,-19-9 625,8 5-304,1-1 0,0-1 0,0 0 0,1-1 0,0 0 0,18 3 0,6-3-279</inkml:trace>
  <inkml:trace contextRef="#ctx0" brushRef="#br0" timeOffset="1">850 0 20924,'-2'0'1857,"-1"15"-1313,3 8-200,0 15 720,2 6-232,1 18-375,0 2-113,0 7-584,-3 0-401,-2-5 593,-5 1-160,-1-7-72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16283,'587'-114'5343,"5"49"-2420,-292 36-2200,329-51 28,-8-50 81,-571 117-748,-56 8-1750,4 4 1462,0 0-1,0 0 1,0 0-1,0-1 1,0 1-1,0-1 1,0 1-1,0-1 1,1 0-1,-1 0 1,-2-3 0,1-7-563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5:3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18580,'-2'14'2136,"2"-6"-1263,3-5-473,2-3 568,-2-6-72,-1-7-208,-2 3-240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32 484 16748,'-5'3'802,"1"0"0,-1 0 1,1 0-1,0 1 1,-5 4-1,9-8-761,0 0 0,0 0 0,0 0-1,0 0 1,0 0 0,0 0 0,1 0 0,-1 0 0,0 0 0,0 0-1,0 0 1,0 0 0,0 0 0,0 0 0,0 0 0,0 0-1,0 0 1,1 0 0,-1 0 0,0 0 0,0 0 0,0 0 0,0 0-1,0 0 1,0 0 0,0 0 0,0 0 0,0 0 0,0 0 0,0 0-1,1 0 1,-1 0 0,0 0 0,0 0 0,0 0 0,0 0 0,0 1-1,0-1 1,0 0 0,0 0 0,0 0 0,0 0 0,0 0 0,0 0-1,0 0 1,0 0 0,0 0 0,0 0 0,0 1 0,0-1 0,0 0-1,0 0 1,0 0 0,0 0 0,0 0 0,0 0 0,0 0 0,0 0-1,0 0 1,0 1 0,0-1 0,11-4 905,4-6-583,-1-1 1,0-1-1,0-1 0,-2 1 0,19-24 0,-10 11-105,32-36 106,-2-2 1,-3-3-1,69-126 1,-112 186-291,-2 11-58,-4 11-14,-5 21 0,-18 57 0,11-48-8,-15 48-19,10-37 12,-11 68-1,28-96-1098,1-29 1066,0 0 0,0 1 0,0-1-1,0 0 1,0 0 0,0 0-1,0 1 1,0-1 0,0 0 0,0 0-1,0 0 1,0 0 0,1 1-1,-1-1 1,0 0 0,0 0-1,0 0 1,0 0 0,0 1 0,1-1-1,-1 0 1,0 0 0,0 0-1,0 0 1,1 0 0,-1 0 0,0 0-1,0 1 1,0-1 0,1 0-1,-1 0 1,0 0 0,0 0-1,0 0 1,1 0 0,-1 0 0,12-10-912,0-7 330,2-6-187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44 17348,'2'-3'500,"0"0"1,0 1 0,-1-1-1,1 0 1,-1 0-1,2-7 1,-3 10-416,0-1 1,1 1-1,-1-1 1,0 1-1,0-1 1,0 0-1,0 1 1,0-1-1,0 1 1,0-1-1,0 1 1,-1-1-1,1 0 0,0 1 1,0-1-1,0 1 1,0-1-1,-1 1 1,1-1-1,0 1 1,-1-1-1,1 1 1,0 0-1,-1-1 1,1 1-1,-1-1 0,1 1 1,0 0-1,-1-1 1,1 1-1,-1 0 1,1-1-1,-1 1 1,1 0-1,-1 0 1,1 0-1,-1-1 1,1 1-1,-1 0 0,0 0 1,1 0-1,-1 0 1,1 0-1,-1 0 1,1 0-1,-1 0 1,0 0-1,1 0 1,-1 1-1,1-1 1,-2 0-1,-1 1 61,-1 0 0,1 0-1,-1 1 1,0-1 0,1 1-1,0-1 1,-1 1 0,1 0 0,0 0-1,0 1 1,0-1 0,1 1-1,-5 3 1,-34 45 222,32-39-265,-4 6-76,1 0-1,0 1 0,2 0 1,0 1-1,1 0 0,1 0 0,1 1 1,0 0-1,2 0 0,-5 43 1,10-60-18,-1 0 0,1 0 1,0 0-1,1 0 0,-1 0 1,1 0-1,0 0 0,0 0 1,0 0-1,1 0 0,-1 0 1,1-1-1,0 1 0,0-1 1,4 6-1,-4-6 6,1 0-1,0-1 1,0 0 0,0 0-1,0 0 1,0 0-1,0 0 1,0-1-1,1 1 1,-1-1 0,1 0-1,-1 0 1,1 0-1,-1 0 1,1-1 0,-1 1-1,5-1 1,2 0 40,0-1 0,0 0-1,0-1 1,-1 0 0,1 0 0,-1-1 0,1 0 0,-1-1 0,0 0 0,0-1 0,-1 1 0,1-2-1,12-9 1,-9 5 64,1-1 0,-2 0 0,0 0 0,0-1 0,-1-1 0,0 0 0,12-24 0,-14 23 7,-2 0 1,0-1-1,-1-1 1,6-25-1,-10 36-107,0 0-1,0 0 1,0-1 0,-1 1 0,0 0-1,0 0 1,0 0 0,-1-1 0,1 1 0,-1 0-1,-1 0 1,1 0 0,-1 0 0,0 0-1,0 0 1,0 1 0,-6-10 0,6 12-65,-1 0 0,1 0 0,-1 0 0,1 0 0,-1 0 0,0 1 0,0-1-1,1 1 1,-1 0 0,0 0 0,0 0 0,-1 0 0,1 0 0,0 0 0,0 1 0,0 0 0,0 0 0,-1 0 0,1 0 0,0 0 0,0 0 0,0 1 0,0 0 0,-1 0 0,1 0 0,-3 1 0,-4 2-519,1 0-1,-1 0 1,1 1-1,0 0 1,0 1-1,-12 10 1,15-11-190,9-4-147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38 21493,'0'-1'164,"1"-1"1,-1 1-1,0-1 1,1 0-1,-1 1 1,0-1-1,0 0 1,0 1-1,0-1 1,0 1-1,0-1 1,-1 0-1,1-1 1,-1 2-108,1 1 0,0 0 0,0-1 0,-1 1 0,1-1 0,0 1 0,-1-1 0,1 1 0,-1 0 0,1-1 0,-1 1 0,1 0 0,0-1 0,-1 1 0,1 0 0,-1-1 0,1 1 0,-1 0 0,1 0 0,-1 0 0,0 0-1,1 0 1,-1-1 0,1 1 0,-2 0 0,0 1 32,-1-1 0,1 1 0,-1-1 0,1 1 0,-1 0 0,1 0 0,-1 0 0,1 0 0,0 1 0,-1-1 0,1 1 0,0-1 0,0 1 0,-3 3 0,-14 17 35,0 0 0,2 2 0,1 0 0,1 1 0,1 0-1,-20 50 1,32-68-86,-1-1 1,1 1-1,1 0 0,-1 0 1,1 0-1,0 0 0,1 0 1,0 0-1,1 9 0,-1-13-9,0 0-1,1-1 1,-1 1-1,1 0 1,0-1-1,0 1 1,0-1-1,0 1 1,0-1-1,1 1 1,-1-1-1,1 0 1,0 0-1,-1 0 1,1 0-1,0 0 0,0 0 1,0 0-1,1-1 1,-1 1-1,0-1 1,1 1-1,-1-1 1,0 0-1,1 0 1,4 1-1,1 0 46,0-1 0,1 0 0,-1-1 0,0 0 0,0 0 0,1-1 0,-1 0 0,0 0 0,0-1 0,10-3 0,3-2 161,0-1 0,32-17 0,-43 19-131,-1 0-1,1 0 1,-1-1-1,0 0 0,-1 0 1,1-1-1,-2-1 0,1 1 1,-1-1-1,0 0 1,10-19-1,-14 22-78,-1 1-1,0-1 1,0 0-1,0 0 1,0 0 0,-1 0-1,0 0 1,0 0-1,-1 0 1,0 0 0,0 0-1,0 0 1,-1 0-1,0 0 1,0 0 0,0 0-1,-1 0 1,0 0-1,0 0 1,-1 1 0,1-1-1,-1 1 1,-5-7 0,3 5-164,0 0 0,0 1 1,-1 0-1,1 1 1,-2-1-1,1 1 0,0 0 1,-1 0-1,0 1 1,-10-5-1,14 8 47,0-1 1,0 1-1,-1 0 0,1 0 1,-1 0-1,1 1 0,-1-1 1,1 1-1,-1 0 0,0 0 1,1 0-1,-1 0 1,1 0-1,-1 1 0,1 0 1,-1 0-1,1 0 0,0 0 1,-1 0-1,1 1 0,0-1 1,0 1-1,0 0 0,0 0 1,-4 4-1,-14 15-672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13331,'64'-32'1001,"2"2"0,1 4 0,2 2 1,0 4-1,1 3 0,0 2 0,104-7 1,152 12 1302,-150 8-1206,-140 0-885,4 1 156,56 4 1,-85-2-323,0 0 0,0 1 0,0 1 0,0 0 0,0 0-1,0 1 1,-1 0 0,0 1 0,17 11 0,-12-4 63,-14-11-133,-1-1 1,1 0 0,-1 0-1,0 1 1,1-1 0,-1 0-1,0 0 1,1 1 0,-1-1-1,0 1 1,1-1 0,-1 0-1,0 1 1,0-1 0,1 1-1,-1-1 1,0 0 0,0 1-1,0-1 1,0 1 0,0-1-1,0 1 1,0-1 0,1 1-1,-1-1 1,0 1-1,-1-1 1,1 1 0,0-1-1,0 0 1,0 1 0,0-1-1,0 1 1,0-1 0,-1 1-1,1-1-47,-1 0-1,1 0 0,0 1 0,-1-1 0,1 0 0,0-1 0,-1 1 0,1 0 0,-1 0 0,1 0 0,0 0 0,-1 0 0,1 0 0,-1 0 0,1 0 0,0-1 1,-1 1-1,1 0 0,0 0 0,-1-1 0,1 1 0,0 0 0,0 0 0,-1-1 0,1 1 0,0 0 0,0-1 0,-1 1 0,1 0 0,0-1 0,0 1 0,-8-13-793,5 2 126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17308,'77'-1'2667,"37"1"-727,120 14-1,-226-13-1922,1-1-21,0 2 0,0-1 0,0 1 0,13 5-1,-20-7 14,-1 1-1,0-1 1,0 1-1,0-1 0,0 1 1,0 0-1,1-1 1,-1 1-1,0 0 0,0 0 1,0 0-1,-1 0 1,1-1-1,0 1 0,0 1 1,0-1-1,-1 0 1,1 0-1,-1 0 0,1 0 1,-1 0-1,1 1 0,-1-1 1,0 0-1,1 0 1,-1 1-1,0-1 0,0 0 1,0 0-1,0 1 1,0-1-1,0 0 0,0 0 1,0 1-1,-1-1 1,1 0-1,-1 0 0,1 1 1,0-1-1,-2 2 1,-5 8 150,-1 0 1,0 0-1,0 0 1,-1-1 0,0 0-1,-1 0 1,0-2 0,-17 13-1,-22 20 420,34-26-347,-3 3-519,-1-1 0,-22 16 0,39-32 135,6-8-88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18060,'0'0'78,"0"0"0,0 1 0,0-1 0,0 0 0,0 0 0,0 1 0,-1-1 1,1 0-1,0 1 0,0-1 0,0 0 0,0 0 0,0 1 0,1-1 0,-1 0 0,0 1 0,0-1 0,0 0 1,0 0-1,0 1 0,0-1 0,0 0 0,0 0 0,1 1 0,-1-1 0,0 0 0,0 0 0,0 1 0,1-1 1,-1 0-1,0 0 0,9-4 930,12-17-446,-18 17-280,172-164 4415,-77 77-3980,-32 25-427,58-52 124,-105 104-350,-19 14-63,0 0 0,0 0 1,0 0-1,0 0 0,0 0 0,0 0 0,0 0 0,0 0 0,0 0 0,0 0 0,1 0 0,-1 0 1,0-1-1,0 1 0,0 0 0,0 0 0,0 0 0,0 0 0,0 0 0,0 0 0,1 0 0,-1 0 1,0 0-1,0 0 0,0 0 0,0 0 0,0 0 0,0 0 0,0 0 0,1 0 0,-1 0 1,0 1-1,0-1 0,0 0 0,0 0 0,0 0 0,0 0 0,0 0 0,0 0 0,1 0 0,-1 0 1,0 0-1,0 0 0,0 0 0,0 1 0,0-1 0,0 0 0,0 0 0,0 0 0,0 0 0,0 0 1,0 0-1,0 0 0,0 0 0,0 1 0,0-1 0,0 0 0,0 0 0,0 0 0,0 0 1,0 0-1,0 1 0,-14 28 95,8-17-92,-12 26 7,1 1 0,2 0-1,2 2 1,-10 50 0,23-89 0,-10 56-488,10-54 371,-1 0 0,1-1 0,0 1 0,0 0 0,0 0 0,1 0 0,-1 0 0,1 0 0,0-1 1,0 1-1,0 0 0,3 4 0,2-5-184,1-7-116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 15043,'-1'0'151,"1"-1"-1,0 1 0,-1-1 1,1 0-1,-1 1 0,1-1 1,0 1-1,-1-1 0,1 0 1,0 1-1,0-1 0,0 0 1,-1 1-1,1-1 0,0 0 1,0 0-1,0 1 0,0-1 1,0 0-1,0 1 0,0-1 1,1 0-1,-1 1 0,0-1 1,0 0-1,0 1 0,1-1 1,-1 0-1,0 1 0,1-2 1,0 1 121,1 0 0,-1-1 0,1 1 1,0 0-1,-1 0 0,1-1 0,0 1 1,0 1-1,0-1 0,3-1 0,4-1 363,1 0-1,-1 1 1,15-1-1,36 2 413,-58 1-1022,1 0-1,-1 0 1,0 0 0,1 0 0,-1 1-1,1-1 1,-1 1 0,0-1 0,1 1-1,-1 0 1,0 0 0,0 0-1,1 0 1,-1 1 0,0-1 0,0 0-1,-1 1 1,1 0 0,0-1 0,0 1-1,1 3 1,-2-4-18,-1 1-1,0-1 1,0 1-1,0 0 1,0-1-1,0 1 1,0 0-1,0-1 1,0 1-1,-1-1 1,1 1-1,-1 0 1,1-1-1,-1 1 1,1-1 0,-1 0-1,0 1 1,0-1-1,0 1 1,0-1-1,0 0 1,0 0-1,-1 2 1,-34 29 17,27-25-20,-28 23 21,14-12 15,1 0 0,1 2 0,-24 28-1,42-45-29,1-1-1,1 1 0,-1 0 0,0 0 0,1 0 1,-1 0-1,1 0 0,0 0 0,0 0 0,0 1 0,1-1 1,-1 0-1,1 0 0,-1 1 0,1-1 0,1 5 1,-1-6-15,1 0 1,-1 0 0,1 0-1,0 0 1,0 1 0,0-1 0,0-1-1,0 1 1,0 0 0,1 0 0,-1 0-1,1-1 1,-1 1 0,1 0 0,-1-1-1,1 1 1,0-1 0,0 0-1,0 0 1,0 0 0,0 0 0,0 0-1,0 0 1,2 0 0,12 4-196,0-1-1,1-1 1,-1-1 0,0 0 0,1-1 0,0-1 0,-1 0 0,1-2-1,-1 1 1,27-8 0,33-9-247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 20140,'-8'-2'344,"1"1"0,-1 0 0,0 1 0,1 0 0,-1 0 0,0 1 0,1 0 0,-1 0 0,1 0 0,-1 1-1,1 1 1,0-1 0,-1 1 0,1 0 0,1 1 0,-1 0 0,-11 8 0,18-12-333,-1 1 1,0-1-1,1 1 0,-1-1 0,1 1 1,-1 0-1,1-1 0,-1 1 1,1 0-1,0-1 0,-1 1 1,1 0-1,0-1 0,0 1 0,0 0 1,-1 0-1,1-1 0,0 1 1,0 0-1,0 0 0,0 0 1,0-1-1,0 1 0,0 0 0,0 0 1,1 0-1,0 1-3,0 0-1,0 0 0,0-1 1,0 1-1,0 0 1,0-1-1,0 1 0,1-1 1,-1 0-1,3 2 1,4 3-12,0-1 1,0 0 0,11 6-1,51 18 28,-41-17 0,-1 0 1,29 18 0,-56-29-24,1 0-1,0 0 1,0 0 0,0 1 0,-1-1-1,1 0 1,0 1 0,-1-1 0,1 1-1,-1-1 1,0 1 0,0 0 0,0 0 0,1 0-1,-2 0 1,1-1 0,0 1 0,0 0-1,-1 0 1,1 1 0,-1-1 0,1 0 0,-1 0-1,0 0 1,0 0 0,0 0 0,0 0-1,0 1 1,0-1 0,-1 0 0,1 0-1,-1 0 1,1 0 0,-1 0 0,0 0 0,0 0-1,0 0 1,0 0 0,-3 2 0,-3 7-1,-1-1 1,-1-1 0,0 0 0,0 0 0,-13 9 0,-4 3 27,-37 22 0,56-38-3,0-1-1,-1 0 1,0 0 0,1-1 0,-2 0-1,1-1 1,0 1 0,0-1-1,-1-1 1,-12 1 0,19-2-19,1 0-1,0 0 1,-1 0 0,1 0 0,0 0-1,-1-1 1,1 1 0,0 0 0,0-1 0,-1 1-1,1-1 1,0 0 0,0 1 0,0-1-1,0 0 1,0 0 0,0 1 0,0-1-1,0 0 1,0 0 0,0 0 0,0 0 0,0 0-1,1 0 1,-1-1 0,0 1 0,1 0-1,-1 0 1,1 0 0,-1-1 0,1 1-1,0 0 1,0-1 0,-1 1 0,1 0 0,0-1-1,0 1 1,0 0 0,0-1 0,1 0-1,0-4 12,0 0-1,0 0 1,0 0 0,1 0-1,0 1 1,0-1-1,0 1 1,4-6-1,6-7-5,1 0 1,0 1-1,1 1 0,1 0 1,0 1-1,1 1 0,34-24 0,135-69 166,-168 98-126,-13 7-26,1 0 0,-1-1 0,0 1 0,0-1 0,-1 0 0,1 0 0,-1 0 0,4-5 0,-6 8-18,-1-1 0,0 1 1,1-1-1,-1 0 1,0 1-1,1-1 0,-1 0 1,0 1-1,0-1 1,0 0-1,0 1 0,1-1 1,-1 0-1,0 1 0,0-1 1,0 0-1,0 1 1,-1-1-1,1 0 0,0 1 1,0-1-1,0 0 1,-1 0-1,0-1 6,0 1 1,0 0-1,0-1 0,0 1 0,-1 0 1,1 0-1,-1 0 0,1 0 0,0 0 1,-1 0-1,0 0 0,1 0 0,-3 0 1,-9-4-55,0 0 1,0 1 0,0 1 0,-25-3-1,30 5-244,0 0-1,0 1 1,0 1-1,0-1 1,0 1-1,1 0 1,-1 1-1,0 0 1,-13 5-1,6 3-249,6 3-181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19188,'-3'18'2281,"1"0"-1289,-3 3-440,4 10 1864,-2 3-991,-4-1-961,6 8-328,2 1-784,1-7-352,4-7 775,7-2-199,4-9-152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1:4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11218,'-8'4'1982,"7"-8"-6,2 3-1820,0 0 1,-1 0-1,1 0 1,0 0-1,0 0 1,0 0-1,0 0 1,0 0-1,0 1 1,0-1-1,0 0 1,2 0-1,18-6 275,0 2-1,0 0 1,0 2-1,0 0 1,24 1-1,-1-1-69,690-63 1696,580-2-1779,-1296 68-276,2110-15 109,-1720 12-114,12 0 14,-1 21-3,51 10-119,-348-27 94,225-28 0,-324 22-238,-22 5 256,0 0-1,0 0 1,0 0-1,0 0 1,0-1-1,0 1 1,0 0-1,0-1 1,0 1-1,-1-1 0,1 1 1,0-1-1,0 1 1,0-1-1,-1 1 1,1-1-1,0 0 1,-1 0-1,1 1 1,-1-1-1,1-1 1,-1 6-73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 22525,'0'0'131,"1"0"0,-1 0 0,0 0 1,0 1-1,0-1 0,1 0 0,-1 0 0,0 1 1,0-1-1,0 0 0,1 0 0,-1 1 0,0-1 1,0 0-1,0 1 0,0-1 0,0 0 0,0 0 0,0 1 1,0-1-1,0 0 0,0 1 0,0-1 0,0 0 1,0 1-1,0-1 0,0 0 0,0 1 0,0-1 1,0 0-1,0 0 0,0 1 0,-1-1 0,-1 23 1368,-1-1-1316,4-18-250,0 0-1,0 0 1,1 0-1,-1 0 1,1 0-1,0-1 1,0 1-1,0 0 1,0-1 0,1 0-1,0 1 1,-1-1-1,1 0 1,0 0-1,0 0 1,1-1-1,5 4 1,8 6-368,1-2 1,26 11 0,-18-8 54,-14-7 237,0 0 0,0 1 0,-1 1-1,1 0 1,9 10 0,-19-16 157,0-1-1,0 1 1,-1-1-1,1 1 1,-1 0-1,0 0 1,1 0-1,-1 0 1,0 0-1,0 0 1,0 0-1,0 0 1,-1 0-1,1 0 1,0 1-1,-1-1 1,0 0-1,1 1 1,-1-1-1,0 0 1,0 0-1,-1 1 1,1-1-1,0 0 1,-1 0-1,1 1 1,-1-1-1,0 0 1,0 0-1,1 0 1,-1 0-1,-1 0 1,1 0-1,0 0 0,0 0 1,-1 0-1,1 0 1,-3 1-1,-5 6 187,-1-1 0,0 1-1,-1-2 1,1 0 0,-1 0-1,-22 9 1,15-8 89,0-1 0,0-1 0,-38 7 0,52-13-303,-1 1 1,1-1-1,0 1 0,-1-2 0,1 1 0,0 0 0,-1-1 0,1 1 0,0-1 1,0-1-1,-1 1 0,-5-3 0,7 2-26,0 1-1,1-1 1,-1 0 0,1 0-1,-1 0 1,1-1 0,0 1 0,0 0-1,0-1 1,0 0 0,0 1-1,1-1 1,-1 0 0,1 0 0,0 0-1,0 0 1,-2-5 0,-3-27-198,5-3-108</inkml:trace>
  <inkml:trace contextRef="#ctx0" brushRef="#br0" timeOffset="1">128 18 19252,'13'-6'2225,"5"0"-1273,5 1-464,10 6 1360,-2-1-511,10 0-1225,2 2-705,6 1 593,-5-3-240,-3-3-224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17612,'2'3'260,"0"-1"0,0 1-1,1-1 1,-1 0 0,1 0 0,-1 0 0,1 0 0,0 0 0,0-1 0,-1 1 0,1-1 0,0 1 0,1-1-1,-1 0 1,0-1 0,0 1 0,0 0 0,6-1 0,8 2 408,0-1 0,20-2-1,-29 0-487,144-6 78,-152 7-250,1 0 0,-1 0 1,1 0-1,-1 1 1,0-1-1,1 0 1,-1 0-1,1 0 0,-1 0 1,0 0-1,1 0 1,-1 1-1,0-1 0,1 0 1,-1 0-1,0 1 1,1-1-1,-1 0 0,0 0 1,1 1-1,-1-1 1,0 0-1,0 1 0,0-1 1,1 0-1,-1 1 1,0-1-1,0 1 1,0-1-1,0 0 0,0 1 1,1-1-1,-1 1 1,0-1-1,0 0 0,0 1 1,0-1-1,0 1 1,0-1-1,-1 0 0,1 1 1,0-1-1,0 1 1,0-1-1,0 0 0,0 1 1,0-1-1,-1 0 1,1 1-1,0-1 0,0 0 1,-1 1-1,1-1 1,-1 1-1,-12 21 571,-21 18 423,20-24-498,0 1 1,-19 31-1,20-25-239,2 1 0,1-1 0,1 2 0,1-1-1,-7 36 1,11-39-670,1-1 1,1 0-1,1 1 0,1-1 0,1 1 0,1-1 1,6 29-1,-5-37-965,0-11 423,-2-8 152,-1-8-186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14611,'-6'-23'2081,"6"5"-873,0 6-432,9 5 1312,4 4-399,8 3-361,2 0-224,7 2-824,5-1-520,12-1 296,4 2-64,2-2-208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18772,'66'-28'1472,"1"3"0,0 3 0,2 3 0,100-14 0,-14 11-996,2 7 0,190 7-1,-80 37-363,-197-22-99,-47-5-68,0 0-1,38 9 1,-61-11 28,0 0 1,0 0 0,0 0-1,0 0 1,-1 0 0,1 0-1,0 0 1,0 0-1,0 1 1,0-1 0,0 0-1,0 0 1,0 0-1,0 0 1,0 0 0,0 0-1,0 0 1,0 0 0,-1 0-1,1 0 1,0 1-1,0-1 1,0 0 0,0 0-1,0 0 1,0 0-1,0 0 1,0 0 0,0 0-1,0 1 1,0-1-1,0 0 1,0 0 0,0 0-1,0 0 1,0 0 0,0 0-1,0 0 1,0 0-1,1 1 1,-1-1 0,0 0-1,0 0 1,0 0-1,0 0 1,0 0 0,0 0-1,0 0 1,0 0-1,0 0 1,0 0 0,0 0-1,0 0 1,1 1 0,-1-1-1,0 0 1,0 0-1,0 0 1,0 0 0,0 0-1,0 0 1,0 0-1,0 0 1,1 0 0,-1 0-1,-1 0-37,1 0 0,-1 0 0,1 0 0,-1 0 0,1 0 0,-1 1 0,1-1 0,-1 0 0,1-1 0,-1 1-1,1 0 1,-1 0 0,1 0 0,-1 0 0,1 0 0,-1 0 0,1-1 0,0 1 0,-1 0 0,1 0 0,-1-1 0,0 1 0,-25-26-1127,9 8 364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17556,'163'57'4448,"-90"-34"-2662,118 55 0,-188-76-1742,0-1-1,0 1 1,-1-1-1,1 1 1,0 0-1,-1 0 1,1 0-1,-1 0 1,0 1-1,0-1 1,0 1-1,0-1 1,0 1-1,2 4 1,-3-5-20,-1 0 0,0 0 0,0-1 1,0 1-1,0 0 0,0 0 0,0 0 0,0 0 1,0-1-1,-1 1 0,1 0 0,-1 0 1,1-1-1,-1 1 0,0 0 0,0-1 1,0 1-1,0-1 0,0 1 0,0-1 0,0 1 1,0-1-1,0 0 0,-1 0 0,1 1 1,-1-1-1,-2 1 0,-37 28 145,-1-2 0,-2-1 0,-74 32 0,99-49-205,17-7-81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20 310 14875,'-3'5'475,"0"0"220,1-1 0,-1 1 0,1 0 0,0 0 0,-2 6 0,4-11-620,-1 1 0,1-1 0,0 1 0,0-1 0,0 0 0,0 1 0,0-1 0,0 0 0,0 1 0,0-1 1,0 1-1,0-1 0,0 0 0,1 1 0,-1-1 0,0 0 0,0 1 0,0-1 0,0 0 0,0 1 0,1-1 0,-1 0 0,0 1 0,0-1 0,1 0 1,-1 0-1,0 1 0,0-1 0,1 0 0,-1 0 0,1 1 0,1-1 82,-1 0 0,1 0 0,-1 0-1,1 0 1,0 0 0,-1 0 0,1 0 0,-1-1 0,1 1 0,0 0-1,-1-1 1,3-1 0,45-19 1086,-1-3 0,54-36 0,-66 38-923,111-74 571,66-37-280,-210 134-542,-6 6-53,-8 10-15,-22 31-236,3 1-1,2 1 0,-36 89 0,59-128-158,1 1 0,0-1-1,0 1 1,1 0-1,1 0 1,0 1 0,-1 17-1,3-30 376,0 0 1,0 1-1,0-1 0,0 0 1,0 1-1,0-1 0,0 0 1,0 1-1,0-1 0,0 0 1,1 0-1,-1 1 0,0-1 1,0 0-1,0 1 0,0-1 1,0 0-1,0 0 0,1 1 1,-1-1-1,0 0 0,0 0 1,0 1-1,1-1 0,-1 0 1,0 0-1,0 0 0,1 1 1,-1-1-1,0 0 0,0 0 1,1 0-1,-1 0 0,0 0 1,1 0-1,-1 0 0,0 0 1,1 0-1,-1 1 0,13-10-613,13-15-180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17956,'1'0'67,"-1"0"0,1 0 0,0 0-1,-1 1 1,1-1 0,-1 0 0,1 0 0,-1 0 0,1 0 0,0 1 0,-1-1 0,1 0 0,-1 1 0,1-1 0,-1 0-1,0 1 1,1-1 0,-1 1 0,1-1 0,-1 0 0,0 1 0,1-1 0,-1 1 0,0-1 0,1 1 0,-1-1 0,0 1-1,0 0 1,0-1 0,1 1 0,-1-1 0,0 1 0,0-1 0,0 1 0,0 0 0,0-1 0,0 1 0,0-1-1,0 1 1,0 0 0,0-1 0,-1 1 0,1-1 0,0 1 0,0-1 0,-1 1 0,1-1 0,0 1 0,0-1 0,-1 1-1,1-1 1,-1 1 0,-24 35 1203,20-30-582,-29 36 713,16-22-939,-17 27-1,15-19-239,-20 34 43,38-57-243,-1 1 1,1-1 0,0 0 0,0 1 0,0-1 0,1 1-1,0 0 1,0 0 0,0 10 0,1-14-9,0 0-1,0-1 1,1 1-1,-1-1 1,1 1-1,-1 0 1,1-1-1,-1 1 1,1-1-1,0 1 1,0-1 0,0 0-1,0 1 1,0-1-1,0 0 1,0 0-1,1 0 1,-1 1-1,0-1 1,1-1 0,-1 1-1,0 0 1,1 0-1,-1 0 1,1-1-1,0 1 1,-1-1-1,1 1 1,-1-1-1,1 0 1,0 1 0,2-1-1,4 0 0,0 1 0,0-1 0,0-1-1,0 1 1,13-4 0,3-3-320,0-1-1,-1-1 1,0-1 0,30-19-1,-39 22 273,30-17-323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76 244 19212,'-25'38'1744,"2"-3"-1175,7 3-233,6-4 448,9 0-464,10-11-2393,5-9 2057,23-12-480,-1-5-216</inkml:trace>
  <inkml:trace contextRef="#ctx0" brushRef="#br0" timeOffset="1">548 9 20988,'6'-2'293,"1"1"0,0-1 0,-1 1-1,1 0 1,0 0 0,0 1 0,0 0-1,0 0 1,0 1 0,-1-1-1,1 1 1,0 1 0,0 0 0,-1 0-1,1 0 1,8 5 0,-11-6-223,-1 1 0,1 1 0,-1-1 0,1 0 0,-1 1 0,0-1 0,0 1 0,0 0 0,0 0 0,-1 1 0,1-1 1,-1 0-1,1 1 0,-1-1 0,-1 1 0,1 0 0,0 0 0,-1 0 0,0 0 0,0 0 0,0 0 0,0 0 0,-1 0 0,1 0 0,-1 0 0,0 0 1,0 1-1,-1 3 0,-1 1-51,-1-1 0,1 1 0,-1-1-1,-1 0 1,0 0 0,0 0 0,0-1 0,-1 1 0,0-1 0,0 0 0,-13 11 0,-6 6-9,-46 33 1,64-53-6,-38 27 23,-16 14 15,59-45-41,0 1 1,0-1-1,1 1 1,-1 0-1,0-1 0,0 1 1,1 0-1,-1 0 1,0 0-1,1 0 1,-1-1-1,1 1 1,-1 0-1,1 0 1,0 0-1,-1 0 1,1 0-1,0 0 0,-1 0 1,1 2-1,0-3 1,1 1 0,-1-1 0,1 1 0,-1-1 0,0 1 0,1-1 0,-1 1 0,1-1-1,-1 1 1,1-1 0,-1 1 0,1-1 0,0 0 0,-1 1 0,1-1 0,-1 0 0,1 1 0,0-1-1,-1 0 1,1 0 0,0 0 0,1 0 0,8 2 22,1-1-1,0-1 1,11-1-1,-8 1-23,43-1-220,107-13-1,-107 2 103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20020,'1'3'2129,"2"6"-1465,-6 10-232,-3 3 1144,-2 10-744,0 2-159,0 9-185,0-4-120,1 2-128,2-3-168,0-6-584,2-2 504,0-16-88,3-13-64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73 18508,'-1'-1'108,"0"0"0,1 0 0,-1 1 0,0-1 0,0 0 0,0 1 0,1-1 0,-1 0 0,0 1 0,0-1 0,0 1 0,0-1 0,0 1-1,0 0 1,0-1 0,0 1 0,0 0 0,-1 0 0,1 0 0,0 0 0,0 0 0,0 0 0,0 0 0,0 0 0,0 0 0,0 0 0,0 1 0,0-1 0,0 0 0,0 1 0,0-1 0,0 1 0,0-1 0,0 1 0,-1 1 0,-4 1 238,0 0 1,0 1 0,1 0-1,-7 6 1,7-6-191,0 1 0,1 0-1,-1 0 1,1 0 0,0 0 0,-5 10 0,9-13-139,-1-1 0,1 0 0,-1 1 0,1-1 0,-1 1 0,1-1 0,0 1 1,0-1-1,-1 1 0,1-1 0,0 1 0,1-1 0,-1 1 0,0-1 0,0 1 0,1-1 0,-1 1 0,0-1 0,1 0 0,0 1 0,-1-1 0,1 0 0,0 1 1,0-1-1,0 0 0,-1 0 0,1 0 0,0 0 0,1 0 0,-1 0 0,0 0 0,0 0 0,0 0 0,3 1 0,41 19 32,-35-17-47,1 1 0,-1 0 0,0 0 0,-1 1 0,13 9 1,-20-13-9,0-1 1,-1 1 0,1 0-1,0 0 1,-1 0 0,0 0-1,1 0 1,-1 0 0,0 0-1,0 0 1,0 1 0,0-1-1,-1 0 1,1 1 0,0-1-1,-1 0 1,0 1 0,0-1-1,0 1 1,0-1 0,0 0-1,0 1 1,0-1 0,-1 1-1,1-1 1,-1 0 0,0 1-1,0-1 1,-1 4-1,-3 3-27,0 0 0,0 0 0,-1-1 0,0 1 0,0-1 0,-1-1 0,0 1 0,-1-1 0,-15 12 0,16-14 34,0-1 1,0 1-1,0-1 0,-1-1 1,1 1-1,-1-1 0,0 0 0,0-1 1,0 0-1,0 0 0,0-1 1,-15 1-1,21-2 6,0 0 0,1 0 0,-1 0 0,0-1 0,1 1-1,-1 0 1,1-1 0,-1 1 0,0-1 0,1 1 0,-1-1 0,1 0 0,-1 0-1,1 0 1,0 0 0,-1 0 0,1 0 0,0 0 0,0 0 0,0 0 0,-1 0 0,1-1-1,0 1 1,1-1 0,-1 1 0,0 0 0,0-1 0,0-2 0,0 1-2,1 1 1,0-1 0,-1 1-1,1 0 1,0-1-1,1 1 1,-1-1 0,0 1-1,1 0 1,-1-1 0,1 1-1,0 0 1,0-1-1,0 1 1,0 0 0,0 0-1,0 0 1,0 0 0,3-3-1,4-4-2,0 1 0,1 0 0,0 0-1,1 1 1,-1 0 0,1 0 0,18-8-1,80-29 0,-56 26-1,-21 8 52,1-1 1,-2-1-1,48-28 1,-76 40-29,-1-1 0,1-1-1,0 1 1,0 0 0,0 0 0,-1-1 0,1 1 0,-1-1 0,1 1-1,-1-1 1,0 0 0,1 0 0,-1 1 0,0-1 0,0 0-1,0 0 1,0 0 0,-1 0 0,1 0 0,-1-1 0,1 1 0,-1 0-1,0 0 1,1 0 0,-1 0 0,0 0 0,0-1 0,-1 1 0,1 0-1,0 0 1,-1 0 0,0 0 0,1 0 0,-1 0 0,0 0 0,0 0-1,0 0 1,0 0 0,0 0 0,0 0 0,-1 1 0,-2-4-1,-3-3 82,0 1 0,-1 0 0,0 0 0,0 1 0,0 0 0,-1 0 0,-15-7 0,13 8-46,0 1 0,0 0 0,0 0 0,0 1 0,-20-2 0,28 4-117,0 1 1,0 0-1,0 0 1,0 0-1,-1 1 1,1-1-1,0 1 1,0 0-1,0-1 1,0 1-1,-4 2 1,6-2-51,-1 0 0,1 0 0,-1 1-1,1-1 1,-1 0 0,1 1 0,0-1 0,0 0 0,0 1 0,0 0 0,0-1 0,0 1 0,0-1 0,0 1 0,1 0-1,-1 0 1,1 0 0,-1-1 0,1 1 0,-1 3 0,3 10-389,3 3-187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9841 235 11338,'-46'-26'125,"0"2"0,-2 1-1,-1 3 1,0 3 0,-93-22 0,-264-20-184,121 36 186,-413 20 0,-285 94 35,790-66-131,-721 87 160,-8-47-118,582-62-53,1-15 1,-448-73-1,462 28 116,-92-15 34,-4 30 4,238 41-36,1 7 1,0 9-1,-263 55 0,164-5 119,-398 149-1,515-146-233,130-51-21,2 1-1,-57 41 1,74-47-3,0 1-1,1 0 1,0 1-1,1 1 1,1 0-1,-20 31 1,25-33-2,1 0 1,0 1-1,0 0 1,2 0 0,-1 0-1,2 0 1,0 1 0,1-1-1,0 1 1,1 17 0,1-18-3,1 0 0,1 0 0,0 0 0,1 0 0,0 0 0,1-1 0,1 1 0,12 24 0,-8-21-3,2 0 0,0-1 1,1 0-1,0 0 0,27 24 0,-11-16-5,1-1 1,1-1-1,1-2 0,1-1 0,1-2 0,49 20 0,13-3-16,2-4 0,188 33-1,210-9-59,602-22-122,-755-28 178,1742 61 113,-1337-37-29,3118-127 302,-3208 34-255,-10-55 69,-638 118-163,199-59 73,-179 50-56,1-2-1,-1-1 0,-1-1 1,43-30-1,-60 36-13,1 0-1,-1-1 0,-1 0 1,0-1-1,0 0 1,-1 0-1,8-14 0,-14 19-8,1 0 0,-1 0-1,0 0 1,-1 0-1,0-1 1,0 1 0,0-1-1,-1 0 1,0 1-1,0-1 1,-1 0 0,1 0-1,-1 1 1,-1-1-1,0 0 1,0 1 0,-3-12-1,1 9 2,-1 0 0,0 0 0,-1 1 0,0-1-1,0 1 1,-1 0 0,0 0 0,-11-10 0,3 4 0,-1 2 0,0 0-1,0 0 1,-20-10 0,-123-51-7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6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79 15323,'2'-2'225,"8"-6"820,-1 0 0,0 0 1,0-1-1,13-18 0,-19 15 943,-10 8-595,5 4-1272,0 0 0,0 0 0,0 1 0,0-1 0,0 1-1,0-1 1,0 1 0,0 0 0,-3 1 0,-15 9-42,0 2 1,0 0-1,1 1 0,1 1 1,1 0-1,0 2 0,1 0 0,0 1 1,2 0-1,0 1 0,1 1 1,-13 27-1,23-41-82,1 0 1,0 0-1,0 0 0,0 0 0,1 0 1,0 1-1,0-1 0,1 0 0,0 1 1,0-1-1,0 1 0,1-1 1,1 7-1,-1-9 6,0-1 1,0 1-1,1-1 0,-1 0 0,1 1 1,0-1-1,0 0 0,0 0 1,0 0-1,0-1 0,1 1 1,-1 0-1,1-1 0,0 1 1,0-1-1,0 0 0,0 0 0,0 0 1,0-1-1,1 1 0,-1-1 1,0 0-1,6 2 0,1-1 13,-1 0 1,0-1-1,0 0 0,1 0 0,-1-1 0,1-1 0,10-1 1,-15 2 6,-1-1 1,1 0 0,0 0 0,-1-1 0,1 1 0,0-1-1,-1 0 1,0 0 0,1-1 0,-1 1 0,0-1 0,-1 0 0,1 0-1,0-1 1,4-4 0,-7 7-6,-1 0 0,1 1 0,0-1-1,-1 0 1,1 0 0,-1 0 0,1 0 0,-1 0-1,0 0 1,1 0 0,-1 0 0,0 0 0,1 0-1,-1 0 1,0 0 0,0 0 0,0 0 0,0 0-1,0 0 1,0 0 0,0 0 0,-1 0 0,1-1-1,-1 0 1,0 0 6,0 1 0,0-1-1,0 1 1,0 0 0,-1-1 0,1 1-1,0 0 1,-1 0 0,1 0-1,-1 0 1,1 0 0,-1 0 0,-1-1-1,-5-1 23,0 0 0,0 1 0,0 0 0,0 0-1,-10 0 1,8 1-178,1 0-1,0 1 1,0 1-1,-10 1 1,17-2-97,-1 1 1,1-1-1,-1 1 1,1 0-1,-1-1 1,1 1-1,-1 1 1,1-1-1,0 0 0,0 0 1,0 1-1,-1 0 1,1-1-1,1 1 1,-1 0-1,0 0 0,0 0 1,-1 3-1,2-4 154,1-1 0,0 1 0,0 0 0,-1 0 0,1-1 0,0 1 0,0 0 0,0 0 0,0-1 0,0 1 0,0 0 0,0 0 0,0 0 0,0-1 0,1 1 0,-1 0 0,0 0 0,0-1 0,1 1 0,-1 0 0,0-1 0,1 1 0,-1 0 0,1-1 0,-1 1 0,1 0-1,9 9-1104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48 17148,'16'-16'1565,"-12"11"-1232,0 0 0,1 1 0,-1 0-1,1 0 1,6-4 0,-11 8-280,1 0 0,-1-1 1,0 1-1,1 0 0,-1 0 1,1 0-1,-1 0 0,1 0 1,-1-1-1,1 1 0,-1 0 1,1 0-1,-1 0 0,1 0 1,-1 0-1,1 1 0,-1-1 1,1 0-1,-1 0 0,1 0 1,-1 0-1,0 0 0,1 1 0,-1-1 1,1 0-1,-1 0 0,1 1 1,-1-1-1,0 0 0,1 1 1,-1-1-1,0 0 0,1 1 1,-1-1-1,0 1 0,0-1 1,1 0-1,-1 1 0,0-1 1,0 1-1,0-1 0,1 1 1,-1-1-1,0 1 0,0-1 1,0 1-1,0 0 0,1 24 997,-7 7-783,-2 1 1,-1-1-1,-2-1 1,-1 0 0,-17 32-1,22-47-428,-1 1-1,0-1 1,-1-1-1,-1 1 0,-1-2 1,-15 18-1,25-31 47,-1 0 0,1 0 0,0 0 0,0 0 0,0 0 0,0 0-1,-1-1 1,1 1 0,0-1 0,-1 1 0,1-1 0,0 1 0,-1-1 0,1 0-1,-1 1 1,1-1 0,0 0 0,-1 0 0,1 0 0,-1 0 0,-2-1 0,2 0-93,-1 0 0,1 0 0,0 0 0,0 0 0,0 0 0,0-1 0,0 1 0,0-1 0,0 0 1,1 1-1,-4-5 0,-2-3-454,1-1 0,0 0 0,1 0 1,-5-13-1,6 15 390,-1-2 318,1-1-1,0 1 0,0-1 0,2 0 1,-4-19-1,6 29 32,0 0 0,0 0 0,0 0 1,0 0-1,0 0 0,0 0 0,1 0 0,-1 0 1,0 0-1,1 0 0,-1 0 0,1 0 0,-1 1 0,1-1 1,-1 0-1,1 0 0,-1 0 0,1 1 0,0-1 1,-1 0-1,1 0 0,0 1 0,0-1 0,0 1 1,0-1-1,-1 1 0,1-1 0,0 1 0,0 0 0,0-1 1,0 1-1,0 0 0,0 0 0,0-1 0,0 1 1,0 0-1,0 0 0,0 0 0,0 0 0,0 0 1,0 1-1,0-1 0,2 1 0,7 0 445,1 1-1,-1 0 1,14 6-1,-12-4-234,93 23 1174,76 24-4061,-176-48 1991,0 2-201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1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14035,'-10'8'976,"-2"3"-864,-1-2-144,2 4 96,-2-1-232,4 1-544,-1-2 568,4-5-120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1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14243,'2'16'1800,"3"3"-1095,1 9-145,0 4 1096,1 5-616,2 4-104,2 2-135,0-2-137,3-6-224,-1-1-144,1-7-288,2-2-192,-4-9-344,1-3-224,-3-5 552,-4-5-152,-5-3-145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70 9946,'2'-1'269,"0"0"-1,0 0 0,0 0 1,-1-1-1,1 1 0,-1-1 1,1 1-1,-1-1 1,1 0-1,-1 0 0,0 1 1,0-1-1,0 0 0,0 0 1,0 0-1,0 0 1,-1 0-1,1 0 0,-1 0 1,1-1-1,-1 1 1,0 0-1,0 0 0,0 0 1,0-5-1,-1 6-130,1 0 0,0 0 1,-1 0-1,1 1 0,0-1 0,-1 0 0,1 0 0,-1 0 1,1 0-1,-1 0 0,0 1 0,1-1 0,-1 0 0,0 0 0,0 1 1,0-1-1,1 0 0,-1 1 0,0-1 0,0 1 0,-1-1 1,0 1-62,0-1 1,0 1-1,0 0 1,0 0-1,0 0 1,0 0 0,0 0-1,0 0 1,0 0-1,1 1 1,-1-1-1,0 1 1,0-1-1,0 1 1,-2 1 0,-10 6 58,1 1 1,1 0 0,0 1 0,0 0-1,1 1 1,0 0 0,1 0 0,-9 14-1,14-19-105,-32 40-4,3 1-1,2 2 1,2 1 0,2 2 0,-34 88-1,57-127-14,1 1-1,0 1 1,1-1-1,0 0 1,1 1-1,1-1 1,0 1-1,2 20 1,0-28 5,0 0 0,0-1 0,1 1 1,0-1-1,0 1 0,0-1 0,1 0 0,0 0 0,0 0 1,1 0-1,0-1 0,0 1 0,0-1 0,0 0 0,1 0 0,0 0 1,0-1-1,0 0 0,1 0 0,8 5 0,-4-3 34,1-1 0,0-1 0,0 0 0,0 0 0,0-1-1,1-1 1,-1 1 0,22 0 0,-16-3 69,1-1 0,-1 0 0,0-1 0,0-1 0,25-7 0,-15 1 101,-1-1-1,0-1 1,0-2 0,-1 0 0,-1-2-1,0-1 1,23-19 0,-33 23-98,0-1 0,-1 0 0,0-1 0,-1-1 0,-1 0 0,-1 0 0,0-1 1,0 0-1,-2-1 0,0 0 0,6-19 0,-11 26-173,0 0 0,-1-1 0,0 1 0,-1-1 0,0 1 0,0-1 0,-1 0 0,-1 1 0,0-1 0,0 0 0,-1 1 0,0 0 0,-1-1 0,0 1 0,-1 0 0,0 0-1,-1 1 1,1-1 0,-2 1 0,-10-14 0,11 17-50,0 0 0,0 0 0,0 0 0,-1 1 0,0 0-1,0 0 1,0 0 0,-1 1 0,0 0 0,0 0 0,0 1 0,0 0-1,0 0 1,-1 1 0,1 0 0,-1 0 0,1 0 0,-1 1 0,0 1-1,-12-1 1,-37 10-548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10418,'0'7'6927,"0"-7"-6749,10 0 2664,12-9-924,4-6-754,0-1 0,-1-1 0,40-37 1,56-70-300,-39 28-603,-79 96-259,-3 7-16,-2 7-17,-3 0-33,-90 277-897,99-294-975,1-2 1399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11658,'0'0'161,"1"0"0,-1 1-1,1-1 1,-1 0 0,0 0-1,1 0 1,-1 1 0,1-1-1,-1 0 1,1 1 0,-1-1-1,0 0 1,1 1 0,-1-1-1,0 0 1,1 1-1,-1-1 1,0 1 0,0-1-1,1 0 1,-1 1 0,0-1-1,0 1 1,0-1 0,0 1-1,0-1 1,0 1 0,1-1-1,-1 1 1,0-1 0,0 1-1,0-1 1,-1 1-1,1-1 1,0 1 0,0-1-1,0 1 1,0 0 0,-6 26 2135,5-23-1737,-40 125 4132,24-78-3998,-21 92 0,38-142-780,0 0 0,0 0-1,-1 0 1,1 0-1,0 1 1,0-1 0,0 0-1,0 0 1,1 0 0,-1 0-1,0 0 1,0 0-1,1 0 1,-1 1 0,1-2-53,-1 0 0,0-1 1,1 1-1,-1 0 0,0-1 1,1 1-1,-1 0 0,0-1 1,1 1-1,-1-1 1,0 1-1,0-1 0,0 1 1,0 0-1,1-1 0,-1 1 1,0-1-1,0 1 0,0-1 1,0 1-1,0-1 0,0 1 1,0-1-1,0 1 0,0-1 1,0 1-1,0 0 0,-1-1 1,1 1-1,0-1 1,-2-26-1793,-1 11 763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17964,'-3'3'1840,"3"2"-976,2 1-231,3-1 1039,4 1-248,5-1-304,4-2-183,5-1-257,2-1-48,5-2-216,2-4-184,-2-3-408,-2 0-288,-6-1 992,-4 1-568,-12-11-40,-3 0-72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20932,'1'15'1833,"-1"2"-1265,-5 3-240,-1 10 968,-2 2-415,-3 9-449,0-2-128,0 2-144,0-4-16,2-9-144,1-1-72,1-13-424,4-2-233,5-7-543,3-5 1016,2-6-112,6-8-200,4-11-104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19364,'-2'10'2017,"-4"6"-1417,-5 4-192,-5 7 1288,2 4-872,0 6-232,-1 0-311,1 0-73,3-7-16,3-2 8,2-4-232,1-4-152,4-6-601,-4-3-391,3-6 952,1-3-160,-7 2-160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18 254 13491,'-17'-20'944,"23"-2"-696,10-2-104,16-3 216,7 2-8,5-4-368,3 0-96,1 0 152,1 2 0,-12 5-128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3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1537 181 10010,'-65'-32'535,"-2"3"1,-2 3-1,0 2 1,-1 4-1,-1 3 0,-117-12 1,140 26-411,-87 4 0,109 2-96,1 0-1,0 2 1,0 1-1,0 1 1,-27 11-1,29-8-26,8-3 2,0-1-1,0 0 1,0-1 0,-1-1-1,-25 4 1,-114-3 1,107-5-1,0 1 0,-90 15 0,105-5-19,32-10 0,0-1 0,0 0 0,1 1 0,-1-1 0,0 1 0,0-1 1,1 1-1,-1-1 0,0 1 0,1-1 0,-1 1 0,1-1 0,-1 1 0,1 0 0,-1 0 1,1-1-1,-1 1 0,1 0 0,-1 0 0,1-1 0,0 1 0,-1 0 0,1 0 0,0 0 0,0 0 1,0-1-1,0 1 0,0 0 0,0 0 0,0 0 0,0 0 0,0 0 0,0-1 0,0 1 1,1 0-1,-1 0 0,0 1 0,8 13-193,-5-8 76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64 14619,'-8'3'1769,"-15"5"581,15-1 2908,9-6-5105,0 0 0,0 0 1,-1-1-1,1 1 0,0 0 1,0-1-1,0 1 0,0-1 1,0 1-1,0-1 0,0 0 1,-1 1-1,1-1 0,0 0 1,0 0-1,0 0 0,1 1 1,-1-1-1,0 0 0,1-1 1,0 2 17,41-1 362,0 0 1,1-3-1,-1-2 0,48-11 0,-75 13-464,15-3-103,-13 4-366,-1-1 0,1-1 0,-1 0 0,25-11-1,-42 15 369,1 0 0,0-1-1,0 1 1,0-1 0,0 1-1,-1-1 1,1 1 0,0-1-1,-1 1 1,1-1 0,0 0 0,-1 1-1,1-1 1,-1 0 0,1 0-1,-1 1 1,1-1 0,-1 0-1,1 0 1,-1 0 0,0 0-1,0 0 1,1 0 0,-1 1-1,0-3 1,0-7-545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20020,'-4'-1'2041,"3"-1"-753,6 2 216,6 0-239,7 0-361,8 2-216,5-1-200,6 1-136,5-1-72,7 1-24,-3-1-192,-1 1-160,-5 0-528,-4-1-424,-9-1 840,-2 0-144,-1 0-168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2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2387 219 11234,'-59'-30'3216,"39"19"-1972,-40-16-1,19 16-460,-1 1 1,0 3-1,-84-5 0,37 4-691,56 3 61,-1-2 0,-61-22 0,55 15-5,-51-9-1,11 12 50,-1 3 0,-1 4 0,1 3 0,-128 15 0,-28 22-6,203-29-164,2 3-1,-1 1 0,1 1 1,1 1-1,-31 19 0,6 2-11,2 3 0,1 2 0,2 2 1,-71 75-1,89-81 71,2 2 0,2 1 0,1 1 0,2 2 1,2 1-1,-36 85 0,48-91 17,1 1 0,2 0 0,2 0-1,-5 59 1,10-43-28,2 0-1,11 89 0,-9-123-51,2 1 0,0 0 0,1-1-1,1 0 1,1 0 0,1-1 0,14 25-1,-14-29-3,2-1 0,-1-1-1,1 0 1,1 0-1,0-1 1,1 0 0,0-1-1,1 0 1,26 15-1,38 14 76,88 32-1,-26-13 17,252 149-41,-332-174-70,-1-1-5,94 38 1,-120-58-4,0-2-1,1-1 1,0-2 0,64 6-1,-59-10-15,1-3-1,0-1 0,0-2 1,0-1-1,-1-2 1,1-2-1,-2-1 1,1-3-1,-1 0 0,58-30 1,59-35-4,258-139 116,-386 200-69,-1-1 0,0-1 0,-1-1-1,29-30 1,-40 34 13,0-1 0,0 0 0,-1-1 1,-1 0-1,-1-1 0,-1 0 0,11-28 0,-6 0 73,-1-1-1,-3-1 1,-2 0 0,-2 0-1,-2-1 1,-2 0 0,-8-92-1,3 117-63,0 0 0,-2 0 0,-12-38 0,14 52-34,-2 0 0,1 0 0,-1 0 1,-1 0-1,0 1 0,0 0 0,0 0 1,-1 1-1,-1-1 0,-12-10 0,-8-1 13,-2 0-1,-50-24 1,-7-4-95,38 17-489,2-2-1,1-2 0,1-3 1,3 0-1,-74-87 0,90 86-72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2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2139 203 12691,'-10'-8'677,"-1"-1"1,1 1-1,-1 1 0,-1 0 1,1 1-1,-25-10 1,-79-22 608,113 38-1256,-30-10 140,-295-73 228,297 79-397,0 1 0,-1 1-1,1 1 1,-1 2-1,1 1 1,0 1 0,0 2-1,-42 12 1,-17 6-22,-410 112 114,447-120-77,1 2 1,1 3-1,1 1 1,-51 32-1,78-39-4,1 0 0,0 2 0,1 0 0,1 1-1,0 1 1,1 1 0,2 1 0,0 0-1,0 1 1,-19 37 0,10-3 7,2 2 1,3 0-1,2 2 0,2 0 1,-8 72-1,16-70-18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2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8 17356,'6'-2'583,"6"-3"1642,-25 21-839,-158 219 581,77-99-1964,1-14 56,71-96-211,-1 0 0,-37 30 1,68-67-1061,-1 0 0,0 0 0,11-24 0,-10 12 685,0-1 1,-1 0-1,-1 0 1,-1-1-1,-2 1 1,1-37-1,-3 19 1604,-3 0-1,-1 0 1,-9-41-1,12 79 561,1 4-554,6 9-92,7 15-293,-5-9-488,1 0 1,0 0-1,1-1 1,0 0-1,2-1 1,-1 0-1,17 12 1,105 67-171,-130-90-57,9 7-20,0 0-1,0 0 1,17 19 0,-8-2-53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29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17628,'0'14'1864,"6"1"-1000,4-6-280,4 7 1241,3-1-689,5 6-280,3-1-16,4 1-303,2 1-129,-1-1-168,0-1-144,-1-4-312,-4-2-176,-2-6-809,0-5 1601,-5-8-600,-3-10-104,0-17-120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2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17292,'-25'39'1904,"3"12"-1080,-7 2-320,-1 4 1297,0 3-801,5-3-272,3-2-160,-3-5-560,3-2-288,3-6-624,0-5 96,0-7 552,2-5-168,-1-6-248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20500,'0'-3'1841,"-1"3"-1289,-2 0-280,3 7 784,-2 5-232,4 6-768,-1-3-536,7 6-2168,-5-4 2336,7 2-385,-1-2-199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15795,'-8'22'1577,"5"3"-961,0-1-208,-2-5 864,4 0-384,6-4-279,2-4-265,11-6-672,-2-7 424,10-5-104,1-4-112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 14475,'-25'-6'1985,"7"6"-1057,-1-4-136,7 4 800,5 0-191,6 4-105,10 5-344,9 4-160,13 7-272,5 2-144,13 5-560,2 0-400,2-5 336,-2-6 152,-2-16-96,-7-8-120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15251,'-5'-3'1265,"0"-2"-1089,-2 5-96,0 2 672,4 2-1000,0 0 248,3 3-8,2-8-48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16892,'10'4'1819,"9"5"-1130,-7-4-407,1 1-1,-2 0 1,1 1 0,21 15-1,-30-19-274,0 1 0,1-1 0,-1 1 1,-1-1-1,1 1 0,-1 0 0,1 0 0,-1 0 0,0 0 0,0 1 0,-1-1 0,0 1 0,1-1 0,-1 1 0,-1-1 0,1 1 0,-1-1 0,0 8 0,0-2 0,-1 0 0,-1-1 0,1 1 0,-2 0 0,1-1 0,-2 1-1,1-1 1,-1 0 0,0 0 0,-1 0 0,-10 14 0,-7 6 150,-48 49 0,29-34 693,21-16-266,28-43-320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54 14427,'1'-2'287,"-1"0"0,1 0 0,-1-1 1,1 1-1,-1 0 0,0 0 0,0-1 0,0 1 0,0 0 0,0-1 1,0 1-1,-1 0 0,1-1 0,-1 1 0,0 0 0,-1-3 0,2 4-172,-1 0-1,0 0 1,0 0-1,1 0 1,-1 1-1,0-1 1,0 0-1,0 1 0,0-1 1,0 0-1,0 1 1,0-1-1,0 1 1,0-1-1,0 1 1,0 0-1,0-1 1,0 1-1,0 0 0,-1 0 1,1 0-1,0 0 1,0 0-1,0 0 1,0 0-1,0 0 1,-1 0-1,1 1 1,0-1-1,0 0 1,0 1-1,0-1 0,0 1 1,-2 0-1,-3 2 60,0 1 0,0 0-1,0 0 1,1 0 0,0 1-1,-1-1 1,1 1 0,-8 12-1,-31 48 234,43-64-399,-14 22 128,2 0 1,0 1-1,1 0 0,-16 49 1,28-72-122,-1 0 1,1 0 0,0 1 0,-1-1 0,1 0 0,0 0 0,0 1 0,0-1 0,0 0 0,0 0 0,0 1 0,0-1 0,0 0 0,1 0 0,-1 1 0,0-1 0,1 0-1,0 2 1,0-2 0,0-1-1,0 0 0,0 1 0,0-1 1,0 0-1,0 0 0,1 1 0,-1-1 0,0 0 1,0 0-1,0 0 0,0 0 0,0-1 0,0 1 1,0 0-1,0 0 0,0-1 0,0 1 1,0 0-1,0-1 0,0 1 0,0-1 0,2 0 1,72-39 292,13-5 4,-78 41-283,1 0 0,-1 1 0,1 0 0,0 1 0,-1 0 0,23-1 0,-29 3-25,1 0 1,-1 1-1,1-1 1,-1 1-1,1 0 1,-1 0-1,0 0 1,0 0 0,1 1-1,-1 0 1,0 0-1,0 0 1,-1 0-1,1 1 1,0 0-1,-1-1 1,1 1-1,-1 1 1,0-1 0,0 0-1,0 1 1,-1-1-1,4 7 1,-2-1 3,0-1 1,0 1-1,-1 0 1,-1 0 0,1 1-1,-2-1 1,1 0-1,-1 1 1,0 14-1,12-138 380,-11 84-346,-1 0-1,-1 0 0,-7-45 1,6 72-89,2 12 13,4 18 0,-3-23 29,0 1 1,0-1-1,1 0 1,-1 0-1,1 0 0,0 0 1,0-1-1,0 1 1,0-1-1,1 0 0,-1 0 1,1 0-1,0 0 0,0 0 1,0-1-1,0 0 1,0 0-1,1 0 0,-1 0 1,1-1-1,-1 0 1,10 2-1,-7-3 5,0 1 0,0-2 0,0 1 0,0-1 0,0 0 0,-1 0 0,1-1 0,0 0 0,0 0 0,-1 0 0,1-1-1,-1 0 1,0-1 0,11-6 0,0-5 29,24-25 0,-29 28 7,-29 62-31,3 0 0,1 2 0,-6 61 0,19-110-88,0-1 0,0 0 0,0 0 1,0 1-1,0-1 0,0 0 1,1 0-1,-1 1 0,1-1 0,0 0 1,-1 0-1,1 0 0,0 0 0,2 3 1,-3-5 25,0 1 0,1-1 0,-1 0 0,0 1 0,1-1 0,-1 0 0,1 1 0,-1-1 0,0 0 0,1 0 0,-1 0 0,1 1 0,-1-1 0,1 0 0,-1 0 0,0 0 0,1 0 0,-1 0-1,1 0 1,-1 0 0,1 0 0,-1 0 0,1 0 0,-1 0 0,1 0 0,0 0 0,0-1-1,0 1 0,1-1 0,-1 0-1,0 0 1,0 0 0,1 0-1,-1 0 1,0 0 0,0 0-1,0 0 1,0 0 0,1-3 0,10-16-616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17380,'1'0'63,"-1"0"0,0 0 0,1 0 0,-1 0 0,0 0 0,0 1 0,1-1 0,-1 0 0,0 0 0,0 0 0,1 1 0,-1-1 0,0 0 0,0 0 0,0 0 0,1 1 0,-1-1 0,0 0 0,0 0 0,0 1 0,0-1 0,0 0 0,0 1 0,0-1 0,0 0 0,1 0 0,-1 1 0,0-1 0,0 0 0,0 1 0,0-1 0,0 0 0,-1 1 0,1-1 0,0 0 0,0 0 0,0 1 0,0-1 0,0 0 0,0 1 0,0-1 0,-1 0 0,-5 18 334,5-15-79,-9 25 579,2 0 0,1 1-1,1 0 1,-3 34-1,2 118 108,7-175-987,0-2-4,0 1-1,0-1 1,0 1-1,1-1 1,1 8-1,-2-12-11,0 0 0,0 0 0,0 0 0,0 1 0,0-1-1,0 0 1,0 0 0,0 0 0,0 0 0,0 0 0,0 0 0,1 0 0,-1 0 0,0 0 0,0 1 0,0-1-1,0 0 1,0 0 0,0 0 0,0 0 0,0 0 0,0 0 0,0 0 0,0 0 0,1 0 0,-1 0 0,0 0-1,0 0 1,0 0 0,0 0 0,0 0 0,0 0 0,0 0 0,0 0 0,1 0 0,-1 0 0,0 0 0,0 0-1,0 0 1,0 0 0,0 0 0,0 0 0,0 0 0,0 0 0,0 0 0,1 0 0,-1 0 0,0 0 0,0 0-1,0 0 1,0 0 0,0 0 0,0 0 0,0 0 0,0 0 0,0-1 0,4-5 31,3-17 2,-1 0-1,-1-1 1,-1 1 0,1-36-1,-3 26-17,10-45 0,-12 78-18,0-1 0,1 1 0,-1-1 0,0 0 0,0 1 0,0-1 0,1 1 0,-1-1 0,0 1 0,0-1 0,1 1 0,-1-1 0,0 1 0,1-1 0,-1 1 0,1-1 0,-1 1 0,1 0-1,-1-1 1,1 1 0,-1 0 0,1-1 0,-1 1 0,1 0 0,-1 0 0,1-1 0,-1 1 0,1 0 0,0 0 0,-1 0 0,1 0 0,-1 0 0,1 0 0,0 0 0,0 0 0,23 8-39,-14-3 15,4-1 10,0-1 1,1 0-1,-1 0 1,0-2-1,1 0 1,-1 0-1,1-2 1,-1 1-1,23-6 0,-25 4 37,1-1-1,-1 0 1,1-1-1,-1-1 1,0 0-1,0-1 1,-1 0-1,0-1 0,0 0 1,18-15-1,-25 18 1,-1 1-1,0-1 1,-1 1 0,1-1-1,-1 0 1,1 0-1,-1 0 1,0 0-1,2-8 1,-3 11-15,-1 0 0,0 0 0,0 0 0,1 0 0,-1 0 0,0 0 0,0 0 0,0 0 0,0-1 0,0 1 0,0 0 0,-1 0 0,1 0 0,0 0 0,0 0 0,-1 0 0,1 0 0,-1 0 0,1 0 0,-1 1 0,1-1 0,-1 0 0,0 0 0,1 0 1,-1 0-1,0 1 0,1-1 0,-1 0 0,0 1 0,0-1 0,0 0 0,0 1 0,0-1 0,0 1 0,0 0 0,0-1 0,0 1 0,0 0 0,0-1 0,0 1 0,0 0 0,0 0 0,0 0 0,0 0 0,0 0 0,0 0 0,-1 1 0,-5-1-2,0 1-1,0 0 1,0 0-1,1 0 1,-1 1-1,1 0 1,-1 1-1,1 0 1,0 0-1,0 0 1,0 0-1,1 1 1,-1 0-1,1 0 1,-1 1-1,-7 8 1,4-3-10,1-1 0,0 2-1,0-1 1,1 1 0,1 0 0,0 0 0,-9 25 0,13-33 3,1 1 0,0-1 1,0 1-1,1 0 0,-1-1 0,1 1 1,0 0-1,0-1 0,0 1 1,0 0-1,0-1 0,2 5 0,-1-6 5,0 0 0,0 0 0,-1 0 0,2 0-1,-1-1 1,0 1 0,0 0 0,1-1 0,-1 1-1,0-1 1,1 1 0,0-1 0,-1 0 0,1 0 0,0 1-1,0-1 1,-1-1 0,1 1 0,0 0 0,0 0-1,0-1 1,0 1 0,2 0 0,8 0-2,1 1 1,-1-2 0,0 0 0,0 0-1,16-3 1,-15 2 0,0-1 1,0 2 0,1 0-1,17 2 1,-28-1-4,-1 0 0,1-1 1,0 1-1,0 0 0,0 1 0,0-1 1,-1 0-1,1 1 0,-1-1 0,1 1 1,-1 0-1,0 0 0,1 0 0,-1 0 1,0 0-1,0 1 0,2 3 0,-1-2 0,-1 1 1,0 0-1,0 0 0,0 1 0,0-1 0,-1 0 0,0 1 0,1 10 0,-1 0-8,-1 1-1,-1 0 1,0-1 0,-2 1-1,-5 20 1,8-35 8,-2 7-57,-1 0 0,1-1 1,-9 17-1,11-24 11,-1 0 0,1 0 0,0 0 0,-1-1 0,1 1 0,-1 0 0,1 0 1,-1-1-1,1 1 0,-1 0 0,1-1 0,-1 1 0,0 0 0,1-1 0,-1 1 0,0-1 0,0 1 0,1-1 0,-1 0 0,0 1 1,0-1-1,0 0 0,1 1 0,-1-1 0,0 0 0,0 0 0,0 0 0,0 0 0,0 0 0,0 0 0,1 0 0,-1 0 1,0 0-1,0 0 0,0 0 0,0-1 0,0 1 0,1 0 0,-1-1 0,0 1 0,0 0 0,1-1 0,-1 1 0,0-1 1,0 1-1,1-1 0,-1 0 0,0 1 0,1-1 0,-1 0 0,1 1 0,-1-1 0,1 0 0,-1 0 0,1 0 0,-8-11-262,1 1 0,-11-24 0,13 24 140,-19-38-567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15899,'4'14'1129,"1"-1"-913,3 1-320,2 0 432,2 3-16,-2 7-248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13259,'4'43'6020,"-7"2"-3487,1-35-2224,1 0 0,1 0 0,0 0 0,0 1 0,1-1-1,0 0 1,1 0 0,4 15 0,-6-23-263,1 0 0,0-1 0,-1 1 0,1 0 0,0-1 0,0 1 0,0-1 0,1 1 0,-1-1 0,0 1 0,1-1 0,-1 0 0,0 0 0,1 0 0,0 1 0,-1-2 0,1 1-1,-1 0 1,4 1 0,-2-1-1,0-1-1,-1 0 1,1 1-1,0-1 1,0 0-1,-1-1 1,1 1-1,0 0 1,0-1-1,-1 1 1,1-1-1,2-1 1,8-4 95,-1 0 0,0 0 1,-1-1-1,15-12 0,-20 15-59,9-8 46,-8 6-83,0 1-1,1 0 1,-1 0-1,15-6 0,-21 11-41,0-1 0,-1 1 0,1 0 0,0 0-1,-1 0 1,1-1 0,0 1 0,-1 0 0,1 0-1,0 0 1,-1 0 0,1 0 0,0 0 0,-1 1-1,1-1 1,0 0 0,-1 0 0,1 0 0,-1 1-1,1-1 1,0 0 0,-1 1 0,1-1 0,-1 0-1,1 1 1,-1-1 0,1 1 0,-1-1 0,1 1-1,-1-1 1,1 1 0,-1-1 0,0 1 0,1-1-1,-1 1 1,0 0 0,1-1 0,-1 1-1,0 0 1,0-1 0,0 1 0,1 1 0,1 34 42,-2-24-16,1 0-2,-1-5-7,0-1-1,1 0 1,0 0-1,0 0 1,1 0-1,2 5 0,-3-9-11,-1-1 0,1 1 0,0-1 0,0 0 0,0 1 0,0-1 0,0 0 0,0 0 0,1 0 0,-1 0 0,0 0 0,1 0-1,-1 0 1,1 0 0,-1 0 0,1 0 0,-1-1 0,1 1 0,-1-1 0,1 1 0,-1-1 0,1 0 0,0 0 0,-1 1 0,1-1-1,0 0 1,2-1 0,8 0 30,1-2-1,0 0 1,-1 0-1,1-1 1,-1 0-1,0-1 1,0-1-1,16-10 1,-13 8-11,1 0 1,-1 1-1,1 0 0,17-3 0,-32 9-25,0 1-1,-1 0 1,1 0-1,-1 0 0,1 0 1,0 0-1,-1-1 1,1 1-1,0 0 0,-1 0 1,1 1-1,0-1 1,-1 0-1,1 0 0,-1 0 1,1 0-1,0 1 1,-1-1-1,1 0 0,-1 0 1,1 1-1,-1-1 1,1 0-1,-1 1 0,1-1 1,-1 1-1,2 0 1,-2 0 0,1 0-1,-1 0 1,0 1 0,1-1 0,-1 0 0,0 0 0,0 0 0,0 1 0,1-1 0,-1 0 0,0 0 0,-1 1 0,1 1-1,-2 5 5,0 1-1,0-1 0,-5 10 0,6-15-3,-9 21-2,6-16 3,1-1-1,0 1 1,1 0-1,-1 0 0,-1 13 1,4-21-1,0 1 1,0-1-1,0 0 0,-1 1 1,1-1-1,0 0 1,0 1-1,0-1 0,0 0 1,0 1-1,0-1 1,0 0-1,0 1 1,1-1-1,-1 0 0,0 1 1,0-1-1,0 0 1,0 1-1,0-1 0,1 0 1,-1 0-1,0 1 1,0-1-1,0 0 1,1 1-1,-1-1 0,0 0 1,0 0-1,1 0 1,-1 1-1,0-1 0,0 0 1,1 0-1,-1 0 1,0 0-1,1 0 1,-1 1-1,0-1 0,1 0 1,-1 0-1,0 0 1,1 0-1,-1 0 1,0 0-1,1 0 0,-1 0 1,0 0-1,1 0 1,-1 0-1,0 0 0,1-1 1,-1 1-1,0 0 1,1 0-1,-1 0 1,0 0-1,0-1 0,1 1 1,-1 0-1,0 0 1,1 0-1,-1-1 0,23-16 29,-19 13-38,18-14-2294,23-23 0,-35 31 1478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59 292 17476,'3'1'311,"0"0"-1,0 1 1,0-1 0,0-1 0,0 1 0,1 0 0,-1-1-1,0 1 1,0-1 0,1 0 0,-1 0 0,0-1 0,0 1-1,0-1 1,1 1 0,-1-1 0,0 0 0,0 0-1,6-3 1,-5 2-156,0 0 0,1 0 1,-1-1-1,0 1 0,0-1 0,0 0 0,-1 0 0,1 0 0,-1-1 0,1 1 0,-1-1 0,5-7 0,-8 10-141,1 1 0,-1-1 0,1 0 0,-1 1 0,0-1 0,1 0 0,-1 0 0,0 0 0,1 1 0,-1-1 0,0 0 0,0 0 0,0 0 0,0 0 0,0 0 0,0 1 0,0-1 0,0 0 0,0 0 0,0 0 0,0 0 0,-1 0 0,1 1-1,0-1 1,-1 0 0,1 0 0,0 1 0,-1-1 0,1 0 0,-1 0 0,1 1 0,-1-1 0,0 0 0,1 1 0,-1-1 0,0 1 0,1-1 0,-1 1 0,0-1 0,0 1 0,1 0 0,-1-1 0,0 1 0,0 0 0,0-1 0,1 1 0,-1 0 0,-1 0 0,-2-1 18,0 1 0,0-1 0,-1 1 1,1 0-1,0 0 0,0 1 0,0-1 1,0 1-1,-4 1 0,0 1-20,1 0 1,0 1-1,0 0 0,0 0 1,0 1-1,1 0 1,0 0-1,0 0 0,0 1 1,0 0-1,1 0 0,0 1 1,0-1-1,1 1 0,-5 9 1,6-10-14,0 0 0,0 0-1,0 1 1,1-1 0,0 1 0,1-1 0,-1 1 0,1 0 0,0-1-1,1 1 1,0 0 0,0 0 0,0-1 0,1 1 0,0 0 0,0-1-1,1 1 1,3 11 0,-4-16-5,0-1 0,0 1-1,0 0 1,0 0 0,0-1-1,1 1 1,-1-1 0,1 1 0,-1-1-1,1 0 1,-1 1 0,1-1 0,0 0-1,-1 0 1,1 0 0,0 0-1,0 0 1,0-1 0,2 2 0,0-2-33,0 1-1,0-1 1,0 0 0,0 0 0,1 0 0,-1 0 0,0-1-1,0 1 1,4-2 0,5-2-167,0-1 0,-1 0 0,0 0 0,23-15 0,1-7-460,-1-1 0,-2-1 0,0-2 0,-2-2-1,50-68 1,-63 78 755,-2-1 0,0-1 0,-2 0 1,18-43-1,-30 54 519,-2 14-585,0 0 1,0-1 0,0 1 0,0 0-1,0 0 1,-1 0 0,1 0 0,0 0-1,0 0 1,0 0 0,0 0 0,0 0-1,-1 0 1,1 0 0,0 0 0,0 0-1,0 0 1,0 0 0,-1 0 0,1 0-1,0 0 1,0 0 0,0 0 0,0 0-1,-1 0 1,1 0 0,0 0 0,0 0-1,0 0 1,0 0 0,-1 0 0,1 0-1,0 0 1,0 1 0,0-1 0,0 0-1,0 0 1,-1 0 0,-18 20 1104,9-4-941,1 0 0,0 1 0,1 0 0,0 0 0,2 1 0,0-1 0,1 2 0,-4 26 0,-8 152 265,15-167-386,0-15-32,2 0-1,0 0 0,0 1 1,3 16-1,-3-32-25,0 1 1,0 0-1,0-1 0,1 1 0,-1 0 1,0-1-1,0 1 0,0 0 0,0-1 1,1 1-1,-1 0 0,0-1 1,1 1-1,-1 0 0,0-1 0,1 1 1,-1-1-1,1 1 0,-1-1 0,1 1 1,-1-1-1,1 1 0,-1-1 0,1 0 1,0 1-1,0-1 0,0 0 2,-1 0 0,1 0 0,0-1 0,0 1-1,-1 0 1,1-1 0,0 1 0,-1-1 0,1 1-1,-1-1 1,1 1 0,-1-1 0,1 0 0,-1 1-1,1-1 1,-1 0 0,1 1 0,0-2 0,16-37 235,-4 2-39,12-64 0,-21 80-169,-1 1 1,-1-1-1,-1 0 0,-3-39 1,1 55-36,0 1 0,0-1 0,-1 1 0,0-1 0,-3-6 0,5 10-1,0 1 0,0-1 0,0 1 0,0-1 0,-1 1-1,1-1 1,0 1 0,0-1 0,0 1 0,-1 0 0,1-1-1,0 1 1,-1 0 0,1-1 0,0 1 0,-1 0-1,1-1 1,0 1 0,-1 0 0,1-1 0,-1 1 0,1 0-1,0 0 1,-1 0 0,1-1 0,-1 1 0,1 0 0,-1 0-1,1 0 1,-1 0 0,1 0 0,-1 0 0,1 0-1,-1 0 1,1 0 0,0 0 0,-1 0 0,1 0 0,-1 0-1,1 1 1,-1-1 0,1 0 0,-1 0 0,1 0 0,0 1-1,-1-1 1,1 0 0,-1 0 0,1 1 0,0-1-1,-1 0 1,1 1 0,0-1 0,-1 0 0,1 1 0,0-1-1,0 1 1,-1-1 0,1 1 0,0-1 0,0 0 0,0 1-1,0-1 1,0 1 0,0-1 0,-1 1 0,0 4-2,-1-1 1,1 1 0,0-1-1,0 1 1,1 0 0,-1-1-1,1 1 1,0 0 0,0-1-1,0 1 1,1 0 0,0-1-1,0 1 1,0-1 0,0 1-1,1-1 1,0 1 0,0-1-1,0 0 1,0 0 0,1 0 0,-1 0-1,1 0 1,0-1 0,0 1-1,1-1 1,-1 0 0,1 0-1,-1 0 1,1 0 0,0-1-1,0 1 1,0-1 0,0 0-1,1 0 1,-1-1 0,1 1-1,-1-1 1,1 0 0,-1 0-1,1 0 1,0-1 0,-1 0-1,1 0 1,0 0 0,-1 0-1,1-1 1,5-1 0,0-2 7,0 0 0,0 0-1,0-1 1,-1-1 0,0 0 0,14-11 0,-3-1 46,25-28-1,-88 138 1,35-76-184,1 1 0,0-1 0,2 1-1,-7 34 1,12-42-443,3-9-600,6-15-616,7-45 251,-7 17 534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15187,'0'-1'97,"1"0"0,-1 0 0,0 0 0,0 0-1,0 0 1,1 1 0,-1-1 0,0 0 0,1 0 0,-1 0 0,1 1-1,-1-1 1,1 0 0,-1 0 0,1 1 0,0-1 0,-1 1-1,1-1 1,0 0 0,-1 1 0,1-1 0,0 1 0,0 0 0,0-1-1,-1 1 1,1 0 0,0-1 0,0 1 0,0 0 0,1 0-1,1 0 156,-1 0-1,1 1 1,0 0-1,-1 0 1,1-1-1,-1 2 1,1-1-1,-1 0 1,5 3-1,16 10 170,6 4-2137,35 17 0,-55-31 1322,0-1-1,0 1 1,0-1-1,1-1 1,0 0-1,-1 0 1,1-1-1,17 0 1,-25-1 492,-1 0 0,1 0 0,0 0 0,-1-1 0,1 1 0,0-1 0,-1 1 0,1-1 0,-1 0-1,1 0 1,1 0 0,8-9 3900,-20 13-84,-4 1-3104,-5 6-439,1 1 0,1 1 0,0 0 1,1 1-1,0 1 0,1 0 0,1 1 0,-16 23 1,27-35-355,0 0 0,0 0 0,0 0 0,0 1 0,1-1 0,-1 1 1,1-1-1,0 1 0,0 0 0,1-1 0,-1 1 0,1 0 0,-1-1 1,1 1-1,0 0 0,1 0 0,-1 0 0,1-1 0,0 1 0,-1 0 1,2-1-1,-1 1 0,0-1 0,4 7 0,-2-6-31,0 0 0,0-1-1,0 1 1,0-1 0,1 0 0,0 0-1,-1 0 1,1 0 0,0-1 0,1 1 0,-1-1-1,0 0 1,1 0 0,-1-1 0,1 1-1,-1-1 1,1 0 0,0 0 0,5 0 0,-2-1 6,0 0 1,-1 0-1,1-1 1,0 0-1,0 0 1,-1-1-1,1 0 1,-1 0-1,9-4 1,32-15-93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 16083,'-19'47'2858,"-5"17"77,22-57-2509,0-1 1,1 1-1,-1-1 0,1 1 1,1 0-1,0 0 0,0 8 1,0-14-379,0 0 1,0 0 0,0 0 0,0 0-1,1 0 1,-1 0 0,0 0 0,1 0 0,-1 0-1,0 0 1,1-1 0,-1 1 0,1 0-1,0 0 1,-1 0 0,1 0 0,0-1-1,-1 1 1,1 0 0,0 0 0,0-1-1,-1 1 1,1-1 0,0 1 0,0-1-1,2 1 1,-1 0-2,0-1-1,0 0 0,1 0 1,-1 0-1,0 0 1,0 0-1,0-1 1,1 1-1,-1 0 1,0-1-1,4-1 0,5-3 26,-1 0-1,0-1 0,14-10 1,9-10-14,-1-1-1,-1-2 1,43-52 0,-61 71 59,-13 10-114,0 0-1,0 0 1,0 0-1,1 0 1,-1 0 0,0 0-1,0 1 1,0-1-1,1 0 1,-1 0-1,0 0 1,0 0-1,0 0 1,1 1-1,-1-1 1,0 0-1,0 0 1,0 0-1,0 0 1,1 1-1,-1-1 1,0 0-1,0 0 1,0 0-1,0 1 1,0-1-1,0 0 1,0 0-1,0 1 1,0-1-1,0 0 1,0 0-1,0 0 1,0 1 0,0-1-1,-3 36 111,1-19-80,1-11-20,1 0 1,1 0-1,-1 1 0,1-1 0,0 0 0,0 0 0,1 0 0,0 0 0,3 7 0,-4-11-2,0 0 0,0 0 0,1 0 0,-1 0 0,1 0 0,-1 0 0,1 0 0,0-1 0,0 1 0,0-1 0,0 1 0,0-1 0,0 0 1,0 1-1,0-1 0,1 0 0,-1-1 0,0 1 0,1 0 0,-1-1 0,1 1 0,-1-1 0,0 0 0,1 1 0,4-2 0,-1 1 15,0-1 0,1 0 0,-1 0 0,0 0 0,0-1 0,0 0 1,0-1-1,10-5 0,1-2 63,23-19 1,-27 20-78,-1-1 0,1 2 0,17-9 1,-29 17-14,-1 0 1,0 0-1,0 0 1,1 1-1,-1-1 1,0 0-1,0 0 1,1 0-1,-1 0 1,0 0-1,0 1 1,0-1-1,1 0 1,-1 0-1,0 0 1,0 1-1,0-1 1,0 0-1,1 0 1,-1 0-1,0 1 1,0-1-1,0 0 1,0 0-1,0 1 1,0-1-1,0 0 1,0 0-1,0 1 1,0-1-1,0 0 1,0 1-1,0-1 1,0 0-1,0 0 1,0 1-1,0-1 1,0 0-1,0 0 1,0 1-1,0-1 1,0 0-1,0 0 1,-1 1-1,-2 16-10,3-17 11,-8 32-13,5-24 9,1 0 1,0 0 0,0 0 0,0 0 0,1 0 0,0 1-1,1-1 1,0 0 0,2 14 0,-2-22-17,0 0 1,0 1-1,0-1 0,0 1 1,1-1-1,-1 1 1,0-1-1,0 0 1,0 1-1,1-1 0,-1 0 1,0 1-1,1-1 1,-1 0-1,0 1 0,1-1 1,-1 0-1,0 0 1,1 1-1,-1-1 1,1 0-1,-1 0 0,0 0 1,1 0-1,-1 1 1,1-1-1,-1 0 0,1 0 1,-1 0-1,1 0 1,-1 0-1,0 0 1,1 0-1,-1 0 0,1 0 1,-1 0-1,1-1 1,-1 1-1,1 0 0,-1 0 1,0 0-1,1 0 1,-1-1-1,1 1 0,-1 0 1,0 0-1,1-1 1,-1 1-1,0 0 1,1-1-1,19-18-1675,22-28 653,-16 22 342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61 21189,'0'2'227,"1"-1"1,-1 0 0,1 1 0,-1-1 0,1 0 0,0 0 0,-1 1-1,1-1 1,0 0 0,0 0 0,0 0 0,0 0 0,0 0 0,0 0 0,0 0-1,0-1 1,1 1 0,-1 0 0,2 0 0,24 12 850,-20-12-989,0 1 0,0-1 0,1 0 0,-1-1 1,1 0-1,-1 0 0,0-1 0,10-1 0,-14 2-78,0-1 1,0 0 0,0 0 0,-1 0 0,1 0 0,0 0 0,0-1-1,-1 1 1,1-1 0,2-2 0,-3 3-8,-1 0 0,0-1 0,0 1 0,0 0 0,-1 0-1,1-1 1,0 1 0,0 0 0,-1-1 0,1 1 0,-1-1 0,1 1 0,-1-1 0,0 1 0,0-1 0,1 1-1,-1-1 1,0 1 0,0-1 0,0 1 0,-1-3 0,0 2 0,1-1 0,-1 1 0,0 0 0,0 0 0,0 0-1,0-1 1,-1 1 0,1 0 0,-1 0 0,1 1 0,-1-1 0,1 0 0,-1 0 0,0 1 0,0-1 0,0 1 0,0 0-1,0-1 1,0 1 0,-1 0 0,1 0 0,0 0 0,-4 0 0,-1-1-3,0 0-1,-1 0 1,1 1 0,0 0-1,-1 1 1,-11 0 0,12 1-7,0 0 1,0 0 0,1 1 0,-1 0-1,1 0 1,-1 0 0,1 1-1,0 0 1,0 1 0,0-1 0,0 1-1,0 0 1,-8 9 0,10-10-2,1 1-1,-1 0 1,1 0 0,0 0 0,0 1 0,0-1 0,1 1 0,-1-1 0,1 1-1,0 0 1,1 0 0,-1 0 0,1 0 0,0 0 0,0 0 0,1 1 0,-1-1-1,1 9 1,1-12-7,-1 1 0,1 0-1,0 0 1,0-1 0,-1 1 0,2 0-1,-1-1 1,0 1 0,1-1 0,-1 0-1,1 1 1,-1-1 0,1 0 0,0 0-1,0 0 1,0 0 0,0 0-1,1-1 1,-1 1 0,0-1 0,1 1-1,-1-1 1,1 0 0,-1 0 0,1 0-1,0 0 1,-1 0 0,1-1 0,0 1-1,0-1 1,3 1 0,5-1-75,1 1 1,-1-1-1,0-1 1,0 0-1,0 0 1,18-6-1,3-4 18,0-2 0,-1-1 0,-1-1 0,47-33 0,-73 46 119,-4 2-33,0 0-1,1-1 0,-1 1 1,0 0-1,0 0 0,0 0 0,1 0 1,-1 0-1,0-1 0,0 1 1,1 0-1,-1 0 0,0 0 1,0 0-1,1 0 0,-1 0 1,0 0-1,1 0 0,-1 0 0,0 0 1,0 0-1,1 0 0,-1 0 1,0 0-1,0 0 0,1 0 1,-1 0-1,0 0 0,0 1 1,1-1-1,-1 0 0,0 0 1,0 0-1,1 1 0,3 9 272,-4-9-278,0 1 1,0-1-1,1 0 1,-1 0-1,1 1 1,-1-1-1,1 0 1,-1 0-1,1 0 1,-1 0 0,1 0-1,0 0 1,0 0-1,0 0 1,1 2-1,3-1-6,-1 0 0,1 0-1,-1-1 1,1 1 0,-1-1-1,1 0 1,0 0 0,0-1-1,-1 0 1,6 0 0,52-5-3,-43 3 3,40-7-14,-35 5 2,0 1-1,1 0 0,28 2 0,-52 1 15,0 0-1,1 0 1,-1 0-1,0 0 1,0 1-1,0-1 0,0 0 1,0 1-1,1-1 1,-1 1-1,0-1 1,0 1-1,0-1 0,0 1 1,0 0-1,0-1 1,0 1-1,-1 0 1,1 0-1,0 0 0,0 0 1,-1 0-1,1 0 1,0 0-1,-1 0 1,1 0-1,-1 0 0,1 0 1,-1 0-1,0 0 1,1 1-1,-1-1 1,0 2-1,0 3 46,0 1 0,0 0-1,-1 0 1,0-1 0,-1 8 0,-3 17 135,5-30-182,0 0 0,0 1 0,0-1 0,0 1 0,0-1 0,1 0 0,-1 1 0,0-1 0,1 0 0,-1 1 0,1-1 0,-1 0 0,1 1 0,0-1 1,-1 0-1,2 2 0,-1-3-5,-1 0 0,0 0 1,0 0-1,0 0 0,1 0 0,-1 0 1,0 1-1,0-1 0,0 0 1,1 0-1,-1 0 0,0 0 1,0 0-1,0 0 0,1 0 1,-1 0-1,0-1 0,0 1 1,0 0-1,1 0 0,-1 0 1,0 0-1,0 0 0,0 0 0,1 0 1,-1 0-1,0 0 0,0-1 1,0 1-1,0 0 0,0 0 1,1 0-1,-1 0 0,0 0 1,0-1-1,7-15-44,-3-6-28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19420,'-33'29'5735,"-36"40"-4298,6-5-1230,-5 5 194,-60 78 0,132-162-1561,0 1 0,11-23 0,-3 19 460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317 153 16251,'6'-10'551,"0"1"-1,-1-1 1,0 0-1,0 0 1,4-18-1,-8 25-464,0 1-1,-1 0 1,1-1-1,-1 1 1,1 0-1,-1-1 1,0 1-1,0-1 1,0 1-1,0 0 1,0-1-1,-1 1 1,1 0-1,-1-1 1,0 1-1,1 0 1,-1 0-1,0-1 1,0 1-1,-1 0 1,1 0-1,0 0 1,-1 0-1,1 0 0,-1 1 1,1-1-1,-1 0 1,0 1-1,0-1 1,0 1-1,0 0 1,0-1-1,-2 0 1,0 1-22,0 0 0,0 0 0,0 1 0,0-1 0,0 1 0,0 0 1,0 0-1,0 0 0,0 0 0,1 1 0,-1-1 0,0 1 0,0 0 0,0 0 0,0 1 1,1-1-1,-1 1 0,1 0 0,-7 4 0,-3 2 10,1 1 0,0 1 0,1 0 0,-11 12 0,3-1-12,0 1 0,2 1 0,0 1 0,2 0 0,1 1 0,-12 27 0,18-31-7,0 0 0,1 0 0,1 0 0,1 1 0,1 0 0,1 0 0,1 0 1,1 31-1,1-44-30,1 0 0,0 0 0,1 0 1,0-1-1,0 1 0,1 0 0,0-1 0,1 1 1,-1-1-1,2 0 0,-1 0 0,1-1 1,0 1-1,12 11 0,-12-14-6,1 1 0,0-2 0,0 1 0,1-1 0,-1 0 0,1 0 0,0-1 0,0 1 0,0-2 0,1 1 0,-1-1 0,1 0 0,-1-1 0,1 1 0,0-2 0,-1 1 0,11-1 0,-10-1 35,0 0 1,0 0-1,0-1 1,0 0-1,0 0 1,-1-1-1,1 0 1,-1 0 0,0-1-1,13-8 1,-17 10-10,0 0 0,0 0 0,0-1 1,-1 1-1,1-1 0,-1 0 1,1 1-1,-1-1 0,0 0 1,0-1-1,0 1 0,0 0 1,-1 0-1,1-1 0,-1 1 0,0-1 1,0 1-1,0-1 0,-1 0 1,1 1-1,-1-1 0,0 0 1,0 1-1,0-1 0,-1-4 1,1 6-23,-1-1 0,1 1 0,-1 0 0,0 0 0,0-1 1,0 1-1,0 0 0,0 0 0,-1 0 0,1 0 0,-1 0 1,1 1-1,-1-1 0,0 0 0,1 1 0,-1-1 0,0 1 0,0-1 1,0 1-1,0 0 0,0 0 0,-1 0 0,1 0 0,0 0 1,0 1-1,-1-1 0,1 1 0,0-1 0,-1 1 0,1 0 1,-1 0-1,1 0 0,0 0 0,-1 0 0,1 1 0,-5 0 1,2 0-14,0 0 0,0 1 1,0-1-1,0 1 1,0 0-1,0 0 1,1 1-1,-1-1 1,1 1-1,-1 0 1,1 0-1,0 1 0,0-1 1,0 1-1,-5 7 1,7-9-10,1 1 0,-1 0 1,1 0-1,0-1 0,0 1 0,0 0 1,0 0-1,0 0 0,1 0 0,-1 0 1,1 0-1,0 0 0,0 0 1,0 4-1,1-6-1,-1 1 0,1-1 1,-1 1-1,1 0 0,-1-1 1,1 1-1,0-1 0,0 1 1,0-1-1,0 0 0,0 1 1,0-1-1,0 0 0,1 0 1,-1 0-1,0 0 0,1 0 1,-1 0-1,0 0 0,1 0 1,-1 0-1,1-1 0,0 1 1,-1-1-1,1 1 0,2 0 1,6 0-3,0 0 1,1 0 0,-1-1 0,0 0-1,0 0 1,1-1 0,-1-1-1,0 0 1,14-4 0,12-6-13,39-19 1,-70 29 11,48-25-25,-40 19 19,0 1 0,1 0 0,18-5-1,-32 12 11,0 1 0,0 0 0,0 0 0,0-1 0,1 1 0,-1 0 0,0 0 0,0-1 0,-1 1 0,1 0 0,0 0 1,0-1-1,0 1 0,0 0 0,-1 0 0,1-1 0,0 1 0,-1 0 0,1-1 0,-1 2 0,1-2 1,-20 50 129,-24 68 150,40-106-253,1 1 0,0 1 0,1-1 0,1 0-1,0 0 1,1 1 0,1 15 0,-1-26-78,1 0-1,0 1 1,0-1-1,0 0 0,0 0 1,0 1-1,0-1 1,1 0-1,-1 0 1,1 0-1,0-1 0,0 1 1,0 0-1,4 3 1,-4-5 9,-1 0 0,0 0 0,1 0 0,-1 0 0,1-1 0,-1 1 0,1 0 0,0-1 0,-1 1 0,1-1 0,-1 0 0,1 1 0,0-1 0,0 0 1,-1 0-1,1 0 0,0 0 0,-1 0 0,1-1 0,0 1 0,-1 0 0,1-1 0,0 1 0,-1-1 0,1 0 0,-1 0 0,1 1 0,-1-1 0,1 0 0,1-2 0,26-22-309,3-9-136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14931,'11'-4'8006,"45"-37"-4925,-23 14-2650,-1-2 1,-2-1-1,-1-2 1,-2 0-1,-1-2 1,31-53-1,-54 81-405,20-37 103,-22 41-117,0 0 0,0-1 0,0 1 0,0-1 0,0 1 0,-1-1 1,1 0-1,-1 1 0,0-1 0,0 1 0,0-1 0,0 0 0,-1-4 0,-1 9-2,0 0 0,0 0 0,-1 1 0,2-1 0,-1 1 0,0 0 0,-2 4 0,-131 323 45,134-328-55,-16 43-8,-23 71 39,36-104-54,1 1 0,1 0 0,0 0 0,1 0 0,0 0 0,3 26 1,-1-36-87,-1-1 1,1 0-1,0 1 1,0-1-1,0 0 1,0 0-1,0 1 1,0-1-1,3 3 1,-3-5 70,-1 1 0,0-1 1,0 0-1,0 0 0,0 0 0,1 1 0,-1-1 1,0 0-1,0 0 0,1 0 0,-1 1 0,0-1 1,0 0-1,1 0 0,-1 0 0,0 0 0,0 0 1,1 0-1,-1 0 0,0 0 0,0 0 0,1 0 1,-1 0-1,0 0 0,1 0 0,-1 0 0,0 0 1,0 0-1,1 0 0,-1 0 0,1-1 18,-1 1 0,1-1 0,-1 0 0,1 1 0,-1-1 0,0 0 0,1 0 0,-1 0-1,0 1 1,0-1 0,1 0 0,-1 0 0,0 0 0,0 0 0,0 1 0,0-2 0,-1-12-423,-3 0 10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17980,'13'3'2216,"9"-3"-1079,4-5-401,11 1 1240,1-4-432,4-2-367,2 3-281,-6-1-448,-2 4-216,-9 4-440,-5 0-264,-9 4-936,-5 0 1192,-11-4-793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18428,'5'-4'478,"0"1"0,1 0 0,0 0 0,-1 0 0,1 1 0,0 0 0,0 0 0,12-2 0,-3 0 488,-4 1-449,18-5 584,31-5 0,-54 12-1008,1 0 0,-1 0 0,1 1 0,-1 0 0,1 0 0,0 0 0,-1 1-1,1 0 1,-1 1 0,1-1 0,5 3 0,-10-3-83,-1 0-1,0-1 1,0 1 0,0 0-1,1-1 1,-1 1-1,0 0 1,0 0 0,0 0-1,0 0 1,0 0 0,-1 0-1,1 0 1,0 0 0,0 1-1,-1-1 1,1 0 0,-1 0-1,1 0 1,-1 1 0,1-1-1,-1 0 1,0 1 0,0-1-1,1 1 1,-1-1 0,0 0-1,0 1 1,0-1 0,-1 0-1,1 1 1,0-1 0,0 0-1,-1 1 1,1-1 0,-2 2-1,-1 5 2,-1-1 0,0 0 0,0 0-1,-11 11 1,15-17-10,-23 27 17,-2-1-1,-44 36 1,-62 41 327,126-101-319,38-6 157,42-5-426,-14 2-620,86-19 0,-92 9 497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67 15259,'2'-4'580,"13"-26"1252,-14 29-1716,-1 0-1,1-1 0,-1 1 1,0 0-1,1 0 1,-1 0-1,0 0 0,0-1 1,1 1-1,-1 0 1,0 0-1,0-1 0,-1 1 1,1 0-1,0 0 1,0 0-1,0-1 1,-1 1-1,1 0 0,-1 0 1,1 0-1,-1-2 1,0 3-25,0-1 0,0 1 0,0-1 0,0 1 0,0 0 1,-1-1-1,1 1 0,0 0 0,0 0 0,0 0 0,0-1 0,0 1 0,0 0 1,-1 1-1,1-1 0,0 0 0,0 0 0,0 0 0,0 1 0,0-1 1,0 0-1,0 1 0,0-1 0,0 1 0,0-1 0,0 1 0,0 0 1,0-1-1,0 1 0,0 0 0,1 0 0,-2 1 0,-30 31 556,30-30-530,-32 39 136,3 1-1,1 1 1,2 1-1,3 2 1,-24 59-1,33-67-130,2 1 0,2 1-1,2 0 1,2 1 0,1 0 0,-2 84-1,9-109-95,1 0 1,1 0-1,0 0 0,1 0 0,1 0 0,1-1 0,0 1 0,12 24 0,-13-33-40,1 0-1,0 0 1,0-1-1,1 1 1,0-1 0,0-1-1,0 1 1,1-1-1,0 0 1,1 0-1,-1-1 1,1 0-1,0-1 1,0 1-1,1-1 1,-1-1-1,14 4 1,-5-3-233,1-1 1,0 0-1,0-2 0,0 0 0,1 0 1,17-4-1,-19 2-180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12827,'-1'-3'483,"-1"1"0,1 0 1,-1 0-1,0 0 0,0 0 1,0 0-1,-4-3 0,6 5-398,0 0 1,0 0-1,0 0 0,-1 0 0,1 0 0,0-1 0,0 1 0,0 0 1,-1 0-1,1 0 0,0 0 0,0 0 0,-1 0 0,1 0 0,0 0 1,0 0-1,-1 0 0,1 0 0,0 0 0,0 0 0,0 0 0,-1 0 1,1 1-1,0-1 0,0 0 0,-1 0 0,1 0 0,0 0 0,0 0 1,0 0-1,0 1 0,-1-1 0,1 0 0,-3 16 1797,3-10-1428,1 1 0,0-1 0,0 0 0,0 1 0,1-1 0,0 0 0,0 0 0,5 9 0,30 45 949,-11-20-795,176 312 539,-189-333-1534,-41-74-1229,12 24 1239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16700,'3'22'5761,"9"19"-3030,0 5-1855,-7-24-708,10 47-89,-3 1 0,4 82-1,-18-122-611,2-29 530,-1-1 0,1 1 0,0-1 0,0 1 0,0-1 0,-1 1-1,1-1 1,0 1 0,-1-1 0,1 1 0,0-1 0,-1 0 0,1 1 0,-1-1 0,1 0-1,0 1 1,-1-1 0,1 0 0,-1 1 0,1-1 0,-1 0 0,1 0 0,-1 0 0,1 0-1,-1 1 1,0-1 0,1 0 0,-1 0 0,1 0 0,-1 0 0,1 0 0,-1 0 0,1 0-1,-1 0 1,1-1 0,-1 1 0,1 0 0,-1 0 0,1 0 0,-1-1 0,1 1 0,-1 0-1,1 0 1,-1-1 0,1 1 0,-1 0 0,1-1 0,0 1 0,-1-1 0,1 1 0,-1-1 0,-13-11-354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16876,'-5'-10'2032,"5"5"-928,7 2-352,7 3 1209,6 0-313,9 0-432,2 3-215,10 1-513,5-1-400,-2 0-1032,2-3-745,-7-6 1377,-1-5-296,0-4-232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20676,'-3'2'169,"0"0"0,0 0 0,0 1 1,1-1-1,-1 1 0,1-1 0,0 1 0,-1 0 0,1 0 0,1 0 0,-1 0 0,0 1 0,1-1 0,-1 0 0,1 1 0,0-1 0,0 1 0,1-1 0,-1 1 0,1-1 0,-1 1 0,1-1 0,0 1 0,1 4 0,0-3-45,0 0 0,1-1 0,-1 1 0,1-1 0,0 1 0,0-1 0,1 0 1,-1 0-1,1 0 0,0 0 0,0 0 0,0-1 0,1 1 0,-1-1 0,1 0 0,0 0 0,8 5 0,-4-4-278,0 0 0,0 0 0,0 0 0,1-1 0,0 0 0,0-1 0,-1 0 0,1-1 0,0 1 0,1-2 0,-1 1 0,0-1 0,0-1 0,0 1 0,0-2 0,0 1 0,0-1 0,0-1 0,-1 1-1,1-2 1,-1 1 0,1-1 0,-1 0 0,0-1 0,-1 0 0,1 0 0,7-7 0,-4 2-1066,-1 0 0,0 0-1,-1-1 1,0 0 0,-1-1 0,0 0-1,11-22 1,-17 23 1772,-8 11 506,-12 14 810,2 3-153,1 0 0,0 2 0,-23 38-1,24-30-827,1 0-1,-18 50 0,21-45-826,2 1 0,1 0 1,2 0-1,1 0 0,1 1 0,3 48 1,3-61-176,3-7-18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17932,'6'7'646,"-1"1"1,0 1-1,0-1 1,-1 1-1,0 0 1,-1 0-1,0 0 1,0 0-1,1 14 1,0-9 15,1 10-403,-1 1 1,-1 0-1,-1 1 1,-2-1-1,0 0 1,-2 0-1,0 0 1,-2 0-1,-1 0 1,0-1-1,-2 1 1,-1-1 0,-13 26-1,-2-2-383,-2-2 1,-2 0-1,-1-2 0,-3-1 1,-46 49-1,46-58-232,-2-2 0,-1-1 1,-50 35-1,36-34-77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333 110 14651,'-2'-7'576,"0"0"1,0 0-1,-1 0 0,0 0 1,0 0-1,-1 1 0,0-1 1,0 1-1,0 0 0,-10-10 0,10 13-424,1 0-1,-1 1 1,0-1-1,0 1 1,0 0-1,-1 0 0,1 0 1,0 0-1,-1 1 1,1 0-1,-1 0 1,1 0-1,-1 1 1,0-1-1,1 1 0,-1 0 1,1 0-1,-9 2 1,1 0-111,0 1 0,0 0 0,1 1 0,-1 0 0,1 1 0,0 1 0,0-1 0,1 2 0,0-1-1,0 1 1,0 1 0,1 0 0,0 0 0,0 1 0,1 0 0,1 0 0,-12 18 0,19-26-40,-1 0 1,1 0-1,-1 0 0,0 0 0,1 0 0,0 0 0,-1 0 1,1 0-1,0 0 0,0 0 0,-1 0 0,1 0 0,0 0 1,0 1-1,0-1 0,0 0 0,0 0 0,1 0 1,-1 0-1,1 2 0,-1-3 0,1 1 0,-1 0 0,1-1 0,-1 1 0,1 0 0,0-1 0,0 1 0,-1-1 0,1 1 0,0-1 0,0 0 1,-1 1-1,1-1 0,0 0 0,0 1 0,0-1 0,0 0 0,0 0 0,1 0 0,5 1 4,0-1 0,0-1 1,0 1-1,-1-1 0,12-3 1,8-5 14,0 0-1,0-2 1,43-25 0,-40 20 17,60-24 0,-88 40-37,0-1 1,0 1-1,1 0 0,-1-1 1,0 1-1,0 0 1,0 0-1,0-1 0,0 1 1,1 0-1,-1 0 0,0 0 1,0 1-1,0-1 1,1 0-1,-1 0 0,0 1 1,0-1-1,0 0 0,0 1 1,0-1-1,0 1 1,0-1-1,0 1 0,0 0 1,0 0-1,0-1 0,0 1 1,0 0-1,-1 0 1,1 0-1,0 0 0,0 0 1,-1 0-1,1 0 0,-1 0 1,1 0-1,-1 0 1,1 0-1,-1 0 0,1 2 1,0 6 0,1 0 1,-1-1-1,-1 1 1,0 16-1,0-7 19,1 207 263,-3-175 56,-3-1 1,-16 76-1,19-116-256,0 0 0,-1 0 1,-1-1-1,1 1 0,-1-1 0,-1 1 0,1-1 0,-2-1 0,-8 12 0,12-17-58,0 1 0,-1-1 0,1 0 0,-1 0 0,0 0 1,1 0-1,-1-1 0,0 1 0,0-1 0,0 1 0,-1-1 0,1 0 0,0 0 0,0-1 0,-1 1 0,1-1 0,0 1 0,-1-1 0,1 0 1,0 0-1,-1-1 0,1 1 0,0-1 0,0 1 0,-1-1 0,1 0 0,0 0 0,0-1 0,-4-1 0,-1-2-11,1 1-1,-1-2 0,1 1 1,1-1-1,-1 0 0,1 0 0,0-1 1,0 1-1,1-2 0,0 1 1,0 0-1,1-1 0,0 0 1,-5-13-1,2 3-2,1 1 1,1-1-1,1 0 0,0-1 0,2 1 1,-1-19-1,2 26-15,1 0 1,1 1-1,0-1 0,0 1 0,1-1 1,0 1-1,7-17 0,-7 22-49,0 0-1,1 0 0,0 0 1,0 0-1,0 1 0,1-1 1,-1 1-1,1 0 0,0 0 1,1 0-1,-1 0 0,1 1 1,-1-1-1,1 1 0,10-4 1,12-4-804,1 2 0,52-10 1,6-3-39,-40 8 219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22661,'4'33'2136,"-3"7"-1656,-6 4-232,1 5 1201,-1 6-1161,0 5-96,4 0-304,-1-2-240,0-8-192,-1-4-120,0-10-257,-3-3-279,-7-12-560,-4-8 1144,-5-15-97,-5-9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76 18180,'5'-2'407,"0"1"-1,0 1 1,0-1 0,0 1-1,-1 0 1,1 0-1,0 0 1,0 0 0,0 1-1,0 0 1,0 0 0,-1 1-1,9 2 1,-13-3-378,0-1-1,1 0 1,-1 0 0,0 0-1,1 1 1,-1-1 0,1 0 0,-1 0-1,0 0 1,1 0 0,-1 0-1,1 0 1,-1 0 0,0 0-1,1 0 1,-1 0 0,1 0-1,-1 0 1,0 0 0,1 0-1,-1 0 1,0 0 0,1 0-1,-1-1 1,1 1 0,-1 0-1,0 0 1,1 0 0,-1-1-1,0 1 1,1 0 0,-1 0-1,0-1 1,0 1 0,1 0-1,-1-1 1,0 1 0,0 0 0,0-1-1,1 1 1,-1 0 0,0-1-1,0 1 1,0 0 0,0-1-1,0 1 1,0-1 0,1 1-1,-1 0 1,0-1 0,0 1-1,0-1 1,-1 1 0,1 0-1,0-1 1,0 1 0,0-1-1,0 1 1,0 0 0,0-1-1,0 1 1,-1-1 0,-8-26 614,7 24-616,0 0-1,0 0 1,-1 0 0,1 1-1,0-1 1,-1 0 0,0 1-1,0 0 1,0-1 0,0 1-1,0 0 1,0 1 0,-1-1-1,1 1 1,0-1 0,-1 1 0,1 0-1,-1 0 1,0 0 0,1 1-1,-1-1 1,0 1 0,1 0-1,-1 0 1,0 0 0,1 1-1,-1-1 1,0 1 0,-6 2-1,4-1-30,0 1-1,1-1 0,-1 1 1,1 0-1,-1 1 1,1-1-1,0 1 0,0 0 1,0 1-1,1-1 0,-1 1 1,1 0-1,0 0 0,1 0 1,-1 0-1,-4 10 0,6-10 0,1-1-1,-1 0 1,1 0-1,0 1 0,0-1 1,0 1-1,0-1 0,1 1 1,0-1-1,0 1 1,0 0-1,1 5 0,0-8-38,-1 1 0,1-1 0,0 0 0,0 0 0,0 1 0,0-1 0,1 0 0,-1 0 0,0 0 0,1 0 0,0 0-1,-1 0 1,1-1 0,0 1 0,0-1 0,0 1 0,0-1 0,0 0 0,0 1 0,0-1 0,1 0 0,-1 0 0,0-1 0,5 2 0,2 0-50,-1-1 1,1 0-1,0 0 1,-1-1-1,1 0 1,0-1 0,14-2-1,60-19-133,-34 7-159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 17956,'-3'0'247,"-1"-1"0,1 1 0,-1-1 1,0 1-1,1 0 0,-1 1 0,1-1 0,-1 0 1,1 1-1,-1 0 0,1 0 0,-1 0 0,1 0 1,0 1-1,-1-1 0,1 1 0,0 0 0,0 0 1,0 0-1,-5 5 0,3-3-167,0 1 1,1 0-1,-1 0 1,1 0-1,0 0 1,0 1-1,0-1 0,1 1 1,0 0-1,-3 9 1,5-14-61,0 0 1,1 1-1,-1-1 1,1 1-1,-1-1 0,1 1 1,0-1-1,0 1 1,0-1-1,0 1 1,0-1-1,0 1 0,0-1 1,0 1-1,0-1 1,1 1-1,-1-1 1,1 1-1,-1-1 1,1 1-1,0-1 0,-1 0 1,1 1-1,0-1 1,0 0-1,0 0 1,0 1-1,0-1 0,0 0 1,0 0-1,0 0 1,1 0-1,-1-1 1,0 1-1,0 0 0,1 0 1,1 0-1,1 0 27,-1 0 0,1 0 0,0-1-1,0 1 1,0-1 0,0 0 0,0 0-1,0-1 1,0 1 0,0-1 0,0 0-1,0 0 1,5-2 0,5-4 141,-1 0 1,0-1-1,0 0 1,-1-1-1,0 0 0,-1-1 1,0-1-1,-1 1 1,15-21-1,-41 71 322,16-39-509,-1 1 0,1-1 0,-1 0 1,1 0-1,-1 1 0,1-1 0,0 0 0,0 1 1,-1-1-1,1 0 0,0 1 0,0-1 1,0 0-1,1 1 0,-1-1 0,0 0 1,0 1-1,1-1 0,-1 0 0,2 3 0,-2-4-1,1 1 1,0 0-1,0-1 0,0 1 0,0-1 0,0 1 0,0-1 0,0 1 0,0-1 0,0 0 0,0 1 0,0-1 0,0 0 0,0 0 0,0 0 0,0 0 0,0 0 0,0 0 0,0 0 1,2 0-1,7-3-2,1 1 1,-1-1 0,0 0 0,11-6 0,-14 7 5,17-9 14,-11 5-22,0 1 0,0 0 0,0 1 1,1 0-1,-1 1 0,26-3 0,-38 6 3,0 0 1,-1-1 0,1 1-1,0 0 1,0 0-1,0 0 1,0 0 0,-1 1-1,1-1 1,0 0 0,0 0-1,0 0 1,-1 1-1,1-1 1,0 0 0,0 1-1,-1-1 1,1 1 0,0-1-1,-1 1 1,1-1-1,0 1 1,-1-1 0,1 1-1,-1-1 1,1 1 0,-1 0-1,1-1 1,-1 1-1,0 0 1,1 0 0,-1-1-1,0 1 1,1 0 0,-1 0-1,0 1 1,0 2 2,0 0 0,-1 0 0,1 0 0,-1 0 1,0 0-1,-2 5 0,-3 17 37,6-26-36,0 0-1,0 0 1,0 1 0,0-1 0,0 0 0,0 1 0,0-1 0,1 0 0,-1 0 0,0 1-1,0-1 1,0 0 0,0 0 0,0 1 0,1-1 0,-1 0 0,0 0 0,0 1 0,1-1-1,-1 0 1,0 0 0,0 0 0,0 0 0,1 1 0,-1-1 0,0 0 0,1 0 0,-1 0-1,0 0 1,0 0 0,1 0 0,-1 0 0,0 0 0,1 0 0,-1 0 0,0 0 0,1 0-1,-1 0 1,0 0 0,0 0 0,1 0 0,-1 0 0,15-4 52,-14 4-52,59-28 151,-49 21-133,1 1 1,1 1-1,-1 0 1,1 0-1,0 1 1,19-3-1,-31 7-22,0-1 0,0 1-1,0 0 1,-1 0-1,1 0 1,0 0-1,0 0 1,0 0-1,-1 0 1,1 0 0,0 1-1,0-1 1,-1 0-1,1 0 1,0 0-1,0 1 1,-1-1 0,1 1-1,0-1 1,-1 0-1,1 1 1,0-1-1,-1 1 1,1 0-1,-1-1 1,1 1 0,0-1-1,-1 1 1,0 0-1,1 0 1,0 1-4,-1 0 1,0 0-1,0-1 0,1 1 1,-1 0-1,-1 0 0,1 0 1,0 0-1,0-1 0,-1 1 1,1 0-1,-2 2 1,-1 5-6,0-1 1,-1 0-1,0 0 1,-7 9-1,20-22-4152,-8 5 3346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64 16828,'0'0'254,"0"1"0,0-1 0,0 1 0,0-1 0,0 1 1,0-1-1,0 1 0,0-1 0,0 1 0,1-1 0,-1 1 1,0-1-1,0 1 0,1-1 0,-1 1 0,0-1 0,1 1 1,-1-1-1,0 0 0,1 1 0,-1-1 0,0 0 0,1 1 0,-1-1 1,1 0-1,-1 1 0,1-1 0,-1 0 0,1 0 0,0 1 1,19-2 2097,-16 0-2308,0-1 0,0 1 0,-1-1 1,1 1-1,0-1 0,-1 0 0,1 0 0,3-4 1,-6 5-37,0 0 1,0 0-1,0 0 1,0 0 0,0 0-1,0-1 1,0 1 0,0 0-1,0 0 1,-1-1-1,1 1 1,-1-1 0,1 1-1,-1-1 1,1 1-1,-1-1 1,0 1 0,0-1-1,0 1 1,0-1 0,0 1-1,0-1 1,0 1-1,0-1 1,-1 1 0,1-1-1,-1 1 1,1 0 0,-2-3-1,1 3-5,0 0-1,0 0 1,-1-1 0,1 1-1,0 0 1,-1 0 0,1 1 0,-1-1-1,0 0 1,1 0 0,-1 1-1,0-1 1,1 1 0,-1-1-1,0 1 1,1 0 0,-1 0-1,0 0 1,0 0 0,0 0-1,1 0 1,-1 0 0,0 0-1,1 1 1,-1-1 0,-2 2-1,-4 1-10,-1 0 0,1 1 0,0 0 0,0 0 0,0 1 0,0 1 0,1-1 0,0 1 0,0 0 0,1 0 0,-1 1 0,1 0-1,1 0 1,-1 1 0,1-1 0,1 1 0,0 0 0,0 1 0,0-1 0,1 1 0,-3 8 0,6-15-13,0-1 1,-1 1-1,1-1 0,0 1 1,0-1-1,0 1 0,0-1 1,0 1-1,0-1 0,0 0 1,1 1-1,-1-1 0,0 1 1,1-1-1,-1 1 0,1-1 1,0 0-1,-1 1 0,1-1 1,0 0-1,0 0 0,0 0 1,1 2-1,0-2-69,0 0 1,-1 0-1,1 0 0,0-1 1,0 1-1,0 0 0,0-1 1,0 1-1,0-1 1,0 0-1,0 0 0,0 0 1,0 0-1,4 0 1,4-2-424,-1 0 0,1 0 1,-1-1-1,1 0 1,14-8-1,-6 1 23,-1-1 0,0-1 0,-1 0 0,0-1 0,22-23 0,3-8-596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 15603,'0'0'38,"-1"0"-1,1 0 1,0 1-1,0-1 1,0 0-1,0 0 1,-1 0-1,1 1 0,0-1 1,0 0-1,0 0 1,-1 0-1,1 0 1,0 0-1,0 0 1,-1 1-1,1-1 0,0 0 1,0 0-1,-1 0 1,1 0-1,0 0 1,0 0-1,-1 0 1,1 0-1,0 0 1,-1 0-1,1 0 0,0 0 1,0 0-1,-1-1 1,1 1-1,0 0 1,0 0-1,-1 0 1,1 0-1,0 0 1,0 0-1,0-1 0,-1 1 1,1 0-1,0 0 1,0 0-1,0-1 1,0 1-1,-1 0 1,1 0-1,0 0 1,0-1-1,0 1 0,0 0 1,0 0-1,0-1 1,0 1-1,0 0 1,-1 0-1,1-1 1,0 1-1,0 0 0,0-1 1,0 1-1,0 0 1,1 0-1,-1-1 1,0 1-1,0-1 1,-20 20 765,10-6-373,0 1 1,0 0-1,2 1 0,0 0 0,0 0 0,2 1 1,0-1-1,0 2 0,-3 21 0,8-36-415,1 1-1,-1 0 1,1-1 0,0 1-1,0 0 1,0 0-1,1-1 1,-1 1-1,0 0 1,1-1 0,0 1-1,0-1 1,0 1-1,0-1 1,0 1 0,0-1-1,1 1 1,-1-1-1,1 0 1,-1 0-1,1 0 1,0 0 0,0 0-1,0 0 1,0-1-1,4 3 1,2 0-10,1 0 0,0 0-1,0-1 1,0-1 0,0 1 0,10 0 0,11 4 17,-29-7-20,0 0 0,0 0 0,0 1 0,1-1 0,-1 0 1,0 1-1,0-1 0,0 1 0,0 0 0,0-1 0,0 1 1,0 0-1,0-1 0,-1 1 0,1 0 0,0 0 0,0 0 0,-1 0 1,1 0-1,0 0 0,-1 0 0,1 0 0,-1 0 0,1 0 0,-1 0 1,1 2-1,-1 1 9,0 0 0,0 0 0,0 0 0,-1 0 0,1-1 0,-3 7 1,-1 21 180,4-31-178,0 0 0,0 1 0,0-1 0,0 1 0,1-1 1,-1 1-1,0-1 0,0 0 0,0 1 0,0-1 0,1 1 0,-1-1 0,0 0 1,0 1-1,1-1 0,-1 0 0,0 1 0,0-1 0,1 0 0,-1 0 0,0 1 1,1-1-1,-1 0 0,1 0 0,-1 1 0,0-1 0,1 0 0,-1 0 0,1 0 1,-1 0-1,0 0 0,2 0 0,18-3 298,19-16 143,42-40 315,-13 9-434,-71 56-328,0 1 1,0 0 0,1 0-1,-3 13 1,5-19-6,-1 0 0,1-1 0,0 1 0,0 0 0,0 0 0,0 0 1,0 0-1,0 0 0,0-1 0,0 1 0,0 0 0,1 0 0,-1 0 0,0 0 1,0-1-1,1 1 0,-1 0 0,0 0 0,1 0 0,-1-1 0,1 1 0,-1 0 1,1-1-1,0 1 0,-1 0 0,1-1 0,-1 1 0,1-1 0,0 1 0,0-1 1,-1 1-1,1-1 0,0 0 0,0 1 0,0-1 0,-1 0 0,1 1 0,0-1 1,0 0-1,0 0 0,0 0 0,-1 0 0,1 0 0,0 0 0,0 0 0,0 0 1,0 0-1,0-1 0,1 1 0,8-2 25,-1 0 0,1 0 1,14-6-1,-13 5-123,-11 3 60,0 0 0,0 0 0,0 0 0,-1 1 0,1-1 0,0 0 0,0 0 0,0 1 0,0-1 0,0 0 0,0 0 0,-1 1 0,1-1 0,0 0 0,0 0-1,0 1 1,0-1 0,0 0 0,0 1 0,0-1 0,0 0 0,0 0 0,0 1 0,0-1 0,1 0 0,-1 1 0,0-1 0,0 0 0,0 0 0,0 1 0,0-1 0,0 0 0,1 0 0,-1 1-1,0-1 1,0 0 0,0 0 0,1 0 0,-1 1 0,0-1 0,0 0 0,0 0 0,1 0 0,-1 0 0,0 0 0,0 0 0,1 1 0,-1-1 0,0 0 0,1 0 0,-1 0 0,0 0-1,0 0 1,1 0 0,-1 0 0,0 0 0,1 0 0,-1 0 0,0 0 0,0 0 0,1 0 0,-1 0 0,0-1 0,1 1 0,-15 18-2005,7-13 1368,1-1-142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19292,'8'12'1817,"-8"-2"-1257,0-1-240,0 4 1120,4 3-648,-4-1-888,1 3-552,-2 1 552,-6-5-104,-1 6-104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19836,'-42'17'5348,"27"-11"-4589,4-2-484,-18 7 155,-33 17 0,54-24-411,1 1 1,-1-1-1,1 1 1,1 0 0,-1 1-1,1 0 1,0 0 0,0 0-1,-7 10 1,12-14-14,0-1-1,1 0 1,-1 1 0,0-1 0,0 1 0,1-1 0,-1 1-1,1-1 1,-1 1 0,1 0 0,0-1 0,-1 1-1,1-1 1,0 3 0,1-3-4,-1 0-1,0 1 0,1-1 1,-1 0-1,1 0 1,0 0-1,-1-1 1,1 1-1,0 0 1,-1 0-1,1 0 1,0 0-1,0-1 1,0 1-1,0 0 1,0-1-1,0 1 1,0 0-1,0-1 1,0 1-1,0-1 1,1 1-1,11 3-161,0 0 0,0-1 0,0 0 0,1-1 0,-1 0-1,23-1 1,82-10-1130,-72 4 823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19860,'-1'8'836,"0"0"1,0 0-1,-1 0 0,0 0 0,-6 13 0,-4 18 275,10-31-965,1 1-1,0 0 1,0 0 0,1 14-1,0-21-131,0 0-1,1 0 0,-1 0 1,0 0-1,1-1 1,-1 1-1,1 0 1,-1 0-1,1-1 0,0 1 1,0 0-1,0-1 1,0 1-1,0 0 1,0-1-1,0 0 1,0 1-1,1-1 0,-1 0 1,1 1-1,-1-1 1,1 0-1,-1 0 1,1 0-1,0 0 0,-1-1 1,1 1-1,0 0 1,1 0-1,4 0-4,0-1 1,0 1-1,0-1 0,0 0 0,0-1 1,0 0-1,0 0 0,0 0 0,0-1 1,0 0-1,7-4 0,12-5 20,35-22-1,-36 19-13,3-3 4,-14 9-15,0 0 1,16-6-1,-28 16 30,-4 4-7,-4 5 36,1-6 2,3-3-35,0 1 0,0-1 1,0 0-1,0 0 1,0 1-1,1-1 1,-1 1-1,1 0 1,-1-1-1,1 1 1,0 0-1,0 0 0,0 0 1,0 4-1,2-6-17,-1 0-1,1-1 0,-1 1 0,1 0 1,0-1-1,-1 1 0,1-1 1,0 1-1,0 0 0,-1-1 1,1 0-1,0 1 0,0-1 0,0 0 1,0 1-1,-1-1 0,1 0 1,0 0-1,0 1 0,0-1 0,0 0 1,0 0-1,0 0 0,1-1 1,29-1 135,-28 2-128,32-6 117,58-18 1,-62 15-146,1 1 1,48-6-1,-80 14 5,1-1-1,-1 1 0,1 0 0,0 0 0,-1 0 0,1 0 0,0 0 0,-1 0 0,1 0 0,-1 1 0,1-1 0,0 0 0,-1 0 0,1 0 0,-1 1 0,1-1 0,-1 0 0,1 0 0,-1 1 0,1-1 0,-1 0 0,1 1 0,-1-1 0,1 1 0,-1-1 0,1 1 1,0 0-1,-1 0 0,0 1 0,0-1 0,1 0 0,-1 0 0,0 0 0,0 1 0,0-1 0,0 0 1,0 0-1,-1 1 0,1-1 0,0 0 0,-1 2 0,-3 7-26,0 0 1,-11 17-1,9-15-50,2 2-314,4-14 353,0 0 1,0 0-1,0 0 0,0 1 1,0-1-1,0 0 0,0 0 1,1 0-1,-1 0 1,0 1-1,0-1 0,0 0 1,0 0-1,0 0 0,0 0 1,0 0-1,1 0 1,-1 1-1,0-1 0,0 0 1,0 0-1,0 0 0,0 0 1,1 0-1,-1 0 1,0 0-1,0 0 0,0 0 1,0 0-1,1 0 0,-1 0 1,0 0-1,0 0 1,0 0-1,0 0 0,1 0 1,-1 0-1,2 0-121,0-1-1,0 0 1,0 0 0,-1 1-1,1-1 1,0 0 0,-1-1-1,1 1 1,0 0 0,1-2-1,13-12-458,2-5-242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18844,'6'4'702,"-1"0"-1,0 0 1,1 0-1,0-1 1,0 0 0,0-1-1,12 5 1,-11-6-562,0 1 0,0-1 0,0-1 0,0 1 1,0-1-1,1 0 0,-1-1 0,0 0 0,0 0 1,0-1-1,10-2 0,-16 3-137,4 0 9,0-1-1,0 1 1,0-1 0,-1 0-1,1 0 1,-1-1 0,0 1 0,0-1-1,7-6 1,-11 9-11,1 0 0,-1 0-1,0 0 1,0 0 0,0 0 0,0-1 0,1 1 0,-1 0-1,0 0 1,0 0 0,0 0 0,0-1 0,0 1 0,0 0 0,0 0-1,1 0 1,-1 0 0,0-1 0,0 1 0,0 0 0,0 0-1,0 0 1,0-1 0,0 1 0,0 0 0,0 0 0,0 0-1,0-1 1,0 1 0,0 0 0,0 0 0,0-1 0,0 1-1,0 0 1,0 0 0,-1 0 0,1 0 0,0-1 0,0 1-1,0 0 1,0 0 0,0 0 0,0 0 0,-1-1 0,-11-1 20,-15 6 32,19-2-6,1 1 0,0 0 0,0 0 0,0 0 0,-9 7 0,14-8-17,-1 0 0,1-1 0,-1 2 0,1-1 0,-1 0 0,1 0 0,0 1 0,0-1 0,0 1 0,1 0 0,-1 0 0,1 0 0,-1-1 0,-1 7 0,3-8-15,0 0-1,0 0 1,0 0 0,0 0-1,0 0 1,0 0 0,0 0-1,0 0 1,0 0 0,1 0-1,-1 0 1,0 0 0,1 0-1,-1 0 1,1-1 0,-1 1-1,1 0 1,-1 0 0,1 0-1,0-1 1,-1 1 0,1 0-1,0-1 1,0 1 0,-1-1-1,1 1 1,0-1-1,0 1 1,0-1 0,0 1-1,0-1 1,-1 0 0,1 1-1,0-1 1,2 0 0,37 5 255,-16-6-192,0-1 0,1-1 0,41-11 0,-34 6-72,37-3 0,-69 11-8,0 0 0,1 0-1,-1 0 1,1-1 0,-1 1 0,1 0 0,-1 0 0,0 0 0,1 0 0,-1 0 0,1 0 0,-1 0 0,1 0 0,-1 0 0,1 1 0,-1-1-1,0 0 1,1 0 0,-1 0 0,1 0 0,-1 1 0,0-1 0,1 0 0,-1 0 0,1 1 0,-1-1 0,0 0 0,0 1 0,1-1 0,-1 0-1,0 1 1,1-1 0,-1 0 0,0 1 0,0-1 0,0 1 0,1-1 0,-1 0 0,0 1 0,0-1 0,0 1 0,0-1 0,0 1 0,0-1-1,0 0 1,0 1 0,0-1 0,0 1 0,0-1 0,0 1 0,0-1 0,0 1 0,0-1 0,-1 0 0,1 1 0,0-1 0,0 1 0,0-1-1,-1 0 1,1 1 0,0-1 0,-1 1 0,-21 33-32,13-22-61,-15 21-337,25-32 369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45 17004,'40'-44'5817,"-78"88"-4222,2 3 0,-31 50 0,48-65-1485,1 2 0,1 0-1,2 0 1,-13 45 0,25-65-37,0-1-1,1 1 0,0-1 0,1 1 0,1-1 0,0 1 1,0 0-1,2-1 0,4 22 0,-5-29-74,1-1-1,0 0 1,0 1-1,0-1 1,1 0-1,0 0 1,0-1-1,0 1 1,0-1-1,1 1 1,4 4-1,-4-7-75,-1 1 0,1-1 0,-1 1 0,1-1 1,0 0-1,0 0 0,0-1 0,0 1 0,0-1 0,0 0 0,1 0 0,-1 0 0,0-1 0,1 0 0,-1 1 0,5-2 0,-3 1 26,0-1 0,-1 1 0,1-1 1,-1-1-1,1 1 0,-1-1 0,1 0 0,-1 0 1,0-1-1,0 1 0,0-1 0,8-6 0,22-20-350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19388,'1'0'46,"-1"0"0,0 0-1,0 0 1,0 0 0,0 0 0,0 0-1,0 0 1,0 0 0,1 0 0,-1 0-1,0 0 1,0 0 0,0 0 0,0 0 0,0 0-1,0 0 1,0 0 0,0 0 0,1 1-1,-1-1 1,0 0 0,0 0 0,0 0-1,0 0 1,0 0 0,0 0 0,0 0-1,0 0 1,0 0 0,0 0 0,0 0-1,0 1 1,1-1 0,-1 0 0,0 0-1,0 0 1,0 0 0,0 0 0,0 0-1,0 0 1,0 1 0,0-1 0,0 0 0,0 0-1,0 0 1,0 0 0,0 0 0,0 0-1,0 0 1,0 0 0,-1 1 0,1-1-1,0 0 1,0 0 0,-6 9 1028,-16 13-292,18-18-219,-44 44 1475,-69 91 0,81-88-2365,2 0 0,-27 60 0,60-110 216,1 0 1,-1 0-1,1 0 0,0 0 1,-1 0-1,0-1 0,1 1 0,-1 0 1,1 0-1,-1-1 0,0 1 0,0 0 1,0-1-1,-1 2 0,2-2 47,0 0 0,-1 0 1,1 0-1,0 0 0,-1 0 0,1 0 0,0 0 0,0 0 0,-1 0 0,1-1 1,0 1-1,-1 0 0,1 0 0,0 0 0,0 0 0,-1 0 0,1-1 0,0 1 1,0 0-1,0 0 0,-1-1 0,1 1 0,0 0 0,0 0 0,0 0 0,0-1 1,0 1-1,-1 0 0,1-1 0,0 1 0,0 0 0,-6-33-1748,4-1 530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17996,'0'-7'248,"0"0"0,1 0 0,0 0 0,1 1 0,0-1 0,0 0 0,0 1 0,1-1 0,4-8 0,-4 12-106,0-1 1,0 0-1,0 1 1,0-1 0,0 1-1,1 0 1,0 0-1,0 0 1,-1 1-1,2-1 1,-1 1 0,0 0-1,0 0 1,1 0-1,5-1 1,4 0 120,1 0 1,-1 1-1,1 1 1,0 0-1,0 1 0,0 0 1,-1 1-1,1 1 1,0 0-1,-1 1 1,15 6-1,0 0-107,0 2 1,-1 1-1,0 1 1,34 23-1,-38-20-133,-1 0 0,0 2 0,-1 1-1,27 29 1,-42-40-27,0 0 1,0 1-1,-1 0 0,0 0 0,0 1 1,-1-1-1,0 1 0,-1 0 0,0 1 1,0-1-1,-1 1 0,-1-1 0,0 1 1,1 15-1,-3-15 37,-2-1 1,1 0-1,-1 0 0,-1 0 1,0 0-1,0-1 1,-1 1-1,0-1 1,-1 0-1,0 0 0,0 0 1,-1-1-1,0 1 1,-1-2-1,-7 9 1,-8 6 151,-1-1 0,-1-1 1,-44 27-1,46-32-80,0-2 1,-2-1-1,-34 13 0,50-21-222,-1-1-1,0-1 1,0 1 0,-1-2-1,1 1 1,0-1 0,-1-1-1,1 1 1,0-2 0,-1 1-1,1-1 1,0-1 0,-10-2-1,15 2-31,0 1 0,1-1 0,-1-1 0,1 1-1,-1 0 1,1-1 0,0 0 0,0 1 0,0-1-1,0 0 1,0-1 0,1 1 0,-1-1 0,1 1-1,0-1 1,0 1 0,0-1 0,1 0 0,-1 0-1,1 0 1,0 0 0,0 0 0,0 0 0,1-1-1,0 1 1,-1 0 0,1 0 0,1 0 0,-1 0-1,1-1 1,0-3 0,11-26-1037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19100,'7'-1'2137,"-1"2"-1153,0 6-352,2 4 1480,3 3-535,7 5-657,2 1-296,4 4-240,2 0-152,1 1-520,0 0-504,-5-9 680,-1-7-136,-6-4-104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19924,'-2'6'7450,"7"-4"-6362,1-2-112,4 1-696,-1-1-360,1 0-1160,-2-1-1913,4-1 2665,-4 0-432,-3 1-392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21012,'-1'2'173,"0"1"0,0-1 0,0 1-1,1 0 1,-1-1 0,1 1-1,-1 0 1,1-1 0,0 1 0,0 0-1,1-1 1,-1 1 0,0 0-1,1-1 1,0 1 0,1 3 0,0-2 0,0 0 1,0 1 0,0-2-1,1 1 1,0 0 0,0 0-1,0-1 1,7 6-1,-2-2-55,1 0-1,0-1 0,0-1 1,1 1-1,0-2 0,0 1 0,14 3 1,-13-5-221,-1-1 0,1 0 1,0-1-1,0 0 0,-1 0 1,1-2-1,0 1 0,0-1 1,0-1-1,-1 0 0,1 0 1,-1-1-1,1-1 0,-1 1 1,0-2-1,0 1 0,16-12 1,-16 9-926,0 0 1,0-1 0,-1 0-1,0-1 1,-1 0 0,0-1-1,0 1 1,-1-1 0,10-19-1,-9 6-858,-8 22 1887,0 1 1,0 0-1,0 0 0,0 0 0,0 0 0,0-1 0,0 1 1,0 0-1,0 0 0,0 0 0,0 0 0,0 0 0,-1-1 0,1 1 1,0 0-1,0 0 0,0 0 0,0 0 0,0 0 0,0-1 1,0 1-1,0 0 0,0 0 0,0 0 0,-1 0 0,1 0 0,0 0 1,0 0-1,0-1 0,0 1 0,0 0 0,-1 0 0,1 0 1,0 0-1,0 0 0,0 0 0,0 0 0,0 0 0,-1 0 1,-11 7 1051,-1 4 417,1 1 0,0 1 1,1 0-1,0 1 0,-16 26 1,-36 83 762,49-95-1701,-22 51-590,-50 159-1,82-219-1124,5-12 595,4-13 95,8-17-242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16748,'1'0'135,"0"0"-1,0-1 1,0 1 0,0 0 0,0 0 0,0 0 0,-1 0 0,1 0 0,0 0 0,0 1 0,0-1 0,0 0 0,0 0 0,0 1 0,0-1 0,0 1 0,0-1 0,-1 1-1,1-1 1,0 1 0,0-1 0,0 1 0,-1 0 0,1-1 0,0 1 0,-1 0 0,1-1 0,-1 1 0,1 0 0,-1 0 0,1 0 0,-1 0 0,0 0 0,1-1 0,-1 1 0,0 0-1,1 2 1,8 40 2586,-8-41-2558,2 33 360,0 0 0,-3 0 0,-1 0 1,-1 0-1,-2 0 0,-12 50 0,1-30-464,-2 0-1,-2-1 1,-31 59-1,38-88-377,-1-2 0,-1 0 0,-1-1 0,-19 21 0,16-24 15,18-19 291,0 0-1,0 0 0,-1 0 0,1 0 1,0 1-1,0-1 0,-1 0 0,1 0 1,0 0-1,0 0 0,-1 0 0,1 0 1,0 0-1,-1 0 0,1 0 0,0 0 1,-1 0-1,1 0 0,0 0 0,0 0 1,-1 0-1,1 0 0,0 0 0,-1 0 1,1 0-1,0 0 0,0 0 0,-1-1 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16676,'4'-15'7477,"-14"43"-4678,0 12-2489,2 1-1,1-1 1,3 1-1,1 67 0,3-107-292,4 35-957,-4-35 916,1-1 1,-1 1 0,0-1-1,0 1 1,0-1-1,0 1 1,0-1 0,1 1-1,-1-1 1,0 1-1,0-1 1,1 1 0,-1-1-1,0 1 1,1-1-1,-1 0 1,0 1 0,1-1-1,-1 1 1,1-1-1,-1 0 1,1 0 0,-1 1-1,1-1 1,-1 0-1,1 0 1,-1 1 0,1-1-1,-1 0 1,1 0-1,-1 0 1,1 0 0,-1 0-1,1 0 1,-1 0-1,1 0 1,0 0 0,-1 0-1,1 0 1,-1 0-1,1 0 1,-1-1 0,1 1-1,-1 0 1,1 0-1,-1 0 1,1-1 0,-1 1-1,1 0 1,-1-1 0,0 1-1,1 0 1,0-1-1,14-11-442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2 188 17180,'-1'5'1984,"4"-2"-904,6-3-304,15 0 1121,6-5-193,14-4-439,2-2-241,12-5-320,1 0-88,2-4-440,-4-1-272,-10 1-656,-6-1-328,-14 1 856,-5 2-184,-11 0-161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5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16692,'11'-3'4004,"84"-26"1143,-92 28-5069,20-5 397,1 2-1,0 0 1,0 2-1,36 0 1,-58 2-450,0 0 0,0 1 0,0-1 0,0 0-1,0 1 1,1-1 0,-1 1 0,0 0 0,0 0 0,-1 0 0,1 0-1,0 0 1,0 0 0,3 3 0,-5-3-19,1 0 1,-1-1-1,1 1 0,-1 0 1,1 0-1,-1 0 0,0 0 1,0 0-1,1 1 0,-1-1 1,0 0-1,0 0 0,0 0 1,0 0-1,0 0 0,0 0 1,0 0-1,-1 0 0,1 0 1,0 0-1,0 0 0,-1 0 1,1 0-1,-1 0 0,1 0 1,-1 0-1,1 0 0,-1 0 1,0-1-1,0 2 0,-9 10 0,0 0-1,-1-1 1,-1-1-1,1 0 1,-2 0-1,1-1 1,-1-1-1,-16 8 1,9-4 2,-1 2 0,-18 15 0,39-29-8,0 0 0,0 0 0,0 0 0,1-1 0,-1 1 0,0 0 0,0 0 0,0 0 0,0 0 0,0 0 0,0 0 0,0 0 0,0 0 0,0 0 0,0 0 0,0 0 0,1 0 0,-1 0 0,0 0 0,0 0 0,0 0 0,0 0 0,0 0 0,0 0 0,0 0 0,0 0 0,0 0 0,0 1 0,1-1 0,-1 0 0,0 0 0,0 0 0,0 0 1,0 0-1,0 0 0,0 0 0,0 0 0,0 0 0,0 0 0,0 0 0,0 0 0,0 0 0,0 0 0,0 1 0,0-1 0,0 0 0,0 0 0,0 0 0,0 0 0,0 0 0,0 0 0,0 0 0,0 0 0,0 0 0,0 0 0,0 1 0,0-1 0,0 0 0,0 0 0,0 0 0,0 0 0,0 0 0,0 0 0,0 0 0,0 0 0,0 0 0,0 0 0,0 0 0,0 1 0,13-1 1,16-4-4,67-7-155,92-17-801,-146 19 754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9 478 14603,'-9'16'4425,"21"-43"-2517,4-5-1384,219-394 3177,-235 426-3680,0-1-1,0 1 1,0 0-1,0-1 0,0 1 1,0-1-1,1 1 1,-1 0-1,0-1 1,0 1-1,0 0 0,1-1 1,-1 1-1,0 0 1,1-1-1,-1 1 0,0 0 1,0-1-1,1 1 1,-1 0-1,1 0 1,-1-1-1,0 1 0,1 0 1,-1 0-1,1 0 1,-1 0-1,0 0 0,1-1 1,-3 16 166,-12 23-164,-6 19 128,2 2 1,-9 60-1,11-38 127,2 1 0,-3 133 0,19-199-248,2-22-234,3-22-898,0-26-658,-4 34 1145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98 16219,'1'-1'333,"0"-1"0,-1 1 0,1 0-1,-1-1 1,1 1 0,-1-1-1,1 1 1,-1-1 0,0 0 0,0 1-1,0-1 1,0 1 0,0-1-1,0-1 1,0 2-261,0 1-1,0 0 0,0 0 1,0-1-1,0 1 1,0 0-1,-1 0 0,1 0 1,0-1-1,0 1 1,0 0-1,0 0 0,0 0 1,0-1-1,-1 1 0,1 0 1,0 0-1,0 0 1,0 0-1,-1 0 0,1 0 1,0-1-1,0 1 1,0 0-1,-1 0 0,1 0 1,0 0-1,0 0 1,-1 0-1,1 0 0,0 0 1,0 0-1,-1 0 1,-11 9 1137,0 6-1040,1 0 1,1 1-1,1 0 1,0 1 0,-9 24-1,4-7-47,2 0 0,1 1 0,2 0-1,1 1 1,-4 49 0,12-80-83,0 1 0,0 0 0,0-1-1,0 1 1,1 0 0,0-1 0,3 11 0,-3-15-27,-1 0 0,1 0 0,-1 0 0,1 0 0,-1 0 0,1 0 0,-1 0 1,1 0-1,0 0 0,0-1 0,-1 1 0,1 0 0,0 0 0,0-1 0,0 1 0,0 0 0,0-1 0,0 1 1,0-1-1,0 1 0,0-1 0,0 0 0,0 1 0,0-1 0,0 0 0,0 0 0,0 0 0,1 0 0,-1 0 1,0 0-1,0 0 0,0 0 0,0 0 0,0 0 0,0-1 0,0 1 0,0 0 0,0-1 0,0 1 0,0-1 0,0 1 1,0-1-1,0 0 0,1 0 0,9-6 92,0-1 0,-1 0-1,0 0 1,0-1 0,-1 0 0,0-1 0,0 0 0,9-15 0,1-4 143,-2 0 0,14-33 0,-20 39-146,-1 0 0,-2 0 0,0-1 0,-1 0 0,-1-1 0,-2 0 0,3-41 0,-7 61-95,0 1-1,0 0 0,-1-1 0,1 1 1,-1-1-1,0 1 0,-1 0 0,1 0 1,-1-1-1,0 1 0,0 0 0,-3-5 0,4 8-33,0-1 0,-1 1-1,1 0 1,0 0-1,-1 0 1,1 0-1,-1 0 1,1 0-1,-1 0 1,1 0-1,-1 0 1,1 1-1,-1-1 1,0 1-1,0-1 1,1 1-1,-1 0 1,0 0-1,0-1 1,1 1-1,-1 1 1,0-1-1,0 0 1,1 0-1,-1 0 1,0 1 0,1-1-1,-1 1 1,0 0-1,1-1 1,-1 1-1,1 0 1,-3 1-1,-2 2-277,0 0 0,1 0 0,-1 1 0,1-1 0,0 1 0,0 1 0,0-1 0,1 1 0,-6 7 0,2 0-270,1 1-1,0-1 1,-7 20 0,5-7-456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78 18364,'2'-5'742,"-1"3"-555,1 0 1,-1 0-1,-1 0 1,1 0-1,0 0 1,0 0-1,-1 0 1,1 0-1,-1 0 1,0-1-1,0 1 0,0 0 1,0 0-1,0 0 1,0-1-1,-1-3 1,1 6-125,-1 0 0,1 0 0,-1-1 0,1 1 0,0 0 0,-1 0 0,1 0 0,-1-1 0,1 1 0,-1 0 0,1 0 0,-1 0 0,1 0 0,-1 0 0,1 0 0,-1 0 0,1 0 0,0 0 0,-1 0 0,1 1 0,-1-1 0,1 0 0,-1 0 0,1 0 0,-1 0 0,1 1 0,0-1 0,-1 0 0,1 0 0,-1 1 0,1-1 0,0 0 0,-1 1 0,1-1 0,0 1 0,0-1 0,-1 0 0,1 1 0,0-1 0,0 1 0,-1 0 0,-14 20 745,0 5-717,0 1 1,2 0-1,2 1 1,0 1-1,2 0 1,1 0-1,1 1 1,2 0-1,-4 53 1,9-78-71,0 0-1,0-1 1,1 1 0,0 0 0,-1 0 0,2 0 0,-1-1 0,0 1 0,1-1-1,0 1 1,0-1 0,0 0 0,5 7 0,-6-10-1,1 1 0,-1-1 0,1 1 0,0-1 0,-1 0 0,1 1 0,0-1 0,0 0 0,0 0 0,0-1 0,0 1 0,0 0 0,0-1 0,0 1 0,1-1 0,-1 1 0,0-1 0,0 0 0,0 0 0,0 0 0,1 0 0,-1-1 0,0 1 0,0-1 0,0 1 0,0-1 0,0 0 0,0 1 0,0-1 0,0 0 0,4-3 0,4-2 74,1-1 1,-1 0-1,-1-1 0,1 0 0,-2 0 1,1-1-1,-1-1 0,0 1 1,-1-1-1,8-13 0,-5 5 39,0-1-1,-1 1 0,-1-2 0,-1 1 1,7-27-1,-11 33-71,-1-1 0,0 1 1,-1-1-1,-1 1 0,0-1 0,0 0 1,-1 1-1,-4-17 0,4 26-82,0-1 1,0 0-1,-1 1 0,1-1 0,-1 1 1,0-1-1,-1 1 0,1 0 0,-1 0 1,1 0-1,-1 0 0,-1 0 0,1 1 1,0-1-1,-1 1 0,0 0 0,0 0 0,1 0 1,-2 1-1,1-1 0,0 1 0,0 0 1,-1 0-1,0 1 0,1-1 0,-6 0 1,8 2-87,0-1 1,0 1 0,-1 0-1,1 0 1,0 0 0,0 0-1,-1 0 1,1 0 0,0 1-1,0-1 1,0 1 0,0 0-1,-1-1 1,1 1 0,0 0-1,0 0 1,0 0 0,0 1-1,1-1 1,-1 0-1,0 1 1,1-1 0,-1 1-1,0 0 1,1-1 0,0 1-1,-1 0 1,1 0 0,0 0-1,0 0 1,0 0 0,0 0-1,1 0 1,-1 0 0,0 1-1,1-1 1,-1 0 0,1 0-1,0 0 1,0 1 0,0 1-1,0 20-749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245 260 20756,'18'1'2145,"-3"10"-1545,-13 14-248,-2 9 1296,-3 7-959,-3 6-193,-1 8-456,1 0-144,1 0-232,0-6-80,4-9-417,1-7-159,-2-13-560,-1-6 1024,-5-15-208,-1-10-57</inkml:trace>
  <inkml:trace contextRef="#ctx0" brushRef="#br0" timeOffset="1">1 135 17220,'1'-8'294,"0"1"0,1-1 1,0 1-1,1 0 0,-1 0 1,1 0-1,1 0 1,-1 0-1,7-9 0,-7 12-113,1 0-1,-1 1 0,1-1 0,0 1 0,0-1 0,0 1 1,1 1-1,-1-1 0,1 0 0,-1 1 0,1 0 1,0 0-1,0 1 0,10-3 0,9 0 338,1 1 0,-1 1 0,1 2 0,-1 0 0,0 2 1,27 4-1,-13 1-335,-2 1 0,1 3 0,43 17-1,-65-22-176,0 1 0,0 0 0,-1 1 0,1 1 0,-2 0 0,15 13 0,-25-19-9,1 0 1,0 1 0,-1 0 0,0 0 0,1 0-1,-2 0 1,1 0 0,0 1 0,-1-1 0,0 1 0,0 0-1,0-1 1,-1 1 0,1 0 0,-1 0 0,-1 0 0,1 0-1,0 0 1,-1 0 0,0 1 0,-1-1 0,1 0-1,-1 0 1,-1 5 0,-1 0 20,-1 0-1,-1 0 0,0-1 1,0 0-1,-1 0 1,0 0-1,0-1 1,-1 1-1,0-2 1,0 1-1,-1-1 0,-11 8 1,-6 4 83,-1-1 1,-52 26-1,58-34-387,-1 0-1,0-2 1,0 0 0,-1-1 0,-43 7-1,63-14 235,1 0-1,0 1 1,0-1 0,-1 0-1,1 0 1,0 0-1,0 0 1,-1 0-1,1-1 1,0 1 0,0 0-1,-1-1 1,1 1-1,0 0 1,-1-1-1,4-3-503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15691,'-4'6'10745,"-3"8"-9035,7-13-1688,0 0 1,0 0-1,0 0 1,0 0-1,0 0 0,1 0 1,-1-1-1,0 1 0,0 0 1,1 0-1,-1 0 1,1 0-1,-1-1 0,1 1 1,-1 0-1,1-1 0,-1 1 1,1 0-1,1 0 1,-2 0-8,1-1 1,0 0 0,-1 0 0,1 0 0,0 1 0,-1-1 0,1 0-1,-1 0 1,1 0 0,0 0 0,-1 0 0,1 0 0,0-1-1,-1 1 1,1 0 0,0 0 0,-1 0 0,1-1 0,-1 1 0,2-1-1,0 0 25,0-1-1,1 1 0,-1-1 1,0 0-1,0 1 1,-1-1-1,1 0 0,0 0 1,-1-1-1,1 1 1,-1 0-1,2-4 0,0 0 81,6-21 238,-8 26-338,-1 0 0,0 0 0,0 0 1,1 0-1,-1 0 0,0 0 0,0 0 0,0 0 1,0 0-1,0-1 0,0 1 0,-1 0 0,1 0 0,0 0 1,-1 0-1,1 0 0,0 0 0,-1 0 0,1 0 1,-2-1-1,2 2-15,-1 0 1,1 0-1,-1 0 1,1 0-1,0 0 1,-1 0-1,1 0 1,-1 0-1,1 0 1,-1 0-1,1 0 1,0 0-1,-1 0 1,1 0-1,-1 1 1,1-1-1,0 0 1,-1 0-1,1 0 0,0 1 1,-1-1-1,1 0 1,0 1-1,-1-1 1,1 0-1,0 1 1,-1-1-1,1 1 1,-12 13 44,10-12-34,-1 2-79,1-1 1,0 1-1,0-1 0,0 1 0,0 0 0,-1 4 0,2 4-3147,1-13 3108,0-1 0,0 0 0,0 1 1,0-1-1,1 0 0,-1 1 0,1-1 0,-1 1 0,1-1 0,0 1 0,0-1 0,-1 1 1,3-3-1,-2 3 16,7-16-904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21077,'8'-8'1480,"-12"11"-108,-15 18 184,-2 9-1305,2 1-1,1 0 0,2 1 0,1 1 1,-18 60-1,19-45-14,3 1 0,2 0 0,-5 80 0,13-109-241,1 0 1,3 27-1,-3-42-113,1-1 1,0 1-1,0 0 1,0-1-1,0 1 0,1-1 1,0 0-1,0 0 1,0 1-1,0-1 1,1 0-1,0-1 1,-1 1-1,1 0 1,6 5-1,-8-8 84,1 0 0,-1-1 0,1 1 0,-1 0 0,0 0 0,1-1 0,-1 1 0,1 0-1,0-1 1,-1 0 0,1 1 0,-1-1 0,1 0 0,0 0 0,-1 0 0,1 0 0,0 0 0,-1 0 0,1 0 0,-1 0-1,1-1 1,0 1 0,-1-1 0,3-1 0,20-20-537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17876,'-1'14'1979,"1"-13"-1931,0-1 1,0 0-1,0 0 1,0 0-1,0 0 1,0 0-1,1 0 1,-1 0-1,0 1 1,0-1-1,0 0 1,0 0-1,0 0 1,0 0-1,0 0 1,0 0-1,0 0 1,1 0-1,-1 0 1,0 0-1,0 1 1,0-1-1,0 0 0,0 0 1,0 0-1,1 0 1,-1 0-1,0 0 1,0 0-1,0 0 1,0 0-1,0 0 1,0 0-1,1 0 1,-1 0-1,0 0 1,0 0-1,0 0 1,0 0-1,0-1 1,0 1-1,1 0 1,-1 0-1,0 0 1,0 0-1,0 0 1,22-22 2667,-19 19-2739,294-325 3850,-297 328-3825,0 0 1,0 0-1,0 0 0,1 0 0,-1 0 1,0 0-1,0 0 0,0 0 0,0 0 1,0 0-1,1 0 0,-1 0 0,0 0 0,0 0 1,0 0-1,0 1 0,0-1 0,1 0 1,-1 0-1,0 0 0,0 0 0,0 0 1,0 0-1,0 0 0,0 0 0,0 0 1,0 0-1,1 1 0,-1-1 0,0 0 1,0 0-1,0 0 0,0 0 0,0 0 1,0 0-1,0 0 0,0 1 0,0-1 0,0 0 1,0 0-1,0 0 0,0 0 0,0 0 1,0 1-1,0-1 0,0 0 0,0 0 1,0 0-1,0 0 0,0 0 0,0 1 1,0-1-1,0 0 0,0 0 0,0 0 1,0 0-1,0 0 0,0 0 0,0 1 1,-1-1-1,1 0 0,0 0 0,-1 11 4,-5 9 0,-16 34 1,4-10 8,-2 6-194,-16 47 634,32-83-1050,0 1-1,1-1 0,1 1 1,-1 26-1,10-42-3640,2-10 3672,6-9-903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21237,'5'6'1856,"-8"8"-1344,-5 3-224,-2 7 744,2 5-312,-1 4-287,-1 3-145,3 5-208,0-3-40,4-2-8,0-5-56,3-4-504,-2-6-401,2-10-463,0-10 1120,-4-7-224,-1-7-232</inkml:trace>
  <inkml:trace contextRef="#ctx0" brushRef="#br0" timeOffset="1">2 166 18020,'-2'-5'3057,"5"7"-2441,8 3 1384,7-1-376,5 3-527,9-2-305,6-4-296,6-1-208,-2-5-824,3-6-304,-8 0 672,0-6-136,-6-2-201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67 17212,'3'-5'469,"1"0"1,0 0-1,0 1 0,0-1 1,0 1-1,1 0 1,-1 0-1,1 0 1,0 1-1,0 0 0,1 0 1,-1 0-1,1 0 1,-1 1-1,1 0 1,0 0-1,0 1 0,0-1 1,0 1-1,0 0 1,8 1-1,-13 0-437,0 0 0,0 0 0,-1 0 0,1 0 0,0 0 0,0 0 0,0 0 1,0 0-1,0 1 0,0-1 0,-1 0 0,1 1 0,0-1 0,0 1 0,0-1 0,-1 1 0,1-1 0,0 1 0,-1-1 0,1 1 0,0 0 0,-1-1 0,1 1 0,-1 0 0,1 0 0,0 1-8,-1-1 1,0 1-1,0-1 0,0 1 0,1-1 1,-1 0-1,-1 1 0,1-1 0,0 1 1,0-1-1,0 1 0,-1-1 0,1 0 1,-1 2-1,-2 4 3,0-1 0,0 0 1,-1 0-1,1 0 0,-6 6 1,-36 42 31,-73 96 7,114-144-61,0 1 0,0-1 0,1 1 0,-1-1 0,2 1 0,-1 0 0,1 0 0,0 1 0,0-1 0,1 0 0,0 1 0,0-1 0,1 1 0,0 8 0,1-14-5,-1 0 0,0 0 0,1 0 0,-1 0 0,1-1 0,-1 1 0,1 0 1,0 0-1,0 0 0,0-1 0,0 1 0,0 0 0,0-1 0,1 1 1,-1-1-1,0 0 0,1 1 0,-1-1 0,1 0 0,2 2 0,-1-2-70,0 0 0,0 1 0,0-1-1,0 0 1,1-1 0,-1 1 0,0-1-1,1 1 1,-1-1 0,7-1 0,0 0-412,1 0-1,-1-1 1,0-1 0,0 0 0,0 0 0,16-9 0,-14 6 97,-1 0 1,0-2-1,17-13 1,-3-6-644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42 18476,'-1'-2'235,"0"1"1,-1 0-1,1 0 0,0-1 1,0 1-1,-1 0 0,1 0 1,-1 1-1,1-1 0,-1 0 1,1 0-1,-1 1 0,0-1 0,1 1 1,-1-1-1,0 1 0,1 0 1,-1 0-1,0 0 0,1 0 1,-1 0-1,0 0 0,0 0 1,1 0-1,-1 1 0,-1 0 1,-4 0-9,1 0 1,0 1-1,0-1 1,0 2-1,-9 3 1,11-3-203,-1 0 0,1 0 0,0 0 0,0 0 0,0 1 0,1-1-1,-1 1 1,1 0 0,0 0 0,0 1 0,0-1 0,1 0 0,-1 1 0,1 0 0,-2 6 0,3-9-24,1 1-1,-1 0 1,1 0 0,0 0 0,0 0-1,0 0 1,0 0 0,0 0 0,1 0-1,-1 0 1,1 0 0,0 0 0,0-1-1,0 1 1,0 0 0,0 0 0,1-1-1,-1 1 1,1-1 0,0 1 0,0-1-1,0 0 1,0 0 0,0 0 0,0 0-1,0 0 1,5 3 0,8 4 3,0 0 0,20 7 0,-16-7 7,34 21 0,-49-27-7,1 0 0,-1 0-1,0 0 1,-1 1 0,1 0 0,-1-1-1,1 1 1,-1 1 0,0-1 0,-1 0-1,1 1 1,3 7 0,-5-8 2,-1-1 0,1 0 0,0 0 1,-1 0-1,0 1 0,0-1 0,0 0 1,0 0-1,0 1 0,-1-1 0,0 0 1,1 0-1,-1 0 0,0 0 0,0 1 1,-1-2-1,1 1 0,-1 0 0,1 0 1,-1 0-1,0-1 0,0 1 0,0-1 1,-1 1-1,1-1 0,0 0 0,-6 4 1,-3 2 69,-1 0 1,0-1 0,0-1 0,-1 1 0,-13 3 0,20-7-29,0-1 0,0-1 1,0 1-1,0-1 0,0 0 1,0-1-1,0 1 0,0-1 0,-1 0 1,1-1-1,0 1 0,0-1 0,0-1 1,0 1-1,-8-4 0,11 4-25,0-1 0,-1 1-1,1-1 1,1 0-1,-1-1 1,0 1 0,0 0-1,1-1 1,-1 1-1,1-1 1,0 0 0,0 0-1,0 0 1,0 0 0,1 0-1,-1 0 1,1 0-1,-1-1 1,1 1 0,0 0-1,1-1 1,-1 1-1,1-1 1,-1 1 0,1-1-1,0 1 1,0-1 0,1-6-1,0 2-14,1 0 1,0 1-1,0-1 0,0 0 1,1 0-1,0 1 0,1 0 1,-1 0-1,1 0 0,1 0 0,-1 0 1,1 1-1,1 0 0,-1 0 1,1 0-1,0 1 0,7-5 1,13-9 23,1 2 1,1 0 0,32-12-1,38-23 340,-95 50-329,0 0 0,0-1-1,0 1 1,-1-1 0,1 1 0,-1-1-1,1 0 1,-1 0 0,0 0 0,0 0-1,0 0 1,0 0 0,-1 0-1,1-1 1,1-4 0,-3 7-24,0-1 0,0 0 0,0 0 0,0 1 0,0-1 0,0 0 0,-1 1 0,1-1 0,0 0 0,-1 1 0,1-1 0,-1 1 0,0-1 0,1 0 0,-1 1 1,0 0-1,0-1 0,0 1 0,0-1 0,0 1 0,-1 0 0,1 0 0,0 0 0,0 0 0,-1 0 0,1 0 0,-1 0 0,1 0 0,-1 0 0,1 1 0,-1-1 0,1 0 0,-4 0 0,1 0-136,0 0-1,0 1 1,0-1 0,0 1-1,0 0 1,0 0-1,1 0 1,-1 0 0,0 1-1,0-1 1,0 1-1,0 0 1,0 0 0,1 1-1,-1-1 1,-3 3-1,4-3-65,0 1 0,0-1 0,0 1-1,0 0 1,0 0 0,1 0 0,-1 1 0,1-1-1,0 0 1,-1 1 0,1 0 0,0-1-1,1 1 1,-1 0 0,0 0 0,1 0 0,0 0-1,-2 7 1,2 13-784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20924,'3'25'2041,"-3"0"-1401,0 5-304,-1-5 992,-1 2-311,-1-6-753,1-4-400,2-8-601,0-7-287,5-8-208,-2-16 848,4-13-384,1-12-176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 20908,'0'1'178,"0"1"0,0-1-1,0 1 1,0 0-1,-1-1 1,1 1-1,-1-1 1,1 1 0,-1-1-1,1 1 1,-1-1-1,0 1 1,0-1-1,1 0 1,-3 3 0,-20 23 488,13-16 209,1 1-301,1-1 0,-8 15 0,15-24-543,0 0 0,0-1-1,0 1 1,0 0 0,0 0 0,0 0 0,1 0-1,-1 0 1,0 0 0,1 0 0,0 0 0,-1 0 0,1 0-1,0 0 1,0 0 0,0 0 0,0 0 0,1 0 0,-1 0-1,0 0 1,1 0 0,0 0 0,1 3 0,2-2-27,0 0 0,0-1 1,0 0-1,1 0 1,-1 0-1,1 0 1,-1-1-1,1 0 0,0 0 1,8 1-1,1 1-4,0 0-2,-3-1-1,-1 0 0,1 1 0,-1 1 0,0-1-1,16 9 1,-24-11 4,0 0-1,0 1 1,0-1-1,-1 0 0,1 1 1,-1-1-1,1 1 1,-1 0-1,1 0 1,-1-1-1,0 1 0,0 0 1,0 0-1,0 0 1,0 0-1,0 0 1,-1 0-1,1 0 0,-1 1 1,1-1-1,-1 0 1,0 0-1,0 0 1,0 0-1,0 1 0,0-1 1,0 0-1,-1 0 1,1 0-1,-1 1 1,1-1-1,-1 0 0,0 0 1,-1 2-1,-3 6 71,0 0 0,0 0 0,-1-1 0,-1 0 0,0 0 0,0 0 0,-1-1 0,-8 8 0,4-6 77,0 0-1,-1-1 1,0 0-1,0-1 1,-18 8 0,28-14-128,-1-1 0,1 0-1,0 1 1,0-1 0,-1-1 0,1 1 0,0 0 0,-1-1 0,1 0 0,0 0 0,-1 0 0,1 0 0,-1 0 0,1-1 0,0 1 0,-1-1 0,1 0 0,0 0 0,-5-3 0,5 3-98,0-1 0,1 0 1,-1 0-1,1-1 0,0 1 0,0 0 1,0-1-1,0 1 0,0-1 0,0 0 1,1 0-1,-1 0 0,1 0 0,0 0 1,0 0-1,0 0 0,0 0 0,1 0 1,-1 0-1,0-4 0,1-6-247,0 0 1,1-1-1,0 1 0,1 0 0,0 0 1,1 0-1,8-21 0,8-11-558</inkml:trace>
  <inkml:trace contextRef="#ctx0" brushRef="#br0" timeOffset="1">183 21 14523,'8'-7'2593,"1"2"-1297,1 3-432,1 1 2465,6-1-1777,1 1-296,4 1-567,0-2-313,0 2-896,-2 0 39,1 3 329,-1 0-136,1-1-104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16572,'0'-1'198,"1"0"0,-1 0 0,0 0 0,0 1 0,1-1 0,-1 0 0,0 0 0,1 0 0,-1 1 0,1-1 0,-1 0 0,1 0 0,0 1 0,-1-1 0,1 0 0,0 1 0,-1-1 0,1 1 0,0-1 0,0 1 0,0-1 0,25-13 1878,-18 9-1350,8-3-73,1 1 0,25-8 1,15-5-164,-55 19-470,1 0-1,-1 0 0,1 0 0,0 0 1,-1 1-1,1-1 0,-1 1 0,1 0 1,5 0-1,-8 0-13,1 0 1,-1 0-1,1 0 0,-1 0 0,1 0 1,-1 0-1,1 1 0,-1-1 1,0 0-1,1 0 0,-1 1 0,1-1 1,-1 0-1,1 1 0,-1-1 1,0 0-1,1 1 0,-1-1 1,0 0-1,0 1 0,1 0 0,-1 0 3,1 0 0,-1 0 1,0 0-1,0 0 0,0 0 0,0 1 0,0-1 0,0 0 0,0 0 0,0 0 0,-1 0 0,1 0 0,0 0 0,-1 2 0,-7 14 133,0 0-1,-12 18 1,-6 12 104,-16 33 213,-25 59 107,53-107-1596,14-32 999,0 0 0,0 0 0,0 0 0,0 0 0,0 1 0,0-1 0,-1 0 0,1 0 0,0 0 0,0 0 0,0 0 0,0 0 1,-1 0-1,1 0 0,0 1 0,0-1 0,0 0 0,-1 0 0,1 0 0,0 0 0,0 0 0,0 0 0,-1 0 0,1 0 0,0 0 1,0 0-1,0 0 0,-1-1 0,1 1 0,0 0 0,0 0 0,0 0 0,-1 0 0,1 0 0,0 0 0,0 0 0,0 0 0,0 0 1,-1-1-1,1 1 0,0 0 0,0 0 0,0 0 0,0 0 0,0-1 0,0 1 0,0 0 0,-1 0 0,1 0 0,0 0 0,0-1 1,0 1-1,-5-11-328,0-7-295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18172,'7'1'2424,"6"-1"-1471,0-1-361,6-2 1480,1-2-832,2 0-367,3-3-985,-1 2-745,1-3 785,-3 1-176,7 0-216</inkml:trace>
  <inkml:trace contextRef="#ctx0" brushRef="#br0" timeOffset="1">611 0 21549,'-21'21'1968,"-7"4"-1368,-2 3-304,-2 2 840,2 3-255,4-1-561,5-2-296,4-8-616,3-3-177,7-10-295,6-7-280,-6-1 848,6-12-328,6-8-17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22109,'17'1'2096,"3"1"-1424,2-2-296,7-5 1073,7-1-889,7-1-984,6 1 544,3 6-352,-10-8-80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21733,'-7'1'339,"1"1"0,-1-1 1,1 1-1,-1 1 1,1-1-1,0 1 1,-1 1-1,2-1 0,-1 1 1,0 0-1,-8 8 1,10-9-235,0 0 0,1 0 0,0 1 0,-1-1 0,1 1 0,1 0-1,-1 0 1,0 0 0,1 1 0,0-1 0,0 0 0,0 1 0,1-1 0,-1 1 0,1 0 0,0-1 0,0 9 0,1-12-89,0 0 0,0 1 0,0-1-1,0 0 1,1 0 0,-1 1 0,0-1 0,1 0-1,-1 0 1,1 0 0,-1 0 0,1 1-1,0-1 1,0 0 0,-1 0 0,1 0 0,0 0-1,0-1 1,0 1 0,0 0 0,0 0 0,0 0-1,0-1 1,0 1 0,0 0 0,0-1-1,1 1 1,-1-1 0,0 0 0,0 1 0,1-1-1,-1 0 1,0 0 0,0 0 0,1 0-1,-1 0 1,0 0 0,2 0 0,1 0 6,0-1-1,-1 1 1,1-1 0,0 0-1,-1 0 1,1 0 0,-1-1-1,1 1 1,-1-1 0,0 0-1,1 0 1,3-3 0,0-1 25,0-1-1,0 0 1,0 0 0,-1-1 0,8-12 0,-13 18-50,0 1 0,0 0 0,0-1 0,-1 1 0,1-1 0,0 1 0,-1-1 0,1 1 0,-1-1 0,0 0 0,1 1 0,-1-1 0,0 1 0,0-1 0,0 0 0,0 1 0,0-1 0,0 0 0,-1 1 0,1-1 0,-1 0 0,1 1 0,-1-1 0,1 1 0,-1-1 0,0 1 0,0 0 0,0-1 0,1 1 0,-1-1 0,-1 1 0,1 0 0,0 0 0,0 0 0,0 0 0,-1 0 0,1 0 0,0 0 0,-1 0-1,1 0 1,-4 0 0,3 0-65,0 0-1,-1 1 1,1-1-1,-1 1 1,1 0-1,-1 0 0,1 0 1,-1 0-1,1 0 1,0 0-1,-1 1 1,1-1-1,-1 1 0,1 0 1,0-1-1,-1 1 1,1 0-1,0 1 1,-4 1-1,1 0-148,0 1 1,0-1-1,1 1 0,-1 0 1,1 0-1,0 0 0,-4 6 1,-4 12-319,4 5-80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58 21701,'-27'19'1787,"18"-13"-1513,-1 1 0,1 0-1,1 0 1,-1 1 0,1 0-1,-10 13 1,11-11 6,0 1 1,1 0-1,1 0 0,-9 23 0,13-31-244,-1 1-1,1-1 0,0 1 1,1-1-1,-1 1 1,1 0-1,-1-1 0,1 1 1,0 0-1,0 0 1,1-1-1,-1 1 0,1 0 1,0-1-1,0 1 1,0-1-1,0 1 0,1-1 1,-1 1-1,5 5 1,-5-8-16,0 1 1,1-1 0,-1 0-1,1 1 1,0-1 0,-1 0 0,1 0-1,0 0 1,0 0 0,0 0 0,0 0-1,0-1 1,0 1 0,0 0-1,0-1 1,0 0 0,0 0 0,0 1-1,0-1 1,0 0 0,0 0-1,0-1 1,0 1 0,0 0 0,0-1-1,0 1 1,0-1 0,0 0 0,0 0-1,0 0 1,2-1 0,2-1 39,0-1 1,-1 0-1,1 0 0,-1 0 1,0-1-1,0 1 1,0-1-1,4-6 0,-3 2 16,-1 0 0,0 0-1,0 0 1,-1-1-1,0 1 1,-1-1-1,0 0 1,-1 0-1,3-19 1,-4 20-133,0 1 1,-1-1-1,0 0 1,0 1-1,-1-1 1,0 0 0,-1 1-1,0-1 1,0 1-1,-1 0 1,0 0-1,-5-10 1,7 15-150,-1 1 1,1 0 0,-1-1-1,0 1 1,0 0 0,0 0-1,0 0 1,0 0-1,-1 0 1,1 1 0,0-1-1,-1 1 1,-3-2 0,2 2-434,4 4-139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20300,'8'42'2161,"-4"1"-1225,1 1-392,0 8 1056,-1 3-263,-4 5-465,-3 6-248,-9 7-496,-9 1-88,-9 9-344,-8 6-192,-15-4 384,-7 0-88,-17-8-64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139 237 8842,'11'-36'2242,"1"1"0,1 0 0,2 1 0,29-47 0,-35 65 689,-15 24-547,-17 26-831,-12 23-1257,3 0 0,-31 76 0,46-90-275,2 1 0,1 1-1,-14 91 1,22-87 17,2 0-1,4 92 0,2-123-25,0 1-1,1-1 0,1 0 1,1 1-1,0-2 0,2 1 0,0-1 1,0 0-1,2 0 0,16 25 0,-19-35-43,1 1 0,-1-1-1,1 0 1,0-1-1,1 0 1,0 0 0,0-1-1,12 7 1,-14-9-54,-1 0 0,0-1 0,1 0 0,-1 0 0,1-1 0,0 1 0,-1-1 0,1-1 1,0 1-1,0-1 0,0 0 0,-1 0 0,1 0 0,11-3 0,-15 2 57,0 0-1,0 1 1,0-1-1,0 0 1,-1-1-1,1 1 1,0 0-1,3-3 1,12-15-335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16612,'1'1'70,"-1"-1"1,0 1 0,1-1 0,-1 1 0,1-1 0,-1 1 0,0-1 0,1 1 0,-1-1 0,1 0-1,0 1 1,-1-1 0,1 0 0,-1 0 0,1 1 0,-1-1 0,1 0 0,0 0 0,-1 0 0,1 0 0,0 1-1,-1-1 1,1 0 0,-1 0 0,1 0 0,0 0 0,-1-1 0,1 1 0,0 0 0,-1 0 0,1 0-1,-1 0 1,1-1 0,-1 1 0,1 0 0,0-1 0,-1 1 0,1 0 0,-1-1 0,1 0 0,25-17 628,335-333 6206,-322 307-6513,-22 24-65,26-24 1,-43 44-316,0-1-1,1 1 0,-1 0 1,0-1-1,0 1 1,1 0-1,-1-1 1,0 1-1,1 0 1,-1-1-1,1 1 1,-1 0-1,0 0 1,1 0-1,-1-1 1,1 1-1,-1 0 1,1 0-1,-1 0 1,1 0-1,-1 0 1,1 0-1,-1 0 1,0 0-1,1 0 1,-1 0-1,1 0 1,-1 0-1,2 0 1,-1 13 98,-10 21-52,-40 91-4,11-36-10,28-71-173,1 1 0,1 0 0,0 1 0,2 0 0,-6 29 0,12-49 121,0 1 1,0-1-1,0 0 0,0 0 0,0 0 0,0 0 0,0 1 1,0-1-1,0 0 0,0 0 0,0 0 0,0 0 0,0 1 1,0-1-1,0 0 0,0 0 0,0 0 0,1 0 0,-1 1 1,0-1-1,0 0 0,0 0 0,0 0 0,0 0 0,0 0 1,0 1-1,1-1 0,-1 0 0,0 0 0,0 0 0,0 0 1,0 0-1,0 0 0,1 0 0,-1 0 0,0 0 0,0 0 0,0 0 1,0 0-1,1 1 0,-1-1 0,0 0 0,0 0 0,0 0 1,1 0-1,-1-1 0,0 1 0,0 0 0,0 0 0,0 0 1,1 0-1,-1 0 0,0 0 0,0 0 0,0 0 0,0 0 1,0 0-1,1 0 0,-1 0 0,0-1 0,0 1 0,0 0 1,0 0-1,0 0 0,13-9-71,-12 8-7,13-8-185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17420,'1'0'163,"0"0"0,-1 0 0,1 0 0,0 0 0,0 0 0,-1 0 0,1 0 0,0 1 0,0-1 0,-1 0 0,1 0 0,0 1 1,-1-1-1,1 1 0,-1-1 0,1 0 0,0 1 0,-1-1 0,1 1 0,-1-1 0,1 1 0,-1 0 0,1-1 0,-1 1 0,1 0 0,0 1 113,-1 0 0,1 0 0,-1 0-1,1 0 1,-1 0 0,0 0-1,0 0 1,0 0 0,0 3 0,-1 7 484,-2 0 1,-5 20 0,5-21-633,-15 57 473,-54 237-738,72-303 12,-6 20-590,6-22 696,0 1 0,0-1-1,-1 1 1,1-1 0,0 1 0,0-1-1,0 1 1,-1-1 0,1 1 0,0-1-1,-1 0 1,1 1 0,0-1 0,-1 1-1,1-1 1,-1 0 0,1 1 0,0-1-1,-1 0 1,1 1 0,-1-1 0,1 0-1,-1 0 1,1 1 0,-1-1 0,1 0 0,-1 0-1,1 0 1,-1 0 0,1 0 0,-1 0-1,0 0 1,1 0 0,-1 0 0,-6-5-442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21101,'0'-1'2096,"3"-1"-1184,5-1-376,8 0 1225,7 0-361,7-2-544,3-1-216,7 1-288,1 0-184,-3 0-680,-4-1-776,-5 6 1096,-4 0-192,-8-1-192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44 378 15419,'-41'58'4975,"39"-51"-3455,6-5-457,10-8 29,129-111 2122,-93 73-2662,94-89 396,-41 37-649,-58 50-208,-45 46-91,1 0 1,-1 0-1,0 0 0,0 0 1,0-1-1,0 1 1,0 0-1,0 0 0,0 0 1,0 0-1,0-1 1,1 1-1,-1 0 0,0 0 1,0 0-1,0 0 1,0 0-1,0 0 0,1 0 1,-1 0-1,0-1 0,0 1 1,0 0-1,0 0 1,1 0-1,-1 0 0,0 0 1,0 0-1,0 0 1,1 0-1,-1 0 0,0 0 1,0 0-1,0 0 1,0 0-1,1 0 0,-1 0 1,0 0-1,0 0 0,0 1 1,0-1-1,1 0 1,-1 0-1,0 0 0,0 0 1,0 0-1,0 0 1,0 0-1,1 0 0,-1 1 1,0-1-1,0 0 1,0 0-1,0 0 0,0 0 1,0 1-1,0-1 0,0 0 1,0 0-1,1 0 1,-1 1-1,-3 17 2,-12 23-19,-54 94-82,-3 3-607,62-118 489,7-14 50,-1 0-1,1 1 1,1-1-1,-1 1 1,1 0-1,0 0 1,-1 11-1,3-18 164,0 0 0,0 0 0,0 0 0,0 1 0,0-1 0,0 0 0,0 0-1,0 0 1,0 1 0,0-1 0,0 0 0,0 0 0,0 0 0,0 1 0,0-1-1,0 0 1,0 0 0,0 0 0,0 0 0,0 1 0,0-1 0,0 0-1,1 0 1,-1 0 0,0 0 0,0 1 0,0-1 0,0 0 0,1 0 0,-1 0-1,0 0 1,0 0 0,0 0 0,0 0 0,1 1 0,-1-1 0,8-4-345,9-5-20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4 264 14491,'-1'3'544,"-2"26"2076,3-29-2526,0 1 0,0-1 0,0 1 0,0-1 0,0 1 0,1 0 0,-1-1 0,0 1 0,0-1 0,1 1-1,-1-1 1,0 1 0,0-1 0,1 1 0,-1-1 0,1 1 0,-1-1 0,0 0 0,1 1 0,-1-1 0,1 0 0,-1 1 0,1-1 0,-1 0 0,1 1 0,-1-1 0,1 0 0,-1 0 0,1 0 0,0 1 0,-1-1 0,1 0 0,-1 0 0,1 0 0,-1 0 0,1 0 0,0 0 0,-1 0 0,1 0 0,-1 0-1,1-1 1,-1 1 0,1 0 0,0-1 0,12-4 503,0-1 0,-1 0 0,1-1 0,-2 0 0,1-1 0,14-13 0,-5 5-156,205-172 1587,-217 178-1949,-3 5-6,-1 0 0,1 0 0,0 0 1,0 1-1,7-4 0,-40 51 124,-137 220-529,162-259 246,-19 37-861,13-12-2615,8-29 3525,0 0 1,1 0 0,-1 0-1,0 0 1,0 0 0,0 0 0,0 1-1,0-1 1,0 0 0,1 0 0,-1 0-1,0 0 1,0 0 0,0 0-1,0 0 1,0 0 0,1 0 0,-1 0-1,0 0 1,0 0 0,0 0 0,0 0-1,0 0 1,1 0 0,-1 0 0,0 0-1,0 0 1,0 0 0,0 0-1,0 0 1,1 0 0,-1 0 0,0 0-1,0 0 1,0-1 0,0 1 0,0 0-1,0 0 1,1 0 0,-1 0-1,0 0 1,0 0 0,0 0 0,0-1-1,0 1 1,0 0 0,0 0 0,0 0-1,0 0 1,0 0 0,0 0-1,0-1 1,1 1 0,-1 0 0,0 0-1,8-11-1230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18796,'0'17'2192,"-4"4"-1455,0 5-337,-6 6 1232,4 4-696,-2 5-208,-1-3-648,4-2-344,0-4-720,2-5 608,-2-13 160,5-13-144,-3-9-136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20028,'5'25'1753,"-8"8"-1201,1 8-224,-3 7 712,4 4-312,1 11-440,1 1-296,6-10-720,-1 0-352,3-13 856,-4-10-104,-8-17-216,-8-9-192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22 261 19196,'-7'9'1013,"-7"10"1395,14-19-2387,0 0 0,0-1 0,0 1 0,0 0 0,0 0 0,0 0 0,0 0 0,0 0 0,0 0 0,0 0 0,0 0 0,0 0 0,1 0 0,-1 0 0,0 0 0,0 0 0,0 0 0,0 0 0,0 0 0,0 0 0,0 0 0,0 0 0,0 0 0,0 0 0,0 0 0,0 1 0,0-1 0,0 0 0,0 0 0,0 0 0,1 0 0,-1 0 0,0 0 0,0 0 0,0 0 0,0 0 0,0 0 0,0 0 0,0 0 0,0 0 0,0 0 0,0 0 0,0 0 0,0 0 0,0 0-1,0 1 1,0-1 0,0 0 0,0 0 0,0 0 0,0 0 0,0 0 0,0 0 0,0 0 0,0 0 0,0 0 0,0 0 0,0 0 0,0 0 0,0 0 0,0 0 0,0 0 0,0 1 0,0-1 0,0 0 0,0 0 0,13-8 1515,56-44 106,67-65-1,-95 79-1329,-9 7-146,12-11 110,-44 42-273,0 0 0,0 0 0,0 0 0,0 0 0,0-1 0,1 1 0,-1 0 0,0 0 0,0 0 0,0 0 0,0 0 0,0 0 0,1-1-1,-1 1 1,0 0 0,0 0 0,0 0 0,0 0 0,1 0 0,-1 0 0,0 0 0,0 0 0,0 0 0,1 0 0,-1 0 0,0 0 0,0 0 0,0 0 0,1 0 0,-1 0 0,0 0 0,0 0 0,0 0 0,0 0 0,1 0 0,-1 0 0,0 0 0,0 0 0,0 1 0,0-1 0,1 0 0,-1 0 0,0 0 0,0 0 0,-1 9 71,-6 6-46,-1 0 0,0 0 0,-21 26 0,0 2-19,-6 10-13,16-27-179,1 2-1,2 0 1,-13 31 0,28-56-16,0 0 1,0 0-1,0 0 1,0 0 0,1 0-1,-1 0 1,1 3-1,0-5 147,0-1-1,0 0 0,0 1 1,0-1-1,0 0 0,0 0 1,0 1-1,0-1 0,0 0 1,0 0-1,1 1 0,-1-1 1,0 0-1,0 0 0,0 1 1,0-1-1,1 0 0,-1 0 1,0 0-1,0 1 0,0-1 1,1 0-1,-1 0 0,0 0 1,0 0-1,0 1 0,1-1 1,-1 0-1,1 0 0,12-5-868,1-5 135,3-5-170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17372,'0'1'119,"0"-1"0,0 0 0,0 1 0,1-1 0,-1 0 0,0 1 0,0-1 0,0 0 0,1 0 0,-1 1 0,0-1 0,1 0 0,-1 0 0,0 1 0,1-1 0,-1 0 0,0 0 0,1 0-1,-1 0 1,0 1 0,1-1 0,-1 0 0,0 0 0,1 0 0,-1 0 0,0 0 0,1 0 0,-1 0 0,1 0 0,-1 0 0,0 0 0,1 0 0,-1 0 0,0 0 0,1-1 0,-1 1 0,0 0 0,1 0 0,-1 0 0,1-1 0,19-5 1481,-18 5-1218,24-10 713,-1-1-1,0-1 1,31-22 0,66-57-397,-76 56-319,-9 1-37,-40 47-48,-6 9-240,-134 209-42,94-142-1724,48-88 1697,1 0 1,0 0-1,0 1 0,0-1 0,0 0 1,-1 0-1,1 0 0,0 1 0,0-1 1,0 0-1,0 0 0,0 1 1,0-1-1,0 0 0,0 0 0,0 1 1,0-1-1,-1 0 0,1 0 0,0 1 1,1-1-1,-1 0 0,0 1 0,0-1 1,0 0-1,0 0 0,0 1 0,0-1 1,0 0-1,0 0 0,0 1 0,0-1 1,1 0-1,-1 0 0,0 0 0,0 1 1,1-1-1,4 0-425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18076,'1'1'217,"-1"1"0,1 0-1,-1-1 1,0 1 0,0 0 0,0 0 0,0-1 0,0 1 0,0 0 0,-1-1-1,1 1 1,0 0 0,-1-1 0,1 1 0,-1-1 0,0 1 0,0-1-1,-1 3 1,-20 27 1229,17-25-621,-177 184 3832,128-140-4281,-35 36-1653,79-78-548,8-14 526,9-17 2,4 1 276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18604,'-3'-2'214,"0"-1"0,-1 2-1,1-1 1,0 0 0,0 1 0,-1-1 0,1 1 0,-1 0-1,1 0 1,-1 1 0,1-1 0,-1 1 0,1-1 0,-1 1-1,-4 1 1,2 0 45,1 0 0,-1 0-1,1 0 1,-1 1 0,1 0-1,-1 0 1,1 1 0,-10 5 0,7-2-71,0 0 1,0 1 0,1-1 0,-1 1 0,1 1 0,1-1 0,0 1-1,0 1 1,0-1 0,-7 16 0,12-20-150,-1-1 0,1 1-1,-1 0 1,1 0 0,0 0 0,1 1 0,-1-1-1,1 0 1,0 0 0,0 0 0,0 0 0,0 1-1,1-1 1,0 0 0,2 7 0,-2-8-20,0 0 0,1-1-1,-1 1 1,1-1 0,0 1 0,0-1 0,0 1 0,0-1 0,0 0 0,1 0-1,-1 0 1,0 0 0,1-1 0,0 1 0,-1-1 0,1 1 0,0-1 0,0 0 0,0 0-1,0 0 1,6 1 0,-1-1 20,1 0 0,-1-1 0,1 0 0,0 0 0,-1 0-1,1-1 1,-1-1 0,1 0 0,-1 0 0,0 0 0,1-1 0,-1 0 0,0-1 0,-1 0-1,1 0 1,-1 0 0,0-1 0,0 0 0,0-1 0,0 1 0,-1-1 0,0-1-1,-1 1 1,1-1 0,4-9 0,-8 13-12,0 0 0,-1 0 0,1-1 1,-1 1-1,0-1 0,0 1 0,-1-1 0,1 0 0,-1 1 0,0-1 1,0 0-1,0 1 0,0-1 0,0 0 0,-1 1 0,0-1 0,-1-5 0,1 6-20,0 0-1,-1 1 1,1-1-1,0 1 0,-1 0 1,0-1-1,1 1 0,-1 0 1,0 0-1,0 0 1,0 0-1,-1 0 0,1 1 1,0-1-1,-1 0 0,1 1 1,-1 0-1,1 0 1,-1 0-1,1 0 0,-1 0 1,0 0-1,-5 0 1,1 0-156,-1 1 0,1 0 1,0 0-1,-1 1 1,1 0-1,0 0 1,-1 0-1,1 1 0,0 0 1,0 1-1,0 0 1,0 0-1,1 0 0,-1 1 1,1 0-1,0 0 1,0 1-1,0-1 1,1 1-1,-1 0 0,1 1 1,1 0-1,-1-1 1,1 1-1,0 1 1,-4 6-1,-4 20-594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3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154 444 20780,'-12'3'915,"-1"0"0,1 1 0,0 1-1,0 0 1,-21 12 0,29-15-823,-1 1 1,1-1-1,0 1 0,0 0 0,1 1 1,-1-1-1,0 1 0,1-1 0,0 1 1,0 0-1,0 0 0,1 1 1,-1-1-1,1 0 0,0 1 0,0 0 1,-2 8-1,4-12-81,0 0 1,0 0-1,-1 0 0,1 0 1,0-1-1,0 1 0,0 0 1,1 0-1,-1 0 0,0 0 1,0 0-1,0 0 1,1-1-1,-1 1 0,0 0 1,1 0-1,-1 0 0,1-1 1,-1 1-1,1 0 0,-1 0 1,1-1-1,0 1 0,-1 0 1,2 0-1,-1 0 5,1-1 0,0 1 0,-1 0 1,1-1-1,0 1 0,-1-1 0,1 1 0,0-1 0,0 0 0,0 0 1,3 0-1,2-1 32,1 0-1,0 0 1,-1-1 0,13-4 0,-5 0 38,-1 0-1,0-1 0,-1-1 1,1 0-1,12-12 1,-18 14-10,0-1 1,-1 0 0,0 0-1,0 0 1,-1-1 0,1 0 0,-2 0-1,10-18 1,-15 26-65,1-1-1,-1 0 1,0 0 0,1 0-1,-1 0 1,0 0 0,0 0-1,1 0 1,-1 0 0,0 0 0,0 0-1,0 0 1,0 0 0,0 0-1,0 0 1,-1 0 0,1 0-1,0 0 1,0 0 0,-1 0-1,1 0 1,0 1 0,-1-1-1,1 0 1,-2-1 0,1 0-6,-1 1 1,1 0 0,-1 0-1,1 0 1,-1 1 0,1-1-1,-1 0 1,0 0-1,1 1 1,-1-1 0,0 1-1,1 0 1,-3-1 0,-3 0-179,1 1 1,-1 0 0,0 0-1,1 1 1,-1-1 0,-10 4-1,-2 4-1533,19-8 1668,0 0-1,-1 0 0,1 0 1,0 0-1,-1 0 1,1 0-1,0 1 0,0-1 1,-1 0-1,1 0 1,0 0-1,0 0 0,-1 0 1,1 1-1,0-1 1,0 0-1,-1 0 1,1 1-1,0-1 0,0 0 1,0 0-1,0 1 1,0-1-1,-1 0 0,1 0 1,0 1-1,0-1 1,0 0-1,0 0 0,0 1 1,0-1-1,0 0 1,0 1-1,0-1 0,0 0 1,0 1-1,0-1 1,0 0-1,0 0 1,0 1-1,0-1 0,0 0 1,0 1-1,1-1 1,-1 0-1,0 0 0,0 1 1,0-1-1,0 0 1,1 0-1,-1 1 0,0-1 1,0 0-1,0 0 1,1 1-1,8 3-853</inkml:trace>
  <inkml:trace contextRef="#ctx0" brushRef="#br0" timeOffset="1">525 1 18212,'-5'25'2376,"3"5"-1407,2 8-393,2 3 2040,1 7-1535,3 5-121,-2 5-352,-9 2-168,-11 8-160,-9 1-80,-18 7-216,-7 2-240,-15 4-744,-6-3 856,-3-3-112,-3-5-104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16163,'32'4'2305,"3"-2"-1305,6 0-248,0-2 1465,11-2-825,0 0-168,0-1-455,-4 0-161,-7-2-232,-4 2-144,-7-1-248,-3 2-104,-15 0-464,-10 2-361,2 0 769,-11 0-176,-1 7-168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15683,'17'10'2313,"13"-2"-985,3-5-568,13-3 2185,4-2-1489,7 1-416,0-4-151,-7 0-681,-6 1-496,-12-3 248,-4 6-32,-7-4-128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13 403 15995,'-2'3'399,"1"-1"-1,-1 1 0,1 0 0,0-1 0,0 1 1,0 0-1,0 0 0,0 0 0,1 0 0,-1 0 0,1 5 1,0-7-293,0-1 0,0 1 0,0-1 1,1 1-1,-1 0 0,0-1 0,0 1 0,1-1 1,-1 1-1,0-1 0,1 1 0,-1-1 1,1 1-1,-1-1 0,0 0 0,1 1 0,-1-1 1,1 1-1,-1-1 0,1 0 0,-1 0 0,2 1 1,0 0 93,0-1 1,0 0-1,1 1 1,-1-1-1,0 0 1,0 0-1,0 0 0,0 0 1,4-1-1,11-3 253,-1-1 0,0 0-1,0-1 1,-1-1-1,0 0 1,16-11-1,83-60 609,-112 77-1046,47-38 356,75-76 1,29-54-53,-153 174-306,-5 8-5,-126 217 32,103-178-106,12-25-374,1 0 0,2 0 0,-18 57 0,31-84 398,0 0 1,0 0-1,0 0 1,0-1-1,0 1 0,1 0 1,-1 0-1,0 0 0,0 0 1,0 0-1,1 0 0,-1 0 1,0 0-1,0 0 1,0 0-1,1 0 0,-1 0 1,0 0-1,0 0 0,0 0 1,1 0-1,-1 0 0,0 0 1,0 0-1,0 0 1,1 0-1,-1 0 0,0 0 1,0 0-1,0 0 0,0 0 1,1 0-1,-1 1 0,0-1 1,0 0-1,0 0 0,0 0 1,1 0-1,-1 0 1,0 1-1,0-1 0,0 0 1,0 0-1,0 0 0,0 0 1,0 1-1,0-1 0,0 0 1,0 0-1,1 0 1,-1 1-1,0-1 0,0 0 1,0 0-1,0 0 0,0 1 1,0-1-1,0 0 0,-1 0 1,1 0-1,0 1 0,0-1 1,8-5-837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20124,'0'0'105,"0"0"-1,1 0 1,-1 0-1,0 0 1,0 0 0,1 0-1,-1 0 1,0 0-1,1 0 1,-1 0-1,0 0 1,0 0-1,1 0 1,-1 1-1,0-1 1,0 0-1,0 0 1,1 0-1,-1 0 1,0 1 0,0-1-1,0 0 1,0 0-1,1 0 1,-1 1-1,0-1 1,0 0-1,0 0 1,0 1-1,0-1 1,0 0-1,0 0 1,1 1-1,-3 12 1887,-10 15-462,10-24-1270,-78 139 1747,42-78-1772,13-25-144,14-24-31,1 1 1,1-1-1,1 1 0,-13 34 1,21-49-49,-1 0 0,1 0 0,-1 0 0,1 0 0,0 0 0,0 0 0,0 0 0,0 0 0,0 0 0,0 0 0,1 0 0,-1 0 0,1 0 0,-1 0 0,1 0 0,0 0 0,-1 0 0,1 0 0,0 0 0,0-1 0,1 1 0,-1 0 0,0-1 0,0 1 0,1-1 0,-1 1 0,1-1 0,0 0 0,-1 0 0,1 0 0,0 1 0,0-2 0,-1 1 0,1 0 0,0 0 0,0-1 0,0 1 0,0 0 0,3-1 0,5 2 18,0 0 0,0-1 0,1-1 0,-1 0 0,0 0 0,17-3 0,-8 0-318,-1 0 0,1-2 1,-1 0-1,0-1 1,24-11-1,-34 13-193,-1-1 0,0 1 0,0-1-1,0 0 1,0-1 0,-1 0 0,0 0-1,0 0 1,0-1 0,-1 0 0,0 0 0,0 0-1,-1 0 1,5-11 0,-5 8-244,0 0-1,-1 0 1,0-1-1,-1 1 1,0-1-1,-1 0 1,0 0 0,-1 1-1,0-15 1,0 25 763,-1 0 1,1 0-1,0 0 0,0-1 1,0 1-1,0 0 0,0 0 1,-1 0-1,1 0 0,0 0 1,0 0-1,0 0 1,-1-1-1,1 1 0,0 0 1,0 0-1,0 0 0,-1 0 1,1 0-1,0 0 1,0 0-1,0 0 0,-1 0 1,1 0-1,0 0 0,0 0 1,0 0-1,-1 0 0,1 0 1,0 0-1,0 0 1,0 1-1,-1-1 0,1 0 1,0 0-1,0 0 0,0 0 1,0 0-1,-1 0 1,1 1-1,0-1 0,0 0 1,0 0-1,0 0 0,0 0 1,-1 1-1,-2 4 569,-1 0 0,1 1 0,0-1 0,0 1 0,0 0 0,-3 11 0,-2 5 651,-11 21 895,-23 55 1139,37-82-3095,0 0 0,0 0 0,2 1-1,-2 19 1,5-35-254,-1 0 29,1 1 1,0-1-1,0 0 1,-1 0-1,1 0 1,0 0 0,0 0-1,0 1 1,0-1-1,1 0 1,-1 0-1,0 0 1,0 0 0,1 0-1,-1 0 1,0 0-1,1 1 1,-1-1-1,1 0 1,0 0 0,-1-1-1,1 1 1,0 0-1,-1 0 1,1 0-1,0 0 1,1 0 0,7 4-255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77 19468,'7'-7'428,"0"0"0,0 0 0,1 1 0,0 0-1,0 0 1,0 1 0,1 0 0,-1 0 0,1 1 0,0 0 0,0 1-1,1 0 1,-1 0 0,1 1 0,0 1 0,-1-1 0,1 1 0,0 1-1,0 0 1,0 0 0,0 1 0,12 3 0,-19-4-393,-1 1 0,1 0 0,-1 0 0,0 0 0,1 0 0,-1 0 0,0 0 0,0 0 0,0 1 0,0-1 0,0 1 0,0 0 0,0 0 0,-1-1 0,1 1 0,0 0 0,-1 0 0,0 0 0,2 4 0,-2-3-14,1 1 0,-2-1 0,1 1 1,0 0-1,-1-1 0,0 1 0,0-1 0,0 1 0,0 0 0,0-1 0,-1 1 0,0 3 0,-3 5-12,1-1-1,-2 0 1,1 0 0,-2 0-1,1-1 1,-1 0-1,-10 12 1,-10 8 16,-1-1 0,-59 47 1,-5 5-26,88-78-2,1-1 1,-1 0-1,1 1 1,0 0 0,0 0-1,0-1 1,1 1-1,-1 0 1,1 0-1,-1 1 1,0 3-1,2-6 2,0 1 0,0-1 0,0 0 0,0 0 0,0 1 0,0-1 0,0 0 0,1 0 0,-1 0 0,0 1 0,1-1 0,-1 0 0,1 0 0,-1 0 0,1 0 0,0 0 0,-1 0 0,1 0 0,0 0 0,0 0 0,0 0 0,0 0-1,0 0 1,0-1 0,0 1 0,0 0 0,0-1 0,0 1 0,0-1 0,0 1 0,2 0 0,9 3-163,0 0 0,0-1 0,0-1 0,0 0 0,0 0 1,0-1-1,1-1 0,16-1 0,0-1-733,0-2 0,40-10 0,-25 1 213,-6 1-220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16339,'0'-8'362,"1"0"-1,-1 1 1,1-1 0,0 0-1,1 1 1,0-1-1,4-10 1,-5 14-223,1 0 0,0 1 0,0 0 0,1-1 1,-1 1-1,1 0 0,-1 0 0,1 0 0,0 1 1,0-1-1,0 1 0,1-1 0,-1 1 0,0 0 1,1 0-1,5-2 0,7-1 258,-1 1 0,1 0 0,-1 2 0,1-1-1,0 2 1,0 0 0,0 1 0,30 3 0,-5 3-43,0 2 0,47 14 0,-49-10-258,0 1 0,49 25 0,-76-32-102,-1 1 1,1-1-1,-1 2 1,-1-1-1,1 2 1,-1-1-1,-1 1 1,0 1-1,0 0 1,-1 0-1,10 15 1,-16-20 5,1-1 1,-1 0-1,0 1 1,-1-1-1,1 1 1,-1 0-1,0-1 0,0 1 1,-1 0-1,1 0 1,-1-1-1,0 1 1,-1 0-1,1 0 1,-3 8-1,1-6 26,0-1-1,-1 1 0,0-1 0,0 0 0,0 0 1,-1-1-1,0 1 0,0-1 0,0 1 1,-7 4-1,-4 3 79,0 0 1,-1-2-1,0 0 1,-1-1-1,-1 0 0,-33 13 1,19-11-13,-1-1-1,-46 9 1,64-18-322,1 1 0,0-2 0,-1 0 0,1-1 0,-1 0 0,1-1 0,-1-1 0,-18-4 0,29 5 165,1 0 1,-1 0-1,1 0 0,-1-1 1,1 1-1,-1-1 1,1 0-1,0 0 0,0 0 1,0 0-1,0 0 1,1-1-1,-1 1 0,1-1 1,-4-4-1,-3-12-595</inkml:trace>
  <inkml:trace contextRef="#ctx0" brushRef="#br0" timeOffset="1">705 436 18516,'47'8'1643,"0"-2"1,90 0 0,-108-7-1320,1-1 1,-1-2 0,0-1-1,0-1 1,50-18 0,-68 19-284,0 0 1,0 0-1,21-15 1,-29 18-25,1 0 1,-1-1-1,0 0 1,0 0 0,0 0-1,0 0 1,-1 0-1,1-1 1,-1 1-1,0-1 1,0 0-1,0 1 1,0-1 0,1-7-1,-2 9-10,-1 1-1,0 0 1,0 0-1,0 0 0,0-1 1,0 1-1,0 0 1,0 0-1,0-1 1,0 1-1,0 0 1,-1 0-1,1 0 1,0 0-1,-1-1 0,1 1 1,-1 0-1,0 0 1,1 0-1,-1 0 1,0 0-1,1 0 1,-1 0-1,-2-1 0,1 1 4,0-1-1,-1 1 0,1 0 1,0 0-1,-1 0 0,0 0 0,1 0 1,-1 1-1,1-1 0,-6 0 0,-3 1 17,0 0 0,0 0 0,0 1-1,-16 4 1,11-1 13,0 1 0,1 1 0,0 0 0,0 1 0,0 0-1,-13 10 1,22-12-13,-1-1 0,1 1 0,0 1 1,0-1-1,1 1 0,-7 9 0,10-12-12,0 1 0,0-1 0,0 1 1,0 0-1,1 0 0,-1-1 0,1 1 0,0 0 1,0 0-1,0 0 0,1 0 0,0 1 1,0 3-1,0-5-10,0 1 1,1-1 0,0-1-1,0 1 1,0 0-1,0 0 1,0 0 0,1 0-1,-1-1 1,1 1 0,0-1-1,0 1 1,0-1-1,0 0 1,0 1 0,0-1-1,1 0 1,-1 0 0,1-1-1,-1 1 1,1-1-1,0 1 1,4 1 0,5 2-107,-1-1 0,1 0 0,1-1 0,17 3 0,-16-4-241,0-1 0,1 0-1,-1-1 1,0-1 0,1 0 0,21-4 0,-27 3 162,0-1 1,0 0 0,-1 0-1,1-1 1,-1 0 0,1 0-1,-1-1 1,-1 0 0,1 0-1,-1-1 1,9-8 0,15-26-737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14963,'5'8'2569,"-7"4"-1025,-6 4-592,-1 5 2545,-2 1-1617,-2 3-631,-1 3-177,-2 1-688,2-3-304,6-4-704,4-3-432,4-14 864,4-5-224,3-9-113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75 21877,'-22'23'1643,"11"-12"-889,0 0 1,1 1 0,0 0-1,-15 25 1,24-34-712,-1 0 0,1 1 0,-1-1 0,1 0 0,0 1 0,1-1-1,-1 0 1,0 1 0,1-1 0,0 1 0,0-1 0,0 1 0,0-1 0,0 1 0,1-1 0,0 1-1,-1-1 1,1 1 0,1-1 0,-1 0 0,0 0 0,1 0 0,-1 1 0,1-2 0,0 1-1,5 5 1,11 12-32,0-2 0,2-1 0,24 18 0,-27-22-21,-15-12 2,-1 0 0,1 0 0,0 0 0,-1 1 1,1-1-1,-1 1 0,0-1 0,1 1 0,-1 0 0,0-1 0,0 1 1,0 0-1,0 0 0,0 0 0,0 0 0,-1-1 0,1 1 1,-1 0-1,1 0 0,-1 1 0,0-1 0,0 2 0,0-2-3,-1 1 0,0-1-1,0 0 1,0 0 0,0 0-1,0 0 1,0 0 0,0 0-1,-1-1 1,1 1-1,-1 0 1,0-1 0,1 1-1,-1-1 1,0 1 0,0-1-1,0 0 1,0 0 0,0 0-1,-2 1 1,-9 5 1,-1-1-1,0 0 1,-1-1-1,1 0 1,-1-2-1,0 1 1,0-2-1,0 0 1,0-1 0,0 0-1,-22-3 1,35 2 14,0 0 1,0-1-1,1 1 1,-1 0-1,0-1 1,1 0 0,-1 1-1,0-1 1,1 0-1,-1 0 1,1 0-1,-1 0 1,1 0 0,-1 0-1,1 0 1,0 0-1,0 0 1,0-1-1,-1 1 1,0-3 0,2 3-4,-1-1 0,1 1 0,0-1 1,0 1-1,-1-1 0,1 0 1,0 1-1,1-1 0,-1 1 0,0-1 1,0 1-1,1-1 0,-1 1 0,1-1 1,-1 1-1,1-1 0,-1 1 1,1 0-1,0-1 0,0 1 0,0 0 1,0-1-1,1 0 0,6-8-16,1 1 1,0 1-1,0-1 0,1 2 0,20-14 0,59-27-59,-54 31 53,17-8-22,-16 8 112,37-24-1,-63 35-5,-1-1-1,1 0 0,-1-1 1,-1 0-1,0 0 0,0-1 0,0 0 1,8-13-1,-15 19-33,1-1 0,0 1 0,-1 0 0,1-1 0,-1 1 1,0-1-1,0 0 0,-1 1 0,1-1 0,-1 0 0,0 1 0,0-1 0,0 0 0,0 1 0,-1-1 0,1 0 0,-1 1 0,0-1 0,0 0 1,0 1-1,-1-1 0,1 1 0,-1 0 0,0-1 0,0 1 0,0 0 0,0 0 0,-4-3 0,3 2-128,0 1 1,-1 0-1,1-1 0,-1 1 0,0 1 0,0-1 0,0 1 1,0 0-1,-1-1 0,1 2 0,-1-1 0,1 1 0,-1-1 1,1 1-1,-1 0 0,0 1 0,0-1 0,1 1 1,-1 0-1,0 0 0,-8 2 0,11-2-15,0 1 0,0 0-1,-1-1 1,1 1 0,0 0 0,0 0 0,0 1-1,0-1 1,0 0 0,1 1 0,-1-1-1,0 1 1,1-1 0,-1 1 0,1 0 0,-1 0-1,1 0 1,0 0 0,0 0 0,-1 0-1,2 0 1,-2 3 0,-1 9-813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7:4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19660,'-69'40'3687,"45"-28"-2547,0 2 1,-38 29-1,41-25-684,1 1 0,-30 36-1,44-48-418,0 1-1,1 0 1,-1 0-1,2 0 1,-1 1-1,1-1 0,1 1 1,-1 0-1,1 0 1,1 1-1,-2 12 1,4-18-34,0 0 1,0 0-1,0 0 1,1 0-1,-1 0 1,1 0-1,0 0 1,1 0-1,-1 0 1,1-1-1,-1 1 1,1 0-1,0-1 1,0 0-1,1 1 1,-1-1-1,1 0 1,-1 0-1,1 0 1,0-1-1,0 1 1,1-1-1,-1 1 1,0-1-1,1 0 1,-1 0-1,1-1 1,6 3-1,-4-2 30,1 0-1,-1 0 0,1-1 1,-1 0-1,1 0 1,0 0-1,-1-1 0,1 0 1,0 0-1,-1-1 1,1 0-1,0 0 0,-1 0 1,1-1-1,-1 0 1,11-5-1,-16 6-3,1 0 1,0 0 0,0 0-1,0 0 1,-1 0-1,1-1 1,-1 1-1,1-1 1,-1 1-1,1-1 1,-1 1-1,0-1 1,0 0-1,0 0 1,0 1-1,0-1 1,0 0-1,0 0 1,0 0 0,-1 0-1,1 0 1,-1 0-1,1-3 1,-2 3 3,1-1 1,0 1-1,-1-1 1,0 1 0,1-1-1,-1 1 1,0 0-1,0-1 1,0 1-1,-1 0 1,1 0 0,0 0-1,-1 0 1,1 0-1,-1 0 1,0 0-1,0 0 1,0 1 0,-3-3-1,-1-1-173,-1 1-1,0 0 1,0 0-1,0 0 0,0 1 1,0 0-1,-1 1 1,1 0-1,-1 0 1,0 0-1,0 1 1,0 0-1,1 1 1,-1-1-1,0 2 0,0-1 1,0 1-1,0 0 1,0 1-1,1 0 1,-1 0-1,1 0 1,-1 1-1,1 0 1,0 1-1,0 0 0,0 0 1,0 0-1,1 1 1,-6 5-1,-18 18-734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57 301 13459,'-17'24'1833,"12"-19"-1205,1 0 0,0 1 1,-1 0-1,2 0 1,-1 0-1,1 0 0,0 1 1,0-1-1,-2 12 0,5-18-590,0 0 0,0 0 0,0 1-1,0-1 1,0 0 0,0 0 0,0 1 0,0-1-1,0 0 1,0 0 0,0 0 0,0 1 0,0-1-1,0 0 1,1 0 0,-1 1 0,0-1 0,0 0-1,0 0 1,0 0 0,0 0 0,1 1 0,-1-1-1,0 0 1,0 0 0,0 0 0,1 0 0,-1 0-1,0 0 1,0 1 0,0-1 0,1 0 0,-1 0-1,0 0 1,0 0 0,1 0 0,-1 0 0,0 0-1,0 0 1,1 0 0,-1 0 0,0 0 0,0 0-1,1 0 1,-1 0 0,0 0 0,0 0 0,0 0-1,1-1 1,-1 1 0,0 0 0,0 0 0,0 0-1,1 0 1,-1 0 0,0-1 0,0 1 0,0 0-1,1 0 1,-1 0 0,0 0 0,0-1 0,16-10 449,-15 10-423,34-29 585,-1-1 0,36-44 1,53-77-155,-108 133-432,6-10-25,18-20 52,-39 48-90,0 1 0,0 0 1,0 0-1,0 0 0,0 0 1,0 0-1,0 0 0,0 0 1,0 0-1,0 0 0,0 0 0,0 0 1,0 0-1,0-1 0,0 1 1,0 0-1,0 0 0,1 0 1,-1 0-1,0 0 0,0 0 0,0 0 1,0 0-1,0 0 0,0 0 1,0 0-1,0 0 0,0 0 1,0 0-1,1 0 0,-1 0 0,0 0 1,0 0-1,0 0 0,0 0 1,0 0-1,0 0 0,0 0 1,0 0-1,0 0 0,0 0 0,1 1 1,-1-1-1,0 0 0,0 0 1,0 0-1,0 0 0,0 0 1,0 0-1,0 0 0,0 0 0,0 0 1,0 0-1,0 0 0,0 0 1,0 1-1,1 7 10,-3 9 7,-45 124-13,28-92 18,-17 74 0,20-24 11,14-88-35,2 1 0,-1-1 0,2 1 1,0-1-1,0 1 0,4 16 0,-5-27-20,0 0 0,1 0 0,-1 0 0,0 0 1,0-1-1,0 1 0,1 0 0,-1 0 0,0-1 0,1 1 1,-1 0-1,0 0 0,1-1 0,-1 1 0,1 0 0,-1-1 1,1 1-1,0-1 0,-1 1 0,1-1 0,-1 1 0,1-1 1,0 1-1,0-1 0,-1 1 0,1-1 0,0 0 0,1 1 1,-2-2-12,1 1 0,0-1 1,0 1-1,-1-1 1,1 0-1,0 1 1,-1-1-1,1 0 1,-1 0-1,1 1 0,-1-1 1,1 0-1,-1 0 1,0 0-1,1 1 1,-1-1-1,0 0 1,1 0-1,-1 0 1,0 0-1,0 0 0,0 0 1,0 0-1,0-1 1,0-20-190,-3-4-118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64 17980,'0'-1'119,"0"0"-1,0 0 1,0 0 0,0 0-1,-1 0 1,1-1 0,0 1-1,-1 0 1,1 0 0,-1 0 0,1 0-1,-1 0 1,0 0 0,1 0-1,-1 0 1,0 0 0,1 1-1,-1-1 1,0 0 0,0 0 0,0 1-1,0-1 1,0 0 0,0 1-1,0-1 1,0 1 0,0-1-1,0 1 1,0 0 0,0-1 0,0 1-1,-1 0 1,1 0 0,0 0-1,0 0 1,-2 0 0,-1 0 80,0 0 0,0 0 0,0 1 0,0-1 0,0 1-1,1 0 1,-1 0 0,0 1 0,-6 2 0,1 3-124,0-1 0,1 1 0,0 0 0,0 1-1,0 0 1,1 0 0,1 1 0,-1 0 0,1 0 0,1 0-1,0 1 1,0 0 0,1 0 0,0 0 0,1 0 0,0 1-1,-3 19 1,6-27-59,-1-1 0,1 0-1,0 1 1,0-1 0,0 0 0,0 1 0,1-1-1,-1 0 1,1 1 0,-1-1 0,1 0-1,0 1 1,0-1 0,0 0 0,0 0-1,0 0 1,0 0 0,0 0 0,1 0-1,2 2 1,-2-2 11,0-1 0,1 0-1,-1 1 1,0-1 0,1 0 0,-1-1-1,1 1 1,-1 0 0,1-1-1,0 1 1,-1-1 0,1 0 0,-1 0-1,1 0 1,0 0 0,-1 0 0,1-1-1,3 0 1,6-2 97,0 0 0,0-1 0,0-1 0,0 0 1,-1-1-1,0 0 0,0 0 0,0-1 0,-1-1 0,10-9 0,-13 11-10,1-1 0,-1 0-1,-1-1 1,1 1 0,-1-1-1,-1-1 1,1 1 0,-1-1-1,-1 0 1,0 0 0,0 0-1,-1-1 1,3-10 0,-6 16-93,1 1 0,-1 0 1,0 0-1,0-1 1,0 1-1,0 0 1,0 0-1,-1-1 0,0 1 1,1 0-1,-1 0 1,-1 0-1,1 0 0,0 0 1,-1 0-1,1 0 1,-1 0-1,0 1 1,0-1-1,0 1 0,0-1 1,0 1-1,-1 0 1,-3-4-1,3 5-65,0-1-1,1 1 1,-1 0 0,1 0 0,-1 0-1,0 0 1,0 0 0,0 1-1,0-1 1,1 1 0,-1 0-1,0 0 1,0 0 0,0 0-1,0 0 1,0 0 0,0 1-1,0 0 1,1 0 0,-1-1-1,0 1 1,0 1 0,1-1-1,-1 0 1,1 1 0,-1-1-1,-2 3 1,1-1-195,1 0-1,0 0 1,-1 0-1,1 0 0,0 0 1,1 1-1,-1 0 1,1-1-1,-1 1 1,1 0-1,0 0 1,0 0-1,1 0 1,-1 1-1,1-1 1,0 0-1,0 5 1,4 2-480,9-4-92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17284,'-1'0'160,"-1"0"1,1 0 0,0 0 0,-1 0 0,1 0 0,0 0-1,0 0 1,-1 0 0,1 1 0,0-1 0,-1 0-1,1 1 1,0 0 0,0-1 0,0 1 0,0-1-1,0 1 1,0 0 0,0 0 0,-2 2 0,0-2 216,-7 7 28,0 0 1,0 0 0,1 1-1,0 0 1,1 1-1,0-1 1,0 2-1,1-1 1,-7 15-1,11-20-386,0 1-1,0 0 1,1-1-1,0 1 1,0 0-1,1 0 1,-1 0-1,1 0 1,0 1-1,1-1 1,0 0-1,0 0 1,0 1-1,1-1 1,-1 0-1,2 0 1,-1 0-1,1 0 0,0 0 1,4 9-1,-5-12 12,1 1 0,0-1-1,1 0 1,-1 0-1,0-1 1,1 1-1,0 0 1,-1-1 0,1 1-1,0-1 1,0 0-1,1 0 1,-1 0-1,0-1 1,1 1-1,5 1 1,-4-2 39,1 0 0,-1 0 1,0-1-1,0 0 0,0 0 0,1 0 0,-1 0 1,0-1-1,0 0 0,0 0 0,6-2 0,-4 0 77,1 1-1,-1-2 0,0 1 0,0-1 1,0 0-1,0 0 0,-1-1 0,0 0 0,0 0 1,0-1-1,0 1 0,-1-1 0,0-1 1,0 1-1,7-13 0,-10 14-73,-1 1 0,1-1 1,-1 1-1,0-1 0,0 1 0,-1-1 0,1 0 0,-1 1 0,0-1 0,-1 0 0,1 1 1,-1-1-1,1 1 0,-2-1 0,1 0 0,0 1 0,-1 0 0,0-1 0,0 1 0,-4-7 1,3 7-274,0-1-1,0 1 1,-1 0 0,1 0 0,-1 0 0,0 0 0,0 1 0,0-1 0,-1 1 0,1 0 0,-1 0 0,0 1 0,0 0 0,0-1 0,0 2 0,0-1 0,-9-1 0,8 3-430,8 5-148,7 3-96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74 17372,'6'-5'688,"0"0"1,0 0 0,-1-1 0,0 0-1,0 0 1,0 0 0,-1-1 0,6-11-1,-9 18-646,-1 0 0,0 0-1,0 0 1,0 0 0,0-1-1,1 1 1,-1 0 0,0 0 0,0 0-1,0 0 1,0-1 0,0 1-1,0 0 1,0 0 0,0-1-1,0 1 1,1 0 0,-1 0-1,0-1 1,0 1 0,0 0-1,0 0 1,0 0 0,0-1 0,-1 1-1,1 0 1,0 0 0,0-1-1,0 1 1,0 0 0,0 0-1,0 0 1,0-1 0,0 1-1,0 0 1,-1 0 0,1 0-1,0 0 1,0-1 0,0 1 0,0 0-1,-1 0 1,1 0 0,0 0-1,0 0 1,0-1 0,-1 1-1,1 0 1,0 0 0,0 0-1,-1 0 1,1 0 0,0 0-1,0 0 1,0 0 0,-1 0-1,1 0 1,0 0 0,0 0 0,-1 0-1,1 0 1,0 0 0,-1 0-1,-14 7 796,0 4-667,0 1 1,0 1-1,1 0 0,1 1 1,0 1-1,-16 24 0,13-15-150,1 1 0,1 1 0,-18 45 0,28-59-6,0 0-1,1 1 0,0-1 1,1 1-1,1-1 0,0 1 1,1-1-1,0 1 0,0 0 1,4 15-1,-3-23-40,0 0-1,0 0 1,1 1 0,-1-1-1,1-1 1,1 1 0,-1 0-1,1 0 1,-1-1 0,1 1-1,1-1 1,-1 0-1,0 0 1,1 0 0,0-1-1,0 1 1,0-1 0,0 0-1,1 0 1,-1 0-1,1-1 1,0 1 0,0-1-1,0 0 1,0-1 0,9 3-1,30-1-90,7-8-73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23 362 16988,'-4'3'1081,"-12"14"1327,16-17-2346,0 0 1,0 0-1,-1 1 1,1-1 0,0 0-1,0 0 1,0 1-1,0-1 1,-1 0-1,1 1 1,0-1 0,0 0-1,0 0 1,0 1-1,0-1 1,0 0 0,0 1-1,0-1 1,0 0-1,0 0 1,0 1 0,0-1-1,0 0 1,0 1-1,0-1 1,0 0 0,0 0-1,0 1 1,1-1-1,-1 0 1,0 0 0,0 1-1,0-1 1,0 0-1,1 0 1,-1 1-1,0-1 1,0 0 0,0 0-1,1 0 1,-1 1-1,0-1 1,0 0 0,1 0-1,-1 0 1,0 0-1,0 0 1,1 0 0,-1 1-1,0-1 1,1 0-1,-1 0 1,0 0 0,1 0-1,-1 0 1,0 0-1,0 0 1,1 0-1,-1 0 1,0 0 0,1-1-1,-1 1 1,7 0 262,-1 0 1,0-1-1,0 0 1,1 0-1,-1-1 1,0 0-1,0 0 1,8-4 0,47-27 711,-32 14-729,-1-1-1,0-1 1,-2-1-1,38-41 1,-27 21-151,-3-1 0,33-54 0,-55 80-126,-12 17-31,0 0 0,0 0 0,0 0 0,0 1 1,0-1-1,0 0 0,0 0 0,0 0 1,0 0-1,0 0 0,0 0 0,0 0 0,0 1 1,0-1-1,0 0 0,0 0 0,0 0 1,0 0-1,0 0 0,0 0 0,1 0 0,-1 0 1,0 0-1,0 1 0,0-1 0,0 0 1,0 0-1,0 0 0,0 0 0,1 0 0,-1 0 1,0 0-1,0 0 0,0 0 0,0 0 1,0 0-1,0 0 0,1 0 0,-1 0 0,0 0 1,0 0-1,0 0 0,0 0 0,0 0 1,0 0-1,0 0 0,1 0 0,-1 0 1,0 0-1,0 0 0,0 0 0,0-1 0,0 1 1,0 0-1,0 0 0,0 0 0,1 0 1,-1 0-1,0 0 0,0 0 0,0 0 0,0 0 1,0-1-1,0 1 0,0 0 0,0 0 1,0 11 2,-12 44 2,-2-1-1,-28 67 1,15-43-12,-14 43-559,56-130-1925,-5-1 1975,4-1-133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19620,'0'2'198,"0"0"1,0 1-1,0-1 0,0 0 1,-1 0-1,1 1 0,-1-1 1,1 0-1,-1 0 0,0 0 0,0 0 1,0 0-1,-2 3 0,-2 5 246,-17 39 1234,-44 111 224,57-135-1832,2 0 0,0 1 0,2 0 0,-3 39 0,9-25 56,5-21-256,-6-19 106,0 1 0,0-1 0,1 1 0,-1-1-1,0 1 1,1-1 0,-1 0 0,0 1 0,1-1 0,-1 0 0,1 1 0,-1-1 0,1 0-1,-1 0 1,1 1 0,-1-1 0,1 0 0,-1 0 0,1 0 0,-1 0 0,1 1 0,-1-1-1,1 0 1,-1 0 0,1 0 0,-1 0 0,2 0 0,-2-1-22,1 1 1,0 0 0,0-1-1,0 1 1,-1-1-1,1 1 1,0-1 0,0 1-1,-1-1 1,1 0-1,-1 1 1,1-1-1,0 0 1,-1 1 0,1-1-1,-1 0 1,1 0-1,-1 1 1,0-1 0,1 0-1,-1 0 1,0 0-1,1-1 1,2-22-287,-3-2-76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18092,'0'1'2160,"5"6"-1063,6-1-369,11 0 1256,7-1-328,5 1-463,3-1-241,4 0-352,-2-4-232,2-1-488,-5-1-728,-1-1 752,-4-3-144,-2-10-104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8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 17636,'-1'1'139,"-1"-1"0,1 1 0,0 0 1,0-1-1,-1 1 0,1 0 0,0 0 1,0 0-1,0-1 0,0 1 0,0 0 0,0 1 1,0-1-1,1 0 0,-1 0 0,0 0 1,0 0-1,1 1 0,-1-1 0,0 2 0,-9 33 185,8-27 71,-7 30 471,2 1 1,2 0-1,2 0 0,3 79 0,32 159 202,-5-69-679,-26-188-349,-1-22-40,0 1 1,-1 0-1,1 0 1,0 0-1,0 0 1,0 0-1,0 0 1,0 0-1,0 0 1,0 0-1,0 0 1,0 0-1,0 0 0,0 0 1,-1 0-1,1 0 1,0 0-1,0 0 1,0 0-1,0 0 1,0 0-1,0 0 1,0 0-1,0 0 1,0 0-1,0 0 1,0 0-1,0 0 1,-1 1-1,1-1 1,0 0-1,0 0 1,0 0-1,0 0 0,0 0 1,0 0-1,0 0 1,0 0-1,0 0 1,0 0-1,0 0 1,0 0-1,0 0 1,0 0-1,0 1 1,0-1-1,0 0 1,0 0-1,0 0 1,0 0-1,0 0 1,0 0-1,0 0 1,0 0-1,0 0 0,0 0 1,0 0-1,0 1 1,0-1-1,0 0 1,0 0-1,0 0 1,0 0-1,-10-30-38,-56-264-1408,65 291 1430,0-1 0,1 1-1,-1 0 1,1 0 0,0 0 0,0 0-1,0 0 1,0 0 0,1-1-1,-1 1 1,1 0 0,0 0 0,-1 0-1,3-4 1,-1 5 23,0 0 0,0 0-1,0 0 1,0 0 0,0 0 0,1 1-1,-1-1 1,0 1 0,1 0 0,-1-1-1,1 1 1,0 0 0,-1 1 0,1-1-1,0 0 1,4 0 0,73-13 234,-28 6-22,-1-3-1,75-25 1,-101 26-129,-1 0 1,-1-2-1,0-1 0,-1-1 0,-1-1 0,0 0 0,24-24 0,-35 29-40,0 0 0,0-1 0,-2 0 0,1-1 0,-1 1 0,-1-2 0,0 1 0,-1-1 0,0 0 0,-1 0 0,0 0 0,-2-1 0,1 0 0,2-27 0,-5 39-44,-1 0 0,0 0 0,0 0-1,0 0 1,0 0 0,0-1 0,0 1 0,0 0-1,-1 0 1,1 0 0,-1 0 0,0 0 0,1 0-1,-1 0 1,0 0 0,0 0 0,0 0-1,-1 0 1,1 0 0,0 1 0,-1-1 0,1 0-1,-1 1 1,-2-3 0,2 4-3,-1-1-1,1 1 1,0-1-1,0 1 1,-1 0-1,1 0 1,0 0 0,-1 0-1,1 1 1,0-1-1,0 1 1,-1-1 0,1 1-1,0 0 1,0-1-1,0 1 1,0 0-1,0 1 1,0-1 0,0 0-1,0 1 1,0-1-1,-2 3 1,-10 9 21,0 0-1,1 1 1,1 1 0,0 0-1,1 0 1,0 1-1,-13 29 1,15-27 25,1 1 0,0 1 0,2 0 0,0 0 0,1 0 0,-4 40 0,9-54-29,-1 0 1,2 0-1,-1 1 0,1-1 1,0 0-1,0 0 0,0 0 1,1 1-1,0-2 0,0 1 1,1 0-1,0 0 0,0-1 0,0 1 1,0-1-1,1 0 0,0 0 1,0 0-1,10 7 0,-9-7-106,1-1-1,0 0 0,1-1 0,-1 1 1,1-1-1,-1-1 0,1 1 1,0-1-1,0 0 0,0-1 0,0 1 1,0-2-1,0 1 0,1-1 0,-1 0 1,0 0-1,8-2 0,-9 1-286,0 0 1,-1-1-1,1 1 0,0-1 0,-1 0 0,1-1 0,-1 0 1,0 0-1,0 0 0,9-7 0,-1-2-1041,-1 0-1,16-20 1,-8 8-169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 19708,'4'-4'947,"8"-9"670,-12 13-1583,1 0 1,-1 0-1,0 0 1,0 0-1,0 0 0,1 0 1,-1 0-1,0-1 0,0 1 1,1 0-1,-1 0 0,0 0 1,0 0-1,0 0 0,1 0 1,-1 0-1,0 0 0,0 0 1,0 0-1,1 0 0,-1 1 1,0-1-1,0 0 1,1 0-1,-1 0 0,0 0 1,0 0-1,0 0 0,0 0 1,1 0-1,-1 1 0,0-1 1,0 0-1,0 0 0,0 0 1,0 0-1,1 1 0,-1-1 1,0 0-1,0 0 0,0 0 1,0 1-1,0-1 1,0 0-1,0 0 0,0 0 1,0 1-1,0-1 0,0 0 1,0 0-1,0 1 0,0-1 1,0 0-1,0 0 0,0 0 1,0 1-1,0-1 0,0 0 1,0 0-1,0 0 0,0 1 1,0-1-1,-1 0 1,0 14 319,-1-1 0,-1 0 0,0-1 0,-1 1 0,0 0 0,-1-1 0,-7 13 1,-5 14-122,-44 100-16,55-114-861,9-18 386,10-13 413,2-7-296,5-4-55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16884,'1'4'2256,"-5"17"-1112,-6 1-464,-1 8 1945,-3 3-1065,1 5-623,1 3-249,4 0-384,0-3-112,5-7-328,3-4-176,0-7-480,1-4-345,2-13 841,-1-3-168,4-9-192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1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19956,'0'1'2041,"8"-2"-1113,4 1-280,15 0 1152,5 0-263,9 0-505,6 0-168,3 0-248,2 1-192,-1 3-520,-2-3-448,-8 1 496,-11-10-112,-13-11-128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15131,'-30'-2'2580,"-1"1"3697,58 12-1234,-3 0-4332,-11-7-534,1-1 0,0-1 0,0 0 0,0 0 0,1-1 0,-1-1-1,23-3 1,5-3-49,49-14 0,-6 0 16,-79 19-129,1 0-1,-1 0 1,1 0-1,-1 1 1,13 1-1,-17-1-38,0 0 0,0 1 0,-1-1 0,1 1 0,0 0 0,0-1 0,-1 1 0,1 0 0,-1 0 0,1 0 0,-1 0 0,1 0 0,-1 1 0,0-1 0,0 0 0,1 1 0,-1-1 0,0 1 0,0-1 0,0 1 0,0-1 0,-1 1 0,1 0 0,1 3 0,-15-22-3078,7 6 2382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13 18708,'0'-1'113,"0"1"-1,0-1 1,1 1-1,-1-1 1,0 0 0,0 1-1,0-1 1,1 1 0,-1-1-1,0 1 1,1-1-1,-1 1 1,0-1 0,1 1-1,-1 0 1,1-1-1,-1 1 1,1 0 0,-1-1-1,1 1 1,-1 0-1,1-1 1,-1 1 0,1 0-1,-1 0 1,1-1 0,-1 1-1,1 0 1,-1 0-1,1 0 1,0 0 0,0 0-1,2 0 107,-1 0-1,1 1 1,-1-1-1,1 1 1,-1 0-1,1-1 1,-1 1-1,3 2 1,3 1 117,0 0-1,-1 1 1,0 0 0,9 8 0,-7-5-230,-1 1 0,-1 1 1,1-1-1,-2 1 0,1 0 0,-1 1 1,-1-1-1,0 1 0,6 20 1,-6-15-45,-2 0 0,0 0 0,-1 0 0,-1 0 0,0 0 0,-3 26 0,-1-13-72,-2-1 1,-1 0-1,-1 0 1,-2 0-1,0-1 1,-2 0 0,-26 46-1,9-28-745,-1-1 0,-3-2-1,-1-1 1,-2-1 0,-1-2 0,-3-2-1,0-2 1,-61 41 0,55-48-487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17404,'-13'19'5509,"-13"30"-3949,18-33-1058,-22 44 54,-27 76 0,45-103-459,3 1 1,0-1 0,2 1-1,-2 43 1,8-64-168,1 1 1,0-1-1,1 1 1,0-1-1,2 1 1,-1-1-1,2 0 1,5 15-1,-7-23-40,0 0-1,0 0 1,0 0 0,1-1-1,0 1 1,0-1 0,0 0-1,1 0 1,0 0 0,-1 0 0,1 0-1,1-1 1,-1 1 0,0-1-1,1-1 1,-1 1 0,1 0-1,0-1 1,0 0 0,0 0-1,0-1 1,11 3 0,24-1-513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2 418 20028,'-1'1'50,"1"-1"-1,0 0 0,0 0 0,0 0 0,0 0 1,0 0-1,0 0 0,0 0 0,0 1 1,0-1-1,0 0 0,0 0 0,0 0 0,0 0 1,0 0-1,0 0 0,0 1 0,0-1 1,0 0-1,0 0 0,0 0 0,0 0 1,0 0-1,0 1 0,0-1 0,0 0 0,0 0 1,0 0-1,0 0 0,0 0 0,0 0 1,0 0-1,0 1 0,0-1 0,0 0 1,0 0-1,1 0 0,-1 0 0,0 0 0,0 0 1,0 0-1,0 0 0,0 0 0,0 1 1,0-1-1,1 0 0,-1 0 0,0 0 0,0 0 1,0 0-1,0 0 0,0 0 0,1 0 1,-1 0-1,0 0 0,0 0 0,0 0 1,0 0-1,14-5 1087,13-10 74,55-43 471,-3-3-1,130-132 1,-178 160-1538,-21 22-82,0 0 0,2 0 0,14-11 0,-26 22-59,0-1 0,0 1 0,1 0-1,-1 0 1,0-1 0,0 1 0,1 0 0,-1 0 0,0 0 0,0-1 0,1 1 0,-1 0-1,0 0 1,1 0 0,-1 0 0,0 0 0,1-1 0,-1 1 0,0 0 0,1 0-1,-1 0 1,0 0 0,1 0 0,-1 0 0,1 0 0,-1 0 0,0 0 0,1 0 0,-1 1-1,0-1 1,1 0 0,-1 0 0,0 0 0,1 0 0,-1 0 0,0 1 0,0-1 0,1 0-1,-1 0 1,0 0 0,1 1 0,0 17 39,-12 28-4,11-45-35,-54 157 74,2-10-1087,50-142 657,-2 16-320,4-21 660,0-1-1,0 1 1,0-1 0,0 1 0,0-1 0,1 1-1,-1-1 1,0 1 0,0-1 0,1 1 0,-1-1-1,0 0 1,0 1 0,1-1 0,-1 1 0,1-1 0,-1 0-1,0 1 1,1-1 0,-1 0 0,1 0 0,-1 1-1,1-1 1,-1 0 0,0 0 0,1 0 0,-1 1 0,1-1-1,-1 0 1,1 0 0,-1 0 0,1 0 0,0 0-1,-1 0 1,1 0 0,-1 0 0,1 0 0,16-2-441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17852,'2'2'315,"0"0"0,-1-1 1,1 1-1,-1 0 0,0 0 0,0 0 1,1 0-1,-1 0 0,0 0 0,-1 1 1,1-1-1,0 0 0,-1 0 0,1 1 1,-1-1-1,0 0 0,0 1 0,0 3 1,-5 48 2355,2-36-2288,-47 295-311,50-313-102,0 0-1,0-1 0,0 1 0,0 0 1,0 0-1,0 0 0,0 0 1,0 0-1,0 0 0,-1 0 0,1 0 1,0 0-1,0-1 0,0 1 0,0 0 1,0 0-1,0 0 0,0 0 0,-1 0 1,1 0-1,0 0 0,0 0 0,0 0 1,0 0-1,0 0 0,0 0 1,-1 0-1,1 0 0,0 0 0,0 0 1,0 0-1,0 0 0,0 0 0,-1 0 1,1 0-1,0 0 0,0 0 0,0 0 1,0 0-1,0 1 0,0-1 0,0 0 1,-1 0-1,1 0 0,0 0 1,0 0-1,0 0 0,0 0 0,0 0 1,0 1-1,0-1 0,0 0 0,0 0 1,0 0-1,0 0 0,0 0 0,0 0 1,0 0-1,0 1 0,0-1 0,0 0 1,0 0-1,-3-6-636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21373,'2'3'2160,"6"-1"-1248,6 1-328,6-3 1201,6 0-433,7-5-480,6 1-224,4-4-544,1-2-432,2-2-976,-1-4 1160,-2-5-240,1-2-200</inkml:trace>
  <inkml:trace contextRef="#ctx0" brushRef="#br0" timeOffset="1">981 0 21749,'5'18'2416,"-4"-1"-1648,-2 7-328,-4 2 1417,-1 9-889,-2 0-248,-2 1-416,2 0-208,0-7-400,2-2-376,3-12-832,3-2-225,3-11 1249,5-2-360,3-7-272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497 162 21525,'8'0'2088,"-8"11"-1376,-2 7-312,-6 4 1217,0 8-473,-3 8-648,3 0-184,-1 2-136,0 1-64,2-3-88,1-6-96,4-5-560,1-7-440,1-9 920,0-9-176,-3 4-136</inkml:trace>
  <inkml:trace contextRef="#ctx0" brushRef="#br0" timeOffset="1">11 0 20676,'-8'5'2105,"5"0"-1257,3 2-304,10 0 1145,4 1-209,11-4-480,7 1-232,10-2-232,7-3-88,8 2-111,0-2-49,-1 0-288,-5 1-192,-4 1-617,-6-1-599,-8-2 1152,-6-2-232,-5-4-184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16163,'14'-1'921,"6"2"-881,2 1-64,7 18 120,12 11-312,13 5-168,5 1-73,1 2 345,-6 2-64,-1-6-96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98 315 15803,'-19'18'2591,"7"-7"-1312,1 0 1,0 1-1,-15 22 0,23-30-1174,1 0 0,0 1-1,0-1 1,0 1 0,0-1 0,1 1-1,-1 0 1,1-1 0,0 1 0,1 0-1,-1 0 1,1 0 0,0-1 0,0 1 0,1 0-1,1 8 1,-1-10-58,-1 0 0,1-1-1,0 1 1,1 0 0,-1-1 0,0 1-1,1 0 1,-1-1 0,1 0 0,0 1-1,0-1 1,0 0 0,0 0 0,0 0 0,0 0-1,4 2 1,-1-2 4,0 1 0,-1-1-1,1 0 1,0 0 0,1-1 0,-1 1-1,0-1 1,8 1 0,0-2 3,-1 1 1,0-2-1,1 0 1,-1 0 0,0-1-1,1 0 1,13-6-1,-14 4-6,0-1-1,0-1 0,0 0 0,0 0 1,-1-1-1,0-1 0,18-15 0,-24 18-54,0-1 0,0 1 0,0-1 0,-1 0 0,0 0 0,0 0-1,0 0 1,-1-1 0,0 0 0,0 1 0,0-1 0,-1 0 0,0 0 0,-1-1 0,2-9 0,-3 14-9,0 1 1,0-1-1,0 1 1,-1 0 0,1-1-1,-1 1 1,1 0 0,-1-1-1,0 1 1,1 0 0,-1 0-1,0-1 1,-1 1 0,0-2-1,1 3 7,0 1 0,1-1-1,-1 0 1,0 1 0,0-1 0,0 1-1,1-1 1,-1 1 0,0-1-1,0 1 1,0-1 0,0 1 0,0 0-1,0 0 1,0-1 0,0 1 0,0 0-1,0 0 1,0 0 0,0 0-1,0 0 1,0 0 0,0 1 0,1-1-1,-1 0 1,0 0 0,0 1 0,0-1-1,0 0 1,0 1 0,0-1-1,0 1 1,1-1 0,-1 1 0,0 0-1,-1 0 1,0 2-28,-1-1 0,0 1 0,1 0 0,-1 0-1,1 0 1,0 0 0,0 1 0,0-1 0,1 0 0,-1 1 0,1 0 0,0-1-1,0 1 1,0 0 0,0-1 0,0 1 0,1 0 0,0 0 0,0 0 0,0 0 0,0-1-1,1 1 1,-1 0 0,1 0 0,0-1 0,0 1 0,1 0 0,-1-1 0,1 1-1,-1-1 1,1 1 0,0-1 0,0 0 0,1 0 0,-1 0 0,1 0 0,-1 0 0,1-1-1,0 1 1,0-1 0,6 4 0,-3-3-61,1-1-1,0 0 0,0 0 1,0 0-1,0-1 1,0 0-1,0 0 1,1-1-1,-1 0 1,0 0-1,13-2 1,-9 0-29,0-1 0,-1 0 0,1-1 1,-1 0-1,1-1 0,18-11 0,-11 3 15,-1 0 0,0-1 0,-1 0 0,-1-1 0,0-1 0,-1-1 0,16-23 0,-15 17 93,-1-1-1,-2 0 1,0-1 0,-1 0-1,-2-1 1,0 0 0,7-44-1,-15 63 59,-1 1-1,1 0 0,-1 0 1,-2-9-1,2 14-30,0 1 0,0-1 1,0 0-1,0 1 0,0-1 0,0 1 0,0-1 0,-1 1 0,1-1 0,0 1 0,0-1 1,-1 1-1,1-1 0,0 1 0,-1 0 0,1-1 0,0 1 0,-1-1 0,1 1 0,-1 0 1,0-1-1,1 1 4,-1 0 0,0 0 0,1 0 0,-1 0 1,0 1-1,1-1 0,-1 0 0,0 0 0,1 1 1,-1-1-1,1 0 0,-1 1 0,1-1 0,-1 1 1,1-1-1,-1 1 0,1-1 0,-1 1 0,1-1 1,-1 1-1,1-1 0,-1 2 0,-6 9 133,0 0 0,0 1-1,2 0 1,-1 0 0,1 0-1,-3 15 1,-17 80 607,19-72-459,2 0 0,-1 47 0,6-60-180,0-1 0,1 0 0,1 0 0,0 0 0,8 22 0,2-11 14,-13-31-115,1 0 0,-1 0-1,1 0 1,0 1 0,-1-1 0,1 0 0,0 0 0,0 0 0,0 0 0,0 0 0,0-1-1,0 1 1,0 0 0,0 0 0,0-1 0,0 1 0,0 0 0,0-1 0,0 1 0,1-1-1,1 1 1,-3-1-3,1 0-1,0-1 0,-1 1 0,1 0 1,-1 0-1,1-1 0,-1 1 1,1-1-1,0 1 0,-1 0 0,1-1 1,-1 1-1,0-1 0,1 1 1,-1-1-1,1 1 0,-1-1 1,0 1-1,1-1 0,-1 0 0,0 1 1,0-1-1,1 1 0,-1-1 1,0 0-1,0 1 0,0-1 0,0 0 1,0 1-1,0-1 0,0 0 1,0 0-1,-1-28 145,1 27-141,-3-18 44,-1 0 0,0 0-1,-2 1 1,0-1 0,-1 1 0,-1 1-1,-1-1 1,0 2 0,-14-20 0,22 35-65,0 0 1,-1 1 0,1-1 0,0 1 0,-1-1 0,1 1 0,0 0 0,-1 0 0,0-1 0,1 1 0,-4-1 0,5 2 4,0 0-1,0 0 1,0 0 0,0 0 0,0 0 0,-1 0 0,1 0 0,0 0 0,0 0-1,0 0 1,0 0 0,0 0 0,0 0 0,0 0 0,0 0 0,-1 0 0,1 0-1,0 0 1,0 1 0,0-1 0,0 0 0,0 0 0,0 0 0,0 0-1,0 0 1,0 0 0,0 0 0,0 0 0,0 0 0,0 0 0,0 1 0,0-1-1,-1 0 1,1 0 0,0 0 0,0 0 0,0 0 0,0 0 0,0 0-1,0 0 1,0 1 0,0-1 0,0 0 0,0 0 0,1 0 0,-1 0 0,0 0-1,0 0 1,0 0 0,0 0 0,0 1 0,0-1 0,0 0 0,8 15-283,-2-7 35,1 0 0,1 0 0,-1-1 0,1 0 0,1 0 0,-1 0 0,1-1 1,0-1-1,1 1 0,-1-2 0,16 7 0,3-1-601,0-2 0,1 0 0,29 3 0,-30-7 402,0-2 0,-1 0 1,1-2-1,0-1 0,-1-1 0,43-10 1,-33-1 1071,-36 12-497,1 1 1,-1-1-1,1 0 1,-1 0-1,1 0 1,-1 0-1,0 0 1,1-1-1,-1 1 1,0 0-1,0-1 1,0 1-1,0 0 1,0-1-1,0 0 1,-1 1-1,2-4 1,-2 5-38,0-1 0,0 0 0,0 0 0,0 1 0,0-1 0,0 0 0,-1 0 0,1 1 0,0-1 0,0 0 0,-1 1 0,1-1 0,0 1 0,-1-1 0,1 0 0,-1 1 0,1-1 0,-1 1 0,1-1 0,-1 1 0,0-1 0,1 1 0,-1-1 0,1 1 0,-1 0 0,0-1 0,1 1 0,-1 0 0,0 0 0,1-1 0,-1 1 0,0 0 0,0 0 0,1 0 0,-1 0 0,0 0 0,0 0 0,1 0 0,-2 0 0,-32 2 1735,30-1-1685,0 0 0,0 0 0,0 1 0,0-1 0,1 1 0,-1 0 0,1 0-1,-1 0 1,-4 5 0,7-7-125,0 1 0,0 0 0,0-1 0,1 1-1,-1 0 1,0 0 0,0 0 0,1 0 0,-1 0-1,1 0 1,-1 0 0,1 0 0,-1 0 0,1 0 0,-1 0-1,1 0 1,0 0 0,0 1 0,0-1 0,-1 0-1,1 0 1,0 0 0,1 0 0,-1 0 0,0 1-1,0-1 1,0 0 0,1 0 0,-1 0 0,0 0 0,1 0-1,-1 0 1,1 0 0,-1 0 0,1 0 0,0 0-1,-1 0 1,1 0 0,1 1 0,2 2-6,1-1 1,-1 0-1,0 0 0,1 0 1,-1-1-1,1 1 1,0-1-1,0 0 1,0-1-1,8 3 0,57 7-22,-57-9 15,226 13 136,-236-14-73,0-1 0,1-1 0,-1 1 0,0 0 0,0-1 0,1 1 0,2-2 0,-5 1-41,-1 1 0,0 0 0,1 0 1,-1 0-1,0 0 0,1-1 0,-1 1 1,0 0-1,0-1 0,1 1 0,-1 0 0,0 0 1,0-1-1,1 1 0,-1 0 0,0-1 1,0 1-1,0 0 0,0-1 0,1 1 1,-1-1-1,0 1 0,0 0 0,0-1 1,-6-14 513,-1 6-278,-20-26 245,2-2 0,1 0 0,-23-51 0,37 68-460,2 0 0,0-1 0,-9-42 0,17 61-44,0 1-1,0-1 0,0 1 0,-1 0 1,1-1-1,0 1 0,1-1 0,-1 1 0,0-1 1,0 1-1,1-1 0,-1 1 0,1-1 1,-1 1-1,1 0 0,-1-1 0,1 1 1,1-1-1,-2 1-7,1 0 0,0 0 1,0 1-1,0-1 0,0 1 1,0-1-1,0 1 0,0-1 0,0 1 1,0 0-1,0-1 0,0 1 1,1 0-1,-1 0 0,0 0 0,0 0 1,0 0-1,2 0 0,5 1-92,0 1-1,0 0 0,0 1 1,0-1-1,8 5 0,-11-4 28,18 6-396,19 10-193,0-2 1,2-2 0,71 15-1,-93-28 302,31 0-1,-53-2 358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2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 16091,'-23'-4'2305,"12"4"-1065,2 0-400,15-3 1521,7 0-529,14 0-359,9 0-217,13 0-456,8-2-168,7 3-184,6 1-104,-7 1-128,-5 0-128,-3 4-600,-8 0-456,-12-3 800,-2 4-176,-3-2-88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 17524,'6'-1'553,"0"1"1,0 0-1,0 0 1,1 0 0,-1 1-1,0 0 1,0 0-1,0 0 1,0 1-1,0 0 1,10 5-1,-10-3-218,1 0 0,-1 0 0,1 1 0,-1-1 0,0 2 0,-1-1 0,0 0 0,8 11 0,-6-6-192,0 1 0,-1-1 0,-1 1 0,0 0 0,-1 0 0,0 0 0,0 1 0,-1-1 1,-1 1-1,0 0 0,0 0 0,-1 13 0,-2-5-84,-1 1 0,-1-1 0,-1 0 0,-1 0 0,0 0 0,-2-1 0,0 0 1,-1 0-1,-1 0 0,-1-1 0,0-1 0,-20 25 0,4-8-471,-2-1 0,-2-2 0,-1-1 0,-66 49 0,69-58-51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19820,'-7'24'2345,"7"-5"-1465,22-14-256,11-2 1312,20-6-711,6-2-217,12-5-496,0 6-216,-5-4-472,-5 3-472,-21 7-856,-10 4 1232,-19 8-281,-11 2-183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17100,'11'8'2264,"13"-2"-1064,4-3-511,10-1 1335,-2-2-424,10 0-776,-2-5-759,0 2 175,-6 0-184,-8-5-280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19332,'0'0'74,"0"1"0,0-1 0,0 0 0,0 0 0,0 0 0,0 1 0,0-1-1,0 0 1,0 0 0,0 1 0,0-1 0,0 0 0,0 0 0,0 0 0,0 1 0,0-1 0,0 0 0,1 0-1,-1 0 1,0 1 0,0-1 0,0 0 0,0 0 0,0 0 0,1 1 0,-1-1 0,0 0 0,0 0 0,0 0-1,0 0 1,1 0 0,-1 0 0,0 0 0,0 1 0,1-1 0,-1 0 0,0 0 0,0 0 0,1 0 0,11-5 1204,14-16-344,-21 17-388,166-141 3345,86-69-2633,-228 191-1203,54-42 88,-77 63-115,-6 7-19,-10 15-18,5-11 3,-53 109-386,-58 173 1,114-285 319,-6 25-1007,8-30 1068,0-1 1,0 0-1,0 0 0,0 0 0,0 0 0,0 0 0,0 1 1,0-1-1,0 0 0,0 0 0,0 0 0,0 0 1,0 1-1,0-1 0,0 0 0,0 0 0,0 0 1,0 0-1,0 0 0,0 1 0,0-1 0,0 0 0,1 0 1,-1 0-1,0 0 0,0 0 0,0 0 0,0 1 1,0-1-1,0 0 0,0 0 0,1 0 0,-1 0 1,0 0-1,0 0 0,0 0 0,0 0 0,0 0 0,1 0 1,-1 0-1,0 0 0,0 0 0,0 0 0,0 0 1,1 0-1,-1 0 0,0 0 0,15-11-135,10-17-234,4-7-91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17892,'5'0'3621,"-11"11"-1546,-12 16 221,-17 22-864,-32 59 0,59-93-1291,1 1 0,0-1-1,1 1 1,0 1 0,1-1 0,1 1 0,1-1 0,-3 34 0,6-47-108,0 0 1,0 0-1,1 0 1,-1-1-1,1 1 1,-1 0-1,1 0 1,0-1-1,0 1 1,0 0-1,0-1 1,0 1-1,1-1 1,-1 0-1,3 4 1,-2-5-15,0 1-1,0-1 1,-1 0-1,1 1 1,0-1 0,0 0-1,0 0 1,1 0-1,-1 0 1,0-1 0,0 1-1,0-1 1,1 1-1,-1-1 1,0 0 0,1 1-1,-1-1 1,0-1-1,3 1 1,5-2-190,-1 1 0,1-2-1,-1 0 1,0 0 0,0 0 0,0-1 0,-1 0 0,1-1 0,-1 0-1,0-1 1,12-9 0,-1-2-1096,-1-1 0,0 0-1,18-26 1,-27 33 300,-1 0 1,0 0-1,0-1 0,-1 0 1,-1 0-1,0-1 0,6-19 0,-12 32 943,0-1-1,1 0 1,-1 1-1,0-1 1,0 1-1,0-1 1,0 1-1,0-1 1,0 0-1,0 1 1,0-1-1,0 1 1,0-1-1,0 1 1,0-1-1,-1 0 1,1 1-1,0-1 1,0 1-1,0-1 1,-1 1-1,1-1 1,-10 3 659,-12 19 1351,8 0-633,1 1-1,0 1 0,2 0 1,-11 32-1,15-35-1035,1 0 0,1 0 0,1 1 0,0 0 0,0 33-1,4-43-338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28 18748,'19'-5'1762,"71"-15"4557,-80 19-5936,0 0 0,0 0 1,0 1-1,0 1 1,0-1-1,-1 1 0,12 3 1,-20-4-368,0 1 0,0-1 1,0 0-1,0 0 1,0 1-1,1-1 0,-1 0 1,0 1-1,0-1 0,0 1 1,0 0-1,0-1 1,0 1-1,0 0 0,-1 0 1,1-1-1,0 1 0,0 0 1,0 0-1,-1 0 1,1 0-1,-1 0 0,1 0 1,-1 0-1,1 0 0,-1 0 1,1 0-1,-1 1 1,0-1-1,0 0 0,1 0 1,-1 0-1,0 0 0,0 1 1,0-1-1,0 0 1,0 0-1,-1 0 0,1 0 1,0 1-1,-1-1 0,1 0 1,0 0-1,-1 0 0,1 0 1,-1 0-1,-1 2 1,-3 4-2,0 1 0,0-1 0,-1 0 0,-11 12 0,-30 23 32,-65 46 0,-38 35 5,145-118-51,0 0 1,0 0 0,1 1-1,-1-1 1,-4 9 0,9-13-2,-1 0 0,0 0 0,1 1 1,-1-1-1,1 0 0,0 0 0,-1 0 1,1 0-1,0 0 0,0 1 0,0-1 1,0 0-1,0 0 0,0 0 0,0 1 1,0-1-1,0 0 0,1 0 1,-1 0-1,0 1 0,1-1 0,-1 0 1,1 0-1,-1 0 0,1 0 0,-1 0 1,1 0-1,0 0 0,0 0 0,0 0 1,-1-1-1,1 1 0,0 0 0,0 0 1,0-1-1,0 1 0,0 0 0,2 0 1,3 1-11,-1 1 1,1-1 0,0-1 0,0 1-1,1-1 1,-1 0 0,0 0-1,0-1 1,12 0 0,60-9-868,-69 8 680,18-4-928,0 0 0,0-2 0,0-1 0,-1-2 0,38-18 0,-28 7-364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20732,'-3'27'2017,"-4"2"-1297,1-3-304,0 3 1016,-2-2-343,5-4-1001,3-1-560,1-11 432,6-7-104,5-6-161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20580,'-2'0'137,"1"0"-1,-1 0 1,1-1 0,-1 1-1,1 0 1,-1 0-1,1 0 1,-1 1-1,1-1 1,-1 0-1,1 1 1,-1-1-1,1 1 1,0-1 0,-1 1-1,1-1 1,0 1-1,-1 0 1,1 0-1,0 0 1,0 0-1,-2 1 1,-24 25 1382,23-22-1464,0 0-1,1-1 1,0 1 0,0 1-1,0-1 1,1 0-1,0 1 1,0-1 0,0 1-1,1-1 1,0 1-1,0 0 1,0 0 0,1-1-1,-1 1 1,1 0-1,1 0 1,-1 0 0,3 8-1,2 5 25,2 0-1,0-1 1,1 1-1,14 24 1,-14-30-49,0 1 0,-1 0 1,-1 1-1,0-1 0,-1 1 0,-1 1 1,4 21-1,-8-33-30,0 1 0,0-1 1,-1 0-1,1 0 0,-1 0 0,0 0 0,0 0 0,0 0 0,0-1 1,-1 1-1,0 0 0,0-1 0,0 1 0,0-1 0,0 1 1,-5 4-1,2-3 3,0-1 0,0 0 0,0 0 0,0 0 1,0-1-1,-1 0 0,0 0 0,1 0 0,-1-1 1,-8 3-1,6-3 10,0 0-1,0-1 1,0 1 0,0-2 0,0 1 0,0-1 0,-16-2 0,19 1 2,0 0 1,0 0 0,0 0 0,0-1 0,0 0 0,0 0 0,0 0 0,1 0-1,-1-1 1,1 0 0,0 0 0,-6-5 0,6 4-3,1-1 0,0 1 0,-1-1-1,1 0 1,1 0 0,-1 0 0,1 0 0,0 0 0,0 0 0,0-1 0,1 1 0,0-1-1,0 1 1,0-1 0,1 1 0,0-1 0,0 0 0,0 1 0,1-1 0,0 1 0,0-1 0,0 1-1,3-9 1,1 1-3,0 0 0,1 0 1,0 0-1,1 1 0,0 0 0,1 1 0,0-1 0,15-14 0,-8 12-22,0 0-1,2 0 1,0 2-1,36-21 1,78-28 21,-72 35 37,-56 25-39,22-11 79,-24 11-75,1 0 0,-1 0 0,0 1 0,0-1 0,0 0 1,0 0-1,0 0 0,0 0 0,0 0 0,0-1 0,0 1 0,-1 0 0,1 0 0,0 0 0,-1-1 1,1 0-1,-1 1-9,0 0 1,0 0 0,-1 0 0,1 1-1,0-1 1,-1 0 0,1 0 0,0 1 0,-1-1-1,1 0 1,-1 0 0,1 1 0,-1-1-1,0 1 1,1-1 0,-1 1 0,0-1-1,1 1 1,-1-1 0,0 1 0,1-1-1,-1 1 1,0 0 0,0-1 0,0 1-1,1 0 1,-1 0 0,0 0 0,0-1 0,0 1-1,-1 0 1,-29-4-469,30 4 412,-5-1 13,0 0 1,1 1 0,-1 0 0,0 0 0,1 1 0,-1-1 0,0 1 0,1 0 0,-1 1-1,1-1 1,-1 1 0,-5 3 0,0 3-229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 18492,'-1'0'90,"1"-1"0,0 1 1,0 0-1,0-1 0,0 1 0,0 0 1,0 0-1,0-1 0,0 1 0,0 0 1,0 0-1,-1 0 0,1-1 0,0 1 1,0 0-1,0 0 0,0-1 0,-1 1 1,1 0-1,0 0 0,0 0 0,-1 0 1,1 0-1,0-1 0,0 1 0,-1 0 1,1 0-1,0 0 0,0 0 0,-1 0 1,1 0-1,0 0 0,0 0 0,-1 0 1,1 0-1,0 0 0,0 0 0,-1 0 1,1 0-1,-1 0 0,-13 3 58,12-2 176,-7 2 95,0 1 1,0 0 0,1 1 0,-1 0 0,1 0 0,0 1-1,-7 6 1,-51 52 613,56-54-909,-15 16 86,1 2-1,-33 49 1,48-63-131,0 2 0,1-1 1,1 1-1,0 0 0,1 1 0,1-1 1,-5 27-1,9-40-50,1 1 0,-1 0 0,1-1-1,0 1 1,0 0 0,0-1 0,0 1 0,1 0 0,0-1 0,-1 1 0,1-1-1,1 1 1,-1-1 0,0 1 0,1-1 0,0 0 0,-1 0 0,1 1-1,1-1 1,-1-1 0,4 6 0,-2-6-3,-1 0 0,1 1 1,0-1-1,-1 0 0,1-1 0,0 1 0,0-1 0,0 0 1,0 0-1,0 0 0,1 0 0,-1-1 0,0 1 0,0-1 1,0 0-1,1-1 0,-1 1 0,6-2 0,0 0 36,0-1-1,0 0 0,0 0 1,0-1-1,0 0 0,-1-1 1,12-8-1,-18 11-30,1 0-1,-1-1 1,0 0-1,0 1 1,-1-1 0,1 0-1,0-1 1,-1 1 0,4-6-1,-5 6-12,-1 1 0,1 0-1,0 0 1,-1 0 0,1 0 0,-1-1-1,0 1 1,1 0 0,-1 0-1,0-1 1,-1 1 0,1 0 0,0-1-1,-1 1 1,1 0 0,-1 0-1,1 0 1,-3-3 0,2 2-6,-1 0 1,0 0-1,-1 0 1,1 0-1,0 1 1,-1 0-1,1-1 1,-1 1-1,0 0 1,0 0-1,0 0 1,0 0-1,0 1 1,0-1-1,0 1 1,-1 0-1,1 0 1,0 0-1,-1 1 1,1-1-1,-1 1 1,1-1-1,-1 1 1,1 0-1,-5 1 1,2-1-119,0 1 1,0-1 0,0 1-1,0 0 1,1 1-1,-1-1 1,0 1-1,1 1 1,-1-1 0,1 1-1,0-1 1,0 2-1,0-1 1,-6 6 0,5-3-16,1 2 0,0-1 1,0 1-1,-5 9 1,8-13 61,-14 28-421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22005,'8'0'1936,"16"2"-1312,11 1-240,18 2 745,7-2-257,19 5-400,3 3-288,6-2-808,-4 1-488,-13-6 903,-13 4-215,-20-6-128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21885,'6'3'2160,"14"-3"-1344,7-6-320,10-3 1009,4 1-353,4-2-320,6 4-192,-1 1-328,-1 1-104,-6 0-168,-2 1-80,-13 2-384,-4-1-256,-12-1-824,-17-2-729,-10 2 1377,-14-2-192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20468,'9'13'2185,"20"-10"-1249,8-5-344,17-2 1089,7-3-385,14-2-304,2 0-240,2-1-360,-4-1-176,-10 0-360,-8 5-328,-19 1 760,-7 3-344,-20 2-48,-8-6-56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11 28422,'-12'-11'33,"16"12"-5,-1 1-18,0 0 1,0 1 0,0-1 0,0 1-1,0-1 1,-1 1 0,4 4 0,-4-4-2,-1 1 1,1-1-1,-1 0 1,0 1 0,0-1-1,0 1 1,0 0-1,-1-1 1,1 1-1,-1-1 1,0 1-1,0 0 1,0-1 0,0 1-1,-1 0 1,-1 4-1,-2 7 17,-1 0 0,-10 22-1,9-23-4,-9 18 67,-1 0 1,-2-1 0,-42 54-1,-78 76 220,118-139-269,-49 51 49,-27 31-1791,74-74 934,23-28 285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15875,'0'0'144,"0"0"0,0-1 0,-1 1 0,1 0 0,0 0 0,0-1 0,0 1 0,0 0 0,-1 0 0,1-1 0,0 1 0,0 0 0,0-1 0,0 1 0,0 0 0,0-1 0,0 1 0,0 0 0,0 0-1,0-1 1,0 1 0,0 0 0,0-1 0,0 1 0,0 0 0,1-1 0,-1 1 0,0 0 0,0 0 0,0-1 0,0 1 0,0 0 0,1 0 0,-1-1 0,0 1 0,14-5 2687,24 4-686,-30 1-1589,25 2-216,0 1 0,1 2-1,-1 1 1,-1 2 0,1 0 0,-2 3 0,1 1 0,48 25 0,-69-32-375,-1 1 1,0 0-1,0 0 0,0 1 1,-1 0-1,0 1 0,14 16 1,-23-24 6,0 0 0,1 0 0,-1 0 0,0 1 0,0-1 0,0 0 1,0 0-1,1 1 0,-1-1 0,0 0 0,0 0 0,0 1 0,0-1 1,0 0-1,0 1 0,0-1 0,1 0 0,-1 1 0,0-1 0,0 0 1,0 0-1,0 1 0,0-1 0,0 0 0,-1 1 0,1-1 0,0 0 1,0 0-1,0 1 0,0-1 0,0 0 0,0 1 0,0-1 0,-1 0 1,1 0 8,0 0 0,0 0 0,-1 0 1,1 0-1,0 0 0,0 0 0,-1 0 1,1 0-1,0 0 0,0 0 1,0 0-1,-1-1 0,1 1 0,0 0 1,0 0-1,0 0 0,-1 0 0,1 0 1,0-1-1,0 1 0,0 0 0,0 0 1,0 0-1,0-1 0,-1 1 1,1 0-1,0 0 0,0 0 0,0-1 1,0 1-1,0 0 0,0 0 0,0-1 1,0 1-1,0 0 0,0 0 0,0-1 1,0 1-1,0 0 0,0-9-382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4 512 16355,'0'0'108,"-1"1"-1,1-1 0,0 0 0,0 0 1,-1 1-1,1-1 0,0 0 0,0 1 1,0-1-1,-1 0 0,1 0 0,0 1 0,0-1 1,0 0-1,0 1 0,0-1 0,0 0 1,0 1-1,0-1 0,0 1 0,0-1 0,0 0 1,0 1-1,0-1 0,0 0 0,0 1 1,0-1-1,0 0 0,0 1 0,0-1 0,0 0 1,1 1-1,-1-1 0,0 0 0,0 0 1,0 1-1,1-1 0,-1 0 0,0 0 1,0 1-1,1-1 0,-1 1 0,19-5 2571,23-18-403,-41 21-2176,53-33 1325,-1-3 1,82-73 0,-64 41-936,67-81-1,-64 51-256,-88 138-80,-35 69-112,9-25-20,-46 143-1,83-218 355,-1 9-1855,5-15 364,6-7 338,2-4 308,9 0-181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42 20620,'49'-25'3771,"-19"8"1300,-40 39-3097,-33 44-1582,-47 78-109,73-114-220,1 2-1,-20 58 1,34-86-49,1 0 0,0 0 0,0 1 0,0-1-1,0 1 1,1-1 0,0 0 0,0 1 0,1 7 0,-1-11-8,1 1 1,-1 0-1,1-1 1,0 1-1,-1-1 0,1 1 1,0-1-1,0 0 1,0 1-1,0-1 1,0 0-1,1 0 0,-1 1 1,0-1-1,0 0 1,1 0-1,-1 0 0,1-1 1,-1 1-1,1 0 1,-1 0-1,1-1 1,-1 1-1,1-1 0,0 0 1,-1 1-1,3-1 1,8 1-42,-1 0 0,1-1 0,-1 0 0,0-1 0,1-1 0,-1 1 1,0-2-1,14-4 0,1-2-512,0-1 1,30-16-1,-39 16-318,0 0 1,0-1-1,-1 0 1,-1-1-1,23-23 0,-33 29 337,1 0 0,-1 0-1,0 0 1,-1-1 0,0 1-1,0-1 1,0 0 0,-1-1-1,0 1 1,0 0-1,-1-1 1,1 0 0,-2 1-1,1-1 1,-1 0 0,0-12-1,-1 19 531,0 1 1,0-1-1,0 1 0,0-1 0,0 1 1,0-1-1,0 1 0,0-1 0,-1 1 1,1 0-1,0-1 0,0 1 0,0-1 1,0 1-1,-1-1 0,1 1 0,0-1 1,-1 1-1,1 0 0,0-1 0,-1 1 1,0-1-1,-7 5 799,-6 17 1219,-2 15 527,2 1 0,-15 59 0,-8 81-122,36-169-2478,-1-5 38,1 0 1,1 0 0,-1 0-1,0 0 1,1 1 0,0-1-1,0 0 1,0 0 0,0 0 0,0 1-1,1-1 1,-1 0 0,1 0-1,0 0 1,0 0 0,0 0-1,0 0 1,3 5 0,11 3-120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44 15739,'2'-3'529,"1"0"-1,-1 0 0,1 0 1,0 1-1,0-1 1,0 1-1,1-1 0,-1 1 1,1 0-1,-1 0 0,1 1 1,-1-1-1,1 1 0,0 0 1,6-2-1,2 1 559,1 0-1,-1 0 1,21 1-1,-27 1-831,0 0-1,-1 0 1,1 1-1,0 0 0,0 0 1,10 4-1,-14-4-194,1 0 0,-1 0-1,1 1 1,-1-1 0,0 1 0,0-1-1,0 1 1,0 0 0,0 0-1,0 0 1,0 0 0,-1 0-1,1 0 1,-1 0 0,1 0 0,-1 1-1,0-1 1,1 4 0,0 0-19,-1 0 0,0 1 0,-1-1 0,1 1 1,-1-1-1,0 1 0,-1-1 0,0 1 0,0-1 1,0 1-1,-1-1 0,1 0 0,-2 0 0,1 0 1,-1 0-1,-5 9 0,-4 7-6,-2-1 1,-30 36 0,7-16 4,-2-3 0,-2-1 0,-1-1 0,-65 40 0,107-75-40,-19 14 1,18-14-1,1-1 0,0 0 0,0 0 0,-1 0 0,1 1 0,0-1 0,-1 0 0,1 0 0,0 1 0,0-1 0,0 0 0,-1 0 0,1 1 0,0-1 0,0 0 0,0 1 0,0-1 0,0 0 0,0 1 0,-1-1 0,1 0 0,0 1 0,0-1 0,0 1 0,0-1 0,0 0 0,0 1 0,0-1 0,1 0 0,-1 1 0,0-1 0,0 0 0,0 1 0,0-1 0,0 0 0,0 1 0,1-1 0,-1 0 0,0 0 0,0 1 0,0-1 0,1 0 0,-1 0 0,0 1 0,1-1 0,-1 0 0,0 0 0,0 1 0,1-1 0,-1 0 0,0 0 0,1 0 0,-1 0 0,0 0 0,1 0 0,-1 0 0,0 1 0,1-1 0,-1 0 0,0 0 0,1 0 0,-1 0 0,1-1 0,24 4 14,1-2 1,-1-1-1,46-6 1,-15 1 4,-18 2-38,-16 0-266,1 2 0,-1 0 0,27 4 0,-44-2 216,-1 0 0,1 0-1,-1 0 1,1 1 0,7 3-1,-2 1-240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18868,'8'-6'2329,"0"2"-1249,-5 11-440,-3 5 1856,0 3-911,0 3-753,0 3-224,0 4-336,0 0-56,0 2-176,2 0-160,-2-3-472,1-2-352,-1-7-496,4-2 1127,-1-15-1087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23229,'-5'0'194,"0"1"0,1 0 0,-1 1 0,0-1 0,1 1 0,-1 0-1,1 0 1,-1 0 0,1 0 0,0 1 0,0 0 0,0 0 0,0 0 0,1 0 0,-1 1 0,1-1 0,0 1 0,0 0 0,-5 7 0,4-5-181,0 1 0,1-1 0,-1 1 0,1-1 1,1 1-1,-1 0 0,1 0 0,0 0 0,1 0 1,-1 1-1,1-1 0,1 13 0,0-15 2,1 1-1,1 0 0,-1 0 1,1-1-1,0 1 1,0-1-1,1 1 1,-1-1-1,1 0 1,1 0-1,-1 0 0,1 0 1,6 7-1,5 2 68,1-1-1,28 19 0,-27-21-11,-2 1 0,22 19 0,-34-28-64,-1-1-1,0 1 1,0 0-1,0 0 1,0 0-1,0 0 0,0 0 1,-1 0-1,0 1 1,1-1-1,-1 0 1,-1 1-1,1-1 1,0 1-1,-1-1 0,0 1 1,0-1-1,0 1 1,0 4-1,-1-3-2,-1 1-1,1-1 1,-1 0 0,0 1-1,0-1 1,0 0-1,-1 0 1,0-1 0,0 1-1,0 0 1,-7 6-1,5-6 8,0 1-1,-1-1 0,0 0 0,0-1 0,-1 1 0,1-1 0,-1 0 0,-9 4 0,11-7 10,1 1 0,0-1-1,-1 1 1,1-1-1,-1-1 1,1 1 0,-1 0-1,0-1 1,1 0 0,-1 0-1,1-1 1,-1 1-1,-8-3 1,12 3-11,0-1 1,-1 1-1,1-1 0,0 0 1,0 1-1,0-1 0,-1 0 1,1 0-1,0 0 0,0 0 0,0 0 1,0 0-1,0 0 0,0 0 1,1 0-1,-1 0 0,0 0 1,0-1-1,1 1 0,-1 0 1,1-1-1,-1 1 0,1 0 1,0-1-1,-1 1 0,1 0 0,0-1 1,0 1-1,0-1 0,0 1 1,0 0-1,0-1 0,1 1 1,-1-1-1,0 1 0,1 0 1,-1-1-1,1-1 0,2-5 24,1 0 0,-1 1 0,1-1-1,0 1 1,7-9 0,15-16 17,1 1-1,2 1 1,55-44 0,-48 45 171,-2-2 0,49-58 0,-77 82-154,-2 1 0,1-1 0,-1 0 0,0 0 0,5-14 1,-8 19-53,-1 0 1,1 0 0,0 1-1,-1-1 1,0 0 0,0 0-1,1 0 1,-1 0 0,0 0-1,0 0 1,-1 0 0,1 0 0,0 0-1,-1 0 1,1 0 0,-1 0-1,0 0 1,1 1 0,-1-1-1,0 0 1,0 0 0,0 1-1,-1-1 1,1 1 0,0-1-1,0 1 1,-1-1 0,-1-1 0,-3 0-10,1 0 0,-1 0 1,1 0-1,-1 1 1,0 0-1,0 0 1,0 1-1,0-1 1,-1 1-1,1 1 1,-7-1-1,1 0-292,0 1-1,-1 1 1,1 0 0,-22 5 0,30-5 145,1 0 0,-1 0 1,0 0-1,1 0 0,0 1 1,-1-1-1,1 1 1,0 0-1,0 0 0,0 0 1,0 0-1,0 1 0,0-1 1,-4 6-1,6 1-511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8:5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13 21901,'0'-1'84,"0"0"0,-1 0 0,1 1-1,0-1 1,-1 0 0,1 1 0,-1-1 0,1 0 0,-1 1 0,1-1 0,-1 1 0,0-1 0,1 1 0,-1-1 0,0 1 0,1-1 0,-1 1 0,0 0 0,0-1 0,1 1 0,-1 0 0,0 0 0,0-1 0,1 1 0,-1 0-1,0 0 1,0 0 0,0 0 0,1 0 0,-1 0 0,0 0 0,0 0 0,0 1 0,1-1 0,-1 0 0,0 0 0,-1 1 0,-3 1 152,0-1 1,0 1 0,1 0-1,-10 5 1,1 2-8,0 0 0,1 1 0,1 1 0,0 0 0,0 0 0,1 1 0,-11 18 0,1 0-138,-32 67-1,42-75-43,1 1 0,-11 44-1,18-58-18,0 0-1,0 0 1,1 1 0,1-1-1,0 1 1,0-1-1,1 0 1,0 1-1,0-1 1,4 12-1,-4-18 0,0 1-1,1-1 1,-1 1-1,1-1 1,0 0-1,0 0 1,0 0 0,0 0-1,0 0 1,1 0-1,-1 0 1,1-1-1,0 0 1,0 1-1,0-1 1,0 0-1,4 2 1,-2-3 23,-1 1 0,1-1 1,0 1-1,0-1 0,0-1 0,0 1 0,0-1 1,0 0-1,0 0 0,0 0 0,7-2 1,-1 0 98,1-1 0,-1-1 0,0 1 0,0-2 1,0 0-1,-1 0 0,1-1 0,-1 0 0,18-15 1,-23 16-45,0-1-1,0 1 1,0-1 0,0 0 0,6-11 0,-10 15-77,0-1-1,0 1 1,1 0 0,-1-1 0,-1 1-1,1-1 1,0 1 0,-1-1 0,1 1-1,-1-1 1,0 0 0,1 1 0,-1-1-1,-1 1 1,1-1 0,0 0 0,-1 1-1,1-1 1,-2-4 0,1 6-44,-1-1 0,1 1 0,0-1-1,0 1 1,0 0 0,-1 0 0,1 0 0,-1 0 0,1 0 0,-1 0 0,1 0 0,-1 0-1,1 1 1,-1-1 0,0 0 0,1 1 0,-1 0 0,0-1 0,0 1 0,1 0 0,-1 0-1,0 0 1,0 0 0,1 0 0,-1 0 0,0 0 0,0 1 0,1-1 0,-1 1 0,0-1-1,-2 2 1,-5 1-365,0 1-1,0 0 1,0 0-1,-11 7 1,15-7 267,0-1 0,0 1-1,1-1 1,-1 1 0,1 1 0,0-1 0,0 1 0,-4 5 0,-3 14-581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17252,'25'9'1944,"21"3"-1072,6-8-352,14-1 1081,6-1-601,3-2-656,-3-3-240,-12 0 56,-6 3-160,-15-5-216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40 212 14731,'-39'24'3610,"39"-24"-3510,0 0 0,0 0 0,1 1 0,-1-1 0,0 0 0,0 0 0,1 0 0,-1 1 0,0-1 0,0 0 0,1 0 0,-1 0 0,0 0 0,1 1 0,-1-1 0,0 0 0,1 0 0,-1 0 0,0 0 0,0 0 0,1 0 0,-1 0 0,0 0 0,1 0 0,-1 0 0,0 0 0,1 0 0,-1 0 0,0 0 0,1-1 0,67-2 2093,74-13 0,-35 3-1472,853-46 1030,-297 25-1727,-543 26-13,448-28-30,-1 30 15,-439 10 11,230 4 40,-340-8-21,-11 0 10,0 1 0,1-2 0,-1 1 0,0-1 0,13-3 0,-28 0-399,0 0-1,0-1 1,1 1-1,0-2 0,-8-6 1,-4-4-39,-4-2-145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20 338 18380,'-19'43'2835,"19"-44"-2804,0 1 1,0 0-1,0 0 0,1 0 1,-1-1-1,0 1 0,0 0 0,1 0 1,-1 0-1,0 0 0,0 0 1,1 0-1,-1-1 0,0 1 0,1 0 1,-1 0-1,0 0 0,0 0 1,1 0-1,-1 0 0,0 0 0,1 0 1,-1 0-1,0 0 0,0 0 1,1 0-1,-1 1 0,0-1 0,0 0 1,1 0-1,-1 0 0,0 0 1,1 0-1,-1 1 0,0-1 0,0 0 1,0 0-1,1 0 0,-1 1 0,0-1 1,0 0-1,0 0 0,0 0 1,1 1-1,-1-1 0,0 0 0,0 0 1,0 1-1,0-1 0,0 0 1,0 1-1,0-1 0,0 0 0,0 0 1,0 1-1,0-1 0,0 0 1,0 1-1,0-1 0,0 0 0,0 0 1,0 1-1,0-1 0,0 0 1,0 1-1,0-1 0,0 0 0,-1 1 1,26-17 1579,260-227 2809,-175 145-3473,-98 87-786,7-7 67,-14 15-13,-7 8 130,-17 24-297,-66 109 230,72-114-430,1-1 1,2 2-1,1-1 1,-8 29-1,18-46-2046,6-13 1420,7-12 180,-2-2-187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40 16043,'14'-12'1538,"-12"10"-1243,0 0 1,0 1 0,0-1 0,0 0-1,0 0 1,-1 0 0,1 0 0,-1 0-1,1 0 1,1-4 0,-3 6-255,0 0-1,-1 0 1,1 0 0,0-1 0,0 1 0,0 0 0,0 0-1,0 0 1,0 0 0,0 0 0,0 0 0,0 0 0,-1 0-1,1-1 1,0 1 0,0 0 0,0 0 0,0 0 0,0 0-1,0 0 1,-1 0 0,1 0 0,0 0 0,0 0 0,0 0-1,0 0 1,0 0 0,0 0 0,-1 0 0,1 0 0,0 0 0,0 0-1,0 0 1,0 0 0,0 0 0,-1 0 0,1 0 0,0 0-1,0 0 1,0 0 0,0 0 0,0 1 0,0-1 0,-1 0-1,1 0 1,0 0 0,0 0 0,0 0 0,0 0 0,0 0-1,-9 5 453,-16 15 281,1 1 0,1 0 0,-22 29 0,23-26-249,19-21-432,-5 6 165,-1 0 0,2 1 0,-1 0 0,-5 12 0,12-21-211,0 1 0,0 0 0,0 0 0,1 0 0,-1-1 0,1 1 0,-1 0 0,1 0 0,0 0 0,-1 0 0,1 0 0,0 0-1,1 0 1,-1 3 0,1-4-20,-1 0 0,1 1-1,0-1 1,-1 0 0,1 0-1,0 0 1,0 0 0,0 0-1,0 0 1,0 0 0,0 0-1,0 0 1,0 0-1,1-1 1,-1 1 0,0 0-1,0-1 1,1 1 0,-1-1-1,0 1 1,1-1 0,2 1-1,7 1 42,0-1 0,0 0 0,0-1-1,1 0 1,-1-1 0,0 0 0,0 0-1,0-1 1,20-7 0,-11 2 16,0 0-1,-1-1 1,0-2 0,25-15 0,-31 16 12,-1 0 0,0 0 0,13-14 0,-21 19-61,-1 1 0,0 0 0,-1 0 1,1-1-1,-1 0 0,1 1 0,-1-1 0,0 0 1,-1 0-1,1 0 0,-1 0 0,0 0 1,0-1-1,0 1 0,0 0 0,0-5 0,-1 7-21,0 0-1,-1 1 0,1-1 0,0 0 0,-1 1 1,1-1-1,-1 0 0,0 1 0,1-1 0,-1 1 1,0-1-1,0 1 0,0 0 0,0-1 1,0 1-1,0 0 0,0 0 0,-3-2 0,1 1-19,0 0-1,0 0 0,0 0 0,0 1 1,0 0-1,0 0 0,-1 0 0,-5-1 1,0 0-182,1 1 1,-1 1-1,1 0 1,-1 0 0,1 1-1,-15 2 1,17-1-205,1 0 1,-1 0-1,0 0 1,-8 6-1,0 5-399,14-12 762,-1-1-1,1 1 0,0-1 1,0 1-1,0-1 0,0 1 1,-1-1-1,1 1 0,0 0 1,0-1-1,0 1 0,0-1 1,0 1-1,1-1 0,-1 1 1,0-1-1,0 1 0,0 0 1,0-1-1,1 1 0,-1-1 1,0 1-1,0-1 0,1 1 1,-1-1-1,0 0 0,1 1 1,0 0-1,9 7-643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11 19860,'0'0'93,"0"-1"-1,0 1 1,0-1 0,0 1-1,0 0 1,0-1-1,0 1 1,0-1-1,0 1 1,-1 0-1,1-1 1,0 1 0,0-1-1,0 1 1,-1 0-1,1-1 1,0 1-1,0 0 1,-1-1 0,1 1-1,0 0 1,-1-1-1,1 1 1,0 0-1,-1 0 1,1-1 0,0 1-1,-1 0 1,1 0-1,-1 0 1,1 0-1,0-1 1,-1 1 0,0 0-1,-19 3 1603,-21 16 485,26-10-1878,0 2-1,1-1 1,0 2 0,0 0 0,-11 14-1,18-18-240,1-1 1,0 1-1,0 1 0,1-1 0,0 1 0,0 0 1,1 0-1,1 0 0,-1 1 0,-3 16 0,7-24-37,-1 1 1,1 0-1,0 0 0,-1 0 0,1 0 0,1 0 0,-1 0 1,0 0-1,1 0 0,-1 0 0,1-1 0,0 1 0,0 0 0,0 0 1,1-1-1,1 4 0,-2-4 0,1-1 0,-1 1 0,1 0 1,0 0-1,0-1 0,0 1 0,0-1 0,0 0 0,0 0 1,0 0-1,1 0 0,-1 0 0,0 0 0,1 0 0,3 0 1,1 0 31,1-1 0,-1 1 1,1-2-1,-1 1 0,0-1 1,1 0-1,-1-1 0,0 1 1,0-1-1,0-1 1,12-5-1,-4 0 63,-1 0 1,0-1 0,0-1-1,-1 0 1,0-1-1,12-14 1,-18 17-64,1 0 0,-2 0 0,1-1 0,-1 0 0,-1 0-1,0-1 1,0 0 0,-1 1 0,0-2 0,4-15 0,-7 24-123,-1 0-1,0 0 0,0-1 1,1 1-1,-1 0 1,-1 0-1,1 0 0,0 0 1,0-1-1,-1 1 1,0 0-1,1 0 0,-1 0 1,0 0-1,0 0 1,0 0-1,0 0 0,0 0 1,0 0-1,-1 1 1,1-1-1,-1 0 0,1 1 1,-1-1-1,1 1 1,-1 0-1,0-1 0,0 1 1,0 0-1,0 0 1,0 0-1,0 0 0,0 1 1,0-1-1,0 1 1,0-1-1,0 1 0,0-1 1,-1 1-1,1 0 1,0 0-1,0 0 0,0 0 1,-4 1-1,-4 6-483,4 5-162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18988,'-1'0'134,"0"0"0,1 1 0,-1-1 0,0 1 1,0-1-1,1 1 0,-1-1 0,0 1 0,1 0 0,-1-1 0,0 1 0,1 0 0,-1-1 0,1 1 0,-1 0 1,1 0-1,0 0 0,-1-1 0,1 1 0,0 0 0,0 0 0,-1 1 0,2-1-46,-1-1 1,0 1-1,1 0 0,-1-1 0,1 1 0,-1-1 0,1 1 1,0-1-1,-1 1 0,1-1 0,-1 0 0,1 1 1,0-1-1,-1 0 0,1 1 0,0-1 0,-1 0 1,1 0-1,0 0 0,-1 0 0,2 1 0,10 0 606,0 0 1,18-1-1,-22 0-357,309-21 3595,-51 1-4660,-250 19-587,-20 2-218,-28 0 180,-6-1 403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17564,'5'14'2456,"25"-15"-1111,8-9-497,11-7 2144,7 0-1119,7-4-681,-1-1-216,-2 3-712,-3 2-648,-15 1 432,-12-3-96,-12 0-176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19036,'3'0'172,"0"-1"-1,0 0 1,0 0-1,0-1 0,0 1 1,0 0-1,0-1 1,0 0-1,0 0 1,-1 0-1,1 0 1,-1 0-1,1-1 1,-1 1-1,0-1 1,0 1-1,0-1 1,2-4-1,6-5 227,244-284 5612,-239 277-5769,-5 6 21,0 1 0,14-13 0,-24 25-259,0 0 1,0 0-1,0 0 0,1 0 1,-1 0-1,0 0 1,0-1-1,0 1 0,0 0 1,0 0-1,0 0 0,0 0 1,0 0-1,0 0 1,0 0-1,0 0 0,1 0 1,-1 0-1,0 0 0,0 0 1,0 0-1,0 0 0,0 0 1,0 0-1,0 0 1,0 0-1,0 0 0,1 0 1,-1 0-1,0 0 0,0 0 1,0 0-1,0 0 1,0 0-1,0 0 0,0 1 1,0-1-1,0 0 0,0 0 1,0 0-1,0 0 0,1 0 1,-1 0-1,0 0 1,0 0-1,0 0 0,0 0 1,0 0-1,0 0 0,0 1 1,0-1-1,0 0 0,0 0 1,0 0-1,0 0 1,0 0-1,0 0 0,0 0 1,0 0-1,0 0 0,0 0 1,0 1-1,0-1 1,0 0-1,0 0 0,0 0 1,0 0-1,-1 13 64,-4 14-52,-17 43-99,13-47-304,2 0 0,1 1 0,0-1 1,-2 35-1,8-57 234,1 16-1009,-1-17 1129,0 1 1,0-1 0,0 1 0,1-1 0,-1 1 0,0-1 0,0 0 0,1 1 0,-1-1-1,0 1 1,0-1 0,1 0 0,-1 1 0,0-1 0,1 0 0,-1 1 0,0-1-1,1 0 1,-1 0 0,1 0 0,-1 1 0,0-1 0,1 0 0,-1 0 0,1 0-1,-1 0 1,1 1 0,-1-1 0,0 0 0,1 0 0,-1 0 0,1 0 0,0 0-1,9-3-734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19764,'-2'3'2113,"-1"12"-1473,-5 8-280,-3 4 1536,-5 8-1264,4 3-199,-4 4-241,3 2-96,4-1-168,-1-4-88,3-7-241,7-5-223,0-12-560,0-11 840,0-1-24,-2-18-152,0-5-8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18652,'7'4'2441,"8"-3"-1441,5 1-352,8-1 1312,7-1-631,1 2-233,9-2-600,-3-2-392,1-2-1144,-2-1-1881,-7 0 2489,-4 0-432,-8 2-352</inkml:trace>
  <inkml:trace contextRef="#ctx0" brushRef="#br0" timeOffset="1">866 1 20156,'-3'11'1889,"-5"9"-1193,-6 1-312,1 5 1112,-2 6-512,-1 3-479,-3-1-129,6 1-216,1-5-144,4-5-488,6-4-233,2-9-599,5-4-216,4-11 1048,7-5-344,3-9-193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40 15995,'6'-6'639,"17"-16"911,-22 21-1427,0-1 1,0 1-1,0 1 0,1-1 0,-1 0 0,1 0 1,-1 0-1,0 1 0,1-1 0,-1 0 0,1 1 1,-1 0-1,1-1 0,2 1 0,-3 0-50,-1 0 0,0 0-1,0 1 1,1-1 0,-1 0 0,0 0-1,0 1 1,0-1 0,1 0 0,-1 0-1,0 1 1,0-1 0,0 0 0,0 1-1,0-1 1,0 0 0,1 1-1,-1-1 1,0 0 0,0 1 0,0-1-1,0 0 1,0 1 0,-1-1 0,1 0-1,0 1 1,0-1 0,0 0 0,0 1-1,0 0 1,-4 13 941,-42 99 1814,32-85-3027,2 0 0,1 1 0,1 1 1,2-1-1,-8 45 0,24-89-3745,-2-2 2788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20348,'43'0'1505,"6"-5"-1185,3 3-200,-5-4 56,16-7-472,-1-1-424,-1-2-185,-12-1 609,-9-2-248,-26 0-272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22525,'18'-8'2264,"7"-5"-1400,10-3-343,10 1 1215,4-1-416,10 2-520,-3 1-239,0 5-297,-1 3-224,-11 4-448,-5 1-305,-13 0-943,-8 0 1368,-11-10-312,-7-5-192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17564,'-2'0'2216,"5"0"-1008,7-4-407,7 1 1351,7 2-239,5-3-529,6 1-312,6 3-352,5 0-160,-4 2-536,3 1-360,-3 0-1064,-2-3 1240,-10 0-224,-5-1-160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17580,'4'19'1744,"2"14"-1032,-1 5-272,3 16 873,-2 2-305,-5 9-240,1 1-176,-7 0-104,-6 1-64,-12-4-120,-12 1 0,-14 1-135,-5 0-209,-5-2-601,-5-3-239,5-12 704,0-10-200,13-22-152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 17268,'0'0'53,"0"0"0,0 0 0,0 0 0,0 0 0,0-1 0,1 1 0,-1 0 0,0 0 0,0 0 0,0 0-1,0-1 1,0 1 0,0 0 0,0 0 0,0 0 0,0 0 0,0-1 0,0 1 0,0 0 0,0 0 0,0 0 0,0 0 0,0-1 0,0 1 0,0 0 0,0 0 0,0 0 0,0 0 0,0-1 0,0 1 0,-1 0 0,1 0 0,0 0 0,0 0 0,0 0 0,0 0 0,0-1 0,0 1 0,0 0 0,-1 0 0,1 0 0,0 0 0,0 0 0,0 0 0,0 0 0,0 0 0,-1 0 0,1-1 0,-8 9 905,-7 15 94,-40 70 912,3-6-1540,4 2-1,-44 114 1,84-182-400,1 1-1,1-1 1,1 1 0,1 0-1,1 0 1,1 0-1,2 28 1,0-39-116,1 0 0,1 0 0,0 0 0,1 0 0,0-1 0,0 1 0,1-1-1,1 1 1,-1-1 0,2 0 0,-1-1 0,2 1 0,-1-1 0,1-1 0,0 1 0,11 8 0,-8-8-49,1-1 1,0 0-1,0-1 0,1-1 1,0 0-1,0 0 0,1-1 0,-1 0 1,1-2-1,0 1 0,0-1 1,0-1-1,15 1 0,50-1-521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16508,'6'-5'375,"0"0"0,0 1 0,0-1 0,1 1 0,0 1 0,-1 0 1,1 0-1,1 0 0,-1 0 0,0 1 0,1 1 0,-1-1 1,1 1-1,-1 0 0,9 1 0,2 0 253,0 0 0,0 2 0,0 0 1,0 1-1,21 7 0,-31-8-422,0 1 0,0 0 0,-1 0 1,1 1-1,12 8 0,-18-11-168,-1 1 0,1-1 0,0 0 0,-1 0 0,1 1-1,-1-1 1,0 1 0,1-1 0,-1 1 0,0 0 0,0-1 0,0 1 0,0 0 0,0 0 0,0 0 0,-1 0-1,1 0 1,-1 0 0,1 0 0,-1 0 0,0 0 0,0 0 0,0 0 0,0 0 0,0 0 0,0 0 0,0 0 0,-2 4-1,0-1 22,0 0 0,-1-1 0,1 1 0,-1-1 0,-1 1-1,1-1 1,0 0 0,-8 7 0,-40 29 200,20-16-110,9-6-51,-25 21 62,44-36-157,0 0 1,1 0-1,-1 1 0,0-1 1,1 0-1,0 1 1,0 0-1,0 0 1,0-1-1,1 1 0,-2 4 1,3-6-6,0-1-1,0 0 1,-1 0 0,1 0 0,0 0 0,0 0 0,1 0-1,-1 0 1,0 0 0,0 0 0,1 0 0,-1 0 0,0 0-1,1 0 1,-1 0 0,1 0 0,-1 0 0,1 0 0,-1 0 0,1 0-1,1 1 1,0 0-15,0-1 0,0 1 0,0 0-1,1-1 1,-1 0 0,1 1 0,-1-1 0,4 1-1,5 1-48,1 0 0,-1-1-1,13 1 1,-24-3 66,44 3 70,79-7 1,-60 0-110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34 17332,'-13'7'1758,"1"1"0,-15 12 0,-31 27-401,-43 33-2039,99-79 534,1 0 1,0 0-1,-1 0 0,1 0 1,-1 0-1,1-1 0,-1 1 0,0 0 1,1-1-1,-1 0 0,0 1 1,1-1-1,-1 0 0,0 0 1,1 1-1,-1-1 0,0-1 0,1 1 1,-1 0-1,-3-1 0,4 0 17,0 0-1,-1 0 0,1 0 0,0 0 0,-1 0 1,1 0-1,0 0 0,0 0 0,0-1 1,0 1-1,0-1 0,0 1 0,1 0 0,-1-1 1,0 1-1,1-1 0,-1-1 0,-2-8-733,1-1-1,0 1 0,1 0 1,1-20-1,-1 18 842,1 0 0,1 0 1,0 0-1,1 0 0,6-20 0,-8 33 67,0 0 0,0-1 0,0 1 0,0 0 0,0 0 0,0-1 0,0 1 0,0 0 0,0 0 0,0-1 0,1 1 0,-1 0 0,0 0 0,0-1 0,0 1 0,0 0 0,1 0 0,-1 0 0,0 0 0,0-1 0,1 1-1,-1 0 1,0 0 0,0 0 0,1 0 0,-1 0 0,0 0 0,0-1 0,1 1 0,-1 0 0,0 0 0,0 0 0,1 0 0,-1 0 0,0 0 0,1 0 0,-1 0 0,10 9 1229,10 23 600,-16-24-1306,14 18 53,1 0 1,2-1 0,0-1 0,2-1 0,0-1-1,2-1 1,27 18 0,-48-39-1882,-5-8 607,-11-19 282,6 14 123,-5-18-267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13627,'-8'31'1808,"-1"1"-1032,4 4-183,6-1 1079,4 3-672,0 0-96,6-2-312,1-3-191,3-6-465,-4-4-136,-2-4-305,-6-1-135,-6-7 1769,-6-5-1290,-10-4 1,-3-4 0</inkml:trace>
  <inkml:trace contextRef="#ctx0" brushRef="#br0" timeOffset="1">9 294 13763,'-7'-3'1896,"6"1"-1127,5 1-137,7 1 1360,10 0-704,6 3-111,12-1-337,2 1-160,5-2-440,0-1-360,-2-1 624,-5-6-408,-3 0-128,-3-3-96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15475,'-29'7'467,"1"1"0,0 1 0,0 1-1,1 2 1,0 1 0,1 0 0,1 2-1,-44 34 1,56-38-313,1 0-1,0 1 0,0 0 1,1 1-1,1 0 1,0 1-1,0 0 1,2 0-1,0 1 1,1 0-1,0 1 0,1 0 1,1 0-1,0 0 1,1 0-1,-3 32 1,7-41-123,0 0 1,0 1-1,0-1 1,1 0 0,0 0-1,1 1 1,-1-1-1,1 0 1,1 0-1,0 0 1,0-1-1,0 1 1,0-1 0,1 1-1,0-1 1,1 0-1,-1-1 1,1 1-1,0-1 1,1 0 0,-1 0-1,1 0 1,8 4-1,0 0 52,1-1 1,0-1-1,0-1 0,1 0 0,0-1 1,0 0-1,0-1 0,0-1 0,25 1 0,-10-2 141,0-2-1,0-1 0,1-2 0,54-11 1,-64 9-96,0-1 1,-1-1-1,0-1 1,0-1-1,-1 0 1,0-2-1,28-19 1,-40 23-116,0 0 0,0 0 0,-1 0 0,0-1 0,0 0 0,0-1 0,-1 1 1,-1-1-1,1 0 0,-1-1 0,-1 1 0,0-1 0,4-13 0,-6 14-123,0 0 1,-1 1-1,0-1 0,-1 0 1,1 0-1,-2 0 0,1 0 0,-1 0 1,-1 1-1,0-1 0,0 0 1,0 1-1,-1-1 0,0 1 1,-1 0-1,-6-11 0,0 4-15,-1 0-1,-1 0 1,0 1 0,-1 0-1,0 1 1,-20-15 0,-37-20-482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17684,'2'12'1880,"10"-5"-1024,6-1-280,12-1 977,6 2-281,13 0-280,4-1-208,4 2-311,-2 0-177,-3 0-456,-6-2-280,-14 2-625,-10 0-231,-18-2 904,-5-1-232,-24 4-232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12419,'-1'8'2000,"6"0"-800,7 0-423,10-7 2199,5 1-1576,8 0-343,1-2-177,7 0-952,-6-2 336,1 4-176,-3 1-88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17340,'13'9'2064,"4"-6"-1344,19-3-240,10 0 737,17-1-361,10-2-232,5 0-784,0 1-576,-7-3 624,0 8-176,-7 1-216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14259,'0'-1'112,"0"-3"355,1-1 0,-1 1 1,1 0-1,0 0 0,0 0 0,0-1 1,1 1-1,-1 0 0,1 0 1,4-6-1,-6 10-399,1 0-1,-1 1 1,1-1 0,-1 0 0,0 0 0,1 0 0,-1 1-1,0-1 1,1 0 0,-1 1 0,0-1 0,0 0-1,1 1 1,-1-1 0,0 0 0,0 1 0,1-1 0,-1 0-1,0 1 1,0-1 0,0 1 0,0-1 0,0 1 0,0-1-1,0 0 1,1 1 0,-1-1 0,0 1 0,0-1-1,-1 1 1,1-1 0,0 1 0,5 23 88,-5-22-40,14 138 321,-3-24-362,-8-100-51,21 140 62,-18-126-34,1-1 0,2-1 0,15 35 1,-23-60-3,0 0 1,1 0-1,0-1 1,-1 1-1,1 0 1,0-1-1,0 1 1,0-1 0,5 5-1,-6-7-17,0 1 0,0-1 1,0 0-1,0 1 0,0-1 0,0 0 0,0 0 0,0 1 1,0-1-1,0 0 0,-1 0 0,1 0 0,0 0 0,0 0 0,0-1 1,0 1-1,0 0 0,0 0 0,0 0 0,0-1 0,0 1 1,0-1-1,0 1 0,-1-1 0,1 1 0,0-1 0,0 1 0,0-1 1,-1 0-1,1 1 0,0-1 0,-1 0 0,1 1 0,-1-1 1,1 0-1,0-2 0,9-11 180,-1-1 0,0 0-1,-1-1 1,-1 0 0,0-1 0,8-30 0,14-108 57,-28 152-262,25-297 239,-20 199-175,-6 100-115,0-1 0,0 1 1,0 0-1,0 0 0,1-1 0,-1 1 0,0 0 0,0 0 0,1-1 1,-1 1-1,1 0 0,-1 0 0,1 0 0,-1 0 0,1 0 0,0 0 1,0 0-1,0 0 0,1-2 0,0 2-72,0 0 0,1 1 0,-1-1 0,0 1 0,1-1 0,-1 1 0,0 0 0,1-1 0,-1 1 0,3 1 0,11-1-253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2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13627,'1'0'115,"-1"-1"0,0 0 1,1 1-1,-1-1 0,1 0 1,-1 1-1,1-1 0,0 0 0,-1 1 1,1-1-1,-1 1 0,1-1 0,0 1 1,0 0-1,-1-1 0,1 1 0,0 0 1,-1-1-1,1 1 0,0 0 0,0 0 1,0 0-1,-1 0 0,1-1 1,0 1-1,0 0 0,1 1 0,29-3 803,-25 2-579,392 11 3204,-68 1-3132,278-40-317,-30 0-80,-296 30-26,284-10 14,-388-10 325,-92 8 85,0 2 0,126 7 0,-173 6 805,-53 3-545,3 3-582,0 0 0,1 1 1,0 0-1,1 0 0,0 1 0,1 0 0,1 1 1,-9 20-1,14-28-47,0 1 1,0 0-1,0 0 1,1 0-1,-1 9 0,1-14-57,1-1-1,0 0 0,0 0 0,0 0 0,0 0 1,1 0-1,-1 0 0,0 0 0,0 1 1,1-1-1,-1 0 0,1 0 0,-1 0 1,1 0-1,-1 0 0,1 0 0,0 1 1,0-2-36,0 1 0,0-1 0,0 0 0,0 1 1,0-1-1,0 0 0,-1 0 0,1 0 0,0 0 1,0 0-1,0 0 0,0 0 0,0 0 0,0 0 1,0 0-1,0 0 0,0-1 0,-1 1 0,1 0 1,0-1-1,0 1 0,0-1 0,0 1 0,-1-1 0,2 0 1,3-2-76,0-1 1,-1 0-1,0 0 1,8-8-1,-12 12 118,14-17-421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17388,'10'-16'2076,"0"2"1,24-25-1,-6 6-1205,-26 31-831,195-229 1875,-196 230-1910,0 0 1,-1 0-1,1 0 1,0 0-1,0 0 0,0 0 1,0 0-1,0 1 1,0-1-1,0 0 0,0 0 1,0 1-1,0-1 0,1 1 1,-1-1-1,0 1 1,0 0-1,0-1 0,1 1 1,-1 0-1,0 0 1,1 0-1,1 0 0,-3 0-3,1 1 0,0 0 0,0 0-1,-1 0 1,1 0 0,0 0 0,-1 0-1,1 0 1,-1 1 0,1-1 0,-1 0-1,0 0 1,1 0 0,-1 0 0,0 1 0,0-1-1,0 0 1,0 0 0,0 0 0,0 1-1,0-1 1,0 0 0,-1 0 0,0 2-1,-28 157-71,0-11 115,29-149-61,0 1 0,0-1-1,0 0 1,-1 0 0,1 0 0,0 1-1,0-1 1,0 0 0,0 0 0,0 0 0,0 1-1,0-1 1,0 0 0,0 0 0,0 0-1,0 1 1,0-1 0,0 0 0,0 0 0,0 0-1,0 1 1,0-1 0,0 0 0,0 0-1,0 0 1,1 1 0,-1-1 0,0 0-1,0 0 1,0 0 0,0 0 0,0 1 0,0-1-1,1 0 1,-1 0 0,0 0 0,0 0-1,0 0 1,1 0 0,-1 1 0,0-1 0,0 0-1,0 0 1,0 0 0,1 0 0,-1 0-1,0 0 1,11-7-1134,11-18-831,13-24 567,-13 17 455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15459,'0'-1'151,"13"-12"2853,-8 12-1017,-5 9 274,-40 117 712,25-85-2894,-12 53 1,26-89-58,0-1 1,1 1-1,-1 0 0,1-1 1,0 1-1,0 6 1,1-9-18,-1 0 0,0 0 0,0-1 1,1 1-1,-1 0 0,0 0 0,1-1 0,-1 1 0,1 0 0,-1-1 1,1 1-1,-1-1 0,1 1 0,0-1 0,-1 1 0,1-1 1,-1 1-1,1-1 0,0 1 0,0-1 0,-1 0 0,1 1 0,0-1 1,0 0-1,-1 0 0,1 0 0,0 1 0,0-1 0,0 0 1,-1 0-1,1 0 0,0 0 0,0 0 0,0-1 0,-1 1 0,2 0 1,5-1-84,1-1 1,-1 0-1,0 0 1,0-1-1,0 0 1,0 0-1,-1-1 1,8-5 0,48-37-2650,-52 38 2102,0-1-1,-1 0 1,-1-1-1,0 0 1,13-20-1,-10 7-727</inkml:trace>
  <inkml:trace contextRef="#ctx0" brushRef="#br0" timeOffset="1">229 122 16107,'-11'23'1849,"0"7"-945,-2 2-328,1 2 992,1 4-231,1-3-441,2-2-456,7-6-1056,1-7 1888,6-10-1224,3-7-40,6-11-48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14691,'12'4'7536,"-6"-3"-7309,-1 0-1,0 1 1,0-1 0,0 1 0,0 1 0,-1-1-1,6 4 1,-8-5-181,-1 1 0,1-1 0,0 1 0,-1 0 0,1 0 0,-1 0 0,0 0 0,0 0 0,0 0 0,0 0-1,0 1 1,0-1 0,0 0 0,-1 0 0,1 1 0,-1-1 0,1 5 0,-2-3 1,1 1 0,-1 0 0,1-1 1,-1 1-1,-1-1 0,1 0 0,-1 1 0,-3 6 0,-5 6 20,0-1 0,-1 0 0,-20 22 0,24-30-39,-111 115 324,117-122-341,-1 1 0,1-1 1,-1 1-1,1 0 0,0-1 0,0 1 0,0 0 0,0 0 0,0 0 1,0 0-1,0 0 0,1 0 0,-1 0 0,1 0 0,-1 0 0,1 3 1,0-4-6,0-1 1,0 1 0,1-1 0,-1 1 0,0-1 0,0 1 0,1-1 0,-1 1 0,0-1 0,1 1 0,-1-1-1,1 0 1,-1 1 0,0-1 0,1 0 0,-1 1 0,1-1 0,-1 0 0,1 0 0,-1 1 0,2-1 0,21 2 105,16-7-781,0-2 1,74-23-1,-96 25 620,15-4-373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17484,'-7'21'1720,"0"5"-1168,-3 0-240,2 2 889,-3 0-361,5-1-752,1-3-408,4-7-601,-3-4 753,6-13-152,6 0-160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15379,'-1'2'491,"-1"0"-1,1-1 0,0 1 0,-1 0 1,1 0-1,0 0 0,0 0 0,0 0 1,0 0-1,0 0 0,1 0 0,-1 0 1,0 0-1,1 4 0,-1-3-229,2 0 1,-1 0-1,0 0 0,0 0 1,1-1-1,0 1 1,0 0-1,0 0 0,2 5 1,3 3-357,0-1 0,1 0 1,1 0-1,11 12 0,-4-5 573,-2 0-462,-1 0 1,0 1 0,15 30 0,-23-38 4,0 0 1,0 0-1,-1 0 1,0 0 0,-1 1-1,0 0 1,0-1 0,-1 22-1,-1-29-10,0 0 0,-1 0 0,1 0 0,-1 0 0,0-1-1,0 1 1,0 0 0,0 0 0,0-1 0,0 1 0,-1-1 0,0 1 0,1-1-1,-1 0 1,0 1 0,0-1 0,0 0 0,-3 2 0,1-1 3,0-1 1,0 1-1,0-1 1,0 0-1,-1 0 1,1-1-1,-1 1 1,1-1-1,-1 0 1,-8 1-1,7-1-2,0-1-1,1 0 1,-1-1-1,0 1 1,1-1-1,-1 0 1,1 0-1,-1-1 1,-5-2-1,8 3-6,0 0-1,0-1 1,0 0 0,0 1-1,0-1 1,0 0 0,1 0-1,-1-1 1,1 1-1,-1-1 1,1 1 0,0-1-1,0 0 1,0 0-1,-1-3 1,0 2-3,2-1-1,-1 0 1,0 0 0,1 0 0,0 0-1,0 0 1,1 0 0,-1 0-1,1 0 1,0 0 0,1 0 0,-1-1-1,3-7 1,-1 5-4,1-1 1,0 2-1,0-1 1,1 0-1,0 1 1,1-1-1,8-10 0,3-1-13,2 1 0,0 1-1,1 0 1,33-22 0,-46 34 8,37-28 167,-40 31-116,0-1 0,0 0 0,-1 0 0,1 0 0,-1 0 1,0-1-1,1 1 0,-2-1 0,1 1 0,2-8 0,-3 10-28,-1 0-1,0-1 1,0 1-1,1 0 1,-1 0-1,0-1 1,0 1-1,0 0 1,-1 0-1,1 0 1,0-1-1,0 1 1,-1 0-1,1 0 0,-1 0 1,1-1-1,-1 1 1,1 0-1,-1 0 1,0 0-1,1 0 1,-1 0-1,0 0 1,0 0-1,0 0 1,0 1-1,0-1 1,0 0-1,0 0 1,0 1-1,0-1 1,0 1-1,0-1 0,0 1 1,-1-1-1,1 1 1,0 0-1,-3-1 1,-2 0-257,1 0-1,-1 0 1,0 1 0,0 0-1,0 0 1,-10 2 0,7-1-58,2-1-124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28 18268,'1'-1'133,"-1"0"1,0 0-1,0 0 1,1 0-1,-1 0 1,0 0-1,0 0 0,0-1 1,0 1-1,-1 0 1,1 0-1,0 0 1,0 0-1,0 0 1,-1 0-1,1 0 0,-1 0 1,1 0-1,-1 0 1,1 1-1,-1-1 1,1 0-1,-1 0 1,-1-1-1,1 2-18,0-1 1,0 1-1,0 0 0,0 0 0,0-1 1,0 1-1,-1 0 0,1 0 0,0 0 1,0 0-1,0 0 0,0 0 1,-1 1-1,1-1 0,0 0 0,0 0 1,0 1-1,-1 0 0,-4 1 160,0 1 0,0 0-1,0 1 1,0-1 0,1 1 0,-7 6 0,-8 10-123,2 0 1,0 1 0,2 1 0,-18 30 0,27-39-158,-1 0 0,2 1 0,0 0 0,1 0 0,0 1 0,1-1 0,1 1 0,0 0 0,-1 19 0,4-31 20,0 1 1,0-1-1,0 1 0,0-1 0,1 1 0,0-1 0,-1 1 0,1-1 0,0 0 0,1 1 0,-1-1 0,0 0 1,1 0-1,0 0 0,0 0 0,0 0 0,0 0 0,0 0 0,1-1 0,-1 1 0,1-1 0,3 3 1,-1-2 37,0-1 1,1 1-1,-1-1 1,0-1-1,1 1 1,-1-1-1,1 0 1,-1 0-1,1 0 1,0-1-1,-1 0 1,1 0-1,5-1 1,-4 0 31,-1 0 0,0 0 1,0 0-1,-1-1 0,1 0 0,0-1 1,8-4-1,-13 7-72,0-1-1,0 1 0,0-1 1,0 1-1,0-1 1,0 0-1,0 1 1,0-1-1,0 0 1,0 0-1,-1 0 1,1 0-1,0 1 1,-1-1-1,1 0 1,-1 0-1,1-1 0,-1 1 1,1 0-1,-1 0 1,0 0-1,1 0 1,-1 0-1,0 0 1,0 0-1,0-1 1,0 1-1,0 0 1,0 0-1,0 0 0,0 0 1,0 0-1,-1-1 1,1 1-1,0 0 1,-1 0-1,1 0 1,-1 0-1,1 0 1,-1 0-1,0 0 1,1 0-1,-1 0 0,0 0 1,0 1-1,-1-3 1,-2 0-99,0 0 0,0 0 1,0 0-1,0 0 0,-1 1 1,1 0-1,-1 0 0,0 0 1,1 0-1,-1 1 0,0 0 1,-6-1-1,-9-1-296,-32-1 0,50 4 415,-21 1-389,-1 3-90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4 197 13243,'-3'13'2331,"10"-8"-873,24-7 753,-24 1-1547,298-46 4948,-55 7-4173,952-78-396,-1169 115-1040,-17 1-11,1 1 0,0 1 0,21 1-1,-38 0 1,0-1 0,0 0 0,-1 0 0,1 0 0,0 0 0,0 0 0,0 1 0,0-1 0,0 0 1,-1 0-1,1 0 0,0 1 0,0-1 0,0 0 0,0 0 0,0 1 0,0-1 0,0 0 0,0 0 0,0 1 0,0-1 0,0 0 0,0 0 0,0 0 0,0 1 0,0-1 0,0 0 0,0 0 0,0 1 0,0-1 0,0 0 0,0 0 0,0 1 0,0-1 0,0 0 0,0 0 0,1 0 0,-1 1 0,0-1 0,0 0 0,0 0 0,0 0 0,1 0 0,-1 1 0,0-1 0,0 0 0,0 0 0,1 0 0,-1 0 0,0 0 0,0 0 0,0 0 0,1 0 0,-1 1 0,0-1 0,0 0 0,1 0 0,-1 0 0,0 0 1,0 0-1,1 0 0,-1 0 0,0 0 0,0-1 0,1 1 0,-1 0 0,-16 8 52,-10-5-74,12 0-47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2 380 17332,'0'0'48,"0"0"1,0 0 0,-1 1-1,1-1 1,0 0-1,0 0 1,0 1 0,0-1-1,0 0 1,0 0-1,0 1 1,0-1 0,0 0-1,0 0 1,-1 1-1,1-1 1,0 0 0,0 0-1,1 1 1,-1-1-1,0 0 1,0 0 0,0 1-1,0-1 1,0 0-1,0 0 1,0 1 0,0-1-1,0 0 1,1 0-1,-1 1 1,0-1 0,0 0-1,0 0 1,0 0-1,1 1 1,-1-1 0,0 0-1,0 0 1,0 0-1,1 0 1,-1 0 0,0 1-1,0-1 1,1 0-1,-1 0 1,0 0 0,0 0-1,1 0 1,-1 0-1,0 0 1,0 0 0,1 0-1,18-8 1011,16-18 196,-1-1-1,-2-2 0,31-34 1,-19 18-625,129-142 604,-168 182-1252,-3 7 1,-6 14-16,-11 26-17,14-41 49,-92 273-206,93-272 117,-1 0-1,0 0 1,1 0 0,0 1-1,0-1 1,-1 0-1,1 0 1,0 0-1,1 3 1,-1-5 48,0 0-1,0 1 1,0-1-1,0 0 1,1 0-1,-1 1 1,0-1 0,0 0-1,0 0 1,0 0-1,0 1 1,1-1-1,-1 0 1,0 0 0,0 0-1,0 0 1,1 1-1,-1-1 1,0 0-1,0 0 1,1 0 0,-1 0-1,0 0 1,0 0-1,1 0 1,-1 0 0,0 0-1,0 0 1,1 0-1,-1 0 1,0 0-1,0 0 1,1 0 0,-1 0-1,0 0 1,0 0-1,1 0 1,-1 0-1,0 0 1,1 0 0,2-2-146,0 0 1,0 0 0,0-1 0,0 1 0,-1-1 0,1 1 0,-1-1 0,5-5 0,13-21-628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20764,'16'1'1745,"6"5"-1273,0 4-200,0 12 608,0 8-248,-6 9-208,-7 9-120,-10 10-216,-9 5-48,-12 6-16,-6 2-24,-8-1-192,-4-4-224,-2-5 336,2-12-16,4-19-64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18060,'-10'10'336,"1"1"1,0-1-1,1 1 0,0 1 0,1-1 1,0 1-1,1 1 0,1-1 1,-1 1-1,2 0 0,0 0 1,1 1-1,0-1 0,1 1 1,-1 20-1,2-30-310,1 0 0,1 0-1,-1 0 1,0 0 0,1 0 0,0 0 0,0 0 0,0 0-1,0-1 1,1 1 0,-1 0 0,1-1 0,0 1-1,0-1 1,1 1 0,2 2 0,-3-4 5,0 0 1,0 0-1,0-1 0,1 1 1,-1-1-1,0 1 0,1-1 1,-1 0-1,1 0 0,-1 0 1,1-1-1,0 1 0,-1 0 1,1-1-1,0 0 0,-1 0 1,1 0-1,0 0 0,0 0 1,-1 0-1,1-1 0,0 1 1,-1-1-1,1 0 0,3-1 1,2-1 80,-1-1 1,1 0 0,-1-1-1,0 1 1,0-1 0,0-1-1,-1 1 1,0-1 0,0 0-1,0-1 1,-1 1 0,0-1-1,0 0 1,6-15-1,-5 12 16,-1-1 0,-1 1-1,0-2 1,0 1-1,-1 0 1,-1-1-1,0 1 1,0-1-1,-1 0 1,-1-14-1,0 23-106,0 0 0,0 0-1,-1 0 1,1 0 0,-1 0 0,0 0-1,0 0 1,0 0 0,0 0 0,-1 0-1,1 0 1,-1 1 0,0-1 0,1 1-1,-1-1 1,0 1 0,-1 0 0,1-1-1,-3-1 1,2 3-31,1-1 0,-1 1 0,0 0 0,1 0 0,-1 0 0,0 1 0,0-1 0,0 1 0,0-1 0,0 1 0,0 0 0,0 0 0,0 0 0,0 0 0,0 1-1,1-1 1,-1 1 0,0 0 0,0 0 0,-4 2 0,-1 1-113,0 0 0,1 0 0,0 1-1,0-1 1,-13 13 0,18-15-44,-1 0 0,1 0 0,-1 1 0,1-1-1,0 1 1,0 0 0,0 0 0,0-1 0,1 1 0,-1 0 0,1 1 0,0-1-1,-1 0 1,1 0 0,1 0 0,-1 1 0,0 6 0,1-9 98,0-1 1,0 1-1,0 0 0,1 0 1,-1 0-1,0 0 0,1 0 1,-1 0-1,1-1 1,-1 1-1,0 0 0,1 0 1,0-1-1,-1 1 1,1 0-1,-1-1 0,1 1 1,0 0-1,0-1 0,-1 1 1,1-1-1,0 1 1,0-1-1,-1 0 0,1 1 1,0-1-1,0 0 0,1 1 1,2-1-63,0 1-1,-1-1 1,1 1 0,0-1 0,-1-1-1,7 0 1,25-5-776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3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 16780,'8'-4'3178,"-21"16"-1355,0 5-1526,-1 1 1,2 0-1,1 1 1,0 1-1,1 0 1,1 0-1,2 1 1,-1 0-1,2 0 1,-5 30-1,11-48-274,-1-1 0,1 0 0,0 1 0,0-1 0,0 1 0,0-1 0,0 0 0,0 1 0,1-1 0,-1 0 0,1 1 0,0-1 0,-1 0 0,1 0 0,0 1 0,0-1-1,0 0 1,1 0 0,-1 0 0,0 0 0,1 0 0,0-1 0,1 3 0,0-3 11,-1 1 0,1-1 0,0 0 0,-1-1 0,1 1 1,0 0-1,-1-1 0,1 1 0,0-1 0,0 0 0,0 0 0,-1 0 0,1 0 0,0-1 0,0 1 0,-1-1 0,1 1 0,0-1 1,3-2-1,5-1 96,0-1 1,-1-1 0,1 1 0,-1-2 0,-1 0 0,1 0-1,-1 0 1,14-16 0,-13 12 28,0 0-1,-1-1 1,-1 0-1,0 0 1,-1-1-1,11-23 1,-17 31-103,1 0 0,-1 0 0,1 0 0,-1 0-1,-1 1 1,1-1 0,-1 0 0,0-1 0,0 1 0,0 0 0,-1 0 0,1 0 0,-3-8 0,2 10-34,-1 1-1,1-1 1,0 0-1,-1 1 1,0-1 0,1 1-1,-1-1 1,0 1 0,0 0-1,0 0 1,-1 0 0,1 0-1,0 0 1,-1 1 0,1-1-1,-1 1 1,0-1 0,0 1-1,1 0 1,-1 0-1,0 0 1,0 0 0,0 1-1,-3-1 1,-3 0-41,1 1 0,0 0 0,0 0 0,0 1 0,0 0 0,0 0 0,0 1 0,0 0 0,-9 4 0,12-4-203,0 0 1,0 0-1,1 0 1,-1 1-1,1-1 1,-1 1-1,1 0 1,0 1-1,0-1 1,0 1-1,1-1 1,-1 1-1,1 0 1,0 1-1,-3 5 1,5-9 169,1 0 1,-1-1-1,1 1 1,0 0-1,0-1 1,-1 1 0,1 0-1,0 0 1,0 0-1,0-1 1,0 1-1,0 0 1,0 0-1,0 0 1,0-1-1,0 1 1,0 0-1,0 0 1,0-1-1,1 1 1,-1 0-1,0 0 1,1-1-1,-1 1 1,0 0-1,1-1 1,0 2-1,10 1-880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20468,'4'2'1801,"-4"6"-1217,-2 1-248,0 10 736,2 6-208,0 7-352,2 2-183,3 6-201,-1-1-16,0-1-32,-1-2-88,0-6-368,0-3-329,-5-10 1490,-5-2-849,-15-8 0,-5 0-32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17444,'7'6'2392,"7"2"-1336,16-8-335,6-3 1567,18-3-976,4-2-127,8-3-385,1-2-176,-3 2-360,-4 2-192,-14 2-464,-8 2-424,-19 1 832,-16 2-168,8-3-128,-14 4-152</inkml:trace>
  <inkml:trace contextRef="#ctx0" brushRef="#br0" timeOffset="1">138 83 21101,'6'-10'1832,"10"-6"-1264,6 1-256,16-1 688,3 3-144,9 5-471,0 4-297,6 8-649,-3 9-423,-10 3 784,-4 4-168,-7 1-88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17492,'-1'5'191,"-1"6"406,0 0 1,1 0-1,1 0 1,-1 1 0,3 17-1,-1-26-498,-1-1 0,1 1-1,0-1 1,0 0 0,0 1 0,0-1-1,0 0 1,0 0 0,0 0 0,1 0-1,-1 0 1,1 0 0,-1 0 0,1 0-1,0 0 1,0-1 0,0 1 0,0-1-1,0 1 1,0-1 0,0 0-1,0 0 1,1 0 0,-1 0 0,0 0-1,1-1 1,-1 1 0,1-1 0,-1 1-1,1-1 1,4 0 0,5 0 27,0-1-1,0 0 1,0 0 0,-1-1-1,1-1 1,11-4 0,71-29 372,-64 23-316,-5 2-38,-12 5-53,0 1 0,1 0 0,24-6 0,-37 11-85,-1 0 0,1 0 1,0-1-1,0 1 0,-1 0 0,1 0 0,0 0 0,0 0 0,-1 0 0,1 0 0,0 1 0,0-1 0,-1 0 0,1 0 0,0 1 0,0-1 0,-1 0 1,1 0-1,0 1 0,-1-1 0,1 1 0,0-1 0,-1 1 0,1-1 0,-1 1 0,1-1 0,-1 1 0,1 0 0,-1-1 0,1 1 0,-1 0 1,0-1-1,1 1 0,-1 0 0,0-1 0,0 1 0,1 0 0,-1 0 0,0-1 0,0 1 0,0 0 0,0 0 0,0-1 0,0 1 0,0 0 0,0 0 1,0 0-1,0-1 0,-1 2 0,-1 6 30,1 0 0,-2 0 0,-5 14-1,5-14-23,-1 4-14,0-1-34,1-1 0,-4 20 1,7-30 3,-1 1 0,1-1 0,0 0 1,0 0-1,0 1 0,0-1 0,0 0 0,0 1 1,0-1-1,0 0 0,0 1 0,0-1 0,0 0 1,0 0-1,0 1 0,0-1 0,0 0 1,0 1-1,0-1 0,0 0 0,1 0 0,-1 1 1,0-1-1,0 0 0,0 1 0,0-1 0,1 0 1,-1 0-1,0 0 0,0 1 0,1-1 0,-1 0 1,0 0-1,1 1 0,9-6-383,13-16 135,-23 20 230,28-26-325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16508,'-24'42'2237,"3"1"0,-18 52 1,27-57-1762,1 1-1,1 0 1,3 1 0,1-1 0,-1 54 0,9-41-305,1 0 0,18 83 0,-50-253-575,27 110 389,-5-32-118,2 1-1,-2-80 0,7 118 134,0 0 1,0 0-1,0 0 0,0 0 0,0 0 1,0 0-1,0 0 0,0 0 0,0 0 0,1 0 1,-1 0-1,0 0 0,1 0 0,-1 0 1,0 1-1,1-1 0,-1 0 0,1 0 1,-1 0-1,1 1 0,0-1 0,-1 0 0,1 0 1,0 1-1,0-1 0,-1 1 0,1-1 1,0 1-1,0-1 0,1 0 0,0 1 7,1 1-1,0-1 0,-1 0 0,1 1 1,-1-1-1,1 1 0,-1 0 0,1 0 1,-1 0-1,4 2 0,5 2 12,0-1-1,1 0 1,-1-1-1,1 0 1,0-1-1,0 0 1,0-1-1,0 0 1,0-1-1,19-1 1,-14-2 7,-1 0 0,0-1 0,0 0 0,0-1 0,-1-1 1,0-1-1,19-10 0,-16 6 19,-1 0 1,-1-1 0,0 0-1,0-1 1,-1-1-1,-1-1 1,-1 0-1,0-1 1,0 0-1,-2-1 1,0 0 0,-1-1-1,8-20 1,-15 30-25,0 0 0,-1 0 0,0 0 1,-1 0-1,0-1 0,1-9 0,-2 16-15,0 0-1,0 1 1,0-1 0,0 0-1,0 0 1,0 1 0,-1-1-1,1 0 1,-1 0-1,1 1 1,-1-1 0,1 0-1,-1 1 1,0-1-1,0 1 1,0-1 0,0 1-1,0-1 1,0 1-1,0-1 1,0 1 0,-1 0-1,1 0 1,-1 0-1,1 0 1,-1 0 0,1 0-1,-1 0 1,1 0-1,-1 1 1,0-1 0,1 0-1,-1 1 1,-2-1-1,0 1 3,0 1 0,0-1-1,1 0 1,-1 1-1,0 0 1,0 0-1,0 0 1,0 1 0,1-1-1,-1 1 1,0 0-1,1 0 1,0 0-1,-1 0 1,1 1 0,0-1-1,0 1 1,-3 4-1,-6 6 18,0 1-1,-17 26 0,14-17 66,1 1 0,2 0-1,0 1 1,-16 52 0,24-67-58,2 1 0,-1 0 0,1 0 1,1 0-1,0 0 0,0 0 1,1 0-1,1 0 0,0 0 1,0 0-1,1 0 0,0 0 0,1-1 1,1 1-1,5 12 0,-6-18-111,0 0-1,0 0 1,0-1-1,1 1 0,0-1 1,0 1-1,0-1 1,1-1-1,0 1 0,-1 0 1,1-1-1,0 0 1,10 4-1,-5-3-69,-1-1 1,1 0-1,0-1 1,-1 0-1,1 0 1,0-1-1,14-1 1,17-2-345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99 276 15179,'-4'1'282,"0"0"0,0 0 0,0 1 0,0 0-1,0-1 1,1 1 0,-1 1 0,0-1 0,1 0 0,0 1-1,0 0 1,0 0 0,0 0 0,0 0 0,0 0 0,1 0 0,-1 1-1,1-1 1,-2 5 0,-1 1 218,0 1-1,1-1 1,0 0-1,1 1 1,0 0 0,-3 18-1,5-24-435,1 0 0,0 0-1,0 0 1,0 0 0,0 0 0,1 0-1,-1 0 1,1 0 0,0 0-1,0 0 1,0-1 0,1 1 0,0 0-1,-1-1 1,1 1 0,4 4-1,-4-5-47,0-1 1,1 0-1,-1 0 0,1 0 0,-1 0 0,1 0 0,0-1 0,0 1 0,0-1 0,0 1 0,0-1 0,0 0 0,0-1 0,0 1 0,0 0 0,1-1 0,-1 0 0,0 1 0,0-1 0,6-1 0,0 0-5,-1-1-1,0 0 0,1-1 0,-1 1 0,0-2 1,0 1-1,-1-1 0,1 0 0,-1-1 0,1 1 1,-2-2-1,1 1 0,0-1 0,9-10 0,-9 8 15,0 0-1,-1 0 1,0-1-1,0 1 1,-1-1-1,0-1 1,-1 1-1,0-1 1,0 1-1,-1-1 1,4-18-1,-9 22 17,-5 10-19,-5 10 13,5-3-30,1 1 1,0 0-1,1 1 1,-4 14-1,8-23-13,-1 1-1,1 0 1,0 0 0,1-1-1,-1 1 1,1 0-1,0 0 1,0 0-1,0 0 1,1-1 0,0 1-1,0 0 1,0 0-1,3 7 1,-3-10-6,1 0-1,-1 0 1,1 0 0,-1-1-1,1 1 1,0 0 0,0-1-1,0 1 1,0-1 0,0 0 0,0 1-1,0-1 1,0 0 0,0 0-1,0-1 1,1 1 0,-1 0-1,0-1 1,1 1 0,-1-1-1,0 0 1,1 0 0,-1 0 0,1 0-1,3-1 1,2 0-58,0 0-1,0-1 1,0 0-1,-1 0 1,1-1-1,12-6 1,-3-1-50,0 0 1,-1-2-1,0 0 0,-1-1 1,0-1-1,-1 0 0,0-1 1,15-23-1,-6 6-16,-2-1-1,-2-1 1,21-49 0,-33 68 166,-1 0 1,0-1 0,-1 1-1,-1-1 1,-1 0 0,0 0-1,1-21 1,-7 20 115,3 17-136,0 0-1,0-1 0,-1 1 0,1 0 0,0 0 1,0-1-1,0 1 0,-1 0 0,1 0 0,0 0 0,0 0 1,0-1-1,-1 1 0,1 0 0,0 0 0,-1 0 0,1 0 1,0 0-1,0 0 0,-1 0 0,1-1 0,0 1 1,-1 0-1,1 0 0,0 0 0,0 0 0,-1 0 0,1 1 1,0-1-1,-1 0 0,-1 1 28,0 0-1,0 0 1,-1 1 0,1-1-1,1 1 1,-1 0 0,0-1-1,0 1 1,1 0 0,-1 0-1,-1 2 1,-12 18 138,0 1 0,2 0 0,0 1-1,2 1 1,1 0 0,1 0 0,-6 27 0,8-22-47,1 1-1,1-1 1,2 1 0,2 0 0,3 58 0,-1-77-80,1 1 1,7 22 0,-9-32-45,1-1 1,0 1-1,0-1 1,0 0 0,0 1-1,0-1 1,0 0 0,0 0-1,1 0 1,-1 0-1,1 0 1,0 0 0,-1 0-1,1 0 1,0-1-1,0 1 1,0-1 0,0 1-1,1-1 1,2 1-1,-4-2-1,0 0 0,-1 0 0,1 0 0,0 0 0,0 0 0,0 0 0,0-1 0,0 1 0,-1 0 0,1-1 0,0 1 0,0-1 0,0 1 0,-1-1 0,1 1 0,0-1 0,-1 1 0,1-1 0,0 0 0,-1 1 0,1-1 0,-1 0 0,1 0 0,-1 1 0,0-1 0,1 0 0,-1 0 0,0 0 0,1 0 0,-1 1 0,0-3 0,8-27 43,-8 30-44,5-49 43,-2 1-1,-4-73 0,0 91-5,2 12-27,5 13 8,-4 6-15,0 0 1,-1 0 0,1 0-1,0 0 1,0 0 0,-1 0-1,1 1 1,0-1-1,1 3 1,13 9-1,-9-8-1,1 0 0,-1-1-1,1 0 1,0 0 0,1 0 0,-1-1-1,1-1 1,-1 1 0,1-1-1,0-1 1,0 0 0,0 0 0,-1 0-1,1-1 1,17-3 0,-13 1-1,0-1 1,-1 0-1,0-1 1,1-1-1,-2 0 1,1 0-1,-1-1 1,1-1-1,-2 0 1,15-12-1,-24 19 0,-1-1 0,1 1 0,-1-1 1,1 1-1,-1-1 0,1 1 0,-1 0 0,1-1 0,0 1 0,-1 0 0,1-1 0,-1 1 1,1 0-1,0 0 0,-1 0 0,1 0 0,0-1 0,-1 1 0,1 0 0,0 0 0,0 0 1,0 1 0,-1-1 1,0 1 0,1-1 0,-1 0 0,0 1 0,1-1-1,-1 1 1,0-1 0,0 1 0,0-1 0,1 1 0,-1-1-1,0 1 1,0-1 0,0 1 0,0-1 0,0 1 0,0-1-1,0 1 1,0-1 0,0 1 0,0 0 0,-10 43 171,5-23-95,3-9-11,1 1-1,0 0 1,1 0-1,1-1 1,0 1 0,0 0-1,4 14 1,-4-24-73,0 1-1,0-1 1,0 0 0,0 0-1,0 0 1,1 0-1,-1 0 1,1 0 0,0 0-1,0 0 1,0 0 0,0-1-1,0 1 1,1-1 0,-1 0-1,1 0 1,-1 1-1,1-2 1,0 1 0,0 0-1,0-1 1,0 1 0,0-1-1,0 0 1,1 0 0,-1 0-1,0 0 1,1-1-1,-1 1 1,0-1 0,1 0-1,3 0 1,-3 0-159,-1-1 1,1 0-1,0 0 1,0 0-1,-1 0 1,1-1-1,-1 1 1,1-1-1,-1 0 1,0 0-1,1 0 1,-1 0-1,0-1 1,0 1-1,-1-1 1,1 0-1,0 0 1,-1 0-1,0 0 1,0 0-1,0 0 1,0-1-1,2-5 1,1-2-467,-1-1 1,0 0 0,0 0-1,-2-1 1,3-22 0,-2-26-677,-5-4-266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17108,'-6'-1'2000,"3"9"-1024,0 6-392,3 8 1065,0 2-241,11 3-784,3-1-592,8 1 576,2-2-480,12-4-192,2-4-56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19812,'-22'10'1128,"1"0"0,0 2 0,-28 20-1,42-28-906,1 1-1,0 0 0,0 1 0,1 0 1,-1 0-1,1 0 0,1 0 1,-1 1-1,1 0 0,0 0 0,0 0 1,1 0-1,-4 14 0,6-19-197,1-1-1,-1 0 1,1 1 0,0-1-1,0 1 1,-1-1 0,1 1-1,0-1 1,0 1-1,0-1 1,1 0 0,-1 1-1,0-1 1,1 1 0,-1-1-1,0 1 1,1-1-1,0 0 1,-1 1 0,1-1-1,0 0 1,-1 0 0,1 1-1,0-1 1,0 0 0,0 0-1,0 0 1,0 0-1,1 0 1,-1 0 0,0-1-1,0 1 1,0 0 0,1 0-1,-1-1 1,1 1-1,-1-1 1,0 1 0,1-1-1,-1 0 1,1 0 0,-1 1-1,1-1 1,1 0-1,7 0 2,0 0 0,0 0 0,0-1 0,19-5 0,-4 0-35,-1-2 0,43-19 0,-44 16-27,0 2 1,1 1-1,25-6 1,-47 13 37,1 0 0,-1 1 0,0 0-1,1 0 1,-1 0 0,0 0 0,1 0 0,-1 0 0,0 0 0,4 1-1,-5 0 8,-1-1 0,1 1 0,0-1 0,0 1 0,0 0 0,-1-1-1,1 1 1,0 0 0,0 0 0,-1-1 0,1 1 0,-1 0-1,1 0 1,-1 0 0,1 0 0,-1 0 0,1 0 0,-1 0-1,0 0 1,0 0 0,1 0 0,-1 0 0,0 0 0,0 1-1,0 1 22,0 1 0,1-1-1,-1 0 1,1 0-1,-1 0 1,1 0-1,0-1 1,1 1 0,-1 0-1,0 0 1,1-1-1,-1 1 1,1 0-1,0-1 1,0 0 0,0 1-1,3 1 1,-2-2-5,0 0 1,1 0 0,-1 0-1,1-1 1,0 0-1,0 0 1,-1 0 0,1 0-1,0 0 1,0-1-1,0 1 1,0-1 0,4-1-1,14 0 35,0-1-1,-1-1 1,26-8 0,11-1-25,-56 12-32,-1-1 0,1 1-1,0 0 1,-1-1 0,1 1-1,0 0 1,-1 0 0,1 0-1,0 1 1,-1-1-1,1 0 1,0 0 0,-1 1-1,1-1 1,-1 1 0,1 0-1,-1-1 1,1 1 0,-1 0-1,3 1 1,-4 0-38,1-1 0,-1 0 0,0 0 0,1 0 0,-1 1 0,0-1 0,0 0 0,0 0 0,1 1 0,-1-1 0,-1 0 0,1 1 0,0-1 0,0 0 0,0 0 0,-1 0 0,1 1 0,-1-1 0,1 0 0,-1 0 0,1 0 0,-1 0 0,0 0 0,1 1 0,-1-1 0,-2 1 0,3-1 17,-1 0 0,1 0 0,-1 0 0,0 0-1,0 0 1,0 0 0,1 0 0,-1-1 0,0 1 0,0 0 0,0 0 0,0-1 0,0 1 0,0-1 0,-1 1 0,1-1 0,0 1 0,0-1-1,-2 1 1,-5-11-217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348 140 16660,'10'-10'916,"0"0"0,15-19 1,-23 26-699,0 0 1,0 0-1,0 0 1,0-1-1,-1 1 1,1 0-1,-1-1 1,0 0-1,0 1 1,0-1-1,0 0 1,-1 1-1,1-1 1,-1 0-1,-1-6 1,1 8-142,-1 0 0,1 1 0,-1-1 0,0 1 0,0-1 0,0 1 0,0-1 0,0 1 0,0 0 0,0 0 0,0-1 0,0 1 0,-1 0 0,1 0 0,0 0 0,-1 0 0,1 0 0,-1 0 0,1 1 0,-1-1 0,0 1 0,1-1 0,-1 1 0,1-1 0,-1 1 0,0 0 0,0 0 0,1-1 0,-4 2 0,-2-2 16,-1 1 0,1 1 0,-1-1-1,1 1 1,-12 3 0,6 0-68,0 0 0,1 1-1,0 1 1,0 0 0,0 1-1,0 0 1,1 0 0,1 1 0,-1 1-1,-10 11 1,9-7 39,0 2 0,0-1 0,2 2 0,0-1 0,0 1 0,-13 33 0,15-27 22,0 1 0,2 0 0,0 0 0,2 1 0,0-1 0,2 1 0,0 0 0,2 0-1,0 0 1,2 0 0,8 41 0,-5-45-26,1-1 0,0-1-1,12 23 1,-13-31-51,0-1 0,1 1-1,0-1 1,1-1 0,0 1 0,0-1 0,13 11 0,-20-19-9,0 0 0,0 0 0,0 1 0,0-1 0,0 0 0,0 0 0,1 0 0,-1 1 0,0-1 0,0 0 0,0 0 1,0 0-1,1 0 0,-1 0 0,0 1 0,0-1 0,0 0 0,1 0 0,-1 0 0,0 0 0,0 0 0,1 0 0,-1 0 0,0 0 0,0 0 1,1 0-1,-1 0 0,0 0 0,0 0 0,0 0 0,1 0 0,-1 0 0,0 0 0,0 0 0,1 0 0,-1 0 0,0 0 0,0 0 1,1 0-1,-1-1 0,-3-10-49,-14-25-93,14 29 115,-133-296-532,136 301 569,-1 0 1,0 0-1,0 0 0,1 0 0,0 0 0,-1 0 1,1 0-1,0 0 0,0 0 0,0 0 1,0 0-1,0 0 0,1-2 0,-1 3-5,0 1 0,1-1 0,-1 1-1,1-1 1,-1 1 0,1-1 0,-1 1-1,1-1 1,0 1 0,-1-1 0,1 1-1,-1 0 1,1-1 0,0 1 0,-1 0-1,1 0 1,0-1 0,-1 1 0,1 0-1,0 0 1,0 0 0,-1 0 0,1 0 0,0 0-1,-1 0 1,1 0 0,0 0 0,0 0-1,-1 1 1,1-1 0,0 0 0,-1 0-1,1 1 1,0-1 0,-1 0 0,1 1-1,0 0 1,50 19-86,-22-7-1045,0-2-1,52 12 0,-68-21 324,0 0-1,0 0 0,0-2 0,0 1 0,0-2 0,0 0 0,0 0 1,14-4-1,-22 3 531,1 1-1,-1-1 1,1 0 0,-1-1 0,0 1 0,0-1 0,0 0-1,-1-1 1,1 1 0,-1-1 0,5-5 0,-5 5 367,-1 0 1,0 0-1,-1 0 0,1 0 1,-1-1-1,0 1 0,0-1 1,3-8-1,-5 11 127,1 0 0,-1 0 0,0 0 0,0 1-1,0-1 1,0 0 0,0 0 0,0 0 0,0 1 0,0-1 0,-1 0-1,1 0 1,-1 0 0,0-1 0,1 2-114,-1 1 1,1-1-1,-1 1 0,1-1 1,-1 1-1,1-1 0,-1 1 0,1 0 1,-1-1-1,1 1 0,-1 0 1,0-1-1,1 1 0,-1 0 0,1 0 1,-1-1-1,0 1 0,1 0 1,-1 0-1,0 0 0,1 0 0,-1 0 1,0 0-1,1 0 0,-1 0 1,0 0-1,1 0 0,-1 1 0,0-1 1,1 0-1,-1 0 0,0 0 1,1 1-1,-1-1 0,1 0 0,-1 1 1,1-1-1,-1 1 0,1-1 1,-1 1-1,0 0 0,-6 5 176,0 1 1,1-1-1,-1 1 1,1 1-1,1-1 1,0 1-1,0 0 0,0 0 1,1 0-1,0 1 1,1 0-1,0 0 1,0 0-1,1 0 0,0 0 1,1 0-1,0 0 1,0 1-1,1-1 1,1 18-1,0-24-258,-1 0 1,1-1-1,0 1 0,-1-1 1,1 1-1,0-1 0,1 1 1,-1-1-1,0 0 0,1 1 1,-1-1-1,1 0 1,0 0-1,0 0 0,0 0 1,0 0-1,0-1 0,0 1 1,0 0-1,3 1 0,0-2 4,-1 1 0,0-1 0,1 0 0,-1 0-1,1 0 1,-1 0 0,1-1 0,0 0-1,-1 0 1,1 0 0,4-1 0,5-2 25,0 0 0,0-1 1,0 0-1,-1-1 0,0-1 0,24-13 1,-10 2 94,42-35 0,-57 42-109,-1-1 0,0 0 1,-1 0-1,-1-1 0,14-21 1,-18 22-1,-8 8-14,-11 11-7,6 2-90,0 0 0,0 0 0,1 1 0,0 0 0,1 0 0,0 1 0,1 0 0,0 0 0,1 0 0,-4 20 0,7-7-969,1-25 1025,0 1 0,0-1-1,0 1 1,1-1-1,-1 1 1,0-1 0,0 1-1,0-1 1,0 1 0,0-1-1,1 1 1,-1-1-1,0 1 1,0-1 0,1 0-1,-1 1 1,0-1 0,1 1-1,-1-1 1,0 0-1,1 1 1,-1-1 0,1 0-1,-1 0 1,0 1 0,1-1-1,-1 0 1,1 0-1,-1 1 1,1-1 0,-1 0-1,1 0 1,-1 0 0,1 0-1,-1 0 1,1 0-1,-1 0 1,1 0 0,-1 0-1,2 0 1,12-7-433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33 338 17828,'1'-6'1531,"1"8"-704,2 17 117,-4 22 797,-12 79 1,3-49-1596,1-11-343,-3 61-2168,13-108 1534,2-11-357,-3-3 1046,0 0-1,1 0 0,-2-1 1,1 1-1,0 0 0,0 0 1,0-1-1,0 1 0,-1 0 1,1-1-1,-1 1 1,1-3-1,16-59-1689,13-98 1,-22 110 1633,14-116 1966,-25 203-139,1 0 0,5 46 0,-2-67-1444,1 1 0,0-1-1,1 0 1,1 0 0,0-1 0,1 1 0,1-1 0,0 0-1,10 17 1,-13-27-105,-1-1-1,1 1 1,-1-1-1,1 0 1,0 0-1,0 0 1,0-1-1,1 1 1,-1-1-1,1 1 1,-1-1-1,1 0 1,0 0-1,0-1 1,0 1 0,0-1-1,0 0 1,0 0-1,0 0 1,0-1-1,6 1 1,-5-2 8,1 1 1,-1-1 0,0 0 0,0-1-1,1 1 1,-1-1 0,0 0 0,0 0-1,-1-1 1,1 0 0,0 1 0,-1-2-1,0 1 1,1 0 0,-2-1 0,5-4-1,2-4 69,0 0-1,-2 0 0,1-1 1,-2-1-1,1 1 1,-2-1-1,0 0 0,-1-1 1,0 1-1,3-17 1,0-10 89,-2 0 0,2-61 0,-7 72-225,0 0-1,-2 0 1,-2 0-1,0 1 0,-2-1 1,-16-53-1,20 80-33,0 0 0,-1 0 0,1 0 0,-1 1 0,1-1 0,-1 0 0,-3-2 0,5 4-11,-1 1-1,0-1 1,1 0 0,-1 1 0,0-1-1,0 1 1,1-1 0,-1 1 0,0-1-1,0 1 1,0 0 0,0-1 0,0 1-1,0 0 1,1 0 0,-1 0 0,-2-1 0,2 2-44,-1-1 0,0 1 0,1 0 0,-1 0 0,1-1 0,-1 1 0,1 0 0,0 0 0,-1 0 0,1 0 0,0 1 0,0-1 0,0 0 0,0 0 0,0 1 0,0-1 1,0 1-1,0-1 0,0 1 0,1-1 0,-1 1 0,0-1 0,1 1 0,-1 2 0,-4 12-453,1 0-1,1 1 1,1 0-1,-2 26 1,4-2-302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265 109 17660,'3'-6'508,"-1"0"1,0 0 0,-1 0-1,0-1 1,0 1-1,0 0 1,-1-1 0,1-5-1,-1 10-380,-1 0 0,1 0 0,0 0 0,0 0 0,-1 0 0,1 0-1,-1 0 1,0 1 0,0-1 0,1 0 0,-1 0 0,0 1 0,0-1 0,0 0-1,-1 1 1,1-1 0,0 1 0,-1 0 0,1-1 0,-1 1 0,1 0 0,-1 0-1,0 0 1,1 0 0,-1 0 0,0 0 0,0 0 0,1 1 0,-5-2 0,0 2-50,0-1 0,-1 1 1,1 0-1,-1 0 0,1 1 1,0-1-1,-1 2 1,1-1-1,0 1 0,0 0 1,0 0-1,0 0 0,0 1 1,-10 6-1,2 1-17,0-1 0,1 1-1,0 1 1,-18 19 0,25-23-13,0 0 0,0 1 1,1-1-1,0 1 1,1 1-1,-1-1 0,-5 17 1,9-23-31,0 1-1,1 0 1,-1-1 0,0 1 0,1 0 0,-1 0 0,1-1 0,0 1-1,0 0 1,0 0 0,1 0 0,-1 0 0,0-1 0,1 1 0,0 0-1,0 0 1,0-1 0,0 1 0,0-1 0,0 1 0,1-1 0,-1 1-1,1-1 1,0 0 0,0 0 0,-1 1 0,1-1 0,1-1 0,2 3-1,2 0-24,0 0-1,0-1 0,1 1 1,0-2-1,-1 1 0,1-1 1,0 0-1,0-1 0,0 0 0,16 0 1,-1-2-466,-1 0-1,39-8 1,-43 5 235,0 0 0,0-2 0,0 0 0,-1-1 1,0-1-1,0 0 0,-1-1 0,0-1 0,27-22 0,11-22-573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 16988,'0'-1'120,"-1"0"1,1 1-1,0-1 1,-1 0 0,1 1-1,-1-1 1,0 1 0,1-1-1,-1 1 1,1-1-1,-1 1 1,0-1 0,1 1-1,-1-1 1,0 1-1,0 0 1,1-1 0,-1 1-1,0 0 1,0 0 0,1-1-1,-1 1 1,0 0-1,0 0 1,-1 0 0,1 1 9,0-1 0,0 1 0,0-1 0,0 1 1,0 0-1,0-1 0,0 1 0,0 0 0,0 0 1,0 0-1,0-1 0,0 1 0,1 0 0,-1 0 1,0 2-1,-4 5 455,2 1 0,-1-1 0,-3 15 0,-1 10-57,1 0 1,1 0-1,-1 66 1,14 102 4,12-4-269,-19-182-251,-10-29-90,-107-313-578,81 217 695,33 97-1,4 11 33,10 17 91,-2-2-102,-2-4-248,1 0 0,-1 0 1,2-1-1,-1 0 0,1-1 0,1 0 1,-1 0-1,1-1 0,0-1 0,1 1 1,-1-2-1,1 1 0,0-1 0,0-1 0,1 0 1,-1-1-1,1 0 0,14 1 0,-8-3-603,1 0 0,0-1 0,-1-1 0,1-1 0,-1-1 0,0 0 0,0-1 0,0-1 0,0-1 0,26-14 0,-1-4 252,-16 9 1516,1 1 3650,-49 21 311,-7 2-4018,-8 6-287,19-8-511,-1 0 0,2 2 0,-21 11 1,37-19-123,-1 0 1,1 0-1,0 0 1,0 0-1,0 0 1,0 0-1,0 0 1,0 0-1,0 0 1,0 0-1,0 0 1,0 0 0,0 1-1,0-1 1,-1 0-1,1 0 1,0 0-1,0 0 1,0 0-1,0 0 1,0 0-1,0 0 1,0 0-1,0 0 1,0 1-1,0-1 1,0 0-1,0 0 1,0 0-1,0 0 1,0 0-1,0 0 1,0 0-1,0 0 1,0 0-1,0 1 1,0-1-1,0 0 1,0 0 0,0 0-1,0 0 1,0 0-1,0 0 1,0 0-1,0 0 1,0 0-1,1 0 1,-1 0-1,0 1 1,0-1-1,0 0 1,0 0-1,0 0 1,0 0-1,0 0 1,0 0-1,0 0 1,0 0-1,0 0 1,1 0-1,9 3 53,12-1 1,-15-1-46,1-1 3,0 1 1,-1-1 0,1-1-1,8-1 1,-13 2-1,-1-1 0,0 1 1,1-1-1,-1 0 0,0 0 1,1 0-1,-1-1 0,0 1 1,0 0-1,0-1 0,0 0 1,0 1-1,0-1 1,-1 0-1,1 0 0,2-3 1,-15 34 80,-5-8 9,-63 88 523,71-96-541,1-1 0,1 1 1,0 1-1,0-1 0,1 1 0,-6 28 0,11-40-70,0 0-1,-1 0 0,1 0 1,0 0-1,0 1 0,1-1 1,-1 0-1,0 0 1,1 3-1,0-4-6,-1 0 0,0-1 0,0 1 0,1-1-1,-1 1 1,0-1 0,1 1 0,-1-1 0,1 1 0,-1-1 0,0 1 0,1-1 0,-1 0-1,1 1 1,-1-1 0,1 1 0,0-1 0,-1 0 0,1 0 0,-1 1 0,2-1-1,0 0 9,1 0-1,-1 0 0,0 0 0,0-1 1,1 1-1,-1-1 0,0 0 0,0 1 0,0-1 1,0 0-1,0 0 0,0 0 0,0-1 0,0 1 1,0 0-1,2-3 0,16-14 74,-1-1 0,-1 0 0,0-2 0,25-39 1,21-25 21,-55 74-99,2 0-1,-1 1 1,1 0 0,1 1-1,12-8 1,-22 15-11,0 1 0,0-1 0,0 1 1,0 0-1,1 0 0,-1 0 0,0 0 1,0 0-1,1 1 0,-1-1 0,1 1 0,-1-1 1,1 1-1,-1 0 0,1 0 0,-1 0 1,1 0-1,-1 1 0,0-1 0,1 1 1,-1-1-1,1 1 0,-1 0 0,3 1 0,-2 0 0,-1 0 0,1 0-1,-1 1 1,0-1 0,0 1-1,0 0 1,0-1-1,0 1 1,0 0 0,-1 0-1,0 0 1,1 0-1,-1 0 1,0 0 0,0 1-1,-1-1 1,1 5-1,1 9 0,-2 1 1,0-1-1,-1 1 0,0-1 0,-2 1 0,0-1 0,-1 0 0,0 0 0,-13 29 0,43-113 67,29-84 193,-46 121-182,-1 0 1,-1-1 0,2-32 0,33 96-3048,-32-28 2347,1 0 0,1 0 0,-1-1 0,0-1 0,1 0-1,0-1 1,19 2 0,7-1-1864,41-4 0,-77 1 2364,59-5-2821,-57 4 3061,0 1 1,0-1-1,1 0 0,-1-1 1,0 1-1,0-1 1,0 1-1,-1-1 1,1 0-1,0-1 1,4-2-1,-8 4-51,0 1 0,1 0 0,-1 0 0,0 0 0,1-1 1,-1 1-1,0 0 0,0 0 0,1-1 0,-1 1 0,0 0 0,0-1 0,0 1 0,0 0 0,1-1 0,-1 1 0,0 0 0,0-1 1,0 1-1,0 0 0,0-1 0,0 1 0,0 0 0,0-1 0,0 1 0,0-1 0,0 1 0,0 0 0,0-1 0,0 1 0,0 0 1,0-1-1,0 1 0,-1-1 0,-12-4 1210,-18 3 1020,18 3-1728,0 1 0,0 0-1,0 1 1,0 0-1,1 1 1,0 1-1,-1 0 1,2 0 0,-22 14-1,32-19-546,0 1 0,0 0 0,0 0 0,-1 0 0,1 0 0,0 0 0,1 0 0,-1 0 0,0 1 0,0-1 0,0 0 0,1 0 0,-1 1 0,1-1 0,-1 0 0,0 4 0,1-4-16,0-1-1,0 1 1,0 0 0,1 0 0,-1 0 0,0 0 0,1-1 0,-1 1-1,0 0 1,1 0 0,-1 0 0,1-1 0,-1 1 0,1 0 0,-1-1 0,1 1-1,0 0 1,-1-1 0,1 1 0,0-1 0,-1 1 0,1-1 0,0 1-1,0-1 1,0 0 0,-1 1 0,1-1 0,2 0 0,60 20-16,-51-18 7,1 1 0,-1 1 0,1 1 0,-1-1 0,-1 2 0,1 0 0,-1 0 0,15 11 0,-20-12 3,-1-1-1,0 1 1,0 0-1,0 1 1,-1-1 0,0 1-1,0 0 1,5 11-1,-8-15 2,0 0 0,0 0-1,0 1 1,-1-1 0,1 0 0,-1 1-1,0-1 1,0 1 0,0-1-1,0 0 1,0 1 0,0-1-1,0 0 1,-1 1 0,0-1 0,1 0-1,-1 1 1,0-1 0,0 0-1,0 0 1,0 0 0,0 0-1,-1 0 1,1 0 0,-1 0 0,1 0-1,-1 0 1,-3 2 0,-2 1-15,0 0 1,0-1 0,0 1-1,0-2 1,-1 1 0,1-1-1,-1 0 1,-16 3 0,20-5-17,0-1-1,-1 1 1,1-1 0,-1 0-1,1 0 1,-1 0 0,1-1 0,-6 0-1,8 0 23,0 0 1,0 1-1,0-1 0,0 0 0,0 0 0,0 0 0,1 0 0,-1 0 0,0-1 0,1 1 0,-1 0 0,1-1 0,-1 1 1,1-1-1,0 0 0,-1 1 0,-1-5 0,-4-21-95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151 333 18172,'-1'-1'175,"0"1"0,-1-1 0,0 0 1,1 0-1,-1 1 0,1-1 0,-1 1 0,0-1 1,1 1-1,-1 0 0,0 0 0,1 0 0,-1-1 1,0 2-1,1-1 0,-1 0 0,0 0 0,-2 1 0,0 0 70,1 1-1,-1-1 1,1 1-1,0 0 0,0 0 1,0 0-1,0 0 1,-4 4-1,-2 3 401,1 1 0,0 0-1,-14 21 1,15-18-336,-1 0-1,-6 18 1,13-28-282,-1 0 0,1 1 0,0-1 0,0 1 0,0-1 0,1 0 0,-1 1 0,1-1 0,0 1 0,0 0 0,0-1 0,0 1 0,1-1 0,-1 1 0,3 5 0,-3-9-22,1 1 0,-1 0 1,1 0-1,0 0 0,-1-1 0,1 1 1,0 0-1,0-1 0,-1 1 1,1-1-1,0 1 0,0-1 1,0 1-1,0-1 0,0 1 1,0-1-1,0 0 0,0 1 1,0-1-1,0 0 0,0 0 0,0 0 1,0 0-1,0 0 0,0 0 1,0 0-1,0 0 0,0 0 1,0-1-1,0 1 0,0 0 1,-1-1-1,2 1 0,4-3 25,0 1 0,-1 0 0,1-1 0,6-5 0,10-9 93,-1 0 0,0-2 1,-2 0-1,0-1 0,-1-1 0,-2-1 0,0 0 0,-1-2 0,16-32 0,-29 52-94,12-30 135,-13 33-152,0 0-1,-1-1 0,1 0 1,-1 1-1,0-1 0,1 1 1,-1-1-1,0 1 0,0-1 1,0 0-1,0 1 1,0-1-1,-1 1 0,1-1 1,0 0-1,-1 1 0,0-3 1,0 3-10,1 1 0,0 0 1,0-1-1,0 1 0,0 0 0,-1-1 1,1 1-1,0 0 0,0 0 1,-1 0-1,1-1 0,0 1 0,-1 0 1,1 0-1,0 0 0,0-1 1,-1 1-1,1 0 0,0 0 0,-1 0 1,1 0-1,0 0 0,-1 0 1,1 0-1,0 0 0,-1 0 0,1 0 1,-1 0-1,1 0 0,0 0 0,-1 0 1,1 0-1,-1 0 0,-8 11 31,-2 16-14,11-25-19,-1 0 0,1 0-1,0 0 1,0 0 0,0 0 0,0-1-1,1 1 1,-1 0 0,0 0 0,1 0-1,-1 0 1,1-1 0,-1 1 0,1 0-1,0 0 1,0-1 0,0 1 0,0-1-1,0 1 1,3 2 0,-2-3 0,0 1 0,0-1 1,1 1-1,-1-1 0,0 0 0,1 0 1,-1 0-1,1 0 0,-1-1 0,1 1 0,0-1 1,-1 0-1,4 1 0,4-1-1,0-1-1,-1 0 1,1 0-1,0-1 1,-1 0 0,0-1-1,11-3 1,-2-2 5,0-1 1,0 0 0,-1-1 0,0-1-1,-1-1 1,0 0 0,-1-1 0,-1-1-1,0 0 1,0-1 0,-1-1 0,-1 0-1,-1 0 1,-1-1 0,15-31 0,-24 45-2,0 1-1,0-1 1,0 0 0,-1 0 0,1 0 0,-1 0 0,0 0 0,0 0-1,0-5 1,0 8-2,0 0-1,0-1 0,0 1 1,0 0-1,0-1 0,-1 1 1,1-1-1,0 1 1,0 0-1,0 0 0,0-1 1,-1 1-1,1 0 0,0-1 1,0 1-1,-1 0 0,1 0 1,0-1-1,0 1 1,-1 0-1,1 0 0,0 0 1,-1-1-1,1 1 0,0 0 1,-1 0-1,1 0 0,-1 0 1,0 0-1,0 0 0,0 0 0,0 0 1,0 1-1,0-1 0,0 0 0,0 1 1,0-1-1,0 1 0,0-1 0,0 1 0,1 0 1,-1-1-1,0 1 0,-1 1 0,-10 12-3,-1 1 0,2 0 0,0 1 0,0 0 0,2 1 0,0 0 0,-8 23 0,6-10 18,0 0-1,2 1 0,2 0 0,0 1 1,3-1-1,0 1 0,1 43 0,5-31 8,2 0 0,1 0 0,2-1 0,24 77 0,-23-96-26,-4-15-5,-1 1 0,0 0-1,3 19 1,-6-29 8,0 0 0,0 1 0,0-1 0,0 0 0,0 0-1,0 1 1,0-1 0,0 0 0,-1 1 0,1-1 0,0 0 0,0 0 0,0 1 0,0-1 0,0 0-1,-1 0 1,1 1 0,0-1 0,0 0 0,0 0 0,-1 1 0,1-1 0,0 0 0,0 0 0,0 0-1,-1 0 1,1 1 0,0-1 0,-1 0 0,1 0 0,0 0 0,0 0 0,-1 0 0,1 0 0,0 0-1,-1 0 1,1 0 0,0 0 0,0 0 0,-1 0 0,1 0 0,0 0 0,-1 0 0,1 0-1,0 0 1,0 0 0,-1 0 0,1 0 0,0 0 0,-1-1 0,1 1 0,0 0 0,0 0 0,-1 0-1,1 0 1,0-1 0,0 1 0,0 0 0,-1-1 0,-15-10-6,9 3 4,0 0 1,0 0-1,1-1 1,0 0-1,1 0 1,-1 0-1,2-1 1,0 0-1,0 0 1,-5-21-1,3 2-4,1 0-1,-3-53 0,8 69 8,0-1 0,0 1-1,2 0 1,0-1 0,6-24 0,-6 33 0,-1 0 0,1 1 0,0-1-1,0 1 1,0 0 0,0 0 0,1 0 0,0 0 0,0 0 0,0 0 0,0 1 0,1-1 0,-1 1 0,1 0 0,0 0 0,0 0 0,0 1 0,0-1-1,0 1 1,6-2 0,7 0-127,0 0-1,0 1 1,28 0 0,-27 2-28,-1-1 0,1 0 1,29-8-1,-14-2-45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 13867,'-1'-2'304,"0"1"-1,0-1 1,0 1 0,0-1-1,0 1 1,0-1-1,0 0 1,1 0 0,-1 1-1,1-1 1,-1 0 0,1 0-1,0 0 1,0 0 0,0 1-1,0-1 1,0 0 0,0 0-1,1-3 1,0 2-53,0 1-1,1 0 1,-1 0 0,1 0-1,-1 0 1,1 0 0,-1 1-1,1-1 1,0 0-1,0 1 1,0-1 0,0 1-1,0 0 1,4-2 0,4-2 211,0 1-1,1 0 1,-1 1 0,1 0 0,0 0 0,-1 1 0,15 0-1,-19 1-339,1 1 0,-1 0 0,0 0 0,0 0 0,0 1 0,0 0-1,0 0 1,0 1 0,0-1 0,0 1 0,0 1 0,-1-1 0,1 1-1,7 5 1,-12-7-107,0 0 0,0 0 0,1 1 0,-1-1 0,0 1 0,0-1 0,0 1 0,0-1 0,0 1 0,-1 0-1,1-1 1,0 1 0,-1 0 0,1-1 0,-1 1 0,0 0 0,0 0 0,1 0 0,-1 0 0,0-1 0,-1 1 0,1 0 0,0 0-1,0 0 1,-1-1 0,1 1 0,-1 0 0,1 0 0,-3 2 0,0 3-1,-1 0 0,0 0 0,0-1-1,-1 1 1,-9 9 0,-6 4-4,-36 26 0,-10 10-7,58-49-1,1 1 0,0 0 0,0 0 0,1 1 0,-10 16 0,15-23-2,0 0 0,0 1 1,-1-1-1,2 0 0,-1 1 0,0-1 1,0 1-1,1-1 0,0 1 1,-1-1-1,1 1 0,0-1 0,0 1 1,0-1-1,1 1 0,-1-1 0,2 6 1,-1-6-34,0-1-1,0 1 1,0 0 0,0 0 0,1-1 0,-1 1 0,1-1-1,-1 1 1,1-1 0,0 1 0,0-1 0,-1 0-1,1 0 1,0 0 0,0 0 0,4 1 0,4 0-232,-1 1 0,1-2 0,0 1 0,0-2 0,-1 1 1,1-1-1,17-2 0,1-3-79,-1-1 0,37-14 0,2-3-337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63 20084,'-2'-2'174,"-1"1"-1,0 0 0,1-1 1,-1 1-1,0 0 0,0 0 1,0 1-1,0-1 0,0 0 1,0 1-1,0 0 0,0 0 1,0 0-1,0 0 0,-4 1 0,2 0 39,0 0 0,-1 1 0,1 0 0,0 0-1,0 0 1,0 0 0,0 1 0,-5 3-1,4-1-63,0-1 0,0 1 0,0 0 0,1 1 0,-1-1 0,1 1 0,1 0 0,-1 1 0,1-1 0,0 1 0,1 0 0,-4 8 0,5-11-129,1 0-1,0 0 1,0 0 0,1 1-1,-1-1 1,1 0 0,0 1-1,0-1 1,0 0-1,1 1 1,-1-1 0,1 0-1,0 0 1,0 1 0,1-1-1,-1 0 1,1 0 0,0 0-1,0 0 1,0-1 0,5 6-1,-4-5-10,2 0 0,-1 0-1,0 0 1,1-1-1,0 1 1,-1-1 0,2-1-1,-1 1 1,0-1-1,0 1 1,1-2 0,-1 1-1,1 0 1,-1-1 0,12 1-1,-8-2 45,0 0-1,0-1 1,1 0-1,-1 0 0,0-1 1,0 0-1,0 0 1,0-1-1,0 0 1,-1-1-1,1 0 1,-1-1-1,0 1 1,0-1-1,-1-1 1,0 0-1,12-11 0,-14 12 4,0 0 0,0 0 0,-1 0 0,0-1 0,0 0 0,-1 1 0,1-1-1,-1-1 1,0 1 0,-1 0 0,1-1 0,-2 1 0,1-1 0,0 0-1,-1 0 1,-1 0 0,1 1 0,-1-1 0,0 0 0,0 0 0,-1 0-1,0 0 1,0 0 0,-4-9 0,3 12-61,0 0 0,-1 0-1,1 0 1,-1 0 0,0 0 0,0 1 0,-1-1 0,1 1-1,-1 0 1,0 0 0,1 0 0,-1 0 0,0 1 0,-1 0-1,1-1 1,0 2 0,-1-1 0,1 0 0,-1 1 0,-5-1-1,7 1-101,-1 0-1,1 0 1,-1 1-1,0-1 1,1 1-1,-1 0 1,0 0-1,0 1 1,1-1-1,-1 1 1,1-1-1,-1 1 1,0 0-1,1 1 1,-1-1-1,1 1 1,0-1-1,0 1 1,-1 0-1,1 0 1,0 0-1,1 1 1,-1-1-1,0 1 1,1-1-1,-4 6 1,-1 13-466,7 1-177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 21117,'6'-1'1864,"-12"10"-1304,-7 9-256,-5 10 888,-5 4-215,1 4-601,2 3-144,4 1-56,4-6-64,5-4-176,4-3-184,3-5-456,2-4-401,4-11 873,-1-2-192,-2-5-144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40 18476,'-1'-1'105,"1"0"1,-1 1 0,0-1-1,1 1 1,-1-1-1,1 1 1,-1-1-1,0 1 1,0 0-1,1-1 1,-1 1-1,0 0 1,0-1-1,1 1 1,-1 0 0,0 0-1,0 0 1,0-1-1,1 1 1,-1 0-1,0 0 1,0 0-1,0 1 1,1-1-1,-1 0 1,0 0-1,0 0 1,0 1 0,1-1-1,-1 0 1,0 0-1,0 1 1,1-1-1,-1 1 1,0-1-1,1 1 1,-1-1-1,0 2 1,-26 22 1646,22-18-1585,0 0 1,0 1-1,1 0 1,0 0-1,0 0 0,0 0 1,1 0-1,0 1 1,1-1-1,-4 15 1,6-17-158,-1 0 1,1-1 0,0 1-1,0-1 1,0 1 0,1-1 0,-1 1-1,1 0 1,0-1 0,1 0 0,-1 1-1,1-1 1,0 0 0,0 0 0,0 0-1,0 0 1,1 0 0,0 0-1,-1-1 1,6 5 0,10 8-4,0-1 0,2-1 0,0 0 0,25 12 0,24 15-25,-65-38 28,0 0-1,0 0 0,0 1 0,0-1 0,3 6 1,-7-9-8,1 1 0,-1-1 0,1 1 0,-1-1 0,1 1 0,-1-1 0,0 1 0,1-1 0,-1 1 0,0 0 0,1-1 1,-1 1-1,0 0 0,0-1 0,0 1 0,0 0 0,1-1 0,-1 1 0,0 0 0,0-1 0,0 1 0,0 0 0,-1-1 0,1 1 0,0 0 0,0-1 1,0 1-1,0 0 0,-1-1 0,1 1 0,0-1 0,-1 1 0,1 0 0,0-1 0,-1 1 0,1-1 0,-1 1 0,1-1 0,-1 1 0,1-1 1,-1 0-1,1 1 0,-1-1 0,0 0 0,1 1 0,-1-1 0,-1 1 0,-7 1 45,0 1 0,0-1 0,0-1 0,0 0-1,0 0 1,-1-1 0,1 0 0,0-1 0,0 0 0,-1 0 0,1-1 0,0 0 0,0 0-1,1-1 1,-1-1 0,0 1 0,1-1 0,-13-9 0,19 11-30,-1 1 1,1-1-1,0 0 0,0 0 1,0-1-1,0 1 1,1 0-1,-1-1 1,1 1-1,-1-1 0,1 1 1,0-1-1,0 0 1,0 0-1,0 1 0,1-1 1,-1 0-1,1 0 1,-1-4-1,2 3-4,-1 0 0,1-1 1,0 1-1,0 0 0,1-1 1,-1 1-1,1 0 0,0 0 0,0 0 1,0 0-1,4-5 0,5-4 7,1 0-1,0 0 1,0 1-1,1 1 1,20-13-1,32-18 79,-35 24 4,29-23-1,-58 40-119,0 0-1,0 0 0,0 0 1,1 0-1,-1 0 0,0 0 0,0 0 1,0 0-1,0 0 0,-1-1 1,1 1-1,0 0 0,0-1 1,-1 1-1,1 0 0,-1-1 0,1 1 1,-1-1-1,0 1 0,1-1 1,-1 1-1,0-1 0,0 1 1,0-3-1,-2 0-177,1 1 0,-1-1 1,1 1-1,-1 0 0,0 0 0,0 0 1,0 0-1,-4-3 0,-8-13-170,3-1-161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23 17228,'-5'-3'295,"1"0"1,-1 1-1,0-1 1,0 1-1,-1 0 1,1 0-1,0 1 1,-1 0-1,1 0 1,-1 0-1,1 0 1,-1 1-1,1 0 1,-1 0-1,1 1 1,-1-1-1,1 1 1,-1 0-1,-7 3 1,6-2-118,0 1 0,1 0 0,-1 0 0,0 0-1,1 1 1,0-1 0,0 2 0,0-1 0,0 1 0,1 0 0,0 0 0,0 0 0,0 1 0,-5 7 0,9-11-150,0 0 1,-1 0-1,1 0 1,0 0 0,0 0-1,1 1 1,-1-1-1,0 0 1,1 0-1,-1 1 1,1-1-1,0 0 1,0 1-1,0-1 1,0 0-1,0 4 1,1-5-13,-1 1 1,1 0 0,0-1-1,0 1 1,0-1-1,-1 0 1,1 1 0,1-1-1,-1 0 1,0 1-1,0-1 1,0 0 0,1 0-1,-1 0 1,0 0-1,1 0 1,2 1 0,2 0 0,0 0 0,0 0 0,0 0 1,1-1-1,-1 0 0,1 0 0,-1 0 1,1-1-1,-1 0 0,10-2 0,5-1-7,1-2 0,-2-1 0,1 0-1,-1-1 1,0-2 0,0 0 0,-1-1-1,0-1 1,-1 0 0,0-2 0,-1 0-1,27-26 1,-83 71 121,37-29-126,0 0 1,0 0-1,0 0 1,0 0 0,0 0-1,0 0 1,1 1-1,-2 4 1,3-8-5,0 1 0,0-1 0,0 0 0,0 1 0,0-1 0,0 1 0,0-1 0,0 1 0,0-1 0,0 1-1,0-1 1,0 1 0,1-1 0,-1 1 0,0-1 0,0 0 0,0 1 0,1-1 0,-1 1 0,0-1 0,0 0 0,1 1 0,-1-1 0,0 0 0,1 1 0,0-1 0,0 1 0,0-1 1,0 1-1,1-1 0,-1 1 1,1-1-1,-1 0 0,0 0 1,1 0-1,-1 0 0,1 0 1,-1 0-1,0 0 0,3-1 0,17-3 15,0-2-1,-1 0 0,0-1 0,21-11 1,-19 8-23,0 1 1,45-11 0,-65 19 7,-1 1 0,0 0 1,1-1-1,-1 1 0,1 0 0,-1 0 1,1 0-1,-1 0 0,1 0 0,-1 0 1,1 0-1,-1 0 0,1 1 1,-1-1-1,0 0 0,1 1 0,-1-1 1,1 1-1,1 1 0,-2-1-2,0 1 0,-1-1 0,1 0 0,-1 1 0,1-1 1,-1 1-1,1-1 0,-1 0 0,0 1 0,0-1 0,0 1 0,0-1 0,0 1 0,0-1 0,0 1 0,0-1 0,0 1 0,-1-1 0,0 3 0,0-3 4,1 1 0,0-1 0,-1 0 0,1 1-1,0-1 1,0 1 0,0-1 0,0 0-1,0 1 1,0-1 0,0 1 0,0-1-1,0 0 1,1 1 0,-1-1 0,1 0-1,-1 1 1,1-1 0,-1 0 0,1 0 0,0 1-1,0-1 1,1 2 0,0-2 0,0 0 0,0 0-1,0 0 1,0-1 0,0 1 0,0 0 0,0-1 0,0 0 0,0 1-1,0-1 1,0 0 0,0 0 0,0 0 0,1 0 0,2-1-1,18-2 108,0-1-1,30-10 1,-29 7-1562,0 1 0,29-3 0,-33 5-32,-6 2 675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31 18868,'-11'4'377,"0"1"-1,0 0 1,0 1 0,1 0 0,-1 1-1,2 0 1,-1 1 0,-11 11 0,17-15-278,0 0 0,1-1 0,-1 2-1,1-1 1,0 0 0,1 1 0,-1-1 0,1 1 0,0 0 0,0 0 0,0 0 0,0 0 0,1 0 0,0 0 0,0 0 0,1 1 0,-1-1 0,1 0 0,0 0 0,1 1 0,1 7 0,-2-11-71,1 1-1,0-1 1,0 0 0,0 1-1,0-1 1,0 0 0,0 0 0,1 0-1,-1 0 1,1 0 0,0 0-1,-1 0 1,1 0 0,0-1-1,0 1 1,4 2 0,-2-2 6,1 0 1,-1 0-1,1 0 0,0-1 1,-1 1-1,1-1 1,10 1-1,0-2 11,1 1-1,-1-2 1,1 0 0,20-5-1,-20 2 9,1 0 0,-1-1 0,1-1 0,-2-1 0,1 0 0,-1-1 0,0-1 0,17-13 0,-21 14 3,0-1 1,0-1-1,-1 1 0,0-2 0,-1 0 0,0 0 1,-1 0-1,0-1 0,-1 0 0,7-17 0,-12 25-28,0-1 0,-1 1 0,0-1 0,0 1 0,0-1-1,-1-5 1,1 9-24,-1 1-1,0-1 0,0 1 1,-1-1-1,1 0 0,0 1 1,0-1-1,0 1 0,0-1 0,0 1 1,-1-1-1,1 1 0,0-1 1,0 1-1,-1-1 0,1 1 1,0-1-1,-1 1 0,1-1 1,0 1-1,-2-1 0,1 1-1,1-1-1,-1 1 0,0 0 1,0 0-1,0 0 1,0 0-1,1 0 0,-1 0 1,0 0-1,0 1 1,0-1-1,0 0 0,1 0 1,-1 1-1,0-1 1,0 0-1,1 1 1,-1-1-1,0 1 0,0 0 1,-6 3-25,1 1 0,0 0 0,1 0 0,-1 1 0,1 0 0,-8 10 0,-27 45-1042,19-26-499,-30 33 426,23-34 401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17308,'1'-3'207,"1"1"1,0-1-1,0 1 0,-1 0 1,1 0-1,1 0 1,-1 0-1,0 0 0,0 0 1,1 1-1,-1-1 1,1 1-1,-1-1 0,1 1 1,0 0-1,0 0 1,-1 0-1,1 1 0,4-2 1,8 0 591,0 0-1,21 0 1,-31 1-452,5 1 17,10-1 254,-1 1 1,26 3-1,-41-3-564,-1 0 0,1 1-1,0-1 1,-1 1 0,1 0 0,-1 0-1,1 1 1,-1-1 0,1 1-1,-1-1 1,0 1 0,0 0 0,0 0-1,0 1 1,0-1 0,-1 0-1,1 1 1,-1 0 0,4 4 0,-5-5-44,-1 0 0,1 0 0,0 0 1,-1 0-1,1 0 0,-1 0 1,0 0-1,0 0 0,0 0 1,0 0-1,0 1 0,0-1 1,-1 0-1,1 0 0,-1 0 1,1 0-1,-1 0 0,0 0 1,0 0-1,1 0 0,-1-1 1,-1 1-1,1 0 0,-1 1 1,-5 5-8,0 0 1,0 0-1,-12 10 1,15-15 4,-58 45 65,41-32-60,0 0 1,-35 37-1,55-51-12,-1 0 0,0 0 0,1 0 0,-1 0 0,1 0 0,0 1 0,0-1 0,0 0 0,0 1 0,0-1 0,0 0 0,1 1 0,-1 3 0,1-5-5,0 0 1,0 0-1,1 0 1,-1 0 0,0 0-1,1 0 1,-1 0-1,1 0 1,-1 0-1,1 0 1,-1 0 0,1-1-1,0 1 1,0 0-1,-1 0 1,1-1 0,0 1-1,0 0 1,0-1-1,0 1 1,0-1-1,-1 1 1,1-1 0,0 1-1,0-1 1,0 0-1,1 1 1,-1-1-1,0 0 1,0 0 0,0 0-1,0 0 1,1 0-1,11 1-225,0 0 0,-1-1 0,1-1 0,0 0 0,-1 0 0,20-6 0,75-26-818,-84 25 985,38-12-476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21 18676,'-3'2'202,"0"1"0,0-1 0,0 1 0,0-1 0,-1 0 0,1 0 0,-1-1 0,1 1 0,-7 1 0,-10 6 360,10-3-440,0 0 1,1 1-1,0 1 1,0-1-1,0 2 1,1-1-1,0 1 1,1 0-1,0 1 1,0-1-1,-8 18 1,14-26-97,0 0 1,1 1-1,-1-1 1,1 0-1,-1 1 1,1-1-1,-1 0 1,1 1-1,0-1 1,-1 1-1,1-1 1,0 1-1,0-1 1,0 1-1,0-1 1,0 0-1,1 1 1,-1-1 0,0 1-1,1-1 1,-1 0-1,1 2 1,0-2 2,0 0 0,0 0-1,0 0 1,0-1 0,1 1 0,-1 0 0,0-1 0,0 1 0,0-1 0,0 0 0,1 1 0,-1-1 0,0 0 0,0 0 0,1 0 0,-1 1-1,0-1 1,1-1 0,1 1 0,7-1 86,-1-1-1,1 0 1,0-1 0,-1 0-1,10-4 1,31-18 248,-2-2 1,60-43-1,-36 22-170,-39 31-103,-18 15-11,-15 2-76,0 0 0,1 0 0,-1 1 1,0-1-1,1 0 0,-1 0 0,0 1 1,0-1-1,1 0 0,-1 1 0,0-1 1,0 0-1,0 1 0,0-1 0,0 1 0,1-1 1,-1 0-1,0 1 0,0-1 0,0 0 1,0 1-1,0-1 0,0 1 0,0-1 1,0 0-1,0 1 0,0-1 0,-1 1 1,1-1-1,0 0 0,0 1 0,0-1 1,0 0-1,-1 1 0,1-1 0,-18 41 92,14-32-65,0-1 1,0 1-1,-5 18 0,9-26-24,0-1 0,0 0 1,0 1-1,0-1 0,0 0 0,0 1 0,0-1 0,0 0 0,0 1 0,0-1 0,0 0 0,0 1 1,0-1-1,0 0 0,0 1 0,0-1 0,0 0 0,1 1 0,-1-1 0,0 0 0,0 0 0,0 1 0,0-1 1,1 0-1,-1 1 0,0-1 0,0 0 0,1 0 0,-1 0 0,0 1 0,1-1 0,-1 0 0,14 0 120,14-11 14,-27 11-135,32-16 119,-20 8-74,0 1 0,1 1-1,0 1 1,26-7-1,-39 11-51,1 1-1,-1-1 0,0 1 0,1 0 0,-1 0 0,1 0 0,-1 0 0,1 0 0,-1 0 1,0 0-1,1 1 0,-1-1 0,1 0 0,-1 1 0,0-1 0,1 1 0,-1-1 0,0 1 1,0 0-1,1 0 0,-1-1 0,0 1 0,0 0 0,0 0 0,2 2 0,-1 1-5,-1-1-1,1 1 0,0 0 0,-1-1 1,0 1-1,0 0 0,1 6 1,-2-7 2,0-2 6,1 0 0,-1 0-1,1 0 1,-1 0 0,1 0 0,-1 0 0,1 0 0,-1 0 0,1 0 0,0 0 0,0 0-1,-1 0 1,1 0 0,0 0 0,0-1 0,0 1 0,0 0 0,0-1 0,0 1 0,0-1-1,0 1 1,0-1 0,0 1 0,0-1 0,1 0 0,-1 1 0,0-1 0,0 0 0,0 0 0,0 0-1,1 0 1,-1 0 0,0 0 0,0 0 0,0-1 0,0 1 0,2-1 0,6-1 2,-1 0 1,0-1 0,15-6-1,-21 8-2,27-14-4,-20 10 0,0 0-1,1 1 1,0 0-1,-1 0 0,1 1 1,17-3-1,-27 5 5,1 1 0,-1 0 0,1 0 0,-1 0 0,1 0-1,-1 0 1,1 0 0,-1 1 0,0-1 0,1 0 0,-1 0-1,1 0 1,-1 0 0,1 1 0,-1-1 0,1 0-1,-1 0 1,0 1 0,1-1 0,-1 0 0,1 1 0,-1-1-1,0 0 1,1 1 0,-1-1 0,0 0 0,0 1 0,1-1-1,-1 1 1,0-1 0,0 1 0,0-1 0,1 1-1,-1-1 1,0 1 0,0-1 0,0 1 0,0-1 0,0 1-1,0-1 1,0 2 0,-5 22 2,4-19-2,-4 10-20,3-9 10,0 1 1,0-1-1,0 1 0,1 0 0,0 0 0,0 0 1,1 0-1,-1-1 0,2 1 0,-1 0 1,2 9-1,-1-15-51,-1 0 1,1 0 0,-1 0-1,1 0 1,-1-1 0,1 1 0,-1 0-1,1-1 1,0 1 0,-1 0-1,1-1 1,0 1 0,0-1-1,0 1 1,-1-1 0,1 1-1,0-1 1,0 0 0,0 1-1,0-1 1,0 0 0,0 0-1,-1 0 1,1 0 0,0 1-1,0-1 1,0 0 0,0-1-1,0 1 1,0 0 0,0 0 0,0 0-1,0-1 1,0 1 0,-1 0-1,1-1 1,0 1 0,0 0-1,0-1 1,0 1 0,1-2-1,5-2-658,-1-1 0,1 1 1,9-9-1,87-89-6761,-57 54 8912,-53 62 3159,-6 14-2371,13-27-2098,-3 5 123,1 0 1,0 0-1,0 0 0,1 1 0,-1-1 1,1 0-1,1 1 0,-1 11 1,1-16-226,1 0 1,-1 0-1,1 0 1,-1 0-1,1 0 1,-1-1-1,1 1 1,0 0-1,0 0 1,0-1 0,0 1-1,0 0 1,0-1-1,1 1 1,-1-1-1,0 0 1,1 1-1,-1-1 1,1 0-1,0 0 1,-1 0 0,1 0-1,0 0 1,0 0-1,-1 0 1,1-1-1,0 1 1,0-1-1,0 1 1,0-1-1,0 0 1,0 0 0,2 0-1,10 0-15,-1 0 0,0-2 0,1 0 0,-1 0 0,0-1 0,0-1 0,0 0 0,17-8 0,-13 5-13,0 1 1,1 1-1,24-5 1,-42 10 9,1 0 0,-1 0 0,0 0 1,1 0-1,-1 0 0,1 0 0,-1 0 1,1 0-1,-1 0 0,1 0 0,-1 0 1,0 0-1,1 0 0,-1 0 0,1 0 0,-1 1 1,1-1-1,-1 0 0,0 0 0,1 0 1,-1 1-1,1-1 0,-1 0 0,0 0 1,1 1-1,-1-1 0,0 0 0,0 1 0,1-1 1,-1 0-1,1 2 0,-1 13 88,0-14-80,-1 0 0,1 0-1,0-1 1,0 1 0,-1 0 0,1 0 0,0 0-1,0 0 1,0 0 0,0 0 0,0 0 0,0-1-1,1 1 1,-1 0 0,0 0 0,0 0 0,1 0-1,-1 0 1,0-1 0,1 1 0,-1 0-1,1 0 1,-1-1 0,1 1 0,-1 0 0,1-1-1,0 1 1,-1 0 0,1-1 0,0 1 0,-1-1-1,1 1 1,0-1 0,1 1 0,8 0 49,0 0-1,0-1 1,0 0 0,0-1 0,0 0-1,0-1 1,0 0 0,12-4 0,13-2-35,-27 7-48,6-2-19,0 1 0,0 1-1,24-1 1,-35 2-1,-1 0 0,0 0-1,1 1 1,-1-1 0,1 0-1,-1 1 1,0-1-1,1 1 1,-1 0 0,0 0-1,1 0 1,-1 0-1,0 0 1,0 0 0,0 1-1,0-1 1,0 1 0,0-1-1,-1 1 1,1 0-1,0 0 1,-1 0 0,0-1-1,1 2 1,-1-1-1,0 0 1,0 0 0,0 0-1,1 3 1,-2-4 15,0-1-1,0 0 1,0 1-1,1-1 1,-1 1 0,0-1-1,0 0 1,0 1 0,0-1-1,0 1 1,0-1-1,0 1 1,0-1 0,0 0-1,-1 1 1,1-1 0,0 1-1,0-1 1,0 0 0,0 1-1,-1-1 1,1 1-1,0-1 1,0 0 0,-1 1-1,1-1 20,-1 0 0,1 0 0,0 0 0,-1 0 0,1 0 1,0 0-1,-1 0 0,1-1 0,0 1 0,0 0 0,-1 0 0,1 0 0,0 0 0,0-1 0,-1 1 0,1 0 0,0 0 0,0-1 0,0 1 0,-1 0 0,1 0 0,0-1 0,0 1 0,0 0 0,0 0 0,0-1 0,0 1 0,0 0 0,-1-1 0,1 1 1,0 0-1,0-1 0,0 1 0,0 0 0,0 0 0,1-1 0,-3-13-225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16 16804,'0'-1'60,"0"0"0,0 1 0,0-1 1,0 1-1,0-1 0,0 1 1,0-1-1,0 0 0,0 1 0,0-1 1,-1 1-1,1-1 0,0 1 0,0-1 1,-1 1-1,1-1 0,0 1 1,-1-1-1,1 1 0,0-1 0,-1 1 1,1 0-1,-1-1 0,1 1 1,-1 0-1,1-1 0,-1 1 0,1 0 1,-1 0-1,1-1 0,-1 1 0,1 0 1,-1 0-1,1 0 0,-1 0 1,1 0-1,-1 0 0,0 0 0,1 0 1,-1 0-1,1 0 0,-1 0 1,1 0-1,-1 0 0,0 0 0,1 0 1,-1 0-1,1 1 0,-1-1 0,1 0 1,-1 1-1,1-1 0,-1 0 1,0 1-1,-31 18 1253,32-19-1310,-42 30 1255,-45 43 1,72-59-1071,1 1 0,0 0 0,1 1 0,0 1 0,-19 35 0,29-46-100,0 1 1,0 1-1,0-1 0,-1 8 1,4-13-59,-1-1-1,1 1 1,0 0 0,-1-1 0,1 1 0,0-1 0,0 1 0,0-1 0,0 1 0,1-1 0,-1 1 0,0-1 0,1 1 0,-1-1 0,1 1 0,-1-1 0,1 1 0,0-1 0,-1 0 0,1 1 0,0-1 0,0 0 0,0 0-1,0 1 1,0-1 0,0 0 0,3 1 0,-1 0 31,1-1-1,0 1 1,0-1 0,0 0-1,0 0 1,0-1-1,0 1 1,0-1-1,0 0 1,0 0 0,0 0-1,7-2 1,3 0 107,-1-1 1,20-7 0,-17 4-25,1-1 0,-1-1 1,-1 0-1,1-1 0,-1-1 1,-1-1-1,0 0 0,24-24 0,-30 27-93,0-1-1,-1-1 0,0 1 0,0-1 0,-1 0 0,0 0 1,-1-1-1,0 0 0,-1 0 0,0 0 0,-1-1 1,0 1-1,-1-1 0,2-13 0,-4 23-75,0 0 0,1 0 0,-1 0 0,0 0 0,0 1 0,-1-1 0,1 0 0,0 0 0,-1 0 0,1 0 0,-1 1 0,1-1 0,-1 0 0,0 0 0,0 1 0,0-1 0,0 1-1,0-1 1,0 1 0,0-1 0,0 1 0,-1-1 0,1 1 0,0 0 0,-1 0 0,1 0 0,-1 0 0,0 0 0,1 0 0,-1 0 0,0 0 0,1 1 0,-1-1 0,-3 0 0,1 1-136,1-1 1,-1 1-1,0 1 0,0-1 1,1 0-1,-1 1 1,0 0-1,0 0 0,1 0 1,-1 0-1,1 0 0,-1 1 1,1 0-1,0 0 1,-6 4-1,4-3 26,1 1 0,0 0 0,0 0 0,0 0 0,0 0 0,1 1 0,0 0 0,0 0 0,-5 10 0,-4 18-713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39 16428,'22'-38'8063,"-22"43"-6852,-2 10-306,-11 21-369,-2 1-1,-25 45 1,20-45-455,-28 77 1,48-113-112,-1 0 1,1 1 0,-1-1 0,1 0-1,0 1 1,-1-1 0,1 1 0,0-1-1,0 0 1,0 1 0,0-1-1,0 1 1,0-1 0,0 1 0,1-1-1,-1 0 1,0 1 0,1-1-1,-1 0 1,1 1 0,0-1 0,0 1-1,0-1 3,0-1-1,0 1 1,0-1-1,0 0 1,1 1-1,-1-1 1,0 0-1,0 0 1,0 0-1,0 0 1,0 0-1,0 0 1,1 0-1,-1 0 1,0-1-1,0 1 1,0 0-1,0-1 1,0 1-1,0-1 1,0 1-1,0-1 1,0 1-1,0-1 1,0 0-1,0 1 1,-1-1-1,2-1 1,39-30-283,-19 13-24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191 114 20972,'6'-8'536,"0"0"-1,-1 0 1,-1-1-1,7-13 1,-10 20-451,-1 0 1,1 0 0,0 0 0,-1-1 0,0 1 0,1 0 0,-1 0-1,0-1 1,0 1 0,0 0 0,-1-4 0,0 5-9,1 0 1,0 0 0,-1-1-1,0 1 1,1 0 0,-1 0-1,0 0 1,1 0 0,-1 0-1,0 1 1,0-1-1,0 0 1,0 0 0,0 0-1,0 1 1,0-1 0,0 1-1,0-1 1,0 1-1,0-1 1,0 1 0,-1-1-1,0 1 1,-3-1 0,0 1-1,0-1 1,0 1-1,1 1 1,-1-1 0,0 1-1,0-1 1,0 1 0,1 1-1,-1-1 1,1 1-1,-1-1 1,1 1 0,-1 1-1,1-1 1,-7 5-1,-3 3-49,1 1-1,-1 0 0,-15 17 0,-3 11-18,30-36-6,0 0 0,1 0 1,-1 0-1,0 1 0,1-1 1,0 1-1,0-1 0,0 1 0,0-1 1,1 1-1,-1 3 0,1-6-2,0 0 0,0 0-1,0-1 1,0 1 0,0 0-1,1-1 1,-1 1-1,0 0 1,0-1 0,1 1-1,-1 0 1,0-1 0,1 1-1,-1 0 1,1-1 0,-1 1-1,1-1 1,-1 1-1,1-1 1,-1 1 0,1-1-1,0 1 1,-1-1 0,1 0-1,-1 1 1,1-1 0,0 0-1,-1 0 1,1 1-1,0-1 1,0 0 0,-1 0-1,1 0 1,0 0 0,0 0-1,-1 0 1,1 0 0,0 0-1,1 0 1,28-7 3,-15 1 2,0-1 0,0-1 0,0 0 0,-1-2 1,15-11-1,62-59-81,-68 58 2,-18 16 40,-4 5 24,0 0-1,0 0 0,0-1 0,1 1 0,-1 0 0,0 0 1,0 0-1,1 0 0,-1 1 0,0-1 0,1 0 1,-1 1-1,0-1 0,1 0 0,-1 1 0,1 0 0,2-1 1,-3 1 4,-1 0 1,0 0 0,0 1 0,1-1-1,-1 0 1,0 0 0,1 1 0,-1-1-1,0 0 1,0 0 0,0 1-1,1-1 1,-1 0 0,0 1 0,0-1-1,0 0 1,0 0 0,0 1 0,1-1-1,-1 0 1,0 1 0,0-1 0,0 1-1,0-1 1,0 0 0,0 1 0,0-1-1,0 0 1,0 1 0,-1 0 0,-1 13-44,2-12 30,-25 91-194,-1 5 283,24-86-21,0-1 0,1 0 1,1 1-1,0-1 0,0 0 1,4 21-1,-2-26-6,0 0 0,0-1 0,0 0-1,1 1 1,5 7 0,8 19 325,-16-32-347,0 1-1,1 0 0,-1 0 1,0 0-1,0 0 1,0 0-1,0 0 1,0 0-1,0-1 1,0 1-1,0 0 0,-1 0 1,1 0-1,0 0 1,0 0-1,-1 0 1,1-1-1,0 1 1,-1 0-1,1 0 0,-1 0 1,0 0-1,-1 1 27,0 0-1,0 0 1,0-1-1,0 1 1,0-1-1,0 0 1,0 1-1,-4 0 0,-2 1 117,-1 0-1,0 0 0,-13 1 1,8-1 6,-1-2 0,1 0 0,0-1 0,-15-1 0,23 0-159,-1 0 0,0 0 0,1 0-1,-1-1 1,1 0 0,-1-1 0,1 1 0,0-1 0,0 0-1,-9-6 1,14 8-73,0 0 0,0 0 0,0 0-1,0 1 1,0-1 0,1 0 0,-1 0 0,0 0-1,1-1 1,-1 1 0,0 0 0,1 0 0,-1 0-1,1 0 1,0-1 0,-1-1 0,1 2 36,0 1 1,0-1-1,0 0 1,0 1 0,0-1-1,0 0 1,1 1-1,-1-1 1,0 0 0,0 1-1,1-1 1,-1 1-1,0-1 1,1 0-1,-1 1 1,1-1 0,-1 1-1,0-1 1,1 1-1,-1 0 1,1-1-1,0 1 1,-1-1 0,1 1-1,-1 0 1,1-1-1,0 1 1,-1 0-1,1 0 1,1-1 0,11-1-409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4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18780,'0'-1'159,"1"1"-1,0-1 1,-1 0 0,1 0-1,0 0 1,0 0 0,0 1 0,0-1-1,0 0 1,0 1 0,0-1-1,0 1 1,0-1 0,0 1-1,0 0 1,0-1 0,0 1-1,0 0 1,1 0 0,1 0 0,29 0 818,-17 0 37,219 4 2894,2 0-6336,-236-4 2418,-1 0 0,1 0 0,0 0 1,0 0-1,0 0 0,0 0 0,0 0 0,0 0 0,0 0 0,0 0 0,0 0 1,0 0-1,0 0 0,0 0 0,0 0 0,0-1 0,-1 1 0,1 0 0,0 0 0,0 0 1,0 0-1,0 0 0,0 0 0,0 0 0,0 0 0,0 0 0,0 0 0,0 0 1,0-1-1,0 1 0,0 0 0,0 0 0,0 0 0,0 0 0,0 0 0,0 0 0,0 0 1,0 0-1,0 0 0,0 0 0,1 0 0,-1 0 0,0-1 0,0 1 0,0 0 0,0 0 1,0 0-1,0 0 0,0 0 0,0 0 0,0 0 0,0 0 0,0 0 0,0 0 1,0 0-1,0 0 0,-10-4-426,-14 3-184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17500,'22'3'2264,"13"2"-1056,8-5-439,10-2 1431,7-4-512,5-1-447,-2-1-257,-5 1-488,-3-1-232,-11 3-576,-7 2-408,-17 3-2609,-4 1 2921,-5 4-424,-2 0-352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14147,'1'-1'2382,"0"5"-741,3 15 25,6 28-519,148 1000 2219,-156-1031-3320,0 10 102,2 0 0,9 32 0,-13-57-138,0 0 1,1 0-1,-1 0 1,0 0-1,0 0 1,0 0-1,1 0 1,-1-1-1,0 1 1,1 0-1,-1 0 1,1 0-1,-1-1 1,1 1-1,-1 0 1,1-1-1,0 1 1,-1 0 0,1-1-1,0 1 1,-1-1-1,1 1 1,1 0-1,-1-1 4,0-1 0,0 1 1,-1-1-1,1 1 0,0-1 0,-1 1 0,1-1 0,-1 1 0,1-1 1,-1 0-1,1 1 0,-1-1 0,1 0 0,-1 1 0,1-1 0,-1 0 1,0 0-1,1 1 0,-1-3 0,14-49 415,37-382 915,-30 203-1217,56-230-137,-59 353-277,-16 91-322,-1 14 440,-1 7-40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12259,'6'-5'413,"0"1"1,0-1 0,0 1-1,0 0 1,1 1 0,0 0-1,0 0 1,0 0 0,0 1-1,0 0 1,1 0 0,8-1-1,13 0 791,52 0-1,-65 3-1024,396 28 2192,-61-1-2031,399-30-209,179 7-126,-797 3 5,1061 38 257,-476-48 158,1-32-310,-88-3-75,-573 35-21,58-11 0,-72 7-5,14-3-11,70-20 0,-95 21 27,1 2 1,0 1 0,34-1-1,-66 7-27,-1 0 0,1 0 0,-1 0 0,1 0 0,-1 0-1,1 0 1,-1 0 0,1 0 0,-1 0 0,1 0 0,-1 0-1,0 1 1,1-1 0,-1 0 0,1 0 0,-1 0-1,1 1 1,-1-1 0,1 0 0,-1 1 0,0-1 0,1 0-1,-1 1 1,0-1 0,1 0 0,-1 1 0,0-1 0,1 1-1,-1-1 1,0 1 0,0-1 0,1 1 0,-2 21 107,-16 25 274,14-42-275,-27 56 703,22-47-584,0 1 0,1 0 1,0 1-1,1 0 0,1 0 0,-6 30 0,11-45-234,0 0-1,0 1 1,0-1-1,0 0 1,0 1-1,0-1 1,0 0-1,0 1 1,0-1-1,1 0 1,-1 1-1,0-1 1,1 0-1,-1 0 1,1 1-1,0-1 1,-1 0-1,1 0 1,0 0-1,0 0 1,0 0-1,1 2 1,0-2-18,0 0 0,0-1 0,0 1 0,0 0 0,0-1 0,0 1 1,0-1-1,0 1 0,0-1 0,0 0 0,0 0 0,0 0 0,0 0 0,3-1 0,18-3-138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16828,'0'1'136,"1"0"-1,0-1 1,0 1 0,0 0 0,0-1 0,0 1 0,0-1 0,0 1 0,0-1 0,0 0 0,0 1 0,0-1 0,0 0 0,1 0-1,-1 0 1,0 0 0,0 0 0,0 0 0,0 0 0,0 0 0,0 0 0,0 0 0,1-1 0,-1 1 0,0 0 0,0-1 0,0 1 0,1-2-1,31-21 1208,-26 17-683,62-57 840,-3-3 1,-3-3-1,69-97 1,-102 125-1114,-43 64-268,0 0 0,-15 43 0,17-40-80,-39 103-17,42-104-25,2 0 0,0 1 0,-3 31-1,9-56-63,0 1 0,0 0 0,0 0 0,0 0 0,0 0 0,0 0 0,0 0-1,1-1 1,-1 1 0,2 3 0,3-4-940,3-12 531,0-6 102,4-8-103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 16468,'11'-2'1353,"11"0"2822,-17 6-1907,-11 8-252,-60 72-111,-9 10-1763,65-79-135,0 1 0,1 0 0,0 1 0,-7 22 0,14-36-3,1 0 1,0 0-1,1 0 0,-1 0 1,0 0-1,1 0 0,0 0 1,0 1-1,0-1 0,0 0 1,1 6-1,0-8-2,-1 0 0,1 1-1,-1-1 1,1 0 0,0 0-1,0 0 1,-1 0 0,1 0 0,0 0-1,0 0 1,0 0 0,0 0 0,0 0-1,0 0 1,0-1 0,0 1 0,1 0-1,-1-1 1,0 1 0,0-1-1,1 0 1,-1 1 0,0-1 0,0 0-1,1 1 1,-1-1 0,0 0 0,1 0-1,2-1 1,4 1-106,1-1 1,-1-1-1,0 0 0,0 0 0,1 0 1,-1-1-1,-1-1 0,1 1 0,0-1 1,-1 0-1,13-10 0,-2 0-686,-1 0 0,-1-1 0,19-22 0,-14 11-1189,-2-2 0,18-31 0,-75 164 6456,22-65-3669,1 1-1,3 1 0,-8 45 1,20-86-834,-2 24-451,2-24 464,0 0 0,0-1-1,0 1 1,0 0 0,0 0-1,1-1 1,-1 1 0,0 0 0,0 0-1,1-1 1,-1 1 0,0 0-1,1-1 1,-1 1 0,1-1 0,-1 1-1,1 0 1,-1-1 0,1 1-1,-1-1 1,1 1 0,-1-1-1,1 1 1,0-1 0,-1 0 0,1 1-1,0-1 1,1 1 0,11-3-269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19772,'4'-2'373,"-1"1"0,1-1 0,0 1 0,0 0-1,0 0 1,0 0 0,0 1 0,0-1 0,0 1 0,0 0-1,0 0 1,0 0 0,5 1 0,-8 0-307,0-1 0,0 0 0,1 1 0,-1-1 0,0 1 0,0-1 0,0 1 0,0 0 0,0-1 0,0 1 1,0 0-1,0 0 0,0 0 0,-1 0 0,1 0 0,0 0 0,0 0 0,0 1 0,0 0-44,-1 0 0,1 0 1,-1 0-1,1 0 0,-1 0 0,0 0 1,0 0-1,0 0 0,0 0 0,0 0 1,-1 0-1,1 0 0,-1 0 1,1-1-1,-2 4 0,-5 10 16,0 0 1,-1 0-1,-1-1 0,0 1 1,-13 12-1,-1 4 37,-11 15 109,20-29-24,0 1 0,2 0 0,0 1-1,-16 34 1,28-51-137,-1-1 1,0 1-1,1-1 0,-1 1 0,1-1 0,-1 1 0,1 0 0,0-1 0,-1 1 0,1 0 1,0-1-1,0 1 0,1 0 0,-1-1 0,0 1 0,0 0 0,1-1 0,-1 1 0,1 0 1,-1-1-1,1 1 0,1 1 0,-1-2-20,1 0-1,-1 0 1,1 0 0,-1 0 0,1 0-1,0 0 1,-1-1 0,1 1 0,0-1-1,-1 1 1,1-1 0,0 0 0,0 1-1,-1-1 1,1 0 0,0 0 0,0 0-1,-1 0 1,1-1 0,0 1 0,2-1-1,5-1-189,0-1 0,0 0-1,0-1 1,0 0 0,0 0-1,-1-1 1,0 0 0,0 0 0,0-1-1,-1 0 1,0 0 0,10-11-1,12-16-295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17492,'3'-15'2040,"1"11"-1216,0 4-384,6 12 1441,2 4-1033,12-3-1376,6 3-1561,2 1 1681,2-1-296,4 3-304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19964,'-11'35'1905,"0"-7"-1289,1-4-248,6-7 768,2-4-544,5-10-1344,5-3-752,6-10 1184,4-1-280,-3-12-273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17748,'-7'2'289,"1"1"-1,0 0 1,1 0 0,-1 1 0,1 0 0,-1 0 0,1 0 0,0 0-1,0 1 1,1 0 0,-1 0 0,1 0 0,0 0 0,-4 8 0,6-9-254,0 0 0,1-1 0,-1 1 0,1 0 0,0 1 1,0-1-1,0 0 0,0 0 0,0 0 0,1 1 1,0-1-1,0 0 0,0 0 0,1 1 0,-1-1 0,1 0 1,0 0-1,0 0 0,1 0 0,-1 0 0,1 0 1,0 0-1,2 4 0,10 12 52,2 0 0,25 26 0,2 2 243,-40-45-301,0 0 1,0 0 0,-1 1 0,0 0-1,1-1 1,-1 1 0,-1 0 0,1 0-1,0 0 1,-1 0 0,0 0-1,0 0 1,0 1 0,-1-1 0,1 0-1,-1 1 1,0-1 0,-1 5 0,0-6-13,0 1 1,0 0 0,-1-1 0,1 1 0,-1-1 0,0 0 0,0 1 0,0-1 0,-1 0 0,1 0 0,-1 0 0,0-1 0,1 1 0,-1-1 0,0 1 0,-1-1-1,1 0 1,0 0 0,0 0 0,-7 2 0,4-1 41,-1-1 0,0 1-1,1-1 1,-1-1 0,0 1-1,0-1 1,0 0 0,0-1-1,0 1 1,0-2 0,-12 0 0,16 0-30,0 0 0,-1 1 1,1-1-1,0-1 1,0 1-1,0 0 1,0-1-1,0 0 0,0 0 1,0 1-1,0-2 1,1 1-1,-1 0 1,1-1-1,-1 1 0,1-1 1,0 1-1,0-1 1,0 0-1,1 0 1,-1 0-1,1 0 1,-1 0-1,1-1 0,0 1 1,-1-3-1,1-4 6,-1 1-1,1 0 1,1 0 0,-1-1-1,2 1 1,-1 0 0,1-1-1,1 1 1,0 0-1,0 0 1,0 0 0,1 0-1,1 0 1,0 1 0,0-1-1,0 1 1,1 0-1,10-12 1,-6 9-23,0 0-1,1 0 1,1 1 0,0 1-1,0 0 1,1 0 0,0 1-1,0 1 1,1 0-1,0 0 1,20-6 0,-8 5 22,-11 4 13,0 0 1,0-1-1,16-9 1,-29 14-40,-1-1 1,1 1-1,0 0 0,-1-1 1,1 1-1,0-1 1,-1 1-1,1-1 1,0 1-1,-1-1 0,1 1 1,-1-1-1,1 1 1,-1-1-1,1 0 1,-1 1-1,1-1 0,-1 0 1,0 1-1,0-1 1,1 0-1,-1 0 0,0 1 1,0-1-1,0 0 1,1 0-1,-1 0 1,0 1-1,0-1 0,0 0 1,-1-1-1,1 1-61,-1-1-1,0 1 1,0-1-1,0 1 1,0-1-1,-1 1 1,1 0-1,0-1 1,-1 1-1,1 0 1,0 0 0,-1 0-1,-1-1 1,-6-2-554,1-1 0,-1 1 0,-18-5-1,24 8 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 18468,'-6'-1'435,"-1"1"0,0 0 0,0 0-1,1 0 1,-1 1 0,0 0 0,1 1 0,-1-1 0,0 1 0,1 1 0,0-1 0,0 1-1,0 0 1,0 0 0,0 1 0,0 0 0,-7 6 0,-4 5-226,0 0-1,1 2 1,-26 32 0,29-31-201,0 0 1,-19 39-1,28-48-2,-1 1 0,2 1 0,-1-1-1,2 1 1,-1-1 0,1 1 0,1 0 0,-1 10-1,2-17 0,0 0-1,1-1 0,-1 1 0,0-1 0,1 1 0,0-1 0,0 1 0,0-1 0,0 0 0,1 1 0,-1-1 0,1 0 1,0 0-1,0 0 0,0 0 0,0 0 0,3 3 0,-1-3 1,0 0 1,-1-1-1,1 1 0,0-1 1,0 0-1,0 0 0,0 0 1,1-1-1,-1 1 0,1-1 1,-1 0-1,5 0 0,2 0 16,0-1-1,-1 1 0,1-2 0,0 0 1,-1 0-1,1-1 0,-1 0 0,1-1 0,-1 0 1,19-9-1,-25 10-8,1-1 0,-1 1 0,0-1 0,0 0 0,0 0 0,0-1 0,-1 1 0,1-1 0,-1 0 0,0 0 0,0 0 0,4-7 0,-6 8-22,0 1-1,0 0 0,0-1 1,-1 1-1,1 0 1,-1-1-1,0 1 0,0-1 1,1 1-1,-2 0 1,1-1-1,0 1 1,0-1-1,-1 1 0,1 0 1,-1-1-1,0 1 1,0 0-1,0 0 0,0-1 1,0 1-1,0 0 1,0 0-1,-1 0 1,1 0-1,-1 1 0,0-1 1,-1-2-1,-2 0 7,-1 0-1,1-1 1,-1 2-1,0-1 0,0 1 1,0 0-1,-1 0 1,-9-3-1,0 1 15,-1 1 0,-21-2 1,3 2-130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16043,'25'-10'1626,"0"2"-1,0 1 0,39-7 0,-47 12-1257,0 1-1,-1 0 1,1 1 0,-1 1 0,1 0 0,27 7 0,49 11-28,1-3-1,165 5 1,193-26 210,-384 2-450,45-1 18,740-18 722,-782 21-759,171-5-110,-171 2 553,92-19 0,-157 21 38,-10 0-301,-12 2-64,2 3-193,-21 2-1161,33-4 1065,0-1 0,0 0 0,0 0 0,1-1-1,-1 1 1,0 0 0,0-1 0,0 1 0,0-1 0,1 0 0,-1 1 0,0-1 0,1 0-1,-1 0 1,-2-1 0,-1-4-477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19 200 15779,'-2'3'345,"0"-1"-1,0 0 0,0 1 1,0 0-1,1 0 0,-1-1 1,1 1-1,-1 0 1,0 5-1,2-7-249,0 0 1,0-1-1,0 1 0,0 0 1,0 0-1,0 0 0,0 0 1,1-1-1,-1 1 0,0 0 1,0 0-1,1-1 0,-1 1 1,1 0-1,-1 0 0,0-1 1,1 1-1,0-1 0,-1 1 1,1 0-1,-1-1 0,1 1 1,0-1-1,-1 1 0,1-1 1,0 1-1,-1-1 0,1 0 1,0 1-1,0-1 0,0 0 1,-1 0-1,1 1 0,0-1 1,0 0-1,0 0 0,-1 0 1,1 0-1,0 0 0,1-1 1,6 2 254,0-1 0,0-1 0,0 0 1,-1 0-1,1 0 0,0-1 1,-1 0-1,1 0 0,-1-1 0,13-7 1,4-3 445,37-27 1,-37 23-498,-1-1-1,-2-1 1,1-1-1,-2 0 1,-1-2-1,18-25 1,-28 34-151,-10 17-78,-13 24-77,-9 15-192,-9 14-1232,-34 85 0,61-120-721,5-21 2112,0-1 0,0 0-1,0 1 1,0-1-1,0 0 1,0 1 0,0-1-1,0 0 1,0 0 0,0 1-1,0-1 1,0 0 0,0 1-1,0-1 1,0 0-1,1 0 1,-1 1 0,0-1-1,0 0 1,0 0 0,1 1-1,-1-1 1,0 0-1,0 0 1,0 0 0,1 1-1,-1-1 1,0 0 0,0 0-1,1 0 1,-1 0-1,0 0 1,1 1 0,-1-1-1,0 0 1,0 0 0,1 0-1,-1 0 1,0 0 0,1 0-1,-1 0 1,0 0-1,1 0 1,-1 0 0,0 0-1,0 0 1,1-1 0,-1 1-1,0 0 1,1 0-1,-1 0 1,0 0 0,0 0-1,1 0 1,-1-1 0,0 1-1,0 0 1,1 0 0,-1 0-1,0-1 1,0 1-1,0 0 1,0 0 0,1-1-1,12-8-1092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 19556,'6'-6'417,"0"0"1,1 0-1,-1 1 0,1-1 1,0 1-1,1 1 0,-1-1 1,1 2-1,-1-1 0,16-4 0,-19 6-269,0 2-1,-1-1 0,1 0 0,0 1 0,-1 0 1,1-1-1,0 2 0,-1-1 0,1 0 0,0 1 0,-1-1 1,1 1-1,-1 0 0,1 0 0,-1 1 0,1-1 0,-1 1 1,0 0-1,1 0 0,-1 0 0,0 0 0,0 0 1,-1 1-1,1-1 0,0 1 0,-1-1 0,4 7 0,-4-6-103,0 1 0,0 0-1,0-1 1,-1 1 0,1 0 0,-1 0-1,0 0 1,0 0 0,-1 0-1,1 0 1,-1 0 0,0 1-1,0-1 1,0 0 0,-1 0 0,1 0-1,-1 0 1,0 0 0,0 0-1,0 0 1,-1 0 0,0 0-1,-2 5 1,-4 4-3,0 0 0,-1 0 0,0-1 0,-20 22 0,-6 0 49,-52 42 0,86-76-90,0 1 0,0 0 1,0-1-1,0 1 0,0 0 0,0-1 0,1 1 1,-1 0-1,0 0 0,1 0 0,-1 0 1,0-1-1,1 1 0,-1 0 0,1 0 0,-1 0 1,1 0-1,0 0 0,-1 2 0,1-2-1,1-1 0,-1 1-1,0-1 1,1 1 0,-1-1 0,0 1-1,1-1 1,-1 1 0,0-1-1,1 1 1,-1-1 0,1 0 0,-1 1-1,1-1 1,-1 0 0,1 1-1,-1-1 1,1 0 0,0 0 0,-1 1-1,1-1 1,-1 0 0,1 0-1,0 0 1,8 2-118,-1-1 1,0-1-1,15 0 0,108-15-3411,-88 9 2905,-4 1-213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20044,'-5'2'358,"0"0"-1,0 1 1,0 0-1,1-1 1,-1 1-1,1 1 1,0-1-1,0 1 1,0 0-1,-4 4 1,-32 47 295,23-29 66,9-15-642,1 0 0,0 0 0,0 0 0,2 1 0,-1 0 0,1 0-1,1 1 1,0-1 0,1 1 0,-3 19 0,6-30-54,0 0-1,0 0 1,1 0 0,-1 1-1,0-1 1,1 0-1,-1 0 1,1 0 0,0 0-1,-1-1 1,1 1 0,0 0-1,0 0 1,0 0 0,0-1-1,1 1 1,-1 0 0,0-1-1,3 3 1,2 0 53,0 0-1,0 0 1,0-1 0,10 5-1,-11-6-42,0 0 0,0 0 0,-1 0-1,1 1 1,-1 0 0,0 0 0,0 0-1,0 0 1,5 6 0,-8-7-30,0-1 0,0 1 0,-1-1 0,1 1 0,-1 0 0,1-1 0,-1 1 0,0 0 0,0-1-1,0 1 1,1 0 0,-2-1 0,1 1 0,0 0 0,0-1 0,0 1 0,-1 0 0,1-1 0,-1 1 0,1-1 0,-1 1 0,0-1 0,0 1 0,0-1 0,1 1 0,-1-1 0,0 0 0,-1 1 0,1-1 0,-1 1 0,-5 5-5,0 0 0,0-1-1,0 0 1,-9 4 0,11-6 9,-45 26 4,48-29-1,0 0-1,-1 0 1,1 0 0,0 0 0,0 0-1,0-1 1,-1 1 0,1-1-1,0 1 1,0-1 0,-1 0-1,1 0 1,0 0 0,-1 0-1,1 0 1,0-1 0,-1 1-1,1-1 1,0 1 0,-4-3 0,5 2-3,0 0 1,0 0-1,0 0 1,0 0 0,1 0-1,-1-1 1,0 1 0,1 0-1,-1 0 1,1-1-1,0 1 1,-1-1 0,1 1-1,0 0 1,0-1 0,0 1-1,-1 0 1,2-1-1,-1 1 1,0-1 0,0 1-1,0 0 1,1-1-1,-1 1 1,1 0 0,-1-1-1,1 1 1,-1 0 0,1 0-1,0-1 1,1-1-1,3-6 24,1 1 0,11-16 0,73-74 275,50-56 364,-109 120-615,-33 37-807,-1 1-1,1 0 1,0 0 0,0-1 0,0 1 0,1 0 0,0 1 0,-1-1 0,0 8 0,2-3-499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26598,'-3'8'552,"-3"3"-264,1 5-96,2-5-80,1-3-120,1-1-120,1 6-248,-2 0-488,2-12-457,0 1 985,2-8-272,3-4-216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27678,'8'2'2,"0"1"1,-1 0-1,1 0 1,-1 1-1,0-1 1,0 2-1,0-1 0,11 11 1,-16-14 0,-1 1-1,1-1 1,-1 0 0,1 1-1,-1-1 1,0 1-1,0-1 1,0 1 0,0-1-1,0 1 1,0 0 0,0 0-1,-1-1 1,1 1 0,0 0-1,-1 0 1,0 0 0,1 0-1,-1 0 1,0-1 0,0 1-1,0 0 1,0 0 0,0 0-1,-1 0 1,1 0 0,0 0-1,-1 0 1,0-1-1,1 1 1,-1 0 0,0 0-1,0-1 1,0 1 0,0 0-1,0-1 1,0 1 0,0-1-1,-1 1 1,1-1 0,-1 0-1,-1 2 1,-8 6 128,-1 0 0,0-1 1,0-1-1,-1 0 0,-17 7 0,23-11-107,0 0-1,0-1 0,-1 0 1,1 0-1,-1-1 0,0 0 0,1 0 1,-1-1-1,0 1 0,0-2 1,-10-1-1,16 2-132,-1-1 0,1 0 0,0 0 0,0 0 0,-1 0 0,1 0 0,0 0 0,0 0 0,0-1 0,0 1 0,0-1 0,0 0 0,1 0 0,-1 1 0,1-1 0,-1 0 0,1 0 0,-1 0 0,1-1 0,0 1 0,0 0 0,0 0 0,0-1 0,1 1 0,-1-1 0,1 1 0,-1 0 0,1-1 0,0-4 0,0-2-287,0-1 1,1 1 0,0 0-1,0 0 1,1-1 0,6-15 0,6-10-716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13491,'4'-9'2036,"11"-20"12432,2 34-13994,19 4-403,19 3-1721,-50-12 1222,0 1 0,0-1 0,0 0 1,0 0-1,0 0 0,0-1 1,0 0-1,7-2 0,2-6-487,-4-7-261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177 368 15307,'-10'1'608,"0"0"0,0 0 0,-1 1 0,1 1 1,1 0-1,-1 0 0,0 1 0,1 0 0,0 0 0,0 1 0,0 1 0,0-1 0,1 1 0,0 1 0,0 0 0,-10 11 0,17-17-567,0 0 0,1-1 0,-1 1 0,0 0 0,1 0 1,-1-1-1,0 1 0,1 0 0,-1 0 0,1 0 0,0 0 0,-1 0 0,1 0 0,0 0 0,-1 0 0,1 0 0,0 0 0,0 0 0,0 0 1,0 0-1,0 0 0,0 0 0,0 0 0,0 0 0,0-1 0,1 1 0,-1 0 0,0 0 0,0 0 0,1 0 0,-1 0 0,1 0 0,-1 0 0,1 0 1,-1 0-1,1-1 0,0 1 0,1 1 0,1 0 4,-1-1 1,1 1-1,0-1 1,0 0-1,0 0 1,0 0-1,0 0 0,0-1 1,0 1-1,0-1 1,5 0-1,12 0-25,-1-1 0,0-1 0,1-1 0,-1-1 0,0-1-1,23-9 1,-11 3-228,-2-2-1,56-34 0,-85 47 198,0 0-1,0 1 1,0-1-1,0 0 1,0 0-1,0 0 1,0 0-1,0 0 1,0 0-1,0 0 1,0 0-1,0 0 1,0 1-1,0-1 1,0 0-1,1 0 1,-1 0-1,0 0 1,0 0-1,0 0 0,0 0 1,0 0-1,0 0 1,0 0-1,0 0 1,0 0-1,0 0 1,0 0-1,1 0 1,-1 0-1,0 1 1,0-1-1,0 0 1,0 0-1,0 0 1,0 0-1,0 0 1,0 0-1,1 0 0,-1 0 1,0-1-1,-12 19-119,7-11 145,0 0 1,1 1-1,-1-1 0,-3 12 0,7-17-6,0 0-1,1 0 0,-1 1 1,1-1-1,0 0 0,0 0 0,0 1 1,0-1-1,0 0 0,0 0 1,0 1-1,1-1 0,-1 0 0,1 0 1,0 0-1,0 0 0,-1 1 1,1-1-1,1 0 0,-1-1 0,0 1 1,2 2-1,0-1 7,-1-1-1,1-1 1,0 1 0,0 0-1,0-1 1,0 1 0,0-1-1,0 0 1,0 0-1,0 0 1,1 0 0,-1-1-1,6 1 1,3-1 15,1 0 0,-1 0 1,1-1-1,-1-1 0,0 0 0,0-1 0,14-5 1,-9 0-17,0 0 1,-1-1 0,0 0 0,0-1 0,-1-1 0,-1-1 0,1 0 0,-2-1 0,0 0 0,-1-1 0,0-1 0,15-23 0,-12 14 5,-1-1-1,-2-1 1,0 0 0,-1-1-1,-2 0 1,-1 0 0,7-43-1,-14 68-18,0-3-3,0-1-1,0 1 1,0 0-1,-1-1 1,0 1-1,0-1 1,0 1-1,-1-1 1,1 1-1,-1 0 1,-1-1-1,-2-7 1,4 12 2,-1 0-1,1 0 1,-1 0 0,0 1 0,1-1 0,-1 0-1,1 1 1,-1-1 0,0 0 0,0 1 0,1-1-1,-1 1 1,0-1 0,0 1 0,0 0 0,0-1-1,1 1 1,-1 0 0,0-1 0,0 1 0,0 0-1,0 0 1,0 0 0,0 0 0,0 0 0,0 0-1,0 0 1,0 0 0,0 0 0,1 0 0,-1 1-1,0-1 1,0 0 0,0 1 0,0-1 0,0 1-1,0-1 1,1 1 0,-1-1 0,0 1 0,0-1-1,1 1 1,-1 0 0,-1 1 0,-3 3 0,-1 1-1,1-1 1,0 1 0,-6 10 0,-5 8 29,1 1 0,2 1 0,0 1 0,-10 33 0,17-41 3,0 0-1,2 1 1,0 0-1,1 0 1,1 0-1,1 0 1,1 20-1,1-31-141,0 0-1,1-1 1,-1 1 0,2-1-1,-1 1 1,1-1 0,1 0-1,-1 0 1,1 0 0,1-1-1,6 10 1,-7-12-46,0 0 1,1 0-1,0 0 1,0-1-1,1 1 0,-1-1 1,1 0-1,0-1 1,0 1-1,0-1 1,1-1-1,-1 1 0,1-1 1,9 2-1,19 1-555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 19708,'14'-1'3393,"6"-3"-2184,0 2 1,32 0-1,9-1-1134,-60 3-71,1-1-1,-1 1 0,1 0 0,-1 0 0,1 0 0,-1 0 1,1 0-1,-1 0 0,1 0 0,-1 1 0,1-1 1,-1 1-1,1-1 0,2 2 0,-4-1 1,1 0 1,-1-1-1,1 1 0,-1 0 1,1 0-1,-1 0 0,0 0 0,0 0 1,1 0-1,-1 0 0,0 0 0,0 0 1,0 0-1,0 0 0,0-1 1,0 1-1,0 0 0,0 0 0,-1 0 1,1 0-1,0 0 0,-1 0 1,1 0-1,-1 1 0,-86 221 1275,26-75-1874,61-148 518,0 1-1,0-1 1,-1 1-1,1-1 1,0 0-1,0 1 1,0-1-1,0 1 1,0-1-1,0 1 1,-1-1-1,1 0 1,0 1-1,0-1 1,-1 1-1,1-1 1,0 0-1,-1 1 1,1-1-1,0 0 1,-1 1-1,1-1 1,0 0-1,-1 0 1,1 1-1,-1-1 1,1 0-1,0 0 1,-1 0-1,1 0 1,-1 0-1,1 1 1,-1-1-1,1 0 1,-1 0-1,1 0 1,-1 0-1,1 0 1,0 0-1,-1 0 1,1-1-1,-1 1 1,1 0-1,-1 0 1,1 0-1,-1 0 1,1-1-1,0 1 1,-1 0-1,1 0 1,-1-1-1,-5-5-938</inkml:trace>
  <inkml:trace contextRef="#ctx0" brushRef="#br0" timeOffset="1">7 306 15995,'-6'-11'2297,"6"3"-993,2 3-448,9 4 1305,4 1-177,9 0-423,3 3-289,7-1-512,6 1-224,4-3-504,-1 0-456,-4-3 416,-3 1-104,-3-12-96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14387,'0'0'72,"0"0"-1,-1 0 1,1 0 0,0 0-1,-1 0 1,1 0-1,0 0 1,-1 0 0,1 0-1,0 0 1,-1 0 0,1 1-1,0-1 1,-1 0-1,1 0 1,0 0 0,-1 0-1,1 0 1,0 1 0,0-1-1,-1 0 1,1 0-1,0 1 1,0-1 0,-1 0-1,1 0 1,0 1 0,0-1-1,0 0 1,0 1-1,-1-1 1,1 0 0,0 0-1,0 1 1,0-1 0,0 0-1,0 1 1,0-1-1,0 0 1,0 1 0,0-1-1,0 0 1,0 1 0,15 9 1725,30 5 38,-17-10-1414,1 0 0,1-2 0,-1-1 0,0-1 0,1-1 1,43-7-1,176-44-107,-194 37-235,95-20-27,2 6 1,172-9-1,-245 32-58,15-1-25,150 8-1,-240-2 34,-1 0-1,0 0 1,0 1-1,0-1 1,1 1 0,-1 0-1,0 0 1,0 0-1,0 0 1,0 1 0,0-1-1,-1 1 1,1 0-1,0 0 1,2 2 0,-4-2-87,1 0 1,-1 1 0,0-1-1,0 0 1,0 1 0,0-1-1,0 0 1,0 1 0,-1-1-1,1 1 1,-1-1 0,0 1-1,0 0 1,0-1 0,0 1 0,0-1-1,0 1 1,-2 3 0,2-6 63,0 0 0,0 0 0,-1 0 0,1 0 0,0 0 1,-1 0-1,1 0 0,0 0 0,-1 1 0,1-1 0,0 0 1,-1 0-1,1 0 0,0-1 0,-1 1 0,1 0 0,0 0 1,-1 0-1,1 0 0,0 0 0,0 0 0,-1 0 0,1 0 1,0-1-1,-1 1 0,1 0 0,0 0 0,-1-1 0,-6-8-361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1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25 193 13427,'-8'7'1063,"6"-6"-890,0 0-1,1 1 1,-1-1 0,1 0-1,-1 1 1,1 0 0,-1-1-1,1 1 1,-2 3 0,21-7 2050,97-32 482,-17 5-1820,126-22-1,743-31-706,-859 79-132,171 16 0,-276-12-108,0-1 0,1 0 0,-1 1 1,1-1-1,-1-1 0,1 1 0,-1 0 1,1-1-1,-1 0 0,1 0 0,-1 0 1,0 0-1,0-1 0,1 1 0,-1-1 1,0 1-1,0-1 0,-1 0 0,6-5 1,-2-1-235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21157,'-3'2'186,"-1"-1"1,1 1 0,0-1 0,0 1-1,0 0 1,0 0 0,0 0 0,1 1-1,-1-1 1,1 0 0,-4 6 0,-1-2 115,-11 13 332,0 1-1,-26 37 1,35-44-612,1 0 0,1 1 0,0 0 0,0 0-1,-8 30 1,15-41-17,-1-1 0,0 1 0,1 0-1,0-1 1,0 1 0,0 0 0,0 0 0,0-1 0,0 1-1,1 3 1,0-5 12,-1 0 0,1 0 0,-1 0 0,1 0 0,-1 0 0,1 0 0,0 0 0,-1 0 1,1 0-1,0 0 0,0-1 0,-1 1 0,1 0 0,0 0 0,0-1 0,0 1 0,2 0 0,0 0 40,1 0 1,-1 0-1,1 0 1,-1-1-1,1 0 1,-1 0-1,1 0 1,-1 0-1,1 0 1,0-1-1,-1 1 0,1-1 1,4-2-1,6-2 168,0 0 0,0-1 0,-1-1-1,1 0 1,-2-1 0,1 0-1,-1-1 1,0-1 0,-1 1 0,0-2-1,-1 0 1,0 0 0,-1-1-1,0 0 1,13-24 0,-20 32-187,-1 1 0,1-1 0,-1 1 0,0-1 0,0 0 0,0 0 0,-1 1 0,1-1 0,-1 0 0,0 0 0,0 0 0,0 1 0,-1-1 0,1 0 0,-1 0 0,-1-4 0,1 6-65,-1 0 0,1 0 0,0 0 0,-1 0 0,1 0 1,-1 0-1,0 0 0,0 1 0,1-1 0,-1 0 0,0 1 1,0 0-1,0 0 0,-1-1 0,1 1 0,0 0 0,0 1 1,-1-1-1,1 0 0,0 1 0,-1-1 0,1 1 1,-1 0-1,1 0 0,-1 0 0,-2 0 0,-4 0-380,0 1-1,1 0 1,-1 1 0,1 0-1,-1 0 1,1 1 0,0 0-1,0 0 1,0 0 0,0 2-1,1-1 1,-1 1 0,1-1-1,0 2 1,-8 7 0,2 3-652,10 0-93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27614,'6'3'78,"1"1"1,0-1-1,0 0 1,0-1-1,0 1 1,1-1-1,-1-1 1,1 0-1,-1 0 1,1 0-1,-1-1 1,1 0-1,8-1 1,4-2 171,0 0 0,0-1 0,34-12 0,-37 10-39,1-1 0,-1-1 0,-1-1 0,1-1 1,-1 0-1,25-22 0,-35 27-126,1-1 1,-2-1-1,1 1 0,-1-1 1,0 0-1,0 0 0,5-13 1,-8 16-47,0-1 1,0 0-1,-1 0 0,0 0 1,0 0-1,0 0 1,-1 0-1,0 0 1,0 0-1,0 0 0,0 0 1,-1 0-1,-2-9 1,1 9-77,0 0 1,0 0 0,-1 0 0,0 0 0,0 0-1,0 1 1,-1 0 0,1-1 0,-1 1 0,0 0 0,0 1-1,0-1 1,-1 1 0,0 0 0,1 0 0,-1 0-1,0 0 1,0 1 0,0 0 0,-7-2 0,5 2-208,-1 0 0,1 0 0,0 0-1,-1 1 1,1 0 0,0 1 0,-1 0 0,1 0 0,-1 0 0,1 1 0,-1 0 0,1 1 0,0-1 0,-11 5 0,2 4-509,9-1-125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268 105 13379,'2'-1'345,"-1"-1"-1,1 1 1,-1-1 0,0 0-1,1 1 1,-1-1 0,0 0-1,0 0 1,0 0 0,0 0 0,-1 0-1,1 0 1,0 0 0,-1 0-1,0 0 1,1 0 0,-1 0-1,0 0 1,0 0 0,0 0-1,-1-4 1,1 4-75,-1-1-1,0 0 0,-1 0 1,1 1-1,0-1 1,-1 1-1,1-1 0,-1 1 1,0 0-1,0-1 1,0 1-1,0 0 0,0 0 1,-3-1-1,2 0-178,0 1-1,-1-1 1,1 1-1,-1 0 1,1 0-1,-1 1 1,0-1-1,0 1 1,0 0-1,0 0 1,0 0-1,0 0 1,0 1-1,0-1 1,0 1-1,0 0 1,0 1-1,0-1 0,0 1 1,0-1-1,0 1 1,-6 2-1,1 3-90,-1 1 0,1 0 0,1 0 0,-1 0 0,1 1 0,1 1-1,-13 16 1,-1 6-133,-16 33-1,33-57 27,0 1-1,1-1 0,0 1 0,0 0 0,1 0 0,0 0 1,0 0-1,1 0 0,0 1 0,0 13 0,1-18 34,1-1 0,-1 0 0,1 0 0,0 0 0,0 0 0,0 0 0,0 0 0,0 0 0,0 0 0,1 0 0,0-1 0,-1 1 0,1 0 0,0-1 0,0 0 0,1 1 0,-1-1 0,0 0 0,1 0 0,-1 0 0,1 0 0,0-1 0,0 1 0,-1-1 0,1 0 0,0 1 0,0-1 0,0-1 0,1 1 0,3 0 0,1 0-53,-1 0 1,1-1 0,-1 0-1,1 0 1,0-1 0,12-3-1,4-2-47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23005,'5'3'2680,"-2"0"-1783,-1-1-409,1-2 1752,2 1-1200,-1-1-279,3 0-497,2 0-224,-1-1-408,2-6-240,-3-4-1953,-2 2 2209,-10-2-320,1 1-264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19 420 14875,'-7'15'1556,"4"-10"-665,1 0-1,0 0 0,0 0 1,0 12 2540,8-22-2179,9-8 14,287-365 3931,-256 316-4800,-32 48-296,-14 14-101,0 0 1,0 0 0,0 0 0,1 0-1,-1 0 1,0 0 0,0 0 0,0 0-1,0 0 1,1 0 0,-1 0 0,0 0-1,0 0 1,0 0 0,0 0 0,0 0-1,1 1 1,-1-1 0,0 0-1,0 0 1,0 0 0,0 0 0,0 0-1,0 0 1,1 0 0,-1 0 0,0 1-1,0-1 1,0 0 0,0 0 0,0 0-1,0 0 1,0 0 0,0 1-1,0-1 1,0 0 0,0 0 0,0 0-1,0 0 1,0 0 0,0 1 0,0-1-1,0 0 1,0 0 0,0 0 0,0 0-1,0 0 1,0 1 0,0-1 0,-5 33-18,5-30 15,-26 100-125,9-35-138,-15 111 1,32-178 267,0 4-240,-1 1 0,1 0 0,0 0 0,0 0 0,2 7 0,-2-12 194,1-1 0,-1 1 0,0 0 0,0 0 0,1 0 0,-1 0-1,1 0 1,-1 0 0,1 0 0,-1 0 0,1-1 0,0 1-1,-1 0 1,1 0 0,0-1 0,-1 1 0,1-1 0,0 1 0,0 0-1,0-1 1,0 0 0,-1 1 0,1-1 0,0 1 0,0-1-1,0 0 1,0 0 0,0 1 0,0-1 0,0 0 0,0 0 0,0 0-1,0 0 1,0 0 0,0 0 0,0-1 0,1 1 0,24-7-588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29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15147,'1'-5'427,"-1"0"1,1 0-1,0 0 0,1 0 0,-1 1 1,1-1-1,0 0 0,0 1 0,0 0 1,0-1-1,1 1 0,0 0 0,0 0 1,0 0-1,0 1 0,1-1 0,0 1 1,-1 0-1,1 0 0,0 0 0,0 0 1,1 1-1,-1-1 0,1 1 0,5-2 1,-4 1-255,0 1 0,1 0-1,-1 0 1,1 1 0,-1-1 0,1 1 0,-1 1 0,1-1 0,0 1 0,-1 0 0,1 1 0,0 0 0,-1 0-1,1 0 1,-1 1 0,1 0 0,-1 0 0,8 4 0,-12-5-147,0 0-1,0 1 1,0-1 0,0 0-1,0 1 1,0 0 0,-1-1-1,1 1 1,0 0 0,-1 0-1,0 0 1,1 0-1,-1 0 1,0 0 0,0 0-1,0 0 1,-1 1 0,1-1-1,0 4 1,0-2-8,-1 0-1,0-1 1,-1 1 0,1 0 0,-1 0-1,1 0 1,-1-1 0,0 1-1,-1 0 1,1-1 0,-3 4-1,-4 8 5,-1 0-1,0-1 0,-2-1 1,-14 17-1,-5 2 8,10-11-19,1 0 1,1 1-1,1 0 0,-27 48 0,42-66-11,0 0 0,0-1 0,1 1 0,0 0 0,0 0-1,0 0 1,0 0 0,0 1 0,1-1 0,0 0 0,0 0 0,0 0 0,0 0 0,2 9-1,-1-11-18,1 0 0,-1 1 0,0-1-1,0 0 1,1 0 0,-1 0-1,1 0 1,0 0 0,-1 0 0,1 0-1,0-1 1,0 1 0,0-1-1,1 1 1,-1-1 0,0 0 0,0 0-1,1 0 1,-1 0 0,1 0-1,-1 0 1,1-1 0,-1 1 0,1-1-1,2 0 1,6 2-280,1-2-1,-1 0 0,0 0 1,1-1-1,-1-1 1,0 1-1,13-5 1,0-1-205,-1-2 0,27-13 0,-3 0-224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 18916,'1'-1'174,"-1"1"0,0-1 0,0 0-1,1 0 1,-1 0 0,0 0 0,0 0 0,0 0-1,0 0 1,0 1 0,0-1 0,0 0 0,0 0 0,0 0-1,-1 0 1,1 0 0,0 0 0,0 1 0,-1-1-1,1 0 1,-1 0 0,1 0 0,-1-1 0,0 2-67,0 0-1,0 0 1,1 0 0,-1 0-1,0 0 1,0 0 0,1 0 0,-1 0-1,0 0 1,0 0 0,1 0 0,-1 0-1,0 0 1,1 1 0,-1-1-1,0 0 1,1 1 0,-1-1 0,0 0-1,1 1 1,-1-1 0,0 1 0,1-1-1,-1 1 1,1-1 0,-1 1-1,1-1 1,-1 1 0,1 0 0,-1 1-1,-9 9 204,1 2 0,1 0 0,0 0 0,1 0 0,-11 26 0,7-8-361,-12 53 0,21-79 52,1 1-1,0 0 1,0 1 0,1-1 0,0 0-1,0 0 1,0 0 0,1 0 0,2 10-1,-1-12 2,-1 0-1,1-1 0,-1 1 0,1 0 0,0-1 0,1 1 0,-1-1 0,1 0 0,-1 0 1,1 0-1,0 0 0,0 0 0,0-1 0,7 5 0,34 14 23,-36-17-18,1-1-1,-1 1 1,0 1-1,9 6 1,-16-11-6,0 1 0,-1-1 1,1 1-1,0-1 0,-1 1 0,1 0 0,0-1 0,-1 1 1,1 0-1,-1-1 0,1 1 0,-1 0 0,1 0 0,-1 0 1,0-1-1,1 1 0,-1 0 0,0 0 0,0 0 0,0 0 1,1 0-1,-1 0 0,0 0 0,0-1 0,0 1 0,0 0 1,-1 1-1,0 0 1,0 0 0,1 0 0,-1-1 0,-1 1 0,1 0 1,0-1-1,0 1 0,-1-1 0,1 0 0,0 1 0,-1-1 1,-2 1-1,-6 5 6,0-2 0,0 1 0,-15 4 1,23-9-8,-4 1 4,0 0-1,-1-1 0,1 1 0,0-1 0,-1 0 1,1-1-1,-1 0 0,1 0 0,-10-1 0,14 1 0,1-1 0,-1 1 0,1-1 0,-1 1 0,1-1-1,-1 1 1,1-1 0,-1 0 0,1 1 0,0-1 0,-1 0-1,1 0 1,0 0 0,0 0 0,0 0 0,0 0 0,0 0-1,-1-2 1,1 1 0,0 0-1,1 0 1,0 1-1,-1-1 1,1 0-1,0 0 1,0 0-1,0 0 1,0 1-1,0-1 1,0 0-1,1 0 1,-1 0-1,1 1 1,-1-1-1,1 0 1,-1 0-1,1 1 1,2-4-1,2-4 3,0 1 0,1-1 0,0 1 0,0 0 0,1 0 0,8-7 0,52-41 28,-28 25 17,-17 13-6,51-48 321,-64 58-225,-1-1 0,0 0-1,-1-1 1,0 0 0,10-20 0,-16 28-106,1-1 1,-1 1-1,0-1 0,0 0 1,-1 0-1,1 1 0,-1-1 1,1 0-1,-1 0 0,0 0 1,0 1-1,0-1 0,0 0 1,-1 0-1,1 0 0,-1 1 1,1-1-1,-1 0 1,0 1-1,0-1 0,-1 0 1,1 1-1,0-1 0,-1 1 1,1 0-1,-1-1 0,0 1 1,0 0-1,0 0 0,0 0 1,0 0-1,0 1 0,-1-1 1,1 1-1,-3-2 0,2 2-130,0-1 0,0 2 0,0-1 0,0 0 0,0 0 0,0 1 0,0 0 0,0-1 0,0 1 0,0 1 0,0-1 0,0 0 0,0 1 0,0-1 0,0 1 0,0 0 0,0 0 0,1 0 0,-1 0 0,0 1 0,-3 1 0,3 0-113,0-1 0,0 0 1,0 1-1,0 0 0,0 0 1,1 0-1,0 0 0,-1 0 0,1 0 1,0 1-1,-1 3 0,1 9-594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11 417 16844,'-8'-12'1224,"6"-11"-976,2-5-144,13 1 280,9-3-16,11-9-400,7 0-232,16-5-384,4-2 544,9-10-136,-1-17-56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14931,'10'2'2313,"4"-2"-1233,11 0-304,4 0 1497,5 1-905,-2-1-216,-1-1-1224,-1-6 528,-4 7-328,-3 2-96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16508,'-3'4'5340,"-9"11"-3103,8-9-1205,-14 16 573,-18 33 0,31-46-1489,0 0 1,1 0-1,0 0 1,0 1-1,1-1 0,0 1 1,-1 11-1,4-19-105,0 1 0,0-1 0,0 0 0,0 0 0,0 0 0,1 0 0,-1 0 0,1 0 0,-1 0 0,1 0 0,0 0 0,0 0 0,0 0 0,0 0-1,0 0 1,1 0 0,-1-1 0,0 1 0,1-1 0,-1 1 0,1-1 0,-1 1 0,1-1 0,0 0 0,0 0 0,0 0 0,0 0 0,2 1 0,8 3-17,0-1 0,-1 0 1,25 3-1,-9-1-6,-18-4-16,1 0 1,-1 1-1,1 1 1,-1 0-1,0 0 1,-1 0-1,13 9 1,-19-11 18,0-1 0,0 1 0,0 0 0,-1 0 1,1 0-1,0 0 0,-1 0 0,0 1 0,1-1 1,-1 0-1,0 1 0,0-1 0,0 1 0,-1-1 1,1 1-1,0-1 0,-1 1 0,0 0 0,1-1 1,-1 1-1,0-1 0,-1 1 0,1 0 0,0-1 1,-1 1-1,1-1 0,-1 1 0,0-1 0,0 1 1,0-1-1,0 1 0,-3 3 0,-2 5 81,-1 1 0,-1-1 0,0 0 0,0-1 0,-1 0 0,0-1 0,-1 1 0,-17 12 0,21-18 13,-1 0 1,1 0 0,-1-1 0,0 1-1,0-2 1,0 1 0,-11 2 0,14-4-39,-1-1 0,1 1 0,0-1 0,-1 0 0,1 0 0,-1 0 0,1-1-1,-1 1 1,1-1 0,0 0 0,0-1 0,-1 1 0,-5-3 0,7 2-129,0-1-1,0 1 0,0-1 0,0 1 1,0-1-1,1 0 0,-1 0 0,1 0 1,0 0-1,0-1 0,0 1 1,0 0-1,1-1 0,-1 1 0,1-1 1,0 0-1,0 0 0,0 1 0,0-1 1,1 0-1,0 0 0,0-4 1,-1-13-745,2 0 1,5-38 0,-4 46 821,6-35-736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18572,'9'6'2529,"4"-1"-1433,3 0-376,3 1 1400,4-1-663,1 1-201,1-1-576,-1-2-328,-2-2-1248,-1-1 904,1 0-192,0 0-136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16251,'5'1'9614,"14"-3"-6957,22-4-2118,-11 0-195,-4 0-120,44-4-1,-69 10-224,0 0 0,0 0 1,0 0-1,0 0 0,0 0 1,0 0-1,0 0 0,0 0 1,0 0-1,0 0 0,0 0 1,-1 1-1,1-1 0,0 0 1,0 1-1,0-1 0,0 0 1,0 1-1,-1-1 0,1 1 1,0-1-1,0 1 0,-1 0 1,1-1-1,0 1 0,-1 0 1,1 0-1,-1-1 0,1 1 1,-1 0-1,1 0 0,-1 0 1,0 0-1,1-1 0,-1 1 1,0 0-1,0 0 0,1 0 1,-1 0-1,0 0 0,0 0 1,0 2-1,-1 3-4,0 1 0,-1-1-1,1 1 1,-1-1 0,-4 8 0,1-1 2,-38 115 39,-57 196 425,93-284-1527,6-30-4056,0-46 2907,-1 7 848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15187,'0'-18'2505,"3"4"-1305,5 6-400,3 5 1441,5 3-593,3 0-240,3 2-583,3 1-449,0 3-1137,-1-1-1607,-10-2 2040,-3-3-336,-7-2-224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18428,'-5'14'1769,"1"2"1,1-1 0,-3 30-1,0-1-384,1-12-1012,-2 0-1,-2 0 1,0-1 0,-18 39-1,136-263 1214,-108 191-1583,0-1 0,0 0 0,0 1 0,0-1 0,0 0-1,-1 0 1,1 1 0,-1-5 0,0 7-3,0-1 0,0 1 0,0 0-1,0 0 1,0 0 0,0 0 0,0 0 0,0 0-1,0-1 1,0 1 0,0 0 0,0 0 0,0 0-1,0 0 1,0 0 0,0 0 0,0 0-1,0-1 1,0 1 0,0 0 0,0 0 0,0 0-1,0 0 1,0 0 0,-1 0 0,1 0 0,0 0-1,0 0 1,0 0 0,0-1 0,0 1-1,0 0 1,0 0 0,0 0 0,-1 0 0,1 0-1,0 0 1,0 0 0,0 0 0,0 0 0,0 0-1,0 0 1,0 0 0,-1 0 0,1 0-1,0 0 1,0 0 0,0 0 0,0 0 0,0 0-1,0 0 1,-1 0 0,1 0 0,0 0 0,-11 14-22,-6 10-141,-20 35 332,34-53-345,1-1 1,-1 1-1,1 0 1,0 0-1,0 0 1,1 0-1,0 0 1,-1 11-1,2-16 152,0 0-1,0-1 1,0 1-1,0 0 0,1 0 1,-1 0-1,0-1 1,0 1-1,0 0 0,1 0 1,-1-1-1,1 1 0,-1 0 1,0-1-1,1 1 1,-1 0-1,1-1 0,-1 1 1,1-1-1,0 1 1,-1-1-1,1 1 0,1 0 1,8 3-371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3 383 14267,'0'0'145,"-1"1"1,1-1-1,0 1 0,0-1 0,-1 0 1,1 1-1,0-1 0,0 1 1,0-1-1,0 0 0,0 1 0,-1-1 1,1 1-1,0-1 0,0 1 1,0-1-1,0 0 0,0 1 0,1-1 1,-1 1-1,0-1 0,0 1 1,0-1-1,0 0 0,0 1 0,0-1 1,1 1-1,-1-1 0,0 0 1,0 1-1,1-1 0,-1 0 0,1 1 1,13-6 2241,26-26-872,-34 25-1031,82-73 1253,-4-4 0,82-104-1,-166 186-1729,0 1-1,0 0 1,1-1-1,-1 1 1,0 0-1,0-1 1,0 1-1,1 0 1,-1 0-1,0-1 1,0 1-1,1 0 1,-1 0-1,0-1 1,1 1-1,-1 0 0,0 0 1,1 0-1,-1 0 1,0-1-1,1 1 1,-1 0-1,0 0 1,1 0-1,-1 0 1,0 0-1,1 0 1,-1 0-1,1 0 1,-1 0-1,2 11 66,-6 20-33,4-30-36,-21 84 47,-46 122-1,43-145-1087,24-62 977,0 0-1,0 1 0,0-1 0,0 0 0,0 0 1,0 0-1,0 0 0,0 1 0,0-1 0,0 0 1,0 0-1,0 0 0,0 0 0,0 1 0,0-1 1,0 0-1,0 0 0,1 0 0,-1 0 0,0 0 1,0 0-1,0 1 0,0-1 0,0 0 0,0 0 1,1 0-1,-1 0 0,0 0 0,0 0 0,0 0 1,0 0-1,0 0 0,1 1 0,-1-1 0,0 0 1,0 0-1,0 0 0,0 0 0,1 0 0,-1 0 1,0 0-1,0 0 0,0 0 0,0 0 0,1 0 1,-1 0-1,0-1 0,0 1 0,0 0 1,0 0-1,1 0 0,-1 0 0,0 0 0,0 0 1,0 0-1,0 0 0,0 0 0,1-1 0,-1 1 1,0 0-1,0 0 0,0 0 0,16-9-159,-12 7-326,15-9-534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3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97 726 13227,'-1'2'341,"0"0"0,0 0-1,0 1 1,1-1 0,-1 0 0,1 1 0,-1-1 0,1 1 0,0-1-1,-1 0 1,1 1 0,1-1 0,-1 4 0,0 8 423,-41 228 2533,0-7-2676,36-186-418,1 0-1,6 90 1,-1-125-160,1 1 0,1 0 0,0-1 0,1 1 0,0-1 0,1 0 0,1-1 0,8 15 0,-10-21 9,1 1 0,0-1 1,0 0-1,1 0 0,0-1 0,0 0 1,1 0-1,0 0 0,0-1 0,0 0 1,0 0-1,1-1 0,0 0 1,15 6-1,28 3 232,0-1-1,84 7 1,-10-2-104,-26 1-113,-21-2-33,1-3-1,149 3 1,-167-19 85,-1-3 1,0-3-1,-1-2 1,0-3-1,0-2 1,104-45-1,-74 18-34,-1-3 0,-3-3 0,116-90 0,-138 89-79,-2-4 0,-3-1 0,-1-4 0,-4-1-1,-2-3 1,-3-2 0,-3-2 0,-3-2 0,56-125 0,-87 169-7,-1-1-1,-1 0 1,-2-1 0,0 0 0,-2 0-1,-1 0 1,1-52 0,-6 64 4,0 0 0,0 0 0,-1 1 0,-1-1-1,-1 0 1,0 1 0,-1 0 0,0 0 0,-1 1 0,0-1 0,-2 1 0,1 0 0,-2 1 0,1 0 0,-2 0 0,-11-11 0,-91-69-132,26 24-880,42 34-555,40 32 1459,1 0 1,-1 0-1,1 0 0,-1 1 1,0 0-1,0-1 0,1 2 0,-1-1 1,0 0-1,0 1 0,-6-1 1,-8 5-459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11010,'9'-5'2005,"-9"5"-1878,1-1 0,-1 1 0,1-1 0,0 1 0,-1-1 0,1 1 0,0-1 0,0 1 1,-1 0-1,1 0 0,0-1 0,0 1 0,-1 0 0,1 0 0,0 0 0,0 0 0,0 0 0,-1 0 0,1 0 0,0 0 0,0 0 0,0 0 0,-1 0 0,1 1 0,0-1 0,0 0 0,-1 1 0,1-1 0,0 0 1,-1 1-1,1-1 0,1 2 0,48 28 2854,33 18-737,27-2-835,178 50 1,-160-57-1087,-68-22-162,-1-2-1,2-3 1,0-2 0,113 2 0,-138-11-104,161 5 91,-148-2-124,97 21-1,-61-3-11,80 18 30,-128-34-34,1 0 0,56 0 1,49-5 75,-142-1-96,-1 0 1,1 0 0,-1-1-1,1 1 1,-1 0 0,1 0-1,-1-1 1,1 1 0,-1 0-1,1-1 1,-1 1 0,0 0-1,1-1 1,-1 1 0,0-1-1,1 1 1,-1 0 0,0-1-1,1 1 1,-1-1 0,0 1-1,0-1 1,1 1 0,-1-1-1,0 1 1,0-1 0,0 0-1,0 1 1,0-1 0,0 1-1,0-2 1,0-21-358,0 17 702,-4-36-333,0 18-109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18492,'-25'8'638,"1"0"1,-1 2-1,2 0 1,-1 2-1,2 0 0,-43 32 1,36-21-334,1 1 0,1 2-1,1 0 1,-29 39 0,38-41-112,0 1 1,-22 45-1,33-56-246,0 0 0,0 1 1,1-1-1,1 1 0,1 0 1,-3 29-1,6-44 40,0 8-80,2-12-46,2-13-3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0:4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1520 14243,'-1'2'228,"1"1"0,-1 0-1,1 0 1,0 0 0,-1 0 0,1 0 0,1 0-1,-1 0 1,0 0 0,1-1 0,-1 1 0,1 0-1,1 3 1,0-4-97,-1 0 1,0 0-1,1 0 0,-1 0 1,1-1-1,0 1 0,0 0 1,0-1-1,0 0 0,0 1 0,0-1 1,0 0-1,0 0 0,0 0 1,0 0-1,5 1 0,8 1 168,-1 0 0,1-1-1,0 0 1,-1-1 0,1-1-1,20-2 1,89-16 557,43-20-328,183-69 0,-287 87-505,646-231 123,-19-48-136,182-176-411,-609 308 291,-226 139 344,-1-1-1,-2-2 1,-1-1 0,50-63 0,-79 88-346,-5 6-719,-10 7-1030,8-4 1718,-1 1-458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410 171 16355,'22'-11'841,"-1"-1"0,0 0-1,0-2 1,-2-1 0,24-20-1,-42 33-740,0 1-1,1 0 0,-1-1 0,0 1 1,0 0-1,0-1 0,0 0 1,0 1-1,0-1 0,0 0 0,-1 1 1,1-1-1,0 0 0,-1 0 1,0 1-1,1-1 0,-1 0 1,0-2-1,0 3-35,0-1 0,-1 1 1,1 0-1,-1-1 0,1 1 1,-1 0-1,0 0 0,1 0 1,-1 0-1,0-1 0,0 1 1,0 0-1,0 0 0,0 0 1,0 1-1,0-1 0,0 0 1,-2-1-1,-2-1 26,-1 1 1,1 0 0,-1 0-1,1 0 1,-1 1-1,0-1 1,0 1-1,1 1 1,-11-1-1,0 2-31,0 1-1,0 1 1,1 0-1,-1 1 1,1 1-1,0 0 1,0 1-1,0 1 0,1 0 1,0 1-1,0 0 1,-13 12-1,-3 4 89,0 2-1,2 1 1,-45 55-1,54-59-24,1 2 1,2-1-1,-17 33 0,27-45-59,1 1 0,0-1 0,0 1 0,2 0 0,-1 0 0,2 0 0,0 1 0,0-1 0,1 20 0,1-28-48,1-1-1,-1 1 1,1 0 0,0-1 0,0 1-1,0 0 1,1-1 0,0 0-1,0 1 1,0-1 0,0 0 0,1 0-1,0 0 1,-1 0 0,1 0-1,1-1 1,-1 1 0,0-1 0,1 0-1,0 0 1,0 0 0,0-1-1,0 1 1,0-1 0,0 0 0,1 0-1,-1-1 1,1 1 0,4 0-1,8 3 0,-1-2-1,1 0 0,0-1 1,0-1-1,0-1 0,0 0 1,0-1-1,0 0 0,-1-2 1,1 0-1,0-1 0,-1-1 1,0 0-1,16-8 0,-28 11-8,0 0-1,-1 1 0,0-1 0,1-1 0,-1 1 0,0-1 0,0 1 1,-1-1-1,1 0 0,0 0 0,-1 0 0,0 0 0,1 0 0,-1-1 1,2-5-1,-3 7-2,-1-1 1,1 1 0,-1 0-1,0-1 1,0 1 0,0-1-1,0 1 1,0-1 0,-1 1 0,1-1-1,-1 1 1,0-1 0,1 1-1,-1 0 1,0-1 0,0 1-1,0 0 1,-1 0 0,1 0-1,-1 0 1,1 0 0,-1 0-1,0 0 1,1 0 0,-5-2-1,0-1 2,-1 0-1,0 0 0,0 1 1,-1 0-1,1 1 0,-1-1 1,0 2-1,0-1 0,0 1 1,0 0-1,-1 1 0,1-1 1,-9 1-1,15 1-4,1 0 1,-1 0-1,0 0 0,0 0 1,0 0-1,1 1 0,-1-1 1,0 0-1,1 1 0,-1-1 1,0 1-1,1 0 0,-1 0 1,0-1-1,-2 3 0,4-3 1,0 0-1,0 1 1,-1-1-1,1 0 1,0 1 0,0-1-1,0 0 1,-1 0-1,1 1 1,0-1-1,0 0 1,0 1-1,0-1 1,0 0-1,0 1 1,0-1 0,0 0-1,0 1 1,0-1-1,0 1 1,0-1-1,0 0 1,0 1-1,0-1 1,0 0 0,0 1-1,0-1 1,0 1-1,1 0 1,0 0-1,0 0 0,0 0 1,-1 0-1,1 0 0,0-1 1,0 1-1,0 0 1,1 0-1,-1-1 0,0 1 1,2 0-1,7 4-2,1-2 0,-1 1 1,1-1-1,0-1 0,0 0 0,0-1 0,19 1 0,80-7-23,-107 5 26,55-9 11,-42 6-3,0 0 0,-1 2 0,21-1-1,-35 2-6,-1 0-1,1 0 0,-1 0 1,1 0-1,-1 0 0,1 0 1,-1 0-1,1 0 0,-1 0 1,0 1-1,1-1 0,-1 0 1,1 0-1,-1 0 0,1 1 1,-1-1-1,1 0 0,-1 0 0,0 1 1,1-1-1,-1 0 0,0 1 1,1-1-1,-1 0 0,0 1 1,0-1-1,1 1 0,-1-1 1,0 1-1,1 0 0,-1 0 0,0 0 0,0 0 0,0 0 0,-1 1 0,1-1 0,0 0 1,0 0-1,-1 0 0,1 0 0,0 1 0,-1-1 0,0 1 0,-25 36-11,21-32 9,-3 5-18,-1 0-281,0 2 1,0-1-1,2 1 0,-11 23 1,18-36 228,-1 1 0,1 0 1,0-1-1,-1 1 0,1 0 0,0-1 1,0 1-1,0 0 0,0 0 0,0-1 1,0 1-1,0 0 0,0 0 0,0-1 1,0 1-1,0 0 0,0 0 0,1-1 1,-1 1-1,0 0 0,1 1 0,0-2 43,-1 0 0,1 1 0,-1-1 0,1 0 0,-1 0 0,1 1-1,0-1 1,-1 0 0,1 0 0,0 0 0,-1 0 0,1 0 0,-1 0 0,1 0-1,0 0 1,-1 0 0,1 0 0,0 0 0,-1 0 0,1 0 0,-1-1-1,2 1 1,15-7-663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11418,'-2'4'242,"0"0"0,0 1 0,1-1 0,-1 1 0,1 0-1,1-1 1,-1 1 0,0 0 0,1 0 0,0-1 0,0 1-1,1 0 1,-1 0 0,3 8 0,2 2 299,0 0 1,1-1 0,10 17-1,-7-13-166,10 27-1,-7-8-229,7 24 10,34 72 0,-44-114-116,1-1 0,1 0 0,0-1 0,1 0 0,2 0 0,-1-1 0,30 26 0,-13-20 77,0-1 1,1-1-1,1-2 1,1-1-1,0-2 1,41 13-1,5-3 157,136 23-1,-113-33-182,114 2-1,106-14 23,-64-1-43,128 19 16,211 0 52,-72-54 653,164-3 20,-533 40-798,-130-2-10,0 1 1,-1 1 0,44 14 0,-62-16-13,-1 0 0,0 1 0,0 0 0,0 0 0,0 0-1,0 1 1,0 0 0,-1 0 0,0 1 0,0-1 0,0 1 0,-1 0 0,1 0 0,-1 1 0,0-1 0,-1 1 0,6 12 0,-2 1-447,-1 0 0,-1 1 0,-1-1 0,3 34 0,-5-42 94,0 6-124,0 0 0,8 25 0,-1-19-24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1 886 16940,'1'-8'266,"0"0"1,1 0-1,1 0 1,-1 0-1,1 1 0,0-1 1,1 1-1,0 0 1,0 0-1,1 0 1,-1 0-1,1 1 1,1-1-1,-1 1 1,11-7-1,5-5 236,0 2-1,2 0 1,33-16-1,-19 12-249,0 2 1,0 2-1,2 1 1,67-15-1,-84 25-257,1 1-1,0 1 0,0 2 0,0 0 0,-1 1 1,1 1-1,0 2 0,0 0 0,-1 1 1,25 8-1,128 60-162,-24-9 149,-122-53 28,1-1 0,0-2 0,41 6 0,-30-11 34,0-1-1,-1-1 0,1-3 1,0-1-1,-1-2 0,0-2 1,0-2-1,49-18 0,-1-7 115,-1-4 0,117-70 0,-104 48-31,-3-5 0,-3-3 0,156-151 0,-246 216-136,9-7-125,-2-2 1,0 1 0,0-1-1,13-23 1,-18 18-440,-9 15 336,-8 6-15,0 4-104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17564,'1'1'160,"1"0"-1,0-1 1,0 0 0,-1 1 0,1-1 0,0 0 0,0 0 0,0 0 0,-1 0-1,1 0 1,0 0 0,0-1 0,-1 1 0,1-1 0,2 0 0,30-14 169,-16 7 92,584-216 4702,-382 146-4980,-204 73-319,-11 4-18,0-1 0,-1 0-1,1 1 1,0-1 0,-1-1 0,1 1 0,-1-1 0,7-5 0,-11 8 120,1-1 0,-1 1 1,0-1-1,1 1 0,-1-1 1,0 1-1,0-1 0,0 1 1,1-1-1,-1 1 0,0-1 1,0 1-1,0-1 0,0 0 1,0 1-1,0-1 0,0 1 1,0-1-1,0 1 0,0-1 1,0 1-1,-1-1 0,1 1 1,0-1-1,0 0 0,0 1 1,-1 0-1,1-1 0,0 1 1,-1-1-1,1 1 0,0-1 1,-1 1-1,1 0 0,-1-1 1,1 1-1,0-1 0,-2 1 1,-18-15-905,18 14 828,-16-8-796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17508,'0'-1'120,"0"0"0,1 0 0,-1 1 1,0-1-1,0 0 0,1 0 0,-1 0 1,0 1-1,1-1 0,-1 0 0,1 0 1,-1 1-1,1-1 0,-1 0 0,1 1 0,-1-1 1,1 1-1,0-1 0,-1 0 0,1 1 1,0 0-1,-1-1 0,1 1 0,0-1 1,0 1-1,-1 0 0,3-1 0,29-9 1141,-24 7-520,145-33 2525,-129 33-3092,-1 0 1,1 2-1,0 0 0,39 5 1,-57-3-154,0 0-1,0 0 1,0 1 0,0 0 0,0 0-1,0 0 1,-1 1 0,1 0-1,-1 0 1,0 0 0,10 8 0,-12-7-14,0-1 0,0 1 1,0-1-1,0 1 0,-1 0 1,1 0-1,-1 0 0,0 0 1,0 1-1,0-1 0,-1 0 1,0 1-1,0-1 0,0 1 1,0 0-1,0 7 0,-2 2-4,1-1 1,-2 1-1,0 0 0,0 0 0,-8 22 0,-30 67 50,23-65-22,-99 278-929,105-292 760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240 129 20396,'3'-10'513,"-1"-1"-1,0 0 1,-1 0-1,0 0 1,-1-19-1,0 28-441,0 0 0,0 1 0,-1-1 0,1 0 0,0 0 0,-1 0 0,1 0-1,-1 1 1,1-1 0,-1 0 0,0 1 0,0-1 0,0 0 0,0 1 0,0-1-1,0 1 1,0-1 0,0 1 0,-1 0 0,1-1 0,0 1 0,-1 0 0,1 0-1,-1 0 1,0 0 0,1 0 0,-1 1 0,0-1 0,1 0 0,-1 1 0,0-1 0,0 1-1,0-1 1,1 1 0,-1 0 0,0 0 0,0 0 0,0 0 0,0 0 0,1 1-1,-5 0 1,-1 1-17,0 0-1,0 0 1,0 1-1,1 0 1,-1 1-1,1-1 1,-1 1-1,1 1 1,0-1-1,1 1 1,-8 7-1,-3 5-40,2 0 1,-19 27-1,31-41-17,-31 52-8,31-52 9,0 0 0,1 0 0,0 1 1,0-1-1,0 0 0,0 0 0,0 1 0,0-1 0,1 0 1,0 1-1,0-1 0,0 1 0,0-1 0,0 1 0,2 5 0,-2-9 1,1 1 0,-1 0 0,1 0-1,-1-1 1,1 1 0,-1 0 0,1-1-1,0 1 1,0 0 0,-1-1 0,1 1-1,0-1 1,0 1 0,0-1 0,-1 0-1,1 1 1,0-1 0,0 0 0,0 1-1,0-1 1,0 0 0,0 0 0,0 0-1,1 0 1,26-2 3,-21 1 1,4 0-5,0 0 0,0 0 0,1 1 0,-1 1 0,0 0 0,0 1-1,0 0 1,0 0 0,-1 1 0,1 0 0,-1 1 0,1 1 0,-1-1 0,0 2 0,-1-1 0,1 1 0,-1 1-1,-1 0 1,1 0 0,-1 1 0,14 16 0,-2 2-18,-2 0-1,0 2 0,24 52 1,-32-58 41,-2 1 1,0-1 0,-1 2-1,-1-1 1,4 42-1,-9-63-1,-1 0-1,0 0 1,1 0-1,-1 0 0,0 0 1,-1 0-1,1 0 1,0 0-1,0 0 0,-1 0 1,1-1-1,-1 1 1,0 0-1,1 0 0,-1 0 1,0 0-1,0-1 0,0 1 1,-1 0-1,1-1 1,0 1-1,0-1 0,-1 0 1,1 1-1,-3 0 1,2-1 8,0 0 0,-1 0 1,1-1-1,0 1 1,-1-1-1,1 0 1,-1 1-1,1-1 1,0-1-1,-1 1 0,1 0 1,-1 0-1,1-1 1,0 1-1,-1-1 1,1 0-1,0 0 0,-1 0 1,-2-2-1,-4-2 29,-1-1-1,2 0 0,-1 0 0,1-1 0,-1 0 1,2-1-1,-1 0 0,1 0 0,1-1 0,-8-11 1,4 4-40,2 0 0,-1 0 1,2-1-1,0 1 0,-5-26 1,10 35-70,0-1 1,0 0-1,1 0 0,1 0 1,-1 0-1,1 0 0,1 0 1,-1 0-1,1 0 0,1 0 1,0 0-1,0 0 0,0 1 1,1-1-1,0 1 0,0 0 1,1 0-1,0 0 0,0 0 1,1 0-1,0 1 1,8-9-1,104-121-1327,-87 95 899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88 17020,'18'2'5995,"2"1"-4175,-18-3-1729,0-1 0,0 0 1,0 1-1,-1-1 1,1 0-1,0 0 1,0 0-1,0 0 0,-1 0 1,1 0-1,-1-1 1,1 1-1,-1-1 1,1 1-1,-1-1 0,0 1 1,0-1-1,0 0 1,0 1-1,0-1 1,0 0-1,0 0 1,0 0-1,-1 0 0,1 0 1,-1 0-1,0 0 1,1 0-1,-1 0 1,0 0-1,0 0 0,0 0 1,-1-3-1,1 3-55,0 1 0,-1-1 0,1 0 0,0 0 0,-1 1 0,0-1 0,1 0 0,-1 1 0,0-1 0,0 1 0,0-1 0,0 1-1,0-1 1,0 1 0,0-1 0,0 1 0,-1 0 0,1 0 0,0 0 0,-1 0 0,1 0 0,-1 0 0,0 0 0,1 0 0,-1 1 0,0-1 0,1 1 0,-1-1 0,0 1-1,1-1 1,-1 1 0,0 0 0,0 0 0,0 0 0,1 0 0,-1 0 0,0 0 0,-2 1 0,0 0-25,0 1 1,0 0-1,-1 0 0,1 0 0,1 0 1,-1 0-1,0 1 0,0-1 1,1 1-1,0 0 0,-1 0 1,1 1-1,0-1 0,1 1 0,-1-1 1,0 1-1,1 0 0,0 0 1,-3 7-1,0 1-17,1 0 1,0 1 0,0-1-1,2 1 1,-3 22-1,4-28-1,1 0 0,0 0 0,0 0 0,0 0-1,1 0 1,0-1 0,1 1 0,3 12 0,-4-17-17,0 1 1,1-1-1,-1 1 1,1-1-1,-1 0 1,1 1-1,0-1 1,0 0-1,0 0 1,0-1-1,0 1 1,0 0-1,1-1 1,-1 1-1,1-1 1,-1 0-1,1 1 1,-1-1-1,1 0 1,0-1-1,-1 1 1,1 0-1,0-1 1,4 1-1,1-1-166,-1 0 0,0-1 0,0 1 0,0-2 0,-1 1 0,1 0 0,0-1 0,11-5 0,4-3-245,24-15 1,-35 18 343,33-18-480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125 397 20724,'-1'-1'96,"1"1"0,-1-1 0,0 1-1,0-1 1,0 1 0,0 0 0,0 0-1,0-1 1,0 1 0,0 0 0,1 0-1,-1 0 1,0 0 0,0 0 0,0 0-1,0 0 1,0 1 0,0-1 0,0 0-1,0 0 1,0 1 0,0-1 0,1 0-1,-1 1 1,0-1 0,0 1-1,0-1 1,1 1 0,-2 1 0,-23 19 1094,17-12-1049,1 0 0,0 0 0,0 1 0,1 0 0,0 0 0,1 0 0,0 1 0,1 0 0,0 0 1,1 0-1,0 0 0,0 1 0,1-1 0,0 17 0,2-27-125,0 1 0,0-1 0,0 0 0,0 0 0,0 0-1,0 1 1,1-1 0,-1 0 0,0 0 0,1 0 0,-1 0 0,1 0 0,-1 0 0,1 0-1,0 0 1,-1 0 0,1 0 0,1 2 0,-1-3 3,0 0 0,0 1 1,-1-1-1,1 0 0,0 1 0,0-1 1,0 0-1,-1 0 0,1 0 0,0 0 1,0 0-1,0 0 0,0 0 0,0 0 1,-1 0-1,1 0 0,0 0 0,0 0 0,1-1 1,2-1 53,0 0 0,0 0 1,0 0-1,0-1 1,-1 1-1,1-1 0,-1 0 1,6-5-1,-1-3 93,0 0-1,-1 0 0,0 0 1,0-1-1,7-18 1,20-68 477,-25 70-552,-9 27-90,0 0-1,0 1 0,0-1 1,0 1-1,0-1 1,0 0-1,0 1 1,1-1-1,-1 1 0,0-1 1,0 0-1,1 1 1,-1-1-1,0 1 1,1-1-1,-1 1 1,0-1-1,1 1 0,-1 0 1,1-1-1,-1 1 1,1-1-1,-1 1 1,1 0-1,-1-1 0,1 1 1,0 0-1,-1 0 1,1-1-1,-1 1 1,1 0-1,0 0 0,15 12-52,-14-10 46,-1 0 0,0-1 0,1 1 0,-1-1 0,1 0 0,-1 1 0,1-1 0,0 0-1,0 0 1,0 0 0,-1 0 0,1 0 0,0 0 0,0-1 0,0 1 0,4 0 0,0-2 8,-1-1 0,1 0 1,0 0-1,0 0 0,-1 0 1,1-1-1,-1 0 0,0 0 1,0-1-1,0 1 0,5-6 1,7-3 2,13-10 1,64-42-23,-84 59 11,0-1 0,1 1 0,0 1 0,-1 0 0,2 0 0,-1 1 0,16-2 0,-25 5 3,0-1 0,1 1-1,-1 0 1,0 0 0,1 0 0,-1 1-1,0-1 1,1 0 0,-1 1-1,0 0 1,1-1 0,-1 1-1,0 0 1,0 0 0,0 0 0,0 0-1,0 1 1,0-1 0,2 2-1,-2 0-2,0 0 0,0-1-1,0 1 1,0 0 0,-1 0-1,0 0 1,1 0 0,-1 0-1,0 0 1,0 0-1,-1 0 1,2 5 0,-1 9 15,-1 0 0,-1 0 0,0 0 0,-5 23 0,4-21 85,1-19-85,1 0 0,0 1 0,0-1 0,0 0 0,0 0-1,0 1 1,0-1 0,0 0 0,0 1 0,0-1 0,-1 0 0,1 0 0,0 1 0,1-1 0,-1 0 0,0 0-1,0 1 1,0-1 0,0 0 0,0 1 0,0-1 0,0 0 0,0 0 0,0 1 0,0-1 0,1 0 0,-1 0-1,0 0 1,0 1 0,0-1 0,0 0 0,1 0 0,-1 0 0,0 1 0,0-1 0,1 0 0,-1 0 0,10-6 191,7-16 40,53-96 494,-50 79-623,3 1 0,1 1 0,43-50-1,-67 86-117,1-1-1,0 1 1,0 0-1,0 0 0,0 0 1,0 0-1,0 0 0,0 1 1,1-1-1,-1 0 0,0 0 1,0 1-1,1-1 0,-1 1 1,0-1-1,1 1 1,-1-1-1,1 1 0,-1 0 1,2 0-1,-2 0 1,0 0 0,0 1 0,0-1 0,0 1 0,-1-1 0,1 1 0,0 0 0,0-1 0,-1 1 0,1 0 0,0-1 0,-1 1 0,1 0 0,-1 0 0,1-1 0,-1 1 0,1 0 0,-1 0 0,0 0 0,1 0 0,-1 1 1,2 7-29,0 0 1,-1 0 0,0 0 0,-1 12 0,0-18 31,0 0 0,0 0-1,0 0 1,1 0 0,-1-1-1,1 1 1,1 5 0,-2-8 3,0 1 1,1-1 0,-1 0 0,0 1 0,0-1 0,0 0 0,1 0 0,-1 0-1,0 1 1,0-1 0,1 0 0,-1 0 0,0 0 0,0 1 0,1-1-1,-1 0 1,0 0 0,1 0 0,-1 0 0,0 0 0,1 0 0,-1 0 0,0 0-1,1 0 1,-1 0 0,1 0 0,13-8 21,43-49-29,-47 44-4,2 0-1,0 2 1,0-1 0,1 1-1,0 1 1,16-9-1,-28 18 8,1 0 0,-1 0 0,0 1 0,1-1 0,-1 0 0,1 1 0,-1-1 0,1 1 0,-1 0 0,1-1 0,-1 1-1,1 0 1,0 0 0,-1 0 0,1 0 0,-1 0 0,1 1 0,-1-1 0,1 0 0,-1 1 0,3 0 0,-3 0-15,0 0 0,1 0 0,-1 0 0,0 0 1,0 0-1,0 0 0,-1 1 0,1-1 0,0 0 1,0 1-1,-1-1 0,1 0 0,0 1 0,-1-1 1,0 1-1,1-1 0,-1 4 0,1-1-78,-1 0 1,0 1-1,0-1 1,0 0-1,0 1 0,-1-1 1,0 0-1,0 0 0,0 1 1,0-1-1,-1 0 1,1 0-1,-1 0 0,-3 4 1,-4-1-158,-2-7-62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87 142 16564,'11'-4'965,"0"0"1,-1-1 0,1 0 0,-1-1-1,0 0 1,0 0 0,-1-1 0,0 0-1,0-1 1,0 0 0,8-12 0,-14 17-817,-1 0 1,0 0-1,0 0 1,0-1-1,0 1 1,0 0 0,-1-1-1,1-4 1,-1 8-129,-1-1 1,0 0-1,0 1 1,1-1-1,-1 0 1,0 1-1,0-1 1,0 0-1,0 1 1,0-1 0,0 0-1,0 1 1,0-1-1,-1 0 1,1 1-1,0-1 1,0 0-1,0 1 1,-1-1-1,1 0 1,0 1-1,-1-1 1,1 1-1,-1-1 1,1 1 0,0-1-1,-1 1 1,1-1-1,-1 1 1,0-1-1,1 1 1,-1 0-1,1-1 1,-1 1-1,1 0 1,-1-1-1,0 1 1,1 0-1,-1 0 1,0 0-1,1-1 1,-1 1 0,0 0-1,1 0 1,-1 0-1,0 0 1,0 0-1,1 0 1,-1 0-1,0 1 1,1-1-1,-2 0 1,-5 1 26,0 1 1,-1 0-1,1 0 1,0 1-1,0-1 1,0 1-1,1 1 1,-1-1-1,-7 7 1,-3 3-40,0 0 0,-15 16 0,23-20-8,0 0-1,1 1 1,1-1-1,-1 2 1,-8 16 0,14-23-3,1-1 1,-1 1-1,1 0 1,0 0-1,0 0 1,0 0-1,0 0 0,1 0 1,0 5-1,0-6-2,0-1 0,0 0-1,1 1 1,-1-1 0,1 0 0,0 0-1,0 0 1,0 1 0,0-1-1,0 0 1,0 0 0,1 0-1,-1-1 1,0 1 0,1 0-1,0 0 1,2 1 0,0 0-4,0-1 0,0 1 0,0-1 0,1-1 1,-1 1-1,0 0 0,1-1 0,-1 0 0,1 0 0,0-1 1,-1 1-1,1-1 0,-1 0 0,1 0 0,0 0 0,-1-1 1,6-1-1,4 0-234,-1-2 1,1 1-1,-1-2 1,19-8-1,-17 5-217,0 0 0,-1-1 0,0-1 0,0 0 0,-1-1-1,-1 0 1,0-1 0,0-1 0,16-22 0,-2-9-667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16980,'-2'6'2278,"2"-4"-2065,0 63 2127,12 287 2976,-12-351-5303,0 7 111,1 0 1,1-1 0,-1 1-1,1 0 1,4 10 0,-5-17-109,-1 0 1,1 0-1,0 0 1,-1 0-1,1 0 1,0 0 0,-1 0-1,1 0 1,0 0-1,0 0 1,0-1-1,0 1 1,0 0-1,0-1 1,0 1 0,0 0-1,0-1 1,0 1-1,0-1 1,1 0-1,-1 1 1,0-1-1,0 0 1,0 0 0,0 0-1,1 0 1,-1 0-1,0 0 1,0 0-1,0 0 1,1 0-1,-1 0 1,0-1-1,0 1 1,0-1 0,0 1-1,0-1 1,1 1-1,-1-1 1,0 1-1,0-1 1,1-1-1,10-6 34,-1-1-1,0 0 1,0-1-1,-1 0 1,11-15-1,-10 12-6,1 0-1,26-22 1,-37 34-43,0 1 0,0-1 0,0 0 0,0 0 0,0 1 0,0-1 0,0 0 0,0 1 0,0-1 0,0 1 0,0-1 0,0 1 0,0 0 0,1-1 1,-1 1-1,0 0 0,0 0 0,0 0 0,1 0 0,-1 0 0,0 0 0,0 0 0,0 0 0,1 0 0,-1 1 0,2 0 0,-2 0 0,-1 0-1,1 0 1,0 1-1,0-1 0,-1 0 1,1 1-1,0-1 1,-1 0-1,1 1 0,-1-1 1,0 1-1,0-1 1,1 1-1,-1-1 0,0 1 1,0-1-1,0 1 1,-1-1-1,1 1 0,-1 2 1,-17 93-27,18-97 28,0 1-1,0-1 1,0 0 0,0 0-1,0 0 1,0 0 0,0 0-1,-1 0 1,1 1 0,0-1-1,0 0 1,0 0 0,0 0-1,0 0 1,0 1 0,0-1-1,0 0 1,0 0 0,0 0-1,0 0 1,0 1 0,0-1-1,0 0 1,0 0 0,0 0-1,0 1 1,0-1-1,0 0 1,0 0 0,0 0-1,0 0 1,0 0 0,1 1-1,-1-1 1,0 0 0,0 0-1,0 0 1,0 0 0,0 0-1,0 1 1,0-1 0,1 0-1,-1 0 1,0 0 0,0 0-1,0 0 1,0 0 0,1 0-1,-1 0 1,0 0-1,0 0 1,0 0 0,1 0-1,6-10 30,8-18 27,0-5 28,-3-2 0,0 0 0,9-51 0,-11 104-106,-5-9 6,-1 0 0,1 0 0,0-1 1,0 0-1,13 14 0,-16-20 22,1 0-1,-1-1 1,1 1-1,0-1 1,0 1-1,0-1 1,0 0 0,0 0-1,0 0 1,0 0-1,0-1 1,0 1-1,0-1 1,0 0-1,6 0 1,-4-1 16,0 0 0,0 0 0,0 0 1,-1-1-1,1 0 0,0 0 0,-1 0 0,0 0 0,6-4 1,1-3 63,1 0 0,-1-1 0,-1-1 0,0 1 0,16-23 0,-14 17 34,-1-1 0,0 0 0,-2-1 0,0 0 0,-1 0 0,0 0 0,-2-1-1,8-34 1,-14 52-117,0 1-1,1-1 1,-1 0-1,0 0 0,0 0 1,0 1-1,1-1 1,-1 0-1,0 0 0,0 0 1,0 0-1,0 1 0,-1-1 1,1 0-1,0 0 1,0 0-1,0 1 0,-1-1 1,1 0-1,0 0 1,-1 1-1,1-1 0,-1 0 1,1 1-1,-1-1 1,0-1-1,0 3-4,0-1 0,0 1 0,0-1-1,0 1 1,1 0 0,-1 0 0,0-1 0,0 1 0,1 0 0,-1 0 0,0 0-1,1 0 1,-1 0 0,1 0 0,-1 0 0,1 0 0,-1 0 0,1 0 0,0 0-1,-1 1 1,-5 18-26,1-1-1,0 1 0,1 0 0,2 0 1,0 0-1,1 0 0,1 0 0,0 1 1,5 20-1,-4-36-46,0 0 1,0 0-1,1-1 0,0 1 1,4 7-1,-6-11 33,0 0-1,0-1 1,1 1 0,-1-1-1,0 1 1,1-1 0,-1 1 0,0-1-1,1 0 1,-1 1 0,1-1-1,-1 1 1,0-1 0,1 0 0,-1 1-1,1-1 1,-1 0 0,1 0-1,0 1 1,-1-1 0,1 0 0,-1 0-1,1 0 1,-1 0 0,1 0-1,0 1 1,-1-1 0,1 0 0,-1 0-1,1-1 1,-1 1 0,1 0-1,0 0 1,-1 0 0,1 0 0,-1 0-1,1-1 1,-1 1 0,1 0-1,-1 0 1,1-1 0,-1 1 0,1 0-1,-1-1 1,1 1 0,-1-1-1,0 1 1,1 0 0,-1-1 0,1 1-1,-1-1 1,0 1 0,0-1-1,1 1 1,-1-1 0,0 1 0,0-1-1,1 0 1,3-8-217,-1 0 0,1 0 0,-1 0 0,-1-1 0,0 1 0,0-1 0,-1 1 0,1-14 0,-2 21 200,2-44-859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17228,'0'0'1768,"4"5"-1280,6 0-216,2 3 672,4 1 705,3 1-1217,5-2-176,4 1-40</inkml:trace>
  <inkml:trace contextRef="#ctx0" brushRef="#br0" timeOffset="1">409 22 19324,'-18'13'2012,"1"0"-1,-30 29 1,42-37-1749,-1 1 1,1 0 0,1 0 0,-1 0 0,1 0 0,0 1 0,0 0 0,1 0 0,0 0 0,0 0 0,-2 11 0,5-17-238,-1 1 0,1-1 0,0 1 1,0-1-1,0 1 0,0-1 0,0 1 0,1-1 0,-1 1 0,0-1 1,1 0-1,-1 1 0,1-1 0,-1 1 0,1-1 0,0 0 0,-1 1 0,1-1 1,0 0-1,2 2 0,-1-1-2,0 0-1,0-1 1,0 0 0,0 1-1,1-1 1,-1 0-1,1 0 1,-1 0 0,1 0-1,-1-1 1,3 1 0,7 1 34,0-1 0,-1 0 0,1-1 0,14-2 0,5-3-367,0-1 0,-1-1 0,1-2 1,47-20-1,-44 13-46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18884,'-12'38'2064,"-1"3"-1407,-4 5-273,-1 0 1136,4 3-1440,1-4-472,9-4 504,1-8-152,6-11-248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16660,'11'14'8886,"25"44"-7449,-22-35-805,-7-11-524,0-1-1,1 0 1,0 0-1,19 18 0,-25-27-78,0 0 0,0 0-1,0-1 1,0 1-1,1-1 1,-1 1 0,0-1-1,1 0 1,-1 0-1,0 0 1,1 0 0,-1 0-1,1-1 1,0 1-1,-1-1 1,1 0 0,0 0-1,-1 0 1,1 0-1,-1 0 1,1 0 0,0-1-1,-1 1 1,1-1-1,-1 1 1,1-1 0,-1 0-1,1 0 1,-1-1-1,0 1 1,1 0 0,-1-1-1,3-1 1,5-7 96,-1 1 1,1-1-1,-1 0 0,-1-1 1,0 0-1,10-18 0,35-80 489,-39 79-466,24-53 100,-38 82-245,1-1-1,0 1 1,-1 0 0,1 0-1,0 0 1,0 0 0,-1-1-1,1 1 1,0 0 0,0 0-1,0 1 1,0-1 0,1 0 0,1-1-1,-3 2-1,1 0 1,-1 0-1,0 0 0,1 0 1,-1 0-1,1 0 0,-1 0 0,0 0 1,1 0-1,-1 1 0,1-1 0,-1 0 1,0 0-1,1 0 0,-1 1 1,0-1-1,1 0 0,-1 0 0,0 1 1,1-1-1,-1 0 0,0 1 0,0-1 1,1 0-1,-1 1 0,0-1 1,0 0-1,0 1 0,1-1 0,-1 1 1,2 5 5,0 0 0,0 0 0,-1 0 1,2 12-1,2 28 17,-1-12-15,7 36 1,-11-69-9,1 0 0,-1 0 0,0 1 1,1-1-1,-1 0 0,0 0 0,1 0 1,0 0-1,-1 0 0,1 0 0,-1 0 0,1 0 1,0 0-1,0 0 0,1 1 0,-1-1 0,-1-1 1,1 0-1,-1 0 0,1 0 0,-1 0 0,1 0 0,-1 0 0,1 0 0,-1 0 0,1 0 0,-1 0 0,1 0 0,-1 0 0,1 0 0,-1 0 0,1 0 0,-1-1 1,1 1-1,-1 0 0,0 0 0,1-1 0,-1 1 0,1 0 0,-1 0 0,0-1 0,1 0 0,3-2 9,-1-1-1,0-1 1,1 1-1,-1 0 1,4-9-1,8-21 33,13-38 0,-20 47-15,2 0 0,1 0 0,23-39 0,-34 63-27,1 0-1,-1 1 1,1-1-1,-1 0 1,1 0 0,-1 1-1,1-1 1,0 1-1,-1-1 1,1 0-1,0 1 1,-1-1 0,1 1-1,0-1 1,0 1-1,0 0 1,-1-1-1,1 1 1,0 0 0,1-1-1,-1 1 0,-1 1 0,1-1 0,0 0 0,-1 0 0,1 1 0,-1-1 0,1 0 0,0 0 0,-1 1 0,1-1 0,-1 1 0,1-1 0,-1 1 0,1-1 0,-1 0 0,0 1 0,1-1 0,-1 1 0,0 0 0,1 0 0,2 5-7,-1-1-1,0 0 0,0 1 0,1 10 1,5 43-44,-5-38-51,0 1 0,1-1 0,7 21 0,-11-41 57,0-1 0,0 1 0,0-1 0,0 0 0,0 1 0,0-1 1,0 1-1,1-1 0,-1 0 0,0 1 0,0-1 0,1 1 0,-1-1 0,0 0 1,0 1-1,1-1 0,-1 0 0,0 1 0,1-1 0,-1 0 0,0 0 1,1 1-1,-1-1 0,1 0 0,-1 0 0,0 0 0,1 1 0,5-10-1146,0-20 243,-2-8 347,-1-7-199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20836,'21'-7'571,"-1"0"1,-1-1-1,0 0 0,0-2 0,0 0 0,-1-2 0,-1 0 0,0 0 0,0-2 0,23-25 0,-12 2-183,-20 14-85,-8 22-285,0 1 0,0-1-1,0 0 1,0 0 0,0 1 0,0-1-1,0 0 1,0 0 0,0 1 0,0-1-1,0 0 1,-1 0 0,1 1 0,0-1 0,-1 0-1,1 1 1,0-1 0,-1 0 0,1 1-1,-1-1 1,1 1 0,-1-1 0,0 0-1,-1 0 8,1 1 0,-1-1-1,0 0 1,0 1-1,1-1 1,-1 1-1,0 0 1,0 0 0,0 0-1,0-1 1,1 2-1,-1-1 1,0 0-1,0 0 1,0 1 0,1-1-1,-1 1 1,0-1-1,0 1 1,1 0-1,-1-1 1,0 1 0,1 0-1,-1 0 1,1 0-1,-2 2 1,-6 4 67,0-1-1,-15 17 1,11-10-82,1 1 0,1 0 0,0 0 0,1 1 0,1 1 1,0-1-1,1 2 0,1-1 0,1 1 0,0 0 0,1 0 0,0 1 0,2 0 0,-3 29 0,6-43-25,0 1 1,0 0-1,1-1 0,-1 1 1,1-1-1,0 1 0,0-1 1,0 0-1,1 1 0,0-1 1,-1 0-1,1 0 1,1 0-1,2 4 0,-4-7-27,0 0-1,1 1 0,-1-1 1,0 0-1,1 0 0,-1 0 0,1 0 1,-1 0-1,1-1 0,0 1 1,-1 0-1,1-1 0,0 1 1,-1-1-1,4 1 0,-2-1-70,0 0-1,0 0 1,1-1-1,-1 1 1,0-1-1,0 0 1,0 0-1,-1 0 1,1 0-1,0 0 1,5-3-1,6-6-267,1-1 0,-1-1 0,-1 0 0,0-1 0,-1 0 0,13-18 0,12-16-543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115 265 16283,'-3'5'398,"1"1"-1,-1-1 0,0 1 1,0-1-1,-1 0 0,0 0 1,0 0-1,-7 6 0,-9 13 970,12-13-948,1-1 0,0 1 0,1 1 0,0-1 0,0 1 0,1 0 0,1 1 0,-3 12 0,7-23-383,-1-1-1,1 1 1,0-1-1,0 1 0,-1 0 1,1-1-1,1 1 1,-1-1-1,0 1 0,0-1 1,0 1-1,1 0 1,-1-1-1,1 1 0,-1-1 1,1 0-1,0 1 1,-1-1-1,1 1 0,0-1 1,0 0-1,1 2 1,0-2-3,-1 0 0,1 0 0,0 0 0,0 0 0,0-1 0,-1 1 0,1 0 0,0-1 1,0 1-1,0-1 0,0 0 0,0 0 0,0 1 0,0-1 0,2-1 0,4 1 37,0-2-1,1 1 0,-1-1 1,0 0-1,-1-1 1,1 0-1,9-4 0,-2-2 33,0-1 0,0 0 0,-1 0-1,-1-2 1,0 1 0,0-2-1,-1 0 1,-1 0 0,0-1 0,-1-1-1,0 1 1,-2-2 0,1 1-1,9-29 1,-15 30 28,-8 17-52,-10 20-53,10-10-26,0 1 0,1 0 0,0-1 0,1 1 0,1 1 0,-2 24-1,4-38 4,0 0 0,0 0-1,0 0 1,0 0-1,0 0 1,0 0-1,0 0 1,0 0-1,0 0 1,1 0-1,-1 0 1,0 0-1,1 0 1,-1 0 0,1 0-1,-1 0 1,1 0-1,-1 0 1,1-1-1,0 1 1,-1 0-1,1 0 1,0-1-1,0 1 1,0 0-1,-1-1 1,1 1-1,2 0 1,-1-1 3,0 0 1,0 0-1,0 0 1,0 0-1,-1 0 1,1 0-1,0-1 0,0 1 1,0-1-1,0 1 1,0-1-1,-1 0 1,1 0-1,2-1 0,6-4 29,0-1-1,0-1 0,15-13 0,69-85 178,-21 23-111,-72 81-101,1 0 0,0 1 0,-1-1 0,1 0 0,0 1 0,0-1 0,0 1 0,1 0 0,-1 0 0,0 0 0,0 0 0,5-1 0,-6 2-1,0 0 0,0 0 1,0 0-1,-1 0 1,1 1-1,0-1 1,0 0-1,0 0 0,-1 1 1,1-1-1,0 1 1,-1-1-1,1 1 0,0-1 1,-1 1-1,1-1 1,0 1-1,-1 0 0,1-1 1,-1 1-1,1 0 1,-1-1-1,0 1 1,1 0-1,-1-1 0,1 1 1,-1 0-1,0 0 1,0 0-1,0 0 0,1-1 1,-1 1-1,0 0 1,0 0-1,0 0 0,0 0 1,0 27-21,0-24 24,-1-1 1,1 1 0,0 0 0,0 0 0,1 0 0,-1-1 0,1 1 0,-1 0 0,1-1 0,0 1 0,1 0 0,-1-1 0,3 4 0,-4-7 3,1 1 0,0-1 1,0 0-1,0 0 1,-1 1-1,1-1 1,0 0-1,0 0 1,0 0-1,0 0 0,-1 0 1,1 0-1,0 0 1,0-1-1,0 1 1,0 0-1,-1 0 1,1-1-1,0 1 1,0 0-1,0-1 0,-1 1 1,1-1-1,0 1 1,-1-1-1,1 1 1,0-1-1,-1 0 1,1 1-1,-1-1 0,1 0 1,0 0-1,21-25 117,-21 25-114,64-94 265,10-14-62,-71 105-213,-1 0 1,1 0-1,-1 1 0,1-1 0,0 1 0,6-4 0,-10 7 0,1-1 1,-1 1-1,1 0 0,0 0 1,-1-1-1,1 1 1,-1 0-1,1 0 0,0 0 1,-1 0-1,1 0 1,0 0-1,-1 0 0,1 0 1,0 0-1,-1 0 1,1 0-1,0 0 0,-1 0 1,1 0-1,0 1 0,0 0 1,0-1 0,0 1 0,0 0-1,-1 0 1,1 0 0,0 0-1,-1 0 1,1 0 0,-1 0-1,1 0 1,-1 0 0,0 0 0,1 0-1,-1 0 1,0 0 0,0 0-1,1 2 1,1 15-164,-1 0-1,0 1 1,-1-1-1,-1 1 1,-1-1 0,-7 30-1,2-33-97,6-15 255,1 1-1,-1-1 0,1 0 1,0 0-1,-1 0 0,1 1 1,-1-1-1,1 0 0,-1 0 1,1 0-1,-1 0 0,1 0 1,-1 0-1,1 0 0,-1 0 1,1 0-1,-1 0 0,1 0 0,-1 0 1,1 0-1,-1 0 0,1-1 1,-1 1-1,1 0 0,0 0 1,-1 0-1,1-1 0,-1 1 1,0-1-1,-14-13-296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0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97 578 18484,'2'-8'771,"0"-1"0,0 1 0,-1-1 0,0-14 0,-1 21-633,-1 1 1,1-1-1,0 0 0,0 0 1,-1 0-1,1 1 0,-1-1 1,1 0-1,-1 1 0,0-1 1,0 0-1,-1-2 0,1 3-38,0 1-1,0-1 0,1 1 0,-1-1 0,0 1 0,0-1 1,0 1-1,0-1 0,0 1 0,1 0 0,-1 0 0,0-1 1,0 1-1,0 0 0,0 0 0,0 0 0,0 0 0,0 0 1,0 0-1,0 0 0,0 0 0,0 1 0,0-1 1,1 0-1,-1 1 0,-2 0 0,0 1-36,-1 0-1,0 0 1,1 1 0,-1 0 0,1-1-1,0 1 1,0 0 0,0 1-1,1-1 1,-1 1 0,1-1 0,-1 1-1,1 0 1,0 0 0,1-1-1,-3 9 1,-1 2-55,0 1 1,1 0-1,-2 21 0,5-26-5,0-1 0,1 1 0,0-1 0,1 1 0,0-1 0,3 12 0,-4-19 4,0-1 0,0 1 0,1 0 0,-1-1 0,1 1 1,-1-1-1,1 1 0,0 0 0,0-1 0,-1 0 0,1 1 1,0-1-1,0 1 0,1-1 0,-1 0 0,0 0 0,0 0 0,1 1 1,-1-1-1,0-1 0,1 1 0,-1 0 0,1 0 0,-1 0 1,1-1-1,0 1 0,-1-1 0,1 1 0,0-1 0,-1 0 1,1 1-1,0-1 0,-1 0 0,1 0 0,0 0 0,-1-1 1,1 1-1,0 0 0,-1-1 0,1 1 0,2-1 0,2-2 45,0 0-1,-1-1 1,1 1-1,-1-1 0,1 0 1,-1 0-1,0 0 0,-1-1 1,1 0-1,-1 0 1,0 0-1,0-1 0,3-5 1,7-14 261,19-42 0,-31 62-277,15-35 371,14-48 0,-26 68-262,0-1 1,-1 1 0,-1-1-1,1-29 1,-6 42-20,-1 15-90,-3 16-53,5-11-11,0 0 1,0 0-1,1 0 0,1 0 1,0 0-1,0 0 0,2 0 1,-1 0-1,1 0 0,1-1 1,6 13-1,-9-21 20,0-1 0,0 0 0,0 0 0,1 0 0,-1 0 0,1 0 0,-1 0 0,1 0 1,0 0-1,0-1 0,0 1 0,0-1 0,0 1 0,0-1 0,0 0 0,1 0 0,-1 0 0,0 0 0,1 0 0,-1 0 0,0-1 0,1 1 0,-1-1 1,1 0-1,-1 0 0,1 0 0,-1 0 0,1 0 0,-1 0 0,1-1 0,-1 1 0,1-1 0,-1 1 0,0-1 0,1 0 0,-1 0 0,0 0 0,3-2 1,6-4-2,-1 0 0,0-1 0,0 0 1,-1-1-1,0 0 0,-1 0 1,0-1-1,9-13 0,5-11 45,23-47 0,-25 41 44,20-62 1,-33 79-41,0 1 1,-2-1 0,-1-1-1,2-35 1,-9 39-38,3 20-4,-1-1-1,1 1 0,0-1 0,0 1 0,-1 0 1,1-1-1,0 1 0,0 0 0,-1-1 0,1 1 1,-1 0-1,1-1 0,0 1 0,-1 0 0,1 0 1,0 0-1,-1-1 0,1 1 0,-1 0 0,1 0 1,-1 0-1,1 0 0,-1 0 0,-1 0-3,1 0 0,0 1 0,-1-1 0,1 1 0,0 0 0,0-1 0,-1 1 0,1 0 0,0 0 0,0-1 0,0 1 0,0 0 0,0 0 0,0 0 0,0 0 0,0 1 0,1-1-1,-1 0 1,0 0 0,1 0 0,-1 2 0,-6 11-34,1 1 0,1-1 0,1 1 0,0 0-1,1 1 1,-2 24 0,3-16 11,2 1 0,0-1 0,6 38 0,-2-44 19,0 0 1,1-1 0,1 0-1,0 0 1,1 0 0,19 31-1,4-3-5,36 41 0,-43-60 34,-2 1 0,-1 1 1,-1 1-1,-2 0 0,19 45 0,-25-34 55,-11-39-68,0 0 0,1 0 0,-1 0 0,0 0 0,0 0 0,0 0 0,-1 0 0,1 0 0,0 0 0,0 0 0,0 0 0,-1 0 0,1 0 0,-1 0 0,1 0 0,-1 1 0,0-2 1,1 0-1,-1 1 0,0-1 0,1 0 0,-1 0 0,1 1 0,-1-1 0,0 0 0,1 0 1,-1 0-1,0 0 0,1 0 0,-1 0 0,0 0 0,1 0 0,-1 0 0,0 0 0,1 0 1,-1 0-1,0-1 0,1 1 0,-1 0 0,0 0 0,1-1 0,-1 1 0,1 0 0,-2-1 1,-12-9 44,0-1 1,1 0 0,0-1-1,0 0 1,1-1 0,-10-16 0,21 29-52,-12-17 9,0 1-1,1-2 0,1 1 0,-17-36 0,26 46-23,-1 0 0,1 0-1,0 0 1,0-1 0,1 1 0,0-1-1,0-9 1,1 12-8,1 1-1,-1-1 1,1 1 0,0-1 0,0 1-1,1 0 1,-1-1 0,1 1 0,0 0-1,0 0 1,0 0 0,0 0 0,4-4-1,10-10-1437,38-33 0,0-1-667,-22 15 1273,-4-1-277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17428,'2'-11'2295,"5"26"-933,26 90 2245,69 193-1489,-97-285-1928,-6-20-81,-8-22-120,-13-33-103,10 26 23,-30-63 1,48 110 102,0-1 0,1-1-1,0 1 1,1-1 0,0 0 0,1-1-1,0 0 1,15 11 0,-18-15-6,0 0 1,0 0 0,1-1-1,-1 0 1,1 0 0,0-1-1,0 1 1,0-2 0,0 1-1,1-1 1,-1 0 0,0 0-1,1-1 1,-1 0-1,0 0 1,14-3 0,-10 0 35,0-1 1,0 0 0,0 0-1,-1-2 1,1 1-1,-1-1 1,-1 0 0,1-1-1,-1 0 1,0-1-1,-1 0 1,0 0 0,8-10-1,0-2 76,-2-1 0,0-1 0,-1 0 0,20-45-1,-24 44 10,-1-1-1,-1 1 0,7-42 1,-12 49-84,0 1 0,-2 0 1,1 0-1,-2-1 0,0 1 1,-1 0-1,-4-18 1,4 28-38,1 1 0,0 0 1,-1 0-1,0 0 0,0 0 1,0 0-1,0 0 0,0 1 1,-1-1-1,0 1 0,0 0 1,0-1-1,0 1 0,-4-3 1,5 5-7,0 0 1,0 0 0,0 0 0,0 1 0,0-1-1,0 0 1,0 1 0,0 0 0,0-1 0,0 1-1,0 0 1,-1 0 0,1 0 0,0 0 0,0 0-1,0 1 1,0-1 0,0 1 0,0-1 0,0 1 0,0 0-1,0 0 1,0 0 0,0 0 0,0 0 0,1 0-1,-1 0 1,0 1 0,1-1 0,-4 3 0,-3 6-8,0-1 0,1 1 0,0 0 0,0 0 0,1 1 1,0 0-1,1 0 0,0 0 0,-4 17 0,0 2-10,2 2 0,-6 43 0,12-66 14,0 0 1,1 0 0,0 0-1,0 0 1,1 0 0,0 0-1,4 15 1,-5-23 2,0 0 0,1 0 1,-1 0-1,1 0 0,-1 0 0,1 0 1,-1 0-1,1 0 0,0 0 0,-1 0 1,1 0-1,0-1 0,0 1 0,0 0 1,-1 0-1,1-1 0,0 1 0,0-1 1,0 1-1,0-1 0,0 1 0,0-1 1,0 0-1,0 1 0,1-1 1,-1 0-1,0 0 0,0 0 0,0 0 1,0 0-1,0 0 0,0 0 0,0 0 1,1 0-1,-1 0 0,0-1 0,1 1 1,3-2 2,0-1 0,0 1 0,-1 0 0,1-1 0,-1 0 0,5-5 0,78-73 27,-61 55-14,0 1-1,49-35 1,-71 57-17,-1 1 1,1 0-1,0 0 0,0 0 1,0 0-1,0 1 1,0 0-1,0-1 0,1 2 1,-1-1-1,0 0 1,1 1-1,5 0 0,-7 0 0,-1 1 0,1-1 0,0 1 0,0 0 0,-1 0 0,1 0 0,-1 0 0,1 1 0,-1-1 0,1 1 0,-1-1 0,0 1 0,1 0 0,-1 0 0,0 0-1,0 0 1,-1 0 0,1 1 0,0-1 0,1 4 0,3 7 3,0 0 0,-1 1 1,-1 0-1,0 0 0,-1 0 0,-1 0 0,0 0 0,0 21 0,7 40-608,-9-75 567,0 0-1,0 0 1,0 0 0,0 0-1,0 1 1,0-1-1,0 0 1,0 0-1,0 0 1,0 0-1,0 0 1,0 1-1,0-1 1,0 0-1,0 0 1,0 0-1,0 0 1,0 1 0,0-1-1,0 0 1,0 0-1,0 0 1,0 0-1,1 0 1,-1 0-1,0 1 1,0-1-1,0 0 1,0 0-1,0 0 1,0 0-1,0 0 1,1 0 0,-1 0-1,0 0 1,0 0-1,0 1 1,0-1-1,1 0 1,-1 0-1,0 0 1,0 0-1,0 0 1,0 0-1,0 0 1,1 0-1,-1 0 1,0 0 0,0 0-1,0 0 1,7-10-857,3-20 407,-9 26 326,11-32-603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19140,'2'4'258,"0"-1"-1,1 0 1,-1 0 0,1 0-1,0 0 1,0 0 0,0-1-1,1 1 1,-1-1 0,1 0-1,-1 0 1,1 0 0,0 0-1,-1-1 1,1 1 0,6 0-1,-4-1-54,0 0-1,1-1 0,-1 0 0,0 0 0,0-1 1,0 1-1,0-1 0,0 0 0,0-1 0,7-2 0,-3 0-66,0-1 0,0 1 0,0-2 0,-1 1 0,0-1 0,0-1 0,0 0 0,-1 0-1,0 0 1,0-1 0,12-18 0,-18 23-100,0 0 0,0 0-1,-1 0 1,1 0 0,-1-1-1,0 1 1,0-1 0,0 1-1,-1-1 1,1 1 0,-1-1-1,0-4 1,0 6-26,0 0 1,0 0-1,-1 1 0,1-1 1,-1 1-1,1-1 1,-1 0-1,0 1 0,1-1 1,-1 1-1,0-1 1,0 1-1,0 0 0,0-1 1,0 1-1,-1 0 1,1 0-1,0 0 0,-1 0 1,1 0-1,0 0 1,-1 0-1,1 0 0,-1 0 1,0 1-1,1-1 1,-4 0-1,-1 0-12,0 0 0,0 0 1,0 1-1,0 0 0,0 0 0,0 1 0,0 0 0,0 0 1,0 0-1,0 0 0,0 1 0,0 0 0,1 0 1,-1 1-1,1 0 0,-1 0 0,1 0 0,-9 8 0,7-7-42,1 1-1,1 0 1,-1 1-1,1-1 1,0 1-1,0 0 1,0 1-1,1-1 0,0 1 1,0 0-1,1 0 1,0 0-1,0 0 1,-2 12-1,4-16-24,0 0 0,1 0 0,0 0 0,-1 0 0,1 0 0,0 0-1,1 0 1,-1 0 0,0 0 0,1 1 0,0-1 0,0-1 0,0 1 0,0 0 0,0 0 0,0 0-1,1 0 1,0-1 0,-1 1 0,1-1 0,0 1 0,0-1 0,0 0 0,1 0 0,-1 0 0,0 0-1,1 0 1,-1 0 0,1-1 0,0 1 0,0-1 0,-1 0 0,1 1 0,0-1 0,0-1 0,0 1-1,5 0 1,31 1-353,10-7-104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6 171 14075,'-3'-20'5154,"3"20"-5099,0 0 0,0 0 0,0 0 0,0 0 1,0 0-1,0 0 0,0 0 0,0 0 0,0 0 0,0 0 0,0 0 1,0-1-1,0 1 0,0 0 0,0 0 0,0 0 0,0 0 1,-3 30 3052,4 21-1158,11 82 0,-9-112-1830,1-1 0,1 1 0,1-1-1,1 0 1,1 0 0,15 29 0,-21-46-101,0 0 0,0-1 0,0 1 0,0 0 0,1-1 0,-1 1 0,1-1 0,3 3 1,-5-4-6,0 0 0,0-1 1,0 1-1,1-1 1,-1 1-1,0-1 0,0 1 1,1-1-1,-1 0 1,0 1-1,1-1 0,-1 0 1,1 0-1,-1 0 1,3-1-1,-1 0 9,0 0 0,0 0 0,0-1 0,-1 1 0,1-1 0,0 0 0,-1 0 0,1 0 0,-1 0 0,0-1 0,0 1 0,0 0 0,0-1 0,0 0 0,0 1 0,-1-1 0,2-4 0,9-16 124,-1-1 1,-1 0-1,11-47 0,9-80 387,1-8-158,-26 149-321,-1 12-24,2 16-26,0 25-37,-5-30 27,0 0 0,2 0-1,-1-1 1,1 1 0,1-1 0,0 1-1,8 14 1,-11-26 7,0 0-1,-1 0 1,1 0-1,-1 0 1,1 0-1,0 0 1,0 0 0,0-1-1,-1 1 1,1 0-1,0-1 1,0 1-1,0 0 1,0-1-1,0 1 1,0-1 0,0 0-1,0 1 1,0-1-1,0 0 1,1 0-1,-1 1 1,0-1-1,0 0 1,0 0-1,0 0 1,0-1 0,0 1-1,0 0 1,1 0-1,-1 0 1,0-1-1,0 1 1,0-1-1,0 1 1,0-1 0,0 1-1,0-1 1,1 0-1,4-3 7,0-1 0,-1 0 0,1 0 0,7-10 0,-12 14-7,55-73 49,-39 51-46,0 1 0,0 0-1,34-29 1,-48 48-9,0 0 0,0 1 0,1 0 0,-1-1 0,1 1 0,-1 1 0,1-1 0,0 0 0,0 1 0,6-2 0,-8 3 2,0 0 1,0 0 0,0 0-1,0 0 1,0 0-1,-1 1 1,1-1 0,0 1-1,0-1 1,0 1-1,-1-1 1,1 1 0,0 0-1,-1 0 1,1 0 0,-1 0-1,1 0 1,-1 0-1,1 1 1,-1-1 0,0 0-1,1 1 1,-1-1 0,0 1-1,1 1 1,5 10-3,0-1 0,-1 2 0,-1-1 0,0 1 0,4 18 0,7 17-547,-36-63-535,-1-3 766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19740,'-1'11'2041,"2"-5"-1241,1-2-368,1-3 920,0 1-464,-3-4-408,2-9-231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43 209 17020,'3'-21'1027,"8"-67"1123,-10 79-1788,-1 0 0,0 0 0,0 0 0,-1 0 1,-1 1-1,1-1 0,-5-12 0,-4 6 970,10 15-1288,0 0 0,0 0 0,-1 0 1,1-1-1,0 1 0,-1 0 0,1 0 0,0 0 0,-1 0 0,1 0 1,-1 0-1,1 0 0,0 0 0,-1 0 0,1 0 0,0 0 0,-1 0 1,1 0-1,0 0 0,-1 0 0,1 0 0,0 1 0,-1-1 0,1 0 0,0 0 1,-1 1-1,-1 0 50,1 1-1,0-1 1,-1 1 0,1-1 0,0 1 0,0 0 0,0 0 0,0 0 0,0 0 0,0 0-1,0 3 1,-4 12 102,2 1 0,0-1 0,1 1-1,1 0 1,1 22 0,11 91 352,-2-71-309,2-2 0,19 58-1,-21-86-124,2 0 0,2-1 0,0 0 1,2-1-1,28 40 0,-33-54-51,1 0 0,19 17 0,-27-28-51,0 0 1,0-1 0,0 1 0,0-1-1,0 0 1,1 0 0,-1 0 0,1 0-1,-1 0 1,1-1 0,0 0-1,0 0 1,0 0 0,-1 0 0,1-1-1,8 1 1,-10-1-6,-1 0 0,1-1 0,-1 1 0,1-1 0,-1 0 0,0 1-1,1-1 1,-1 0 0,0 0 0,1 0 0,-1 1 0,0-2 0,0 1 0,0 0 0,0 0-1,0 0 1,0 0 0,0-1 0,0 1 0,0 0 0,-1-1 0,1 1 0,0-1 0,-1 1 0,1 0-1,-1-1 1,0 0 0,1 1 0,-1-1 0,0 1 0,0-1 0,0-2 0,0-4 19,-1 0 0,1 1 0,-1-1 0,0 0 0,-4-9 0,0 1 7,-1 1 0,-1 0 0,0 0 0,-1 1 0,-1 0-1,0 0 1,-22-23 0,9 13 7,0 2 1,-2 1-1,-31-22 0,47 37-34,-1 0-1,0 0 1,-1 0-1,0 1 1,1 1-1,-1 0 1,-12-3-1,12 7-17,10 5-29,10 7-115,-5-9 33,0-1 1,0 0-1,0 1 1,0-2-1,0 1 1,1-1-1,-1 1 0,1-1 1,-1-1-1,1 1 1,-1-1-1,1 0 1,-1 0-1,1-1 1,-1 0-1,1 0 0,7-2 1,0-1-627,-1 0 1,0-1-1,0 0 0,-1-1 0,1-1 1,14-10-1,-12 6 306,-1 0 0,0-1 0,-1-1 0,-1 0 0,11-15 0,15-25-1116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6 352 18340,'-3'-14'1283,"1"9"-449,1 7 726,3 119 2903,20 63-2924,-20-169-1432,16 82 444,-16-89-509,0 0 0,1 0 0,0 0 1,1 0-1,-1 0 0,1-1 0,1 0 1,9 13-1,-13-19-78,1 1-1,-1-1 1,0 0 0,1 1 0,-1-1-1,1 0 1,-1 0 0,1 0 0,0 0-1,-1-1 1,1 1 0,0 0 0,0-1-1,0 1 1,-1-1 0,1 0 0,0 1-1,0-1 1,0 0 0,0 0 0,0 0-1,-1 0 1,1-1 0,0 1 0,0 0-1,0-1 1,0 1 0,-1-1 0,1 0-1,0 0 1,-1 0 0,1 0 0,0 0-1,-1 0 1,1 0 0,-1 0 0,0 0-1,1-1 1,1-1 0,4-5-502,0 1 1,-1-2-1,1 1 0,-2-1 1,8-14-1,-3 3-1049,-1 0 0,-1-1 0,9-31 0,-14 40 1003,-1-1-1,0 1 0,-1-1 0,0 1 0,-1-1 0,0 0 1,-3-19-1,2 29 680,1-1 0,-1 1 0,0 0 0,-1 0 0,1 0 0,0 0 0,-1 0 0,-1-2 0,2 4-17,1 1 0,0-1 0,-1 1-1,1-1 1,-1 1 0,1-1-1,-1 1 1,1 0 0,-1-1-1,1 1 1,-1 0 0,1-1 0,-1 1-1,1 0 1,-1 0 0,0 0-1,1-1 1,-1 1 0,1 0 0,-1 0-1,0 0 1,1 0 0,-1 0-1,1 0 1,-1 0 0,0 0 0,1 0-1,-1 0 1,1 1 0,-1-1-1,0 0 1,1 0 0,-1 1 0,1-1-1,-1 0 1,1 1 0,-1-1-1,1 0 1,-1 1 0,1-1-1,-1 1 1,1-1 0,0 0 0,-1 1-1,1-1 1,0 1 0,-1 0-1,1-1 1,0 1 0,-3 4 325,0-1-1,1 1 1,-1 0 0,1 0-1,0-1 1,1 1 0,-1 1-1,1-1 1,0 0 0,1 0-1,-1 6 1,0-5-211,1 1 1,0-1-1,0 1 0,1-1 0,0 1 1,0-1-1,0 0 0,1 0 1,0 1-1,0-1 0,0 0 0,1 0 1,0-1-1,6 9 0,-8-13-152,0 1 0,0-1-1,1 0 1,-1 0 0,1 0-1,-1 0 1,1 0 0,-1 0-1,1 0 1,-1 0 0,1 0-1,0-1 1,0 1 0,-1-1-1,1 1 1,0-1 0,0 0 0,0 0-1,2 1 1,0-2 10,-1 1 1,0-1 0,1 0-1,-1 0 1,0 0-1,0 0 1,1-1 0,-1 1-1,5-4 1,2-3 73,1 0 1,-2-1-1,1 0 0,11-14 1,-7 5 2,-1 0 0,-1 0 1,0-1-1,-2-1 0,0 0 0,-1 0 0,8-29 0,-15 38-139,-6 18-41,-7 19-38,6-9 45,2 0-1,-3 29 1,5-40 41,1-1 0,-1 1 1,1-1-1,1 1 0,-1-1 0,1 1 1,0-1-1,0 1 0,1-1 0,0 0 1,-1 0-1,5 7 0,-6-11 6,1 0 1,0-1-1,-1 1 1,1 0-1,0-1 0,-1 1 1,1 0-1,0-1 0,0 1 1,0-1-1,-1 1 0,1-1 1,0 1-1,0-1 0,0 0 1,0 1-1,0-1 1,0 0-1,0 0 0,0 0 1,0 0-1,0 0 0,0 0 1,0 0-1,0 0 0,0 0 1,0 0-1,0 0 0,0-1 1,0 1-1,0 0 1,-1-1-1,1 1 0,0-1 1,0 1-1,0-1 0,0 1 1,-1-1-1,1 1 0,0-1 1,0 0-1,0 0 0,4-5-5,1 1 0,-1-1 0,-1 0 0,6-8-1,0-1-52,-2-1-1,0-1 0,0 1 1,-2-1-1,0 0 0,-1-1 1,5-35-1,-3-5-313,-2-65 1,-4 102 273,0-6-72,-2-1 0,0 0-1,-2 0 1,0 1 0,-11-38-1,10 59 90,2 7 45,-2 11 21,4 41 231,1 0 0,3 0 0,13 66 0,-14-102-119,-1 4 68,1 0 0,2 0 0,0 0 0,1-1-1,1 0 1,12 25 0,-18-43-143,0-1 1,0 1-1,0-1 1,0 0-1,0 0 0,0 1 1,0-1-1,0 0 0,1 0 1,-1 0-1,0 0 1,1 0-1,-1 0 0,1-1 1,-1 1-1,1 0 1,-1-1-1,1 1 0,2 0 1,-3-1-14,0-1 0,0 1 0,0 0 0,0 0 0,0 0 1,0-1-1,0 1 0,0 0 0,0-1 0,0 1 0,0-1 0,0 1 1,0-1-1,-1 0 0,1 1 0,0-1 0,0 0 0,-1 0 0,1 1 0,0-1 1,-1 0-1,1 0 0,-1 0 0,1 0 0,-1 0 0,1 0 0,-1 0 1,0 0-1,1 0 0,-1 0 0,0-1 0,2-9 26,0-1 0,0 1 0,-2 0 0,1-1 0,-2 1 0,1-1 0,-4-16 0,-3-6 29,-12-37 0,13 53-52,3 9 1,11 21-15,-4-6 3,0 0-1,0 0 1,1 0-1,0-1 0,0 1 1,0-1-1,1 0 1,-1-1-1,1 1 1,1-1-1,-1-1 0,7 4 1,-9-5 1,1-1 0,-1 1 0,1-2 0,-1 1 0,1 0 0,-1-1 0,1 0 0,-1 0 0,1 0 0,-1 0 0,1-1 0,-1 0 0,0 0 0,1 0 0,-1 0 0,0-1 0,1 1 0,-1-1 0,0 0 0,7-5 0,-1-2 7,1 0 1,-1 0 0,0-1-1,-1 0 1,0-1 0,-1 0-1,0 0 1,-1-1 0,0 0-1,-1 0 1,-1-1 0,1 0-1,4-19 1,-16 60-71,-2 31 1,7-44 57,0 1 1,1-1-1,0 1 1,1-1-1,4 19 1,-5-33 2,1 0 0,-1 0 0,0 0 0,0 0 0,1 0-1,-1 0 1,0 0 0,1 0 0,-1 0 0,1 0 0,-1 0 0,1 0 0,0-1 0,-1 1 0,1 0 0,0 0 0,0 0-1,-1-1 1,1 1 0,0 0 0,0-1 0,0 1 0,1 0 0,-1-1-17,0-1 0,0 1-1,0 0 1,-1 0 0,1-1 0,0 1 0,0-1 0,-1 1-1,1-1 1,0 1 0,0-1 0,-1 1 0,1-1 0,-1 1-1,1-1 1,0 0 0,-1 1 0,1-1 0,-1 0 0,0 0-1,1 1 1,-1-1 0,0 0 0,1 0 0,-1 0 0,0 1-1,1-3 1,4-17-606,-1 0 0,-1 0 0,0 0 0,-2-1 0,0 1 0,-1-1 0,-1 0 0,-5-26 0,-3-10-549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19076,'12'-8'304,"-1"1"0,2 1-1,-1 0 1,1 1 0,-1 0-1,2 1 1,-1 1 0,0 0-1,1 0 1,-1 1 0,1 1 0,0 0-1,22 3 1,-17 0-161,0 1 0,0 1 0,0 1 0,-1 1 0,0 0 0,0 2 0,0 0-1,-1 0 1,19 14 0,-19-11-122,-1 1 0,0 1 1,-1 0-1,0 1 0,-1 1 0,0 0 0,-1 1 0,-1 0 0,16 30 0,-23-38 13,-1 1-1,0-1 0,-1 1 1,0-1-1,-1 1 1,1 0-1,-2 0 0,1 0 1,-1 1-1,-1-1 0,1 0 1,-2 0-1,1 0 1,-1 1-1,-1-1 0,1 0 1,-2 0-1,1-1 1,-1 1-1,0 0 0,-1-1 1,0 1-1,-8 11 1,4-10 89,0 0 1,0 0-1,-1-1 1,-1 0-1,1 0 1,-1-1-1,-1-1 1,1 0 0,-1 0-1,-1-1 1,1 0-1,-1-1 1,0 0-1,0-1 1,-20 4-1,18-5-178,0-1 0,-1 0 0,1-1 0,-1-1 0,0 0 0,1-1 0,-1 0 0,1-2 0,0 1 0,-1-2 0,1 0 0,1 0 0,-19-10 0,28 13 45,0-1 0,0 0-1,1 0 1,-1 0-1,0 0 1,1-1-1,0 0 1,-1 1 0,1-1-1,0 0 1,0 0-1,1-1 1,-1 1-1,1-1 1,0 1 0,-3-6-1,4-6-366</inkml:trace>
  <inkml:trace contextRef="#ctx0" brushRef="#br0" timeOffset="1">1024 180 22413,'2'-14'2000,"-5"12"-1464,-5 12-240,-3 23 937,-4 4-353,-2 14-440,0 3-208,1 5-192,5 0-104,2-4-296,1-9-144,1-13-672,3-2-281,0-15 1073,1-8-328,-5-14-168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16860,'-7'-5'1888,"6"10"-1152,1 5-320,5 4 1065,2 0-497,6 2-1120,3 3-568,3-4 592,1 0-200,7-8-169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60 131 16988,'-8'14'2759,"0"-1"0,-8 24 1,10-22-2422,1 1 0,1-1 1,0 1-1,1 0 0,0 0 1,0 16-1,3-30-297,0 0 0,0 0 0,0 0 0,1 0 0,-1-1 1,0 1-1,1 0 0,-1 0 0,1 0 0,0-1 0,-1 1 0,2 2 0,-1-4-25,-1 0 0,1 1-1,0-1 1,-1 1 0,1-1-1,0 0 1,-1 0 0,1 1 0,0-1-1,-1 0 1,1 0 0,0 0-1,0 0 1,-1 0 0,1 0-1,0 0 1,0 0 0,-1 0 0,1 0-1,0 0 1,-1 0 0,1 0-1,0-1 1,-1 1 0,1 0-1,0 0 1,-1-1 0,1 1 0,0-1-1,-1 1 1,1 0 0,-1-1-1,1 1 1,-1-1 0,1 1-1,-1-1 1,1-1 0,24-20 141,-2-2 0,-1-1 0,24-34 0,2-2-4,-35 45-125,33-36 7,-42 48-33,0 0 0,0 1 0,1-1 0,0 1 0,-1 0 0,1 0 0,0 0 0,0 1 0,8-3 0,-12 5-2,0-1 1,0 1-1,-1 0 1,1 0-1,0 0 0,0 0 1,0 0-1,0 0 1,0 0-1,0 0 0,-1 0 1,1 0-1,0 0 1,0 0-1,0 1 0,0-1 1,0 0-1,-1 1 0,1-1 1,0 0-1,0 1 1,-1-1-1,1 1 0,0 0 1,0-1-1,-1 1 1,1-1-1,-1 1 0,1 0 1,-1 0-1,1-1 1,-1 1-1,1 0 0,-1 0 1,1 0-1,1 5 12,-1 0 0,1 0 0,-1 0 0,0 10 0,-1-12 16,0-1 0,1 1-1,-1-1 1,1 1 0,0-1 0,-1 1 0,1-1-1,1 0 1,2 7 0,-3-10-17,-1 1-1,1-1 1,-1 1-1,1-1 1,-1 0 0,1 0-1,0 1 1,-1-1-1,1 0 1,0 0 0,-1 0-1,1 1 1,0-1-1,-1 0 1,1 0-1,0 0 1,-1 0 0,1 0-1,0 0 1,-1-1-1,1 1 1,0 0 0,-1 0-1,1 0 1,-1-1-1,1 1 1,0 0 0,-1-1-1,1 1 1,-1 0-1,2-1 1,15-14 169,-16 14-171,34-39 282,-28 31-279,1-1 0,0 1-1,1 0 1,0 1 0,0 0-1,0 0 1,1 1 0,13-7-1,-22 13-40,0 1-1,0-1 0,-1 1 0,1 0 1,0-1-1,0 1 0,0 0 1,0 0-1,-1-1 0,1 1 1,0 0-1,0 0 0,0 0 0,0 0 1,0 0-1,0 1 0,0-1 1,-1 0-1,1 0 0,0 0 0,0 1 1,0-1-1,0 1 0,-1-1 1,1 0-1,0 1 0,0-1 0,-1 1 1,1 0-1,0-1 0,-1 1 1,1-1-1,-1 1 0,1 0 1,-1 0-1,1-1 0,-1 1 0,1 0 1,-1 0-1,0 0 0,1-1 1,-1 1-1,0 0 0,0 0 0,1 1 1,-1 1-121,0-1 0,1 1 1,-1-1-1,0 0 0,0 1 0,0-1 1,-1 1-1,1-1 0,-1 1 1,1-1-1,-1 0 0,0 1 0,0-1 1,0 0-1,-2 4 0,-3 0-411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22389,'10'-6'2320,"3"-7"-1448,-1-2-351,7-6 1215,2-2-400,4-4-648,2 0-344,-4 0-504,-1 0-632,-4-4 688,-4-1-152,-6 2-104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159 158 19988,'1'-10'411,"-1"0"0,0 1 0,-1-1 0,0 0 0,-1 1 0,0-1 0,-5-15 0,6 22-254,-1-1 0,1 0 0,-1 0 0,0 1-1,0-1 1,0 1 0,-1-1 0,1 1 0,-1 0 0,0 0-1,0 0 1,0 1 0,0-1 0,0 1 0,0-1 0,-1 1-1,0 0 1,1 0 0,-1 1 0,-7-3 0,9 3-100,0 1 0,0-1 0,0 1 0,0 0 0,0 0 0,0 0 0,0 0 0,0 0 0,0 0 0,0 1 0,0-1 0,0 1 0,0-1 0,0 1 0,0 0 0,0 0 0,0-1 0,0 1 0,1 1 0,-3 0 0,1 1-25,1-1 1,-1 1-1,1 0 1,0 0-1,0 0 0,0 1 1,0-1-1,0 0 0,0 1 1,-1 4-1,0 6-29,-1-1-1,1 1 0,1 0 1,0 26-1,1-11 20,2 1 0,2-1 0,0 1-1,2-1 1,1 0 0,2 0 0,0-1 0,2 0-1,17 34 1,-15-40 34,0-1 0,2 0 0,0 0 0,2-1 0,0-1 0,1-1 0,1 0 0,0-1 0,1-1 0,1-1 0,29 17 0,-11-12 23,-22-12-44,0 1 1,-1 0-1,17 14 0,-26-17 27,-8-3 22,-14-8 55,-6-8-33,1-1 0,0-1 0,-28-28-1,20 18-32,8 7-31,-199-164 826,221 182-862,-1 0 0,0 0 1,0 0-1,1 0 0,-1 0 0,0 0 0,1 0 1,-1 0-1,0 0 0,0 0 0,1 0 1,-1 0-1,0-1 0,0 1 0,1 0 0,-1 0 1,0 0-1,0 0 0,1-1 0,-1 1 1,0 0-1,0 0 0,0-1 0,0 1 0,1 0 1,-1 0-1,0-1 0,0 1 0,0 0 1,0 0-1,0-1 0,0 1 0,0 0 0,0-1 1,0 1-1,0 0 0,0 0 0,0-1 1,0 1-1,0 0 0,0-1 0,0 1 0,0 0 1,0 0-1,0-1 0,0 1 0,0 0 1,0 0-1,0-1 0,-1 1 0,1 0 0,0 0 1,0-1-1,0 1 0,-1 0 0,1 0 1,0 0-1,0-1 0,0 1 0,-1 0 0,1 0 1,0 0-1,0 0 0,-1-1 0,1 1 0,-1 0 1,35-2-76,-18 2-23,8-4-432,0-1 0,0 0 1,-1-2-1,0-1 0,32-15 0,-16 4-676,-2-2-1,42-32 1,-35 21 133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45 121 19948,'-1'0'144,"0"0"0,0 0 0,1 1-1,-1-1 1,0 0 0,0 0 0,0 1 0,1-1-1,-1 0 1,0 1 0,0-1 0,1 1-1,-1-1 1,0 1 0,1-1 0,-1 1 0,1-1-1,-1 1 1,0 0 0,1-1 0,-1 1 0,1 0-1,0-1 1,-1 1 0,1 0 0,0 0-1,-1-1 1,1 1 0,0 1 0,-12 26 1391,12-27-1486,-3 11 244,-1 0 1,-2 22 0,6-30-259,-1 0 0,1 0 0,0 1 0,0-1 0,0 0 1,1 0-1,-1 0 0,1 0 0,0 0 0,0 0 0,4 7 0,-5-9-21,1-1 0,0 0 0,-1 0 0,1 0 0,0 0 0,0 0 0,0-1 0,0 1 0,0 0 0,0 0 0,0 0 0,0-1 0,0 1 0,0-1 0,0 1 0,0-1 0,0 1 0,1-1 0,-1 0 0,0 1-1,0-1 1,1 0 0,0 0 0,1 0 5,0 0-1,0-1 1,-1 1-1,1-1 0,0 0 1,-1 0-1,1 0 1,-1 0-1,1-1 1,2-1-1,4-3 53,0-1 1,0-1-1,15-16 0,-6 1 113,0 0-1,-2-2 1,0 0 0,-2-1-1,22-54 1,-26 47 82,-8 29-81,-4 17-109,1-6-88,-1 5-50,-4 56-199,6-64 120,-1 1 0,2-1 1,-1 1-1,0 0 0,1-1 0,0 1 0,0-1 1,0 0-1,1 1 0,-1-1 0,4 6 0,-3-9 17,-1 1 0,0-1 1,0 0-1,1 0 0,-1 0 0,1 0 0,-1 0 0,1 0 0,-1-1 0,1 1 0,0-1 0,-1 1 1,1-1-1,0 1 0,-1-1 0,1 0 0,0 0 0,0 0 0,-1 0 0,1 0 0,0 0 0,0 0 1,-1 0-1,1-1 0,0 1 0,-1-1 0,1 1 0,2-2 0,6-2-196,-1 0 0,0-1-1,14-8 1,17-17-768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153 459 16347,'0'-1'70,"0"0"1,0 1-1,0-1 0,0 0 0,0 0 0,0 1 0,-1-1 0,1 0 0,0 1 0,-1-1 0,1 0 0,0 1 0,-1-1 0,1 1 0,-1-1 0,1 0 0,-1 1 0,1-1 0,-1 1 0,1-1 0,-1 1 0,0-1 0,1 1 0,-1 0 0,1-1 0,-1 1 0,0 0 0,0 0 0,1-1 0,-1 1 0,0 0 0,0 0 0,1 0 0,-1 0 0,0 0 0,1 0 0,-1 0 0,0 0 0,0 0 0,1 0 0,-1 0 0,0 1 0,0-1 0,1 0 0,-1 0 0,0 1 0,1-1 0,-1 1 0,0 0 0,-4 1 235,0 1 1,1 0 0,-1 1-1,1-1 1,0 1 0,-3 4-1,-4 4 89,1 0 0,1 1 0,0 0 0,1 1 0,1 0 0,0 0 0,0 1 0,2-1 0,0 2 0,0-1 0,-3 26 0,8-38-352,-1-1 0,1 1-1,0 0 1,0 0 0,0 0 0,1 0 0,-1 0-1,1-1 1,-1 1 0,1 0 0,0 0 0,0-1-1,0 1 1,0 0 0,1-1 0,-1 1 0,1-1-1,0 0 1,-1 1 0,1-1 0,3 2 0,-3-2-24,0-1 0,1 0 1,-1 0-1,1 0 1,-1 0-1,1 0 1,0 0-1,-1 0 1,1-1-1,0 0 1,0 1-1,-1-1 1,1 0-1,0 0 0,-1-1 1,1 1-1,0 0 1,0-1-1,-1 0 1,1 0-1,4-2 1,4-2-223,-1 0 0,0-1 0,0 0 0,-1-1 0,0 0-1,0 0 1,0-1 0,-1 0 0,0-1 0,-1 0 0,0 0 0,0 0 0,10-20 0,-4 2-930,0-1 0,-2 0 0,-1-1 0,7-33 0,-9 25-840,-1 0 1,-2-1-1,0-51 1,-5 64 2019,-1 0 1,-2 0 0,0 1-1,-2-1 1,0 1 0,-10-26 0,13 46 438,0 1 1,1-1-1,-2 0 1,1 1-1,0-1 1,-4-3 0,6 7-357,0 0 1,0-1 0,-1 1-1,1 0 1,0-1-1,-1 1 1,1 0 0,0 0-1,-1-1 1,1 1 0,0 0-1,-1 0 1,1 0 0,0 0-1,-1-1 1,1 1 0,0 0-1,-1 0 1,1 0 0,0 0-1,-1 0 1,1 0 0,-1 0-1,1 0 1,0 0 0,-1 0-1,0 1 6,0 0 0,1-1-1,-1 1 1,1 0 0,-1-1 0,1 1-1,0 0 1,-1 0 0,1 0-1,0-1 1,0 1 0,-1 0 0,1 0-1,0 0 1,0 0 0,0-1-1,0 1 1,0 1 0,0 18 628,0-1 1,1 0-1,1 1 0,1-1 1,7 21-1,2 5-237,20 44 0,-10-38-84,2-1 0,50 76 1,-70-121-364,-1 0 1,1 0-1,0 0 1,0-1 0,8 8-1,-12-12-70,0 0 0,0 0-1,1 0 1,-1 0 0,0 0 0,0 1-1,0-1 1,0 0 0,0 0 0,1 0-1,-1 0 1,0 0 0,0 0-1,0 0 1,0 0 0,1 0 0,-1 1-1,0-1 1,0 0 0,0 0 0,1 0-1,-1 0 1,0 0 0,0 0 0,0 0-1,0 0 1,1 0 0,-1 0 0,0-1-1,0 1 1,0 0 0,1 0-1,-1 0 1,0 0 0,0 0 0,0 0-1,0 0 1,1 0 0,-1 0 0,0-1-1,0 1 1,0 0 0,1-10 209,-7-12 27,-8-7-88,-1 1 1,-1 1-1,-1 0 0,-1 1 1,-2 1-1,0 0 1,-34-29-1,32 39-122,12 8-53,23 10-119,-4 0-171,1 0 0,0-1 0,0-1 0,0 0 0,0 0 0,0-1 1,1 0-1,-1-1 0,0 0 0,0 0 0,0-1 0,0-1 0,11-4 0,9-3-846,-2-2 0,1-1 0,26-17 0,-17 7-15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61 278 12059,'1'-1'240,"-1"0"1,0 0-1,0 0 1,1 0-1,-1 0 1,0 0 0,0 0-1,0 1 1,0-1-1,0 0 1,-1 0-1,1 0 1,0 0 0,0 0-1,-1 0 1,1 0-1,0 0 1,-1 0-1,1 1 1,-1-1 0,1 0-1,-1 0 1,1 0-1,-2-1 1,1 3-50,0-1 0,0 0 0,1 0 0,-1 0 1,0 1-1,0-1 0,1 0 0,-1 1 0,0-1 0,0 0 0,1 1 0,-1-1 1,0 1-1,1-1 0,-1 1 0,1 0 0,-1-1 0,1 1 0,-1-1 1,1 1-1,-1 0 0,1 0 0,0-1 0,-1 1 0,1 0 0,0 0 0,-1-1 1,1 3-1,-5 8 738,-20 49 1304,23-54-2100,0 0 0,1 0-1,-1 0 1,1 0-1,1 1 1,-1-1 0,1 12-1,0-17-123,1 0 0,-1-1 1,0 1-1,0 0 0,0-1 0,0 1 0,1 0 0,-1-1 0,0 1 0,0-1 0,1 1 1,-1 0-1,1-1 0,-1 1 0,0-1 0,1 1 0,-1-1 0,1 1 0,-1-1 0,1 0 1,0 1-1,-1-1 0,1 0 0,-1 1 0,1-1 0,0 0 0,-1 0 0,1 1 0,0-1 0,-1 0 1,1 0-1,0 0 0,-1 0 0,1 0 0,0 0 0,-1 0 0,1 0 0,0 0 0,-1 0 1,1 0-1,0-1 0,-1 1 0,1 0 0,-1 0 0,2-1 0,30-16 107,-30 16-104,41-30 77,22-13 7,-58 41-88,-1-1-1,1 1 1,0 1 0,-1-1 0,1 1 0,0 0-1,0 1 1,11-2 0,-17 3 4,1 0 0,0 0 0,0 0 1,-1 1-1,1-1 0,0 0 0,-1 1 1,1-1-1,0 1 0,-1-1 0,1 1 1,-1 0-1,1 0 0,-1-1 0,1 1 0,-1 0 1,1 0-1,-1 1 0,0-1 0,0 0 1,0 0-1,0 1 0,0-1 0,0 1 1,0-1-1,0 1 0,0-1 0,0 1 1,-1-1-1,1 1 0,-1 0 0,1-1 0,-1 1 1,1 3-1,3-60 1744,-2 39-1552,-1 1 1,0-1-1,-1 0 0,-2-20 1,-10-2 282,2 9-471,11 28-174,0 0 1,0 0-1,1 1 1,-1-1-1,0 0 1,1 1-1,-1 0 1,1-1-1,-1 1 1,1 0-1,-1-1 1,1 1-1,-1 0 1,3 1-1,8-3-920,5-3-26,0-1 1,-1 0-1,1-2 0,-2 0 1,1 0-1,-1-2 1,25-19-1,-39 28 1094,35-26-1440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1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49 14547,'3'-5'520,"-1"2"-288,0 0 1,0 0-1,0 0 1,0 0 0,-1-1-1,0 1 1,0 0-1,0 0 1,0-1-1,1-3 1,-2 7-177,0-1 0,0 1-1,0 0 1,0 0 0,0 0-1,0 0 1,0-1 0,0 1 0,-1 0-1,1 0 1,0 0 0,0 0 0,0 0-1,0-1 1,0 1 0,0 0 0,0 0-1,0 0 1,0 0 0,0 0-1,-1 0 1,1 0 0,0-1 0,0 1-1,0 0 1,0 0 0,0 0 0,-1 0-1,1 0 1,0 0 0,0 0 0,0 0-1,0 0 1,0 0 0,-1 0-1,1 0 1,0 0 0,0 0 0,0 0-1,0 0 1,0 0 0,-1 0 0,1 0-1,0 0 1,0 0 0,0 0 0,0 0-1,-1 0 1,1 0 0,0 0-1,0 0 1,0 1 0,0-1 0,0 0-1,-10 6 712,8-5-493,-14 10 376,1 0-1,0 1 0,1 0 0,0 1 0,1 1 1,1 0-1,0 1 0,1 0 0,-16 28 0,26-41-620,0 0-1,0 0 1,0 0-1,1 0 0,-1 0 1,0 0-1,1 0 1,-1 0-1,1 0 1,0 0-1,-1 0 0,1 0 1,0 0-1,1 1 1,-1-1-1,0 0 1,1 4-1,0-5-24,0 1 1,0-1-1,0 0 0,1 0 1,-1 0-1,0 0 0,0 1 1,1-1-1,-1-1 1,0 1-1,1 0 0,-1 0 1,1 0-1,-1-1 0,1 1 1,-1-1-1,1 1 0,0-1 1,-1 0-1,1 0 0,-1 0 1,1 0-1,3 0 0,58 1 6,-29-1-78,52 7 0,-85-7 73,0 0 0,0 0 0,-1 0 0,1 1 0,0-1 0,0 0 0,0 1 0,0-1 0,0 0 0,-1 1 1,1-1-1,0 1 0,0 0 0,-1-1 0,1 1 0,0 0 0,-1-1 0,1 1 0,0 0 0,-1 0 0,1-1 0,0 3 0,-1-1 14,1 0-1,-1 0 0,1 0 1,-1 0-1,0 0 1,0 0-1,0 0 0,0 1 1,0-1-1,0 2 0,-3 8 92,0-1 0,0 1 0,-6 11 0,4-11-20,-2 9 66,-1-2 0,-1 1 0,-13 22 1,19-37-160,0 0 0,0 0 0,-1-1 0,0 1 0,1-1 1,-1 0-1,-1 0 0,1 0 0,-1-1 0,1 0 0,-1 1 0,0-1 1,0-1-1,0 1 0,-1-1 0,1 0 0,-8 1 0,11-2-69,0-1-1,0 0 0,0 0 0,0 0 1,0 0-1,1-1 0,-1 1 0,0 0 0,0-1 1,0 0-1,0 1 0,0-1 0,-3-2 1,-1-2-222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32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7576 651 14115,'-54'-66'731,"-115"-109"0,146 156-729,-1 1 0,0 1 0,-1 0 1,-1 2-1,0 1 0,-1 2 1,-1 0-1,0 2 0,-41-10 0,-29-1-94,-142-13 0,233 34 91,-560-43-152,221 20 231,-1938-110 228,1613 132-239,462 15-148,-247 48 0,-234 108-168,570-129 196,2 5 1,3 5 0,-176 106-1,204-101 63,3 3 0,3 4 0,-103 104 0,137-119-4,3 3 0,2 2 0,2 1 0,3 2 1,2 2-1,-34 76 0,51-88-4,2 0 0,1 1 0,3 1 0,2 0 1,2 0-1,2 1 0,2 0 0,2 0 0,3 0 0,1 0 0,3 0 0,2 0 0,2-1 1,2 0-1,2-1 0,25 59 0,-8-35-2,4-1 1,3-1-1,68 96 0,-46-87-6,3-3-1,102 96 0,-74-87 8,4-4-1,4-4 0,178 104 1,-130-102 11,4-7 1,250 81-1,-190-90 7,319 50-1,243-30-14,5-71 2,-389-25 1,422-71 1,-566 43-14,-2-11 0,432-154 0,-539 151 7,-3-6 0,-2-5 0,-4-6-1,-3-6 1,199-166 0,-243 177-3,-2-3 0,-4-4-1,115-150 1,-118 123 48,94-183 0,-135 225 0,-3 0 0,-3-2 0,-3-1-1,23-119 1,-36 129 2,-1-1-1,-3 0 1,-2 0-1,-3 0 1,-2 0-1,-3 0 1,-1 1-1,-3 0 1,-3 0 0,-1 2-1,-3 0 1,-2 0-1,-3 2 1,-1 1-1,-2 1 1,-3 1-1,-1 1 1,-66-72-1,56 75-130,-1 3 0,-2 1-1,-2 2 1,-2 2 0,0 2 0,-79-38-1,64 42-9,0 2 0,-2 4-1,-1 2 1,0 3 0,-90-11-1,-103 3-178,254 25 268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18532,'34'11'2164,"-30"-10"-2035,0 0 0,0 0 0,-1 0 0,1 0 0,-1 0 0,1 1 0,-1 0 0,0 0 0,1 0 0,-1 0 0,0 0 0,0 0 0,4 6 0,8 10 1,-1 1 0,-2 1 0,0 0 0,-1 1-1,0 0 1,10 34 0,-1 8-119,12 69 0,-9-9 8,-13-57-939,22 71-1,-30-132 805,3 12-20,-5-17 122,0 0-1,0 1 1,1-1-1,-1 1 1,0-1-1,0 0 1,0 1-1,0-1 1,1 0-1,-1 1 0,0-1 1,0 0-1,1 1 1,-1-1-1,0 0 1,1 0-1,-1 1 1,0-1-1,1 0 1,-1 0-1,0 1 0,1-1 1,-1 0-1,1 0 1,-1 0-1,0 0 1,1 0-1,-1 0 1,1 0-1,0 0 0,7-7-481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0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17372,'5'-7'284,"0"1"1,0 0 0,1 1-1,0-1 1,0 1 0,1 0 0,-1 1-1,1-1 1,0 1 0,0 1-1,0-1 1,1 1 0,0 0-1,-1 1 1,1 0 0,0 0-1,0 1 1,14-1 0,11 0 76,0 1 0,1 2 0,-1 1 1,0 2-1,0 1 0,-1 1 0,1 2 0,-1 2 0,-1 0 1,35 18-1,-60-25-353,1 1 0,-1 0 0,1 0 0,-1 0 0,-1 1 0,1 0 0,-1 0 0,1 1 0,6 10 0,-10-14-1,-1 0-1,0 1 1,1-1 0,-1 1 0,0 0 0,0-1 0,-1 1 0,1 0-1,0 0 1,-1-1 0,0 1 0,0 0 0,0 0 0,0 0-1,0 0 1,0-1 0,-1 1 0,1 0 0,-1 0 0,0-1 0,0 1-1,0 0 1,0-1 0,0 1 0,-1-1 0,1 1 0,-1-1 0,-1 3-1,-6 6 42,-1-1 0,0 0-1,0-1 1,-1 0-1,-1 0 1,-15 9 0,-79 38 159,94-50-197,-3 1-120,0 0 0,-1-2-1,1 1 1,-1-2 0,0 0 0,0-1 0,-1-1-1,-26 1 1,40-3 92,0 0-1,0 0 1,-1 0 0,1-1 0,0 1-1,0-1 1,0 0 0,0 1 0,-5-3-1,5 0-16,0 1-1,0-1 0,0 1 1,0-1-1,0 0 0,1 0 0,-3-4 1,4 6 30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10 572 15411,'-10'2'1954,"12"0"-145,-1-2-1637,1 1 0,-1-1 0,0 0 0,1 0 0,-1 0 1,1 0-1,-1 0 0,0 0 0,1 0 0,-1 0 0,3-1 0,3-2 80,0 0 0,0-1 0,0 0 0,0 0 0,-1 0 0,0-1 0,0 0 0,7-7 0,41-49 744,-51 57-934,42-57 389,-1-3-1,-4-1 1,-3-2-1,32-79 1,-42 86-289,-26 60-161,-1-1-1,1 1 0,-1 0 0,1-1 1,-1 1-1,1 0 0,-1 0 0,1-1 1,-1 1-1,1 0 0,-1 0 0,1 0 1,0 0-1,-1 0 0,1-1 0,-1 1 1,1 0-1,0 1 0,-1-1 0,1 0 1,-1 0-1,1 0 0,0 0 0,-1 0 1,1 0-1,-1 1 0,1-1 0,-1 0 1,1 1-1,0-1 0,17 11 2,23 21-95,43 46 0,-42-38-67,131 142-2088,-140-143 1785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11 451 15827,'0'1'219,"-8"12"777,8-13-970,0 0 1,0 0-1,-1 0 0,1 1 0,0-1 0,0 0 0,0 0 0,0 0 0,0 0 0,-1 0 0,1 0 0,0 1 0,0-1 0,0 0 0,0 0 0,0 0 0,0 0 0,0 0 0,0 1 0,0-1 0,0 0 0,0 0 1,0 0-1,0 0 0,0 1 0,0-1 0,0 0 0,0 0 0,0 0 0,0 1 0,0-1 0,0 0 0,0 0 0,0 0 0,0 0 0,0 1 0,0-1 0,0 0 0,0 0 0,0 0 0,0 0 0,0 0 0,1 1 0,-1-1 1,0 0-1,0 0 0,0 0 0,0 0 0,0 0 0,0 0 0,1 0 0,-1 1 0,0-1 0,0 0 0,0 0 0,0 0 0,1 0 0,-1 0 0,0 0 0,0 0 0,1 0 0,15-7 511,0-1-1,0 0 1,-1-1-1,0 0 1,0-2-1,13-11 0,-17 13-334,47-36 308,-3-3-1,-2-2 0,-2-2 1,80-107-1,-110 131-353,-12 21 12,-8 10-112,-4 8-42,0 0 0,-1-1 0,0 0-1,-1 0 1,-6 10 0,-3 9 9,-83 209-937,95-233 687,1 0 0,0-1-1,0 1 1,0 0 0,0 0-1,1 5 1,0-9 191,0 0 0,0 0 0,0 0 0,0-1 0,1 1 0,-1 0 0,0 0 0,1-1 0,-1 1 0,0 0 0,1 0 0,-1-1 0,1 1 0,-1-1 0,1 1 0,0 0 0,-1-1 0,1 1 0,-1-1 0,1 1 0,0-1 0,0 0 0,-1 1 0,1-1 0,0 0 0,0 1 0,-1-1 0,1 0 0,0 0 0,0 0 0,0 0 0,-1 1 0,1-1 0,0 0 0,0-1 0,0 1 0,0 0 0,-1 0 0,1 0 0,0 0 0,0-1 0,1 0 0,26-5-682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15339,'-47'69'1854,"17"-28"-915,3 1 0,-36 71 0,60-106-851,0 0 0,0 0 1,1 0-1,0 0 0,1 1 1,-1-1-1,0 12 0,2-17-75,1 0-1,-1 0 0,0-1 0,0 1 1,1 0-1,-1 0 0,1-1 1,-1 1-1,1 0 0,0 0 1,0-1-1,-1 1 0,1-1 0,0 1 1,1-1-1,-1 1 0,0-1 1,0 0-1,1 1 0,-1-1 1,0 0-1,1 0 0,-1 0 1,1 0-1,0 0 0,-1-1 0,1 1 1,0 0-1,-1-1 0,1 1 1,0-1-1,0 1 0,0-1 1,-1 0-1,3 0 0,6 0 23,0 0-1,-1 0 1,1-1-1,0 0 1,-1-1-1,1 0 1,-1-1-1,0 0 1,1 0-1,-1-1 1,-1 0-1,1 0 1,-1-1-1,1 0 1,-1-1-1,9-8 1,-4 2 144,0 0 0,0 0 0,-1-2 0,-1 1 1,0-1-1,-1-1 0,-1 0 0,8-17 0,-13 22 10,0 0-1,0-1 1,-1 1-1,-1-1 1,3-17-1,-5 25-134,0 0-1,0-1 1,0 1-1,0 0 1,0 0 0,-1 0-1,0 0 1,1 0-1,-1 0 1,-2-5-1,2 7-33,0 0-1,0-1 0,0 1 1,0 0-1,0 0 0,0 0 0,0-1 1,0 1-1,0 0 0,-1 1 1,1-1-1,0 0 0,-1 0 0,1 0 1,-1 1-1,1-1 0,-1 1 1,1-1-1,-1 1 0,1 0 0,-4-1 1,1 2-8,-1-1 0,0 1 0,0 0 0,1 0 0,-1 0 0,1 1 1,-1-1-1,1 1 0,-1 0 0,1 0 0,0 1 0,0 0 0,0-1 0,1 1 1,-6 5-1,3-3-162,1 0-1,-1 1 1,1-1 0,1 1 0,-1 0 0,1 1 0,0-1 0,0 1 0,-3 8 0,6-14 128,1 0 0,0 0 0,-1 0 0,1 0 0,0 0 0,-1 0 0,1 0 0,0-1 0,0 1 0,0 0-1,0 0 1,0 0 0,0 0 0,0 0 0,0 0 0,0 0 0,1 0 0,-1 0 0,0 0 0,1 0 0,-1-1 0,0 1 0,1 0 0,-1 0 0,1 0 0,-1-1 0,1 1 0,0 0 0,-1 0 0,2 0 0,0 0-16,0 0 0,0 0 0,0-1 0,0 1 0,1-1 0,-1 1 0,0-1 0,0 0 0,1 0 0,-1 0 0,5 0 0,16-2-486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54 15851,'-120'79'4850,"105"-68"-4416,2 1-1,-1 0 0,2 1 0,0 0 1,-19 27-1,29-38-388,0 1 0,1-1-1,-1 1 1,1 0 0,-1 0 0,1-1 0,0 1-1,0 0 1,0 0 0,1 0 0,-1 0 0,1 0-1,-1 0 1,1 0 0,1 5 0,-1-6-33,1 0-1,0-1 1,0 1 0,0-1 0,0 1-1,0-1 1,0 0 0,0 1 0,1-1-1,-1 0 1,0 0 0,1 0-1,-1 0 1,1 0 0,-1 0 0,1 0-1,0-1 1,-1 1 0,1 0 0,0-1-1,-1 0 1,1 1 0,0-1 0,0 0-1,-1 0 1,1 0 0,3 0 0,8 0 27,0 0 0,1 0 1,-1-2-1,0 0 1,0 0-1,0-1 0,0-1 1,-1 0-1,1-1 1,-1 0-1,0-1 0,20-13 1,-20 11 58,-1 0-1,-1 0 1,1-1 0,-1 0 0,-1-1-1,0 0 1,0 0 0,-1-1 0,0 0-1,-1 0 1,0-1 0,7-19 0,-12 26-44,0 0 1,-1-1 0,0 1 0,0 0 0,0 0 0,-1-1 0,0 1 0,0 0-1,0-1 1,-1 1 0,1 0 0,-3-7 0,3 10-46,-1 0 0,0 0-1,0 1 1,1-1 0,-1 0 0,-1 0 0,1 1 0,0-1-1,0 0 1,0 1 0,-1 0 0,1-1 0,-1 1 0,1 0 0,-1-1-1,0 1 1,1 0 0,-1 0 0,0 0 0,0 1 0,0-1-1,1 0 1,-1 1 0,0-1 0,0 1 0,0-1 0,0 1 0,0 0-1,0 0 1,0 0 0,0 0 0,0 0 0,0 1 0,-2 0-1,-9 2-150,1 0 0,0 1 0,1 0 0,-1 1 0,1 1-1,0 0 1,0 0 0,1 1 0,-10 8 0,16-12-27,1 0 0,0 0 0,1 0 0,-1 0-1,0 0 1,-3 7 0,5-9 141,1 0 1,-1 0-1,1 0 0,-1 0 0,1 0 0,-1 0 0,1 0 1,0 0-1,0 0 0,-1 0 0,1 0 0,0 0 0,0 0 0,0 0 1,0 0-1,0 0 0,0 0 0,1 0 0,-1 1 0,0-1 1,0 0-1,1 0 0,-1 0 0,1 0 0,-1 0 0,1 0 0,-1 0 1,2 1-1,-1-2-14,-1 1 0,1-1 0,0 1 0,0-1 0,-1 0 0,1 0 0,0 1 0,0-1 0,0 0 0,-1 0 1,1 0-1,0 0 0,0 0 0,0 0 0,1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19660,'-9'2'1873,"-7"7"-1473,-9 22-160,-5 12 976,-2 23-616,-2 8-104,-4 10-272,5 1 24,4 3-56,14-3 40,5-9-16,10-5-120,6-17-184,6-12-392,10-10-512,0-12 840,12-18-128,3-10-152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17940,'1'1'98,"0"-1"-1,0 1 1,0-1 0,0 1 0,0 0-1,0-1 1,0 0 0,0 1 0,0-1-1,1 0 1,-1 1 0,0-1 0,0 0 0,1 0-1,-1 0 1,0 0 0,0 0 0,0 0-1,1-1 1,-1 1 0,0 0 0,0-1-1,2 0 1,29-14 225,-27 12-138,52-31 940,-2-4 0,-1-1 0,85-84 1,-131 116-1022,5-5 171,0-1 0,-1 0 0,11-17 0,-41 74 337,-10 3-557,13-23-27,0 1 0,2 0-1,1 1 1,-8 27 0,16-41-102,1-3-152,0 1 1,0 0-1,-1 16 0,4-25 207,-1 0 0,1 1 0,0-1 1,0 0-1,0 0 0,0 0 0,0 0 0,0 0 0,0 1 0,0-1 0,1 0 0,-1 0 0,0 0 0,1 0 0,-1 0 0,1 0 0,-1 0 0,1 0 0,-1 0 1,1 0-1,0 0 0,-1 0 0,1 0 0,0 0 0,0-1 0,0 1 0,0 0 0,0 0 0,0-1 0,0 1 0,0-1 0,0 1 0,0-1 0,0 1 0,0-1 1,0 0-1,0 1 0,0-1 0,3 0 0,19-2-252,7-3-120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20276,'-12'33'1841,"-12"4"-1137,-1 0-336,1 14 736,2 1-192,3-3-271,3-2-185,10-9-376,4-5-168,2-11-489,2 0-255,-2-14-456,-3-11 384,-2-7 136</inkml:trace>
  <inkml:trace contextRef="#ctx0" brushRef="#br0" timeOffset="1">3 235 15035,'-3'-3'1905,"5"3"-777,4 0-432,10 2 1657,8 1-905,9 0-440,6-3-216,7 0-968,1-3-928,10-5 1008,3-6-184,0-8-248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3 333 19236,'-1'0'39,"1"0"-1,0 0 0,0 0 1,0 0-1,0 1 1,-1-1-1,1 0 1,0 0-1,0 1 0,0-1 1,0 0-1,0 0 1,0 1-1,0-1 1,0 0-1,0 0 0,0 1 1,0-1-1,0 0 1,0 0-1,0 1 1,0-1-1,0 0 0,0 0 1,0 1-1,0-1 1,0 0-1,0 0 1,0 0-1,0 1 1,0-1-1,0 0 0,1 0 1,-1 1-1,0-1 1,0 0-1,0 0 1,0 0-1,1 0 0,-1 1 1,0-1-1,0 0 1,0 0-1,1 0 1,-1 0-1,0 0 0,0 0 1,1 1-1,-1-1 1,0 0-1,0 0 1,1 0-1,-1 0 0,0 0 1,0 0-1,1 0 1,-1 0-1,0 0 1,0 0-1,1 0 0,-1-1 1,22-3 495,28-18 202,-1-3 1,-2-1-1,66-49 1,-78 50-648,-2-1 0,-1-2 1,-1-1-1,44-52 0,-106 130 284,-37 78-1,21-35-120,42-83-183,-19 40-442,22-45 271,0-1-1,1 1 1,0 0 0,0 0-1,0 0 1,0 0 0,1 0-1,0 1 1,-1-1-1,2 5 1,-1-8 90,0-1 0,0 1 0,0-1 0,0 1 0,1-1 0,-1 1 0,0-1 0,0 1 0,0-1 0,1 1 0,-1-1 0,0 1 0,1-1 0,-1 1 0,0-1 0,1 0 0,-1 1 0,1-1 0,0 1 0,14 1-359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18132,'-8'35'1872,"-27"8"-1016,-8-5-327,-7 9 1151,1 2-520,2-7-304,1-1-151,14-9-297,4-5-184,14-8-384,8-4-312,6-13 1232,0-1-808,1-7 16,2-2-72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45 16115,'-1'-3'290,"-1"0"-1,1 1 1,0 0-1,-1-1 0,0 1 1,0 0-1,1 0 1,-1 0-1,0 0 0,-1 0 1,1 0-1,0 0 1,0 1-1,-1-1 0,1 1 1,-1 0-1,0 0 1,1 0-1,-1 0 0,0 0 1,-4-1-1,-2 1 137,0-1 0,-1 1 0,1 1 1,0-1-1,-11 2 0,9 1-259,1 0 1,0 0-1,0 1 1,0 0 0,0 1-1,0 0 1,1 1-1,0 0 1,0 0 0,0 1-1,-8 7 1,12-9-143,0 0-1,0 0 1,0 1 0,1 0 0,-1-1 0,1 2 0,1-1 0,-1 0-1,1 1 1,0 0 0,0 0 0,0 0 0,1 0 0,0 0-1,0 0 1,1 1 0,0-1 0,-1 12 0,2-15-21,0 0-1,0-1 1,0 1-1,0 0 1,0-1 0,1 1-1,0 0 1,-1-1 0,1 1-1,0-1 1,0 1 0,0-1-1,1 1 1,-1-1-1,1 0 1,-1 0 0,1 1-1,0-1 1,-1 0 0,1-1-1,0 1 1,1 0 0,-1 0-1,0-1 1,0 1 0,1-1-1,-1 0 1,1 0-1,-1 0 1,1 0 0,-1 0-1,1 0 1,-1-1 0,1 1-1,0-1 1,0 0 0,-1 0-1,1 0 1,0 0 0,4-1-1,-1 0-8,0 0 0,0 0 0,0-1-1,0 0 1,0 0 0,-1 0 0,1 0 0,-1-1 0,1 0-1,-1 0 1,0-1 0,0 1 0,-1-1 0,1 0-1,-1-1 1,0 1 0,6-9 0,-6 7-58,-1 0 1,0-1-1,-1 0 0,1 1 0,-1-1 1,1-7-1,-3 12-15,1 0 0,-1 1 1,1-1-1,-1 0 0,0 0 0,0 0 0,0 1 1,0-1-1,0 0 0,0 0 0,-1 0 0,1 1 1,-1-1-1,1 0 0,-1 0 0,0 1 0,1-1 1,-1 1-1,0-1 0,0 0 0,0 1 0,0 0 1,0-1-1,-1 1 0,1 0 0,0-1 0,-1 1 0,-2-2 1,3 3-41,0 0 0,0-1 0,0 1 0,0 0 0,0-1 0,0 1 0,0 0 0,0 0 0,0 0 0,0 0 0,-1 0 0,1 0 0,0 0 0,0 1-1,0-1 1,0 0 0,0 1 0,0-1 0,0 0 0,0 1 0,0-1 0,0 1 0,0 0 0,0-1 0,0 1 0,-1 1 0,0 0-32,0 0 0,1 0 0,-1 0 0,0 1 0,1-1 0,-1 1-1,1-1 1,-1 1 0,0 3 0,-3 16-817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13955,'171'-10'4289,"-85"2"-3190,1442-86 3587,2 45-4813,-554 34 54,260-3 352,-1042 16-185,147-1 132,-4 22 81,-267-13-398,-88-18-166,-15-6 187,-11-14-10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205 585 21285,'-15'1'503,"0"1"0,-1 1 0,1 0 0,0 1 0,0 1 0,1 0 0,-1 1 0,1 1 0,0 0 0,1 1 0,-18 13 0,30-20-483,0-1 1,0 0 0,1 1-1,-1 0 1,0-1 0,0 1 0,1-1-1,-1 1 1,0 0 0,1 0 0,-1-1-1,1 1 1,-1 0 0,1 0 0,-1 0-1,1-1 1,0 1 0,-1 0 0,1 0-1,0 0 1,0 0 0,-1 0-1,1 0 1,0 0 0,0 0 0,0 0-1,0 0 1,0 0 0,1-1 0,-1 1-1,0 0 1,0 0 0,0 0 0,1 0-1,-1 0 1,1 0 0,-1 0 0,1-1-1,-1 1 1,1 0 0,-1 0-1,1-1 1,0 1 0,1 1 0,1 1 12,1-1 1,-1 0-1,1 0 1,0 0-1,0 0 1,0 0-1,0-1 1,9 2-1,0 0-24,1-2-1,0 0 1,-1 0-1,1-2 0,0 1 1,0-2-1,0 0 1,-1 0-1,20-7 1,-24 6-5,1 0 0,-1-1 0,0 0 0,0 0 0,0-1 1,-1 0-1,1-1 0,-1 0 0,-1 0 0,1-1 1,-1 0-1,0 0 0,10-14 0,-16 19-11,1-1 0,-1 1 0,0 0 0,1 0 0,-1-1 0,0 1 0,-1-1-1,1 1 1,0-1 0,-1 1 0,0-1 0,1 0 0,-1 1 0,0-1 0,0 1 0,0-1 0,-1 0 0,1 1 0,-1-1 0,1 1-1,-1-1 1,0 1 0,0-1 0,0 1 0,0 0 0,-1-1 0,1 1 0,0 0 0,-1 0 0,0 0 0,1 0 0,-1 0-1,0 0 1,0 1 0,0-1 0,0 1 0,-1-1 0,1 1 0,0 0 0,0 0 0,-1 0 0,1 0 0,-1 0 0,1 0-1,-1 1 1,1-1 0,-1 1 0,0-1 0,1 1 0,-1 0 0,1 0 0,-1 1 0,0-1 0,1 0 0,-1 1 0,1 0-1,-5 1 1,7-2-38,-1 0 0,0 0-1,1 0 1,-1 1 0,1-1-1,-1 0 1,1 0 0,0 0-1,-1 1 1,1-1 0,-1 0-1,1 1 1,-1-1 0,1 0-1,0 1 1,-1-1 0,1 1-1,0-1 1,-1 0 0,1 1-1,0-1 1,0 1 0,-1-1-1,1 1 1,0-1 0,0 1 0,0-1-1,0 1 1,-1-1 0,1 1-1,0-1 1,0 1 0,0 0-1,0-1 1,0 1 0,1 0-1,-1-1-5,1 1 0,-1 0-1,0-1 1,1 1 0,-1-1-1,1 0 1,-1 1 0,1-1 0,-1 1-1,1-1 1,0 0 0,-1 1-1,1-1 1,0 0 0,-1 0 0,1 1-1,-1-1 1,1 0 0,0 0-1,0 0 1,-1 0 0,1 0-1,0 0 1,-1 0 0,1 0 0,0 0-1,-1 0 1,2-1 0,17-4-529,5-7-190</inkml:trace>
  <inkml:trace contextRef="#ctx0" brushRef="#br0" timeOffset="1">682 2 19356,'0'-1'38,"0"1"0,0 0 0,0 0 0,0 0-1,0 0 1,0 0 0,0 0 0,1 0 0,-1 0 0,0 0 0,0 0 0,0 0-1,0 0 1,0 0 0,0 0 0,0 0 0,1 0 0,-1 0 0,0 0 0,0 0-1,0 0 1,0 0 0,0 0 0,0 0 0,1 0 0,-1 0 0,0 0 0,0 0-1,0 0 1,0 0 0,0 0 0,0 1 0,0-1 0,0 0 0,0 0 0,1 0-1,-1 0 1,0 0 0,0 0 0,0 0 0,0 0 0,0 0 0,0 1 0,0-1-1,0 0 1,0 0 0,0 0 0,0 0 0,0 0 0,0 0 0,0 1-1,0-1 1,0 0 0,0 0 0,0 0 0,0 0 0,0 0 0,0 0 0,0 0-1,0 1 1,0-1 0,-1 14 429,0-3 38,10 178 3257,-9-180-3705,-9 205 857,6-187-842,-2 1-1,0-1 1,-2-1-1,-2 1 0,-20 45 1,11-35-35,-2-1 1,-36 48-1,44-68-115,-1-1 0,0 0 1,-1-1-1,-1-1 0,0 0 0,-1-1 0,-20 13 0,28-21 52,0 0 0,-1 0 0,-16 5 0,15-7-24,0-1-1,1 1 1,-11-2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2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1894 0 13947,'-48'40'1178,"2"1"-1,-73 86 1,24-24-781,-86 107 281,71-57-107,-154 290 1,120-173-17,-58 119 115,123-222-488,-151 349 814,223-496-958,-126 356 616,103-275-543,-31 184-1,11 96 20,45-352-101,-9 31 0,11-51-10,0 0 1,0-1 0,-1 0-1,0 1 1,0-1-1,-1-1 1,-9 13-1,13-19-6,1 0-1,-1 0 1,0-1-1,0 1 0,1 0 1,-1 0-1,0-1 0,0 1 1,0 0-1,0-1 1,1 1-1,-1-1 0,0 1 1,0-1-1,0 1 1,0-1-1,0 0 0,0 0 1,-1 1-1,0-1 1,1 0-31,1-1 0,-1 1 0,0 0 0,1-1 0,-1 1 0,1 0 0,-1-1 0,0 1 0,1-1 0,-1 1 0,1-1 1,-1 1-1,1-1 0,-1 0 0,1 1 0,0-1 0,-1 1 0,1-1 0,0 0 0,-1 1 0,1-2 0,-1-3-174,-1 1-1,2-1 1,-1 0-1,0 1 1,1-1 0,0 1-1,1-9 1,3-8-123,6-19-99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198 350 13963,'-97'39'2680,"84"-34"-2034,-1-1-1,0-1 1,0 0-1,0-1 1,-16 1-1,30-4-610,-1 1-1,1 0 1,0-1-1,0 1 0,0 0 1,0-1-1,0 1 1,0 0-1,0-1 0,0 1 1,-1 0-1,1-1 1,1 1-1,-1-1 0,0 1 1,0 0-1,0-1 1,0 1-1,0 0 0,0-1 1,0 1-1,0 0 1,0-1-1,1 1 0,-1 0 1,0-1-1,0 1 1,1 0-1,-1 0 0,0-1 1,0 1-1,1 0 1,-1-1-1,24-25 466,49-43 0,-30 30-318,215-212 224,-245 240-387,-13 11-19,0 0 0,0 0 0,0 0 1,0 0-1,0 0 0,0 0 0,0 0 0,0 0 1,0 0-1,0 0 0,0 0 0,0 0 0,0 0 1,1 0-1,-1 0 0,0 0 0,0 0 0,0 0 1,0-1-1,0 1 0,0 0 0,0 0 0,0 0 0,0 0 1,0 0-1,0 0 0,1 0 0,-1 1 0,0-1 1,0 0-1,0 0 0,0 0 0,0 0 0,0 0 1,0 0-1,0 0 0,0 0 0,0 0 0,0 0 1,0 0-1,1 0 0,-1 0 0,0 0 0,0 0 1,0 0-1,0 0 0,0 0 0,0 0 0,0 1 1,0-1-1,0 0 0,0 0 0,0 0 0,0 0 1,0 0-1,0 0 0,0 0 0,0 0 0,0 0 1,0 0-1,0 1 0,-8 20 10,3-7-9,-11 37-14,-12 65 0,8-25-16,-54 181-502,62-228 430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23 133 12595,'0'-4'313,"0"1"1,0-1-1,1 1 1,-1 0-1,1-1 1,0 1-1,-1-1 1,2 1-1,-1 0 1,0 0-1,1 0 1,-1 0-1,1 0 0,0 0 1,0 0-1,0 0 1,4-4-1,1 0 23,-1 0 0,1 1 0,0 0 0,1 0 0,11-7-1,-12 9-179,0 0 0,0 1-1,1 0 1,0 0 0,-1 1 0,1 0-1,8-1 1,-14 3-121,0-1 0,1 1-1,-1 0 1,0 0 0,0 0 0,0 0 0,0 0 0,0 1 0,0-1-1,0 1 1,0-1 0,0 1 0,0 0 0,0 0 0,0 0-1,0 0 1,-1 0 0,1 0 0,0 0 0,-1 1 0,1-1 0,-1 1-1,1-1 1,-1 1 0,1-1 0,-1 1 0,0 0 0,0 0-1,0-1 1,1 5 0,0 2 35,0-1 0,-1 1-1,0-1 1,-1 1 0,1 0-1,-2-1 1,1 1 0,-1 0-1,0-1 1,0 1 0,-1-1 0,0 1-1,-1-1 1,1 0 0,-6 9-1,1-1 86,-1 0-1,-1 0 1,0-1-1,-1 0 1,-23 24-1,-5-8 104,19-15-135,70 21-240,-37-26 63,0 1 1,-1 0-1,12 15 1,-22-23 49,0 0 0,0 0 0,-1 1 0,1-1 0,-1 1 1,0 0-1,0-1 0,0 1 0,0 0 0,-1 0 0,0 0 0,1 1 0,-1-1 0,-1 0 0,1 0 1,-1 1-1,0-1 0,0 5 0,-1-5 37,0-1-1,0 0 1,-1 0 0,1 0 0,-1 0-1,0-1 1,0 1 0,0 0 0,0-1-1,0 1 1,0-1 0,-1 0 0,1 0-1,-1 0 1,0 0 0,1 0-1,-4 1 1,-3 2 128,-1 0-1,1-1 0,-1 0 1,-11 3-1,11-4-36,0-1 0,0 0 0,0-1-1,0 0 1,-1 0 0,1-1 0,0-1 0,0 0 0,-17-3 0,27 4-170,0 0 0,-1 0 0,1 0 0,-1 0 0,1 0 0,0-1 0,-1 1 0,1 0-1,0 0 1,-1 0 0,1-1 0,0 1 0,-1 0 0,1 0 0,0-1 0,-1 1 0,1 0 0,0 0 0,0-1 0,-1 1 0,1 0 0,0-1 0,0 1 0,0-1 0,-1 1 0,8-6-1241,23-1-484,-24 6 1705,21-6-726,4 0-236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58 490 17500,'-7'38'2128,"-1"1"-1360,-4 5-304,1 2 1017,3-2-481,0 0-200,5-12-632,4-6-400,12-18-784,3-8 880,6-22-192,2-11-128</inkml:trace>
  <inkml:trace contextRef="#ctx0" brushRef="#br0" timeOffset="1">458 1 15171,'3'0'2057,"-3"24"-961,-8 2-432,-3 9 2417,0 5-1881,0 4-496,2 0-128,4 0-248,4-5-192,2-9-536,4-1-200,3-12-544,0-3-40,-1-9 760,0-3-249,-1-2-199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19812,'-1'5'198,"0"1"1,0 0-1,-1 0 0,0 0 0,0-1 0,0 1 0,-1-1 1,0 1-1,0-1 0,0 0 0,-1 0 0,1 0 0,-6 4 1,-11 19 634,15-21-637,-25 45 732,27-48-869,1 1 0,0 0 0,0 0-1,1 0 1,-1 0 0,1 0 0,0 0 0,0 10-1,1-14-56,1 1-1,-1-1 0,1 0 0,0 0 1,-1 1-1,1-1 0,0 0 0,0 0 1,0 0-1,0 0 0,0 0 0,0 0 1,0 0-1,0-1 0,0 1 1,0 0-1,0 0 0,1-1 0,-1 1 1,0-1-1,0 1 0,1-1 0,-1 0 1,0 1-1,1-1 0,-1 0 0,2 0 1,44 5-91,-42-5 80,66-2-104,-48 0 67,1 1 1,24 3-1,-41-1 38,-1 0-1,1 0 0,0 1 0,0 0 0,-1 0 1,0 1-1,1-1 0,-1 1 0,0 1 0,0-1 1,7 7-1,-11-9 23,-1 0 0,1 0 0,-1 0 0,1 0 0,-1 1 0,0-1 0,1 0 0,-1 1 0,0-1 0,0 1-1,0 0 1,0-1 0,-1 1 0,1 0 0,0-1 0,-1 1 0,1 0 0,-1 0 0,1 0 0,-1-1 0,0 1 0,0 0 0,0 0 0,0 0 0,0 0 0,0 0 0,-1-1 0,1 1 0,-1 0 0,1 0 0,-1 0 0,0-1 0,1 1 0,-1 0-1,0-1 1,0 1 0,0-1 0,-3 4 0,0 0 104,-1 0-1,0 0 1,-1-1-1,1 1 1,-1-1-1,0 0 1,0-1-1,-11 6 1,7-5-39,1-1 0,-1 1 1,0-2-1,0 1 0,0-1 1,0-1-1,0 0 1,0 0-1,0-1 0,-13-1 1,18 0-151,0 0 0,0 0-1,0 0 1,0-1 0,1 0 0,-1 0 0,1 0 0,-1 0 0,1-1 0,0 1 0,0-1 0,0 0 0,0-1 0,0 1 0,1-1 0,0 1 0,-1-1 0,1 0 0,1 0 0,-1-1 0,1 1 0,-1 0-1,-1-6 1,-13-43-299,2-10-152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18068,'28'3'1920,"7"4"-1112,4-1-311,4 0 855,7 5-176,-2-3-568,1 3-552,-12-6 64,-2-5-80,-16-5-144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16996,'5'2'277,"1"-1"0,-1 1 0,0-1 0,1 0 0,-1-1 0,1 1 0,-1-1 0,1 0 0,-1-1 0,1 1 0,5-2 0,5 0 166,284-39 3914,-185 23-3549,579-81 1088,3 31-1962,-437 59-704,-251 9 700,-5 0 15,0 0 1,1-1-1,-1 2 1,0-1-1,0 0 1,0 1 0,0 0-1,0 0 1,0 0-1,0 0 1,5 3-1,-8-3 27,-1-1-1,0 0 0,1 0 1,-1 0-1,1 1 1,-1-1-1,1 0 0,-1 1 1,0-1-1,1 0 1,-1 1-1,0-1 0,1 0 1,-1 1-1,0-1 1,0 1-1,1-1 0,-1 0 1,0 1-1,0-1 1,0 1-1,1-1 0,-1 1 1,0-1-1,0 1 0,0-1 1,0 1-1,0-1 1,0 1-1,0 0 0,-12 8-973,-20-1-33,6-6 587,-4-5-31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16091,'5'-2'851,"0"0"-1,1 1 0,-1-1 1,0 1-1,1 1 0,6-1 1,4 0 232,32 3 1,-36-1-1004,0 1-1,0 0 1,-1 0 0,1 1 0,-1 1 0,0 0 0,0 0 0,0 1-1,12 8 1,-20-11-64,-1 0-1,1 0 0,-1 0 0,0 0 0,0 0 1,0 1-1,0-1 0,0 1 0,0-1 0,-1 1 1,1 0-1,-1 0 0,0-1 0,1 1 0,-1 0 1,-1 0-1,1 1 0,0-1 0,-1 0 1,0 0-1,1 0 0,-1 0 0,-1 6 0,-1 1 74,-1 1 0,0 0 0,0-1 0,-1 0-1,-8 14 1,12-23-81,0-1-4,-1 0 1,1 1 0,0-1-1,0 1 1,0-1-1,-1 1 1,1-1-1,0 1 1,0-1-1,0 1 1,0-1-1,0 1 1,0-1 0,0 1-1,0-1 1,0 1-1,0-1 1,0 1-1,0-1 1,0 1-1,0-1 1,1 0-1,-1 1 1,0-1 0,0 1-1,0-1 1,1 1-1,-1-1 1,0 0-1,1 1 1,-1-1-1,0 1 1,1-1-1,-1 0 1,0 1 0,1-1-1,-1 0 1,1 0-1,-1 1 1,1-1-1,-1 0 1,0 0-1,1 0 1,-1 0-1,1 1 1,-1-1 0,2 0-1,31 2-49,-13-2 19,-15 1 29,0 0 0,0 1 1,0 0-1,0-1 1,-1 2-1,1-1 0,-1 0 1,1 1-1,-1 0 1,0 0-1,0 0 1,0 1-1,-1-1 0,1 1 1,-1 0-1,0 0 1,0 0-1,0 0 0,0 1 1,-1-1-1,0 1 1,0-1-1,0 1 0,0 0 1,-1 0-1,0 0 1,0 0-1,0 0 1,-1 0-1,1 0 0,-1 0 1,-1 0-1,1 0 1,-1 0-1,1 0 0,-1 0 1,-1 0-1,1 0 1,-1 0-1,0 0 0,0-1 1,0 1-1,-1-1 1,1 1-1,-1-1 1,0 0-1,0 0 0,-1 0 1,1-1-1,-1 1 1,-5 3-1,-3 1 161,0-1 1,0-1-1,-1 1 1,0-2-1,0 0 1,-1 0-1,0-1 1,-15 2-1,-114 10 1007,137-15-1136,-73 2-365,84-5-2347,17-3 1983,4 3 55,4-4-157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16908,'0'24'2320,"-2"-7"-1352,5-6-232,10 0 1457,14-3-833,8 5-184,9-4-319,3 2-233,3-6-512,-1 0-296,-6-4-1321,-1 4 1385,-10-3-304,-8-18-128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286 225 18012,'-61'191'4628,"18"3"-5594,43-192 830,-1 0 0,1 0 0,-1 0 1,1 0-1,-1 0 0,0 0 0,1 0 0,-1 0 0,0 0 0,0 0 0,-1 0 1,1-1-1,0 1 0,-3 2 0,3-4 62,0 1 0,0-1 0,0 0 0,0 0 0,0 1 0,0-1 0,0 0 0,0 0 0,-1 0-1,1 0 1,0 0 0,0 0 0,0 0 0,0-1 0,0 1 0,0 0 0,0-1 0,0 1 0,0 0 0,0-1 0,0 1 0,0-1 0,0 0 0,0 1 0,0-1 0,0 0-1,-1-1 1,-10-8-525,1 0 0,1-1-1,0 0 1,0-1 0,1 0 0,0 0-1,1-1 1,-7-16 0,7 13 568,1 1 1,1-2 0,1 1 0,0-1 0,1 1-1,-3-34 1,6 38 291,1-1-1,1 1 1,0 0 0,0-1-1,2 1 1,-1 0 0,2 0-1,-1 0 1,2 0-1,-1 1 1,2-1 0,-1 1-1,2 1 1,-1-1 0,1 1-1,1 0 1,0 1-1,17-16 1,-9 11 186,1 1 0,0 0-1,1 2 1,0 0 0,1 1 0,0 1-1,1 1 1,-1 0 0,2 2 0,24-6-1,-9 5 126,0 1-1,40-1 1,-63 7-456,0 0-1,0 0 1,-1 1 0,1 1 0,0 0 0,0 1-1,-1 0 1,1 1 0,14 7 0,-22-9-92,-1 1 1,1-1-1,-1 1 0,0 0 0,0 0 1,0 1-1,0-1 0,-1 1 1,1 0-1,-1 0 0,0 0 0,3 6 1,-4-7-19,-1 1-1,1-1 1,-1 0 0,0 1 0,-1-1 0,1 1 0,-1-1-1,1 1 1,-1-1 0,0 1 0,0-1 0,0 1 0,-1-1 0,1 1-1,-1-1 1,0 1 0,0-1 0,-2 4 0,-3 7 2,-1-1 1,-1 0 0,0 0-1,-1 0 1,0-1 0,-13 13-1,-70 63 178,79-76-142,-38 31 111,-27 26 201,76-67-341,0-1 0,0 1 0,1 0 0,-1 0 0,1 0 1,-1 0-1,1 0 0,0 0 0,0 0 0,0 0 0,0 0 0,0 0 0,0 0 0,1 1 0,-1-1 0,1 0 0,0 1 0,-1-1 0,1 4 0,1-4-18,0 0-1,0 0 1,-1 0-1,1-1 0,1 1 1,-1 0-1,0-1 1,0 1-1,0 0 0,1-1 1,-1 0-1,1 1 1,0-1-1,-1 0 1,1 0-1,0 0 0,-1 0 1,1 0-1,0 0 1,0 0-1,0-1 1,3 2-1,10 2-242,0 0 0,0-1 1,1-1-1,30 2 0,65-9-264,-41-5 135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1 642 17116,'0'0'34,"0"0"0,0 0 1,0 0-1,0-1 0,0 1 0,0 0 1,0 0-1,0 0 0,0 0 1,0 0-1,0 0 0,0 0 0,0 0 1,1 0-1,-1 0 0,0 0 1,0 0-1,0 0 0,0 0 0,0 0 1,0 0-1,0-1 0,0 1 1,0 0-1,0 0 0,0 0 0,1 0 1,-1 0-1,0 0 0,0 0 1,0 0-1,0 0 0,0 0 0,0 0 1,0 0-1,0 0 0,0 0 1,0 1-1,1-1 0,-1 0 0,0 0 1,0 0-1,0 0 0,0 0 1,0 0-1,0 0 0,0 0 0,0 0 1,0 0-1,0 0 0,0 0 1,0 0-1,0 0 0,0 0 0,0 0 1,1 1-1,-1-1 0,0 0 1,0 0-1,0 0 0,0 0 1,0 0-1,0 0 0,13-9 692,17-18-167,332-320 3987,-276 259-4293,76-69 4,-162 156-256,1 0 0,0-1 0,0 1 0,0 0 0,0 0 0,0 0 0,1 1 0,-1-1 0,0 0 0,0 0 1,1 1-1,-1-1 0,0 1 0,1-1 0,1 0 0,-13 27-1,7-22-1,-199 512-594,177-449 502,1-16-49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15539,'2'-1'285,"0"0"1,1 1-1,-1-1 0,0 1 0,0 0 0,1-1 0,-1 1 1,0 0-1,0 0 0,1 0 0,-1 1 0,0-1 0,0 0 0,1 1 1,-1 0-1,0-1 0,3 2 0,3 2 19,-1 0-1,1 0 1,9 7-1,38 31-9,-2 2 1,-1 2-1,-3 3 0,-2 2 1,-2 1-1,48 75 0,-59-73-276,-2 2 0,-2 1 0,-3 2 0,-3 0 0,-2 2 0,14 68 0,-15-28 116,-4 1 0,-4 1 0,-2 107 0,-9-137 31,1 0 146,-8 75 0,1-135-386,-4-14-516,-9-19-648,-22-59 447,14 26 291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14707,'0'4'504,"0"5"252,0 0 1,0 1 0,4 15 0,-4-24-645,1 0 1,-1 0 0,0 1 0,1-1-1,-1 0 1,1 0 0,-1 0-1,1 0 1,0 0 0,0 0 0,-1 0-1,1 0 1,0 0 0,0 0-1,2 1 1,-3-1-13,1-1 0,0 0 0,0 0 0,0 0 1,0 0-1,0 1 0,0-1 0,0 0 0,0 0 0,0-1 0,0 1 0,-1 0 0,1 0 0,0 0 1,0-1-1,0 1 0,0 0 0,0-1 0,0 1 0,-1-1 0,1 1 0,0-1 0,0 1 0,1-2 0,7-7 222,-1 0 1,1-1-1,-2 0 0,1 0 0,-1 0 0,8-19 0,-3 10-67,23-42 129,-2 0 1,-3-3-1,-3 0 0,22-79 0,-42 104-338,-7 39-46,0 0-1,0 0 1,0-1-1,0 1 1,0 0-1,0 0 1,1 0-1,-1 0 1,0 0-1,0 0 1,0 0-1,0 0 0,0 0 1,0-1-1,0 1 1,1 0-1,-1 0 1,0 0-1,0 0 1,0 0-1,0 0 1,0 0-1,0 0 1,1 0-1,-1 0 0,0 0 1,0 0-1,0 0 1,0 0-1,0 0 1,1 0-1,-1 0 1,0 0-1,0 0 1,0 0-1,0 0 0,0 0 1,0 0-1,1 0 1,-1 0-1,0 1 1,0-1-1,0 0 1,0 0-1,0 0 1,0 0-1,0 0 1,0 0-1,1 0 0,-1 0 1,0 1-1,0-1 1,0 0-1,9 10-22,-4-5 22,20 19-152,-1 0-1,-1 2 1,-2 1-1,0 1 1,-2 1-1,-1 0 0,-2 1 1,23 56-1,-3 31-366,-21-65 188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10 572 12843,'-8'-12'1737,"6"8"-641,6 10-251,11 21-323,-2 1-1,0 0 1,10 36 0,19 94 586,-24-87-678,12 48 39,56 183 202,-83-294-630,-2-3 9,0 0-1,1-1 0,0 1 0,0 0 0,0-1 0,1 0 0,-1 1 0,1-1 1,0 0-1,1 0 0,-1-1 0,4 5 0,-6-8-25,-1 0-1,1 1 1,-1-1 0,1 0 0,-1 0-1,1 1 1,0-1 0,-1 0 0,1 0-1,-1 0 1,1 0 0,-1 0-1,1 0 1,0 1 0,-1-2 0,1 1-1,-1 0 1,1 0 0,-1 0 0,1 0-1,0 0 1,-1 0 0,1 0-1,-1-1 1,1 1 0,0-1 0,11-14 378,0-26 23,-11 38-385,9-52 266,-2 1 1,1-60-1,-8-111-94,-25-69-117,19 257-87,5 30-10,-1 0-1,1-1 1,0 1 0,1 0 0,-1 0 0,1 0-1,1 0 1,0 0 0,0 0 0,0 0-1,1 0 1,-1 0 0,2 1 0,-1 0-1,1-1 1,0 1 0,0 1 0,1-1-1,-1 1 1,1-1 0,1 1 0,-1 1-1,1-1 1,7-4 0,4-2 1,1 0 0,0 2-1,0 0 1,1 0 0,1 2 0,-1 1 0,1 0 0,35-5-1,14 3-3,87 1-1,-98 5 5,148-8 14,227-40 0,-270 22-1,344-51 21,397 25-13,-566 40-24,435-72 331,-760 83-163,41-4 278,-53 8-439,-1-1-1,0 0 1,0 1-1,1-1 1,-1 1-1,0-1 0,0 1 1,0-1-1,0 1 1,0-1-1,0 1 1,1 0-1,-1-1 0,0 1 1,-1-1-1,1 1 1,0-1-1,0 1 1,0-1-1,0 1 0,0-1 1,0 1-1,-1-1 1,1 1-1,0-1 0,0 0 1,-1 1-1,1-1 1,-1 2-1,-7 15 132,8-16-132,-13 24 279,1 2 0,1 0 0,-8 33 1,15-46-174,1 1 1,0 0-1,2 0 1,-1 0-1,2 0 1,0 0 0,4 29-1,0-30-250,0-11-316,-3-4 420,0-1 1,-1 1-1,1-1 0,0 1 1,-1-1-1,1 0 0,-1 1 1,0-1-1,0 1 0,1-1 1,-1-3-1,1-14-163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5 428 16564,'-4'19'3381,"15"-30"-917,0-1-1923,15-19 270,-2-2 0,-1 0 0,34-68 0,-42 73-598,70-144 374,-74 146-505,-13 67 56,-8 36-285,4 1 0,4 79-1,2-156 39,1 14-941,-1-15 1027,0 0 0,0 1 0,0-1 0,0 0-1,0 0 1,0 0 0,0 0 0,0 0 0,0 1 0,0-1 0,1 0 0,-1 0 0,0 0 0,0 0 0,0 1 0,0-1-1,0 0 1,0 0 0,0 0 0,0 0 0,0 0 0,1 0 0,-1 1 0,0-1 0,0 0 0,0 0 0,0 0-1,0 0 1,0 0 0,1 0 0,-1 0 0,0 0 0,0 0 0,0 0 0,0 0 0,1 0 0,-1 0 0,0 0-1,0 0 1,0 0 0,0 0 0,1 0 0,-1 0 0,0 0 0,0 0 0,0 0 0,0 0 0,1 0 0,-1 0-1,0 0 1,0 0 0,0 0 0,0 0 0,0 0 0,1 0 0,-1 0 0,0-1 0,0 1 0,0 0 0,0 0-1,0 0 1,0 0 0,0 0 0,0-1 0,1 1 0,-1 0 0,0 0 0,0 0 0,6-12-640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17828,'-2'36'3843,"-12"156"-1311,14-150-2418,2 110-398,-2-152 264,0 0 0,0 0 0,0 0 1,0 0-1,0 0 0,0 1 0,0-1 0,0 0 0,0 0 0,0 0 0,0 0 0,0 0 0,0 1 1,0-1-1,0 0 0,0 0 0,0 0 0,0 0 0,0 0 0,0 0 0,0 1 0,0-1 1,-1 0-1,1 0 0,0 0 0,0 0 0,0 0 0,0 0 0,0 0 0,0 1 0,0-1 0,0 0 1,0 0-1,-1 0 0,1 0 0,0 0 0,0 0 0,0 0 0,0 0 0,0 0 0,0 0 1,-1 0-1,1 0 0,0 0 0,0 0 0,0 0 0,0 0 0,0 0 0,-1 0 0,1 0 0,0 0 1,0 0-1,0 0 0,0 0 0,0 0 0,-1 0 0,1 0 0,0 0 0,0 0 0,0 0 0,0 0 1,0 0-1,0 0 0,0-1 0,-1 1 0,1 0 0,0 0 0,0 0 0,-7-6-915,-37-44-1417,24 24 1583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13259,'-2'-8'1728,"5"8"-744,7 0-319,9 5 1415,4-2-584,9-6-319,3 0-249,4 1-288,0-4-128,1-3-640,-1 2-440,-9-2 544,-1 1-144,-4-5-184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15963,'7'1'7568,"-7"-1"-7425,-1 15 2400,-7 26-3365,5-30 1499,1 1-649,-17 93 172,18-95-185,0 0-1,1 0 1,0 1-1,1-1 1,0 0-1,0 0 1,1 0-1,4 11 1,-6-20-37,0 0-1,0 0 1,0-1 0,0 1-1,1 0 1,-1 0 0,0-1 0,1 1-1,-1 0 1,0 0 0,1-1-1,-1 1 1,1 0 0,-1-1-1,1 1 1,-1-1 0,1 1-1,0-1 1,-1 1 0,1-1 0,-1 1-1,1-1 1,0 1 0,0-1-1,-1 0 1,1 0 0,0 1-1,0-1 1,-1 0 0,1 0-1,0 0 1,0 0 0,0 0 0,-1 0-1,1 0 1,0 0 0,0 0-1,0 0 1,-1 0 0,1 0-1,0 0 1,0-1 0,-1 1 0,1 0-1,0-1 1,0 1 0,-1-1-1,1 1 1,0 0 0,-1-1-1,1 0 1,-1 1 0,1-1-1,-1 1 1,2-2 0,3-3-271,-1-1 0,1 0 0,-1 0 0,7-11 0,19-41-552,-14 25 226</inkml:trace>
  <inkml:trace contextRef="#ctx0" brushRef="#br0" timeOffset="1">182 76 15539,'-3'18'2209,"-5"2"-1257,0 8-256,0 4 1257,1 6-633,-1 0-192,1 1-368,3 2-248,2-6-464,2 1-312,0-11-816,2-4 768,-1-12 72,1-6-136,4 0-240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18468,'-3'36'1792,"-3"-1"-1208,0-2-239,-1 3 743,3-1-520,0-10-960,4-1-448,2-9 656,3-5-217,3-10-199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20180,'22'-6'5982,"3"-1"-5146,64-15-88,-63 14-785,48-8 1,-73 15 31,0 1 0,0 0 0,0 0 1,0 0-1,0 0 0,0 0 0,0 0 1,0 0-1,0 0 0,0 0 0,0 0 1,0 0-1,0 1 0,0-1 1,0 0-1,0 1 0,0-1 0,-1 1 1,1-1-1,0 1 0,0 0 0,0-1 1,-1 1-1,2 0 0,-2 1 1,1-1 0,-1 0-1,1 0 1,-1 1 0,0-1-1,1 0 1,-1 1 0,0-1-1,0 0 1,0 1 0,0-1 0,0 0-1,0 1 1,0-1 0,-1 3-1,-3 8-8,0-1-1,-1 0 0,-9 16 0,6-10-1,-57 170-160,43-107-2412,22-80 2560,0 0 1,0 1-1,-1-1 0,1 0 0,0 1 0,0-1 1,0 0-1,-1 0 0,1 1 0,0-1 0,0 0 1,-1 0-1,1 1 0,0-1 0,-1 0 0,1 0 1,0 0-1,-1 0 0,1 0 0,0 1 0,-1-1 1,1 0-1,0 0 0,-1 0 0,1 0 0,0 0 1,-1 0-1,1 0 0,0 0 0,-1 0 0,1 0 0,-1 0 1,1-1-1,0 1 0,-1 0 0,1 0 0,0 0 1,0 0-1,-1-1 0,-8-8-677</inkml:trace>
  <inkml:trace contextRef="#ctx0" brushRef="#br0" timeOffset="1">56 222 14579,'9'3'1712,"5"0"-967,1-2-329,10-1 1144,2-4-888,9-6-264,0-4 16,0-3-304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16243,'-1'0'134,"0"-1"0,0 1-1,0 0 1,0 0-1,0 0 1,0 0 0,0 0-1,0 0 1,0 0-1,0 0 1,0 1 0,0-1-1,0 0 1,1 1-1,-1-1 1,0 0 0,0 1-1,0-1 1,0 1-1,0-1 1,1 1 0,-1 0-1,0-1 1,0 1-1,1 0 1,-1-1 0,1 1-1,-1 0 1,1 0-1,-1 0 1,1 0 0,-1-1-1,1 1 1,-1 0-1,1 0 1,0 0 0,0 0-1,0 0 1,-1 0-1,1 0 1,0 2-1,0-1-2,0 1 0,0 0 0,0-1 0,1 1 0,-1 0 0,1-1 0,-1 1 0,1 0 0,0-1 0,0 1 0,0-1-1,0 0 1,0 1 0,1-1 0,1 3 0,2 0-41,0-1 1,0 0-1,1-1 1,-1 1-1,1-1 0,0 0 1,0-1-1,0 1 0,0-1 1,0 0-1,0-1 0,0 1 1,1-1-1,-1 0 1,11-1-1,-9 1 13,1-1-1,-1-1 1,0 0 0,0 0 0,0 0 0,0-1-1,0 0 1,0-1 0,0 1 0,-1-2 0,14-7-1,-19 11-82,-1-1 0,0 0 0,0 1 0,0-1 0,0 0 0,0 1 0,0-1 0,0 0 0,0 0 0,-1 0 0,1 0-1,0 0 1,0 0 0,-1 0 0,1 0 0,-1 0 0,1-1 0,-1 1 0,1 0 0,-1 0 0,0 0 0,0-1 0,1 1 0,-1 0-1,0 0 1,0-1 0,0 1 0,0 0 0,-1 0 0,1-1 0,0 1 0,0 0 0,-1 0 0,1 0 0,-1-1 0,1 1 0,-1 0-1,1 0 1,-1 0 0,0 0 0,0 0 0,-1-2 0,-1 1 3,0-1 1,1 1-1,-1-1 0,-1 1 1,1 0-1,0 0 0,0 0 0,-1 1 1,1-1-1,-1 1 0,0 0 1,1 0-1,-8-1 0,-2 1-34,1 1 0,0 0 0,-1 1 0,1 1 0,0 0-1,0 0 1,0 1 0,0 1 0,0 0 0,0 0 0,-12 8 0,18-9-85,-1 1 0,1 0 1,0 0-1,0 0 1,1 1-1,-1 0 0,1 0 1,0 0-1,0 1 0,1-1 1,-1 1-1,1 0 1,1 0-1,-1 1 0,1-1 1,0 1-1,1 0 0,-1 0 1,1 0-1,-1 11 0,2-15 7,1-1-1,0 0 0,0 1 1,0-1-1,0 0 0,1 1 0,-1-1 1,1 0-1,-1 0 0,1 1 1,0-1-1,0 0 0,0 0 0,0 0 1,0 0-1,1 0 0,-1 0 0,0 0 1,1 0-1,0 0 0,-1-1 1,1 1-1,0-1 0,0 1 0,0-1 1,0 0-1,0 0 0,0 0 1,3 2-1,5 0-90,-1 0 0,1 0 0,-1-1 0,1-1 0,19 2 0,39-2-657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21677,'-5'6'125,"0"0"-1,1 0 1,-1 0 0,1 0 0,0 1 0,1-1 0,-1 1 0,1 0 0,1 0 0,-1 0 0,1 1 0,0-1 0,1 1-1,0-1 1,0 1 0,1-1 0,0 1 0,0-1 0,0 1 0,1-1 0,1 1 0,-1-1 0,1 1 0,0-1 0,1 0-1,5 11 1,-4-10-135,0 0-1,1-1 0,0 1 0,0-1 0,9 9 1,-12-14 21,0 0 0,0 0 0,0 0-1,0 0 1,0 0 0,1 0 0,-1-1 0,1 1 0,0-1 0,-1 0 0,1 1 0,0-1 0,0-1 0,-1 1 0,1 0 0,0-1 0,0 1 0,0-1 0,0 0 0,3 0 0,-4-1 24,0 1 0,-1-1 1,1 1-1,-1-1 0,1 0 1,-1 1-1,1-1 0,-1 0 1,1 0-1,-1 0 0,0-1 1,1 1-1,-1 0 0,0 0 1,0-1-1,0 1 0,0 0 1,0-1-1,0 1 0,0-1 0,-1 0 1,1 1-1,0-1 0,-1 1 1,0-1-1,1 0 0,-1 0 1,0 1-1,0-1 0,0 0 1,0 1-1,0-1 0,0 0 1,0-2-1,-1 0 48,1 0 0,-1-1 1,0 1-1,0-1 0,0 1 0,-1 0 0,0 0 1,1 0-1,-1 0 0,-1 0 0,1 0 0,-3-4 1,1 5-240,1 0 1,0 0-1,-1 1 1,1-1 0,-1 1-1,0-1 1,0 1-1,0 0 1,0 1-1,0-1 1,0 1 0,0 0-1,-1 0 1,1 0-1,0 0 1,-7 0 0,10 1-467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22069,'-15'7'1808,"0"8"-1368,0 5-208,-3 4 768,0 4-319,-2 4-409,-1 1-72,4-2-128,9-1-112,-3-8-96,1-3-104,6-6-360,2-12-273,-3 1-447,5-13-144,0-13 904,2-4-225,3-7-167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69 18148,'-2'-3'240,"0"2"0,0-1 0,0 0 0,0 0 0,-1 1 0,1-1 0,0 1 0,-1-1 0,1 1 0,-1 0 0,0 0 0,1 0 0,-1 1 0,0-1 0,0 1 0,1-1 0,-1 1 0,0 0 0,0 0 0,0 0 0,1 1 0,-5 0 0,2 0-66,0 1 0,-1 0 1,1 1-1,0-1 0,0 1 0,0 0 0,0 0 1,1 1-1,-1-1 0,-3 5 0,5-5-128,1-1 0,-1 1 0,1 0 0,0 0-1,0 0 1,0 0 0,-2 5 0,5-8-37,-1 0 0,0 1 0,0-1 0,0 0 0,1 0 0,-1 1 0,0-1 0,1 0 0,-1 0 0,0 1-1,0-1 1,1 0 0,-1 0 0,0 0 0,1 0 0,-1 0 0,0 1 0,1-1 0,-1 0 0,0 0 0,1 0 0,-1 0 0,1 0 0,-1 0 0,0 0 0,1 0 0,-1 0 0,0-1 0,1 1 0,-1 0 0,0 0 0,1 0 0,16-2 146,-5-1-64,0-1 1,-1 0-1,1 0 1,12-8-1,-19 9-66,-1 1-1,0-1 0,0 0 0,-1 0 0,1 0 0,4-5 1,-7 6-16,0 1 1,0 0-1,0-1 1,0 0-1,0 1 1,0-1-1,-1 0 0,1 1 1,0-1-1,-1 0 1,0 0-1,1 1 1,-1-1-1,0 0 1,0 0-1,0-3 1,0 4-6,0 0 0,0 0 0,-1 0 0,1 0 0,0-1 0,-1 1 0,1 0 0,-1 0 0,1 0 0,-1 0 0,0 0 0,1 1 0,-1-1 0,0 0 0,0 0 0,1 0 0,-1 1 0,0-1 0,0 0-1,-2-1 1,1 1 3,-1 0-1,0 0 0,0 0 0,0 0 0,0 1 0,1-1 1,-7 0-1,0 1-3,0 0-1,0 1 1,0 0 0,-13 3 0,13-1-111,1-1 0,-1 2 1,1-1-1,0 1 0,-9 5 1,15-7 7,0-1 0,1 0 1,-1 0-1,0 1 0,1-1 1,-1 1-1,1 0 1,0-1-1,-1 1 0,1 0 1,-2 4-1,3-5 20,0 0 0,-1 0 0,1 0 0,0 0 0,0 0 0,0 1 0,0-1 0,0 0 0,0 0 0,0 0 0,0 0 0,1 0 0,-1 1 0,0-1 0,1 0 0,-1 0 0,1 0 0,-1 0-1,1 0 1,0 0 0,-1 0 0,1 0 0,1 1 0,13 11-541,4 1-167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62 20604,'-12'10'2220,"9"-9"-1972,1 0 0,1 0-1,-1 1 1,0-1-1,0 1 1,0 0 0,1-1-1,-1 1 1,1 0 0,-1 0-1,1 0 1,0 0 0,0 0-1,-2 4 1,3-6-249,0 0 1,0 1-1,0-1 1,0 0-1,0 0 1,0 0-1,0 0 0,0 1 1,1-1-1,-1 0 1,0 0-1,0 0 1,0 0-1,0 0 0,0 1 1,0-1-1,0 0 1,0 0-1,1 0 1,-1 0-1,0 0 0,0 0 1,0 1-1,0-1 1,0 0-1,1 0 0,-1 0 1,0 0-1,0 0 1,0 0-1,0 0 1,1 0-1,-1 0 0,0 0 1,0 0-1,0 0 1,1 0-1,-1 0 1,0 0-1,0 0 0,0 0 1,0 0-1,1 0 1,-1 0-1,0 0 1,0 0-1,0-1 0,0 1 1,0 0-1,1 0 1,-1 0-1,0 0 1,0 0-1,0 0 0,0 0 1,0-1-1,0 1 1,1 0-1,-1 0 1,0 0-1,0 0 0,0 0 1,0-1-1,0 1 1,0 0-1,0 0 0,9-11 3,-6 4 21,-1 0 1,1 0-1,-2 0 1,1 0-1,-1 0 0,0 0 1,0-1-1,-1 1 1,-1-11-1,1 18-20,0-1 0,0 1-1,0 0 1,0 0-1,0-1 1,0 1 0,0 0-1,0-1 1,0 1 0,0 0-1,0-1 1,0 1-1,0 0 1,-1 0 0,1-1-1,0 1 1,0 0-1,0 0 1,-1-1 0,1 1-1,0 0 1,0 0 0,0-1-1,-1 1 1,1 0-1,0 0 1,-1 0 0,1 0-1,0 0 1,0-1-1,-1 1 1,1 0 0,0 0-1,-1 0 1,1 0 0,0 0-1,-1 0 1,1 0-1,0 0 1,0 0 0,-1 0-1,1 0 1,0 0-1,-1 0 1,1 0 0,0 0-1,-1 1 1,1-1 0,0 0-1,-1 0 1,-15 12 94,7-5-33,8-7-48,1 0-1,0 0 1,-1 0-1,1 0 0,0 0 1,-1 0-1,1 0 1,-1 0-1,1 0 1,0 0-1,-1 1 1,1-1-1,0 0 1,-1 0-1,1 0 1,0 1-1,-1-1 1,1 0-1,0 0 0,0 1 1,-1-1-1,1 0 1,0 1-1,-1-1 1,-6 8 44,3-2-56,0 0 0,1 0 1,0 1-1,0-1 0,0 1 0,1 0 1,0-1-1,0 1 0,1 0 1,-2 14-1,-1 2-3,2-16-2,1-1 5,-1 1-1,1-1 0,0 0 1,0 1-1,1-1 1,0 1-1,1 10 1,-1-16-1,1 0 1,-1 0-1,0-1 1,0 1 0,1 0-1,-1-1 1,0 1-1,1-1 1,-1 1 0,1 0-1,-1-1 1,1 1-1,-1-1 1,1 1 0,-1-1-1,1 1 1,-1-1-1,1 0 1,0 1 0,-1-1-1,1 0 1,0 1-1,-1-1 1,1 0 0,0 0-1,0 1 1,2-1 6,-1 0 0,1 0 0,-1 0 0,0 0 0,1-1 0,-1 1 0,1-1 0,2 0 0,3-2 35,0 0-1,-1-1 1,14-8-1,-18 11-32,0-1 1,-1 0-1,1 0 0,-1 0 0,1 0 1,-1 0-1,0 0 0,0-1 0,0 1 1,0-1-1,0 1 0,0-1 0,-1 0 1,0 0-1,1 0 0,-1 0 1,0 0-1,0 0 0,0 0 0,-1 0 1,1 0-1,-1 0 0,0 0 0,0-1 1,0 1-1,0 0 0,0 0 0,-1 0 1,0 0-1,1 0 0,-1-1 1,0 1-1,0 0 0,-3-3 0,2 0-14,0 1-1,-1-1 0,1 1 1,-2 0-1,-3-5 0,6 8-45,0 1-1,0-1 1,-1 1-1,1-1 1,0 1-1,-1 0 1,1 0-1,-1 0 1,0-1-1,1 2 1,-1-1-1,0 0 1,0 0-1,0 0 1,1 1-1,-1-1 1,0 1-1,-4-1 1,7 1-118,4-4-48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15083,'5'17'2025,"1"0"-1,0 0 0,16 29 1,-9-20-1205,-2-2-338,0 0 1,-2 1-1,-1 0 0,9 50 0,-15-58-551,0 0-1,-2 0 0,0 0 0,0 0 0,-2 0 1,0 0-1,-1 0 0,-9 28 0,4-23-258,-1 0 1,-1 0-1,-1-1 0,0-1 0,-2 0 1,0 0-1,-2-1 0,-17 18 0,-15 5-373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16636,'-15'30'6594,"-39"105"-6256,37-83-301,2 1 1,3 0 0,-6 64-1,15-87-132,1 0-1,2 0 0,1 0 1,1 0-1,2 0 0,1-1 1,12 43-1,-13-62 18,-1 0 0,2 0 0,-1 0 0,1-1 0,1 1 0,0-1 0,0-1 0,0 1 0,1-1 0,14 13 0,8 0-220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10466,'0'2'928,"1"1"0,-1-1 0,0 0 0,1 1 0,-1-1 0,0 0-1,0 1 1,-1-1 0,0 5 0,-15 38 1285,10-31-1186,-27 70 572,-40 162 0,66-214-1662,1 1 1,2 0 0,2 0 0,0 0 0,3 0-1,0 0 1,2 0 0,11 48 0,-11-70-109,0 0 0,1 0 1,0-1-1,1 1 0,0-1 1,1 0-1,0 0 0,0 0 0,1-1 1,0 0-1,1-1 0,0 1 1,0-1-1,1-1 0,0 0 1,1 0-1,-1-1 0,22 11 0,1-2-419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2 281 14163,'0'1'92,"0"-1"-1,0 1 1,-1 0-1,1-1 1,0 1-1,0-1 1,0 1 0,0 0-1,-1-1 1,1 1-1,0-1 1,0 1-1,0 0 1,1-1-1,-1 1 1,0 0 0,0-1-1,0 1 1,0-1-1,0 1 1,1 0-1,-1-1 1,0 1 0,1-1-1,-1 1 1,0-1-1,1 2 1,0-2 7,0 0 0,0 0 1,0 0-1,0 0 0,-1 0 1,1 0-1,0 0 0,0-1 1,0 1-1,0 0 0,-1 0 1,1-1-1,0 1 0,0 0 1,-1-1-1,1 1 0,1-1 1,38-31 1827,-34 27-1677,35-30 767,-2-2-1,-2-2 0,-1-1 0,43-65 1,-77 103-706,-1 3-78,-4 11 38,-10 32-204,-2 1-44,3-2 14,7-31-119,1 0 0,1 0 0,0 1 0,0-1 1,1 1-1,0 23 0,2-34 9,0-1 0,1 0 0,-1 0-1,0 1 1,0-1 0,1 0 0,-1 1 0,1-1 0,-1 0 0,1 0 0,-1 0-1,2 2 1,-1-2-3,-1-1-1,0 1 0,1-1 1,-1 0-1,1 0 0,-1 1 1,1-1-1,-1 0 0,1 0 1,-1 1-1,1-1 0,-1 0 1,1 0-1,-1 0 0,1 0 1,-1 0-1,1 0 0,-1 0 1,1 0-1,-1 0 0,2 0 1,1-1-241,1-1 0,0 1 0,-1-1 0,1 0 0,-1 0 0,6-4 0,-6 4 388,18-12-945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18932,'0'-2'1832,"-5"10"-1255,0 5-249,-1 7 1032,-2 4-416,2 6-496,-1 1-232,1 7-168,1 0-48,2-5-128,2-3-80,1-8-408,0-3-224,3-11 1840,-3-7-1160,0-10-8,-2-7-24</inkml:trace>
  <inkml:trace contextRef="#ctx0" brushRef="#br0" timeOffset="1">1 131 14123,'0'0'2072,"3"0"-1143,5 0-321,1 0 2088,7 2-1583,4-1-217,4 1-352,1-2-160,4 0-808,-1-3-352,-4-1 688,-4 1-176,-1 0-136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14963,'0'0'97,"0"0"0,0 0 0,0 0-1,0 0 1,1-1 0,-1 1 0,0 0 0,0 0-1,0 0 1,0 0 0,0-1 0,0 1 0,1 0 0,-1 0-1,0-1 1,0 1 0,0 0 0,0 0 0,0 0-1,0-1 1,0 1 0,0 0 0,0 0 0,0-1-1,0 1 1,0 0 0,0 0 0,0-1 0,0 1-1,-1 0 1,1 0 0,0 0 0,0-1 0,0 1 0,0 0-1,0 0 1,-1-1 0,-8 5 2187,-15 13-221,23-16-1880,-10 10 173,0 0-1,1 1 1,0 1 0,1-1 0,1 2 0,-10 17 0,18-30-351,-1 0 1,1 0-1,-1-1 1,1 1-1,0 0 1,-1 0 0,1 0-1,0 0 1,0 0-1,0 0 1,0 0-1,0 0 1,0 0-1,0 0 1,0 0-1,0 0 1,0 0-1,0 0 1,0-1-1,1 1 1,-1 0 0,0 0-1,1 0 1,-1 0-1,1 0 1,-1 0-1,1-1 1,-1 1-1,1 0 1,0 0-1,-1-1 1,1 1-1,0-1 1,-1 1-1,1 0 1,0-1-1,0 1 1,0-1 0,0 0-1,-1 1 1,1-1-1,2 1 1,5 2-30,1-1 1,-1 1 0,17 1 0,-11-2-9,16 3-31,-15-2 25,30 7 0,-42-8 33,1-1-1,-1 0 1,0 1-1,1-1 1,-1 1-1,0 0 1,0 0-1,0 1 1,0-1-1,0 1 1,-1-1-1,1 1 1,2 4-1,-4-6 5,0 1-1,0 0 1,-1 0-1,1 0 1,-1 0 0,1 0-1,-1 0 1,0 0-1,0 0 1,0 0 0,0 0-1,0 0 1,0 0-1,-1 0 1,1 0 0,-1 0-1,1 0 1,-1 0-1,0-1 1,0 1-1,0 0 1,0 0 0,0-1-1,0 1 1,0 0-1,0-1 1,-1 1 0,1-1-1,-1 0 1,-1 2-1,-4 4 44,-1-1 0,1 1 0,-1-2 0,-15 10-1,14-11 14,0 1 0,0-1-1,-1-1 1,1 0-1,-1 0 1,0-1-1,0 0 1,-12 1-1,19-3-89,0 0 0,0 0-1,0 0 1,0 0-1,1 0 1,-1-1 0,0 0-1,0 1 1,0-1 0,0 0-1,0-1 1,1 1 0,-1 0-1,1-1 1,-1 1-1,1-1 1,-1 0 0,1 0-1,0 0 1,0 0 0,0 0-1,0 0 1,0-1 0,0 1-1,1-1 1,-1 1 0,1-1-1,0 0 1,0 1-1,0-1 1,0 0 0,-1-3-1,0-3-515,1 0 0,0-1 0,1 1-1,-1 0 1,2-1 0,-1 1-1,1 0 1,1-1 0,0 1 0,0 0-1,1 0 1,7-17 0,-6 18 71,0 0 0,0 1 1,1-1-1,0 1 0,1-1 1,-1 2-1,11-10 0,-11 11 506,0 1-1,0 1 0,0-1 0,0 1 0,1 0 1,9-4-1,-5 5 844,-1 0 0,1 0 1,-1 1-1,1 0 1,0 1-1,-1 0 0,17 2 1,-15-1-646,0 0-1,0-1 1,0 0 0,0-1 0,17-3-1,10-10-380,-21 7-48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39 17052,'0'-1'78,"0"0"1,0 0 0,0-1-1,-1 1 1,1 0 0,0 0-1,0 0 1,-1-1-1,1 1 1,-1 0 0,1 0-1,-1 0 1,1 0 0,-1 0-1,0 0 1,0 0 0,1 0-1,-1 0 1,0 0 0,0 0-1,0 0 1,0 1 0,0-1-1,0 0 1,0 1-1,0-1 1,0 1 0,0-1-1,-1 1 1,1-1 0,0 1-1,0 0 1,0 0 0,-1-1-1,1 1 1,0 0 0,0 0-1,-1 0 1,1 1-1,0-1 1,0 0 0,0 0-1,-1 1 1,1-1 0,-2 1-1,-7 3 285,1-1 0,-1 1 0,1 1 0,-12 7 0,18-10-142,-6 3-55,1 1 1,1 0 0,-1 0-1,1 0 1,0 1 0,-9 11-1,14-15-144,0-1 0,0 1 0,0 0 0,0 0-1,1 0 1,-1 0 0,1 0 0,0 0 0,0 0 0,0 0 0,0 0 0,0 0-1,1 0 1,0 1 0,-1-1 0,1 0 0,0 1 0,1-1 0,-1 0-1,1 0 1,-1 1 0,1-1 0,1 3 0,-1-4-13,1 0-1,-1 0 1,1 0-1,-1 0 1,1-1 0,0 1-1,-1 0 1,1-1 0,0 1-1,0-1 1,0 0 0,0 0-1,1 0 1,-1 0-1,0 0 1,0 0 0,1-1-1,-1 1 1,0-1 0,1 1-1,-1-1 1,4 0 0,4 1 3,-1-1 1,0-1 0,0 0 0,16-3 0,-12 0 59,1-1 1,-1 0 0,0-1 0,-1-1-1,0 0 1,0-1 0,0 0 0,-1 0-1,0-2 1,0 1 0,-1-1 0,-1-1-1,1 0 1,-2 0 0,0 0 0,0-1-1,9-20 1,-13 16 218,-4 16-281,0 0 0,0 0 0,0 0-1,-1-1 1,1 1 0,0 0 0,0 0 0,0 0 0,0-1-1,0 1 1,0 0 0,-1 0 0,1 0 0,0 0-1,0 0 1,0 0 0,0-1 0,-1 1 0,1 0 0,0 0-1,0 0 1,0 0 0,-1 0 0,1 0 0,0 0 0,0 0-1,-1 0 1,1 0 0,0 0 0,0 0 0,0 0 0,-1 0-1,1 0 1,0 0 0,0 0 0,0 0 0,-1 0 0,-2 1 32,0 1 1,0-1-1,1 0 1,-1 1 0,0 0-1,1-1 1,-5 5 0,-3 4-46,1 0-1,0 1 1,0 0 0,1 1 0,1 0-1,0 0 1,0 0 0,1 1 0,1 0 0,0 1-1,-4 16 1,8-25-143,0-1 1,1 1-1,-1-1 0,1 1 0,0 0 1,0-1-1,1 8 0,-1-10 100,0-1 1,1 1-1,-1 0 0,1-1 0,-1 1 0,1-1 0,0 1 1,-1-1-1,1 1 0,0-1 0,0 0 0,0 1 0,0-1 1,0 0-1,1 0 0,-1 1 0,0-1 0,0 0 0,1 0 1,-1-1-1,1 1 0,-1 0 0,3 1 0,11 0-458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18484,'-19'22'2072,"1"-1"-1391,-3 1-353,1-3 1088,2 6-568,2-2-312,2 1-576,2-3-216,4-4-424,0 0-296,5-6-1809,0-4 2257,-1-7-376,3-7-280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30 15859,'-1'-2'201,"-1"0"0,1 0 0,0 0-1,-1 0 1,0 0 0,1 1-1,-1-1 1,0 0 0,0 1 0,0-1-1,0 1 1,0 0 0,0 0 0,0 0-1,0 0 1,0 0 0,-1 0-1,1 0 1,0 1 0,-1-1 0,1 1-1,-1 0 1,1-1 0,0 1-1,-1 0 1,1 1 0,-1-1 0,1 0-1,-1 1 1,1-1 0,0 1 0,-1 0-1,1 0 1,0 0 0,0 0-1,0 0 1,-3 2 0,-2 1-8,0 1 1,0 0-1,0 0 0,1 0 0,0 1 1,0 0-1,0 1 0,1-1 1,-9 14-1,11-15-129,1 1 0,-1 0 0,1 0 0,0 0-1,0 0 1,-2 10 0,4-15-57,0 1 0,0-1 0,-1 1 1,1-1-1,0 1 0,0-1 0,0 1 0,0-1 0,1 1 0,-1-1 0,0 1 0,1-1 0,-1 1 0,1-1 1,-1 1-1,1-1 0,0 0 0,-1 1 0,1-1 0,0 0 0,0 0 0,0 0 0,0 1 0,0-1 0,0 0 1,0 0-1,1 0 0,-1-1 0,0 1 0,1 0 0,-1 0 0,0-1 0,3 1 0,1 1-10,1-1 0,-1 0 0,1-1 0,-1 0 0,1 0 0,-1 0 0,1 0 0,0-1 0,-1 0-1,1 0 1,9-4 0,-6 2 10,-1-1 0,1 1 0,-1-2 0,-1 1 0,1-1 0,11-10 0,-17 13 4,0-1 0,1 0 0,-1 0 0,0 0 0,0 0 0,-1 0 0,1 0 0,-1-1 0,2-5 0,-2 8-15,-1 0 0,0 1-1,1-1 1,-1 0-1,0 0 1,0 1-1,1-1 1,-1 0 0,0 0-1,0 0 1,0 0-1,0 1 1,0-1-1,0 0 1,0 0 0,-1 0-1,1 0 1,0 1-1,0-1 1,-1 0 0,1 0-1,0 1 1,-1-1-1,1 0 1,-1 0-1,1 1 1,-1-1 0,1 0-1,-1 1 1,1-1-1,-1 1 1,0-1-1,1 1 1,-1-1 0,0 1-1,1-1 1,-1 1-1,0 0 1,0-1-1,0 1 1,1 0 0,-1 0-1,0 0 1,0-1-1,-1 1 1,-1 0-87,1 1 0,-1-1 0,0 1 0,1 0 0,-1 0-1,1-1 1,-1 2 0,1-1 0,-1 0 0,1 0 0,0 1 0,-4 3 0,1-2-236,0 1 1,1 1-1,-1-1 1,-5 9-1,6-8 142,1 1-1,0 0 1,0 0-1,1 1 0,-4 11 1,-1 7-571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210 108 17052,'-13'2'613,"-1"2"0,0 0 0,1 0 0,0 1 0,0 1 1,0 0-1,1 1 0,-20 15 0,23-15-364,0 0 1,0 0-1,1 1 0,-11 14 1,17-20-230,0 0 0,0 0 0,1 1 1,-1-1-1,1 0 0,-1 1 0,1-1 1,0 1-1,0 0 0,0-1 0,0 1 1,1 0-1,-1-1 0,1 1 0,-1 0 1,1 0-1,0-1 0,0 1 0,0 0 1,1 0-1,-1 0 0,1-1 0,0 5 1,0-6-19,0 1 1,1-1 0,-1 1-1,0-1 1,1 0 0,-1 1-1,0-1 1,1 0 0,0 0-1,-1 0 1,1 0 0,-1 0-1,1 0 1,0-1 0,0 1 0,0 0-1,-1-1 1,1 0 0,0 1-1,0-1 1,0 0 0,0 0-1,0 0 1,0 0 0,0 0-1,-1 0 1,1-1 0,0 1-1,0-1 1,2 0 0,4-1 26,0-1-1,-1 0 1,1 0 0,-1-1 0,13-7 0,-7 1 142,-1 0 0,0 0 0,-1-1 1,0 0-1,-1-1 0,0 0 1,15-27-1,-22 33-128,0 1 0,0-1 1,-1 0-1,0 0 0,0 0 0,-1 0 1,1 0-1,-1 0 0,-1 0 0,1-8 0,-1 10-100,-1 0 0,1 0 1,-1 0-1,0 0 0,0 1 0,-1-1 0,1 0 0,-1 0 0,0 1 0,1-1 0,-2 1 0,1 0 0,0-1 0,-1 1 0,1 0 0,-1 0 0,-4-3 0,-20-12-2773,25 15 2006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15347,'-5'38'1993,"12"6"-881,4 5-344,7 5 1361,0-1-689,-1 4-272,-3 0-192,-7 1-408,-6 4-95,-9 4-249,-9 0-128,-8 7-208,-7 1-385,-6-6 457,-1 1-64,-5-11-32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17412,'11'6'2224,"8"-1"-1360,14-5-303,8 2 1199,11-4-624,10 2-144,2-3-384,1 0-151,-5-2-273,-5 2-88,-12 1-320,-9 2-409,-12-4 553,-4 4-96,-6-3-56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2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15 470 21269,'-14'5'2027,"18"-6"-910,30-10 296,22-18-888,-2-2 1,-1-2 0,64-52 0,-83 56-501,-2-1 0,0-2-1,-2 0 1,-2-2 0,36-55 0,-61 84-22,0 0 1,-1 0-1,0-1 0,1 1 1,0-6-1,-3 11-3,0 0 0,0 0 1,0 0-1,0 0 0,0 0 0,-1 0 1,1 0-1,0 0 0,0 0 0,0 0 0,0 0 1,0 0-1,0 0 0,0 0 0,0 0 1,0 0-1,0 0 0,0 0 0,0 0 0,0 0 1,0 0-1,0 0 0,-1-1 0,1 1 0,0 0 1,0 0-1,0 0 0,0 0 0,0 0 1,0 0-1,0 0 0,0 0 0,0 0 0,0 0 1,0 0-1,0 0 0,0 0 0,0-1 1,-9 22 2,-14 40-30,3 1 0,2 1 0,4 1 0,-10 95 0,19-117-113,2-3-183,-2 0-1,-12 43 0,8-52 106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3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0 10466,'147'76'3858,"190"108"-549,-223-111-3136,-2 4 0,129 119 0,-192-151-162,-2 4 0,-2 1 0,-2 2-1,-3 1 1,-2 3 0,51 99 0,-64-100 4,-3 1 0,-2 1 1,-3 0-1,17 99 0,-24-82-7,-3 1 0,-4 0 1,-7 99-1,-8-67 64,-4-1 0,-4 0 0,-6-1 0,-4-2 0,-61 144 0,-122 190 521,-30-14 193,-262 353 404,480-739-1145,-268 353 356,41-57-183,125-156-129,-144 215-157,271-392 67,0 0 0,0 0 0,0 0 0,-1 0 0,1 1 0,0-1 0,0 0-1,0 0 1,0 0 0,0 0 0,0 1 0,0-1 0,0 0 0,0 0 0,0 0 0,0 0-1,0 0 1,-1 1 0,1-1 0,0 0 0,0 0 0,0 0 0,0 0 0,0 0 0,0 0-1,-1 0 1,1 1 0,0-1 0,0 0 0,0 0 0,0 0 0,-1 0 0,1 0-1,0 0 1,0 0 0,0 0 0,-1 0 0,1 0 0,0 0 0,0 0 0,0 0 0,0 0-1,-1 0 1,1 0 0,0 0 0,0 0 0,0 0 0,0-1 0,-1 1 0,1 0 0,0 0-1,0 0 1,0 0 0,0 0 0,0 0 0,0 0 0,-1-1 0,1 1 0,0 0-1,0 0 1,0 0 0,0 0 0,0 0 0,0-1 0,0 1 0,-2-13-19,7-33-33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 10050,'2'14'1454,"3"12"3614,-4-26-4972,-1 0 0,0 0 0,1 0 0,-1 0 0,0 0 1,1 1-1,-1-1 0,0 0 0,1 0 0,-1 0 1,0 0-1,1-1 0,-1 1 0,0 0 0,0 0 0,1 0 1,-1 0-1,0 0 0,1 0 0,-1 0 0,0-1 1,1 1-1,-1 0 0,0 0 0,0 0 0,1-1 0,-1 1 1,0 0-1,0 0 0,0-1 0,1 1 0,-1-1 1,9-9 600,-8 10-512,18-25 493,-1-1-1,-1 0 1,-2-1-1,0-1 1,-2-1-1,18-56 0,-14 27-413,-3 0 0,10-98 0,-20 101 19,-7-103 0,5 141-199,-2 17-82,0 0 0,0 0 0,0-1 0,0 1 0,1 0 0,-1 0 0,0-1 1,0 1-1,0 0 0,1 0 0,-1 0 0,0-1 0,0 1 0,0 0 0,1 0 0,-1 0 0,0 0 0,0 0 0,1-1 0,-1 1 0,0 0 0,0 0 0,1 0 1,-1 0-1,0 0 0,1 0 0,-1 0 0,1 0 0,1 1 5,0-1 1,1 1-1,-1 0 1,1 1-1,-1-1 1,0 0-1,0 0 1,3 3-1,6 3 8,95 59-18,222 128-60,-267-163-25,-26-15-231,-1 2 0,0 1 0,-2 1 0,33 27 0,-35-14-310,-19-30 202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26 633 16219,'-5'8'594,"1"0"0,0 0 0,0 0-1,-4 15 1,31-37 1761,84-80-588,162-185-1,-199 198-1556,86-111 271,-139 164-366,-26 48-33,-8 28 1,-8 21-72,-10 18 57,3 1 1,-28 133 0,57-206-124,1 0-1,-1 25 1,3-37-61,0 1 0,0-1 1,0 1-1,0 0 0,1-1 0,-1 1 1,1-1-1,0 1 0,0-1 1,0 1-1,1-1 0,-1 0 1,1 0-1,0 1 0,4 4 1,-6-8 106,0 0 0,0 0 0,0 0 1,0 0-1,1 0 0,-1 0 0,0 0 1,0 0-1,0 0 0,0 0 0,1 0 1,-1 0-1,0 0 0,0 0 0,0 0 1,0 0-1,1 0 0,-1 0 0,0 0 1,0 0-1,0 0 0,0 0 1,0-1-1,1 1 0,-1 0 0,0 0 1,0 0-1,0 0 0,0 0 0,0 0 1,0-1-1,0 1 0,1 0 0,-1 0 1,0 0-1,0 0 0,0 0 0,0-1 1,0 1-1,0 0 0,0 0 1,0 0-1,0 0 0,0-1 0,0 1 1,0 0-1,0 0 0,0 0 0,0 0 1,0-1-1,0 1 0,0 0 0,0 0 1,0 0-1,0 0 0,-1-1 0,2-12-278,-4-12-241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41 12731,'1'-1'264,"0"-1"1,0 1-1,0-1 1,-1 0-1,1 1 1,0-1-1,-1 0 1,0 0-1,1 0 1,-1 1 0,0-1-1,0-2 1,0 3-101,0 0 1,0 0 0,0 1 0,-1-1 0,1 0 0,0 0 0,0 1 0,-1-1 0,1 0-1,0 1 1,-1-1 0,1 1 0,-1-1 0,1 0 0,-1 1 0,1-1 0,-1 1 0,0-1-1,1 1 1,-1-1 0,0 1 0,-1-1-1,0 1 0,0-1-1,1 1 1,-1 0 0,0 0 0,0-1 0,0 1-1,0 1 1,1-1 0,-1 0 0,0 0-1,0 1 1,0-1 0,1 1 0,-1-1 0,0 1-1,0 0 1,1 0 0,-1 0 0,1 0-1,-1 0 1,1 0 0,-3 2 0,-4 5-56,1-1 0,-1 2 0,2-1 0,-1 1-1,1 0 1,0 0 0,1 1 0,0-1 0,0 1 0,1 0 0,-3 12 0,1-1-75,2-1 0,0 1-1,1 0 1,-1 39 0,4-50-20,0 0 0,1 1 0,1-1 0,-1 0 0,2 0 0,-1 0 0,1 0 0,1 0 0,5 11 0,-7-17 0,1 0 0,-1-1 0,0 1-1,1-1 1,0 0 0,0 1 0,0-1 0,0-1 0,0 1-1,0 0 1,1-1 0,-1 0 0,1 1 0,0-1-1,0-1 1,0 1 0,0-1 0,0 1 0,0-1-1,0 0 1,0-1 0,0 1 0,1-1 0,7 0-1,-3-1 42,0 0-1,0-1 0,0 0 0,0-1 0,-1 0 0,1 0 0,-1-1 0,1 0 0,-1-1 1,-1 0-1,1 0 0,-1-1 0,1 1 0,-2-2 0,1 1 0,-1-1 0,10-13 0,-7 8 46,0 0 0,-1-1-1,-1 0 1,0 0-1,0-1 1,-2 0 0,0 0-1,0-1 1,-1 1-1,2-19 1,-5 22-77,-1 0 0,0 0 0,0-1 0,-1 1 0,-1 0 0,0 1 0,-6-22 0,7 28-114,0 0 1,-1 1-1,1-1 0,-1 1 0,0 0 1,1-1-1,-2 1 0,1 0 1,0 0-1,0 0 0,-1 1 0,0-1 1,1 0-1,-1 1 0,0 0 0,0 0 1,-1 0-1,1 0 0,0 0 0,-1 1 1,1-1-1,-1 1 0,1 0 1,-1 0-1,0 0 0,-5 0 0,7 1 36,-1 0-1,1 0 1,0 0-1,0 0 1,-1 1-1,1-1 0,0 1 1,0 0-1,0 0 1,0-1-1,0 1 1,0 1-1,0-1 0,0 0 1,0 0-1,0 1 1,1-1-1,-3 3 1,-6 18-602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20380,'0'8'2041,"0"13"-1417,-6 18-248,-8 8 1304,-2 13-975,2 6-129,-5 4-144,3-2-40,4-4-104,4-7-80,8-11-128,11-1-16,4-10-488,4-5-408,11-14 712,5-4-144,3-8-72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 17556,'0'0'111,"1"0"0,-1-1 0,0 1 0,1 0 0,-1 0-1,1 0 1,-1 0 0,1 0 0,-1 0 0,1 0 0,-1 0 0,1 0 0,-1 0 0,0 0 0,1 0 0,-1 0 0,1 0 0,-1 1 0,1-1 0,-1 0 0,1 0 0,-1 0 0,0 1 0,1-1 0,-1 0 0,0 0 0,1 1-1,-1-1 1,0 0 0,1 1 0,-1-1 0,0 1 0,0-1 0,1 0 0,-1 1 0,0-1 0,0 1 0,0-1 0,1 0 0,-1 2 0,0 1 114,1 0 1,-1 0-1,0 0 1,0 0 0,0 0-1,-1 0 1,0 4-1,-17 52 782,-17 21-532,-3-1 0,-66 99-1,95-164-439,2-4 15,0 1 0,0 0 0,1 0 0,0 1 0,1 0-1,1 0 1,0 0 0,-4 17 0,8-28-42,0 0 0,0 0 0,0-1 0,0 1-1,0 0 1,0 0 0,0 0 0,1 0 0,-1 0 0,0 0-1,0-1 1,1 1 0,-1 0 0,0 0 0,1 0-1,-1-1 1,1 1 0,-1 0 0,1 0 0,-1-1-1,1 1 1,0 0 0,-1-1 0,1 1 0,0-1 0,-1 1-1,3 0 1,-1 0 6,0 0 0,1-1 1,-1 1-1,1-1 0,-1 1 0,1-1 0,0 0 0,-1 0 0,5 0 0,6-2-2,-1 0 0,23-7-1,-35 9-11,29-10-682,0 0 0,37-21 0,-53 24 139,0-1 0,0 0 1,-1-1-1,0-1 0,0 0 1,17-20-1,-12 6-467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15435,'-3'10'2065,"-4"5"-1161,-2 6-272,1 4 1104,-1 8-367,-6 4-209,4 4-376,0-2-152,0 2-232,2-5-136,4-1-432,2-7-416,0-7 520,8-9-112,-1-12-56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19548,'0'0'2025,"-4"14"-1273,-4 9-296,-2 14 1096,-2 6-328,-1 12-559,2 0-281,0 5-264,1 0-112,6-8-232,2-8-192,4-14-513,2-5-303,6-21 904,-1-6-240,6-20-128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 16179,'-2'-1'173,"-1"0"-1,1 1 1,-1-1-1,0 1 0,1 0 1,-1-1-1,1 2 1,-1-1-1,0 0 0,1 0 1,-1 1-1,1-1 1,-1 1-1,1 0 0,-1 0 1,1 0-1,-1 0 1,1 0-1,-4 2 0,-5 5 321,0-1 0,-15 15 0,18-15 115,-5 5-344,0 1-1,0 1 1,1 0 0,1 1-1,0 0 1,1 0 0,0 1 0,2 1-1,0 0 1,-10 32 0,17-47-258,0 0 0,0 0 0,1 1 0,-1-1 0,1 0 1,-1 1-1,1-1 0,0 0 0,0 1 0,0-1 0,0 0 1,1 1-1,-1-1 0,1 0 0,-1 1 0,1-1 0,0 0 1,0 0-1,0 0 0,0 0 0,0 0 0,0 0 0,1 0 1,-1 0-1,1 0 0,-1 0 0,1-1 0,0 1 0,0-1 1,-1 1-1,1-1 0,0 0 0,0 1 0,1-1 0,-1 0 0,4 1 1,11 3-11,0 0 1,0-1-1,18 1 1,-13-1 12,29 7 0,-44-9-9,-1 0 0,0 1 0,0-1 0,0 1 0,0 1 0,0-1 1,-1 1-1,10 8 0,-13-10 2,0 0 0,0 1 0,0-1 0,0 1 0,-1 0 1,1 0-1,-1-1 0,0 1 0,1 0 0,-1 0 0,0 0 0,-1 0 0,1 1 0,-1-1 0,1 0 0,-1 0 0,0 0 1,0 0-1,0 1 0,-1-1 0,1 0 0,-1 0 0,0 0 0,1 0 0,-2 0 0,1 0 0,-2 5 0,-5 7 59,0-1-1,-1 0 1,-20 26-1,23-32-11,0 0 18,-1 0 0,0-1 0,-1 0 0,1 0 0,-14 8 0,18-13-35,0 0-1,0 0 1,-1-1-1,1 1 1,0-1 0,-1 0-1,1 0 1,-6 1-1,7-2-13,0 0-1,0 0 0,1 0 1,-1 0-1,0 0 0,0-1 1,1 1-1,-1 0 0,0-1 0,1 0 1,-1 1-1,1-1 0,-1 0 1,0 0-1,1 0 0,0 0 1,-1 0-1,-1-1 0,1-1-2,0 0 0,0 0 0,1 0 1,-1 0-1,1 0 0,-1 0 0,1 0 0,0-1 0,0 1 0,1 0 0,-1-1 0,1 1 0,-1 0 0,1-1 0,0 1 0,0-1 0,1-3 0,0-5-9,1 0-1,0 1 0,7-20 0,-4 19-15,0 0 1,1 0-1,0 0 0,1 1 0,0 0 0,1 1 0,0 0 0,1 0 1,17-15-1,2 3 59,0 1-1,43-24 1,-62 39 12,0 0 0,-1 0 0,0 0 0,0-1-1,0 0 1,-1-1 0,9-10 0,-15 16-37,1-1-1,0 1 1,-1 0 0,0-1-1,1 1 1,-1-1 0,0 1-1,0-1 1,0 0 0,-1 1-1,1-1 1,-1 0 0,1 0-1,-1 0 1,0 1 0,0-1-1,0 0 1,0 0 0,-1 0-1,1 1 1,-1-1 0,0 0 0,0 1-1,0-1 1,0 0 0,0 1-1,0-1 1,-1 1 0,1 0-1,-1-1 1,-2-1 0,-2-3-38,0 1 0,-1-1 0,0 2 0,0-1 0,-1 1 0,1 0 1,-13-5-1,15 8-242,0-1 1,0 2 0,0-1 0,0 1-1,0-1 1,0 1 0,-1 1 0,1-1 0,0 1-1,0 0 1,-1 0 0,1 0 0,0 1-1,-7 1 1,11-1 205,0-1 0,1 0-1,-1 0 1,0 0 0,0 1 0,1-1 0,-1 0-1,1 1 1,-1-1 0,0 1 0,1-1-1,-1 1 1,1-1 0,-1 1 0,1-1 0,-1 1-1,1-1 1,-1 1 0,1 0 0,0-1 0,-1 1-1,1-1 1,0 1 0,-1 0 0,1 0-1,0-1 1,0 1 0,0 1 0,1 11-818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61 16323,'1'-4'318,"-1"0"0,1 1 0,-1-1 0,1 0 0,-1 0 0,0 0 0,-1 0 0,1 0 0,-2-5 0,2 8-247,-1 0-1,1 0 1,-1 0-1,1 0 1,-1 0-1,0 0 1,1 0-1,-1 0 1,0 1-1,1-1 0,-1 0 1,0 0-1,0 1 1,0-1-1,0 1 1,0-1-1,0 1 1,0-1-1,0 1 1,0-1-1,0 1 1,0 0-1,0-1 0,0 1 1,0 0-1,0 0 1,0 0-1,0 0 1,0 0-1,0 0 1,0 0-1,-1 1 1,1-1-1,0 0 1,0 0-1,0 1 1,0-1-1,-1 2 0,-6 1 96,1 0-1,0 1 1,0 0-1,0 0 1,0 0-1,1 1 1,-1 0-1,1 1 1,1-1-1,-10 12 1,-3 6-14,-23 40 1,34-51-128,0 0 0,1 1 0,0-1 0,1 1 0,0 1-1,-3 21 1,7-30-16,0 0-1,0 0 0,1 0 0,0 0 1,0 0-1,0 0 0,0 0 0,1-1 1,0 1-1,0 0 0,1 0 1,-1 0-1,1-1 0,0 1 0,0 0 1,0-1-1,1 0 0,0 0 0,0 0 1,0 0-1,6 6 0,6 1 3,0 0 0,0-1 0,1-1 0,0-1 0,33 12 0,-21-9-6,31 18-1,-52-25 0,1 1 0,-1 0 0,0 1 0,0 0-1,0 0 1,-1 0 0,0 1 0,7 9 0,-10-11 2,0 0 1,-1 1 0,1-1-1,-1 0 1,-1 1 0,1-1-1,-1 1 1,0 0 0,0-1-1,0 1 1,-1 0 0,0 0-1,0-1 1,-1 1 0,0 0-1,1-1 1,-2 1 0,1 0-1,-4 8 1,3-10 16,1 0 0,-1 0 0,0 0 0,0 0 0,-1 0 0,1 0 0,-1 0 0,0-1 0,0 1 0,0-1 0,-1 0 0,1 0 0,-1 0 0,0 0 0,1-1 0,-1 0 0,0 1 0,-1-1 0,1-1 0,0 1 0,0-1 0,-1 1 0,1-1 0,-9 1 0,9-2 0,0 0 0,0-1 1,0 1-1,1-1 0,-1 1 0,0-1 1,0 0-1,1-1 0,-1 1 1,0-1-1,1 1 0,0-1 0,-1 0 1,1 0-1,0-1 0,0 1 1,0-1-1,0 1 0,0-1 0,1 0 1,-1 0-1,1 0 0,0 0 0,0-1 1,0 1-1,0-1 0,1 1 1,-1-1-1,0-4 0,-2-5 17,0-1 0,1 0-1,0 0 1,2 0 0,-1 0-1,2-24 1,2 16-34,0 1 0,1 0 0,2-1 0,0 1 0,1 1 0,1-1 0,1 1-1,12-23 1,-6 19 48,1 0 0,1 0 0,1 2 0,2 0 0,37-36 0,-52 54-48,0 1-1,-1-1 0,1 0 0,-1 0 0,0-1 0,0 1 0,0-1 0,3-7 0,-5 10-16,-1 1 0,1-1 0,-1 0 0,1 1 0,-1-1 0,0 0-1,0 0 1,0 1 0,0-1 0,0 0 0,0 0 0,-1 1 0,1-1 0,0 0 0,-1 1-1,0-1 1,1 0 0,-1 1 0,0-1 0,0 1 0,0-1 0,0 1 0,0 0 0,0-1-1,0 1 1,0 0 0,0-1 0,-1 1 0,1 0 0,-2-1 0,-6-3-174,1 0 0,0 0 0,-1 1 0,0 0-1,0 1 1,0 0 0,-1 0 0,1 1 0,0 0 0,-1 1 0,0 0 0,1 0 0,-1 1 0,0 1 0,-11 1 0,-25 4-367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14963,'376'-70'5546,"3"28"-3707,-317 36-1522,812-66 1176,-556 48-1319,1031-73 421,-741 57-245,-3 28-68,-545 13-291,0 2 1,92 17-1,-144-18-36,-5-2 5,-1 0-1,1 1 1,-1-1-1,1 1 1,-1-1-1,1 1 1,-1 0 0,1 0-1,-1 0 1,0 0-1,0 1 1,1-1 0,-1 1-1,0-1 1,3 4-1,-5-5 24,0 0 1,0 0-1,0 1 0,0-1 0,0 0 0,0 0 1,0 0-1,-1 1 0,1-1 0,0 0 0,0 0 1,0 0-1,0 1 0,0-1 0,0 0 0,0 0 0,0 0 1,0 1-1,-1-1 0,1 0 0,0 0 0,0 0 1,0 0-1,0 1 0,-1-1 0,1 0 0,0 0 1,0 0-1,0 0 0,-1 0 0,1 0 0,0 0 0,0 0 1,0 0-1,-1 0 0,1 0 0,0 0 0,0 0 1,0 0-1,-1 0 0,1 0 0,0 0 0,0 0 0,-1 0 1,1 0-1,0 0 0,0 0 0,-1 0 0,-14 0-42,15 0 29,-29-2-269,-3-2-93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4 445 16139,'-3'14'1371,"3"-14"-1349,0 0 0,0 0-1,0 0 1,0 0-1,0 0 1,0 0 0,0 0-1,0 0 1,0 1-1,0-1 1,0 0 0,0 0-1,0 0 1,0 0-1,0 0 1,0 0 0,0 0-1,0 0 1,0 0-1,0 1 1,0-1 0,0 0-1,0 0 1,0 0 0,0 0-1,0 0 1,1 0-1,-1 0 1,0 0 0,0 0-1,0 0 1,0 0-1,0 0 1,0 0 0,0 0-1,0 0 1,0 0-1,1 0 1,-1 1 0,0-1-1,0 0 1,0 0-1,0 0 1,0 0 0,0 0-1,0-1 1,0 1 0,1 0-1,-1 0 1,0 0-1,0 0 1,19-15 1543,-1 0-990,457-388 4219,-466 394-4780,16-10 26,-25 19-40,0 0 1,0 0-1,0 0 0,1 0 1,-1 0-1,0 0 0,0 0 1,0 0-1,0 0 0,1 0 1,-1 0-1,0 0 0,0 0 1,0 0-1,1 0 0,-1 0 0,0 0 1,0 0-1,0 0 0,0 1 1,1-1-1,-1 0 0,0 0 1,0 0-1,0 0 0,0 0 1,0 0-1,1 0 0,-1 1 1,0-1-1,0 0 0,0 0 0,0 0 1,0 0-1,0 0 0,0 1 1,0-1-1,0 0 0,1 0 1,-1 0-1,0 1 0,-2 17 5,-37 136 35,-5 23-34,37-142-55,1-8-413,2 1 1,-2 41-1,6-65 377,2 20-117,-2-24 192,0 1 0,0 0 0,0-1 0,0 1 0,0-1 0,1 1 0,-1-1 0,0 1 0,0-1 0,1 1 0,-1-1 0,0 1 0,1-1 0,-1 1 0,0-1 0,1 1 0,-1-1 0,1 1 0,-1-1 0,1 0 0,-1 1 0,1-1 0,-1 0 0,1 0 0,-1 1-1,1-1 1,0 0 0,-1 0 0,1 0 0,-1 0 0,1 0 0,0 1 0,16-7-387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29 15851,'0'-1'67,"0"1"0,1-1 0,-1 0 0,0 0 0,1 1 0,-1-1 0,0 0 0,0 0 0,0 1 0,0-1 0,1 0 0,-1 0 0,0 0 0,-1 1 0,1-1 0,0 0 0,0 0 0,0 0 0,0 1 0,-1-1-1,1 0 1,0 0 0,0 1 0,-1-1 0,1 0 0,-1 1 0,0-2 0,0 1-2,0 1-1,-1-1 1,1 0-1,0 0 0,-1 1 1,1-1-1,0 1 1,-1 0-1,1-1 1,-1 1-1,1 0 1,-1 0-1,-2 0 1,-4 0 258,0 1 0,0 0 1,0 0-1,-15 5 1,12-2-145,0 1-1,0 0 1,0 0 0,1 1 0,0 0 0,0 1 0,1 1 0,0-1 0,0 1 0,-12 15 0,16-17-133,-1 1 0,1 1 1,0-1-1,1 1 0,0-1 1,0 1-1,1 1 0,0-1 1,0 0-1,0 1 0,2 0 1,-1-1-1,1 1 1,-1 15-1,2-20-28,1 0 0,-1 0 0,1 0 0,0 0-1,-1 0 1,2 0 0,-1 0 0,0-1 0,1 1 0,0 0 0,0-1 0,0 1 0,0-1 0,0 1-1,1-1 1,0 0 0,-1 0 0,6 3 0,-4-3 6,0 0-1,1 0 1,0-1 0,-1 0-1,1 0 1,0 0 0,0 0-1,0-1 1,0 0-1,0 0 1,0 0 0,1-1-1,-1 1 1,6-2 0,2 0 33,1-1 0,0 0 0,-1-1 0,0-1 0,0 0 0,0-1 0,0 0 0,0-1 1,-1-1-1,0 0 0,19-15 0,-22 15-4,0 0 1,0 0 0,-1-1 0,0 0-1,-1-1 1,0 0 0,0 0 0,-1-1-1,0 1 1,-1-1 0,0-1 0,0 1-1,-1-1 1,4-19 0,-7 27-67,-1 0 0,1 0 0,-1 0 1,0 0-1,-1 0 0,1 0 0,0 0 0,-1 0 1,1 0-1,-1 0 0,0 0 0,0 0 0,-1 0 1,1 0-1,0 0 0,-1 1 0,0-1 1,1 1-1,-1-1 0,0 1 0,0-1 0,-1 1 1,1 0-1,0 0 0,-1 0 0,1 1 1,-1-1-1,0 0 0,1 1 0,-1 0 0,0 0 1,0-1-1,0 2 0,-5-2 0,3 1-86,1 0-1,-1 0 0,1 0 0,-1 1 1,1 0-1,-1 0 0,1 0 1,-1 0-1,1 1 0,-1 0 0,1 0 1,0 0-1,-1 0 0,1 1 1,0 0-1,0-1 0,0 2 0,0-1 1,0 0-1,1 1 0,-1 0 1,1-1-1,-5 6 0,3 7-445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4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2 425 16892,'0'2'173,"-1"-1"0,1 0 0,0 0 0,0 1 0,0-1 0,0 0 0,0 1 0,0-1 0,0 0 0,0 1 0,0-1 0,1 2 0,-1-3-132,1 1-1,-1-1 0,0 0 0,0 0 0,0 1 1,1-1-1,-1 0 0,0 0 0,1 1 0,-1-1 1,0 0-1,0 0 0,1 0 0,-1 0 0,0 0 1,1 1-1,-1-1 0,0 0 0,1 0 0,-1 0 1,0 0-1,1 0 0,-1 0 0,0 0 0,1 0 1,-1 0-1,0 0 0,1 0 0,0-1 0,4-1 195,0 0 0,0 0 0,-1-1 0,1 0 0,5-3 0,3-3 640,74-47 177,-2-5 0,-3-2 0,-3-5 0,85-92 1,-151 149-951,-13 11-101,0 0 0,1 0 1,-1 0-1,0 0 0,0 0 0,0 1 1,0-1-1,0 0 0,0 0 0,1 0 1,-1 0-1,0 0 0,0 0 0,0 0 1,0 1-1,0-1 0,0 0 0,0 0 1,0 0-1,0 0 0,0 1 0,0-1 1,0 0-1,0 0 0,0 0 0,0 0 1,0 0-1,0 1 0,0-1 0,0 0 1,0 0-1,0 0 0,0 0 0,0 1 1,0-1-1,0 0 0,0 0 1,0 0-1,0 0 0,0 0 0,0 1 1,0-1-1,-1 0 0,1 0 0,0 0 1,-14 33 36,12-29-36,-10 19-8,-53 118 59,55-115-116,1 0-1,1 1 1,-7 40 0,15-64 42,-2 34-838,2-37 840,0 1-1,0-1 0,0 1 1,0 0-1,0-1 1,0 1-1,0 0 1,0-1-1,1 1 1,-1-1-1,0 1 1,1-1-1,-1 1 1,0-1-1,1 1 1,-1-1-1,0 1 1,1-1-1,-1 1 0,1-1 1,-1 1-1,1-1 1,-1 0-1,1 1 1,0-1-1,-1 0 1,1 0-1,-1 1 1,1-1-1,0 0 1,-1 0-1,1 0 1,-1 0-1,1 0 0,0 1 1,-1-1-1,1 0 1,0-1-1,-1 1 1,1 0-1,-1 0 1,1 0-1,0 0 1,-1 0-1,1-1 1,-1 1-1,2-1 1,12-7-358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21773,'-6'12'1816,"3"-1"-1384,-1-7 472,8-8-688,5-5-680,1-5 584,1 1-352,0-3-112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13259,'8'57'3366,"-26"250"-1516,7-187-1574,-30 904 258,62-555-389,33-3-27,3 40 8,-39-15-46,-27 0-1,0 45 38,43 162-292,-33-682-2,3 26-159,-4-40 313,1 1 0,-1-1-1,1 1 1,0-1 0,0 0 0,0 1 0,0-1 0,0 0 0,0 0 0,0 1 0,1-1 0,2 3-1,7-2-197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14803,'20'-4'2177,"13"4"-1073,8 0-440,16-1 2257,9-2-1577,13-2-568,6 0-424,5-3-2232,-3 2 1824,-5-3-288,2-1-208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19444,'7'-4'255,"0"0"1,0-1-1,0 0 0,0 0 0,0-1 1,-1 0-1,7-8 0,36-51 132,-23 29 186,89-127 532,-90 124-905,-3-2 1,24-54-1,-43 85-57,-6 17-34,-8 21 0,-62 195 105,58-168-665,3 1 0,-6 64 0,18-117 397,-1 0 22,1-1 1,-1 1-1,1 0 1,0-1-1,0 1 1,0 0-1,0-1 1,1 1-1,-1 0 1,1-1-1,-1 1 1,1-1-1,0 1 1,2 2 0,11 3-300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63 16724,'-39'68'2008,"-15"29"-500,47-81-1135,0 0-1,1 1 1,0-1 0,-3 21-1,8-33-302,1 1-1,-1-1 0,1 0 0,0 1 1,0-1-1,0 1 0,0-1 1,1 1-1,2 7 0,-2-9-48,0-1 0,0 0 0,0 0 0,0 0 0,0 0 1,1-1-1,-1 1 0,1 0 0,-1 0 0,1-1 0,0 1 0,-1-1 0,1 1 0,0-1 0,0 0 0,0 0 0,0 0 0,0 0 0,0 0 0,1 0 1,1 0-1,3 0 13,0 0 0,0 0 1,1-1-1,-1 0 0,0 0 1,0-1-1,0 0 0,0 0 0,0-1 1,0 0-1,0 0 0,-1 0 1,1-1-1,-1 0 0,1 0 1,-1-1-1,0 0 0,10-8 1,-4 2 88,0 0 1,0-1 0,-1 0-1,-1-1 1,0 0 0,0-1 0,12-22-1,-16 22 19,0 0 0,-1-1 0,0 1-1,-1-1 1,0 0 0,1-18 0,-4 24-78,0 0 1,0 1 0,-1-1-1,-1 1 1,1-1 0,-1 0-1,0 1 1,-1-1 0,0 1-1,0 0 1,-1-1 0,1 1-1,-7-10 1,6 14-79,1 0 1,-1 0-1,0 0 1,0 1-1,0-1 1,0 1-1,0-1 0,-1 1 1,1 0-1,-1 1 1,0-1-1,1 1 0,-1-1 1,0 1-1,0 0 1,0 0-1,0 1 1,0-1-1,0 1 0,0 0 1,0 0-1,0 0 1,0 1-1,0-1 0,1 1 1,-1 0-1,-4 1 1,2 0-142,0 0 0,0 0 0,0 0-1,0 0 1,1 1 0,-1 0 0,1 0 0,0 0 0,0 1 0,0 0 0,0 0 0,0 0 0,1 1 0,0-1 0,0 1 0,0 0 0,-3 7 0,6-4-508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35 19876,'-6'1'220,"0"0"0,0 0 0,0 1-1,1-1 1,-1 1 0,0 0 0,1 1 0,0-1-1,-1 1 1,1 0 0,0 1 0,0-1 0,1 1-1,-1 0 1,1 0 0,-5 6 0,-3 3 31,2 0 0,0 1 1,0 0-1,-12 24 0,16-24-198,0 0 0,1 0 0,0 0 0,1 1 0,1-1 0,-2 24 0,4-33-39,1 0 0,0 0 0,1 0 1,-1 0-1,1 0 0,0 0 0,0 0 0,0 0 0,1 0 0,2 6 0,-2-9 3,-1 1 1,1-1-1,0 0 0,0 1 1,0-1-1,0 0 1,0 0-1,0 0 0,0 0 1,1-1-1,-1 1 1,1-1-1,-1 1 0,1-1 1,0 0-1,-1 0 1,1 0-1,0 0 0,3 0 1,1 0 27,0 0-1,0 0 1,1-1 0,-1 0 0,0 0 0,0-1-1,0 0 1,0 0 0,0-1 0,-1 0 0,1 0-1,0 0 1,-1-1 0,1 0 0,6-4 0,-5 2 39,0-1 1,-1 0-1,0 0 1,0-1-1,0 1 1,-1-1-1,0-1 1,0 1 0,0-1-1,6-14 1,-7 13-38,-1 0 1,-1-1-1,0 1 1,0-1-1,0 0 1,-1 0-1,-1 1 1,0-1-1,0 0 1,-1-12-1,-1 15-81,1-1 1,-2 1-1,1-1 0,-1 1 0,0 0 1,0 0-1,-1 0 0,0 0 0,-1 0 1,1 1-1,-1-1 0,0 1 0,-1 0 1,-6-7-1,6 8-43,-1-1 0,0 1 0,-1 0 1,1 0-1,-1 1 0,0 0 0,0 0 0,0 1 1,-1 0-1,1 0 0,-1 1 0,1-1 0,-1 2 1,0-1-1,0 1 0,-12 0 0,-11 1-362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14026 1 15115,'8'9'3028,"7"11"-2639,0 0 0,-2 1 1,22 46-1,-23-45-298,9 22-70,-2 0 0,-1 0 0,20 85 0,-31-95-15,-2-1 0,-1 1-1,-2 0 1,-1 0 0,-1 0 0,-7 41 0,-3-16 4,-3-1 0,-32 91 0,-58 106 76,45-119 10,-1 14 51,-78 180 60,93-238-142,-81 130 0,13-59-39,-182 201-1,191-253-13,-129 104 0,-138 71 31,181-160-51,-5-8 1,-322 144 0,224-142 17,-389 105 0,-1542 276 21,1690-420-57,-253 43 23,-867 185-24,1188-220 39,-59 9-29,-367 73 14,-688 191 1049,762-174 28,-2-52-295,498-107-1132,316-29 366,2 0-20,1 1 0,-1-1 0,0 0 0,1 0 0,-1 0 0,1 0 0,-1 0 0,1-1 0,-1 1 0,1-1 0,-1 0 0,1 1 0,-4-3 0,7-4-104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5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19996,'24'-13'411,"-1"0"-1,0-2 1,-1-1 0,20-18-1,76-79 62,-84 78-123,412-467 1826,-443 501-1927,-1 7-78,-1 18 10,1 15-57,7 3-91,2-1 0,21 52 0,42 78 9,-55-129-46,-14-32 13,13 33-299,2-2-1,51 77 1,-50-96 139,-3-11-35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3:5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23 575 16628,'-17'14'1313,"11"-10"-612,11-10 58,255-335 3524,-211 272-3825,68-107 741,-147 261-762,2-8-463,3 2 1,3 1-1,-10 85 1,31-159-18,-1 2-153,1 0 0,1 0 0,-1 0 1,1 1-1,0-1 0,3 14 1,-3-21 183,0-1 1,0 1 0,0-1 0,0 1 0,0-1-1,1 1 1,-1-1 0,0 1 0,0-1 0,0 1 0,0-1-1,1 1 1,-1-1 0,0 0 0,1 1 0,-1-1 0,0 1-1,1-1 1,-1 0 0,0 1 0,1-1 0,-1 0 0,1 1-1,-1-1 1,1 0 0,-1 0 0,1 1 0,-1-1 0,0 0-1,1 0 1,-1 0 0,1 0 0,0 0 0,-1 1 0,1-1-1,-1 0 1,1 0 0,-1 0 0,1-1 0,-1 1-1,1 0 1,-1 0 0,1 0 0,-1 0 0,1 0 0,-1-1-1,1 1 1,-1 0 0,1 0 0,-1-1 0,0 1 0,1 0-1,-1-1 1,1 1 0,-1 0 0,0-1 0,1 1 0,-1-1-1,0 1 1,1-1 0,13-20-437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 19652,'-1'0'107,"0"0"0,0-1 0,1 1-1,-1 0 1,0 0 0,0 0 0,0 0 0,0 0-1,0 0 1,0 0 0,0 0 0,0 0 0,0 0-1,0 0 1,0 1 0,1-1 0,-1 0 0,0 1-1,0-1 1,0 0 0,0 1 0,0-1 0,1 1-1,-1 0 1,0-1 0,1 1 0,-2 1 0,-19 22 779,9-5-624,1 0 0,1 1 0,1 0 0,-11 34-1,9-16-212,-11 69 0,19-84-27,0 0 0,2 44-1,1-61-10,1 0 0,-1-1 0,1 1 0,0-1 0,0 1 0,1-1 0,-1 1 0,1-1-1,0 0 1,1 0 0,-1 0 0,1 0 0,0 0 0,0-1 0,1 1 0,0-1-1,7 7 1,-9-9 5,0-1 0,1 1 0,-1-1-1,1 0 1,0 1 0,-1-1 0,1 0 0,0-1-1,0 1 1,0-1 0,-1 1 0,1-1-1,0 0 1,0 0 0,0 0 0,0 0 0,4-1-1,-2-1 19,1 1-1,-1-1 0,1 0 0,-1-1 1,0 1-1,0-1 0,-1 0 1,8-5-1,0-3 69,-1 1 0,0-2 0,-1 1 0,0-1-1,14-23 1,-15 21 10,-2-1 0,0 0 0,0 0 0,-2-1-1,0 0 1,-1 0 0,5-32 0,-8 37-67,0 0 1,-1 1-1,0-1 0,-1 0 1,0 1-1,0-1 0,-1 0 1,-1 1-1,0 0 1,0-1-1,-1 1 0,0 1 1,-7-13-1,7 18-62,1-1 0,0 1 0,-1 0 0,0 1 0,0-1 0,0 0 0,-1 1 0,1 0 1,-1 0-1,1 1 0,-1-1 0,-6-1 0,9 3-82,-1 0 1,1 0-1,0 0 1,-1 1-1,1-1 1,0 1 0,-1-1-1,1 1 1,0 0-1,-1 0 1,1 0-1,-1 1 1,1-1-1,0 0 1,-1 1-1,1 0 1,0-1-1,0 1 1,-1 0 0,1 0-1,0 0 1,0 1-1,0-1 1,0 0-1,0 1 1,0-1-1,1 1 1,-1 0-1,-1 2 1,2-4 52,0 1-1,1 0 1,-1 0 0,1 0-1,-1 0 1,1 0 0,-1 0-1,1 0 1,0 0 0,-1 0-1,1 0 1,0 0 0,0 0-1,0 0 1,0 0 0,0 0-1,0 0 1,0 0 0,0 0-1,0 0 1,0 0 0,1 0-1,-1 0 1,0 0 0,1 0-1,-1 0 1,1 0 0,-1 0-1,1 0 1,-1-1 0,1 1-1,0 0 1,-1 0 0,2 1-1,10 4-666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94 15091,'0'0'79,"0"0"0,-1 0-1,1 0 1,0 0 0,0 0-1,-1 0 1,1 0 0,0 0-1,-1 0 1,1 0 0,0 0-1,0 0 1,-1 0 0,1-1-1,0 1 1,0 0 0,-1 0-1,1 0 1,0 0-1,0-1 1,0 1 0,-1 0-1,1 0 1,0-1 0,0 1-1,0 0 1,0 0 0,0-1-1,0 1 1,-1 0 0,1 0-1,0-1 1,0 1 0,0 0-1,0-1 1,0 1 0,0 0-1,0 0 1,0-1 0,0 1-1,0 0 1,0-1 0,0 1-1,0 0 1,1 0 0,-1-1-1,0 1 1,0 0 0,0 0-1,0-1 1,0 1 0,0 0-1,1 0 1,-1-1 0,0 1-1,11-15 2135,-1 6-1744,0 1 1,0 0-1,0 1 0,1 0 1,0 1-1,1 0 1,19-7-1,-30 13-459,0-1 0,0 1 0,0-1-1,0 1 1,0 0 0,1-1 0,-1 1 0,0 0 0,0 0 0,0 0-1,0 0 1,0 0 0,0 0 0,0 0 0,0 0 0,0 0-1,1 0 1,-1 1 0,0-1 0,0 0 0,0 1 0,0-1-1,0 1 1,0-1 0,0 1 0,0-1 0,-1 1 0,1 0 0,0-1-1,0 1 1,0 0 0,-1 0 0,1 0 0,0 0 0,-1 0-1,1 0 1,-1 0 0,1 0 0,-1 0 0,1 0 0,-1 0-1,1 1 1,-1 2-5,1 0 1,-1-1-1,0 1 0,0 0 0,0 0 0,-1 0 1,1 0-1,-1 0 0,0-1 0,-2 8 0,-9 13 39,0 0 0,-1-1 0,-2 0 0,-19 23 0,-2 3 48,36-48-90,-1-1 0,0 1 0,1 0 0,0-1 0,-1 1 0,1 0-1,-1 0 1,1 0 0,0 0 0,-1-1 0,1 1 0,0 0 0,0 0 0,0 0 0,0 0-1,0 0 1,0 0 0,0-1 0,0 1 0,0 0 0,0 0 0,0 0 0,1 0-1,-1 1 1,1-1-3,0 0-1,0 0 1,0 0-1,0 0 1,0 0-1,0 0 1,0 0-1,0 0 1,1-1-1,-1 1 0,0 0 1,0-1-1,3 2 1,7 1-15,-1-1 0,1 0-1,15 1 1,-12-1 39,-4-1-37,0 1-1,-1 0 0,1 1 0,-1 0 1,18 7-1,-26-9 17,1 0 1,0 0-1,-1 0 1,1 0-1,-1 0 1,0 1-1,1-1 1,-1 0-1,0 1 1,0-1-1,1 0 1,-1 1-1,0 0 1,0-1-1,-1 1 1,1-1 0,0 1-1,-1 0 1,1 0-1,-1 0 1,1-1-1,-1 1 1,0 0-1,0 0 1,0 0-1,0 0 1,0-1-1,0 1 1,0 0-1,0 0 1,-1 0-1,1-1 1,-1 1-1,0 0 1,1 0-1,-1-1 1,0 1-1,-2 2 1,-2 5 101,-1-1 0,0 0 0,0 0 0,-1 0 0,0-1 0,0 0 0,0-1 0,-1 1 0,-16 8 0,9-5 126,-1-2 0,-1 0 0,0-1-1,-27 8 1,31-11-175,-1-2-1,1 0 0,-1-1 1,0 0-1,0-1 0,0-1 0,0 0 1,1-1-1,-18-4 0,24 4-1912,18 3 260,19-2-54,-10-9 870,4-7-57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19852,'8'36'2017,"-5"-3"-1481,-3-1-264,2 1 1008,1 0-736,-1-2-16,4-6-520,2-2-264,-2-9-576,2-2-240,-2-5 824,1-7-208,-4-7-192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87 19740,'0'0'53,"0"-1"-1,0 1 1,0 0-1,0 0 1,-1-1-1,1 1 1,0 0-1,0 0 1,0-1-1,0 1 1,-1 0-1,1 0 1,0 0-1,0-1 1,0 1-1,-1 0 1,1 0-1,0 0 1,0 0-1,-1 0 1,1 0-1,0-1 1,0 1-1,-1 0 1,1 0-1,0 0 1,0 0-1,-1 0 1,1 0-1,0 0 1,0 0-1,-1 0 1,1 0-1,-13 6 669,-15 16-79,24-18-226,-3 1-169,1 1 1,-1 0 0,2 0-1,-1 1 1,-9 13 0,14-18-234,0-1 0,0 1 0,1 0-1,-1-1 1,0 1 0,0 0 0,1 0 0,-1 0 0,1 0 0,0 0 0,0 0 0,-1 0 0,1-1 0,0 1 0,1 0 0,-1 0 0,0 0-1,0 0 1,1 0 0,-1 0 0,1 0 0,0-1 0,-1 1 0,1 0 0,0 0 0,0-1 0,0 1 0,1-1 0,-1 1 0,0-1 0,0 1-1,3 1 1,7 5-28,1 0 0,0-1 0,1-1 0,0 0 0,0 0 0,0-2 0,18 5 0,24 10 6,-51-18 9,10 5 4,0-1 1,-1 2-1,0 0 1,25 17-1,-36-22-3,1 0 0,-1 0 1,0 0-1,0 0 0,0 1 0,0-1 0,0 0 1,0 1-1,-1 0 0,1-1 0,-1 1 0,1 0 1,-1 0-1,0 0 0,0 0 0,-1 0 1,1 0-1,-1 0 0,1 0 0,-1 0 0,0 0 1,0 0-1,0 0 0,-1 0 0,1 0 0,-1 1 1,0-1-1,1-1 0,-1 1 0,-3 5 0,0 0 32,0 0 0,-1 0-1,0-1 1,-1 0 0,0 0-1,0 0 1,0 0 0,-1-1-1,0 0 1,0-1 0,-1 1-1,1-2 1,-1 1 0,0-1-1,-1 0 1,-10 4 0,16-7-19,0 0 1,0 0-1,0 0 1,0-1-1,0 1 0,0-1 1,0 1-1,0-1 1,0 0-1,0 0 1,0-1-1,0 1 1,0 0-1,0-1 1,0 0-1,0 0 1,0 0-1,0 0 1,0 0-1,1-1 1,-1 1-1,0-1 1,1 1-1,-1-1 1,1 0-1,0 0 1,0 0-1,0-1 1,0 1-1,0 0 1,0-1-1,0 0 1,1 1-1,-1-1 1,-1-4-1,0 0-5,0-1-1,1 1 0,0-1 0,0 0 0,1 0 1,0 0-1,0 0 0,1 0 0,0 0 0,0 0 1,1 1-1,3-15 0,-2 13-15,2-1-1,-1 1 1,1-1-1,1 1 1,0 1-1,0-1 1,1 1-1,0 0 1,10-11-1,6-3 58,42-33 0,-36 34 106,24-26 1,-48 43-113,0-1 0,0 0 0,-1 0 1,1 0-1,-1 0 0,0 0 0,-1 0 0,1-1 0,-1 0 0,0 1 1,2-10-1,-4 12-29,1 0 0,-1 0 0,0 1 0,0-1 0,0 0 0,0 1 0,-1-1 0,1 0 1,-1 1-1,0-1 0,1 0 0,-1 1 0,0-1 0,-1 1 0,1 0 0,0-1 0,-1 1 0,1 0 0,-1 0 1,0 0-1,0 0 0,0 0 0,0 0 0,0 0 0,0 1 0,0-1 0,-4-2 0,3 3-99,0 0-1,1 0 1,-1 0-1,0 1 0,1-1 1,-1 1-1,0-1 1,0 1-1,0 0 1,0 0-1,1 0 0,-1 1 1,0-1-1,0 1 1,0-1-1,1 1 1,-6 2-1,6-3-205,0 1 1,1 0-1,-1 0 0,0 0 1,0 1-1,1-1 0,-1 0 1,0 1-1,1-1 1,-1 1-1,1-1 0,0 1 1,-1-1-1,1 1 0,-1 2 1,2 5-675,7 2-279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15 17796,'-17'-4'449,"1"0"0,-1 1-1,0 1 1,1 1 0,-1 0 0,-26 3 0,29 0-276,1 0 1,0 1 0,0 0-1,0 1 1,1 1 0,-1 0-1,1 1 1,-20 13 0,-12 13 269,1 2 1,-54 57 0,71-65-103,-41 52-1,59-68-258,1 1 0,0 0-1,0 1 1,1-1 0,1 1-1,0 1 1,1-1-1,-4 18 1,7-27-64,0 0 0,1 0-1,0 1 1,-1-1 0,1 0-1,0 0 1,0 0 0,1 1 0,-1-1-1,1 0 1,0 0 0,0 0 0,0 0-1,0 0 1,0 0 0,0 0 0,1 0-1,0 0 1,2 3 0,0-3-8,-1 0 1,0 0 0,1-1-1,-1 0 1,1 0-1,0 0 1,0 0-1,0 0 1,0-1 0,0 0-1,0 0 1,0 0-1,1 0 1,4 0-1,4 0 0,0-1 0,1 0 0,-1-1 0,1 0 0,-1-1-1,1-1 1,-1 0 0,0-1 0,15-6 0,-18 6-5,0 0 1,0-1 0,-1 0 0,1-1 0,-1 0 0,0-1 0,-1 1 0,0-2 0,0 1 0,-1-1 0,14-17 0,-20 24-5,-1 0 1,1 0-1,0 0 0,-1-1 1,1 1-1,-1 0 0,1 0 1,-1 0-1,1 0 0,-1-1 1,0 1-1,0 0 0,1 0 1,-1-1-1,0 1 0,0 0 1,0 0-1,0-1 0,-1 1 1,1 0-1,0 0 0,0-1 1,-1 1-1,1 0 1,-1 0-1,0-2 0,0 2 3,-1-1 0,1 1-1,-1 0 1,1 0 0,-1 0 0,1 0 0,-1 0-1,0 0 1,0 0 0,1 1 0,-1-1-1,0 1 1,0-1 0,0 1 0,1-1-1,-1 1 1,-3 0 0,-1 0 23,0 1 0,0-1 0,0 1 0,0 0-1,1 1 1,-1-1 0,0 1 0,1 0 0,-1 0 0,1 1 0,0 0 0,0 0 0,0 0 0,0 1 0,1-1-1,-6 7 1,9-10-21,0 0 0,0 1 0,1 0 0,-1-1 0,0 1 0,1-1 0,-1 1 0,1 0 0,-1-1 0,1 1 0,-1 0 0,1 0 0,0-1 0,-1 1 0,1 0-1,0 0 1,-1 0 0,1-1 0,0 1 0,0 0 0,0 0 0,0 0 0,0 0 0,0-1 0,0 1 0,0 0 0,0 0 0,0 0 0,0 0 0,1 0 0,-1-1 0,0 1 0,1 0 0,-1 0-1,0-1 1,1 1 0,-1 0 0,1 0 0,-1-1 0,1 1 0,0 0 0,-1-1 0,1 1 0,0-1 0,-1 1 0,2 0 0,2 1 9,-1 0 0,1-1-1,0 1 1,0-1 0,0 0 0,1 0 0,-1 0 0,6 0 0,14 0-3,-1-1 0,1-1 0,0-2 0,0 0 0,-1-1 0,0-2 0,0 0 1,0-2-1,-1 0 0,0-1 0,-1-2 0,40-24 0,-61 35-11,0 0 0,0 0 0,0 0 0,0 0-1,0 0 1,0 0 0,0 0 0,0 0 0,0 0 0,0 0-1,0 0 1,0 0 0,0 0 0,0 0 0,0 0 0,0 0 0,0 0-1,0 1 1,0-1 0,1 0 0,-1 0 0,0 0 0,0 0 0,0 0-1,0 0 1,0 0 0,0 0 0,0 0 0,0 0 0,0 0-1,0 0 1,0 0 0,0 0 0,0 0 0,0 0 0,0 0 0,0 0-1,0 0 1,0 0 0,0 0 0,1 0 0,-1 0 0,0 0-1,0 0 1,0 0 0,0 0 0,0 0 0,0 0 0,0 0 0,0 0-1,0 0 1,0 0 0,0 0 0,0 0 0,0 0 0,0 0 0,0 0-1,-3 9 34,-8 9 11,6-11-78,-5 7 61,-18 32-1,26-42-193,0 0 0,1 0 0,-1 0-1,1 0 1,0 0 0,0 1 0,0-1 0,0 0 0,1 1-1,0-1 1,0 0 0,0 1 0,1 7 0,-1-11 117,1 0 1,-1 0 0,1 0 0,0 0-1,-1 0 1,1 0 0,0 0-1,-1 0 1,1 0 0,0 0 0,0 0-1,0-1 1,0 1 0,0 0-1,0 0 1,0-1 0,0 1 0,0-1-1,1 1 1,15 2-564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20852,'2'1'152,"-1"0"-1,0 1 1,1-1-1,-1 0 1,0 0-1,0 1 1,0-1-1,0 1 1,0-1-1,-1 1 0,1-1 1,0 1-1,-1-1 1,1 1-1,-1 0 1,1-1-1,-1 1 1,0 0-1,0-1 1,0 1-1,0 0 1,0 0-1,0-1 0,0 1 1,-1 3-1,-2 6 364,0 0 1,-8 22-1,2-10-51,-6 24-80,8-28-275,0 0-1,2 0 1,1 1 0,-5 34-1,9-52-112,0 0 0,0 0 0,0 0 0,0 1 0,1-1 0,-1 0 0,1 0-1,-1 0 1,1 0 0,0 0 0,-1 0 0,1 0 0,0 0 0,0-1 0,1 1 0,-1 0-1,0 0 1,1-1 0,-1 1 0,1-1 0,-1 1 0,1-1 0,-1 0 0,1 1 0,0-1 0,0 0-1,0 0 1,0 0 0,0-1 0,0 1 0,0 0 0,0-1 0,0 1 0,0-1 0,0 0 0,3 0-1,1 1-150,0-1-1,0 0 1,0-1-1,0 1 1,0-1-1,0 0 1,0-1-1,0 0 1,0 0-1,0 0 1,10-6-1,-9 3-44,1 0-1,-1-1 0,0 0 1,0 0-1,-1 0 0,1-1 1,-1 0-1,-1 0 0,7-12 0,6-14-568</inkml:trace>
  <inkml:trace contextRef="#ctx0" brushRef="#br0" timeOffset="1">241 147 15635,'-8'27'2209,"-6"12"-1001,2-1-472,-1 3 1657,4 1-833,9-1-416,0-3-231,4-5-753,7-3-409,10-11 249,-1-8-48,10-9-136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19532,'-5'3'2169,"-1"7"-1305,3-2-360,9-2 1640,7-1-943,9-5-537,6 0-160,7-2-520,1-3-224,2-1-232,-2-3 416,-1-2-112,-5-5-104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0 515 17924,'0'3'2617,"6"-5"-815,15-15 27,27-26-616,13-21-692,-4-2-1,-2-2 0,49-80 0,-96 136-473,0 0 0,-1 0-1,0-1 1,-1 0 0,-1 0 0,7-21 0,-27 54 84,-6 30-104,-19 64 0,34-90-143,0-1 0,2 1 0,0 0 0,2 1 0,0 28 0,2-50 45,0 0 0,0 0 0,0-1 0,1 1 0,-1 0 0,1 0 0,0-1 0,-1 1 0,1-1 0,0 1 0,0 0 0,1-1 0,-1 0 0,1 1 0,-1-1 0,1 0 0,0 0 0,0 0 0,-1 0 0,2 0 0,2 3 0,-2-4 36,0 0 1,0 0 0,0 0 0,1 0 0,-1-1-1,0 1 1,0-1 0,0 0 0,1 0 0,-1 0-1,0 0 1,0-1 0,0 1 0,0-1 0,1 0-1,-1 0 1,0 0 0,4-2 0,33-16-464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18172,'-38'73'2166,"-15"32"-414,48-93-1481,1 0 0,0 1-1,1-1 1,0 1 0,1 0-1,-1 24 1,3-34-231,0-1 0,0 1 0,0-1 0,0 1 0,0 0 0,1-1 0,0 1 0,-1-1 0,1 1-1,0-1 1,0 0 0,0 1 0,1-1 0,-1 0 0,0 0 0,1 0 0,0 0 0,-1 0 0,4 3 0,-2-3-22,0 0 1,0-1-1,0 1 1,0-1-1,0 0 1,0 0 0,1 0-1,-1 0 1,0 0-1,0-1 1,1 1-1,-1-1 1,5 0-1,3-1-5,1 0-1,-1-1 1,0-1 0,0 1-1,0-2 1,0 1-1,20-11 1,-23 9 30,0 0 0,0 0-1,-1-1 1,0 1 0,0-2 0,-1 1-1,1-1 1,-1 0 0,-1 0 0,1 0-1,-1-1 1,-1 0 0,1 0 0,-1 0-1,-1-1 1,0 0 0,0 1 0,2-13-1,-3 14-5,-1 0 0,-1-1 0,1 1 0,-1 0 0,0-1 0,-1 1 0,0 0 0,0-1 0,0 1 0,-1 0 0,0 0 0,-1 0 0,0 0 0,0 0 0,0 0 0,-1 1-1,1 0 1,-2-1 0,1 2 0,-1-1 0,0 0 0,0 1 0,-6-6 0,7 8-40,-1 1 0,1-1 0,0 1 0,-1-1 0,1 1 0,-1 0 0,0 1 0,1-1 0,-1 1 0,0 0 0,0 0 0,0 0 0,0 1 0,0 0 0,0 0 0,0 0 0,0 1 0,0-1 0,0 1 0,-9 3 0,11-3-94,-1 1-1,1-1 0,0 0 1,0 1-1,0 0 0,1-1 0,-1 1 1,0 1-1,1-1 0,-1 0 0,1 0 1,0 1-1,0 0 0,0-1 0,0 1 1,0 0-1,0 0 0,1 0 1,0 0-1,-1 0 0,1 0 0,0 0 1,0 1-1,1-1 0,-1 0 0,1 1 1,0-1-1,-1 0 0,2 1 0,-1-1 1,1 7-1,-1-8 50,1 0 1,-1 0-1,1 0 0,-1-1 0,1 1 1,0 0-1,0 0 0,0 0 0,0-1 1,0 1-1,0 0 0,0-1 1,0 1-1,1-1 0,-1 0 0,1 1 1,-1-1-1,1 0 0,-1 0 0,1 0 1,0 0-1,-1 0 0,3 1 0,27 3-686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 21077,'-20'23'834,"2"2"1,0 0 0,-24 48 0,36-60-706,0 1 0,0 0 0,1 1-1,1-1 1,1 1 0,0 0 0,1 0 0,0 0-1,1 22 1,1-33-114,1 1 1,-1-1-1,1 0 0,0 1 0,0-1 0,1 0 0,-1 1 1,1-1-1,0 0 0,0 0 0,0 0 0,1-1 1,-1 1-1,1 0 0,0-1 0,0 0 0,0 1 0,1-1 1,-1-1-1,1 1 0,-1 0 0,1-1 0,0 0 1,0 0-1,7 3 0,-5-3-11,1 0 1,-1 0-1,1-1 0,-1 0 1,1 0-1,-1-1 0,1 0 0,0 0 1,-1 0-1,1-1 0,-1 0 1,1 0-1,-1-1 0,1 0 1,-1 0-1,10-5 0,-7 3 12,-1 0 0,0-1 1,0 0-1,0-1 0,-1 1 0,1-2 0,-2 1 0,1-1 0,-1 0 0,0 0 0,0-1 0,-1 1 0,0-1 1,0-1-1,-1 1 0,0-1 0,0 0 0,-1 1 0,0-1 0,-1-1 0,0 1 0,-1 0 0,1-1 1,-2 1-1,1 0 0,-1-1 0,-1 1 0,-2-13 0,2 11-17,-1 0 0,-1 1 0,0-1-1,-1 1 1,0-1 0,0 1 0,-1 0 0,0 1 0,-1-1 0,0 1-1,-10-11 1,13 16-74,0 1-1,0 0 1,-1 0-1,1 0 1,-1 0-1,0 1 1,1-1-1,-1 1 1,0 0-1,-1 0 1,1 0-1,0 1 1,0-1-1,-1 1 1,1 0-1,-1 0 1,1 1-1,-1 0 1,1-1-1,-1 1 0,1 1 1,-1-1-1,1 1 1,-1 0-1,1 0 1,-1 0-1,1 0 1,0 1-1,-7 3 1,-7 5-408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1005 17428,'-14'-8'994,"13"8"-970,1 0 1,0 0-1,0-1 1,0 1-1,-1 0 1,1-1 0,0 1-1,0 0 1,0-1-1,0 1 1,0 0 0,0-1-1,0 1 1,0 0-1,0-1 1,0 1-1,0 0 1,0-1 0,0 1-1,0 0 1,0-1-1,0 1 1,0 0 0,0-1-1,0 1 1,0 0-1,1-1 1,1-2 58,1 0 1,-1 1-1,1-1 0,0 1 1,0 0-1,0 0 0,0 0 1,5-2-1,25-15 650,2 2 0,66-22 0,85-14 265,463-79 553,9 47-1399,-450 60-189,336-39-109,993-131 488,-192-65 2465,-1238 231-2482,-42 11 1,72-11-1,-128 31-508,-14 4-24,-13 6-179,1-4-27,-1 0 0,-29 9-1,40-15 371,1 0 0,-1-1 0,0 0 0,0-1 0,0 1 0,0-1 1,1-1-1,-1 1 0,0-1 0,-11-3 0,-12-10-237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17828,'0'0'53,"0"1"1,0-1 0,0 0-1,0 0 1,0 1 0,0-1-1,0 0 1,0 0-1,1 0 1,-1 1 0,0-1-1,0 0 1,0 0-1,0 0 1,0 0 0,0 1-1,1-1 1,-1 0 0,0 0-1,0 0 1,0 0-1,1 0 1,-1 0 0,0 1-1,0-1 1,0 0-1,1 0 1,-1 0 0,0 0-1,0 0 1,0 0 0,1 0-1,-1 0 1,0 0-1,0 0 1,1 0 0,11-4 757,14-15-390,-21 15-64,86-68 1234,95-99 0,-136 122-1262,-45 44-287,0 0 1,1 1 0,-1-1-1,1 1 1,0 0-1,0 0 1,10-4-1,-16 8-37,0 0-1,1 0 1,-1 0-1,0 0 1,1 0-1,-1-1 1,0 1 0,1 0-1,-1 0 1,0 0-1,1 0 1,-1 0 0,0 1-1,1-1 1,-1 0-1,1 0 1,-1 0-1,0 0 1,1 0 0,-1 0-1,0 1 1,0-1-1,1 0 1,-1 0-1,0 0 1,1 1 0,-1-1-1,0 0 1,0 0-1,1 1 1,-1-1-1,0 0 1,0 1 0,0-1-1,0 0 1,1 1-1,-1-1 1,0 1-1,1 14 81,-1-14-80,-1 23 13,-2 0 1,-7 32-1,-2 13-41,9-46 19,-4 51 50,6-68-106,1 0 0,0 1-1,1-1 1,0 0 0,0 0 0,0 0-1,1 0 1,4 11 0,-6-16 58,1 0 0,-1 0 0,1 0 0,-1 0 0,1 0 0,0 0 0,0 0 0,-1 0 0,1 0 0,0-1 0,0 1 0,0 0 0,0-1 0,0 1 0,0 0 0,0-1 0,0 1 0,0-1 0,0 0 0,0 1 0,0-1 0,0 0 0,0 0 0,1 0-1,1 1 1,0-2-8,-1 1 0,1-1 0,-1 1 0,1-1 0,0 0 0,-1 0 0,0 0 0,1-1 0,4-2 0,20-14-124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21117,'-4'5'359,"0"-1"1,0 1 0,0-1-1,-6 6 1,-10 8-229,4 1 161,1 0 1,1 1-1,-20 38 0,29-49-238,0 1-1,1 0 1,0 1 0,0-1-1,1 1 1,1-1 0,0 1-1,0 0 1,1 0 0,1 19-1,0-27-35,0 0 0,1 0 0,-1 0-1,1-1 1,0 1 0,0 0 0,0 0-1,0 0 1,1-1 0,-1 1 0,1-1-1,-1 1 1,1-1 0,0 0 0,0 1 0,0-1-1,4 3 1,-3-3 2,1 0 0,-1 0 1,1 0-1,0-1 0,0 1 0,0-1 0,0 0 1,0 0-1,0 0 0,0 0 0,6-1 0,1 0 18,0 0-1,0-1 0,0-1 0,0 0 1,0 0-1,-1-1 0,1 0 1,15-8-1,-10 3 53,-1 0 0,0-1 0,0-1 0,-1-1 0,14-12 0,-22 17-44,0 1 0,0-1 0,-1 0 1,0-1-1,-1 1 0,1-1 0,-1 0 0,0 0 0,-1-1 0,0 1 0,0-1 0,0 1 0,1-12 0,-3 16-30,-1-1-1,0 1 0,0-1 1,0 1-1,0-1 0,0 1 1,-1-1-1,0 1 0,1 0 1,-1-1-1,0 1 0,-1 0 1,1 0-1,-1 0 0,1-1 1,-1 2-1,0-1 0,0 0 1,-3-3-1,1 3-15,1 0-1,-1 0 1,1 0-1,-1 1 1,0-1-1,0 1 1,0 0 0,-1 1-1,1-1 1,0 1-1,-1-1 1,1 1-1,-1 1 1,-7-2-1,-1 2-44,1 0 0,-1 1-1,1 0 1,-1 0-1,1 2 1,0-1-1,-14 6 1,20-6-40,0 1 0,1-1 0,-1 1 1,1 0-1,0 1 0,0-1 0,-7 7 0,10-8-29,0 1 0,0-1-1,0 1 1,0-1 0,0 1 0,0 0 0,1 0 0,0 0-1,-1 0 1,1 0 0,0 0 0,0 0 0,1 0-1,-2 6 1,3-7 40,-1 0 0,0-1 0,0 1 0,1-1 0,-1 1 0,1-1 1,-1 1-1,1-1 0,-1 1 0,1-1 0,0 0 0,0 1 0,0-1 0,0 0 0,0 0 0,0 1 0,0-1 0,0 0 0,0 0 0,1 0 0,-1 0 0,0-1 0,1 1 0,-1 0 0,1 0 0,-1-1 0,1 1 0,-1-1 0,1 0 1,-1 1-1,1-1 0,2 0 0,8 3 59,1-2 1,0 0-1,13 0 1,-18-1-199,53-1-422,11-4 48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8:44:0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246 143 19140,'1'-1'135,"3"-5"231,0 1-1,-1-1 1,0 1 0,3-8-1,-6 13-332,1-1-1,-1 0 1,1 0-1,-1 1 1,0-1-1,0 0 1,1 0-1,-1 1 1,0-1-1,0 0 1,0 0 0,0 0-1,0 1 1,0-1-1,0 0 1,0 0-1,0 0 1,0 1-1,-1-1 1,1 0-1,0 0 1,0 1-1,-1-1 1,1 0-1,-1 0 1,1 1-1,0-1 1,-1 0 0,1 1-1,-1-1 1,0 1-1,1-1 1,-1 1-1,1-1 1,-1 1-1,0-1 1,1 1-1,-1-1 1,0 1-1,0 0 1,1-1-1,-1 1 1,0 0-1,0 0 1,-1-1-1,-2 1 121,1 0-1,-1 0 1,0 1-1,1-1 1,-1 1-1,1-1 1,-1 1-1,1 0 1,-1 1-1,1-1 1,-1 0-1,1 1 1,0 0-1,-3 2 0,-44 34 894,46-34-986,-11 8 74,2 1 0,0 1 0,0 0 0,1 1-1,-10 17 1,18-26-102,0 1 0,0 0 0,1 0 0,0 0 0,0 0 0,1 0 0,0 0 0,0 1-1,1-1 1,-1 1 0,2-1 0,-1 1 0,1 0 0,0-1 0,2 10 0,-1-14-21,-1-1 1,1 1-1,0-1 1,0 0 0,1 1-1,-1-1 1,0 0-1,1 0 1,-1 0-1,1 0 1,0 0-1,0 0 1,0 0-1,0-1 1,0 1-1,0-1 1,0 1 0,0-1-1,0 0 1,1 0-1,-1 0 1,1 0-1,-1 0 1,1-1-1,-1 1 1,1-1-1,-1 1 1,4-1-1,5 1 6,0-1 0,0 0 0,0-1-1,0 0 1,16-4 0,-9 0-3,0 0 0,0-1 0,-1-2 0,0 1 0,0-2 1,0 0-1,-1-1 0,19-16 0,-23 17-5,-2-1 1,1 1-1,-1-2 1,-1 1-1,0-1 0,-1-1 1,0 0-1,0 0 1,-1 0-1,-1-1 0,8-22 1,-12 30-15,-1 0 0,1 0 1,-2 0-1,1-1 0,0 1 1,-1 0-1,0 0 0,0 0 1,-1 0-1,1 0 0,-1 0 1,0-1-1,-1 1 1,1 1-1,-1-1 0,0 0 1,0 0-1,0 1 0,-1-1 1,0 1-1,0-1 0,0 1 1,0 0-1,0 1 0,-1-1 1,0 0-1,0 1 0,0 0 1,0 0-1,0 0 0,-1 0 1,1 1-1,-1 0 1,0 0-1,0 0 0,-6-1 1,3 1-45,1 1 0,-1 0 0,0 1 0,1 0 0,-1 0 0,1 0 0,-1 1 0,1 0 1,-1 1-1,1 0 0,0 0 0,-1 0 0,-12 7 0,-5 5-76,0 1 0,-33 25 0,16-9 43,-56 34-179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197 281 21253,'51'-101'-6626,"-39"70"10755,-5 12-2921,-7 22-464,-2 13-335,-9 14 1639,2 9-880,-1 10-760,-2-2-376,4 2-720,3-1-344,0-7-896,-1-7 1551,-2-12-311,-1-4-320</inkml:trace>
  <inkml:trace contextRef="#ctx0" brushRef="#br0" timeOffset="1">0 209 12787,'2'-17'505,"1"0"0,0 1 1,1 0-1,1 0 1,1 0-1,11-24 0,-14 35-302,0 0 0,0 0 1,0 1-1,1-1 0,0 1 0,0 0 0,0 0 0,0 0 0,1 0 0,-1 1 0,1 0 0,0 0 0,0 0 0,0 0 1,1 1-1,-1 0 0,0 0 0,1 1 0,0-1 0,-1 1 0,1 0 0,10 0 0,-7 2 1,0-1 1,-1 2-1,1-1 0,0 1 1,-1 0-1,1 1 0,-1 0 1,0 0-1,0 1 0,0 0 0,0 1 1,-1 0-1,12 8 0,-4 0-17,0 0 0,-1 1 0,-1 0-1,0 1 1,13 19 0,-19-23-92,0 1-1,0 0 1,-2 0 0,1 0-1,-1 1 1,-1 0 0,0 0-1,-1 0 1,2 23 0,-4-28-11,-1 0 1,0 0 0,0 0-1,-1 0 1,0 0-1,0 0 1,-1 0 0,0-1-1,0 1 1,-1 0 0,0-1-1,-1 0 1,0 1-1,0-2 1,0 1 0,-1 0-1,-7 8 1,4-7 1,-1 0 0,-1 0 1,1-1-1,-1 0 0,-1-1 0,1 0 1,-1-1-1,0 0 0,0 0 0,-1-1 1,1-1-1,-14 3 0,16-4-76,0-1-1,0 0 1,0 0-1,0-1 1,0 0-1,0-1 1,0 0-1,0 0 1,0-1-1,0 0 1,1 0-1,-1-1 1,1 0-1,0-1 1,-1 0-1,2 0 1,-9-6-1,12 7-19,0-1 0,0 1 0,0-1 0,1 0 0,0 0 0,-5-7-1,-13-32-114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18540,'0'41'2024,"0"12"-1215,-3-2-369,0 2 1344,1 6-872,2 0-280,0-5-224,0-8-576,2-5-304,-1-16-552,-1-3-176,-4-14 880,-4-6-256,-6-10-233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16363,'4'-6'291,"0"1"-1,1 0 0,0-1 0,0 1 0,0 1 0,1-1 0,0 1 0,-1 0 0,2 0 0,6-3 0,-2 3 107,0 0-1,0 1 1,0 0-1,0 0 0,21-1 1,1 2-57,-1 1 1,1 2 0,0 1-1,-1 1 1,1 2-1,-1 1 1,-1 2 0,1 1-1,-1 1 1,-1 2 0,46 24-1,-67-31-326,0 1 0,-1 0 0,1 1-1,-1 0 1,-1 0 0,1 0 0,8 12 0,-14-16 1,0-1 0,0 1 0,0 0 0,-1 1 0,1-1 0,-1 0 0,0 0 0,0 1 0,0-1 0,0 1 0,0-1 0,-1 1 0,0-1 0,1 1 0,-1-1 0,-1 1 0,1-1 0,0 1 0,-1-1 0,0 1 0,0-1 0,0 1 0,0-1 0,-3 6 0,-1-2 38,0 0 1,0 0 0,-1 0 0,1 0 0,-2-1-1,1 0 1,-1 0 0,0-1 0,0 0-1,-9 5 1,-16 8 247,-37 14-1,45-21-136,0-1-219,0-1 1,0-1-1,-1-1 1,0-1 0,0-1-1,-36 2 1,45-8-1167,10-5 341,7 5 814,-1-1 0,1 1 0,-1-1 0,1 1 0,0 0 0,0-1 1,-1 1-1,1-1 0,0 1 0,0 0 0,2-2 0,18-23-750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23973,'0'0'2049,"5"-2"-1825,6-6-720,9-1 359,14-2 153,-4-2-96,9-14-248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0 727 18236,'53'-31'1145,"-3"-2"-1,50-41 1,-8-7 330,-4-4 1,139-176-1,-214 245-1388,-2 3-10,0 0 0,-1-2 1,-1 1-1,0-1 1,-1 0-1,-1-1 0,8-24 1,-15 35-32,-5 10-41,-9 16-22,-16 33 2,3 2 1,3 1-1,2 1 0,3 0 0,-14 72 0,13 0 17,18-112-17,2 1 0,0-1 1,1 0-1,1 1 0,4 17 0,-5-31-67,0 0 0,1 0 0,-1-1-1,1 1 1,0-1 0,0 1 0,0-1 0,0 0-1,1 0 1,0 0 0,0 0 0,0 0-1,0-1 1,0 1 0,1-1 0,0 0 0,-1 0-1,1 0 1,0-1 0,1 1 0,-1-1-1,0 0 1,1 0 0,-1 0 0,1-1 0,0 0-1,-1 0 1,9 1 0,-5-2 6,0 0 1,0 0 0,0-1-1,0 0 1,0-1-1,0 1 1,0-2 0,-1 1-1,1-1 1,-1 0-1,0-1 1,8-4 0,44-34-568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18620,'-26'43'1020,"2"0"1,2 2-1,-17 51 1,34-80-869,0 1 0,0 0 1,2 0-1,0 0 0,1 1 1,1-1-1,0 1 1,2-1-1,0 1 0,1-1 1,0 1-1,6 19 1,-5-29-101,-1-1 1,1 0 0,1 0 0,-1 0-1,1 0 1,0 0 0,1-1 0,0 1-1,0-1 1,0-1 0,0 1 0,1-1-1,0 0 1,0 0 0,1 0 0,-1-1 0,1 0-1,0-1 1,0 1 0,0-1 0,1 0-1,8 1 1,-7-2-1,1 0-1,-1-1 1,1 0-1,-1-1 1,1 0 0,-1-1-1,1 1 1,-1-2-1,0 0 1,1 0 0,-1 0-1,0-1 1,0 0-1,0-1 1,-1 0 0,0-1-1,1 0 1,8-6-1,-8 3-6,0 0-1,0 0 0,0-1 0,-1 0 0,-1-1 1,0 1-1,0-2 0,0 1 0,-2-1 0,1 1 1,-1-2-1,-1 1 0,0 0 0,0-1 1,-1 0-1,-1 0 0,0 0 0,-1 0 0,0 0 1,-1-18-1,-1 13-83,-1-1 0,0 1 0,-2-1 0,0 1-1,0 0 1,-2 1 0,0-1 0,-1 1 0,-1 0 0,0 0 0,-1 1 0,-1 1 0,-16-21 0,20 28-127,-1 0 1,0 1-1,1 0 1,-16-10 0,18 14-37,0 0 0,1 0 1,-1 0-1,0 0 0,0 1 1,-1 0-1,1 0 0,0 0 1,0 0-1,0 1 0,-1-1 1,-4 1-1,8 0 112,0 0 0,1 0 1,-1 0-1,0 0 0,0 0 0,0 0 0,0 1 1,1-1-1,-1 0 0,0 0 0,0 1 0,1-1 1,-1 0-1,0 1 0,0-1 0,1 1 0,-1-1 1,0 1-1,1-1 0,-1 1 0,1 0 0,-1-1 1,1 1-1,-1 0 0,1-1 0,-1 1 0,1 0 1,-1-1-1,1 1 0,0 0 0,0 0 0,-1 0 1,1-1-1,0 2 0,0 0 0,0 0 0,0 0 0,1 0 1,-1 0-1,1 0 0,0 0 0,-1 0 0,1 0 0,0 0 0,0 0 0,0 0 1,0-1-1,0 1 0,1 0 0,0 1 0,32 26-1190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213 117 18684,'2'-2'147,"-1"-1"0,1 0 0,-1 0 0,1 0 0,-1 0 0,0 0 0,-1 0 0,1 0 0,0 0 0,-1 0 0,0-1 1,1 1-1,-1 0 0,-1 0 0,1 0 0,-1-5 0,0 6-85,0 0 1,1 1-1,-1-1 1,0 0 0,0 1-1,0-1 1,0 1-1,0 0 1,0-1-1,-1 1 1,1 0 0,0-1-1,-1 1 1,1 0-1,-1 0 1,1 0 0,-1 1-1,0-1 1,1 0-1,-1 0 1,0 1-1,1-1 1,-1 1 0,0 0-1,0-1 1,0 1-1,1 0 1,-1 0-1,0 0 1,-2 1 0,-2-1 57,1 1-1,-1 0 1,0 1 0,1 0 0,-1-1 0,1 2 0,0-1 0,0 1 0,0-1 0,0 1 0,0 1 0,0-1 0,1 1 0,0 0-1,-1 0 1,-5 8 0,-1 2-26,0 0 0,2 0 0,0 1 0,-10 22 0,14-27-56,1 0 0,0 1 0,1-1 0,0 1 0,0 0 0,2 0 0,-1 0-1,1 0 1,1 0 0,0 0 0,0 0 0,1 0 0,3 15 0,-1-17-10,-1-1-1,2 1 1,-1-1-1,1 0 1,0 0 0,1 0-1,-1-1 1,1 0 0,1 0-1,0 0 1,0 0 0,0-1-1,1 0 1,0 0-1,0-1 1,0 0 0,11 6-1,-3-4 13,1 0 0,1-1 0,-1 0 0,1-1 0,0-1 0,0-1 0,0-1 0,1 0 0,-1-1 0,21-1 0,-14-1 17,-1-2 0,1 0 0,-1-1 0,0-1 0,-1-2 0,1 0 0,23-12 1,-36 15-40,0-2 1,-1 1 0,0-1-1,0 0 1,-1-1 0,0 0-1,0 0 1,0-1 0,-1 0-1,12-18 1,-15 20-43,-1 0 0,0 0 1,0-1-1,0 1 0,-1-1 0,0 0 1,0 1-1,-1-1 0,0 0 0,0 0 0,0 0 1,-1 0-1,0 0 0,-1 0 0,1 0 0,-1 0 1,-4-12-1,1 7-121,-1 1 0,0-1 0,0 1-1,-2 0 1,1 0 0,-1 1 0,-1 0 0,0 0 0,0 1 0,-1 0 0,-11-10 0,4 6-6,-1 1 1,0 0 0,-1 2-1,0 0 1,-38-15 0,-35-4-464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22165,'9'-2'1656,"-9"7"-1328,0 3-144,-3 11 632,-3 8-456,3 4-584,0 6-304,3 2-384,-4-3-200,4 0 992,0-4-312,-4-7-184,-4-6-105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77 550 12211,'-13'5'332,"0"-1"-39,1 1 1,-18 11-1,29-16-279,1 0 1,-1 0-1,1 1 0,-1-1 1,1 0-1,-1 0 1,1 1-1,0-1 0,-1 1 1,1-1-1,-1 0 1,1 1-1,0-1 0,-1 1 1,1-1-1,0 0 1,0 1-1,-1-1 0,1 1 1,0-1-1,0 1 1,0-1-1,0 1 0,-1-1 1,1 1-1,0 0 1,0 0-1,1 0 7,-1-1 0,1 1 1,-1 0-1,1-1 0,-1 1 0,1-1 0,-1 1 1,1-1-1,0 0 0,-1 1 0,1-1 1,0 1-1,-1-1 0,1 0 0,0 0 0,1 1 1,32 5 370,11-4-116,0-2-1,54-7 1,92-21 209,-162 24-405,542-98 875,147-23-176,858-16 442,8 109-638,-646 20-438,-2-22-84,-823 27-50,742-64 66,-710 40-927,-136 27 28,-16-1 561,-5 0-117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14139,'26'-3'2257,"2"-3"-1169,10-3-392,3 1 2257,6 0-1825,-1 0-232,-2 2-776,-5 1-392,-10-1-632,-4 1 792,-15-6-296,-4 0-177</inkml:trace>
  <inkml:trace contextRef="#ctx0" brushRef="#br0" timeOffset="1">49 14 18476,'0'4'1632,"7"-1"-1024,10 3-183,10-4 527,4-1-136,9-1-424,1-1-360,0-2-840,0-4-913,-7 1 1417,-2-2-376,-7 3-248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16852,'-2'16'1059,"1"-6"-479,0-1-1,1 0 0,0 0 1,0 1-1,3 14 1,-2-22-510,-1 0 0,1 0 0,0 0 0,-1 0 0,1-1 0,0 1 0,0 0 0,0 0 0,1-1 0,-1 1 1,0-1-1,1 1 0,-1-1 0,1 1 0,-1-1 0,1 0 0,-1 0 0,1 0 0,0 0 0,0 0 0,0 0 0,-1 0 1,1-1-1,0 1 0,0-1 0,0 1 0,0-1 0,0 0 0,0 1 0,0-1 0,4-1 0,5 0-9,1 0 0,-1-1 0,0-1-1,1 0 1,-1 0 0,-1-1 0,20-10-1,-14 7-38,0 0 0,23-6 1,-38 13-21,-1 0 1,1 0-1,-1-1 1,1 1-1,-1 0 1,1 0 0,-1 0-1,1 0 1,-1 0-1,1 0 1,-1 0-1,1 0 1,-1 0 0,1 1-1,-1-1 1,1 0-1,-1 0 1,1 0-1,-1 0 1,1 1 0,-1-1-1,1 0 1,-1 1-1,1-1 1,-1 0 0,0 1-1,1-1 1,-1 0-1,0 1 1,1-1-1,-1 1 1,0-1 0,1 1-1,-1-1 1,0 1-1,0-1 1,0 1-1,0-1 1,1 1 0,-1-1-1,0 1 1,0-1-1,0 1 1,0-1 0,0 1-1,0-1 1,0 2-1,-6 33 71,3-11-32,2-23-68,1-1-1,0 1 1,0-1 0,0 1-1,0-1 1,0 1 0,1-1 0,-1 1-1,0-1 1,0 0 0,0 1-1,0-1 1,0 1 0,1-1 0,-1 1-1,0-1 1,0 0 0,1 1-1,-1-1 1,0 1 0,0-1-1,1 0 1,-1 0 0,0 1 0,1-1-1,-1 0 1,1 1 0,-1-1-1,0 0 1,1 0 0,-1 0 0,1 1-1,-1-1 1,1 0 0,0 0-1,0 0-51,0 0 0,1-1 0,-1 1 0,0-1-1,0 1 1,1-1 0,-1 1 0,0-1-1,0 1 1,0-1 0,0 0 0,2-1-1,8-6-282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93 113 17828,'-6'0'386,"0"1"0,0 0 0,0 0 0,0 0 0,1 0-1,-1 1 1,0 0 0,0 0 0,1 1 0,-6 3 0,9-5-313,0 0 0,1 0 0,-1 0 0,1 0 0,0 0 1,-1 0-1,1 1 0,0-1 0,0 0 0,0 1 0,0-1 0,0 1 0,0-1 0,0 1 0,0 0 0,1-1 0,-1 1 0,0 0 0,1 0 0,0-1 0,-1 1 1,1 0-1,0 0 0,0-1 0,0 1 0,0 0 0,0 0 0,0 0 0,1-1 0,-1 1 0,1 0 0,-1 0 0,1-1 0,0 1 0,-1 0 0,1-1 0,0 1 1,1 1-1,0-1-63,0 1 1,0-1 0,0 0-1,0 0 1,1 0 0,-1 0-1,1 0 1,-1 0 0,1-1-1,-1 1 1,1-1 0,0 0-1,0 0 1,0 0 0,0 0-1,0 0 1,0 0 0,0-1 0,0 0-1,0 1 1,0-1 0,0 0-1,5-1 1,-1 0-11,0 0 0,1 0 0,-1-1 0,0 1 1,0-2-1,0 1 0,0-1 0,11-6 0,-7 1 7,-1 0 0,1 0-1,-1-1 1,-1 0 0,0-1 0,14-19 0,-17 21 15,-1 0 1,0-1 0,0 0 0,-1 1-1,0-2 1,0 1 0,-1 0-1,0-1 1,2-16 0,-5 26-21,0-1 1,0 1 0,0 0-1,1-1 1,-1 1 0,0-1-1,0 1 1,0 0 0,0-1-1,0 1 1,0-1 0,0 1-1,0 0 1,0-1 0,0 1-1,0-1 1,0 1 0,-1 0-1,1-1 1,0 1 0,0-1 0,0 1-1,0 0 1,-1-1 0,1 1-1,0 0 1,0-1 0,-1 1-1,1 0 1,0-1 0,-1 1-1,1 0 1,0 0 0,-1-1-1,1 1 1,-1 0 0,-13 9 63,-12 23 6,22-24-101,0 1 0,0 0-1,1 0 1,1 0 0,-1 0 0,1 0 0,1 1-1,-1-1 1,1 19 0,1-24-84,1-1-1,-1 1 1,0 0 0,1 0-1,0 0 1,0 0 0,0 0-1,0-1 1,0 1 0,1-1 0,0 1-1,0-1 1,0 1 0,0-1-1,0 0 1,1 0 0,-1 0-1,1 0 1,0-1 0,0 1 0,0-1-1,0 1 1,0-1 0,1 0-1,-1 0 1,7 2 0,6-1-551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72 16323,'1'-1'248,"0"0"0,-1 0-1,1 0 1,0 0 0,0 0-1,0 0 1,0 0 0,0 1-1,0-1 1,0 0 0,0 1-1,0-1 1,0 1 0,0-1-1,0 1 1,0 0 0,1-1-1,-1 1 1,2 0 0,29-4 1546,-24 3-1711,-5 1-56,0 0 0,0 0 0,0 0 0,1-1 0,-1 0 0,0 1 0,0-1 0,0 0-1,0 0 1,-1-1 0,1 1 0,0-1 0,0 1 0,-1-1 0,1 0 0,2-3 0,-5 5-15,0 0 0,1-1 1,-1 1-1,0 0 0,0-1 0,0 1 1,0 0-1,1-1 0,-1 1 1,0-1-1,0 1 0,0 0 0,0-1 1,0 1-1,0 0 0,0-1 1,0 1-1,0-1 0,0 1 0,0 0 1,-1-1-1,1 1 0,0 0 1,0-1-1,0 1 0,0 0 0,0-1 1,-1 1-1,1 0 0,0-1 1,0 1-1,-1 0 0,1-1 0,0 1 1,-1 0-1,1 0 0,0 0 1,0-1-1,-1 1 0,1 0 0,-1 0 1,1 0-1,0 0 0,-1-1 1,1 1-1,0 0 0,-1 0 0,1 0 1,-1 0-1,-21-3 336,21 3-330,-4 1 39,-1 0 0,1 0 0,0 0-1,-1 0 1,1 1 0,0 0 0,0 0 0,0 1 0,0-1 0,0 1 0,1 0-1,-1 0 1,1 1 0,-6 5 0,7-6-39,0 0 0,0 0-1,0 1 1,1-1 0,-1 1 0,1 0-1,0 0 1,-3 6 0,4-8-24,0 0-1,1 0 1,-1 1 0,1-1-1,0 0 1,0 0 0,-1 0 0,2 1-1,-1-1 1,0 0 0,0 0 0,1 1-1,-1-1 1,1 0 0,-1 0 0,1 0-1,1 3 1,0-3-61,-1-1-1,0 1 1,1-1 0,-1 1-1,1-1 1,-1 0-1,1 0 1,0 0 0,-1 0-1,1 0 1,0 0-1,0 0 1,0 0 0,0-1-1,0 1 1,0-1-1,0 1 1,0-1 0,0 0-1,0 0 1,0 0-1,0 0 1,4 0 0,6-1-264,-1-1 0,21-5 0,13-6-145,5-4-157</inkml:trace>
  <inkml:trace contextRef="#ctx0" brushRef="#br0" timeOffset="1">454 1 17276,'-27'22'1744,"-2"1"-1288,-2 1-200,1 0 664,6-2-880,2-3-272,11-8 288,10-10-120,-4 1-200</inkml:trace>
  <inkml:trace contextRef="#ctx0" brushRef="#br0" timeOffset="2">323 34 17604,'15'-3'2024,"0"1"-1360,5 2-320,4 3 1185,3 2-961,1 3-632,-1 0 104,-4 3-144,-5 0-112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20500,'14'-13'2169,"-13"9"-1409,1 2-336,-7 13 1272,1 10-543,-1 12-681,0 3-264,0 8-600,-1 2-208,3 3-513,-2-5-303,-1-6 1008,-4-8-336,-4-12-80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17436,'18'-8'2016,"11"-1"-1144,6 1-328,6 2 1041,-4-4-337,6 4-512,-2 3-368,-2 3-624,1 1-280,-15 1-448,-6-1-248,-10-1 832,-7 0-337,1-12-79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18636,'8'-14'1888,"11"3"-1159,1-2-297,10 0 792,3 4-208,7-4-592,1 7-488,0 3-880,-3 3 1856,-7 3-1040,-1 7-88,0 2-72</inkml:trace>
  <inkml:trace contextRef="#ctx0" brushRef="#br0" timeOffset="1">416 231 14907,'-5'37'1343,"2"1"-1,1-1 1,3 44 0,-1-78-1234,0 0 0,1 1 1,-1-1-1,1 0 0,-1 0 1,1 1-1,0-1 0,0 0 1,1 0-1,-1 0 0,3 5 1,-3-7-85,0-1 1,0 1 0,0 0 0,0 0 0,1 0 0,-1-1 0,0 1-1,0-1 1,0 1 0,1-1 0,-1 1 0,0-1 0,1 0-1,-1 1 1,0-1 0,1 0 0,-1 0 0,0 0 0,1 0 0,-1 0-1,0 0 1,1-1 0,-1 1 0,0 0 0,0-1 0,1 1 0,-1-1-1,0 1 1,0-1 0,1 1 0,0-2 0,13-7 46,0-1-1,0-1 1,-1 0 0,-1-1 0,13-14 0,-6 7-38,3-7-31,-18 20-33,0 1-1,0-1 1,1 0-1,0 1 1,-1 0-1,2 1 0,7-6 1,-15 25-40,-21 43 430,16-47-218,2-1-1,-1 1 0,1 0 0,1 0 1,0 1-1,1-1 0,0 0 0,-1 16 0,5-18-251,2-8 102,6-15 30,-1-9-139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90 127 16972,'-9'5'251,"1"1"0,1 1 1,-1-1-1,1 1 0,0 1 1,0-1-1,1 1 0,-9 15 0,13-19-197,0 0-1,0 0 0,0-1 1,0 1-1,1 0 1,0 0-1,0 1 0,0-1 1,0 0-1,1 0 0,-1 0 1,1 1-1,0-1 0,0 0 1,1 0-1,-1 1 0,1-1 1,0 0-1,0 0 0,0 0 1,1 0-1,0 0 0,1 4 1,-2-6-33,1-1 0,-1 1 0,0 0 0,0 0 0,1-1 0,-1 1 1,1-1-1,0 1 0,-1-1 0,1 0 0,0 0 0,0 1 0,0-1 1,-1 0-1,1-1 0,0 1 0,0 0 0,1-1 0,-1 1 0,3 0 0,-1-1 7,0 0-1,-1-1 1,1 1-1,0-1 1,-1 0-1,1 0 0,0 0 1,-1 0-1,1 0 1,-1-1-1,4-2 1,5-3 91,-1-1 0,1-1 0,-1 0 0,-1-1 0,11-11 0,-9 7 62,1-1-1,-2 0 1,0-1 0,-1 0 0,-1-1 0,0 0-1,-1-1 1,-1 1 0,-1-1 0,0-1 0,4-28 0,-9 46-161,-1-1 0,0 1 0,0-1 0,0 0 0,0 1 0,0-1 0,0 0 0,0 1 1,0-1-1,0 1 0,-1-1 0,0-2 0,0 4-16,1-1 0,0 1-1,0 0 1,-1 0 0,1-1 0,0 1-1,0 0 1,-1 0 0,1 0 0,0 0-1,-1 0 1,1 0 0,0-1 0,-1 1-1,1 0 1,0 0 0,0 0 0,-1 0-1,1 0 1,0 0 0,-1 0 0,1 0-1,0 0 1,-1 0 0,1 1 0,0-1 0,-1 0-1,1 0 1,0 0 0,-1 0 0,1 0-1,0 1 1,0-1 0,-1 0 0,1 0-1,-3 3 3,0-1 0,0 1 0,0 0 0,0 0 0,1 0 0,0 0 0,-1 0 0,-1 4 0,-2 6-28,1-1-1,0 1 0,1-1 0,0 1 1,1 0-1,1 1 0,-2 17 1,4-25-60,0 1 0,0-1 0,0 1 0,1-1 0,0 1 0,1-1 0,3 11 0,-4-14 25,0 0-1,1 0 1,0 0-1,-1 0 0,1 0 1,1 0-1,-1 0 1,0-1-1,0 1 1,1-1-1,0 0 1,-1 1-1,1-1 1,0 0-1,4 1 1,14 6-282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17404,'51'-4'3941,"-28"0"-3751,-1-2 1,0 0-1,28-12 0,-49 18-177,0 0-1,0-1 1,0 1-1,0-1 1,0 1 0,0-1-1,-1 1 1,1-1-1,0 1 1,0-1 0,0 0-1,0 0 1,-1 1-1,1-1 1,0 0 0,-1 0-1,1 0 1,-1 0-1,1 0 1,0-1 0,-1 1 4,0 0 0,-1 1 1,1-1-1,0 0 1,0 1-1,-1-1 0,1 1 1,0-1-1,-1 1 1,1-1-1,0 1 0,-1-1 1,1 1-1,-1-1 1,1 1-1,-1-1 0,1 1 1,-1 0-1,0-1 1,1 1-1,-1 0 0,1-1 1,-1 1-1,0 0 1,1 0-1,-1 0 0,0 0 1,1-1-1,-1 1 1,0 0-1,1 0 0,-2 0 1,-4 0 95,0-1 1,0 1-1,0 0 1,0 1-1,0-1 0,0 1 1,1 0-1,-1 1 1,0-1-1,0 1 1,1 0-1,-1 1 0,1-1 1,0 1-1,-1 0 1,2 1-1,-1-1 1,0 1-1,0 0 0,-3 4 1,4-4-57,0 0 1,1 1 0,-1-1-1,1 1 1,0-1 0,1 1-1,-1 0 1,1 0 0,0 0-1,0 0 1,1 1 0,-1-1-1,1 0 1,0 1-1,0-1 1,1 1 0,0-1-1,0 1 1,0-1 0,1 1-1,2 9 1,-2-11-98,0 0-1,1-1 1,-1 1-1,1-1 1,0 1-1,0-1 1,0 0-1,1 0 1,-1 0-1,1 0 1,0-1-1,-1 1 1,1-1-1,0 1 1,1-1-1,-1 0 1,0 0-1,1 0 1,-1-1-1,1 1 1,-1-1-1,1 0 1,0 0-1,-1 0 1,1 0-1,0-1 1,7 1-1,1-1-219,0 0-1,0-1 0,0 0 0,0-1 1,0 0-1,0-1 0,20-8 1,21-12-280,2-6-171</inkml:trace>
  <inkml:trace contextRef="#ctx0" brushRef="#br0" timeOffset="1">583 36 18676,'-13'20'1960,"-11"9"-1175,-6 0-297,1 8 928,2-3-392,1 1-896,4-5-616,3-11 520,7-8-192,6-16-200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20636,'21'8'1777,"1"5"-1337,3 2-176,10 6 688,2 3-576,-4-1-2480,-4-2 2032,-2-6-392,-5-3-208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13859,'-9'-10'658,"4"4"-353,0 0-1,0-1 0,0 1 0,1-1 1,0 0-1,0 0 0,-4-12 1,8 19-277,0 0 0,0-1 1,0 1-1,0 0 1,0-1-1,0 1 0,0 0 1,0-1-1,0 1 0,0 0 1,1 0-1,-1-1 1,0 1-1,0 0 0,0-1 1,0 1-1,0 0 1,0 0-1,1-1 0,-1 1 1,0 0-1,0 0 0,0-1 1,1 1-1,-1 0 1,0 0-1,0 0 0,1-1 1,-1 1-1,0 0 1,0 0-1,1 0 0,-1 0 1,0 0-1,1 0 0,-1 0 1,0-1-1,1 1 1,-1 0-1,0 0 0,0 0 1,1 0-1,-1 0 1,0 0-1,1 1 0,-1-1 1,0 0-1,1 0 0,-1 0 1,1 0-1,19 5 545,26 12-41,68 38 0,-40-19-445,37 12 12,141 39 1,-227-80-93,-10-3-2,28 11 0,-40-14-1,1 1 0,-1 0 1,1 0-1,-1 0 0,0 0 0,0 0 0,0 1 1,0 0-1,-1-1 0,1 1 0,-1 0 0,5 6 1,-7-7 0,1 0 1,0 0-1,0 0 0,-1-1 1,1 1-1,-1 0 1,0 0-1,0 0 1,0 0-1,1 0 0,-2 0 1,1 0-1,0 0 1,0 0-1,-1 0 1,1 0-1,-1 0 0,1 0 1,-1 0-1,0 0 1,0 0-1,0-1 1,0 1-1,0 0 0,-3 2 1,-3 5 29,-1-1 0,0-1 1,-15 12-1,17-14-17,-183 125 415,35-27-625,59-34 96,67-52 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17332,'3'7'2032,"0"6"-1352,2 20-336,-4 8 1721,1 13-1521,1 6-416,2 7-696,-2-2-296,-3-14 680,0-9-200,-2-18-145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19028,'10'-8'319,"0"0"-1,1 1 1,-1 1-1,1 0 1,0 0 0,1 1-1,0 0 1,-1 1-1,1 0 1,1 1 0,-1 1-1,22-2 1,-12 2-36,-1 2 1,1 0-1,-1 1 0,0 1 1,0 1-1,33 10 0,-45-11-225,0 1 0,-1 0 0,1 1 0,-1 0 0,1 1 0,-1-1 0,8 8 0,-14-11-52,0 1 1,0 0 0,0 0-1,0 0 1,0 0-1,0 0 1,-1 1 0,1-1-1,-1 0 1,0 1-1,0-1 1,1 1 0,-1-1-1,-1 1 1,1 0-1,0-1 1,-1 1 0,1 0-1,-1 0 1,0-1-1,0 1 1,0 0-1,0 0 1,-1 0 0,1-1-1,-1 1 1,-1 3 0,0 0-5,-1 0 1,0 0 0,-1 0 0,1 0 0,-1-1-1,0 0 1,0 1 0,-1-2 0,0 1 0,-8 7 0,-10 5 20,-29 16-1,28-18 22,-19 12 24,19-13 12,1 1 0,-41 34 0,62-47-69,1-1 0,-1 1 1,1 0-1,-1-1 1,1 1-1,0 0 0,-1 0 1,1 0-1,0 0 1,0 0-1,1 0 1,-1 0-1,-1 3 0,2-4-23,0 1 0,0-1 0,0 0 0,0 1 0,1-1-1,-1 0 1,0 0 0,0 0 0,1 1 0,-1-1 0,1 0 0,-1 0-1,1 0 1,0 0 0,-1 0 0,1 0 0,1 2 0,3 1-185,-1 0 0,1-1 0,0 0 0,0 0 0,0 0 0,0 0 0,0-1 0,11 4 1,1-1-64,-1-1 1,23 4 0,3-4-277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78 17932,'58'2'3368,"31"0"-2541,-80-2-695,1-1-1,-1 0 1,1-1 0,-1 0 0,0-1-1,0 0 1,10-4 0,-18 7-91,0 0 0,0-1-1,0 1 1,0-1 0,0 1 0,0-1-1,0 1 1,0-1 0,0 0 0,0 0 0,0 1-1,0-1 1,0 0 0,-1 0 0,1 0 0,0 0-1,0 0 1,-1 0 0,1 0 0,-1 0 0,1 0-1,-1 0 1,0 0 0,1 0 0,-1-2 0,0 2 2,0 0 1,-1 0 0,1 0-1,-1 0 1,0-1 0,1 1-1,-1 0 1,0 0 0,0 0-1,0 0 1,1 0 0,-1 1-1,0-1 1,0 0 0,0 0-1,0 1 1,-1-1 0,-1 0-1,-5-3 75,0 0 0,0 1-1,0 0 1,-1 0 0,-10-1 0,10 3-140,-1 0 1,1 1-1,0 1 1,-1-1-1,1 1 1,0 1 0,0 0-1,0 0 1,0 1-1,0 0 1,0 1 0,1-1-1,-1 2 1,-14 9-1,18-10-33,-1 0 0,1 0 0,-1 1 0,1 0 0,1 0 0,-1 0 0,1 0 0,0 1 0,0 0 0,0 0 0,1 0 0,0 0 0,0 1 0,1-1 0,-1 1 0,1-1 0,1 1 0,-1 0 0,1 0 0,0 9 0,1-13 46,0 0 0,0 0 0,1 0 0,-1 0 0,1 0 0,0 1 0,-1-1 0,1 0 1,1 0-1,-1-1 0,0 1 0,1 0 0,-1 0 0,1-1 0,0 1 0,0 0 0,4 3 0,24 13-190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140 403 15219,'0'-2'77,"0"1"-1,0-1 1,0 1-1,-1 0 1,1-1-1,0 1 0,-1-1 1,0 1-1,1 0 1,-1-1-1,0 1 1,1 0-1,-1 0 1,0-1-1,0 1 0,0 0 1,0 0-1,0 0 1,0 0-1,-1 0 1,-1-1-1,1 1 21,0 0-1,-1 0 0,0 0 1,1 1-1,-1-1 0,1 0 1,-1 1-1,0 0 1,0 0-1,1 0 0,-5 0 1,3 0 31,-1 1 0,0 0 0,1 0 0,0 0 0,-1 0 0,1 1 0,-1 0 0,1-1 0,0 2 0,0-1 0,0 0 0,0 1 0,1 0 0,-6 5 0,7-6-107,0 0 1,0 0 0,1 0-1,-1 0 1,1 0 0,-1 0-1,1 1 1,0-1-1,0 0 1,0 1 0,0-1-1,1 1 1,-1-1 0,1 1-1,-1-1 1,1 1 0,0-1-1,0 1 1,0 0 0,0-1-1,1 1 1,-1-1 0,1 1-1,-1-1 1,1 1 0,0-1-1,0 1 1,0-1 0,0 0-1,0 1 1,1-1-1,-1 0 1,1 0 0,-1 0-1,4 2 1,-1 0-12,0-1-1,0 0 0,1 0 1,-1 0-1,1 0 1,0-1-1,0 0 1,0 0-1,0 0 1,0-1-1,0 0 1,0 0-1,0 0 0,1 0 1,-1-1-1,10-1 1,-5 0 56,0-1 1,-1 0-1,1 0 1,-1-1 0,1-1-1,-1 0 1,0 0-1,0 0 1,-1-1-1,0-1 1,0 1 0,0-2-1,0 1 1,-1-1-1,0 0 1,0 0-1,-1-1 1,0 1 0,0-2-1,-1 1 1,0 0-1,4-12 1,-5 6 241,-8 9 177,3 6-458,-1-1 0,1 1 0,0-1 0,0 1 0,-1-1 0,1 1 0,0 0 0,0-1 0,0 1-1,0 0 1,0 0 0,0 0 0,0 0 0,0 0 0,-1 1 0,-5 7-3,1 0 0,0 0 0,0 1-1,1-1 1,1 1 0,-1 1 0,-4 17 0,7-20-87,0 1-1,0 0 1,0-1 0,2 1 0,-1 0 0,1 0-1,0 0 1,1 0 0,2 17 0,-2-24 34,-1 0 0,1 0 1,0 0-1,0 0 1,0 0-1,0 0 0,0 0 1,0-1-1,0 1 0,0 0 1,1 0-1,-1-1 1,1 1-1,-1-1 0,1 0 1,0 1-1,0-1 1,-1 0-1,1 0 0,0 0 1,0 0-1,0 0 1,0 0-1,0-1 0,0 1 1,0-1-1,1 1 0,-1-1 1,0 0-1,0 0 1,0 0-1,4 0 0,23-5-261</inkml:trace>
  <inkml:trace contextRef="#ctx0" brushRef="#br0" timeOffset="1">635 1 17052,'7'1'1832,"-7"20"-1056,-5 7-320,-6 17 1785,-2 5-1097,1 8-624,1 4-176,4-1-192,3-2-240,4-9-736,0-9 800,1-13-184,2-6-128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59 19556,'-3'-4'146,"0"0"-1,0-1 0,0 1 0,0 1 1,-1-1-1,0 0 0,1 1 1,-1 0-1,-1 0 0,1 0 1,0 0-1,-1 1 0,1-1 1,-1 1-1,-7-2 0,6 3-8,-1-1 0,0 2 0,0-1 0,1 1 0,-1 0 0,0 0 0,0 1 0,1-1-1,-1 2 1,-10 2 0,1 2 2,0 0 0,0 1 0,1 1 0,-1 0 0,2 2 0,-1-1-1,1 2 1,-16 15 0,14-9-90,0 0 0,0 1 0,2 1 0,1 0 0,0 1-1,1 0 1,1 1 0,1 0 0,1 1 0,1 0 0,1 0 0,1 1 0,-5 34-1,10-50-29,1 0-1,-1 0 0,2 0 0,-1 0 0,1 0 0,0-1 0,0 1 0,0 0 0,1-1 0,0 1 0,1-1 1,5 12-1,-6-14-7,1-1 1,-1-1 0,0 1 0,1 0-1,0 0 1,-1-1 0,1 0-1,0 1 1,1-1 0,-1 0 0,0 0-1,0-1 1,1 1 0,-1-1 0,1 0-1,-1 0 1,1 0 0,0 0-1,0 0 1,-1-1 0,1 0 0,0 0-1,-1 0 1,1 0 0,4-1 0,0-1 15,0 1 0,0-2 0,0 1 0,-1-1 1,1-1-1,-1 1 0,0-1 0,0 0 1,0-1-1,-1 0 0,1 0 0,-1 0 1,0-1-1,7-9 0,-9 11-11,-1 0 0,1 0 0,-1 0 0,0-1 0,0 1 0,-1-1 0,1 0 0,-1 0 0,0 0 0,-1 0 0,1 0 0,-1 0 0,0-1 0,0 1 0,0 0 0,-1-1 0,0 1 0,0 0 0,0-1 0,-1 1 0,0 0 0,-3-10 0,3 11-13,-1 1 0,0 0 0,-1 1 0,1-1 1,0 0-1,-1 0 0,0 1 0,1 0 0,-1-1 0,0 1 1,0 0-1,0 1 0,-1-1 0,1 0 0,0 1 0,-1 0 1,1 0-1,-1 0 0,1 0 0,-1 0 0,1 1 0,-1-1 1,1 1-1,-1 0 0,0 0 0,1 1 0,-5 0 0,4-1-6,1 1 0,0 0 0,0-1 0,0 1 0,0 0-1,0 1 1,0-1 0,0 1 0,0-1 0,0 1 0,1 0 0,-1 0-1,-3 3 1,5-3-2,-1-1 0,1 1 0,0 0 0,0 0-1,-1 0 1,1 0 0,1 0 0,-1 0 0,0 0 0,0 0-1,1 0 1,-1 0 0,1 0 0,0 1 0,0-1-1,0 0 1,0 0 0,0 0 0,0 1 0,0-1 0,2 3-1,-1-2 0,0-1-1,0 1 0,1 0 0,-1 0 0,1-1 1,0 1-1,0 0 0,0-1 0,0 0 1,0 0-1,0 1 0,1-1 0,-1 0 0,1-1 1,0 1-1,-1 0 0,1-1 0,0 0 1,0 1-1,0-1 0,0 0 0,0-1 0,0 1 1,0 0-1,4-1 0,6 2-16,0 0 0,0-2 0,0 1 1,22-4-1,-10-1 19,-1-2 1,1-1-1,-1-1 0,30-14 1,-48 20 3,-5 2 0,-1-1 1,0 1-1,0 0 0,0 0 0,1 0 0,-1 0 1,0-1-1,0 1 0,1 0 0,-1 0 0,0 0 1,1 0-1,-1 0 0,0 0 0,0 0 0,1 0 0,-1 0 1,0 0-1,1 0 0,-1 0 0,0 0 0,0 0 1,1 0-1,-1 0 0,0 0 0,0 0 0,1 1 1,-1-1-1,0 0 0,0 0 0,1 0 0,-1 0 1,0 0-1,0 1 0,0-1 0,1 0 0,-1 0 0,0 1 1,0-1-1,0 0 0,0 0 0,1 0 0,-1 1 1,0-1-1,0 0 0,0 1 0,0-1 0,0 0 1,0 0-1,0 1 0,0-1 0,0 0 0,0 0 1,0 1-1,0-1 0,0 0 0,0 1 0,0-1 0,0 0 1,0 0-1,0 1 0,0-1 0,0 0 0,-1 0 1,1 1-1,-9 24-2,6-19-1,-3 11 69,-4 7-538,1 1 0,0 1 0,3 0-1,-7 38 1,13-56 72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 20900,'0'-12'1641,"-5"23"-1249,-3 5-216,-3 17 776,0 4-456,-2 14-520,1-2-384,1 6-584,-2-6-216,0-8 880,1-3-208,-2-15-241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2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15371,'7'-11'370,"1"0"1,0 1-1,0 0 0,0 1 0,2-1 0,-1 2 0,13-10 1,-15 13-163,0 2 1,-1-1-1,2 0 0,-1 1 1,0 1-1,0-1 1,1 1-1,0 0 1,-1 1-1,1 0 1,0 0-1,0 1 1,9 0-1,-3 2-74,0 0-1,-1 1 0,1 0 1,-1 2-1,0-1 1,0 1-1,-1 1 1,0 1-1,0-1 0,0 2 1,-1 0-1,0 0 1,0 1-1,-1 0 1,0 1-1,-1 0 0,0 1 1,0 0-1,-1 0 1,11 21-1,-17-27-102,0 1 0,0-1 1,0 1-1,-1 0 0,1-1 0,-2 1 0,1 0 0,0 0 0,-1 0 0,0-1 1,-1 1-1,1 0 0,-3 10 0,0-8 29,0 0 0,0 0 0,0 0 0,-1-1 0,0 1 0,-1-1 0,0 0 1,-9 10-1,0-2 96,-1 0 0,-1-2 1,-1 0-1,0-1 1,0 0-1,-35 16 0,35-19-114,-1-2-1,-29 9 0,41-14-200,0-1-1,0 0 0,-1 0 1,1 0-1,0-1 1,0 0-1,-1 0 1,1 0-1,0-1 0,0 0 1,-12-3-1,17 4 129,0-1 0,-1 1 0,1-1 0,0 1 0,0-1 0,0 1-1,0-1 1,-1 1 0,1-1 0,0 0 0,0 0 0,0 0 0,1 1 0,-1-1 0,0 0 0,0 0-1,0 0 1,1 0 0,-1-1 0,0 1 0,1 0 0,-1 0 0,1 0 0,-1 0 0,1-1-1,0 1 1,0 0 0,-1 0 0,1-1 0,0 0 0,1-17-621</inkml:trace>
  <inkml:trace contextRef="#ctx0" brushRef="#br0" timeOffset="1">844 120 19492,'9'-11'2017,"-2"13"-1449,-18 14-288,-4 14 1416,-7 12-1080,2 7-176,1 9-328,2 4-56,9 1-136,3-5-40,5-6-360,2-9-168,7-13-504,-3-13-144,-2-17 856,-3-12-305,-6-23-47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14571,'1'-21'912,"0"5"-356,1 0 0,0 0 0,1 0 1,5-17-1,-6 28-361,0 1 0,-1 0 0,1-1 1,1 1-1,-1 0 0,1 0 0,0 1 1,0-1-1,0 0 0,0 1 0,0 0 1,1 0-1,-1 0 0,1 0 0,0 0 1,0 1-1,0 0 0,0 0 0,5-2 1,3 1 53,1 0 1,-1 0 0,0 2 0,1-1-1,-1 2 1,1-1 0,-1 2-1,1 0 1,-1 0 0,1 1-1,-1 1 1,12 4 0,3 1-122,-2 1 1,1 1-1,-1 2 1,34 21 0,-50-27-118,0 0 1,0 1 0,0 0 0,-1 1-1,0 0 1,0 0 0,-1 1 0,11 17-1,-16-23-10,1 1-1,-2 0 0,1-1 0,0 1 0,-1 0 1,0 0-1,0 0 0,0 0 0,0 0 1,0 0-1,-1 0 0,0 0 0,0 0 0,0 1 1,0-1-1,-1 0 0,0 0 0,0 0 1,0 0-1,0 0 0,0 0 0,-1 0 0,0-1 1,0 1-1,0 0 0,0-1 0,-4 5 1,-3 2-5,-1 0 1,0 0 0,0-1-1,-1-1 1,-1 0 0,1 0-1,-17 8 1,-94 36-426,76-34 340,23-8-35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19788,'1'0'1889,"-1"8"-1281,0 9-280,-4 10 1008,-1 6-392,-1 11-552,-1 2-344,4 3-584,0-2-288,0-9-512,-2-8 1024,4-11-200,-4-8-249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5T07:59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15939,'28'9'1545,"13"-9"-913,3-1-264,10-5 776,4-2-184,-2 1-319,-4 3-297,-8-1-472,-8 5-305,-19-2 393,-4 2-72,-11 0-168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01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7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55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71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39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1.png"/><Relationship Id="rId21" Type="http://schemas.openxmlformats.org/officeDocument/2006/relationships/customXml" Target="../ink/ink16.xml"/><Relationship Id="rId42" Type="http://schemas.openxmlformats.org/officeDocument/2006/relationships/image" Target="../media/image559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54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0.png"/><Relationship Id="rId29" Type="http://schemas.openxmlformats.org/officeDocument/2006/relationships/customXml" Target="../ink/ink20.xml"/><Relationship Id="rId11" Type="http://schemas.openxmlformats.org/officeDocument/2006/relationships/customXml" Target="../ink/ink11.xml"/><Relationship Id="rId24" Type="http://schemas.openxmlformats.org/officeDocument/2006/relationships/image" Target="../media/image550.png"/><Relationship Id="rId32" Type="http://schemas.openxmlformats.org/officeDocument/2006/relationships/image" Target="../media/image554.png"/><Relationship Id="rId37" Type="http://schemas.openxmlformats.org/officeDocument/2006/relationships/customXml" Target="../ink/ink24.xml"/><Relationship Id="rId40" Type="http://schemas.openxmlformats.org/officeDocument/2006/relationships/image" Target="../media/image558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567.png"/><Relationship Id="rId66" Type="http://schemas.openxmlformats.org/officeDocument/2006/relationships/image" Target="../media/image571.png"/><Relationship Id="rId5" Type="http://schemas.openxmlformats.org/officeDocument/2006/relationships/customXml" Target="../ink/ink8.xml"/><Relationship Id="rId61" Type="http://schemas.openxmlformats.org/officeDocument/2006/relationships/customXml" Target="../ink/ink36.xml"/><Relationship Id="rId19" Type="http://schemas.openxmlformats.org/officeDocument/2006/relationships/customXml" Target="../ink/ink15.xml"/><Relationship Id="rId14" Type="http://schemas.openxmlformats.org/officeDocument/2006/relationships/image" Target="../media/image429.png"/><Relationship Id="rId22" Type="http://schemas.openxmlformats.org/officeDocument/2006/relationships/image" Target="../media/image549.png"/><Relationship Id="rId27" Type="http://schemas.openxmlformats.org/officeDocument/2006/relationships/customXml" Target="../ink/ink19.xml"/><Relationship Id="rId30" Type="http://schemas.openxmlformats.org/officeDocument/2006/relationships/image" Target="../media/image553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562.png"/><Relationship Id="rId56" Type="http://schemas.openxmlformats.org/officeDocument/2006/relationships/image" Target="../media/image566.png"/><Relationship Id="rId64" Type="http://schemas.openxmlformats.org/officeDocument/2006/relationships/image" Target="../media/image570.png"/><Relationship Id="rId69" Type="http://schemas.openxmlformats.org/officeDocument/2006/relationships/customXml" Target="../ink/ink40.xml"/><Relationship Id="rId8" Type="http://schemas.openxmlformats.org/officeDocument/2006/relationships/image" Target="../media/image426.png"/><Relationship Id="rId51" Type="http://schemas.openxmlformats.org/officeDocument/2006/relationships/customXml" Target="../ink/ink31.xml"/><Relationship Id="rId3" Type="http://schemas.openxmlformats.org/officeDocument/2006/relationships/customXml" Target="../ink/ink7.xml"/><Relationship Id="rId12" Type="http://schemas.openxmlformats.org/officeDocument/2006/relationships/image" Target="../media/image428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557.png"/><Relationship Id="rId46" Type="http://schemas.openxmlformats.org/officeDocument/2006/relationships/image" Target="../media/image561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548.png"/><Relationship Id="rId41" Type="http://schemas.openxmlformats.org/officeDocument/2006/relationships/customXml" Target="../ink/ink26.xml"/><Relationship Id="rId54" Type="http://schemas.openxmlformats.org/officeDocument/2006/relationships/image" Target="../media/image565.png"/><Relationship Id="rId62" Type="http://schemas.openxmlformats.org/officeDocument/2006/relationships/image" Target="../media/image569.png"/><Relationship Id="rId7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5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552.png"/><Relationship Id="rId36" Type="http://schemas.openxmlformats.org/officeDocument/2006/relationships/image" Target="../media/image556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427.png"/><Relationship Id="rId31" Type="http://schemas.openxmlformats.org/officeDocument/2006/relationships/customXml" Target="../ink/ink21.xml"/><Relationship Id="rId44" Type="http://schemas.openxmlformats.org/officeDocument/2006/relationships/image" Target="../media/image560.png"/><Relationship Id="rId52" Type="http://schemas.openxmlformats.org/officeDocument/2006/relationships/image" Target="../media/image564.png"/><Relationship Id="rId60" Type="http://schemas.openxmlformats.org/officeDocument/2006/relationships/image" Target="../media/image568.png"/><Relationship Id="rId65" Type="http://schemas.openxmlformats.org/officeDocument/2006/relationships/customXml" Target="../ink/ink38.xml"/><Relationship Id="rId4" Type="http://schemas.openxmlformats.org/officeDocument/2006/relationships/image" Target="../media/image424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547.png"/><Relationship Id="rId39" Type="http://schemas.openxmlformats.org/officeDocument/2006/relationships/customXml" Target="../ink/ink25.xml"/><Relationship Id="rId34" Type="http://schemas.openxmlformats.org/officeDocument/2006/relationships/image" Target="../media/image555.png"/><Relationship Id="rId50" Type="http://schemas.openxmlformats.org/officeDocument/2006/relationships/image" Target="../media/image563.png"/><Relationship Id="rId55" Type="http://schemas.openxmlformats.org/officeDocument/2006/relationships/customXml" Target="../ink/ink3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299" Type="http://schemas.openxmlformats.org/officeDocument/2006/relationships/image" Target="../media/image158.png"/><Relationship Id="rId21" Type="http://schemas.openxmlformats.org/officeDocument/2006/relationships/image" Target="../media/image17.png"/><Relationship Id="rId63" Type="http://schemas.openxmlformats.org/officeDocument/2006/relationships/image" Target="../media/image38.png"/><Relationship Id="rId159" Type="http://schemas.openxmlformats.org/officeDocument/2006/relationships/image" Target="../media/image88.png"/><Relationship Id="rId324" Type="http://schemas.openxmlformats.org/officeDocument/2006/relationships/customXml" Target="../ink/ink201.xml"/><Relationship Id="rId366" Type="http://schemas.openxmlformats.org/officeDocument/2006/relationships/image" Target="../media/image192.png"/><Relationship Id="rId170" Type="http://schemas.openxmlformats.org/officeDocument/2006/relationships/customXml" Target="../ink/ink124.xml"/><Relationship Id="rId226" Type="http://schemas.openxmlformats.org/officeDocument/2006/relationships/customXml" Target="../ink/ink152.xml"/><Relationship Id="rId433" Type="http://schemas.openxmlformats.org/officeDocument/2006/relationships/customXml" Target="../ink/ink255.xml"/><Relationship Id="rId268" Type="http://schemas.openxmlformats.org/officeDocument/2006/relationships/customXml" Target="../ink/ink173.xml"/><Relationship Id="rId475" Type="http://schemas.openxmlformats.org/officeDocument/2006/relationships/customXml" Target="../ink/ink276.xml"/><Relationship Id="rId32" Type="http://schemas.openxmlformats.org/officeDocument/2006/relationships/customXml" Target="../ink/ink55.xml"/><Relationship Id="rId74" Type="http://schemas.openxmlformats.org/officeDocument/2006/relationships/customXml" Target="../ink/ink76.xml"/><Relationship Id="rId128" Type="http://schemas.openxmlformats.org/officeDocument/2006/relationships/customXml" Target="../ink/ink103.xml"/><Relationship Id="rId335" Type="http://schemas.openxmlformats.org/officeDocument/2006/relationships/customXml" Target="../ink/ink206.xml"/><Relationship Id="rId377" Type="http://schemas.openxmlformats.org/officeDocument/2006/relationships/customXml" Target="../ink/ink227.xml"/><Relationship Id="rId500" Type="http://schemas.openxmlformats.org/officeDocument/2006/relationships/customXml" Target="../ink/ink289.xml"/><Relationship Id="rId5" Type="http://schemas.openxmlformats.org/officeDocument/2006/relationships/image" Target="../media/image9.png"/><Relationship Id="rId181" Type="http://schemas.openxmlformats.org/officeDocument/2006/relationships/image" Target="../media/image99.png"/><Relationship Id="rId237" Type="http://schemas.openxmlformats.org/officeDocument/2006/relationships/image" Target="../media/image127.png"/><Relationship Id="rId402" Type="http://schemas.openxmlformats.org/officeDocument/2006/relationships/image" Target="../media/image210.png"/><Relationship Id="rId279" Type="http://schemas.openxmlformats.org/officeDocument/2006/relationships/image" Target="../media/image148.png"/><Relationship Id="rId444" Type="http://schemas.openxmlformats.org/officeDocument/2006/relationships/image" Target="../media/image231.png"/><Relationship Id="rId486" Type="http://schemas.openxmlformats.org/officeDocument/2006/relationships/image" Target="../media/image252.png"/><Relationship Id="rId43" Type="http://schemas.openxmlformats.org/officeDocument/2006/relationships/image" Target="../media/image28.png"/><Relationship Id="rId139" Type="http://schemas.openxmlformats.org/officeDocument/2006/relationships/image" Target="../media/image78.png"/><Relationship Id="rId290" Type="http://schemas.openxmlformats.org/officeDocument/2006/relationships/customXml" Target="../ink/ink184.xml"/><Relationship Id="rId304" Type="http://schemas.openxmlformats.org/officeDocument/2006/relationships/customXml" Target="../ink/ink191.xml"/><Relationship Id="rId346" Type="http://schemas.openxmlformats.org/officeDocument/2006/relationships/image" Target="../media/image182.png"/><Relationship Id="rId388" Type="http://schemas.openxmlformats.org/officeDocument/2006/relationships/image" Target="../media/image203.png"/><Relationship Id="rId85" Type="http://schemas.openxmlformats.org/officeDocument/2006/relationships/image" Target="../media/image49.png"/><Relationship Id="rId150" Type="http://schemas.openxmlformats.org/officeDocument/2006/relationships/customXml" Target="../ink/ink114.xml"/><Relationship Id="rId192" Type="http://schemas.openxmlformats.org/officeDocument/2006/relationships/customXml" Target="../ink/ink135.xml"/><Relationship Id="rId206" Type="http://schemas.openxmlformats.org/officeDocument/2006/relationships/customXml" Target="../ink/ink142.xml"/><Relationship Id="rId413" Type="http://schemas.openxmlformats.org/officeDocument/2006/relationships/customXml" Target="../ink/ink245.xml"/><Relationship Id="rId248" Type="http://schemas.openxmlformats.org/officeDocument/2006/relationships/customXml" Target="../ink/ink163.xml"/><Relationship Id="rId455" Type="http://schemas.openxmlformats.org/officeDocument/2006/relationships/customXml" Target="../ink/ink266.xml"/><Relationship Id="rId497" Type="http://schemas.openxmlformats.org/officeDocument/2006/relationships/customXml" Target="../ink/ink287.xml"/><Relationship Id="rId12" Type="http://schemas.openxmlformats.org/officeDocument/2006/relationships/customXml" Target="../ink/ink45.xml"/><Relationship Id="rId108" Type="http://schemas.openxmlformats.org/officeDocument/2006/relationships/customXml" Target="../ink/ink93.xml"/><Relationship Id="rId315" Type="http://schemas.openxmlformats.org/officeDocument/2006/relationships/image" Target="../media/image166.png"/><Relationship Id="rId357" Type="http://schemas.openxmlformats.org/officeDocument/2006/relationships/customXml" Target="../ink/ink217.xml"/><Relationship Id="rId54" Type="http://schemas.openxmlformats.org/officeDocument/2006/relationships/customXml" Target="../ink/ink66.xml"/><Relationship Id="rId96" Type="http://schemas.openxmlformats.org/officeDocument/2006/relationships/customXml" Target="../ink/ink87.xml"/><Relationship Id="rId161" Type="http://schemas.openxmlformats.org/officeDocument/2006/relationships/image" Target="../media/image89.png"/><Relationship Id="rId217" Type="http://schemas.openxmlformats.org/officeDocument/2006/relationships/image" Target="../media/image117.png"/><Relationship Id="rId399" Type="http://schemas.openxmlformats.org/officeDocument/2006/relationships/customXml" Target="../ink/ink238.xml"/><Relationship Id="rId259" Type="http://schemas.openxmlformats.org/officeDocument/2006/relationships/image" Target="../media/image138.png"/><Relationship Id="rId424" Type="http://schemas.openxmlformats.org/officeDocument/2006/relationships/image" Target="../media/image221.png"/><Relationship Id="rId466" Type="http://schemas.openxmlformats.org/officeDocument/2006/relationships/image" Target="../media/image242.png"/><Relationship Id="rId23" Type="http://schemas.openxmlformats.org/officeDocument/2006/relationships/image" Target="../media/image18.png"/><Relationship Id="rId119" Type="http://schemas.openxmlformats.org/officeDocument/2006/relationships/image" Target="../media/image68.png"/><Relationship Id="rId270" Type="http://schemas.openxmlformats.org/officeDocument/2006/relationships/customXml" Target="../ink/ink174.xml"/><Relationship Id="rId326" Type="http://schemas.openxmlformats.org/officeDocument/2006/relationships/image" Target="../media/image172.emf"/><Relationship Id="rId65" Type="http://schemas.openxmlformats.org/officeDocument/2006/relationships/image" Target="../media/image39.png"/><Relationship Id="rId130" Type="http://schemas.openxmlformats.org/officeDocument/2006/relationships/customXml" Target="../ink/ink104.xml"/><Relationship Id="rId368" Type="http://schemas.openxmlformats.org/officeDocument/2006/relationships/image" Target="../media/image193.png"/><Relationship Id="rId172" Type="http://schemas.openxmlformats.org/officeDocument/2006/relationships/customXml" Target="../ink/ink125.xml"/><Relationship Id="rId228" Type="http://schemas.openxmlformats.org/officeDocument/2006/relationships/customXml" Target="../ink/ink153.xml"/><Relationship Id="rId435" Type="http://schemas.openxmlformats.org/officeDocument/2006/relationships/customXml" Target="../ink/ink256.xml"/><Relationship Id="rId477" Type="http://schemas.openxmlformats.org/officeDocument/2006/relationships/customXml" Target="../ink/ink277.xml"/><Relationship Id="rId281" Type="http://schemas.openxmlformats.org/officeDocument/2006/relationships/image" Target="../media/image149.png"/><Relationship Id="rId337" Type="http://schemas.openxmlformats.org/officeDocument/2006/relationships/customXml" Target="../ink/ink207.xml"/><Relationship Id="rId502" Type="http://schemas.openxmlformats.org/officeDocument/2006/relationships/customXml" Target="../ink/ink290.xml"/><Relationship Id="rId34" Type="http://schemas.openxmlformats.org/officeDocument/2006/relationships/customXml" Target="../ink/ink56.xml"/><Relationship Id="rId76" Type="http://schemas.openxmlformats.org/officeDocument/2006/relationships/customXml" Target="../ink/ink77.xml"/><Relationship Id="rId141" Type="http://schemas.openxmlformats.org/officeDocument/2006/relationships/image" Target="../media/image79.png"/><Relationship Id="rId379" Type="http://schemas.openxmlformats.org/officeDocument/2006/relationships/customXml" Target="../ink/ink228.xml"/><Relationship Id="rId7" Type="http://schemas.openxmlformats.org/officeDocument/2006/relationships/image" Target="../media/image10.png"/><Relationship Id="rId183" Type="http://schemas.openxmlformats.org/officeDocument/2006/relationships/image" Target="../media/image100.png"/><Relationship Id="rId239" Type="http://schemas.openxmlformats.org/officeDocument/2006/relationships/image" Target="../media/image128.png"/><Relationship Id="rId390" Type="http://schemas.openxmlformats.org/officeDocument/2006/relationships/image" Target="../media/image204.png"/><Relationship Id="rId404" Type="http://schemas.openxmlformats.org/officeDocument/2006/relationships/image" Target="../media/image211.png"/><Relationship Id="rId446" Type="http://schemas.openxmlformats.org/officeDocument/2006/relationships/image" Target="../media/image232.png"/><Relationship Id="rId250" Type="http://schemas.openxmlformats.org/officeDocument/2006/relationships/customXml" Target="../ink/ink164.xml"/><Relationship Id="rId292" Type="http://schemas.openxmlformats.org/officeDocument/2006/relationships/customXml" Target="../ink/ink185.xml"/><Relationship Id="rId306" Type="http://schemas.openxmlformats.org/officeDocument/2006/relationships/customXml" Target="../ink/ink192.xml"/><Relationship Id="rId488" Type="http://schemas.openxmlformats.org/officeDocument/2006/relationships/image" Target="../media/image253.png"/><Relationship Id="rId45" Type="http://schemas.openxmlformats.org/officeDocument/2006/relationships/image" Target="../media/image29.png"/><Relationship Id="rId87" Type="http://schemas.openxmlformats.org/officeDocument/2006/relationships/image" Target="../media/image50.png"/><Relationship Id="rId110" Type="http://schemas.openxmlformats.org/officeDocument/2006/relationships/customXml" Target="../ink/ink94.xml"/><Relationship Id="rId348" Type="http://schemas.openxmlformats.org/officeDocument/2006/relationships/image" Target="../media/image183.png"/><Relationship Id="rId152" Type="http://schemas.openxmlformats.org/officeDocument/2006/relationships/customXml" Target="../ink/ink115.xml"/><Relationship Id="rId194" Type="http://schemas.openxmlformats.org/officeDocument/2006/relationships/customXml" Target="../ink/ink136.xml"/><Relationship Id="rId208" Type="http://schemas.openxmlformats.org/officeDocument/2006/relationships/customXml" Target="../ink/ink143.xml"/><Relationship Id="rId415" Type="http://schemas.openxmlformats.org/officeDocument/2006/relationships/customXml" Target="../ink/ink246.xml"/><Relationship Id="rId457" Type="http://schemas.openxmlformats.org/officeDocument/2006/relationships/customXml" Target="../ink/ink267.xml"/><Relationship Id="rId261" Type="http://schemas.openxmlformats.org/officeDocument/2006/relationships/image" Target="../media/image139.png"/><Relationship Id="rId499" Type="http://schemas.openxmlformats.org/officeDocument/2006/relationships/customXml" Target="../ink/ink288.xml"/><Relationship Id="rId14" Type="http://schemas.openxmlformats.org/officeDocument/2006/relationships/customXml" Target="../ink/ink46.xml"/><Relationship Id="rId56" Type="http://schemas.openxmlformats.org/officeDocument/2006/relationships/customXml" Target="../ink/ink67.xml"/><Relationship Id="rId317" Type="http://schemas.openxmlformats.org/officeDocument/2006/relationships/image" Target="../media/image167.png"/><Relationship Id="rId359" Type="http://schemas.openxmlformats.org/officeDocument/2006/relationships/customXml" Target="../ink/ink218.xml"/><Relationship Id="rId98" Type="http://schemas.openxmlformats.org/officeDocument/2006/relationships/customXml" Target="../ink/ink88.xml"/><Relationship Id="rId121" Type="http://schemas.openxmlformats.org/officeDocument/2006/relationships/image" Target="../media/image69.png"/><Relationship Id="rId163" Type="http://schemas.openxmlformats.org/officeDocument/2006/relationships/image" Target="../media/image90.png"/><Relationship Id="rId219" Type="http://schemas.openxmlformats.org/officeDocument/2006/relationships/image" Target="../media/image118.png"/><Relationship Id="rId370" Type="http://schemas.openxmlformats.org/officeDocument/2006/relationships/image" Target="../media/image194.png"/><Relationship Id="rId426" Type="http://schemas.openxmlformats.org/officeDocument/2006/relationships/image" Target="../media/image222.png"/><Relationship Id="rId230" Type="http://schemas.openxmlformats.org/officeDocument/2006/relationships/customXml" Target="../ink/ink154.xml"/><Relationship Id="rId468" Type="http://schemas.openxmlformats.org/officeDocument/2006/relationships/image" Target="../media/image243.png"/><Relationship Id="rId25" Type="http://schemas.openxmlformats.org/officeDocument/2006/relationships/image" Target="../media/image19.png"/><Relationship Id="rId67" Type="http://schemas.openxmlformats.org/officeDocument/2006/relationships/image" Target="../media/image40.png"/><Relationship Id="rId272" Type="http://schemas.openxmlformats.org/officeDocument/2006/relationships/customXml" Target="../ink/ink175.xml"/><Relationship Id="rId328" Type="http://schemas.openxmlformats.org/officeDocument/2006/relationships/image" Target="../media/image173.png"/><Relationship Id="rId132" Type="http://schemas.openxmlformats.org/officeDocument/2006/relationships/customXml" Target="../ink/ink105.xml"/><Relationship Id="rId174" Type="http://schemas.openxmlformats.org/officeDocument/2006/relationships/customXml" Target="../ink/ink126.xml"/><Relationship Id="rId381" Type="http://schemas.openxmlformats.org/officeDocument/2006/relationships/customXml" Target="../ink/ink229.xml"/><Relationship Id="rId241" Type="http://schemas.openxmlformats.org/officeDocument/2006/relationships/image" Target="../media/image129.png"/><Relationship Id="rId437" Type="http://schemas.openxmlformats.org/officeDocument/2006/relationships/customXml" Target="../ink/ink257.xml"/><Relationship Id="rId479" Type="http://schemas.openxmlformats.org/officeDocument/2006/relationships/customXml" Target="../ink/ink278.xml"/><Relationship Id="rId36" Type="http://schemas.openxmlformats.org/officeDocument/2006/relationships/customXml" Target="../ink/ink57.xml"/><Relationship Id="rId283" Type="http://schemas.openxmlformats.org/officeDocument/2006/relationships/image" Target="../media/image150.png"/><Relationship Id="rId339" Type="http://schemas.openxmlformats.org/officeDocument/2006/relationships/customXml" Target="../ink/ink208.xml"/><Relationship Id="rId490" Type="http://schemas.openxmlformats.org/officeDocument/2006/relationships/image" Target="../media/image254.png"/><Relationship Id="rId504" Type="http://schemas.openxmlformats.org/officeDocument/2006/relationships/customXml" Target="../ink/ink291.xml"/><Relationship Id="rId78" Type="http://schemas.openxmlformats.org/officeDocument/2006/relationships/customXml" Target="../ink/ink78.xml"/><Relationship Id="rId101" Type="http://schemas.openxmlformats.org/officeDocument/2006/relationships/image" Target="../media/image59.png"/><Relationship Id="rId143" Type="http://schemas.openxmlformats.org/officeDocument/2006/relationships/image" Target="../media/image80.png"/><Relationship Id="rId185" Type="http://schemas.openxmlformats.org/officeDocument/2006/relationships/image" Target="../media/image101.png"/><Relationship Id="rId350" Type="http://schemas.openxmlformats.org/officeDocument/2006/relationships/image" Target="../media/image184.png"/><Relationship Id="rId406" Type="http://schemas.openxmlformats.org/officeDocument/2006/relationships/image" Target="../media/image212.png"/><Relationship Id="rId9" Type="http://schemas.openxmlformats.org/officeDocument/2006/relationships/image" Target="../media/image11.png"/><Relationship Id="rId210" Type="http://schemas.openxmlformats.org/officeDocument/2006/relationships/customXml" Target="../ink/ink144.xml"/><Relationship Id="rId392" Type="http://schemas.openxmlformats.org/officeDocument/2006/relationships/image" Target="../media/image205.png"/><Relationship Id="rId448" Type="http://schemas.openxmlformats.org/officeDocument/2006/relationships/image" Target="../media/image233.png"/><Relationship Id="rId252" Type="http://schemas.openxmlformats.org/officeDocument/2006/relationships/customXml" Target="../ink/ink165.xml"/><Relationship Id="rId294" Type="http://schemas.openxmlformats.org/officeDocument/2006/relationships/customXml" Target="../ink/ink186.xml"/><Relationship Id="rId308" Type="http://schemas.openxmlformats.org/officeDocument/2006/relationships/customXml" Target="../ink/ink193.xml"/><Relationship Id="rId47" Type="http://schemas.openxmlformats.org/officeDocument/2006/relationships/image" Target="../media/image30.png"/><Relationship Id="rId89" Type="http://schemas.openxmlformats.org/officeDocument/2006/relationships/image" Target="../media/image51.png"/><Relationship Id="rId112" Type="http://schemas.openxmlformats.org/officeDocument/2006/relationships/customXml" Target="../ink/ink95.xml"/><Relationship Id="rId154" Type="http://schemas.openxmlformats.org/officeDocument/2006/relationships/customXml" Target="../ink/ink116.xml"/><Relationship Id="rId361" Type="http://schemas.openxmlformats.org/officeDocument/2006/relationships/customXml" Target="../ink/ink219.xml"/><Relationship Id="rId196" Type="http://schemas.openxmlformats.org/officeDocument/2006/relationships/customXml" Target="../ink/ink137.xml"/><Relationship Id="rId417" Type="http://schemas.openxmlformats.org/officeDocument/2006/relationships/customXml" Target="../ink/ink247.xml"/><Relationship Id="rId459" Type="http://schemas.openxmlformats.org/officeDocument/2006/relationships/customXml" Target="../ink/ink268.xml"/><Relationship Id="rId16" Type="http://schemas.openxmlformats.org/officeDocument/2006/relationships/customXml" Target="../ink/ink47.xml"/><Relationship Id="rId221" Type="http://schemas.openxmlformats.org/officeDocument/2006/relationships/image" Target="../media/image119.png"/><Relationship Id="rId263" Type="http://schemas.openxmlformats.org/officeDocument/2006/relationships/image" Target="../media/image140.png"/><Relationship Id="rId319" Type="http://schemas.openxmlformats.org/officeDocument/2006/relationships/image" Target="../media/image168.png"/><Relationship Id="rId470" Type="http://schemas.openxmlformats.org/officeDocument/2006/relationships/image" Target="../media/image244.png"/><Relationship Id="rId58" Type="http://schemas.openxmlformats.org/officeDocument/2006/relationships/customXml" Target="../ink/ink68.xml"/><Relationship Id="rId123" Type="http://schemas.openxmlformats.org/officeDocument/2006/relationships/image" Target="../media/image70.png"/><Relationship Id="rId330" Type="http://schemas.openxmlformats.org/officeDocument/2006/relationships/image" Target="../media/image174.png"/><Relationship Id="rId165" Type="http://schemas.openxmlformats.org/officeDocument/2006/relationships/image" Target="../media/image91.png"/><Relationship Id="rId372" Type="http://schemas.openxmlformats.org/officeDocument/2006/relationships/image" Target="../media/image195.png"/><Relationship Id="rId428" Type="http://schemas.openxmlformats.org/officeDocument/2006/relationships/image" Target="../media/image223.png"/><Relationship Id="rId232" Type="http://schemas.openxmlformats.org/officeDocument/2006/relationships/customXml" Target="../ink/ink155.xml"/><Relationship Id="rId274" Type="http://schemas.openxmlformats.org/officeDocument/2006/relationships/customXml" Target="../ink/ink176.xml"/><Relationship Id="rId481" Type="http://schemas.openxmlformats.org/officeDocument/2006/relationships/customXml" Target="../ink/ink279.xml"/><Relationship Id="rId27" Type="http://schemas.openxmlformats.org/officeDocument/2006/relationships/image" Target="../media/image20.png"/><Relationship Id="rId69" Type="http://schemas.openxmlformats.org/officeDocument/2006/relationships/image" Target="../media/image41.png"/><Relationship Id="rId134" Type="http://schemas.openxmlformats.org/officeDocument/2006/relationships/customXml" Target="../ink/ink106.xml"/><Relationship Id="rId80" Type="http://schemas.openxmlformats.org/officeDocument/2006/relationships/customXml" Target="../ink/ink79.xml"/><Relationship Id="rId176" Type="http://schemas.openxmlformats.org/officeDocument/2006/relationships/customXml" Target="../ink/ink127.xml"/><Relationship Id="rId341" Type="http://schemas.openxmlformats.org/officeDocument/2006/relationships/customXml" Target="../ink/ink209.xml"/><Relationship Id="rId383" Type="http://schemas.openxmlformats.org/officeDocument/2006/relationships/customXml" Target="../ink/ink230.xml"/><Relationship Id="rId439" Type="http://schemas.openxmlformats.org/officeDocument/2006/relationships/customXml" Target="../ink/ink258.xml"/><Relationship Id="rId201" Type="http://schemas.openxmlformats.org/officeDocument/2006/relationships/image" Target="../media/image109.png"/><Relationship Id="rId243" Type="http://schemas.openxmlformats.org/officeDocument/2006/relationships/image" Target="../media/image130.png"/><Relationship Id="rId285" Type="http://schemas.openxmlformats.org/officeDocument/2006/relationships/image" Target="../media/image151.png"/><Relationship Id="rId450" Type="http://schemas.openxmlformats.org/officeDocument/2006/relationships/image" Target="../media/image234.png"/><Relationship Id="rId506" Type="http://schemas.openxmlformats.org/officeDocument/2006/relationships/customXml" Target="../ink/ink292.xml"/><Relationship Id="rId38" Type="http://schemas.openxmlformats.org/officeDocument/2006/relationships/customXml" Target="../ink/ink58.xml"/><Relationship Id="rId103" Type="http://schemas.openxmlformats.org/officeDocument/2006/relationships/image" Target="../media/image60.png"/><Relationship Id="rId310" Type="http://schemas.openxmlformats.org/officeDocument/2006/relationships/customXml" Target="../ink/ink194.xml"/><Relationship Id="rId492" Type="http://schemas.openxmlformats.org/officeDocument/2006/relationships/image" Target="../media/image255.png"/><Relationship Id="rId91" Type="http://schemas.openxmlformats.org/officeDocument/2006/relationships/image" Target="../media/image52.png"/><Relationship Id="rId145" Type="http://schemas.openxmlformats.org/officeDocument/2006/relationships/image" Target="../media/image81.png"/><Relationship Id="rId187" Type="http://schemas.openxmlformats.org/officeDocument/2006/relationships/image" Target="../media/image102.png"/><Relationship Id="rId352" Type="http://schemas.openxmlformats.org/officeDocument/2006/relationships/image" Target="../media/image185.png"/><Relationship Id="rId394" Type="http://schemas.openxmlformats.org/officeDocument/2006/relationships/image" Target="../media/image206.png"/><Relationship Id="rId408" Type="http://schemas.openxmlformats.org/officeDocument/2006/relationships/image" Target="../media/image213.png"/><Relationship Id="rId212" Type="http://schemas.openxmlformats.org/officeDocument/2006/relationships/customXml" Target="../ink/ink145.xml"/><Relationship Id="rId254" Type="http://schemas.openxmlformats.org/officeDocument/2006/relationships/customXml" Target="../ink/ink166.xml"/><Relationship Id="rId49" Type="http://schemas.openxmlformats.org/officeDocument/2006/relationships/image" Target="../media/image31.png"/><Relationship Id="rId114" Type="http://schemas.openxmlformats.org/officeDocument/2006/relationships/customXml" Target="../ink/ink96.xml"/><Relationship Id="rId296" Type="http://schemas.openxmlformats.org/officeDocument/2006/relationships/customXml" Target="../ink/ink187.xml"/><Relationship Id="rId461" Type="http://schemas.openxmlformats.org/officeDocument/2006/relationships/customXml" Target="../ink/ink269.xml"/><Relationship Id="rId60" Type="http://schemas.openxmlformats.org/officeDocument/2006/relationships/customXml" Target="../ink/ink69.xml"/><Relationship Id="rId156" Type="http://schemas.openxmlformats.org/officeDocument/2006/relationships/customXml" Target="../ink/ink117.xml"/><Relationship Id="rId198" Type="http://schemas.openxmlformats.org/officeDocument/2006/relationships/customXml" Target="../ink/ink138.xml"/><Relationship Id="rId321" Type="http://schemas.openxmlformats.org/officeDocument/2006/relationships/image" Target="../media/image169.png"/><Relationship Id="rId363" Type="http://schemas.openxmlformats.org/officeDocument/2006/relationships/customXml" Target="../ink/ink220.xml"/><Relationship Id="rId419" Type="http://schemas.openxmlformats.org/officeDocument/2006/relationships/customXml" Target="../ink/ink248.xml"/><Relationship Id="rId223" Type="http://schemas.openxmlformats.org/officeDocument/2006/relationships/image" Target="../media/image120.png"/><Relationship Id="rId430" Type="http://schemas.openxmlformats.org/officeDocument/2006/relationships/image" Target="../media/image224.png"/><Relationship Id="rId18" Type="http://schemas.openxmlformats.org/officeDocument/2006/relationships/customXml" Target="../ink/ink48.xml"/><Relationship Id="rId265" Type="http://schemas.openxmlformats.org/officeDocument/2006/relationships/image" Target="../media/image141.png"/><Relationship Id="rId472" Type="http://schemas.openxmlformats.org/officeDocument/2006/relationships/image" Target="../media/image245.png"/><Relationship Id="rId125" Type="http://schemas.openxmlformats.org/officeDocument/2006/relationships/image" Target="../media/image71.png"/><Relationship Id="rId167" Type="http://schemas.openxmlformats.org/officeDocument/2006/relationships/image" Target="../media/image92.png"/><Relationship Id="rId332" Type="http://schemas.openxmlformats.org/officeDocument/2006/relationships/image" Target="../media/image175.png"/><Relationship Id="rId374" Type="http://schemas.openxmlformats.org/officeDocument/2006/relationships/image" Target="../media/image196.png"/><Relationship Id="rId71" Type="http://schemas.openxmlformats.org/officeDocument/2006/relationships/image" Target="../media/image42.png"/><Relationship Id="rId234" Type="http://schemas.openxmlformats.org/officeDocument/2006/relationships/customXml" Target="../ink/ink156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1.png"/><Relationship Id="rId276" Type="http://schemas.openxmlformats.org/officeDocument/2006/relationships/customXml" Target="../ink/ink177.xml"/><Relationship Id="rId441" Type="http://schemas.openxmlformats.org/officeDocument/2006/relationships/customXml" Target="../ink/ink259.xml"/><Relationship Id="rId483" Type="http://schemas.openxmlformats.org/officeDocument/2006/relationships/customXml" Target="../ink/ink280.xml"/><Relationship Id="rId40" Type="http://schemas.openxmlformats.org/officeDocument/2006/relationships/customXml" Target="../ink/ink59.xml"/><Relationship Id="rId136" Type="http://schemas.openxmlformats.org/officeDocument/2006/relationships/customXml" Target="../ink/ink107.xml"/><Relationship Id="rId178" Type="http://schemas.openxmlformats.org/officeDocument/2006/relationships/customXml" Target="../ink/ink128.xml"/><Relationship Id="rId301" Type="http://schemas.openxmlformats.org/officeDocument/2006/relationships/image" Target="../media/image159.png"/><Relationship Id="rId343" Type="http://schemas.openxmlformats.org/officeDocument/2006/relationships/customXml" Target="../ink/ink210.xml"/><Relationship Id="rId82" Type="http://schemas.openxmlformats.org/officeDocument/2006/relationships/customXml" Target="../ink/ink80.xml"/><Relationship Id="rId203" Type="http://schemas.openxmlformats.org/officeDocument/2006/relationships/image" Target="../media/image110.png"/><Relationship Id="rId385" Type="http://schemas.openxmlformats.org/officeDocument/2006/relationships/customXml" Target="../ink/ink231.xml"/><Relationship Id="rId245" Type="http://schemas.openxmlformats.org/officeDocument/2006/relationships/image" Target="../media/image131.png"/><Relationship Id="rId287" Type="http://schemas.openxmlformats.org/officeDocument/2006/relationships/image" Target="../media/image152.png"/><Relationship Id="rId410" Type="http://schemas.openxmlformats.org/officeDocument/2006/relationships/image" Target="../media/image214.png"/><Relationship Id="rId452" Type="http://schemas.openxmlformats.org/officeDocument/2006/relationships/image" Target="../media/image235.png"/><Relationship Id="rId494" Type="http://schemas.openxmlformats.org/officeDocument/2006/relationships/image" Target="../media/image256.png"/><Relationship Id="rId508" Type="http://schemas.openxmlformats.org/officeDocument/2006/relationships/customXml" Target="../ink/ink293.xml"/><Relationship Id="rId105" Type="http://schemas.openxmlformats.org/officeDocument/2006/relationships/image" Target="../media/image61.png"/><Relationship Id="rId147" Type="http://schemas.openxmlformats.org/officeDocument/2006/relationships/image" Target="../media/image82.png"/><Relationship Id="rId312" Type="http://schemas.openxmlformats.org/officeDocument/2006/relationships/customXml" Target="../ink/ink195.xml"/><Relationship Id="rId354" Type="http://schemas.openxmlformats.org/officeDocument/2006/relationships/image" Target="../media/image186.png"/><Relationship Id="rId51" Type="http://schemas.openxmlformats.org/officeDocument/2006/relationships/image" Target="../media/image32.png"/><Relationship Id="rId93" Type="http://schemas.openxmlformats.org/officeDocument/2006/relationships/image" Target="../media/image53.png"/><Relationship Id="rId189" Type="http://schemas.openxmlformats.org/officeDocument/2006/relationships/image" Target="../media/image103.png"/><Relationship Id="rId396" Type="http://schemas.openxmlformats.org/officeDocument/2006/relationships/image" Target="../media/image207.png"/><Relationship Id="rId214" Type="http://schemas.openxmlformats.org/officeDocument/2006/relationships/customXml" Target="../ink/ink146.xml"/><Relationship Id="rId256" Type="http://schemas.openxmlformats.org/officeDocument/2006/relationships/customXml" Target="../ink/ink167.xml"/><Relationship Id="rId298" Type="http://schemas.openxmlformats.org/officeDocument/2006/relationships/customXml" Target="../ink/ink188.xml"/><Relationship Id="rId421" Type="http://schemas.openxmlformats.org/officeDocument/2006/relationships/customXml" Target="../ink/ink249.xml"/><Relationship Id="rId463" Type="http://schemas.openxmlformats.org/officeDocument/2006/relationships/customXml" Target="../ink/ink270.xml"/><Relationship Id="rId116" Type="http://schemas.openxmlformats.org/officeDocument/2006/relationships/customXml" Target="../ink/ink97.xml"/><Relationship Id="rId158" Type="http://schemas.openxmlformats.org/officeDocument/2006/relationships/customXml" Target="../ink/ink118.xml"/><Relationship Id="rId323" Type="http://schemas.openxmlformats.org/officeDocument/2006/relationships/image" Target="../media/image170.png"/><Relationship Id="rId20" Type="http://schemas.openxmlformats.org/officeDocument/2006/relationships/customXml" Target="../ink/ink49.xml"/><Relationship Id="rId62" Type="http://schemas.openxmlformats.org/officeDocument/2006/relationships/customXml" Target="../ink/ink70.xml"/><Relationship Id="rId365" Type="http://schemas.openxmlformats.org/officeDocument/2006/relationships/customXml" Target="../ink/ink221.xml"/><Relationship Id="rId225" Type="http://schemas.openxmlformats.org/officeDocument/2006/relationships/image" Target="../media/image121.png"/><Relationship Id="rId267" Type="http://schemas.openxmlformats.org/officeDocument/2006/relationships/image" Target="../media/image142.png"/><Relationship Id="rId432" Type="http://schemas.openxmlformats.org/officeDocument/2006/relationships/image" Target="../media/image225.png"/><Relationship Id="rId474" Type="http://schemas.openxmlformats.org/officeDocument/2006/relationships/image" Target="../media/image246.png"/><Relationship Id="rId127" Type="http://schemas.openxmlformats.org/officeDocument/2006/relationships/image" Target="../media/image72.png"/><Relationship Id="rId31" Type="http://schemas.openxmlformats.org/officeDocument/2006/relationships/image" Target="../media/image22.png"/><Relationship Id="rId73" Type="http://schemas.openxmlformats.org/officeDocument/2006/relationships/image" Target="../media/image43.png"/><Relationship Id="rId169" Type="http://schemas.openxmlformats.org/officeDocument/2006/relationships/image" Target="../media/image93.png"/><Relationship Id="rId334" Type="http://schemas.openxmlformats.org/officeDocument/2006/relationships/image" Target="../media/image176.png"/><Relationship Id="rId376" Type="http://schemas.openxmlformats.org/officeDocument/2006/relationships/image" Target="../media/image197.png"/><Relationship Id="rId4" Type="http://schemas.openxmlformats.org/officeDocument/2006/relationships/customXml" Target="../ink/ink41.xml"/><Relationship Id="rId180" Type="http://schemas.openxmlformats.org/officeDocument/2006/relationships/customXml" Target="../ink/ink129.xml"/><Relationship Id="rId236" Type="http://schemas.openxmlformats.org/officeDocument/2006/relationships/customXml" Target="../ink/ink157.xml"/><Relationship Id="rId278" Type="http://schemas.openxmlformats.org/officeDocument/2006/relationships/customXml" Target="../ink/ink178.xml"/><Relationship Id="rId401" Type="http://schemas.openxmlformats.org/officeDocument/2006/relationships/customXml" Target="../ink/ink239.xml"/><Relationship Id="rId443" Type="http://schemas.openxmlformats.org/officeDocument/2006/relationships/customXml" Target="../ink/ink260.xml"/><Relationship Id="rId303" Type="http://schemas.openxmlformats.org/officeDocument/2006/relationships/image" Target="../media/image160.png"/><Relationship Id="rId485" Type="http://schemas.openxmlformats.org/officeDocument/2006/relationships/customXml" Target="../ink/ink281.xml"/><Relationship Id="rId42" Type="http://schemas.openxmlformats.org/officeDocument/2006/relationships/customXml" Target="../ink/ink60.xml"/><Relationship Id="rId84" Type="http://schemas.openxmlformats.org/officeDocument/2006/relationships/customXml" Target="../ink/ink81.xml"/><Relationship Id="rId138" Type="http://schemas.openxmlformats.org/officeDocument/2006/relationships/customXml" Target="../ink/ink108.xml"/><Relationship Id="rId345" Type="http://schemas.openxmlformats.org/officeDocument/2006/relationships/customXml" Target="../ink/ink211.xml"/><Relationship Id="rId387" Type="http://schemas.openxmlformats.org/officeDocument/2006/relationships/customXml" Target="../ink/ink232.xml"/><Relationship Id="rId191" Type="http://schemas.openxmlformats.org/officeDocument/2006/relationships/image" Target="../media/image104.png"/><Relationship Id="rId205" Type="http://schemas.openxmlformats.org/officeDocument/2006/relationships/image" Target="../media/image111.png"/><Relationship Id="rId247" Type="http://schemas.openxmlformats.org/officeDocument/2006/relationships/image" Target="../media/image132.png"/><Relationship Id="rId412" Type="http://schemas.openxmlformats.org/officeDocument/2006/relationships/image" Target="../media/image215.png"/><Relationship Id="rId107" Type="http://schemas.openxmlformats.org/officeDocument/2006/relationships/image" Target="../media/image62.png"/><Relationship Id="rId289" Type="http://schemas.openxmlformats.org/officeDocument/2006/relationships/image" Target="../media/image153.png"/><Relationship Id="rId454" Type="http://schemas.openxmlformats.org/officeDocument/2006/relationships/image" Target="../media/image236.png"/><Relationship Id="rId496" Type="http://schemas.openxmlformats.org/officeDocument/2006/relationships/image" Target="../media/image257.png"/><Relationship Id="rId11" Type="http://schemas.openxmlformats.org/officeDocument/2006/relationships/image" Target="../media/image12.png"/><Relationship Id="rId53" Type="http://schemas.openxmlformats.org/officeDocument/2006/relationships/image" Target="../media/image33.png"/><Relationship Id="rId149" Type="http://schemas.openxmlformats.org/officeDocument/2006/relationships/image" Target="../media/image83.png"/><Relationship Id="rId314" Type="http://schemas.openxmlformats.org/officeDocument/2006/relationships/customXml" Target="../ink/ink196.xml"/><Relationship Id="rId356" Type="http://schemas.openxmlformats.org/officeDocument/2006/relationships/image" Target="../media/image187.png"/><Relationship Id="rId398" Type="http://schemas.openxmlformats.org/officeDocument/2006/relationships/image" Target="../media/image208.png"/><Relationship Id="rId95" Type="http://schemas.openxmlformats.org/officeDocument/2006/relationships/image" Target="../media/image56.png"/><Relationship Id="rId160" Type="http://schemas.openxmlformats.org/officeDocument/2006/relationships/customXml" Target="../ink/ink119.xml"/><Relationship Id="rId216" Type="http://schemas.openxmlformats.org/officeDocument/2006/relationships/customXml" Target="../ink/ink147.xml"/><Relationship Id="rId423" Type="http://schemas.openxmlformats.org/officeDocument/2006/relationships/customXml" Target="../ink/ink250.xml"/><Relationship Id="rId258" Type="http://schemas.openxmlformats.org/officeDocument/2006/relationships/customXml" Target="../ink/ink168.xml"/><Relationship Id="rId465" Type="http://schemas.openxmlformats.org/officeDocument/2006/relationships/customXml" Target="../ink/ink271.xml"/><Relationship Id="rId22" Type="http://schemas.openxmlformats.org/officeDocument/2006/relationships/customXml" Target="../ink/ink50.xml"/><Relationship Id="rId64" Type="http://schemas.openxmlformats.org/officeDocument/2006/relationships/customXml" Target="../ink/ink71.xml"/><Relationship Id="rId118" Type="http://schemas.openxmlformats.org/officeDocument/2006/relationships/customXml" Target="../ink/ink98.xml"/><Relationship Id="rId325" Type="http://schemas.openxmlformats.org/officeDocument/2006/relationships/image" Target="../media/image171.png"/><Relationship Id="rId367" Type="http://schemas.openxmlformats.org/officeDocument/2006/relationships/customXml" Target="../ink/ink222.xml"/><Relationship Id="rId171" Type="http://schemas.openxmlformats.org/officeDocument/2006/relationships/image" Target="../media/image94.png"/><Relationship Id="rId227" Type="http://schemas.openxmlformats.org/officeDocument/2006/relationships/image" Target="../media/image122.png"/><Relationship Id="rId269" Type="http://schemas.openxmlformats.org/officeDocument/2006/relationships/image" Target="../media/image143.png"/><Relationship Id="rId434" Type="http://schemas.openxmlformats.org/officeDocument/2006/relationships/image" Target="../media/image226.png"/><Relationship Id="rId476" Type="http://schemas.openxmlformats.org/officeDocument/2006/relationships/image" Target="../media/image247.png"/><Relationship Id="rId33" Type="http://schemas.openxmlformats.org/officeDocument/2006/relationships/image" Target="../media/image23.png"/><Relationship Id="rId129" Type="http://schemas.openxmlformats.org/officeDocument/2006/relationships/image" Target="../media/image73.png"/><Relationship Id="rId280" Type="http://schemas.openxmlformats.org/officeDocument/2006/relationships/customXml" Target="../ink/ink179.xml"/><Relationship Id="rId336" Type="http://schemas.openxmlformats.org/officeDocument/2006/relationships/image" Target="../media/image177.png"/><Relationship Id="rId501" Type="http://schemas.openxmlformats.org/officeDocument/2006/relationships/image" Target="../media/image259.png"/><Relationship Id="rId75" Type="http://schemas.openxmlformats.org/officeDocument/2006/relationships/image" Target="../media/image44.png"/><Relationship Id="rId140" Type="http://schemas.openxmlformats.org/officeDocument/2006/relationships/customXml" Target="../ink/ink109.xml"/><Relationship Id="rId182" Type="http://schemas.openxmlformats.org/officeDocument/2006/relationships/customXml" Target="../ink/ink130.xml"/><Relationship Id="rId378" Type="http://schemas.openxmlformats.org/officeDocument/2006/relationships/image" Target="../media/image198.png"/><Relationship Id="rId403" Type="http://schemas.openxmlformats.org/officeDocument/2006/relationships/customXml" Target="../ink/ink240.xml"/><Relationship Id="rId6" Type="http://schemas.openxmlformats.org/officeDocument/2006/relationships/customXml" Target="../ink/ink42.xml"/><Relationship Id="rId238" Type="http://schemas.openxmlformats.org/officeDocument/2006/relationships/customXml" Target="../ink/ink158.xml"/><Relationship Id="rId445" Type="http://schemas.openxmlformats.org/officeDocument/2006/relationships/customXml" Target="../ink/ink261.xml"/><Relationship Id="rId487" Type="http://schemas.openxmlformats.org/officeDocument/2006/relationships/customXml" Target="../ink/ink282.xml"/><Relationship Id="rId291" Type="http://schemas.openxmlformats.org/officeDocument/2006/relationships/image" Target="../media/image154.png"/><Relationship Id="rId305" Type="http://schemas.openxmlformats.org/officeDocument/2006/relationships/image" Target="../media/image161.png"/><Relationship Id="rId347" Type="http://schemas.openxmlformats.org/officeDocument/2006/relationships/customXml" Target="../ink/ink212.xml"/><Relationship Id="rId44" Type="http://schemas.openxmlformats.org/officeDocument/2006/relationships/customXml" Target="../ink/ink61.xml"/><Relationship Id="rId86" Type="http://schemas.openxmlformats.org/officeDocument/2006/relationships/customXml" Target="../ink/ink82.xml"/><Relationship Id="rId151" Type="http://schemas.openxmlformats.org/officeDocument/2006/relationships/image" Target="../media/image84.png"/><Relationship Id="rId389" Type="http://schemas.openxmlformats.org/officeDocument/2006/relationships/customXml" Target="../ink/ink233.xml"/><Relationship Id="rId193" Type="http://schemas.openxmlformats.org/officeDocument/2006/relationships/image" Target="../media/image105.png"/><Relationship Id="rId207" Type="http://schemas.openxmlformats.org/officeDocument/2006/relationships/image" Target="../media/image112.png"/><Relationship Id="rId249" Type="http://schemas.openxmlformats.org/officeDocument/2006/relationships/image" Target="../media/image133.png"/><Relationship Id="rId414" Type="http://schemas.openxmlformats.org/officeDocument/2006/relationships/image" Target="../media/image216.png"/><Relationship Id="rId456" Type="http://schemas.openxmlformats.org/officeDocument/2006/relationships/image" Target="../media/image237.png"/><Relationship Id="rId498" Type="http://schemas.openxmlformats.org/officeDocument/2006/relationships/image" Target="../media/image258.png"/><Relationship Id="rId13" Type="http://schemas.openxmlformats.org/officeDocument/2006/relationships/image" Target="../media/image13.png"/><Relationship Id="rId109" Type="http://schemas.openxmlformats.org/officeDocument/2006/relationships/image" Target="../media/image63.png"/><Relationship Id="rId260" Type="http://schemas.openxmlformats.org/officeDocument/2006/relationships/customXml" Target="../ink/ink169.xml"/><Relationship Id="rId316" Type="http://schemas.openxmlformats.org/officeDocument/2006/relationships/customXml" Target="../ink/ink197.xml"/><Relationship Id="rId55" Type="http://schemas.openxmlformats.org/officeDocument/2006/relationships/image" Target="../media/image34.png"/><Relationship Id="rId97" Type="http://schemas.openxmlformats.org/officeDocument/2006/relationships/image" Target="../media/image57.png"/><Relationship Id="rId120" Type="http://schemas.openxmlformats.org/officeDocument/2006/relationships/customXml" Target="../ink/ink99.xml"/><Relationship Id="rId358" Type="http://schemas.openxmlformats.org/officeDocument/2006/relationships/image" Target="../media/image188.png"/><Relationship Id="rId162" Type="http://schemas.openxmlformats.org/officeDocument/2006/relationships/customXml" Target="../ink/ink120.xml"/><Relationship Id="rId218" Type="http://schemas.openxmlformats.org/officeDocument/2006/relationships/customXml" Target="../ink/ink148.xml"/><Relationship Id="rId425" Type="http://schemas.openxmlformats.org/officeDocument/2006/relationships/customXml" Target="../ink/ink251.xml"/><Relationship Id="rId467" Type="http://schemas.openxmlformats.org/officeDocument/2006/relationships/customXml" Target="../ink/ink272.xml"/><Relationship Id="rId271" Type="http://schemas.openxmlformats.org/officeDocument/2006/relationships/image" Target="../media/image144.png"/><Relationship Id="rId24" Type="http://schemas.openxmlformats.org/officeDocument/2006/relationships/customXml" Target="../ink/ink51.xml"/><Relationship Id="rId66" Type="http://schemas.openxmlformats.org/officeDocument/2006/relationships/customXml" Target="../ink/ink72.xml"/><Relationship Id="rId131" Type="http://schemas.openxmlformats.org/officeDocument/2006/relationships/image" Target="../media/image74.png"/><Relationship Id="rId327" Type="http://schemas.openxmlformats.org/officeDocument/2006/relationships/customXml" Target="../ink/ink202.xml"/><Relationship Id="rId369" Type="http://schemas.openxmlformats.org/officeDocument/2006/relationships/customXml" Target="../ink/ink223.xml"/><Relationship Id="rId173" Type="http://schemas.openxmlformats.org/officeDocument/2006/relationships/image" Target="../media/image95.png"/><Relationship Id="rId229" Type="http://schemas.openxmlformats.org/officeDocument/2006/relationships/image" Target="../media/image123.png"/><Relationship Id="rId380" Type="http://schemas.openxmlformats.org/officeDocument/2006/relationships/image" Target="../media/image199.png"/><Relationship Id="rId436" Type="http://schemas.openxmlformats.org/officeDocument/2006/relationships/image" Target="../media/image227.png"/><Relationship Id="rId240" Type="http://schemas.openxmlformats.org/officeDocument/2006/relationships/customXml" Target="../ink/ink159.xml"/><Relationship Id="rId478" Type="http://schemas.openxmlformats.org/officeDocument/2006/relationships/image" Target="../media/image248.png"/><Relationship Id="rId35" Type="http://schemas.openxmlformats.org/officeDocument/2006/relationships/image" Target="../media/image24.png"/><Relationship Id="rId77" Type="http://schemas.openxmlformats.org/officeDocument/2006/relationships/image" Target="../media/image45.png"/><Relationship Id="rId100" Type="http://schemas.openxmlformats.org/officeDocument/2006/relationships/customXml" Target="../ink/ink89.xml"/><Relationship Id="rId282" Type="http://schemas.openxmlformats.org/officeDocument/2006/relationships/customXml" Target="../ink/ink180.xml"/><Relationship Id="rId338" Type="http://schemas.openxmlformats.org/officeDocument/2006/relationships/image" Target="../media/image178.png"/><Relationship Id="rId503" Type="http://schemas.openxmlformats.org/officeDocument/2006/relationships/image" Target="../media/image260.png"/><Relationship Id="rId8" Type="http://schemas.openxmlformats.org/officeDocument/2006/relationships/customXml" Target="../ink/ink43.xml"/><Relationship Id="rId142" Type="http://schemas.openxmlformats.org/officeDocument/2006/relationships/customXml" Target="../ink/ink110.xml"/><Relationship Id="rId184" Type="http://schemas.openxmlformats.org/officeDocument/2006/relationships/customXml" Target="../ink/ink131.xml"/><Relationship Id="rId391" Type="http://schemas.openxmlformats.org/officeDocument/2006/relationships/customXml" Target="../ink/ink234.xml"/><Relationship Id="rId405" Type="http://schemas.openxmlformats.org/officeDocument/2006/relationships/customXml" Target="../ink/ink241.xml"/><Relationship Id="rId447" Type="http://schemas.openxmlformats.org/officeDocument/2006/relationships/customXml" Target="../ink/ink262.xml"/><Relationship Id="rId251" Type="http://schemas.openxmlformats.org/officeDocument/2006/relationships/image" Target="../media/image134.png"/><Relationship Id="rId489" Type="http://schemas.openxmlformats.org/officeDocument/2006/relationships/customXml" Target="../ink/ink283.xml"/><Relationship Id="rId46" Type="http://schemas.openxmlformats.org/officeDocument/2006/relationships/customXml" Target="../ink/ink62.xml"/><Relationship Id="rId293" Type="http://schemas.openxmlformats.org/officeDocument/2006/relationships/image" Target="../media/image155.png"/><Relationship Id="rId307" Type="http://schemas.openxmlformats.org/officeDocument/2006/relationships/image" Target="../media/image162.png"/><Relationship Id="rId349" Type="http://schemas.openxmlformats.org/officeDocument/2006/relationships/customXml" Target="../ink/ink213.xml"/><Relationship Id="rId88" Type="http://schemas.openxmlformats.org/officeDocument/2006/relationships/customXml" Target="../ink/ink83.xml"/><Relationship Id="rId111" Type="http://schemas.openxmlformats.org/officeDocument/2006/relationships/image" Target="../media/image64.png"/><Relationship Id="rId153" Type="http://schemas.openxmlformats.org/officeDocument/2006/relationships/image" Target="../media/image85.png"/><Relationship Id="rId195" Type="http://schemas.openxmlformats.org/officeDocument/2006/relationships/image" Target="../media/image106.png"/><Relationship Id="rId209" Type="http://schemas.openxmlformats.org/officeDocument/2006/relationships/image" Target="../media/image113.png"/><Relationship Id="rId360" Type="http://schemas.openxmlformats.org/officeDocument/2006/relationships/image" Target="../media/image189.png"/><Relationship Id="rId416" Type="http://schemas.openxmlformats.org/officeDocument/2006/relationships/image" Target="../media/image217.png"/><Relationship Id="rId220" Type="http://schemas.openxmlformats.org/officeDocument/2006/relationships/customXml" Target="../ink/ink149.xml"/><Relationship Id="rId458" Type="http://schemas.openxmlformats.org/officeDocument/2006/relationships/image" Target="../media/image238.png"/><Relationship Id="rId15" Type="http://schemas.openxmlformats.org/officeDocument/2006/relationships/image" Target="../media/image14.png"/><Relationship Id="rId57" Type="http://schemas.openxmlformats.org/officeDocument/2006/relationships/image" Target="../media/image35.png"/><Relationship Id="rId262" Type="http://schemas.openxmlformats.org/officeDocument/2006/relationships/customXml" Target="../ink/ink170.xml"/><Relationship Id="rId318" Type="http://schemas.openxmlformats.org/officeDocument/2006/relationships/customXml" Target="../ink/ink198.xml"/><Relationship Id="rId99" Type="http://schemas.openxmlformats.org/officeDocument/2006/relationships/image" Target="../media/image58.png"/><Relationship Id="rId122" Type="http://schemas.openxmlformats.org/officeDocument/2006/relationships/customXml" Target="../ink/ink100.xml"/><Relationship Id="rId164" Type="http://schemas.openxmlformats.org/officeDocument/2006/relationships/customXml" Target="../ink/ink121.xml"/><Relationship Id="rId371" Type="http://schemas.openxmlformats.org/officeDocument/2006/relationships/customXml" Target="../ink/ink224.xml"/><Relationship Id="rId427" Type="http://schemas.openxmlformats.org/officeDocument/2006/relationships/customXml" Target="../ink/ink252.xml"/><Relationship Id="rId469" Type="http://schemas.openxmlformats.org/officeDocument/2006/relationships/customXml" Target="../ink/ink273.xml"/><Relationship Id="rId26" Type="http://schemas.openxmlformats.org/officeDocument/2006/relationships/customXml" Target="../ink/ink52.xml"/><Relationship Id="rId231" Type="http://schemas.openxmlformats.org/officeDocument/2006/relationships/image" Target="../media/image124.png"/><Relationship Id="rId273" Type="http://schemas.openxmlformats.org/officeDocument/2006/relationships/image" Target="../media/image145.png"/><Relationship Id="rId329" Type="http://schemas.openxmlformats.org/officeDocument/2006/relationships/customXml" Target="../ink/ink203.xml"/><Relationship Id="rId480" Type="http://schemas.openxmlformats.org/officeDocument/2006/relationships/image" Target="../media/image249.png"/><Relationship Id="rId68" Type="http://schemas.openxmlformats.org/officeDocument/2006/relationships/customXml" Target="../ink/ink73.xml"/><Relationship Id="rId133" Type="http://schemas.openxmlformats.org/officeDocument/2006/relationships/image" Target="../media/image75.png"/><Relationship Id="rId175" Type="http://schemas.openxmlformats.org/officeDocument/2006/relationships/image" Target="../media/image96.png"/><Relationship Id="rId340" Type="http://schemas.openxmlformats.org/officeDocument/2006/relationships/image" Target="../media/image179.png"/><Relationship Id="rId200" Type="http://schemas.openxmlformats.org/officeDocument/2006/relationships/customXml" Target="../ink/ink139.xml"/><Relationship Id="rId382" Type="http://schemas.openxmlformats.org/officeDocument/2006/relationships/image" Target="../media/image200.png"/><Relationship Id="rId438" Type="http://schemas.openxmlformats.org/officeDocument/2006/relationships/image" Target="../media/image228.png"/><Relationship Id="rId242" Type="http://schemas.openxmlformats.org/officeDocument/2006/relationships/customXml" Target="../ink/ink160.xml"/><Relationship Id="rId284" Type="http://schemas.openxmlformats.org/officeDocument/2006/relationships/customXml" Target="../ink/ink181.xml"/><Relationship Id="rId491" Type="http://schemas.openxmlformats.org/officeDocument/2006/relationships/customXml" Target="../ink/ink284.xml"/><Relationship Id="rId505" Type="http://schemas.openxmlformats.org/officeDocument/2006/relationships/image" Target="../media/image261.png"/><Relationship Id="rId37" Type="http://schemas.openxmlformats.org/officeDocument/2006/relationships/image" Target="../media/image25.png"/><Relationship Id="rId79" Type="http://schemas.openxmlformats.org/officeDocument/2006/relationships/image" Target="../media/image46.png"/><Relationship Id="rId102" Type="http://schemas.openxmlformats.org/officeDocument/2006/relationships/customXml" Target="../ink/ink90.xml"/><Relationship Id="rId144" Type="http://schemas.openxmlformats.org/officeDocument/2006/relationships/customXml" Target="../ink/ink111.xml"/><Relationship Id="rId90" Type="http://schemas.openxmlformats.org/officeDocument/2006/relationships/customXml" Target="../ink/ink84.xml"/><Relationship Id="rId186" Type="http://schemas.openxmlformats.org/officeDocument/2006/relationships/customXml" Target="../ink/ink132.xml"/><Relationship Id="rId351" Type="http://schemas.openxmlformats.org/officeDocument/2006/relationships/customXml" Target="../ink/ink214.xml"/><Relationship Id="rId393" Type="http://schemas.openxmlformats.org/officeDocument/2006/relationships/customXml" Target="../ink/ink235.xml"/><Relationship Id="rId407" Type="http://schemas.openxmlformats.org/officeDocument/2006/relationships/customXml" Target="../ink/ink242.xml"/><Relationship Id="rId449" Type="http://schemas.openxmlformats.org/officeDocument/2006/relationships/customXml" Target="../ink/ink263.xml"/><Relationship Id="rId211" Type="http://schemas.openxmlformats.org/officeDocument/2006/relationships/image" Target="../media/image114.png"/><Relationship Id="rId253" Type="http://schemas.openxmlformats.org/officeDocument/2006/relationships/image" Target="../media/image135.png"/><Relationship Id="rId295" Type="http://schemas.openxmlformats.org/officeDocument/2006/relationships/image" Target="../media/image156.png"/><Relationship Id="rId309" Type="http://schemas.openxmlformats.org/officeDocument/2006/relationships/image" Target="../media/image163.png"/><Relationship Id="rId460" Type="http://schemas.openxmlformats.org/officeDocument/2006/relationships/image" Target="../media/image239.png"/><Relationship Id="rId48" Type="http://schemas.openxmlformats.org/officeDocument/2006/relationships/customXml" Target="../ink/ink63.xml"/><Relationship Id="rId113" Type="http://schemas.openxmlformats.org/officeDocument/2006/relationships/image" Target="../media/image65.png"/><Relationship Id="rId320" Type="http://schemas.openxmlformats.org/officeDocument/2006/relationships/customXml" Target="../ink/ink199.xml"/><Relationship Id="rId155" Type="http://schemas.openxmlformats.org/officeDocument/2006/relationships/image" Target="../media/image86.png"/><Relationship Id="rId197" Type="http://schemas.openxmlformats.org/officeDocument/2006/relationships/image" Target="../media/image107.png"/><Relationship Id="rId362" Type="http://schemas.openxmlformats.org/officeDocument/2006/relationships/image" Target="../media/image190.png"/><Relationship Id="rId418" Type="http://schemas.openxmlformats.org/officeDocument/2006/relationships/image" Target="../media/image218.png"/><Relationship Id="rId222" Type="http://schemas.openxmlformats.org/officeDocument/2006/relationships/customXml" Target="../ink/ink150.xml"/><Relationship Id="rId264" Type="http://schemas.openxmlformats.org/officeDocument/2006/relationships/customXml" Target="../ink/ink171.xml"/><Relationship Id="rId471" Type="http://schemas.openxmlformats.org/officeDocument/2006/relationships/customXml" Target="../ink/ink274.xml"/><Relationship Id="rId17" Type="http://schemas.openxmlformats.org/officeDocument/2006/relationships/image" Target="../media/image15.png"/><Relationship Id="rId59" Type="http://schemas.openxmlformats.org/officeDocument/2006/relationships/image" Target="../media/image36.png"/><Relationship Id="rId124" Type="http://schemas.openxmlformats.org/officeDocument/2006/relationships/customXml" Target="../ink/ink101.xml"/><Relationship Id="rId70" Type="http://schemas.openxmlformats.org/officeDocument/2006/relationships/customXml" Target="../ink/ink74.xml"/><Relationship Id="rId166" Type="http://schemas.openxmlformats.org/officeDocument/2006/relationships/customXml" Target="../ink/ink122.xml"/><Relationship Id="rId331" Type="http://schemas.openxmlformats.org/officeDocument/2006/relationships/customXml" Target="../ink/ink204.xml"/><Relationship Id="rId373" Type="http://schemas.openxmlformats.org/officeDocument/2006/relationships/customXml" Target="../ink/ink225.xml"/><Relationship Id="rId429" Type="http://schemas.openxmlformats.org/officeDocument/2006/relationships/customXml" Target="../ink/ink25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5.png"/><Relationship Id="rId440" Type="http://schemas.openxmlformats.org/officeDocument/2006/relationships/image" Target="../media/image229.png"/><Relationship Id="rId28" Type="http://schemas.openxmlformats.org/officeDocument/2006/relationships/customXml" Target="../ink/ink53.xml"/><Relationship Id="rId275" Type="http://schemas.openxmlformats.org/officeDocument/2006/relationships/image" Target="../media/image146.png"/><Relationship Id="rId300" Type="http://schemas.openxmlformats.org/officeDocument/2006/relationships/customXml" Target="../ink/ink189.xml"/><Relationship Id="rId482" Type="http://schemas.openxmlformats.org/officeDocument/2006/relationships/image" Target="../media/image250.png"/><Relationship Id="rId81" Type="http://schemas.openxmlformats.org/officeDocument/2006/relationships/image" Target="../media/image47.png"/><Relationship Id="rId135" Type="http://schemas.openxmlformats.org/officeDocument/2006/relationships/image" Target="../media/image76.png"/><Relationship Id="rId177" Type="http://schemas.openxmlformats.org/officeDocument/2006/relationships/image" Target="../media/image97.png"/><Relationship Id="rId342" Type="http://schemas.openxmlformats.org/officeDocument/2006/relationships/image" Target="../media/image180.png"/><Relationship Id="rId384" Type="http://schemas.openxmlformats.org/officeDocument/2006/relationships/image" Target="../media/image201.png"/><Relationship Id="rId202" Type="http://schemas.openxmlformats.org/officeDocument/2006/relationships/customXml" Target="../ink/ink140.xml"/><Relationship Id="rId244" Type="http://schemas.openxmlformats.org/officeDocument/2006/relationships/customXml" Target="../ink/ink161.xml"/><Relationship Id="rId39" Type="http://schemas.openxmlformats.org/officeDocument/2006/relationships/image" Target="../media/image26.png"/><Relationship Id="rId286" Type="http://schemas.openxmlformats.org/officeDocument/2006/relationships/customXml" Target="../ink/ink182.xml"/><Relationship Id="rId451" Type="http://schemas.openxmlformats.org/officeDocument/2006/relationships/customXml" Target="../ink/ink264.xml"/><Relationship Id="rId493" Type="http://schemas.openxmlformats.org/officeDocument/2006/relationships/customXml" Target="../ink/ink285.xml"/><Relationship Id="rId507" Type="http://schemas.openxmlformats.org/officeDocument/2006/relationships/image" Target="../media/image262.png"/><Relationship Id="rId50" Type="http://schemas.openxmlformats.org/officeDocument/2006/relationships/customXml" Target="../ink/ink64.xml"/><Relationship Id="rId104" Type="http://schemas.openxmlformats.org/officeDocument/2006/relationships/customXml" Target="../ink/ink91.xml"/><Relationship Id="rId146" Type="http://schemas.openxmlformats.org/officeDocument/2006/relationships/customXml" Target="../ink/ink112.xml"/><Relationship Id="rId188" Type="http://schemas.openxmlformats.org/officeDocument/2006/relationships/customXml" Target="../ink/ink133.xml"/><Relationship Id="rId311" Type="http://schemas.openxmlformats.org/officeDocument/2006/relationships/image" Target="../media/image164.png"/><Relationship Id="rId353" Type="http://schemas.openxmlformats.org/officeDocument/2006/relationships/customXml" Target="../ink/ink215.xml"/><Relationship Id="rId395" Type="http://schemas.openxmlformats.org/officeDocument/2006/relationships/customXml" Target="../ink/ink236.xml"/><Relationship Id="rId409" Type="http://schemas.openxmlformats.org/officeDocument/2006/relationships/customXml" Target="../ink/ink243.xml"/><Relationship Id="rId92" Type="http://schemas.openxmlformats.org/officeDocument/2006/relationships/customXml" Target="../ink/ink85.xml"/><Relationship Id="rId213" Type="http://schemas.openxmlformats.org/officeDocument/2006/relationships/image" Target="../media/image115.png"/><Relationship Id="rId420" Type="http://schemas.openxmlformats.org/officeDocument/2006/relationships/image" Target="../media/image219.png"/><Relationship Id="rId255" Type="http://schemas.openxmlformats.org/officeDocument/2006/relationships/image" Target="../media/image136.png"/><Relationship Id="rId297" Type="http://schemas.openxmlformats.org/officeDocument/2006/relationships/image" Target="../media/image157.png"/><Relationship Id="rId462" Type="http://schemas.openxmlformats.org/officeDocument/2006/relationships/image" Target="../media/image240.png"/><Relationship Id="rId115" Type="http://schemas.openxmlformats.org/officeDocument/2006/relationships/image" Target="../media/image66.png"/><Relationship Id="rId157" Type="http://schemas.openxmlformats.org/officeDocument/2006/relationships/image" Target="../media/image87.png"/><Relationship Id="rId322" Type="http://schemas.openxmlformats.org/officeDocument/2006/relationships/customXml" Target="../ink/ink200.xml"/><Relationship Id="rId364" Type="http://schemas.openxmlformats.org/officeDocument/2006/relationships/image" Target="../media/image191.png"/><Relationship Id="rId61" Type="http://schemas.openxmlformats.org/officeDocument/2006/relationships/image" Target="../media/image37.png"/><Relationship Id="rId199" Type="http://schemas.openxmlformats.org/officeDocument/2006/relationships/image" Target="../media/image108.png"/><Relationship Id="rId19" Type="http://schemas.openxmlformats.org/officeDocument/2006/relationships/image" Target="../media/image16.png"/><Relationship Id="rId224" Type="http://schemas.openxmlformats.org/officeDocument/2006/relationships/customXml" Target="../ink/ink151.xml"/><Relationship Id="rId266" Type="http://schemas.openxmlformats.org/officeDocument/2006/relationships/customXml" Target="../ink/ink172.xml"/><Relationship Id="rId431" Type="http://schemas.openxmlformats.org/officeDocument/2006/relationships/customXml" Target="../ink/ink254.xml"/><Relationship Id="rId473" Type="http://schemas.openxmlformats.org/officeDocument/2006/relationships/customXml" Target="../ink/ink275.xml"/><Relationship Id="rId30" Type="http://schemas.openxmlformats.org/officeDocument/2006/relationships/customXml" Target="../ink/ink54.xml"/><Relationship Id="rId126" Type="http://schemas.openxmlformats.org/officeDocument/2006/relationships/customXml" Target="../ink/ink102.xml"/><Relationship Id="rId168" Type="http://schemas.openxmlformats.org/officeDocument/2006/relationships/customXml" Target="../ink/ink123.xml"/><Relationship Id="rId333" Type="http://schemas.openxmlformats.org/officeDocument/2006/relationships/customXml" Target="../ink/ink205.xml"/><Relationship Id="rId72" Type="http://schemas.openxmlformats.org/officeDocument/2006/relationships/customXml" Target="../ink/ink75.xml"/><Relationship Id="rId375" Type="http://schemas.openxmlformats.org/officeDocument/2006/relationships/customXml" Target="../ink/ink226.xml"/><Relationship Id="rId3" Type="http://schemas.openxmlformats.org/officeDocument/2006/relationships/image" Target="../media/image8.png"/><Relationship Id="rId235" Type="http://schemas.openxmlformats.org/officeDocument/2006/relationships/image" Target="../media/image126.png"/><Relationship Id="rId277" Type="http://schemas.openxmlformats.org/officeDocument/2006/relationships/image" Target="../media/image147.png"/><Relationship Id="rId400" Type="http://schemas.openxmlformats.org/officeDocument/2006/relationships/image" Target="../media/image209.png"/><Relationship Id="rId442" Type="http://schemas.openxmlformats.org/officeDocument/2006/relationships/image" Target="../media/image230.png"/><Relationship Id="rId484" Type="http://schemas.openxmlformats.org/officeDocument/2006/relationships/image" Target="../media/image251.png"/><Relationship Id="rId137" Type="http://schemas.openxmlformats.org/officeDocument/2006/relationships/image" Target="../media/image77.png"/><Relationship Id="rId302" Type="http://schemas.openxmlformats.org/officeDocument/2006/relationships/customXml" Target="../ink/ink190.xml"/><Relationship Id="rId344" Type="http://schemas.openxmlformats.org/officeDocument/2006/relationships/image" Target="../media/image181.png"/><Relationship Id="rId41" Type="http://schemas.openxmlformats.org/officeDocument/2006/relationships/image" Target="../media/image27.png"/><Relationship Id="rId83" Type="http://schemas.openxmlformats.org/officeDocument/2006/relationships/image" Target="../media/image48.png"/><Relationship Id="rId179" Type="http://schemas.openxmlformats.org/officeDocument/2006/relationships/image" Target="../media/image98.png"/><Relationship Id="rId386" Type="http://schemas.openxmlformats.org/officeDocument/2006/relationships/image" Target="../media/image202.png"/><Relationship Id="rId190" Type="http://schemas.openxmlformats.org/officeDocument/2006/relationships/customXml" Target="../ink/ink134.xml"/><Relationship Id="rId204" Type="http://schemas.openxmlformats.org/officeDocument/2006/relationships/customXml" Target="../ink/ink141.xml"/><Relationship Id="rId246" Type="http://schemas.openxmlformats.org/officeDocument/2006/relationships/customXml" Target="../ink/ink162.xml"/><Relationship Id="rId288" Type="http://schemas.openxmlformats.org/officeDocument/2006/relationships/customXml" Target="../ink/ink183.xml"/><Relationship Id="rId411" Type="http://schemas.openxmlformats.org/officeDocument/2006/relationships/customXml" Target="../ink/ink244.xml"/><Relationship Id="rId453" Type="http://schemas.openxmlformats.org/officeDocument/2006/relationships/customXml" Target="../ink/ink265.xml"/><Relationship Id="rId509" Type="http://schemas.openxmlformats.org/officeDocument/2006/relationships/image" Target="../media/image263.png"/><Relationship Id="rId106" Type="http://schemas.openxmlformats.org/officeDocument/2006/relationships/customXml" Target="../ink/ink92.xml"/><Relationship Id="rId313" Type="http://schemas.openxmlformats.org/officeDocument/2006/relationships/image" Target="../media/image165.png"/><Relationship Id="rId495" Type="http://schemas.openxmlformats.org/officeDocument/2006/relationships/customXml" Target="../ink/ink286.xml"/><Relationship Id="rId10" Type="http://schemas.openxmlformats.org/officeDocument/2006/relationships/customXml" Target="../ink/ink44.xml"/><Relationship Id="rId52" Type="http://schemas.openxmlformats.org/officeDocument/2006/relationships/customXml" Target="../ink/ink65.xml"/><Relationship Id="rId94" Type="http://schemas.openxmlformats.org/officeDocument/2006/relationships/customXml" Target="../ink/ink86.xml"/><Relationship Id="rId148" Type="http://schemas.openxmlformats.org/officeDocument/2006/relationships/customXml" Target="../ink/ink113.xml"/><Relationship Id="rId355" Type="http://schemas.openxmlformats.org/officeDocument/2006/relationships/customXml" Target="../ink/ink216.xml"/><Relationship Id="rId397" Type="http://schemas.openxmlformats.org/officeDocument/2006/relationships/customXml" Target="../ink/ink237.xml"/><Relationship Id="rId215" Type="http://schemas.openxmlformats.org/officeDocument/2006/relationships/image" Target="../media/image116.png"/><Relationship Id="rId257" Type="http://schemas.openxmlformats.org/officeDocument/2006/relationships/image" Target="../media/image137.png"/><Relationship Id="rId422" Type="http://schemas.openxmlformats.org/officeDocument/2006/relationships/image" Target="../media/image220.png"/><Relationship Id="rId464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1.png"/><Relationship Id="rId671" Type="http://schemas.openxmlformats.org/officeDocument/2006/relationships/image" Target="../media/image629.png"/><Relationship Id="rId21" Type="http://schemas.openxmlformats.org/officeDocument/2006/relationships/image" Target="../media/image273.png"/><Relationship Id="rId324" Type="http://schemas.openxmlformats.org/officeDocument/2006/relationships/customXml" Target="../ink/ink454.xml"/><Relationship Id="rId531" Type="http://schemas.openxmlformats.org/officeDocument/2006/relationships/image" Target="../media/image534.png"/><Relationship Id="rId629" Type="http://schemas.openxmlformats.org/officeDocument/2006/relationships/image" Target="../media/image608.png"/><Relationship Id="rId170" Type="http://schemas.openxmlformats.org/officeDocument/2006/relationships/customXml" Target="../ink/ink377.xml"/><Relationship Id="rId268" Type="http://schemas.openxmlformats.org/officeDocument/2006/relationships/customXml" Target="../ink/ink426.xml"/><Relationship Id="rId475" Type="http://schemas.openxmlformats.org/officeDocument/2006/relationships/image" Target="../media/image506.png"/><Relationship Id="rId682" Type="http://schemas.openxmlformats.org/officeDocument/2006/relationships/customXml" Target="../ink/ink633.xml"/><Relationship Id="rId32" Type="http://schemas.openxmlformats.org/officeDocument/2006/relationships/customXml" Target="../ink/ink308.xml"/><Relationship Id="rId128" Type="http://schemas.openxmlformats.org/officeDocument/2006/relationships/customXml" Target="../ink/ink356.xml"/><Relationship Id="rId335" Type="http://schemas.openxmlformats.org/officeDocument/2006/relationships/image" Target="../media/image436.png"/><Relationship Id="rId542" Type="http://schemas.openxmlformats.org/officeDocument/2006/relationships/customXml" Target="../ink/ink563.xml"/><Relationship Id="rId181" Type="http://schemas.openxmlformats.org/officeDocument/2006/relationships/image" Target="../media/image352.png"/><Relationship Id="rId402" Type="http://schemas.openxmlformats.org/officeDocument/2006/relationships/customXml" Target="../ink/ink493.xml"/><Relationship Id="rId279" Type="http://schemas.openxmlformats.org/officeDocument/2006/relationships/image" Target="../media/image401.png"/><Relationship Id="rId486" Type="http://schemas.openxmlformats.org/officeDocument/2006/relationships/customXml" Target="../ink/ink535.xml"/><Relationship Id="rId693" Type="http://schemas.openxmlformats.org/officeDocument/2006/relationships/image" Target="../media/image640.png"/><Relationship Id="rId43" Type="http://schemas.openxmlformats.org/officeDocument/2006/relationships/image" Target="../media/image284.png"/><Relationship Id="rId139" Type="http://schemas.openxmlformats.org/officeDocument/2006/relationships/image" Target="../media/image332.png"/><Relationship Id="rId346" Type="http://schemas.openxmlformats.org/officeDocument/2006/relationships/customXml" Target="../ink/ink465.xml"/><Relationship Id="rId553" Type="http://schemas.openxmlformats.org/officeDocument/2006/relationships/image" Target="../media/image545.png"/><Relationship Id="rId192" Type="http://schemas.openxmlformats.org/officeDocument/2006/relationships/customXml" Target="../ink/ink388.xml"/><Relationship Id="rId206" Type="http://schemas.openxmlformats.org/officeDocument/2006/relationships/customXml" Target="../ink/ink395.xml"/><Relationship Id="rId413" Type="http://schemas.openxmlformats.org/officeDocument/2006/relationships/image" Target="../media/image475.png"/><Relationship Id="rId497" Type="http://schemas.openxmlformats.org/officeDocument/2006/relationships/image" Target="../media/image517.png"/><Relationship Id="rId620" Type="http://schemas.openxmlformats.org/officeDocument/2006/relationships/customXml" Target="../ink/ink602.xml"/><Relationship Id="rId357" Type="http://schemas.openxmlformats.org/officeDocument/2006/relationships/image" Target="../media/image447.png"/><Relationship Id="rId54" Type="http://schemas.openxmlformats.org/officeDocument/2006/relationships/customXml" Target="../ink/ink319.xml"/><Relationship Id="rId217" Type="http://schemas.openxmlformats.org/officeDocument/2006/relationships/image" Target="../media/image370.png"/><Relationship Id="rId564" Type="http://schemas.openxmlformats.org/officeDocument/2006/relationships/customXml" Target="../ink/ink574.xml"/><Relationship Id="rId424" Type="http://schemas.openxmlformats.org/officeDocument/2006/relationships/customXml" Target="../ink/ink504.xml"/><Relationship Id="rId631" Type="http://schemas.openxmlformats.org/officeDocument/2006/relationships/image" Target="../media/image609.png"/><Relationship Id="rId270" Type="http://schemas.openxmlformats.org/officeDocument/2006/relationships/customXml" Target="../ink/ink427.xml"/><Relationship Id="rId65" Type="http://schemas.openxmlformats.org/officeDocument/2006/relationships/image" Target="../media/image295.png"/><Relationship Id="rId130" Type="http://schemas.openxmlformats.org/officeDocument/2006/relationships/customXml" Target="../ink/ink357.xml"/><Relationship Id="rId368" Type="http://schemas.openxmlformats.org/officeDocument/2006/relationships/customXml" Target="../ink/ink476.xml"/><Relationship Id="rId575" Type="http://schemas.openxmlformats.org/officeDocument/2006/relationships/image" Target="../media/image581.png"/><Relationship Id="rId228" Type="http://schemas.openxmlformats.org/officeDocument/2006/relationships/customXml" Target="../ink/ink406.xml"/><Relationship Id="rId435" Type="http://schemas.openxmlformats.org/officeDocument/2006/relationships/image" Target="../media/image486.png"/><Relationship Id="rId642" Type="http://schemas.openxmlformats.org/officeDocument/2006/relationships/customXml" Target="../ink/ink613.xml"/><Relationship Id="rId281" Type="http://schemas.openxmlformats.org/officeDocument/2006/relationships/image" Target="../media/image402.png"/><Relationship Id="rId502" Type="http://schemas.openxmlformats.org/officeDocument/2006/relationships/customXml" Target="../ink/ink543.xml"/><Relationship Id="rId76" Type="http://schemas.openxmlformats.org/officeDocument/2006/relationships/customXml" Target="../ink/ink330.xml"/><Relationship Id="rId141" Type="http://schemas.openxmlformats.org/officeDocument/2006/relationships/image" Target="../media/image333.png"/><Relationship Id="rId379" Type="http://schemas.openxmlformats.org/officeDocument/2006/relationships/image" Target="../media/image458.png"/><Relationship Id="rId586" Type="http://schemas.openxmlformats.org/officeDocument/2006/relationships/customXml" Target="../ink/ink585.xml"/><Relationship Id="rId7" Type="http://schemas.openxmlformats.org/officeDocument/2006/relationships/image" Target="../media/image266.png"/><Relationship Id="rId239" Type="http://schemas.openxmlformats.org/officeDocument/2006/relationships/image" Target="../media/image381.png"/><Relationship Id="rId446" Type="http://schemas.openxmlformats.org/officeDocument/2006/relationships/customXml" Target="../ink/ink515.xml"/><Relationship Id="rId653" Type="http://schemas.openxmlformats.org/officeDocument/2006/relationships/image" Target="../media/image620.png"/><Relationship Id="rId292" Type="http://schemas.openxmlformats.org/officeDocument/2006/relationships/customXml" Target="../ink/ink438.xml"/><Relationship Id="rId306" Type="http://schemas.openxmlformats.org/officeDocument/2006/relationships/customXml" Target="../ink/ink445.xml"/><Relationship Id="rId87" Type="http://schemas.openxmlformats.org/officeDocument/2006/relationships/image" Target="../media/image306.png"/><Relationship Id="rId513" Type="http://schemas.openxmlformats.org/officeDocument/2006/relationships/image" Target="../media/image525.png"/><Relationship Id="rId597" Type="http://schemas.openxmlformats.org/officeDocument/2006/relationships/image" Target="../media/image592.png"/><Relationship Id="rId152" Type="http://schemas.openxmlformats.org/officeDocument/2006/relationships/customXml" Target="../ink/ink368.xml"/><Relationship Id="rId457" Type="http://schemas.openxmlformats.org/officeDocument/2006/relationships/image" Target="../media/image497.png"/><Relationship Id="rId664" Type="http://schemas.openxmlformats.org/officeDocument/2006/relationships/customXml" Target="../ink/ink624.xml"/><Relationship Id="rId14" Type="http://schemas.openxmlformats.org/officeDocument/2006/relationships/customXml" Target="../ink/ink299.xml"/><Relationship Id="rId317" Type="http://schemas.openxmlformats.org/officeDocument/2006/relationships/image" Target="../media/image420.png"/><Relationship Id="rId524" Type="http://schemas.openxmlformats.org/officeDocument/2006/relationships/customXml" Target="../ink/ink554.xml"/><Relationship Id="rId98" Type="http://schemas.openxmlformats.org/officeDocument/2006/relationships/customXml" Target="../ink/ink341.xml"/><Relationship Id="rId163" Type="http://schemas.openxmlformats.org/officeDocument/2006/relationships/image" Target="../media/image343.png"/><Relationship Id="rId370" Type="http://schemas.openxmlformats.org/officeDocument/2006/relationships/customXml" Target="../ink/ink477.xml"/><Relationship Id="rId230" Type="http://schemas.openxmlformats.org/officeDocument/2006/relationships/customXml" Target="../ink/ink407.xml"/><Relationship Id="rId468" Type="http://schemas.openxmlformats.org/officeDocument/2006/relationships/customXml" Target="../ink/ink526.xml"/><Relationship Id="rId675" Type="http://schemas.openxmlformats.org/officeDocument/2006/relationships/image" Target="../media/image631.png"/><Relationship Id="rId25" Type="http://schemas.openxmlformats.org/officeDocument/2006/relationships/image" Target="../media/image275.png"/><Relationship Id="rId328" Type="http://schemas.openxmlformats.org/officeDocument/2006/relationships/customXml" Target="../ink/ink456.xml"/><Relationship Id="rId535" Type="http://schemas.openxmlformats.org/officeDocument/2006/relationships/image" Target="../media/image536.png"/><Relationship Id="rId174" Type="http://schemas.openxmlformats.org/officeDocument/2006/relationships/customXml" Target="../ink/ink379.xml"/><Relationship Id="rId381" Type="http://schemas.openxmlformats.org/officeDocument/2006/relationships/image" Target="../media/image459.png"/><Relationship Id="rId602" Type="http://schemas.openxmlformats.org/officeDocument/2006/relationships/customXml" Target="../ink/ink593.xml"/><Relationship Id="rId241" Type="http://schemas.openxmlformats.org/officeDocument/2006/relationships/image" Target="../media/image382.png"/><Relationship Id="rId479" Type="http://schemas.openxmlformats.org/officeDocument/2006/relationships/image" Target="../media/image508.png"/><Relationship Id="rId686" Type="http://schemas.openxmlformats.org/officeDocument/2006/relationships/customXml" Target="../ink/ink635.xml"/><Relationship Id="rId36" Type="http://schemas.openxmlformats.org/officeDocument/2006/relationships/customXml" Target="../ink/ink310.xml"/><Relationship Id="rId339" Type="http://schemas.openxmlformats.org/officeDocument/2006/relationships/image" Target="../media/image438.png"/><Relationship Id="rId546" Type="http://schemas.openxmlformats.org/officeDocument/2006/relationships/customXml" Target="../ink/ink565.xml"/><Relationship Id="rId101" Type="http://schemas.openxmlformats.org/officeDocument/2006/relationships/image" Target="../media/image313.png"/><Relationship Id="rId185" Type="http://schemas.openxmlformats.org/officeDocument/2006/relationships/image" Target="../media/image354.png"/><Relationship Id="rId406" Type="http://schemas.openxmlformats.org/officeDocument/2006/relationships/customXml" Target="../ink/ink495.xml"/><Relationship Id="rId392" Type="http://schemas.openxmlformats.org/officeDocument/2006/relationships/customXml" Target="../ink/ink488.xml"/><Relationship Id="rId613" Type="http://schemas.openxmlformats.org/officeDocument/2006/relationships/image" Target="../media/image600.png"/><Relationship Id="rId252" Type="http://schemas.openxmlformats.org/officeDocument/2006/relationships/customXml" Target="../ink/ink418.xml"/><Relationship Id="rId47" Type="http://schemas.openxmlformats.org/officeDocument/2006/relationships/image" Target="../media/image286.png"/><Relationship Id="rId112" Type="http://schemas.openxmlformats.org/officeDocument/2006/relationships/customXml" Target="../ink/ink348.xml"/><Relationship Id="rId557" Type="http://schemas.openxmlformats.org/officeDocument/2006/relationships/image" Target="../media/image572.png"/><Relationship Id="rId196" Type="http://schemas.openxmlformats.org/officeDocument/2006/relationships/customXml" Target="../ink/ink390.xml"/><Relationship Id="rId417" Type="http://schemas.openxmlformats.org/officeDocument/2006/relationships/image" Target="../media/image477.png"/><Relationship Id="rId624" Type="http://schemas.openxmlformats.org/officeDocument/2006/relationships/customXml" Target="../ink/ink604.xml"/><Relationship Id="rId263" Type="http://schemas.openxmlformats.org/officeDocument/2006/relationships/image" Target="../media/image393.png"/><Relationship Id="rId470" Type="http://schemas.openxmlformats.org/officeDocument/2006/relationships/customXml" Target="../ink/ink527.xml"/><Relationship Id="rId58" Type="http://schemas.openxmlformats.org/officeDocument/2006/relationships/customXml" Target="../ink/ink321.xml"/><Relationship Id="rId123" Type="http://schemas.openxmlformats.org/officeDocument/2006/relationships/image" Target="../media/image324.png"/><Relationship Id="rId330" Type="http://schemas.openxmlformats.org/officeDocument/2006/relationships/customXml" Target="../ink/ink457.xml"/><Relationship Id="rId568" Type="http://schemas.openxmlformats.org/officeDocument/2006/relationships/customXml" Target="../ink/ink576.xml"/><Relationship Id="rId428" Type="http://schemas.openxmlformats.org/officeDocument/2006/relationships/customXml" Target="../ink/ink506.xml"/><Relationship Id="rId635" Type="http://schemas.openxmlformats.org/officeDocument/2006/relationships/image" Target="../media/image611.png"/><Relationship Id="rId274" Type="http://schemas.openxmlformats.org/officeDocument/2006/relationships/customXml" Target="../ink/ink429.xml"/><Relationship Id="rId481" Type="http://schemas.openxmlformats.org/officeDocument/2006/relationships/image" Target="../media/image509.png"/><Relationship Id="rId69" Type="http://schemas.openxmlformats.org/officeDocument/2006/relationships/image" Target="../media/image297.png"/><Relationship Id="rId134" Type="http://schemas.openxmlformats.org/officeDocument/2006/relationships/customXml" Target="../ink/ink359.xml"/><Relationship Id="rId579" Type="http://schemas.openxmlformats.org/officeDocument/2006/relationships/image" Target="../media/image583.png"/><Relationship Id="rId341" Type="http://schemas.openxmlformats.org/officeDocument/2006/relationships/image" Target="../media/image439.png"/><Relationship Id="rId439" Type="http://schemas.openxmlformats.org/officeDocument/2006/relationships/image" Target="../media/image488.png"/><Relationship Id="rId646" Type="http://schemas.openxmlformats.org/officeDocument/2006/relationships/customXml" Target="../ink/ink615.xml"/><Relationship Id="rId201" Type="http://schemas.openxmlformats.org/officeDocument/2006/relationships/image" Target="../media/image362.png"/><Relationship Id="rId285" Type="http://schemas.openxmlformats.org/officeDocument/2006/relationships/image" Target="../media/image404.png"/><Relationship Id="rId506" Type="http://schemas.openxmlformats.org/officeDocument/2006/relationships/customXml" Target="../ink/ink545.xml"/><Relationship Id="rId492" Type="http://schemas.openxmlformats.org/officeDocument/2006/relationships/customXml" Target="../ink/ink538.xml"/><Relationship Id="rId145" Type="http://schemas.openxmlformats.org/officeDocument/2006/relationships/image" Target="../media/image335.png"/><Relationship Id="rId352" Type="http://schemas.openxmlformats.org/officeDocument/2006/relationships/customXml" Target="../ink/ink468.xml"/><Relationship Id="rId212" Type="http://schemas.openxmlformats.org/officeDocument/2006/relationships/customXml" Target="../ink/ink398.xml"/><Relationship Id="rId657" Type="http://schemas.openxmlformats.org/officeDocument/2006/relationships/image" Target="../media/image622.png"/><Relationship Id="rId296" Type="http://schemas.openxmlformats.org/officeDocument/2006/relationships/customXml" Target="../ink/ink440.xml"/><Relationship Id="rId517" Type="http://schemas.openxmlformats.org/officeDocument/2006/relationships/image" Target="../media/image527.png"/><Relationship Id="rId60" Type="http://schemas.openxmlformats.org/officeDocument/2006/relationships/customXml" Target="../ink/ink322.xml"/><Relationship Id="rId156" Type="http://schemas.openxmlformats.org/officeDocument/2006/relationships/customXml" Target="../ink/ink370.xml"/><Relationship Id="rId198" Type="http://schemas.openxmlformats.org/officeDocument/2006/relationships/customXml" Target="../ink/ink391.xml"/><Relationship Id="rId321" Type="http://schemas.openxmlformats.org/officeDocument/2006/relationships/image" Target="../media/image422.png"/><Relationship Id="rId363" Type="http://schemas.openxmlformats.org/officeDocument/2006/relationships/image" Target="../media/image450.png"/><Relationship Id="rId419" Type="http://schemas.openxmlformats.org/officeDocument/2006/relationships/image" Target="../media/image478.png"/><Relationship Id="rId570" Type="http://schemas.openxmlformats.org/officeDocument/2006/relationships/customXml" Target="../ink/ink577.xml"/><Relationship Id="rId626" Type="http://schemas.openxmlformats.org/officeDocument/2006/relationships/customXml" Target="../ink/ink605.xml"/><Relationship Id="rId223" Type="http://schemas.openxmlformats.org/officeDocument/2006/relationships/image" Target="../media/image373.png"/><Relationship Id="rId430" Type="http://schemas.openxmlformats.org/officeDocument/2006/relationships/customXml" Target="../ink/ink507.xml"/><Relationship Id="rId668" Type="http://schemas.openxmlformats.org/officeDocument/2006/relationships/customXml" Target="../ink/ink626.xml"/><Relationship Id="rId18" Type="http://schemas.openxmlformats.org/officeDocument/2006/relationships/customXml" Target="../ink/ink301.xml"/><Relationship Id="rId265" Type="http://schemas.openxmlformats.org/officeDocument/2006/relationships/image" Target="../media/image394.png"/><Relationship Id="rId472" Type="http://schemas.openxmlformats.org/officeDocument/2006/relationships/customXml" Target="../ink/ink528.xml"/><Relationship Id="rId528" Type="http://schemas.openxmlformats.org/officeDocument/2006/relationships/customXml" Target="../ink/ink556.xml"/><Relationship Id="rId125" Type="http://schemas.openxmlformats.org/officeDocument/2006/relationships/image" Target="../media/image325.png"/><Relationship Id="rId167" Type="http://schemas.openxmlformats.org/officeDocument/2006/relationships/image" Target="../media/image345.png"/><Relationship Id="rId332" Type="http://schemas.openxmlformats.org/officeDocument/2006/relationships/customXml" Target="../ink/ink458.xml"/><Relationship Id="rId374" Type="http://schemas.openxmlformats.org/officeDocument/2006/relationships/customXml" Target="../ink/ink479.xml"/><Relationship Id="rId581" Type="http://schemas.openxmlformats.org/officeDocument/2006/relationships/image" Target="../media/image584.png"/><Relationship Id="rId71" Type="http://schemas.openxmlformats.org/officeDocument/2006/relationships/image" Target="../media/image298.png"/><Relationship Id="rId234" Type="http://schemas.openxmlformats.org/officeDocument/2006/relationships/customXml" Target="../ink/ink409.xml"/><Relationship Id="rId637" Type="http://schemas.openxmlformats.org/officeDocument/2006/relationships/image" Target="../media/image612.png"/><Relationship Id="rId679" Type="http://schemas.openxmlformats.org/officeDocument/2006/relationships/image" Target="../media/image633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277.png"/><Relationship Id="rId276" Type="http://schemas.openxmlformats.org/officeDocument/2006/relationships/customXml" Target="../ink/ink430.xml"/><Relationship Id="rId441" Type="http://schemas.openxmlformats.org/officeDocument/2006/relationships/image" Target="../media/image489.png"/><Relationship Id="rId483" Type="http://schemas.openxmlformats.org/officeDocument/2006/relationships/image" Target="../media/image510.png"/><Relationship Id="rId539" Type="http://schemas.openxmlformats.org/officeDocument/2006/relationships/image" Target="../media/image538.png"/><Relationship Id="rId690" Type="http://schemas.openxmlformats.org/officeDocument/2006/relationships/customXml" Target="../ink/ink637.xml"/><Relationship Id="rId40" Type="http://schemas.openxmlformats.org/officeDocument/2006/relationships/customXml" Target="../ink/ink312.xml"/><Relationship Id="rId136" Type="http://schemas.openxmlformats.org/officeDocument/2006/relationships/customXml" Target="../ink/ink360.xml"/><Relationship Id="rId178" Type="http://schemas.openxmlformats.org/officeDocument/2006/relationships/customXml" Target="../ink/ink381.xml"/><Relationship Id="rId301" Type="http://schemas.openxmlformats.org/officeDocument/2006/relationships/image" Target="../media/image412.png"/><Relationship Id="rId343" Type="http://schemas.openxmlformats.org/officeDocument/2006/relationships/image" Target="../media/image440.png"/><Relationship Id="rId550" Type="http://schemas.openxmlformats.org/officeDocument/2006/relationships/customXml" Target="../ink/ink567.xml"/><Relationship Id="rId82" Type="http://schemas.openxmlformats.org/officeDocument/2006/relationships/customXml" Target="../ink/ink333.xml"/><Relationship Id="rId203" Type="http://schemas.openxmlformats.org/officeDocument/2006/relationships/image" Target="../media/image363.png"/><Relationship Id="rId385" Type="http://schemas.openxmlformats.org/officeDocument/2006/relationships/image" Target="../media/image461.png"/><Relationship Id="rId592" Type="http://schemas.openxmlformats.org/officeDocument/2006/relationships/customXml" Target="../ink/ink588.xml"/><Relationship Id="rId606" Type="http://schemas.openxmlformats.org/officeDocument/2006/relationships/customXml" Target="../ink/ink595.xml"/><Relationship Id="rId648" Type="http://schemas.openxmlformats.org/officeDocument/2006/relationships/customXml" Target="../ink/ink616.xml"/><Relationship Id="rId245" Type="http://schemas.openxmlformats.org/officeDocument/2006/relationships/image" Target="../media/image384.png"/><Relationship Id="rId287" Type="http://schemas.openxmlformats.org/officeDocument/2006/relationships/image" Target="../media/image405.png"/><Relationship Id="rId410" Type="http://schemas.openxmlformats.org/officeDocument/2006/relationships/customXml" Target="../ink/ink497.xml"/><Relationship Id="rId452" Type="http://schemas.openxmlformats.org/officeDocument/2006/relationships/customXml" Target="../ink/ink518.xml"/><Relationship Id="rId494" Type="http://schemas.openxmlformats.org/officeDocument/2006/relationships/customXml" Target="../ink/ink539.xml"/><Relationship Id="rId508" Type="http://schemas.openxmlformats.org/officeDocument/2006/relationships/customXml" Target="../ink/ink546.xml"/><Relationship Id="rId105" Type="http://schemas.openxmlformats.org/officeDocument/2006/relationships/image" Target="../media/image315.png"/><Relationship Id="rId147" Type="http://schemas.openxmlformats.org/officeDocument/2006/relationships/image" Target="../media/image336.png"/><Relationship Id="rId312" Type="http://schemas.openxmlformats.org/officeDocument/2006/relationships/customXml" Target="../ink/ink448.xml"/><Relationship Id="rId354" Type="http://schemas.openxmlformats.org/officeDocument/2006/relationships/customXml" Target="../ink/ink469.xml"/><Relationship Id="rId51" Type="http://schemas.openxmlformats.org/officeDocument/2006/relationships/image" Target="../media/image288.png"/><Relationship Id="rId93" Type="http://schemas.openxmlformats.org/officeDocument/2006/relationships/image" Target="../media/image309.png"/><Relationship Id="rId189" Type="http://schemas.openxmlformats.org/officeDocument/2006/relationships/image" Target="../media/image356.png"/><Relationship Id="rId396" Type="http://schemas.openxmlformats.org/officeDocument/2006/relationships/customXml" Target="../ink/ink490.xml"/><Relationship Id="rId561" Type="http://schemas.openxmlformats.org/officeDocument/2006/relationships/image" Target="../media/image574.png"/><Relationship Id="rId617" Type="http://schemas.openxmlformats.org/officeDocument/2006/relationships/image" Target="../media/image602.png"/><Relationship Id="rId659" Type="http://schemas.openxmlformats.org/officeDocument/2006/relationships/image" Target="../media/image623.png"/><Relationship Id="rId214" Type="http://schemas.openxmlformats.org/officeDocument/2006/relationships/customXml" Target="../ink/ink399.xml"/><Relationship Id="rId256" Type="http://schemas.openxmlformats.org/officeDocument/2006/relationships/customXml" Target="../ink/ink420.xml"/><Relationship Id="rId298" Type="http://schemas.openxmlformats.org/officeDocument/2006/relationships/customXml" Target="../ink/ink441.xml"/><Relationship Id="rId421" Type="http://schemas.openxmlformats.org/officeDocument/2006/relationships/image" Target="../media/image479.png"/><Relationship Id="rId463" Type="http://schemas.openxmlformats.org/officeDocument/2006/relationships/image" Target="../media/image500.png"/><Relationship Id="rId519" Type="http://schemas.openxmlformats.org/officeDocument/2006/relationships/image" Target="../media/image528.png"/><Relationship Id="rId670" Type="http://schemas.openxmlformats.org/officeDocument/2006/relationships/customXml" Target="../ink/ink627.xml"/><Relationship Id="rId116" Type="http://schemas.openxmlformats.org/officeDocument/2006/relationships/customXml" Target="../ink/ink350.xml"/><Relationship Id="rId158" Type="http://schemas.openxmlformats.org/officeDocument/2006/relationships/customXml" Target="../ink/ink371.xml"/><Relationship Id="rId323" Type="http://schemas.openxmlformats.org/officeDocument/2006/relationships/image" Target="../media/image423.png"/><Relationship Id="rId530" Type="http://schemas.openxmlformats.org/officeDocument/2006/relationships/customXml" Target="../ink/ink557.xml"/><Relationship Id="rId20" Type="http://schemas.openxmlformats.org/officeDocument/2006/relationships/customXml" Target="../ink/ink302.xml"/><Relationship Id="rId62" Type="http://schemas.openxmlformats.org/officeDocument/2006/relationships/customXml" Target="../ink/ink323.xml"/><Relationship Id="rId365" Type="http://schemas.openxmlformats.org/officeDocument/2006/relationships/image" Target="../media/image451.png"/><Relationship Id="rId572" Type="http://schemas.openxmlformats.org/officeDocument/2006/relationships/customXml" Target="../ink/ink578.xml"/><Relationship Id="rId628" Type="http://schemas.openxmlformats.org/officeDocument/2006/relationships/customXml" Target="../ink/ink606.xml"/><Relationship Id="rId225" Type="http://schemas.openxmlformats.org/officeDocument/2006/relationships/image" Target="../media/image374.png"/><Relationship Id="rId267" Type="http://schemas.openxmlformats.org/officeDocument/2006/relationships/image" Target="../media/image395.png"/><Relationship Id="rId432" Type="http://schemas.openxmlformats.org/officeDocument/2006/relationships/customXml" Target="../ink/ink508.xml"/><Relationship Id="rId474" Type="http://schemas.openxmlformats.org/officeDocument/2006/relationships/customXml" Target="../ink/ink529.xml"/><Relationship Id="rId127" Type="http://schemas.openxmlformats.org/officeDocument/2006/relationships/image" Target="../media/image326.png"/><Relationship Id="rId681" Type="http://schemas.openxmlformats.org/officeDocument/2006/relationships/image" Target="../media/image634.png"/><Relationship Id="rId31" Type="http://schemas.openxmlformats.org/officeDocument/2006/relationships/image" Target="../media/image278.png"/><Relationship Id="rId73" Type="http://schemas.openxmlformats.org/officeDocument/2006/relationships/image" Target="../media/image299.png"/><Relationship Id="rId169" Type="http://schemas.openxmlformats.org/officeDocument/2006/relationships/image" Target="../media/image346.png"/><Relationship Id="rId334" Type="http://schemas.openxmlformats.org/officeDocument/2006/relationships/customXml" Target="../ink/ink459.xml"/><Relationship Id="rId376" Type="http://schemas.openxmlformats.org/officeDocument/2006/relationships/customXml" Target="../ink/ink480.xml"/><Relationship Id="rId541" Type="http://schemas.openxmlformats.org/officeDocument/2006/relationships/image" Target="../media/image539.png"/><Relationship Id="rId583" Type="http://schemas.openxmlformats.org/officeDocument/2006/relationships/image" Target="../media/image585.png"/><Relationship Id="rId639" Type="http://schemas.openxmlformats.org/officeDocument/2006/relationships/image" Target="../media/image613.png"/><Relationship Id="rId4" Type="http://schemas.openxmlformats.org/officeDocument/2006/relationships/customXml" Target="../ink/ink294.xml"/><Relationship Id="rId180" Type="http://schemas.openxmlformats.org/officeDocument/2006/relationships/customXml" Target="../ink/ink382.xml"/><Relationship Id="rId236" Type="http://schemas.openxmlformats.org/officeDocument/2006/relationships/customXml" Target="../ink/ink410.xml"/><Relationship Id="rId278" Type="http://schemas.openxmlformats.org/officeDocument/2006/relationships/customXml" Target="../ink/ink431.xml"/><Relationship Id="rId401" Type="http://schemas.openxmlformats.org/officeDocument/2006/relationships/image" Target="../media/image469.png"/><Relationship Id="rId443" Type="http://schemas.openxmlformats.org/officeDocument/2006/relationships/image" Target="../media/image490.png"/><Relationship Id="rId650" Type="http://schemas.openxmlformats.org/officeDocument/2006/relationships/customXml" Target="../ink/ink617.xml"/><Relationship Id="rId303" Type="http://schemas.openxmlformats.org/officeDocument/2006/relationships/image" Target="../media/image413.png"/><Relationship Id="rId485" Type="http://schemas.openxmlformats.org/officeDocument/2006/relationships/image" Target="../media/image511.png"/><Relationship Id="rId692" Type="http://schemas.openxmlformats.org/officeDocument/2006/relationships/customXml" Target="../ink/ink638.xml"/><Relationship Id="rId42" Type="http://schemas.openxmlformats.org/officeDocument/2006/relationships/customXml" Target="../ink/ink313.xml"/><Relationship Id="rId84" Type="http://schemas.openxmlformats.org/officeDocument/2006/relationships/customXml" Target="../ink/ink334.xml"/><Relationship Id="rId138" Type="http://schemas.openxmlformats.org/officeDocument/2006/relationships/customXml" Target="../ink/ink361.xml"/><Relationship Id="rId345" Type="http://schemas.openxmlformats.org/officeDocument/2006/relationships/image" Target="../media/image441.png"/><Relationship Id="rId387" Type="http://schemas.openxmlformats.org/officeDocument/2006/relationships/image" Target="../media/image462.png"/><Relationship Id="rId510" Type="http://schemas.openxmlformats.org/officeDocument/2006/relationships/customXml" Target="../ink/ink547.xml"/><Relationship Id="rId552" Type="http://schemas.openxmlformats.org/officeDocument/2006/relationships/customXml" Target="../ink/ink568.xml"/><Relationship Id="rId594" Type="http://schemas.openxmlformats.org/officeDocument/2006/relationships/customXml" Target="../ink/ink589.xml"/><Relationship Id="rId608" Type="http://schemas.openxmlformats.org/officeDocument/2006/relationships/customXml" Target="../ink/ink596.xml"/><Relationship Id="rId191" Type="http://schemas.openxmlformats.org/officeDocument/2006/relationships/image" Target="../media/image357.png"/><Relationship Id="rId205" Type="http://schemas.openxmlformats.org/officeDocument/2006/relationships/image" Target="../media/image364.png"/><Relationship Id="rId247" Type="http://schemas.openxmlformats.org/officeDocument/2006/relationships/image" Target="../media/image385.png"/><Relationship Id="rId412" Type="http://schemas.openxmlformats.org/officeDocument/2006/relationships/customXml" Target="../ink/ink498.xml"/><Relationship Id="rId107" Type="http://schemas.openxmlformats.org/officeDocument/2006/relationships/image" Target="../media/image316.png"/><Relationship Id="rId289" Type="http://schemas.openxmlformats.org/officeDocument/2006/relationships/image" Target="../media/image406.png"/><Relationship Id="rId454" Type="http://schemas.openxmlformats.org/officeDocument/2006/relationships/customXml" Target="../ink/ink519.xml"/><Relationship Id="rId496" Type="http://schemas.openxmlformats.org/officeDocument/2006/relationships/customXml" Target="../ink/ink540.xml"/><Relationship Id="rId661" Type="http://schemas.openxmlformats.org/officeDocument/2006/relationships/image" Target="../media/image624.png"/><Relationship Id="rId11" Type="http://schemas.openxmlformats.org/officeDocument/2006/relationships/image" Target="../media/image268.png"/><Relationship Id="rId53" Type="http://schemas.openxmlformats.org/officeDocument/2006/relationships/image" Target="../media/image289.png"/><Relationship Id="rId149" Type="http://schemas.openxmlformats.org/officeDocument/2006/relationships/image" Target="../media/image337.png"/><Relationship Id="rId314" Type="http://schemas.openxmlformats.org/officeDocument/2006/relationships/customXml" Target="../ink/ink449.xml"/><Relationship Id="rId356" Type="http://schemas.openxmlformats.org/officeDocument/2006/relationships/customXml" Target="../ink/ink470.xml"/><Relationship Id="rId398" Type="http://schemas.openxmlformats.org/officeDocument/2006/relationships/customXml" Target="../ink/ink491.xml"/><Relationship Id="rId521" Type="http://schemas.openxmlformats.org/officeDocument/2006/relationships/image" Target="../media/image529.png"/><Relationship Id="rId563" Type="http://schemas.openxmlformats.org/officeDocument/2006/relationships/image" Target="../media/image575.png"/><Relationship Id="rId619" Type="http://schemas.openxmlformats.org/officeDocument/2006/relationships/image" Target="../media/image603.png"/><Relationship Id="rId95" Type="http://schemas.openxmlformats.org/officeDocument/2006/relationships/image" Target="../media/image310.png"/><Relationship Id="rId160" Type="http://schemas.openxmlformats.org/officeDocument/2006/relationships/customXml" Target="../ink/ink372.xml"/><Relationship Id="rId216" Type="http://schemas.openxmlformats.org/officeDocument/2006/relationships/customXml" Target="../ink/ink400.xml"/><Relationship Id="rId423" Type="http://schemas.openxmlformats.org/officeDocument/2006/relationships/image" Target="../media/image480.png"/><Relationship Id="rId258" Type="http://schemas.openxmlformats.org/officeDocument/2006/relationships/customXml" Target="../ink/ink421.xml"/><Relationship Id="rId465" Type="http://schemas.openxmlformats.org/officeDocument/2006/relationships/image" Target="../media/image501.png"/><Relationship Id="rId630" Type="http://schemas.openxmlformats.org/officeDocument/2006/relationships/customXml" Target="../ink/ink607.xml"/><Relationship Id="rId672" Type="http://schemas.openxmlformats.org/officeDocument/2006/relationships/customXml" Target="../ink/ink628.xml"/><Relationship Id="rId22" Type="http://schemas.openxmlformats.org/officeDocument/2006/relationships/customXml" Target="../ink/ink303.xml"/><Relationship Id="rId64" Type="http://schemas.openxmlformats.org/officeDocument/2006/relationships/customXml" Target="../ink/ink324.xml"/><Relationship Id="rId118" Type="http://schemas.openxmlformats.org/officeDocument/2006/relationships/customXml" Target="../ink/ink351.xml"/><Relationship Id="rId325" Type="http://schemas.openxmlformats.org/officeDocument/2006/relationships/image" Target="../media/image431.png"/><Relationship Id="rId367" Type="http://schemas.openxmlformats.org/officeDocument/2006/relationships/image" Target="../media/image452.png"/><Relationship Id="rId532" Type="http://schemas.openxmlformats.org/officeDocument/2006/relationships/customXml" Target="../ink/ink558.xml"/><Relationship Id="rId574" Type="http://schemas.openxmlformats.org/officeDocument/2006/relationships/customXml" Target="../ink/ink579.xml"/><Relationship Id="rId171" Type="http://schemas.openxmlformats.org/officeDocument/2006/relationships/image" Target="../media/image347.png"/><Relationship Id="rId227" Type="http://schemas.openxmlformats.org/officeDocument/2006/relationships/image" Target="../media/image375.png"/><Relationship Id="rId269" Type="http://schemas.openxmlformats.org/officeDocument/2006/relationships/image" Target="../media/image396.png"/><Relationship Id="rId434" Type="http://schemas.openxmlformats.org/officeDocument/2006/relationships/customXml" Target="../ink/ink509.xml"/><Relationship Id="rId476" Type="http://schemas.openxmlformats.org/officeDocument/2006/relationships/customXml" Target="../ink/ink530.xml"/><Relationship Id="rId641" Type="http://schemas.openxmlformats.org/officeDocument/2006/relationships/image" Target="../media/image614.png"/><Relationship Id="rId683" Type="http://schemas.openxmlformats.org/officeDocument/2006/relationships/image" Target="../media/image635.png"/><Relationship Id="rId33" Type="http://schemas.openxmlformats.org/officeDocument/2006/relationships/image" Target="../media/image279.png"/><Relationship Id="rId129" Type="http://schemas.openxmlformats.org/officeDocument/2006/relationships/image" Target="../media/image327.png"/><Relationship Id="rId280" Type="http://schemas.openxmlformats.org/officeDocument/2006/relationships/customXml" Target="../ink/ink432.xml"/><Relationship Id="rId336" Type="http://schemas.openxmlformats.org/officeDocument/2006/relationships/customXml" Target="../ink/ink460.xml"/><Relationship Id="rId501" Type="http://schemas.openxmlformats.org/officeDocument/2006/relationships/image" Target="../media/image519.png"/><Relationship Id="rId543" Type="http://schemas.openxmlformats.org/officeDocument/2006/relationships/image" Target="../media/image540.png"/><Relationship Id="rId75" Type="http://schemas.openxmlformats.org/officeDocument/2006/relationships/image" Target="../media/image300.png"/><Relationship Id="rId140" Type="http://schemas.openxmlformats.org/officeDocument/2006/relationships/customXml" Target="../ink/ink362.xml"/><Relationship Id="rId182" Type="http://schemas.openxmlformats.org/officeDocument/2006/relationships/customXml" Target="../ink/ink383.xml"/><Relationship Id="rId378" Type="http://schemas.openxmlformats.org/officeDocument/2006/relationships/customXml" Target="../ink/ink481.xml"/><Relationship Id="rId403" Type="http://schemas.openxmlformats.org/officeDocument/2006/relationships/image" Target="../media/image470.png"/><Relationship Id="rId585" Type="http://schemas.openxmlformats.org/officeDocument/2006/relationships/image" Target="../media/image586.png"/><Relationship Id="rId6" Type="http://schemas.openxmlformats.org/officeDocument/2006/relationships/customXml" Target="../ink/ink295.xml"/><Relationship Id="rId238" Type="http://schemas.openxmlformats.org/officeDocument/2006/relationships/customXml" Target="../ink/ink411.xml"/><Relationship Id="rId445" Type="http://schemas.openxmlformats.org/officeDocument/2006/relationships/image" Target="../media/image491.png"/><Relationship Id="rId487" Type="http://schemas.openxmlformats.org/officeDocument/2006/relationships/image" Target="../media/image512.png"/><Relationship Id="rId610" Type="http://schemas.openxmlformats.org/officeDocument/2006/relationships/customXml" Target="../ink/ink597.xml"/><Relationship Id="rId652" Type="http://schemas.openxmlformats.org/officeDocument/2006/relationships/customXml" Target="../ink/ink618.xml"/><Relationship Id="rId694" Type="http://schemas.openxmlformats.org/officeDocument/2006/relationships/image" Target="../media/image641.emf"/><Relationship Id="rId291" Type="http://schemas.openxmlformats.org/officeDocument/2006/relationships/image" Target="../media/image407.png"/><Relationship Id="rId305" Type="http://schemas.openxmlformats.org/officeDocument/2006/relationships/image" Target="../media/image414.png"/><Relationship Id="rId347" Type="http://schemas.openxmlformats.org/officeDocument/2006/relationships/image" Target="../media/image442.png"/><Relationship Id="rId512" Type="http://schemas.openxmlformats.org/officeDocument/2006/relationships/customXml" Target="../ink/ink548.xml"/><Relationship Id="rId44" Type="http://schemas.openxmlformats.org/officeDocument/2006/relationships/customXml" Target="../ink/ink314.xml"/><Relationship Id="rId86" Type="http://schemas.openxmlformats.org/officeDocument/2006/relationships/customXml" Target="../ink/ink335.xml"/><Relationship Id="rId151" Type="http://schemas.openxmlformats.org/officeDocument/2006/relationships/image" Target="../media/image338.png"/><Relationship Id="rId389" Type="http://schemas.openxmlformats.org/officeDocument/2006/relationships/image" Target="../media/image463.png"/><Relationship Id="rId554" Type="http://schemas.openxmlformats.org/officeDocument/2006/relationships/customXml" Target="../ink/ink569.xml"/><Relationship Id="rId596" Type="http://schemas.openxmlformats.org/officeDocument/2006/relationships/customXml" Target="../ink/ink590.xml"/><Relationship Id="rId193" Type="http://schemas.openxmlformats.org/officeDocument/2006/relationships/image" Target="../media/image358.png"/><Relationship Id="rId207" Type="http://schemas.openxmlformats.org/officeDocument/2006/relationships/image" Target="../media/image365.png"/><Relationship Id="rId249" Type="http://schemas.openxmlformats.org/officeDocument/2006/relationships/image" Target="../media/image386.png"/><Relationship Id="rId414" Type="http://schemas.openxmlformats.org/officeDocument/2006/relationships/customXml" Target="../ink/ink499.xml"/><Relationship Id="rId456" Type="http://schemas.openxmlformats.org/officeDocument/2006/relationships/customXml" Target="../ink/ink520.xml"/><Relationship Id="rId498" Type="http://schemas.openxmlformats.org/officeDocument/2006/relationships/customXml" Target="../ink/ink541.xml"/><Relationship Id="rId621" Type="http://schemas.openxmlformats.org/officeDocument/2006/relationships/image" Target="../media/image604.png"/><Relationship Id="rId663" Type="http://schemas.openxmlformats.org/officeDocument/2006/relationships/image" Target="../media/image625.png"/><Relationship Id="rId13" Type="http://schemas.openxmlformats.org/officeDocument/2006/relationships/image" Target="../media/image269.png"/><Relationship Id="rId109" Type="http://schemas.openxmlformats.org/officeDocument/2006/relationships/image" Target="../media/image317.png"/><Relationship Id="rId260" Type="http://schemas.openxmlformats.org/officeDocument/2006/relationships/customXml" Target="../ink/ink422.xml"/><Relationship Id="rId316" Type="http://schemas.openxmlformats.org/officeDocument/2006/relationships/customXml" Target="../ink/ink450.xml"/><Relationship Id="rId523" Type="http://schemas.openxmlformats.org/officeDocument/2006/relationships/image" Target="../media/image530.png"/><Relationship Id="rId55" Type="http://schemas.openxmlformats.org/officeDocument/2006/relationships/image" Target="../media/image290.png"/><Relationship Id="rId97" Type="http://schemas.openxmlformats.org/officeDocument/2006/relationships/image" Target="../media/image311.png"/><Relationship Id="rId120" Type="http://schemas.openxmlformats.org/officeDocument/2006/relationships/customXml" Target="../ink/ink352.xml"/><Relationship Id="rId358" Type="http://schemas.openxmlformats.org/officeDocument/2006/relationships/customXml" Target="../ink/ink471.xml"/><Relationship Id="rId565" Type="http://schemas.openxmlformats.org/officeDocument/2006/relationships/image" Target="../media/image576.png"/><Relationship Id="rId162" Type="http://schemas.openxmlformats.org/officeDocument/2006/relationships/customXml" Target="../ink/ink373.xml"/><Relationship Id="rId218" Type="http://schemas.openxmlformats.org/officeDocument/2006/relationships/customXml" Target="../ink/ink401.xml"/><Relationship Id="rId425" Type="http://schemas.openxmlformats.org/officeDocument/2006/relationships/image" Target="../media/image481.png"/><Relationship Id="rId467" Type="http://schemas.openxmlformats.org/officeDocument/2006/relationships/image" Target="../media/image502.png"/><Relationship Id="rId632" Type="http://schemas.openxmlformats.org/officeDocument/2006/relationships/customXml" Target="../ink/ink608.xml"/><Relationship Id="rId271" Type="http://schemas.openxmlformats.org/officeDocument/2006/relationships/image" Target="../media/image397.png"/><Relationship Id="rId674" Type="http://schemas.openxmlformats.org/officeDocument/2006/relationships/customXml" Target="../ink/ink629.xml"/><Relationship Id="rId24" Type="http://schemas.openxmlformats.org/officeDocument/2006/relationships/customXml" Target="../ink/ink304.xml"/><Relationship Id="rId66" Type="http://schemas.openxmlformats.org/officeDocument/2006/relationships/customXml" Target="../ink/ink325.xml"/><Relationship Id="rId131" Type="http://schemas.openxmlformats.org/officeDocument/2006/relationships/image" Target="../media/image328.png"/><Relationship Id="rId327" Type="http://schemas.openxmlformats.org/officeDocument/2006/relationships/image" Target="../media/image432.png"/><Relationship Id="rId369" Type="http://schemas.openxmlformats.org/officeDocument/2006/relationships/image" Target="../media/image453.png"/><Relationship Id="rId534" Type="http://schemas.openxmlformats.org/officeDocument/2006/relationships/customXml" Target="../ink/ink559.xml"/><Relationship Id="rId576" Type="http://schemas.openxmlformats.org/officeDocument/2006/relationships/customXml" Target="../ink/ink580.xml"/><Relationship Id="rId173" Type="http://schemas.openxmlformats.org/officeDocument/2006/relationships/image" Target="../media/image348.png"/><Relationship Id="rId229" Type="http://schemas.openxmlformats.org/officeDocument/2006/relationships/image" Target="../media/image376.png"/><Relationship Id="rId380" Type="http://schemas.openxmlformats.org/officeDocument/2006/relationships/customXml" Target="../ink/ink482.xml"/><Relationship Id="rId436" Type="http://schemas.openxmlformats.org/officeDocument/2006/relationships/customXml" Target="../ink/ink510.xml"/><Relationship Id="rId601" Type="http://schemas.openxmlformats.org/officeDocument/2006/relationships/image" Target="../media/image594.png"/><Relationship Id="rId643" Type="http://schemas.openxmlformats.org/officeDocument/2006/relationships/image" Target="../media/image615.png"/><Relationship Id="rId240" Type="http://schemas.openxmlformats.org/officeDocument/2006/relationships/customXml" Target="../ink/ink412.xml"/><Relationship Id="rId478" Type="http://schemas.openxmlformats.org/officeDocument/2006/relationships/customXml" Target="../ink/ink531.xml"/><Relationship Id="rId685" Type="http://schemas.openxmlformats.org/officeDocument/2006/relationships/image" Target="../media/image636.png"/><Relationship Id="rId35" Type="http://schemas.openxmlformats.org/officeDocument/2006/relationships/image" Target="../media/image280.png"/><Relationship Id="rId77" Type="http://schemas.openxmlformats.org/officeDocument/2006/relationships/image" Target="../media/image301.png"/><Relationship Id="rId100" Type="http://schemas.openxmlformats.org/officeDocument/2006/relationships/customXml" Target="../ink/ink342.xml"/><Relationship Id="rId282" Type="http://schemas.openxmlformats.org/officeDocument/2006/relationships/customXml" Target="../ink/ink433.xml"/><Relationship Id="rId338" Type="http://schemas.openxmlformats.org/officeDocument/2006/relationships/customXml" Target="../ink/ink461.xml"/><Relationship Id="rId503" Type="http://schemas.openxmlformats.org/officeDocument/2006/relationships/image" Target="../media/image520.png"/><Relationship Id="rId545" Type="http://schemas.openxmlformats.org/officeDocument/2006/relationships/image" Target="../media/image541.png"/><Relationship Id="rId587" Type="http://schemas.openxmlformats.org/officeDocument/2006/relationships/image" Target="../media/image587.png"/><Relationship Id="rId8" Type="http://schemas.openxmlformats.org/officeDocument/2006/relationships/customXml" Target="../ink/ink296.xml"/><Relationship Id="rId142" Type="http://schemas.openxmlformats.org/officeDocument/2006/relationships/customXml" Target="../ink/ink363.xml"/><Relationship Id="rId184" Type="http://schemas.openxmlformats.org/officeDocument/2006/relationships/customXml" Target="../ink/ink384.xml"/><Relationship Id="rId391" Type="http://schemas.openxmlformats.org/officeDocument/2006/relationships/image" Target="../media/image464.png"/><Relationship Id="rId405" Type="http://schemas.openxmlformats.org/officeDocument/2006/relationships/image" Target="../media/image471.png"/><Relationship Id="rId447" Type="http://schemas.openxmlformats.org/officeDocument/2006/relationships/image" Target="../media/image492.png"/><Relationship Id="rId612" Type="http://schemas.openxmlformats.org/officeDocument/2006/relationships/customXml" Target="../ink/ink598.xml"/><Relationship Id="rId251" Type="http://schemas.openxmlformats.org/officeDocument/2006/relationships/image" Target="../media/image387.png"/><Relationship Id="rId489" Type="http://schemas.openxmlformats.org/officeDocument/2006/relationships/image" Target="../media/image513.png"/><Relationship Id="rId654" Type="http://schemas.openxmlformats.org/officeDocument/2006/relationships/customXml" Target="../ink/ink619.xml"/><Relationship Id="rId46" Type="http://schemas.openxmlformats.org/officeDocument/2006/relationships/customXml" Target="../ink/ink315.xml"/><Relationship Id="rId293" Type="http://schemas.openxmlformats.org/officeDocument/2006/relationships/image" Target="../media/image408.png"/><Relationship Id="rId307" Type="http://schemas.openxmlformats.org/officeDocument/2006/relationships/image" Target="../media/image415.png"/><Relationship Id="rId349" Type="http://schemas.openxmlformats.org/officeDocument/2006/relationships/image" Target="../media/image443.png"/><Relationship Id="rId514" Type="http://schemas.openxmlformats.org/officeDocument/2006/relationships/customXml" Target="../ink/ink549.xml"/><Relationship Id="rId556" Type="http://schemas.openxmlformats.org/officeDocument/2006/relationships/customXml" Target="../ink/ink570.xml"/><Relationship Id="rId88" Type="http://schemas.openxmlformats.org/officeDocument/2006/relationships/customXml" Target="../ink/ink336.xml"/><Relationship Id="rId111" Type="http://schemas.openxmlformats.org/officeDocument/2006/relationships/image" Target="../media/image318.png"/><Relationship Id="rId153" Type="http://schemas.openxmlformats.org/officeDocument/2006/relationships/image" Target="../media/image339.png"/><Relationship Id="rId195" Type="http://schemas.openxmlformats.org/officeDocument/2006/relationships/image" Target="../media/image359.png"/><Relationship Id="rId209" Type="http://schemas.openxmlformats.org/officeDocument/2006/relationships/image" Target="../media/image366.png"/><Relationship Id="rId360" Type="http://schemas.openxmlformats.org/officeDocument/2006/relationships/customXml" Target="../ink/ink472.xml"/><Relationship Id="rId416" Type="http://schemas.openxmlformats.org/officeDocument/2006/relationships/customXml" Target="../ink/ink500.xml"/><Relationship Id="rId598" Type="http://schemas.openxmlformats.org/officeDocument/2006/relationships/customXml" Target="../ink/ink591.xml"/><Relationship Id="rId220" Type="http://schemas.openxmlformats.org/officeDocument/2006/relationships/customXml" Target="../ink/ink402.xml"/><Relationship Id="rId458" Type="http://schemas.openxmlformats.org/officeDocument/2006/relationships/customXml" Target="../ink/ink521.xml"/><Relationship Id="rId623" Type="http://schemas.openxmlformats.org/officeDocument/2006/relationships/image" Target="../media/image605.png"/><Relationship Id="rId665" Type="http://schemas.openxmlformats.org/officeDocument/2006/relationships/image" Target="../media/image626.png"/><Relationship Id="rId15" Type="http://schemas.openxmlformats.org/officeDocument/2006/relationships/image" Target="../media/image270.png"/><Relationship Id="rId57" Type="http://schemas.openxmlformats.org/officeDocument/2006/relationships/image" Target="../media/image291.png"/><Relationship Id="rId262" Type="http://schemas.openxmlformats.org/officeDocument/2006/relationships/customXml" Target="../ink/ink423.xml"/><Relationship Id="rId318" Type="http://schemas.openxmlformats.org/officeDocument/2006/relationships/customXml" Target="../ink/ink451.xml"/><Relationship Id="rId525" Type="http://schemas.openxmlformats.org/officeDocument/2006/relationships/image" Target="../media/image531.png"/><Relationship Id="rId567" Type="http://schemas.openxmlformats.org/officeDocument/2006/relationships/image" Target="../media/image577.png"/><Relationship Id="rId99" Type="http://schemas.openxmlformats.org/officeDocument/2006/relationships/image" Target="../media/image312.png"/><Relationship Id="rId122" Type="http://schemas.openxmlformats.org/officeDocument/2006/relationships/customXml" Target="../ink/ink353.xml"/><Relationship Id="rId164" Type="http://schemas.openxmlformats.org/officeDocument/2006/relationships/customXml" Target="../ink/ink374.xml"/><Relationship Id="rId371" Type="http://schemas.openxmlformats.org/officeDocument/2006/relationships/image" Target="../media/image454.png"/><Relationship Id="rId427" Type="http://schemas.openxmlformats.org/officeDocument/2006/relationships/image" Target="../media/image482.png"/><Relationship Id="rId469" Type="http://schemas.openxmlformats.org/officeDocument/2006/relationships/image" Target="../media/image503.png"/><Relationship Id="rId634" Type="http://schemas.openxmlformats.org/officeDocument/2006/relationships/customXml" Target="../ink/ink609.xml"/><Relationship Id="rId676" Type="http://schemas.openxmlformats.org/officeDocument/2006/relationships/customXml" Target="../ink/ink630.xml"/><Relationship Id="rId26" Type="http://schemas.openxmlformats.org/officeDocument/2006/relationships/customXml" Target="../ink/ink305.xml"/><Relationship Id="rId231" Type="http://schemas.openxmlformats.org/officeDocument/2006/relationships/image" Target="../media/image377.png"/><Relationship Id="rId273" Type="http://schemas.openxmlformats.org/officeDocument/2006/relationships/image" Target="../media/image398.png"/><Relationship Id="rId329" Type="http://schemas.openxmlformats.org/officeDocument/2006/relationships/image" Target="../media/image433.png"/><Relationship Id="rId480" Type="http://schemas.openxmlformats.org/officeDocument/2006/relationships/customXml" Target="../ink/ink532.xml"/><Relationship Id="rId536" Type="http://schemas.openxmlformats.org/officeDocument/2006/relationships/customXml" Target="../ink/ink560.xml"/><Relationship Id="rId68" Type="http://schemas.openxmlformats.org/officeDocument/2006/relationships/customXml" Target="../ink/ink326.xml"/><Relationship Id="rId133" Type="http://schemas.openxmlformats.org/officeDocument/2006/relationships/image" Target="../media/image329.png"/><Relationship Id="rId175" Type="http://schemas.openxmlformats.org/officeDocument/2006/relationships/image" Target="../media/image349.png"/><Relationship Id="rId340" Type="http://schemas.openxmlformats.org/officeDocument/2006/relationships/customXml" Target="../ink/ink462.xml"/><Relationship Id="rId578" Type="http://schemas.openxmlformats.org/officeDocument/2006/relationships/customXml" Target="../ink/ink581.xml"/><Relationship Id="rId200" Type="http://schemas.openxmlformats.org/officeDocument/2006/relationships/customXml" Target="../ink/ink392.xml"/><Relationship Id="rId382" Type="http://schemas.openxmlformats.org/officeDocument/2006/relationships/customXml" Target="../ink/ink483.xml"/><Relationship Id="rId438" Type="http://schemas.openxmlformats.org/officeDocument/2006/relationships/customXml" Target="../ink/ink511.xml"/><Relationship Id="rId603" Type="http://schemas.openxmlformats.org/officeDocument/2006/relationships/image" Target="../media/image595.png"/><Relationship Id="rId645" Type="http://schemas.openxmlformats.org/officeDocument/2006/relationships/image" Target="../media/image616.png"/><Relationship Id="rId687" Type="http://schemas.openxmlformats.org/officeDocument/2006/relationships/image" Target="../media/image637.png"/><Relationship Id="rId242" Type="http://schemas.openxmlformats.org/officeDocument/2006/relationships/customXml" Target="../ink/ink413.xml"/><Relationship Id="rId284" Type="http://schemas.openxmlformats.org/officeDocument/2006/relationships/customXml" Target="../ink/ink434.xml"/><Relationship Id="rId491" Type="http://schemas.openxmlformats.org/officeDocument/2006/relationships/image" Target="../media/image514.png"/><Relationship Id="rId505" Type="http://schemas.openxmlformats.org/officeDocument/2006/relationships/image" Target="../media/image521.png"/><Relationship Id="rId37" Type="http://schemas.openxmlformats.org/officeDocument/2006/relationships/image" Target="../media/image281.png"/><Relationship Id="rId79" Type="http://schemas.openxmlformats.org/officeDocument/2006/relationships/image" Target="../media/image302.png"/><Relationship Id="rId102" Type="http://schemas.openxmlformats.org/officeDocument/2006/relationships/customXml" Target="../ink/ink343.xml"/><Relationship Id="rId144" Type="http://schemas.openxmlformats.org/officeDocument/2006/relationships/customXml" Target="../ink/ink364.xml"/><Relationship Id="rId547" Type="http://schemas.openxmlformats.org/officeDocument/2006/relationships/image" Target="../media/image542.png"/><Relationship Id="rId589" Type="http://schemas.openxmlformats.org/officeDocument/2006/relationships/image" Target="../media/image588.png"/><Relationship Id="rId90" Type="http://schemas.openxmlformats.org/officeDocument/2006/relationships/customXml" Target="../ink/ink337.xml"/><Relationship Id="rId186" Type="http://schemas.openxmlformats.org/officeDocument/2006/relationships/customXml" Target="../ink/ink385.xml"/><Relationship Id="rId351" Type="http://schemas.openxmlformats.org/officeDocument/2006/relationships/image" Target="../media/image444.png"/><Relationship Id="rId393" Type="http://schemas.openxmlformats.org/officeDocument/2006/relationships/image" Target="../media/image465.png"/><Relationship Id="rId407" Type="http://schemas.openxmlformats.org/officeDocument/2006/relationships/image" Target="../media/image472.png"/><Relationship Id="rId449" Type="http://schemas.openxmlformats.org/officeDocument/2006/relationships/image" Target="../media/image493.png"/><Relationship Id="rId614" Type="http://schemas.openxmlformats.org/officeDocument/2006/relationships/customXml" Target="../ink/ink599.xml"/><Relationship Id="rId656" Type="http://schemas.openxmlformats.org/officeDocument/2006/relationships/customXml" Target="../ink/ink620.xml"/><Relationship Id="rId211" Type="http://schemas.openxmlformats.org/officeDocument/2006/relationships/image" Target="../media/image367.png"/><Relationship Id="rId253" Type="http://schemas.openxmlformats.org/officeDocument/2006/relationships/image" Target="../media/image388.png"/><Relationship Id="rId295" Type="http://schemas.openxmlformats.org/officeDocument/2006/relationships/image" Target="../media/image409.png"/><Relationship Id="rId309" Type="http://schemas.openxmlformats.org/officeDocument/2006/relationships/image" Target="../media/image416.png"/><Relationship Id="rId460" Type="http://schemas.openxmlformats.org/officeDocument/2006/relationships/customXml" Target="../ink/ink522.xml"/><Relationship Id="rId516" Type="http://schemas.openxmlformats.org/officeDocument/2006/relationships/customXml" Target="../ink/ink550.xml"/><Relationship Id="rId48" Type="http://schemas.openxmlformats.org/officeDocument/2006/relationships/customXml" Target="../ink/ink316.xml"/><Relationship Id="rId113" Type="http://schemas.openxmlformats.org/officeDocument/2006/relationships/image" Target="../media/image319.png"/><Relationship Id="rId320" Type="http://schemas.openxmlformats.org/officeDocument/2006/relationships/customXml" Target="../ink/ink452.xml"/><Relationship Id="rId558" Type="http://schemas.openxmlformats.org/officeDocument/2006/relationships/customXml" Target="../ink/ink571.xml"/><Relationship Id="rId155" Type="http://schemas.openxmlformats.org/officeDocument/2006/relationships/image" Target="../media/image340.png"/><Relationship Id="rId197" Type="http://schemas.openxmlformats.org/officeDocument/2006/relationships/image" Target="../media/image360.png"/><Relationship Id="rId362" Type="http://schemas.openxmlformats.org/officeDocument/2006/relationships/customXml" Target="../ink/ink473.xml"/><Relationship Id="rId418" Type="http://schemas.openxmlformats.org/officeDocument/2006/relationships/customXml" Target="../ink/ink501.xml"/><Relationship Id="rId625" Type="http://schemas.openxmlformats.org/officeDocument/2006/relationships/image" Target="../media/image606.png"/><Relationship Id="rId222" Type="http://schemas.openxmlformats.org/officeDocument/2006/relationships/customXml" Target="../ink/ink403.xml"/><Relationship Id="rId264" Type="http://schemas.openxmlformats.org/officeDocument/2006/relationships/customXml" Target="../ink/ink424.xml"/><Relationship Id="rId471" Type="http://schemas.openxmlformats.org/officeDocument/2006/relationships/image" Target="../media/image504.png"/><Relationship Id="rId667" Type="http://schemas.openxmlformats.org/officeDocument/2006/relationships/image" Target="../media/image627.png"/><Relationship Id="rId17" Type="http://schemas.openxmlformats.org/officeDocument/2006/relationships/image" Target="../media/image271.png"/><Relationship Id="rId59" Type="http://schemas.openxmlformats.org/officeDocument/2006/relationships/image" Target="../media/image292.png"/><Relationship Id="rId124" Type="http://schemas.openxmlformats.org/officeDocument/2006/relationships/customXml" Target="../ink/ink354.xml"/><Relationship Id="rId527" Type="http://schemas.openxmlformats.org/officeDocument/2006/relationships/image" Target="../media/image532.png"/><Relationship Id="rId569" Type="http://schemas.openxmlformats.org/officeDocument/2006/relationships/image" Target="../media/image578.png"/><Relationship Id="rId70" Type="http://schemas.openxmlformats.org/officeDocument/2006/relationships/customXml" Target="../ink/ink327.xml"/><Relationship Id="rId166" Type="http://schemas.openxmlformats.org/officeDocument/2006/relationships/customXml" Target="../ink/ink375.xml"/><Relationship Id="rId331" Type="http://schemas.openxmlformats.org/officeDocument/2006/relationships/image" Target="../media/image434.png"/><Relationship Id="rId373" Type="http://schemas.openxmlformats.org/officeDocument/2006/relationships/image" Target="../media/image455.png"/><Relationship Id="rId429" Type="http://schemas.openxmlformats.org/officeDocument/2006/relationships/image" Target="../media/image483.png"/><Relationship Id="rId580" Type="http://schemas.openxmlformats.org/officeDocument/2006/relationships/customXml" Target="../ink/ink582.xml"/><Relationship Id="rId636" Type="http://schemas.openxmlformats.org/officeDocument/2006/relationships/customXml" Target="../ink/ink61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78.png"/><Relationship Id="rId440" Type="http://schemas.openxmlformats.org/officeDocument/2006/relationships/customXml" Target="../ink/ink512.xml"/><Relationship Id="rId678" Type="http://schemas.openxmlformats.org/officeDocument/2006/relationships/customXml" Target="../ink/ink631.xml"/><Relationship Id="rId28" Type="http://schemas.openxmlformats.org/officeDocument/2006/relationships/customXml" Target="../ink/ink306.xml"/><Relationship Id="rId275" Type="http://schemas.openxmlformats.org/officeDocument/2006/relationships/image" Target="../media/image399.png"/><Relationship Id="rId300" Type="http://schemas.openxmlformats.org/officeDocument/2006/relationships/customXml" Target="../ink/ink442.xml"/><Relationship Id="rId482" Type="http://schemas.openxmlformats.org/officeDocument/2006/relationships/customXml" Target="../ink/ink533.xml"/><Relationship Id="rId538" Type="http://schemas.openxmlformats.org/officeDocument/2006/relationships/customXml" Target="../ink/ink561.xml"/><Relationship Id="rId81" Type="http://schemas.openxmlformats.org/officeDocument/2006/relationships/image" Target="../media/image303.png"/><Relationship Id="rId135" Type="http://schemas.openxmlformats.org/officeDocument/2006/relationships/image" Target="../media/image330.png"/><Relationship Id="rId177" Type="http://schemas.openxmlformats.org/officeDocument/2006/relationships/image" Target="../media/image350.png"/><Relationship Id="rId342" Type="http://schemas.openxmlformats.org/officeDocument/2006/relationships/customXml" Target="../ink/ink463.xml"/><Relationship Id="rId384" Type="http://schemas.openxmlformats.org/officeDocument/2006/relationships/customXml" Target="../ink/ink484.xml"/><Relationship Id="rId591" Type="http://schemas.openxmlformats.org/officeDocument/2006/relationships/image" Target="../media/image589.png"/><Relationship Id="rId605" Type="http://schemas.openxmlformats.org/officeDocument/2006/relationships/image" Target="../media/image596.png"/><Relationship Id="rId202" Type="http://schemas.openxmlformats.org/officeDocument/2006/relationships/customXml" Target="../ink/ink393.xml"/><Relationship Id="rId244" Type="http://schemas.openxmlformats.org/officeDocument/2006/relationships/customXml" Target="../ink/ink414.xml"/><Relationship Id="rId647" Type="http://schemas.openxmlformats.org/officeDocument/2006/relationships/image" Target="../media/image617.png"/><Relationship Id="rId689" Type="http://schemas.openxmlformats.org/officeDocument/2006/relationships/image" Target="../media/image638.png"/><Relationship Id="rId39" Type="http://schemas.openxmlformats.org/officeDocument/2006/relationships/image" Target="../media/image282.png"/><Relationship Id="rId286" Type="http://schemas.openxmlformats.org/officeDocument/2006/relationships/customXml" Target="../ink/ink435.xml"/><Relationship Id="rId451" Type="http://schemas.openxmlformats.org/officeDocument/2006/relationships/image" Target="../media/image494.png"/><Relationship Id="rId493" Type="http://schemas.openxmlformats.org/officeDocument/2006/relationships/image" Target="../media/image515.png"/><Relationship Id="rId507" Type="http://schemas.openxmlformats.org/officeDocument/2006/relationships/image" Target="../media/image522.png"/><Relationship Id="rId549" Type="http://schemas.openxmlformats.org/officeDocument/2006/relationships/image" Target="../media/image543.png"/><Relationship Id="rId50" Type="http://schemas.openxmlformats.org/officeDocument/2006/relationships/customXml" Target="../ink/ink317.xml"/><Relationship Id="rId104" Type="http://schemas.openxmlformats.org/officeDocument/2006/relationships/customXml" Target="../ink/ink344.xml"/><Relationship Id="rId146" Type="http://schemas.openxmlformats.org/officeDocument/2006/relationships/customXml" Target="../ink/ink365.xml"/><Relationship Id="rId188" Type="http://schemas.openxmlformats.org/officeDocument/2006/relationships/customXml" Target="../ink/ink386.xml"/><Relationship Id="rId311" Type="http://schemas.openxmlformats.org/officeDocument/2006/relationships/image" Target="../media/image417.png"/><Relationship Id="rId353" Type="http://schemas.openxmlformats.org/officeDocument/2006/relationships/image" Target="../media/image445.png"/><Relationship Id="rId395" Type="http://schemas.openxmlformats.org/officeDocument/2006/relationships/image" Target="../media/image466.png"/><Relationship Id="rId409" Type="http://schemas.openxmlformats.org/officeDocument/2006/relationships/image" Target="../media/image473.png"/><Relationship Id="rId560" Type="http://schemas.openxmlformats.org/officeDocument/2006/relationships/customXml" Target="../ink/ink572.xml"/><Relationship Id="rId92" Type="http://schemas.openxmlformats.org/officeDocument/2006/relationships/customXml" Target="../ink/ink338.xml"/><Relationship Id="rId213" Type="http://schemas.openxmlformats.org/officeDocument/2006/relationships/image" Target="../media/image368.png"/><Relationship Id="rId420" Type="http://schemas.openxmlformats.org/officeDocument/2006/relationships/customXml" Target="../ink/ink502.xml"/><Relationship Id="rId616" Type="http://schemas.openxmlformats.org/officeDocument/2006/relationships/customXml" Target="../ink/ink600.xml"/><Relationship Id="rId658" Type="http://schemas.openxmlformats.org/officeDocument/2006/relationships/customXml" Target="../ink/ink621.xml"/><Relationship Id="rId255" Type="http://schemas.openxmlformats.org/officeDocument/2006/relationships/image" Target="../media/image389.png"/><Relationship Id="rId297" Type="http://schemas.openxmlformats.org/officeDocument/2006/relationships/image" Target="../media/image410.png"/><Relationship Id="rId462" Type="http://schemas.openxmlformats.org/officeDocument/2006/relationships/customXml" Target="../ink/ink523.xml"/><Relationship Id="rId518" Type="http://schemas.openxmlformats.org/officeDocument/2006/relationships/customXml" Target="../ink/ink551.xml"/><Relationship Id="rId115" Type="http://schemas.openxmlformats.org/officeDocument/2006/relationships/image" Target="../media/image320.png"/><Relationship Id="rId157" Type="http://schemas.openxmlformats.org/officeDocument/2006/relationships/image" Target="../media/image91.png"/><Relationship Id="rId322" Type="http://schemas.openxmlformats.org/officeDocument/2006/relationships/customXml" Target="../ink/ink453.xml"/><Relationship Id="rId364" Type="http://schemas.openxmlformats.org/officeDocument/2006/relationships/customXml" Target="../ink/ink474.xml"/><Relationship Id="rId61" Type="http://schemas.openxmlformats.org/officeDocument/2006/relationships/image" Target="../media/image293.png"/><Relationship Id="rId199" Type="http://schemas.openxmlformats.org/officeDocument/2006/relationships/image" Target="../media/image361.png"/><Relationship Id="rId571" Type="http://schemas.openxmlformats.org/officeDocument/2006/relationships/image" Target="../media/image579.png"/><Relationship Id="rId627" Type="http://schemas.openxmlformats.org/officeDocument/2006/relationships/image" Target="../media/image607.png"/><Relationship Id="rId669" Type="http://schemas.openxmlformats.org/officeDocument/2006/relationships/image" Target="../media/image628.png"/><Relationship Id="rId19" Type="http://schemas.openxmlformats.org/officeDocument/2006/relationships/image" Target="../media/image272.png"/><Relationship Id="rId224" Type="http://schemas.openxmlformats.org/officeDocument/2006/relationships/customXml" Target="../ink/ink404.xml"/><Relationship Id="rId266" Type="http://schemas.openxmlformats.org/officeDocument/2006/relationships/customXml" Target="../ink/ink425.xml"/><Relationship Id="rId431" Type="http://schemas.openxmlformats.org/officeDocument/2006/relationships/image" Target="../media/image484.png"/><Relationship Id="rId473" Type="http://schemas.openxmlformats.org/officeDocument/2006/relationships/image" Target="../media/image505.png"/><Relationship Id="rId529" Type="http://schemas.openxmlformats.org/officeDocument/2006/relationships/image" Target="../media/image533.png"/><Relationship Id="rId680" Type="http://schemas.openxmlformats.org/officeDocument/2006/relationships/customXml" Target="../ink/ink632.xml"/><Relationship Id="rId30" Type="http://schemas.openxmlformats.org/officeDocument/2006/relationships/customXml" Target="../ink/ink307.xml"/><Relationship Id="rId126" Type="http://schemas.openxmlformats.org/officeDocument/2006/relationships/customXml" Target="../ink/ink355.xml"/><Relationship Id="rId168" Type="http://schemas.openxmlformats.org/officeDocument/2006/relationships/customXml" Target="../ink/ink376.xml"/><Relationship Id="rId333" Type="http://schemas.openxmlformats.org/officeDocument/2006/relationships/image" Target="../media/image435.png"/><Relationship Id="rId540" Type="http://schemas.openxmlformats.org/officeDocument/2006/relationships/customXml" Target="../ink/ink562.xml"/><Relationship Id="rId72" Type="http://schemas.openxmlformats.org/officeDocument/2006/relationships/customXml" Target="../ink/ink328.xml"/><Relationship Id="rId375" Type="http://schemas.openxmlformats.org/officeDocument/2006/relationships/image" Target="../media/image456.png"/><Relationship Id="rId582" Type="http://schemas.openxmlformats.org/officeDocument/2006/relationships/customXml" Target="../ink/ink583.xml"/><Relationship Id="rId638" Type="http://schemas.openxmlformats.org/officeDocument/2006/relationships/customXml" Target="../ink/ink611.xml"/><Relationship Id="rId3" Type="http://schemas.openxmlformats.org/officeDocument/2006/relationships/image" Target="../media/image264.png"/><Relationship Id="rId235" Type="http://schemas.openxmlformats.org/officeDocument/2006/relationships/image" Target="../media/image379.png"/><Relationship Id="rId277" Type="http://schemas.openxmlformats.org/officeDocument/2006/relationships/image" Target="../media/image400.png"/><Relationship Id="rId400" Type="http://schemas.openxmlformats.org/officeDocument/2006/relationships/customXml" Target="../ink/ink492.xml"/><Relationship Id="rId442" Type="http://schemas.openxmlformats.org/officeDocument/2006/relationships/customXml" Target="../ink/ink513.xml"/><Relationship Id="rId484" Type="http://schemas.openxmlformats.org/officeDocument/2006/relationships/customXml" Target="../ink/ink534.xml"/><Relationship Id="rId137" Type="http://schemas.openxmlformats.org/officeDocument/2006/relationships/image" Target="../media/image331.png"/><Relationship Id="rId302" Type="http://schemas.openxmlformats.org/officeDocument/2006/relationships/customXml" Target="../ink/ink443.xml"/><Relationship Id="rId344" Type="http://schemas.openxmlformats.org/officeDocument/2006/relationships/customXml" Target="../ink/ink464.xml"/><Relationship Id="rId691" Type="http://schemas.openxmlformats.org/officeDocument/2006/relationships/image" Target="../media/image639.png"/><Relationship Id="rId41" Type="http://schemas.openxmlformats.org/officeDocument/2006/relationships/image" Target="../media/image283.png"/><Relationship Id="rId83" Type="http://schemas.openxmlformats.org/officeDocument/2006/relationships/image" Target="../media/image304.png"/><Relationship Id="rId179" Type="http://schemas.openxmlformats.org/officeDocument/2006/relationships/image" Target="../media/image351.png"/><Relationship Id="rId386" Type="http://schemas.openxmlformats.org/officeDocument/2006/relationships/customXml" Target="../ink/ink485.xml"/><Relationship Id="rId551" Type="http://schemas.openxmlformats.org/officeDocument/2006/relationships/image" Target="../media/image544.png"/><Relationship Id="rId593" Type="http://schemas.openxmlformats.org/officeDocument/2006/relationships/image" Target="../media/image590.png"/><Relationship Id="rId607" Type="http://schemas.openxmlformats.org/officeDocument/2006/relationships/image" Target="../media/image597.png"/><Relationship Id="rId649" Type="http://schemas.openxmlformats.org/officeDocument/2006/relationships/image" Target="../media/image618.png"/><Relationship Id="rId190" Type="http://schemas.openxmlformats.org/officeDocument/2006/relationships/customXml" Target="../ink/ink387.xml"/><Relationship Id="rId204" Type="http://schemas.openxmlformats.org/officeDocument/2006/relationships/customXml" Target="../ink/ink394.xml"/><Relationship Id="rId246" Type="http://schemas.openxmlformats.org/officeDocument/2006/relationships/customXml" Target="../ink/ink415.xml"/><Relationship Id="rId288" Type="http://schemas.openxmlformats.org/officeDocument/2006/relationships/customXml" Target="../ink/ink436.xml"/><Relationship Id="rId411" Type="http://schemas.openxmlformats.org/officeDocument/2006/relationships/image" Target="../media/image474.png"/><Relationship Id="rId453" Type="http://schemas.openxmlformats.org/officeDocument/2006/relationships/image" Target="../media/image495.png"/><Relationship Id="rId509" Type="http://schemas.openxmlformats.org/officeDocument/2006/relationships/image" Target="../media/image523.png"/><Relationship Id="rId660" Type="http://schemas.openxmlformats.org/officeDocument/2006/relationships/customXml" Target="../ink/ink622.xml"/><Relationship Id="rId106" Type="http://schemas.openxmlformats.org/officeDocument/2006/relationships/customXml" Target="../ink/ink345.xml"/><Relationship Id="rId313" Type="http://schemas.openxmlformats.org/officeDocument/2006/relationships/image" Target="../media/image418.png"/><Relationship Id="rId495" Type="http://schemas.openxmlformats.org/officeDocument/2006/relationships/image" Target="../media/image516.png"/><Relationship Id="rId10" Type="http://schemas.openxmlformats.org/officeDocument/2006/relationships/customXml" Target="../ink/ink297.xml"/><Relationship Id="rId52" Type="http://schemas.openxmlformats.org/officeDocument/2006/relationships/customXml" Target="../ink/ink318.xml"/><Relationship Id="rId94" Type="http://schemas.openxmlformats.org/officeDocument/2006/relationships/customXml" Target="../ink/ink339.xml"/><Relationship Id="rId148" Type="http://schemas.openxmlformats.org/officeDocument/2006/relationships/customXml" Target="../ink/ink366.xml"/><Relationship Id="rId355" Type="http://schemas.openxmlformats.org/officeDocument/2006/relationships/image" Target="../media/image446.png"/><Relationship Id="rId397" Type="http://schemas.openxmlformats.org/officeDocument/2006/relationships/image" Target="../media/image467.png"/><Relationship Id="rId520" Type="http://schemas.openxmlformats.org/officeDocument/2006/relationships/customXml" Target="../ink/ink552.xml"/><Relationship Id="rId562" Type="http://schemas.openxmlformats.org/officeDocument/2006/relationships/customXml" Target="../ink/ink573.xml"/><Relationship Id="rId618" Type="http://schemas.openxmlformats.org/officeDocument/2006/relationships/customXml" Target="../ink/ink601.xml"/><Relationship Id="rId215" Type="http://schemas.openxmlformats.org/officeDocument/2006/relationships/image" Target="../media/image369.png"/><Relationship Id="rId257" Type="http://schemas.openxmlformats.org/officeDocument/2006/relationships/image" Target="../media/image390.png"/><Relationship Id="rId422" Type="http://schemas.openxmlformats.org/officeDocument/2006/relationships/customXml" Target="../ink/ink503.xml"/><Relationship Id="rId464" Type="http://schemas.openxmlformats.org/officeDocument/2006/relationships/customXml" Target="../ink/ink524.xml"/><Relationship Id="rId299" Type="http://schemas.openxmlformats.org/officeDocument/2006/relationships/image" Target="../media/image411.png"/><Relationship Id="rId63" Type="http://schemas.openxmlformats.org/officeDocument/2006/relationships/image" Target="../media/image294.png"/><Relationship Id="rId159" Type="http://schemas.openxmlformats.org/officeDocument/2006/relationships/image" Target="../media/image341.png"/><Relationship Id="rId366" Type="http://schemas.openxmlformats.org/officeDocument/2006/relationships/customXml" Target="../ink/ink475.xml"/><Relationship Id="rId573" Type="http://schemas.openxmlformats.org/officeDocument/2006/relationships/image" Target="../media/image580.png"/><Relationship Id="rId226" Type="http://schemas.openxmlformats.org/officeDocument/2006/relationships/customXml" Target="../ink/ink405.xml"/><Relationship Id="rId433" Type="http://schemas.openxmlformats.org/officeDocument/2006/relationships/image" Target="../media/image485.png"/><Relationship Id="rId640" Type="http://schemas.openxmlformats.org/officeDocument/2006/relationships/customXml" Target="../ink/ink612.xml"/><Relationship Id="rId74" Type="http://schemas.openxmlformats.org/officeDocument/2006/relationships/customXml" Target="../ink/ink329.xml"/><Relationship Id="rId377" Type="http://schemas.openxmlformats.org/officeDocument/2006/relationships/image" Target="../media/image457.png"/><Relationship Id="rId500" Type="http://schemas.openxmlformats.org/officeDocument/2006/relationships/customXml" Target="../ink/ink542.xml"/><Relationship Id="rId584" Type="http://schemas.openxmlformats.org/officeDocument/2006/relationships/customXml" Target="../ink/ink584.xml"/><Relationship Id="rId5" Type="http://schemas.openxmlformats.org/officeDocument/2006/relationships/image" Target="../media/image265.png"/><Relationship Id="rId237" Type="http://schemas.openxmlformats.org/officeDocument/2006/relationships/image" Target="../media/image380.png"/><Relationship Id="rId444" Type="http://schemas.openxmlformats.org/officeDocument/2006/relationships/customXml" Target="../ink/ink514.xml"/><Relationship Id="rId651" Type="http://schemas.openxmlformats.org/officeDocument/2006/relationships/image" Target="../media/image619.png"/><Relationship Id="rId290" Type="http://schemas.openxmlformats.org/officeDocument/2006/relationships/customXml" Target="../ink/ink437.xml"/><Relationship Id="rId304" Type="http://schemas.openxmlformats.org/officeDocument/2006/relationships/customXml" Target="../ink/ink444.xml"/><Relationship Id="rId388" Type="http://schemas.openxmlformats.org/officeDocument/2006/relationships/customXml" Target="../ink/ink486.xml"/><Relationship Id="rId511" Type="http://schemas.openxmlformats.org/officeDocument/2006/relationships/image" Target="../media/image524.png"/><Relationship Id="rId609" Type="http://schemas.openxmlformats.org/officeDocument/2006/relationships/image" Target="../media/image598.png"/><Relationship Id="rId85" Type="http://schemas.openxmlformats.org/officeDocument/2006/relationships/image" Target="../media/image305.png"/><Relationship Id="rId150" Type="http://schemas.openxmlformats.org/officeDocument/2006/relationships/customXml" Target="../ink/ink367.xml"/><Relationship Id="rId595" Type="http://schemas.openxmlformats.org/officeDocument/2006/relationships/image" Target="../media/image591.png"/><Relationship Id="rId248" Type="http://schemas.openxmlformats.org/officeDocument/2006/relationships/customXml" Target="../ink/ink416.xml"/><Relationship Id="rId455" Type="http://schemas.openxmlformats.org/officeDocument/2006/relationships/image" Target="../media/image496.png"/><Relationship Id="rId662" Type="http://schemas.openxmlformats.org/officeDocument/2006/relationships/customXml" Target="../ink/ink623.xml"/><Relationship Id="rId12" Type="http://schemas.openxmlformats.org/officeDocument/2006/relationships/customXml" Target="../ink/ink298.xml"/><Relationship Id="rId108" Type="http://schemas.openxmlformats.org/officeDocument/2006/relationships/customXml" Target="../ink/ink346.xml"/><Relationship Id="rId315" Type="http://schemas.openxmlformats.org/officeDocument/2006/relationships/image" Target="../media/image419.png"/><Relationship Id="rId522" Type="http://schemas.openxmlformats.org/officeDocument/2006/relationships/customXml" Target="../ink/ink553.xml"/><Relationship Id="rId96" Type="http://schemas.openxmlformats.org/officeDocument/2006/relationships/customXml" Target="../ink/ink340.xml"/><Relationship Id="rId161" Type="http://schemas.openxmlformats.org/officeDocument/2006/relationships/image" Target="../media/image342.png"/><Relationship Id="rId399" Type="http://schemas.openxmlformats.org/officeDocument/2006/relationships/image" Target="../media/image468.png"/><Relationship Id="rId259" Type="http://schemas.openxmlformats.org/officeDocument/2006/relationships/image" Target="../media/image391.png"/><Relationship Id="rId466" Type="http://schemas.openxmlformats.org/officeDocument/2006/relationships/customXml" Target="../ink/ink525.xml"/><Relationship Id="rId673" Type="http://schemas.openxmlformats.org/officeDocument/2006/relationships/image" Target="../media/image630.png"/><Relationship Id="rId23" Type="http://schemas.openxmlformats.org/officeDocument/2006/relationships/image" Target="../media/image274.png"/><Relationship Id="rId119" Type="http://schemas.openxmlformats.org/officeDocument/2006/relationships/image" Target="../media/image322.png"/><Relationship Id="rId326" Type="http://schemas.openxmlformats.org/officeDocument/2006/relationships/customXml" Target="../ink/ink455.xml"/><Relationship Id="rId533" Type="http://schemas.openxmlformats.org/officeDocument/2006/relationships/image" Target="../media/image535.png"/><Relationship Id="rId172" Type="http://schemas.openxmlformats.org/officeDocument/2006/relationships/customXml" Target="../ink/ink378.xml"/><Relationship Id="rId477" Type="http://schemas.openxmlformats.org/officeDocument/2006/relationships/image" Target="../media/image507.png"/><Relationship Id="rId600" Type="http://schemas.openxmlformats.org/officeDocument/2006/relationships/customXml" Target="../ink/ink592.xml"/><Relationship Id="rId684" Type="http://schemas.openxmlformats.org/officeDocument/2006/relationships/customXml" Target="../ink/ink634.xml"/><Relationship Id="rId337" Type="http://schemas.openxmlformats.org/officeDocument/2006/relationships/image" Target="../media/image437.png"/><Relationship Id="rId34" Type="http://schemas.openxmlformats.org/officeDocument/2006/relationships/customXml" Target="../ink/ink309.xml"/><Relationship Id="rId544" Type="http://schemas.openxmlformats.org/officeDocument/2006/relationships/customXml" Target="../ink/ink564.xml"/><Relationship Id="rId183" Type="http://schemas.openxmlformats.org/officeDocument/2006/relationships/image" Target="../media/image353.png"/><Relationship Id="rId390" Type="http://schemas.openxmlformats.org/officeDocument/2006/relationships/customXml" Target="../ink/ink487.xml"/><Relationship Id="rId404" Type="http://schemas.openxmlformats.org/officeDocument/2006/relationships/customXml" Target="../ink/ink494.xml"/><Relationship Id="rId611" Type="http://schemas.openxmlformats.org/officeDocument/2006/relationships/image" Target="../media/image599.png"/><Relationship Id="rId250" Type="http://schemas.openxmlformats.org/officeDocument/2006/relationships/customXml" Target="../ink/ink417.xml"/><Relationship Id="rId488" Type="http://schemas.openxmlformats.org/officeDocument/2006/relationships/customXml" Target="../ink/ink536.xml"/><Relationship Id="rId45" Type="http://schemas.openxmlformats.org/officeDocument/2006/relationships/image" Target="../media/image285.png"/><Relationship Id="rId110" Type="http://schemas.openxmlformats.org/officeDocument/2006/relationships/customXml" Target="../ink/ink347.xml"/><Relationship Id="rId348" Type="http://schemas.openxmlformats.org/officeDocument/2006/relationships/customXml" Target="../ink/ink466.xml"/><Relationship Id="rId555" Type="http://schemas.openxmlformats.org/officeDocument/2006/relationships/image" Target="../media/image546.png"/><Relationship Id="rId194" Type="http://schemas.openxmlformats.org/officeDocument/2006/relationships/customXml" Target="../ink/ink389.xml"/><Relationship Id="rId208" Type="http://schemas.openxmlformats.org/officeDocument/2006/relationships/customXml" Target="../ink/ink396.xml"/><Relationship Id="rId415" Type="http://schemas.openxmlformats.org/officeDocument/2006/relationships/image" Target="../media/image476.png"/><Relationship Id="rId622" Type="http://schemas.openxmlformats.org/officeDocument/2006/relationships/customXml" Target="../ink/ink603.xml"/><Relationship Id="rId261" Type="http://schemas.openxmlformats.org/officeDocument/2006/relationships/image" Target="../media/image392.png"/><Relationship Id="rId499" Type="http://schemas.openxmlformats.org/officeDocument/2006/relationships/image" Target="../media/image518.png"/><Relationship Id="rId56" Type="http://schemas.openxmlformats.org/officeDocument/2006/relationships/customXml" Target="../ink/ink320.xml"/><Relationship Id="rId359" Type="http://schemas.openxmlformats.org/officeDocument/2006/relationships/image" Target="../media/image448.png"/><Relationship Id="rId566" Type="http://schemas.openxmlformats.org/officeDocument/2006/relationships/customXml" Target="../ink/ink575.xml"/><Relationship Id="rId121" Type="http://schemas.openxmlformats.org/officeDocument/2006/relationships/image" Target="../media/image323.png"/><Relationship Id="rId219" Type="http://schemas.openxmlformats.org/officeDocument/2006/relationships/image" Target="../media/image371.png"/><Relationship Id="rId426" Type="http://schemas.openxmlformats.org/officeDocument/2006/relationships/customXml" Target="../ink/ink505.xml"/><Relationship Id="rId633" Type="http://schemas.openxmlformats.org/officeDocument/2006/relationships/image" Target="../media/image610.png"/><Relationship Id="rId67" Type="http://schemas.openxmlformats.org/officeDocument/2006/relationships/image" Target="../media/image296.png"/><Relationship Id="rId272" Type="http://schemas.openxmlformats.org/officeDocument/2006/relationships/customXml" Target="../ink/ink428.xml"/><Relationship Id="rId577" Type="http://schemas.openxmlformats.org/officeDocument/2006/relationships/image" Target="../media/image582.png"/><Relationship Id="rId132" Type="http://schemas.openxmlformats.org/officeDocument/2006/relationships/customXml" Target="../ink/ink358.xml"/><Relationship Id="rId437" Type="http://schemas.openxmlformats.org/officeDocument/2006/relationships/image" Target="../media/image487.png"/><Relationship Id="rId644" Type="http://schemas.openxmlformats.org/officeDocument/2006/relationships/customXml" Target="../ink/ink614.xml"/><Relationship Id="rId283" Type="http://schemas.openxmlformats.org/officeDocument/2006/relationships/image" Target="../media/image403.png"/><Relationship Id="rId490" Type="http://schemas.openxmlformats.org/officeDocument/2006/relationships/customXml" Target="../ink/ink537.xml"/><Relationship Id="rId504" Type="http://schemas.openxmlformats.org/officeDocument/2006/relationships/customXml" Target="../ink/ink544.xml"/><Relationship Id="rId78" Type="http://schemas.openxmlformats.org/officeDocument/2006/relationships/customXml" Target="../ink/ink331.xml"/><Relationship Id="rId143" Type="http://schemas.openxmlformats.org/officeDocument/2006/relationships/image" Target="../media/image334.png"/><Relationship Id="rId350" Type="http://schemas.openxmlformats.org/officeDocument/2006/relationships/customXml" Target="../ink/ink467.xml"/><Relationship Id="rId588" Type="http://schemas.openxmlformats.org/officeDocument/2006/relationships/customXml" Target="../ink/ink586.xml"/><Relationship Id="rId9" Type="http://schemas.openxmlformats.org/officeDocument/2006/relationships/image" Target="../media/image267.png"/><Relationship Id="rId210" Type="http://schemas.openxmlformats.org/officeDocument/2006/relationships/customXml" Target="../ink/ink397.xml"/><Relationship Id="rId448" Type="http://schemas.openxmlformats.org/officeDocument/2006/relationships/customXml" Target="../ink/ink516.xml"/><Relationship Id="rId655" Type="http://schemas.openxmlformats.org/officeDocument/2006/relationships/image" Target="../media/image621.png"/><Relationship Id="rId294" Type="http://schemas.openxmlformats.org/officeDocument/2006/relationships/customXml" Target="../ink/ink439.xml"/><Relationship Id="rId308" Type="http://schemas.openxmlformats.org/officeDocument/2006/relationships/customXml" Target="../ink/ink446.xml"/><Relationship Id="rId515" Type="http://schemas.openxmlformats.org/officeDocument/2006/relationships/image" Target="../media/image526.png"/><Relationship Id="rId89" Type="http://schemas.openxmlformats.org/officeDocument/2006/relationships/image" Target="../media/image307.png"/><Relationship Id="rId154" Type="http://schemas.openxmlformats.org/officeDocument/2006/relationships/customXml" Target="../ink/ink369.xml"/><Relationship Id="rId361" Type="http://schemas.openxmlformats.org/officeDocument/2006/relationships/image" Target="../media/image449.png"/><Relationship Id="rId599" Type="http://schemas.openxmlformats.org/officeDocument/2006/relationships/image" Target="../media/image593.png"/><Relationship Id="rId459" Type="http://schemas.openxmlformats.org/officeDocument/2006/relationships/image" Target="../media/image498.png"/><Relationship Id="rId666" Type="http://schemas.openxmlformats.org/officeDocument/2006/relationships/customXml" Target="../ink/ink625.xml"/><Relationship Id="rId16" Type="http://schemas.openxmlformats.org/officeDocument/2006/relationships/customXml" Target="../ink/ink300.xml"/><Relationship Id="rId221" Type="http://schemas.openxmlformats.org/officeDocument/2006/relationships/image" Target="../media/image372.png"/><Relationship Id="rId319" Type="http://schemas.openxmlformats.org/officeDocument/2006/relationships/image" Target="../media/image421.png"/><Relationship Id="rId526" Type="http://schemas.openxmlformats.org/officeDocument/2006/relationships/customXml" Target="../ink/ink555.xml"/><Relationship Id="rId165" Type="http://schemas.openxmlformats.org/officeDocument/2006/relationships/image" Target="../media/image344.png"/><Relationship Id="rId372" Type="http://schemas.openxmlformats.org/officeDocument/2006/relationships/customXml" Target="../ink/ink478.xml"/><Relationship Id="rId677" Type="http://schemas.openxmlformats.org/officeDocument/2006/relationships/image" Target="../media/image632.png"/><Relationship Id="rId232" Type="http://schemas.openxmlformats.org/officeDocument/2006/relationships/customXml" Target="../ink/ink408.xml"/><Relationship Id="rId27" Type="http://schemas.openxmlformats.org/officeDocument/2006/relationships/image" Target="../media/image276.png"/><Relationship Id="rId537" Type="http://schemas.openxmlformats.org/officeDocument/2006/relationships/image" Target="../media/image537.png"/><Relationship Id="rId80" Type="http://schemas.openxmlformats.org/officeDocument/2006/relationships/customXml" Target="../ink/ink332.xml"/><Relationship Id="rId176" Type="http://schemas.openxmlformats.org/officeDocument/2006/relationships/customXml" Target="../ink/ink380.xml"/><Relationship Id="rId383" Type="http://schemas.openxmlformats.org/officeDocument/2006/relationships/image" Target="../media/image460.png"/><Relationship Id="rId590" Type="http://schemas.openxmlformats.org/officeDocument/2006/relationships/customXml" Target="../ink/ink587.xml"/><Relationship Id="rId604" Type="http://schemas.openxmlformats.org/officeDocument/2006/relationships/customXml" Target="../ink/ink594.xml"/><Relationship Id="rId243" Type="http://schemas.openxmlformats.org/officeDocument/2006/relationships/image" Target="../media/image383.png"/><Relationship Id="rId450" Type="http://schemas.openxmlformats.org/officeDocument/2006/relationships/customXml" Target="../ink/ink517.xml"/><Relationship Id="rId688" Type="http://schemas.openxmlformats.org/officeDocument/2006/relationships/customXml" Target="../ink/ink636.xml"/><Relationship Id="rId38" Type="http://schemas.openxmlformats.org/officeDocument/2006/relationships/customXml" Target="../ink/ink311.xml"/><Relationship Id="rId103" Type="http://schemas.openxmlformats.org/officeDocument/2006/relationships/image" Target="../media/image314.png"/><Relationship Id="rId310" Type="http://schemas.openxmlformats.org/officeDocument/2006/relationships/customXml" Target="../ink/ink447.xml"/><Relationship Id="rId548" Type="http://schemas.openxmlformats.org/officeDocument/2006/relationships/customXml" Target="../ink/ink566.xml"/><Relationship Id="rId91" Type="http://schemas.openxmlformats.org/officeDocument/2006/relationships/image" Target="../media/image308.png"/><Relationship Id="rId187" Type="http://schemas.openxmlformats.org/officeDocument/2006/relationships/image" Target="../media/image355.png"/><Relationship Id="rId394" Type="http://schemas.openxmlformats.org/officeDocument/2006/relationships/customXml" Target="../ink/ink489.xml"/><Relationship Id="rId408" Type="http://schemas.openxmlformats.org/officeDocument/2006/relationships/customXml" Target="../ink/ink496.xml"/><Relationship Id="rId615" Type="http://schemas.openxmlformats.org/officeDocument/2006/relationships/image" Target="../media/image601.png"/><Relationship Id="rId254" Type="http://schemas.openxmlformats.org/officeDocument/2006/relationships/customXml" Target="../ink/ink419.xml"/><Relationship Id="rId49" Type="http://schemas.openxmlformats.org/officeDocument/2006/relationships/image" Target="../media/image287.png"/><Relationship Id="rId114" Type="http://schemas.openxmlformats.org/officeDocument/2006/relationships/customXml" Target="../ink/ink349.xml"/><Relationship Id="rId461" Type="http://schemas.openxmlformats.org/officeDocument/2006/relationships/image" Target="../media/image499.png"/><Relationship Id="rId559" Type="http://schemas.openxmlformats.org/officeDocument/2006/relationships/image" Target="../media/image57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5.xml"/><Relationship Id="rId21" Type="http://schemas.openxmlformats.org/officeDocument/2006/relationships/customXml" Target="../ink/ink647.xml"/><Relationship Id="rId42" Type="http://schemas.openxmlformats.org/officeDocument/2006/relationships/image" Target="../media/image662.png"/><Relationship Id="rId63" Type="http://schemas.openxmlformats.org/officeDocument/2006/relationships/customXml" Target="../ink/ink668.xml"/><Relationship Id="rId84" Type="http://schemas.openxmlformats.org/officeDocument/2006/relationships/image" Target="../media/image683.png"/><Relationship Id="rId138" Type="http://schemas.openxmlformats.org/officeDocument/2006/relationships/image" Target="../media/image710.png"/><Relationship Id="rId159" Type="http://schemas.openxmlformats.org/officeDocument/2006/relationships/customXml" Target="../ink/ink716.xml"/><Relationship Id="rId107" Type="http://schemas.openxmlformats.org/officeDocument/2006/relationships/customXml" Target="../ink/ink690.xml"/><Relationship Id="rId11" Type="http://schemas.openxmlformats.org/officeDocument/2006/relationships/customXml" Target="../ink/ink642.xml"/><Relationship Id="rId32" Type="http://schemas.openxmlformats.org/officeDocument/2006/relationships/image" Target="../media/image657.png"/><Relationship Id="rId53" Type="http://schemas.openxmlformats.org/officeDocument/2006/relationships/customXml" Target="../ink/ink663.xml"/><Relationship Id="rId74" Type="http://schemas.openxmlformats.org/officeDocument/2006/relationships/image" Target="../media/image678.png"/><Relationship Id="rId128" Type="http://schemas.openxmlformats.org/officeDocument/2006/relationships/image" Target="../media/image705.png"/><Relationship Id="rId149" Type="http://schemas.openxmlformats.org/officeDocument/2006/relationships/customXml" Target="../ink/ink711.xml"/><Relationship Id="rId5" Type="http://schemas.openxmlformats.org/officeDocument/2006/relationships/customXml" Target="../ink/ink639.xml"/><Relationship Id="rId95" Type="http://schemas.openxmlformats.org/officeDocument/2006/relationships/customXml" Target="../ink/ink684.xml"/><Relationship Id="rId160" Type="http://schemas.openxmlformats.org/officeDocument/2006/relationships/image" Target="../media/image721.png"/><Relationship Id="rId22" Type="http://schemas.openxmlformats.org/officeDocument/2006/relationships/image" Target="../media/image652.png"/><Relationship Id="rId43" Type="http://schemas.openxmlformats.org/officeDocument/2006/relationships/customXml" Target="../ink/ink658.xml"/><Relationship Id="rId64" Type="http://schemas.openxmlformats.org/officeDocument/2006/relationships/image" Target="../media/image673.png"/><Relationship Id="rId118" Type="http://schemas.openxmlformats.org/officeDocument/2006/relationships/image" Target="../media/image700.png"/><Relationship Id="rId139" Type="http://schemas.openxmlformats.org/officeDocument/2006/relationships/customXml" Target="../ink/ink706.xml"/><Relationship Id="rId85" Type="http://schemas.openxmlformats.org/officeDocument/2006/relationships/customXml" Target="../ink/ink679.xml"/><Relationship Id="rId150" Type="http://schemas.openxmlformats.org/officeDocument/2006/relationships/image" Target="../media/image716.png"/><Relationship Id="rId12" Type="http://schemas.openxmlformats.org/officeDocument/2006/relationships/image" Target="../media/image647.png"/><Relationship Id="rId17" Type="http://schemas.openxmlformats.org/officeDocument/2006/relationships/customXml" Target="../ink/ink645.xml"/><Relationship Id="rId33" Type="http://schemas.openxmlformats.org/officeDocument/2006/relationships/customXml" Target="../ink/ink653.xml"/><Relationship Id="rId38" Type="http://schemas.openxmlformats.org/officeDocument/2006/relationships/image" Target="../media/image660.png"/><Relationship Id="rId59" Type="http://schemas.openxmlformats.org/officeDocument/2006/relationships/customXml" Target="../ink/ink666.xml"/><Relationship Id="rId103" Type="http://schemas.openxmlformats.org/officeDocument/2006/relationships/customXml" Target="../ink/ink688.xml"/><Relationship Id="rId108" Type="http://schemas.openxmlformats.org/officeDocument/2006/relationships/image" Target="../media/image695.png"/><Relationship Id="rId124" Type="http://schemas.openxmlformats.org/officeDocument/2006/relationships/image" Target="../media/image703.png"/><Relationship Id="rId129" Type="http://schemas.openxmlformats.org/officeDocument/2006/relationships/customXml" Target="../ink/ink701.xml"/><Relationship Id="rId54" Type="http://schemas.openxmlformats.org/officeDocument/2006/relationships/image" Target="../media/image668.png"/><Relationship Id="rId70" Type="http://schemas.openxmlformats.org/officeDocument/2006/relationships/image" Target="../media/image676.png"/><Relationship Id="rId75" Type="http://schemas.openxmlformats.org/officeDocument/2006/relationships/customXml" Target="../ink/ink674.xml"/><Relationship Id="rId91" Type="http://schemas.openxmlformats.org/officeDocument/2006/relationships/customXml" Target="../ink/ink682.xml"/><Relationship Id="rId96" Type="http://schemas.openxmlformats.org/officeDocument/2006/relationships/image" Target="../media/image689.png"/><Relationship Id="rId140" Type="http://schemas.openxmlformats.org/officeDocument/2006/relationships/image" Target="../media/image711.png"/><Relationship Id="rId145" Type="http://schemas.openxmlformats.org/officeDocument/2006/relationships/customXml" Target="../ink/ink709.xml"/><Relationship Id="rId161" Type="http://schemas.openxmlformats.org/officeDocument/2006/relationships/customXml" Target="../ink/ink7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4.png"/><Relationship Id="rId23" Type="http://schemas.openxmlformats.org/officeDocument/2006/relationships/customXml" Target="../ink/ink648.xml"/><Relationship Id="rId28" Type="http://schemas.openxmlformats.org/officeDocument/2006/relationships/image" Target="../media/image655.png"/><Relationship Id="rId49" Type="http://schemas.openxmlformats.org/officeDocument/2006/relationships/customXml" Target="../ink/ink661.xml"/><Relationship Id="rId114" Type="http://schemas.openxmlformats.org/officeDocument/2006/relationships/image" Target="../media/image698.png"/><Relationship Id="rId119" Type="http://schemas.openxmlformats.org/officeDocument/2006/relationships/customXml" Target="../ink/ink696.xml"/><Relationship Id="rId44" Type="http://schemas.openxmlformats.org/officeDocument/2006/relationships/image" Target="../media/image663.png"/><Relationship Id="rId60" Type="http://schemas.openxmlformats.org/officeDocument/2006/relationships/image" Target="../media/image671.png"/><Relationship Id="rId65" Type="http://schemas.openxmlformats.org/officeDocument/2006/relationships/customXml" Target="../ink/ink669.xml"/><Relationship Id="rId81" Type="http://schemas.openxmlformats.org/officeDocument/2006/relationships/customXml" Target="../ink/ink677.xml"/><Relationship Id="rId86" Type="http://schemas.openxmlformats.org/officeDocument/2006/relationships/image" Target="../media/image684.png"/><Relationship Id="rId130" Type="http://schemas.openxmlformats.org/officeDocument/2006/relationships/image" Target="../media/image706.png"/><Relationship Id="rId135" Type="http://schemas.openxmlformats.org/officeDocument/2006/relationships/customXml" Target="../ink/ink704.xml"/><Relationship Id="rId151" Type="http://schemas.openxmlformats.org/officeDocument/2006/relationships/customXml" Target="../ink/ink712.xml"/><Relationship Id="rId156" Type="http://schemas.openxmlformats.org/officeDocument/2006/relationships/image" Target="../media/image719.png"/><Relationship Id="rId13" Type="http://schemas.openxmlformats.org/officeDocument/2006/relationships/customXml" Target="../ink/ink643.xml"/><Relationship Id="rId18" Type="http://schemas.openxmlformats.org/officeDocument/2006/relationships/image" Target="../media/image650.png"/><Relationship Id="rId39" Type="http://schemas.openxmlformats.org/officeDocument/2006/relationships/customXml" Target="../ink/ink656.xml"/><Relationship Id="rId109" Type="http://schemas.openxmlformats.org/officeDocument/2006/relationships/customXml" Target="../ink/ink691.xml"/><Relationship Id="rId34" Type="http://schemas.openxmlformats.org/officeDocument/2006/relationships/image" Target="../media/image658.png"/><Relationship Id="rId50" Type="http://schemas.openxmlformats.org/officeDocument/2006/relationships/image" Target="../media/image666.png"/><Relationship Id="rId55" Type="http://schemas.openxmlformats.org/officeDocument/2006/relationships/customXml" Target="../ink/ink664.xml"/><Relationship Id="rId76" Type="http://schemas.openxmlformats.org/officeDocument/2006/relationships/image" Target="../media/image679.png"/><Relationship Id="rId97" Type="http://schemas.openxmlformats.org/officeDocument/2006/relationships/customXml" Target="../ink/ink685.xml"/><Relationship Id="rId104" Type="http://schemas.openxmlformats.org/officeDocument/2006/relationships/image" Target="../media/image693.png"/><Relationship Id="rId120" Type="http://schemas.openxmlformats.org/officeDocument/2006/relationships/image" Target="../media/image701.png"/><Relationship Id="rId125" Type="http://schemas.openxmlformats.org/officeDocument/2006/relationships/customXml" Target="../ink/ink699.xml"/><Relationship Id="rId141" Type="http://schemas.openxmlformats.org/officeDocument/2006/relationships/customXml" Target="../ink/ink707.xml"/><Relationship Id="rId146" Type="http://schemas.openxmlformats.org/officeDocument/2006/relationships/image" Target="../media/image714.png"/><Relationship Id="rId7" Type="http://schemas.openxmlformats.org/officeDocument/2006/relationships/customXml" Target="../ink/ink640.xml"/><Relationship Id="rId71" Type="http://schemas.openxmlformats.org/officeDocument/2006/relationships/customXml" Target="../ink/ink672.xml"/><Relationship Id="rId92" Type="http://schemas.openxmlformats.org/officeDocument/2006/relationships/image" Target="../media/image687.png"/><Relationship Id="rId162" Type="http://schemas.openxmlformats.org/officeDocument/2006/relationships/image" Target="../media/image722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651.xml"/><Relationship Id="rId24" Type="http://schemas.openxmlformats.org/officeDocument/2006/relationships/image" Target="../media/image653.png"/><Relationship Id="rId40" Type="http://schemas.openxmlformats.org/officeDocument/2006/relationships/image" Target="../media/image661.png"/><Relationship Id="rId45" Type="http://schemas.openxmlformats.org/officeDocument/2006/relationships/customXml" Target="../ink/ink659.xml"/><Relationship Id="rId66" Type="http://schemas.openxmlformats.org/officeDocument/2006/relationships/image" Target="../media/image674.png"/><Relationship Id="rId87" Type="http://schemas.openxmlformats.org/officeDocument/2006/relationships/customXml" Target="../ink/ink680.xml"/><Relationship Id="rId110" Type="http://schemas.openxmlformats.org/officeDocument/2006/relationships/image" Target="../media/image696.png"/><Relationship Id="rId115" Type="http://schemas.openxmlformats.org/officeDocument/2006/relationships/customXml" Target="../ink/ink694.xml"/><Relationship Id="rId131" Type="http://schemas.openxmlformats.org/officeDocument/2006/relationships/customXml" Target="../ink/ink702.xml"/><Relationship Id="rId136" Type="http://schemas.openxmlformats.org/officeDocument/2006/relationships/image" Target="../media/image709.png"/><Relationship Id="rId157" Type="http://schemas.openxmlformats.org/officeDocument/2006/relationships/customXml" Target="../ink/ink715.xml"/><Relationship Id="rId61" Type="http://schemas.openxmlformats.org/officeDocument/2006/relationships/customXml" Target="../ink/ink667.xml"/><Relationship Id="rId82" Type="http://schemas.openxmlformats.org/officeDocument/2006/relationships/image" Target="../media/image682.png"/><Relationship Id="rId152" Type="http://schemas.openxmlformats.org/officeDocument/2006/relationships/image" Target="../media/image717.png"/><Relationship Id="rId19" Type="http://schemas.openxmlformats.org/officeDocument/2006/relationships/customXml" Target="../ink/ink646.xml"/><Relationship Id="rId14" Type="http://schemas.openxmlformats.org/officeDocument/2006/relationships/image" Target="../media/image648.png"/><Relationship Id="rId30" Type="http://schemas.openxmlformats.org/officeDocument/2006/relationships/image" Target="../media/image656.png"/><Relationship Id="rId35" Type="http://schemas.openxmlformats.org/officeDocument/2006/relationships/customXml" Target="../ink/ink654.xml"/><Relationship Id="rId56" Type="http://schemas.openxmlformats.org/officeDocument/2006/relationships/image" Target="../media/image669.png"/><Relationship Id="rId77" Type="http://schemas.openxmlformats.org/officeDocument/2006/relationships/customXml" Target="../ink/ink675.xml"/><Relationship Id="rId100" Type="http://schemas.openxmlformats.org/officeDocument/2006/relationships/image" Target="../media/image691.png"/><Relationship Id="rId105" Type="http://schemas.openxmlformats.org/officeDocument/2006/relationships/customXml" Target="../ink/ink689.xml"/><Relationship Id="rId126" Type="http://schemas.openxmlformats.org/officeDocument/2006/relationships/image" Target="../media/image704.png"/><Relationship Id="rId147" Type="http://schemas.openxmlformats.org/officeDocument/2006/relationships/customXml" Target="../ink/ink710.xml"/><Relationship Id="rId8" Type="http://schemas.openxmlformats.org/officeDocument/2006/relationships/image" Target="../media/image645.png"/><Relationship Id="rId51" Type="http://schemas.openxmlformats.org/officeDocument/2006/relationships/customXml" Target="../ink/ink662.xml"/><Relationship Id="rId72" Type="http://schemas.openxmlformats.org/officeDocument/2006/relationships/image" Target="../media/image677.png"/><Relationship Id="rId93" Type="http://schemas.openxmlformats.org/officeDocument/2006/relationships/customXml" Target="../ink/ink683.xml"/><Relationship Id="rId98" Type="http://schemas.openxmlformats.org/officeDocument/2006/relationships/image" Target="../media/image690.png"/><Relationship Id="rId121" Type="http://schemas.openxmlformats.org/officeDocument/2006/relationships/customXml" Target="../ink/ink697.xml"/><Relationship Id="rId142" Type="http://schemas.openxmlformats.org/officeDocument/2006/relationships/image" Target="../media/image712.png"/><Relationship Id="rId163" Type="http://schemas.openxmlformats.org/officeDocument/2006/relationships/customXml" Target="../ink/ink718.xml"/><Relationship Id="rId3" Type="http://schemas.openxmlformats.org/officeDocument/2006/relationships/image" Target="../media/image642.png"/><Relationship Id="rId25" Type="http://schemas.openxmlformats.org/officeDocument/2006/relationships/customXml" Target="../ink/ink649.xml"/><Relationship Id="rId46" Type="http://schemas.openxmlformats.org/officeDocument/2006/relationships/image" Target="../media/image664.png"/><Relationship Id="rId67" Type="http://schemas.openxmlformats.org/officeDocument/2006/relationships/customXml" Target="../ink/ink670.xml"/><Relationship Id="rId116" Type="http://schemas.openxmlformats.org/officeDocument/2006/relationships/image" Target="../media/image699.png"/><Relationship Id="rId137" Type="http://schemas.openxmlformats.org/officeDocument/2006/relationships/customXml" Target="../ink/ink705.xml"/><Relationship Id="rId158" Type="http://schemas.openxmlformats.org/officeDocument/2006/relationships/image" Target="../media/image720.png"/><Relationship Id="rId20" Type="http://schemas.openxmlformats.org/officeDocument/2006/relationships/image" Target="../media/image651.png"/><Relationship Id="rId41" Type="http://schemas.openxmlformats.org/officeDocument/2006/relationships/customXml" Target="../ink/ink657.xml"/><Relationship Id="rId62" Type="http://schemas.openxmlformats.org/officeDocument/2006/relationships/image" Target="../media/image672.png"/><Relationship Id="rId83" Type="http://schemas.openxmlformats.org/officeDocument/2006/relationships/customXml" Target="../ink/ink678.xml"/><Relationship Id="rId88" Type="http://schemas.openxmlformats.org/officeDocument/2006/relationships/image" Target="../media/image685.png"/><Relationship Id="rId111" Type="http://schemas.openxmlformats.org/officeDocument/2006/relationships/customXml" Target="../ink/ink692.xml"/><Relationship Id="rId132" Type="http://schemas.openxmlformats.org/officeDocument/2006/relationships/image" Target="../media/image707.png"/><Relationship Id="rId153" Type="http://schemas.openxmlformats.org/officeDocument/2006/relationships/customXml" Target="../ink/ink713.xml"/><Relationship Id="rId15" Type="http://schemas.openxmlformats.org/officeDocument/2006/relationships/customXml" Target="../ink/ink644.xml"/><Relationship Id="rId36" Type="http://schemas.openxmlformats.org/officeDocument/2006/relationships/image" Target="../media/image659.png"/><Relationship Id="rId57" Type="http://schemas.openxmlformats.org/officeDocument/2006/relationships/customXml" Target="../ink/ink665.xml"/><Relationship Id="rId106" Type="http://schemas.openxmlformats.org/officeDocument/2006/relationships/image" Target="../media/image694.png"/><Relationship Id="rId127" Type="http://schemas.openxmlformats.org/officeDocument/2006/relationships/customXml" Target="../ink/ink700.xml"/><Relationship Id="rId10" Type="http://schemas.openxmlformats.org/officeDocument/2006/relationships/image" Target="../media/image646.png"/><Relationship Id="rId31" Type="http://schemas.openxmlformats.org/officeDocument/2006/relationships/customXml" Target="../ink/ink652.xml"/><Relationship Id="rId52" Type="http://schemas.openxmlformats.org/officeDocument/2006/relationships/image" Target="../media/image667.png"/><Relationship Id="rId73" Type="http://schemas.openxmlformats.org/officeDocument/2006/relationships/customXml" Target="../ink/ink673.xml"/><Relationship Id="rId78" Type="http://schemas.openxmlformats.org/officeDocument/2006/relationships/image" Target="../media/image680.png"/><Relationship Id="rId94" Type="http://schemas.openxmlformats.org/officeDocument/2006/relationships/image" Target="../media/image688.png"/><Relationship Id="rId99" Type="http://schemas.openxmlformats.org/officeDocument/2006/relationships/customXml" Target="../ink/ink686.xml"/><Relationship Id="rId101" Type="http://schemas.openxmlformats.org/officeDocument/2006/relationships/customXml" Target="../ink/ink687.xml"/><Relationship Id="rId122" Type="http://schemas.openxmlformats.org/officeDocument/2006/relationships/image" Target="../media/image702.png"/><Relationship Id="rId143" Type="http://schemas.openxmlformats.org/officeDocument/2006/relationships/customXml" Target="../ink/ink708.xml"/><Relationship Id="rId148" Type="http://schemas.openxmlformats.org/officeDocument/2006/relationships/image" Target="../media/image715.png"/><Relationship Id="rId164" Type="http://schemas.openxmlformats.org/officeDocument/2006/relationships/image" Target="../media/image723.png"/><Relationship Id="rId4" Type="http://schemas.openxmlformats.org/officeDocument/2006/relationships/image" Target="../media/image643.emf"/><Relationship Id="rId9" Type="http://schemas.openxmlformats.org/officeDocument/2006/relationships/customXml" Target="../ink/ink641.xml"/><Relationship Id="rId26" Type="http://schemas.openxmlformats.org/officeDocument/2006/relationships/image" Target="../media/image654.png"/><Relationship Id="rId47" Type="http://schemas.openxmlformats.org/officeDocument/2006/relationships/customXml" Target="../ink/ink660.xml"/><Relationship Id="rId68" Type="http://schemas.openxmlformats.org/officeDocument/2006/relationships/image" Target="../media/image675.png"/><Relationship Id="rId89" Type="http://schemas.openxmlformats.org/officeDocument/2006/relationships/customXml" Target="../ink/ink681.xml"/><Relationship Id="rId112" Type="http://schemas.openxmlformats.org/officeDocument/2006/relationships/image" Target="../media/image697.png"/><Relationship Id="rId133" Type="http://schemas.openxmlformats.org/officeDocument/2006/relationships/customXml" Target="../ink/ink703.xml"/><Relationship Id="rId154" Type="http://schemas.openxmlformats.org/officeDocument/2006/relationships/image" Target="../media/image718.png"/><Relationship Id="rId16" Type="http://schemas.openxmlformats.org/officeDocument/2006/relationships/image" Target="../media/image649.png"/><Relationship Id="rId37" Type="http://schemas.openxmlformats.org/officeDocument/2006/relationships/customXml" Target="../ink/ink655.xml"/><Relationship Id="rId58" Type="http://schemas.openxmlformats.org/officeDocument/2006/relationships/image" Target="../media/image670.png"/><Relationship Id="rId79" Type="http://schemas.openxmlformats.org/officeDocument/2006/relationships/customXml" Target="../ink/ink676.xml"/><Relationship Id="rId102" Type="http://schemas.openxmlformats.org/officeDocument/2006/relationships/image" Target="../media/image692.png"/><Relationship Id="rId123" Type="http://schemas.openxmlformats.org/officeDocument/2006/relationships/customXml" Target="../ink/ink698.xml"/><Relationship Id="rId144" Type="http://schemas.openxmlformats.org/officeDocument/2006/relationships/image" Target="../media/image713.png"/><Relationship Id="rId90" Type="http://schemas.openxmlformats.org/officeDocument/2006/relationships/image" Target="../media/image686.png"/><Relationship Id="rId27" Type="http://schemas.openxmlformats.org/officeDocument/2006/relationships/customXml" Target="../ink/ink650.xml"/><Relationship Id="rId48" Type="http://schemas.openxmlformats.org/officeDocument/2006/relationships/image" Target="../media/image665.png"/><Relationship Id="rId69" Type="http://schemas.openxmlformats.org/officeDocument/2006/relationships/customXml" Target="../ink/ink671.xml"/><Relationship Id="rId113" Type="http://schemas.openxmlformats.org/officeDocument/2006/relationships/customXml" Target="../ink/ink693.xml"/><Relationship Id="rId134" Type="http://schemas.openxmlformats.org/officeDocument/2006/relationships/image" Target="../media/image708.png"/><Relationship Id="rId80" Type="http://schemas.openxmlformats.org/officeDocument/2006/relationships/image" Target="../media/image681.png"/><Relationship Id="rId155" Type="http://schemas.openxmlformats.org/officeDocument/2006/relationships/customXml" Target="../ink/ink7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14:cNvPr>
              <p14:cNvContentPartPr/>
              <p14:nvPr/>
            </p14:nvContentPartPr>
            <p14:xfrm>
              <a:off x="10164034" y="772106"/>
              <a:ext cx="439920" cy="191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94" y="763466"/>
                <a:ext cx="457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14:cNvPr>
              <p14:cNvContentPartPr/>
              <p14:nvPr/>
            </p14:nvContentPartPr>
            <p14:xfrm>
              <a:off x="10024714" y="2220746"/>
              <a:ext cx="949680" cy="355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5714" y="2212106"/>
                <a:ext cx="96732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4DF918F-57CD-2C71-29A9-759A691C76C5}"/>
              </a:ext>
            </a:extLst>
          </p:cNvPr>
          <p:cNvGrpSpPr/>
          <p:nvPr/>
        </p:nvGrpSpPr>
        <p:grpSpPr>
          <a:xfrm>
            <a:off x="623613" y="2437413"/>
            <a:ext cx="129240" cy="176040"/>
            <a:chOff x="623613" y="2437413"/>
            <a:chExt cx="1292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14:cNvPr>
                <p14:cNvContentPartPr/>
                <p14:nvPr/>
              </p14:nvContentPartPr>
              <p14:xfrm>
                <a:off x="623613" y="2437413"/>
                <a:ext cx="127440" cy="160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973" y="2428413"/>
                  <a:ext cx="145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14:cNvPr>
                <p14:cNvContentPartPr/>
                <p14:nvPr/>
              </p14:nvContentPartPr>
              <p14:xfrm>
                <a:off x="637653" y="2521653"/>
                <a:ext cx="115200" cy="91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013" y="2512653"/>
                  <a:ext cx="1328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5D58F17-6E88-C798-3722-C81AE544F29A}"/>
              </a:ext>
            </a:extLst>
          </p:cNvPr>
          <p:cNvGrpSpPr/>
          <p:nvPr/>
        </p:nvGrpSpPr>
        <p:grpSpPr>
          <a:xfrm>
            <a:off x="521733" y="2957973"/>
            <a:ext cx="159480" cy="150480"/>
            <a:chOff x="521733" y="2957973"/>
            <a:chExt cx="15948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14:cNvPr>
                <p14:cNvContentPartPr/>
                <p14:nvPr/>
              </p14:nvContentPartPr>
              <p14:xfrm>
                <a:off x="521733" y="2978493"/>
                <a:ext cx="146160" cy="87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733" y="2969853"/>
                  <a:ext cx="163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14:cNvPr>
                <p14:cNvContentPartPr/>
                <p14:nvPr/>
              </p14:nvContentPartPr>
              <p14:xfrm>
                <a:off x="550893" y="2957973"/>
                <a:ext cx="130320" cy="15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253" y="2948973"/>
                  <a:ext cx="14796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1"/>
          <p:cNvSpPr>
            <a:spLocks noChangeArrowheads="1"/>
          </p:cNvSpPr>
          <p:nvPr/>
        </p:nvSpPr>
        <p:spPr bwMode="auto">
          <a:xfrm>
            <a:off x="4367213" y="263507"/>
            <a:ext cx="6121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Yield Curve: Liquidity premium theory</a:t>
            </a:r>
            <a:endParaRPr lang="de-DE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210948" name="Text Box 2"/>
          <p:cNvSpPr txBox="1">
            <a:spLocks noChangeArrowheads="1"/>
          </p:cNvSpPr>
          <p:nvPr/>
        </p:nvSpPr>
        <p:spPr bwMode="auto">
          <a:xfrm>
            <a:off x="3824" y="660629"/>
            <a:ext cx="8084262" cy="44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tx1"/>
                </a:solidFill>
                <a:cs typeface="Times New Roman" pitchFamily="18" charset="0"/>
              </a:rPr>
              <a:t>Preferences between creditors and debtors differ. Investors are in general </a:t>
            </a:r>
            <a:r>
              <a:rPr lang="de-DE" sz="1800" b="1">
                <a:solidFill>
                  <a:schemeClr val="tx1"/>
                </a:solidFill>
                <a:cs typeface="Times New Roman" pitchFamily="18" charset="0"/>
              </a:rPr>
              <a:t>risk avers.</a:t>
            </a:r>
          </a:p>
          <a:p>
            <a:pPr eaLnBrk="1" hangingPunct="1"/>
            <a:endParaRPr lang="de-DE" sz="18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</a:t>
            </a: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→</a:t>
            </a:r>
            <a:r>
              <a:rPr lang="de-DE" sz="1800">
                <a:solidFill>
                  <a:schemeClr val="tx1"/>
                </a:solidFill>
              </a:rPr>
              <a:t>	Creditors will demand a premium since they lower their liquidity 			for the maturity of the loan. For this loss of liquidity they want to be 			compensated.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the longer the maturity higher the liquidity premium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in general we expect long term interest rates to be higher than short 			term interest rates 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61C71FE-A595-8594-602D-004005AA5D71}"/>
              </a:ext>
            </a:extLst>
          </p:cNvPr>
          <p:cNvGrpSpPr/>
          <p:nvPr/>
        </p:nvGrpSpPr>
        <p:grpSpPr>
          <a:xfrm>
            <a:off x="8587475" y="233668"/>
            <a:ext cx="3486960" cy="3316680"/>
            <a:chOff x="8587475" y="233668"/>
            <a:chExt cx="3486960" cy="33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14:cNvPr>
                <p14:cNvContentPartPr/>
                <p14:nvPr/>
              </p14:nvContentPartPr>
              <p14:xfrm>
                <a:off x="8938115" y="1103788"/>
                <a:ext cx="71280" cy="18936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29475" y="1095148"/>
                  <a:ext cx="88920" cy="19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14:cNvPr>
                <p14:cNvContentPartPr/>
                <p14:nvPr/>
              </p14:nvContentPartPr>
              <p14:xfrm>
                <a:off x="8663075" y="2694268"/>
                <a:ext cx="2844360" cy="2188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54075" y="2685268"/>
                  <a:ext cx="2862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14:cNvPr>
                <p14:cNvContentPartPr/>
                <p14:nvPr/>
              </p14:nvContentPartPr>
              <p14:xfrm>
                <a:off x="11402675" y="2566108"/>
                <a:ext cx="273240" cy="262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93675" y="2557108"/>
                  <a:ext cx="29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14:cNvPr>
                <p14:cNvContentPartPr/>
                <p14:nvPr/>
              </p14:nvContentPartPr>
              <p14:xfrm>
                <a:off x="8768195" y="888508"/>
                <a:ext cx="310320" cy="268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59195" y="879508"/>
                  <a:ext cx="327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14:cNvPr>
                <p14:cNvContentPartPr/>
                <p14:nvPr/>
              </p14:nvContentPartPr>
              <p14:xfrm>
                <a:off x="8587475" y="957988"/>
                <a:ext cx="85680" cy="184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8835" y="949348"/>
                  <a:ext cx="103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14:cNvPr>
                <p14:cNvContentPartPr/>
                <p14:nvPr/>
              </p14:nvContentPartPr>
              <p14:xfrm>
                <a:off x="8625635" y="797428"/>
                <a:ext cx="31320" cy="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6995" y="788788"/>
                  <a:ext cx="48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14:cNvPr>
                <p14:cNvContentPartPr/>
                <p14:nvPr/>
              </p14:nvContentPartPr>
              <p14:xfrm>
                <a:off x="11080475" y="2909908"/>
                <a:ext cx="147960" cy="228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1835" y="2901268"/>
                  <a:ext cx="165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14:cNvPr>
                <p14:cNvContentPartPr/>
                <p14:nvPr/>
              </p14:nvContentPartPr>
              <p14:xfrm>
                <a:off x="11229155" y="2956348"/>
                <a:ext cx="38556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20515" y="2947708"/>
                  <a:ext cx="403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14:cNvPr>
                <p14:cNvContentPartPr/>
                <p14:nvPr/>
              </p14:nvContentPartPr>
              <p14:xfrm>
                <a:off x="11513195" y="2895148"/>
                <a:ext cx="54360" cy="16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04195" y="2886508"/>
                  <a:ext cx="7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14:cNvPr>
                <p14:cNvContentPartPr/>
                <p14:nvPr/>
              </p14:nvContentPartPr>
              <p14:xfrm>
                <a:off x="11698235" y="2925028"/>
                <a:ext cx="192240" cy="116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89595" y="2916028"/>
                  <a:ext cx="209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14:cNvPr>
                <p14:cNvContentPartPr/>
                <p14:nvPr/>
              </p14:nvContentPartPr>
              <p14:xfrm>
                <a:off x="9363995" y="1122508"/>
                <a:ext cx="1816200" cy="1302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55355" y="1113868"/>
                  <a:ext cx="1833840" cy="13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14:cNvPr>
                <p14:cNvContentPartPr/>
                <p14:nvPr/>
              </p14:nvContentPartPr>
              <p14:xfrm>
                <a:off x="10344275" y="759988"/>
                <a:ext cx="98280" cy="437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35635" y="750988"/>
                  <a:ext cx="115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14:cNvPr>
                <p14:cNvContentPartPr/>
                <p14:nvPr/>
              </p14:nvContentPartPr>
              <p14:xfrm>
                <a:off x="10251395" y="1052668"/>
                <a:ext cx="34164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42395" y="1043668"/>
                  <a:ext cx="35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14:cNvPr>
                <p14:cNvContentPartPr/>
                <p14:nvPr/>
              </p14:nvContentPartPr>
              <p14:xfrm>
                <a:off x="10911995" y="3162628"/>
                <a:ext cx="142920" cy="290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3355" y="3153628"/>
                  <a:ext cx="160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14:cNvPr>
                <p14:cNvContentPartPr/>
                <p14:nvPr/>
              </p14:nvContentPartPr>
              <p14:xfrm>
                <a:off x="11059235" y="3251188"/>
                <a:ext cx="184320" cy="157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50595" y="3242548"/>
                  <a:ext cx="20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14:cNvPr>
                <p14:cNvContentPartPr/>
                <p14:nvPr/>
              </p14:nvContentPartPr>
              <p14:xfrm>
                <a:off x="11297915" y="3312028"/>
                <a:ext cx="73800" cy="12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89275" y="3303028"/>
                  <a:ext cx="91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14:cNvPr>
                <p14:cNvContentPartPr/>
                <p14:nvPr/>
              </p14:nvContentPartPr>
              <p14:xfrm>
                <a:off x="11456315" y="3210868"/>
                <a:ext cx="293040" cy="217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47675" y="3202228"/>
                  <a:ext cx="310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14:cNvPr>
                <p14:cNvContentPartPr/>
                <p14:nvPr/>
              </p14:nvContentPartPr>
              <p14:xfrm>
                <a:off x="11814515" y="3198268"/>
                <a:ext cx="202680" cy="35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05875" y="3189628"/>
                  <a:ext cx="220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14:cNvPr>
                <p14:cNvContentPartPr/>
                <p14:nvPr/>
              </p14:nvContentPartPr>
              <p14:xfrm>
                <a:off x="11825675" y="3121228"/>
                <a:ext cx="28440" cy="16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16675" y="3112228"/>
                  <a:ext cx="46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14:cNvPr>
                <p14:cNvContentPartPr/>
                <p14:nvPr/>
              </p14:nvContentPartPr>
              <p14:xfrm>
                <a:off x="11920355" y="3117988"/>
                <a:ext cx="154080" cy="376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11715" y="3108988"/>
                  <a:ext cx="171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14:cNvPr>
                <p14:cNvContentPartPr/>
                <p14:nvPr/>
              </p14:nvContentPartPr>
              <p14:xfrm>
                <a:off x="10016675" y="351388"/>
                <a:ext cx="114120" cy="177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8035" y="342388"/>
                  <a:ext cx="131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14:cNvPr>
                <p14:cNvContentPartPr/>
                <p14:nvPr/>
              </p14:nvContentPartPr>
              <p14:xfrm>
                <a:off x="10181915" y="357148"/>
                <a:ext cx="455400" cy="134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2915" y="348508"/>
                  <a:ext cx="47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14:cNvPr>
                <p14:cNvContentPartPr/>
                <p14:nvPr/>
              </p14:nvContentPartPr>
              <p14:xfrm>
                <a:off x="10680155" y="233668"/>
                <a:ext cx="29520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71155" y="224668"/>
                  <a:ext cx="31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14:cNvPr>
                <p14:cNvContentPartPr/>
                <p14:nvPr/>
              </p14:nvContentPartPr>
              <p14:xfrm>
                <a:off x="10704995" y="538948"/>
                <a:ext cx="181440" cy="218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95995" y="529948"/>
                  <a:ext cx="199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14:cNvPr>
                <p14:cNvContentPartPr/>
                <p14:nvPr/>
              </p14:nvContentPartPr>
              <p14:xfrm>
                <a:off x="10931075" y="545788"/>
                <a:ext cx="40680" cy="6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22435" y="536788"/>
                  <a:ext cx="58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14:cNvPr>
                <p14:cNvContentPartPr/>
                <p14:nvPr/>
              </p14:nvContentPartPr>
              <p14:xfrm>
                <a:off x="11039795" y="339148"/>
                <a:ext cx="127080" cy="27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1155" y="330148"/>
                  <a:ext cx="144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14:cNvPr>
                <p14:cNvContentPartPr/>
                <p14:nvPr/>
              </p14:nvContentPartPr>
              <p14:xfrm>
                <a:off x="11221955" y="386308"/>
                <a:ext cx="163440" cy="180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3315" y="377668"/>
                  <a:ext cx="181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14:cNvPr>
                <p14:cNvContentPartPr/>
                <p14:nvPr/>
              </p14:nvContentPartPr>
              <p14:xfrm>
                <a:off x="11468555" y="495388"/>
                <a:ext cx="72000" cy="12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59555" y="486748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14:cNvPr>
                <p14:cNvContentPartPr/>
                <p14:nvPr/>
              </p14:nvContentPartPr>
              <p14:xfrm>
                <a:off x="10842155" y="767188"/>
                <a:ext cx="123120" cy="143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33515" y="758548"/>
                  <a:ext cx="14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14:cNvPr>
                <p14:cNvContentPartPr/>
                <p14:nvPr/>
              </p14:nvContentPartPr>
              <p14:xfrm>
                <a:off x="11017115" y="712468"/>
                <a:ext cx="568080" cy="137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8115" y="703828"/>
                  <a:ext cx="585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14:cNvPr>
                <p14:cNvContentPartPr/>
                <p14:nvPr/>
              </p14:nvContentPartPr>
              <p14:xfrm>
                <a:off x="10718675" y="848188"/>
                <a:ext cx="1000440" cy="169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09675" y="839548"/>
                  <a:ext cx="101808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14:cNvPr>
              <p14:cNvContentPartPr/>
              <p14:nvPr/>
            </p14:nvContentPartPr>
            <p14:xfrm>
              <a:off x="5688755" y="566308"/>
              <a:ext cx="2386800" cy="720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9755" y="557668"/>
                <a:ext cx="2404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14:cNvPr>
              <p14:cNvContentPartPr/>
              <p14:nvPr/>
            </p14:nvContentPartPr>
            <p14:xfrm>
              <a:off x="4255955" y="147268"/>
              <a:ext cx="4077720" cy="577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46955" y="138628"/>
                <a:ext cx="40953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14:cNvPr>
              <p14:cNvContentPartPr/>
              <p14:nvPr/>
            </p14:nvContentPartPr>
            <p14:xfrm>
              <a:off x="10997315" y="280828"/>
              <a:ext cx="553680" cy="65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8675" y="272188"/>
                <a:ext cx="5713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6898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8278BBF-E442-DE10-3206-09214A629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00" y="94333"/>
            <a:ext cx="5769801" cy="1194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1561786-0BC1-4A22-1FD4-5E46B5A28556}"/>
                  </a:ext>
                </a:extLst>
              </p14:cNvPr>
              <p14:cNvContentPartPr/>
              <p14:nvPr/>
            </p14:nvContentPartPr>
            <p14:xfrm>
              <a:off x="8214624" y="1946880"/>
              <a:ext cx="11160" cy="6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1561786-0BC1-4A22-1FD4-5E46B5A285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5984" y="1937880"/>
                <a:ext cx="288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E2C6218-D1E7-D37E-18B2-8F78B003A838}"/>
              </a:ext>
            </a:extLst>
          </p:cNvPr>
          <p:cNvGrpSpPr/>
          <p:nvPr/>
        </p:nvGrpSpPr>
        <p:grpSpPr>
          <a:xfrm>
            <a:off x="7672824" y="1275120"/>
            <a:ext cx="2487600" cy="345240"/>
            <a:chOff x="7672824" y="1275120"/>
            <a:chExt cx="24876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84F3B8E-CE63-299D-87B6-1D5BB89EEC5D}"/>
                    </a:ext>
                  </a:extLst>
                </p14:cNvPr>
                <p14:cNvContentPartPr/>
                <p14:nvPr/>
              </p14:nvContentPartPr>
              <p14:xfrm>
                <a:off x="7672824" y="1298880"/>
                <a:ext cx="221400" cy="321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84F3B8E-CE63-299D-87B6-1D5BB89EEC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4184" y="1290240"/>
                  <a:ext cx="2390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C80E2BF-78FF-2088-35A1-088F1F74F614}"/>
                    </a:ext>
                  </a:extLst>
                </p14:cNvPr>
                <p14:cNvContentPartPr/>
                <p14:nvPr/>
              </p14:nvContentPartPr>
              <p14:xfrm>
                <a:off x="8015184" y="1319760"/>
                <a:ext cx="41760" cy="215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C80E2BF-78FF-2088-35A1-088F1F74F6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06184" y="1310760"/>
                  <a:ext cx="59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794765C-50B8-7E5A-2BFD-0B6B6B48C57C}"/>
                    </a:ext>
                  </a:extLst>
                </p14:cNvPr>
                <p14:cNvContentPartPr/>
                <p14:nvPr/>
              </p14:nvContentPartPr>
              <p14:xfrm>
                <a:off x="7929864" y="1292760"/>
                <a:ext cx="239400" cy="261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794765C-50B8-7E5A-2BFD-0B6B6B48C5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21224" y="1284120"/>
                  <a:ext cx="257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04E535-E881-ED55-D65B-1A95B2DA51CE}"/>
                    </a:ext>
                  </a:extLst>
                </p14:cNvPr>
                <p14:cNvContentPartPr/>
                <p14:nvPr/>
              </p14:nvContentPartPr>
              <p14:xfrm>
                <a:off x="8173224" y="1275120"/>
                <a:ext cx="234720" cy="266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04E535-E881-ED55-D65B-1A95B2DA51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64584" y="1266480"/>
                  <a:ext cx="252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724A783-D4A2-0464-7034-915E8FBDB0C2}"/>
                    </a:ext>
                  </a:extLst>
                </p14:cNvPr>
                <p14:cNvContentPartPr/>
                <p14:nvPr/>
              </p14:nvContentPartPr>
              <p14:xfrm>
                <a:off x="8492904" y="1454760"/>
                <a:ext cx="112320" cy="11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724A783-D4A2-0464-7034-915E8FBDB0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84264" y="1445760"/>
                  <a:ext cx="129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EEB090D-DD33-3825-D1F8-420539C5200A}"/>
                    </a:ext>
                  </a:extLst>
                </p14:cNvPr>
                <p14:cNvContentPartPr/>
                <p14:nvPr/>
              </p14:nvContentPartPr>
              <p14:xfrm>
                <a:off x="8897544" y="1378440"/>
                <a:ext cx="10440" cy="189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EEB090D-DD33-3825-D1F8-420539C520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88904" y="1369800"/>
                  <a:ext cx="28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911E8A2-3497-738D-194E-565A9E911F94}"/>
                    </a:ext>
                  </a:extLst>
                </p14:cNvPr>
                <p14:cNvContentPartPr/>
                <p14:nvPr/>
              </p14:nvContentPartPr>
              <p14:xfrm>
                <a:off x="8751744" y="1331280"/>
                <a:ext cx="487440" cy="190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911E8A2-3497-738D-194E-565A9E911F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42744" y="1322640"/>
                  <a:ext cx="505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C2D7173-F398-1AE9-1EB4-E005337F8FDB}"/>
                    </a:ext>
                  </a:extLst>
                </p14:cNvPr>
                <p14:cNvContentPartPr/>
                <p14:nvPr/>
              </p14:nvContentPartPr>
              <p14:xfrm>
                <a:off x="9258984" y="1294560"/>
                <a:ext cx="272160" cy="309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C2D7173-F398-1AE9-1EB4-E005337F8F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50344" y="1285560"/>
                  <a:ext cx="289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D682F16-9CC8-0FC5-7108-C4CE55FE3446}"/>
                    </a:ext>
                  </a:extLst>
                </p14:cNvPr>
                <p14:cNvContentPartPr/>
                <p14:nvPr/>
              </p14:nvContentPartPr>
              <p14:xfrm>
                <a:off x="9528264" y="1293840"/>
                <a:ext cx="632160" cy="203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D682F16-9CC8-0FC5-7108-C4CE55FE34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19264" y="1285200"/>
                  <a:ext cx="6498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C1181D0-66B5-48CF-B7C6-D7D88B5F53D6}"/>
              </a:ext>
            </a:extLst>
          </p:cNvPr>
          <p:cNvGrpSpPr/>
          <p:nvPr/>
        </p:nvGrpSpPr>
        <p:grpSpPr>
          <a:xfrm>
            <a:off x="10502784" y="1399680"/>
            <a:ext cx="264600" cy="75960"/>
            <a:chOff x="10502784" y="1399680"/>
            <a:chExt cx="264600" cy="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1A008AB-9888-2311-7BC2-E0AF4C3D053E}"/>
                    </a:ext>
                  </a:extLst>
                </p14:cNvPr>
                <p14:cNvContentPartPr/>
                <p14:nvPr/>
              </p14:nvContentPartPr>
              <p14:xfrm>
                <a:off x="10502784" y="1399680"/>
                <a:ext cx="245160" cy="23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1A008AB-9888-2311-7BC2-E0AF4C3D05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93784" y="1390680"/>
                  <a:ext cx="26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8762EF-FFC4-802A-5BD9-F80D92C0398E}"/>
                    </a:ext>
                  </a:extLst>
                </p14:cNvPr>
                <p14:cNvContentPartPr/>
                <p14:nvPr/>
              </p14:nvContentPartPr>
              <p14:xfrm>
                <a:off x="10565064" y="1464480"/>
                <a:ext cx="202320" cy="11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8762EF-FFC4-802A-5BD9-F80D92C039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56424" y="1455480"/>
                  <a:ext cx="2199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963" name="Gruppieren 210962">
            <a:extLst>
              <a:ext uri="{FF2B5EF4-FFF2-40B4-BE49-F238E27FC236}">
                <a16:creationId xmlns:a16="http://schemas.microsoft.com/office/drawing/2014/main" id="{B7ED9F64-C7FB-3E4A-0C1E-18FB174FB8A1}"/>
              </a:ext>
            </a:extLst>
          </p:cNvPr>
          <p:cNvGrpSpPr/>
          <p:nvPr/>
        </p:nvGrpSpPr>
        <p:grpSpPr>
          <a:xfrm>
            <a:off x="7407144" y="2798640"/>
            <a:ext cx="362160" cy="250200"/>
            <a:chOff x="7407144" y="2798640"/>
            <a:chExt cx="36216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0960" name="Freihand 210959">
                  <a:extLst>
                    <a:ext uri="{FF2B5EF4-FFF2-40B4-BE49-F238E27FC236}">
                      <a16:creationId xmlns:a16="http://schemas.microsoft.com/office/drawing/2014/main" id="{4C691148-F17B-A6BD-A110-C114FA413EF6}"/>
                    </a:ext>
                  </a:extLst>
                </p14:cNvPr>
                <p14:cNvContentPartPr/>
                <p14:nvPr/>
              </p14:nvContentPartPr>
              <p14:xfrm>
                <a:off x="7407144" y="2907720"/>
                <a:ext cx="172800" cy="39960"/>
              </p14:xfrm>
            </p:contentPart>
          </mc:Choice>
          <mc:Fallback>
            <p:pic>
              <p:nvPicPr>
                <p:cNvPr id="210960" name="Freihand 210959">
                  <a:extLst>
                    <a:ext uri="{FF2B5EF4-FFF2-40B4-BE49-F238E27FC236}">
                      <a16:creationId xmlns:a16="http://schemas.microsoft.com/office/drawing/2014/main" id="{4C691148-F17B-A6BD-A110-C114FA413E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98144" y="2898720"/>
                  <a:ext cx="190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0961" name="Freihand 210960">
                  <a:extLst>
                    <a:ext uri="{FF2B5EF4-FFF2-40B4-BE49-F238E27FC236}">
                      <a16:creationId xmlns:a16="http://schemas.microsoft.com/office/drawing/2014/main" id="{E008F13C-882A-D49C-9AC1-EA8A1E834DFD}"/>
                    </a:ext>
                  </a:extLst>
                </p14:cNvPr>
                <p14:cNvContentPartPr/>
                <p14:nvPr/>
              </p14:nvContentPartPr>
              <p14:xfrm>
                <a:off x="7407864" y="2963880"/>
                <a:ext cx="219960" cy="5400"/>
              </p14:xfrm>
            </p:contentPart>
          </mc:Choice>
          <mc:Fallback>
            <p:pic>
              <p:nvPicPr>
                <p:cNvPr id="210961" name="Freihand 210960">
                  <a:extLst>
                    <a:ext uri="{FF2B5EF4-FFF2-40B4-BE49-F238E27FC236}">
                      <a16:creationId xmlns:a16="http://schemas.microsoft.com/office/drawing/2014/main" id="{E008F13C-882A-D49C-9AC1-EA8A1E834D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98864" y="2954880"/>
                  <a:ext cx="23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0962" name="Freihand 210961">
                  <a:extLst>
                    <a:ext uri="{FF2B5EF4-FFF2-40B4-BE49-F238E27FC236}">
                      <a16:creationId xmlns:a16="http://schemas.microsoft.com/office/drawing/2014/main" id="{AD41AF69-41D7-06DF-7E2A-5AB187EBA1AE}"/>
                    </a:ext>
                  </a:extLst>
                </p14:cNvPr>
                <p14:cNvContentPartPr/>
                <p14:nvPr/>
              </p14:nvContentPartPr>
              <p14:xfrm>
                <a:off x="7677144" y="2798640"/>
                <a:ext cx="92160" cy="250200"/>
              </p14:xfrm>
            </p:contentPart>
          </mc:Choice>
          <mc:Fallback>
            <p:pic>
              <p:nvPicPr>
                <p:cNvPr id="210962" name="Freihand 210961">
                  <a:extLst>
                    <a:ext uri="{FF2B5EF4-FFF2-40B4-BE49-F238E27FC236}">
                      <a16:creationId xmlns:a16="http://schemas.microsoft.com/office/drawing/2014/main" id="{AD41AF69-41D7-06DF-7E2A-5AB187EBA1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68504" y="2790000"/>
                  <a:ext cx="10980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985" name="Gruppieren 210984">
            <a:extLst>
              <a:ext uri="{FF2B5EF4-FFF2-40B4-BE49-F238E27FC236}">
                <a16:creationId xmlns:a16="http://schemas.microsoft.com/office/drawing/2014/main" id="{39D8DB53-0813-47E7-FBC3-4BD87554CE8A}"/>
              </a:ext>
            </a:extLst>
          </p:cNvPr>
          <p:cNvGrpSpPr/>
          <p:nvPr/>
        </p:nvGrpSpPr>
        <p:grpSpPr>
          <a:xfrm>
            <a:off x="8056944" y="1762200"/>
            <a:ext cx="3643920" cy="877320"/>
            <a:chOff x="8056944" y="1762200"/>
            <a:chExt cx="3643920" cy="87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73BC8C6-7611-848E-CBC8-6849DC8AB17B}"/>
                    </a:ext>
                  </a:extLst>
                </p14:cNvPr>
                <p14:cNvContentPartPr/>
                <p14:nvPr/>
              </p14:nvContentPartPr>
              <p14:xfrm>
                <a:off x="8179344" y="1786680"/>
                <a:ext cx="149040" cy="281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73BC8C6-7611-848E-CBC8-6849DC8AB1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70344" y="1777680"/>
                  <a:ext cx="166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4D2EE55-9AA3-0817-7A97-B165A1B9DB7E}"/>
                    </a:ext>
                  </a:extLst>
                </p14:cNvPr>
                <p14:cNvContentPartPr/>
                <p14:nvPr/>
              </p14:nvContentPartPr>
              <p14:xfrm>
                <a:off x="8370144" y="1938960"/>
                <a:ext cx="565560" cy="78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4D2EE55-9AA3-0817-7A97-B165A1B9DB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61144" y="1930320"/>
                  <a:ext cx="583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59EA80C-739B-CE81-B9AE-B97A41A10470}"/>
                    </a:ext>
                  </a:extLst>
                </p14:cNvPr>
                <p14:cNvContentPartPr/>
                <p14:nvPr/>
              </p14:nvContentPartPr>
              <p14:xfrm>
                <a:off x="8946504" y="1892160"/>
                <a:ext cx="69120" cy="39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59EA80C-739B-CE81-B9AE-B97A41A104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37504" y="1883520"/>
                  <a:ext cx="86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3D62C7E-C426-BCFD-7F22-8B734FDB469F}"/>
                    </a:ext>
                  </a:extLst>
                </p14:cNvPr>
                <p14:cNvContentPartPr/>
                <p14:nvPr/>
              </p14:nvContentPartPr>
              <p14:xfrm>
                <a:off x="9000864" y="1809360"/>
                <a:ext cx="284400" cy="201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3D62C7E-C426-BCFD-7F22-8B734FDB46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92224" y="1800720"/>
                  <a:ext cx="302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F80B8A2-B678-7295-0E18-D66F61CDDD76}"/>
                    </a:ext>
                  </a:extLst>
                </p14:cNvPr>
                <p14:cNvContentPartPr/>
                <p14:nvPr/>
              </p14:nvContentPartPr>
              <p14:xfrm>
                <a:off x="9376704" y="1951920"/>
                <a:ext cx="91800" cy="3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F80B8A2-B678-7295-0E18-D66F61CDDD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67704" y="1942920"/>
                  <a:ext cx="10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BCBBAD5-2BAD-7588-7754-B3BE5BBA1894}"/>
                    </a:ext>
                  </a:extLst>
                </p14:cNvPr>
                <p14:cNvContentPartPr/>
                <p14:nvPr/>
              </p14:nvContentPartPr>
              <p14:xfrm>
                <a:off x="9609624" y="1762200"/>
                <a:ext cx="222840" cy="237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BCBBAD5-2BAD-7588-7754-B3BE5BBA18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00624" y="1753560"/>
                  <a:ext cx="240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61A17C5-966A-5AA0-78B1-AD5E33EADD50}"/>
                    </a:ext>
                  </a:extLst>
                </p14:cNvPr>
                <p14:cNvContentPartPr/>
                <p14:nvPr/>
              </p14:nvContentPartPr>
              <p14:xfrm>
                <a:off x="9937944" y="1856520"/>
                <a:ext cx="34560" cy="130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61A17C5-966A-5AA0-78B1-AD5E33EADD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29304" y="1847520"/>
                  <a:ext cx="52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0E81040-12E4-9A6B-0993-F1B0A869D832}"/>
                    </a:ext>
                  </a:extLst>
                </p14:cNvPr>
                <p14:cNvContentPartPr/>
                <p14:nvPr/>
              </p14:nvContentPartPr>
              <p14:xfrm>
                <a:off x="9866304" y="1772640"/>
                <a:ext cx="369360" cy="236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0E81040-12E4-9A6B-0993-F1B0A869D8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57664" y="1763640"/>
                  <a:ext cx="387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05F1AC6-2EF8-446C-D7E2-41E55A48A07F}"/>
                    </a:ext>
                  </a:extLst>
                </p14:cNvPr>
                <p14:cNvContentPartPr/>
                <p14:nvPr/>
              </p14:nvContentPartPr>
              <p14:xfrm>
                <a:off x="10167264" y="1764000"/>
                <a:ext cx="221400" cy="140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05F1AC6-2EF8-446C-D7E2-41E55A48A0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58624" y="1755000"/>
                  <a:ext cx="239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500A4FC-E270-DE9B-94CE-1647E4DC8738}"/>
                    </a:ext>
                  </a:extLst>
                </p14:cNvPr>
                <p14:cNvContentPartPr/>
                <p14:nvPr/>
              </p14:nvContentPartPr>
              <p14:xfrm>
                <a:off x="8056944" y="2158920"/>
                <a:ext cx="2329200" cy="85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500A4FC-E270-DE9B-94CE-1647E4DC87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48304" y="2150280"/>
                  <a:ext cx="2346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0944" name="Freihand 210943">
                  <a:extLst>
                    <a:ext uri="{FF2B5EF4-FFF2-40B4-BE49-F238E27FC236}">
                      <a16:creationId xmlns:a16="http://schemas.microsoft.com/office/drawing/2014/main" id="{98C6BF67-769D-A609-5881-922707022E42}"/>
                    </a:ext>
                  </a:extLst>
                </p14:cNvPr>
                <p14:cNvContentPartPr/>
                <p14:nvPr/>
              </p14:nvContentPartPr>
              <p14:xfrm>
                <a:off x="8391384" y="2318760"/>
                <a:ext cx="244080" cy="231480"/>
              </p14:xfrm>
            </p:contentPart>
          </mc:Choice>
          <mc:Fallback>
            <p:pic>
              <p:nvPicPr>
                <p:cNvPr id="210944" name="Freihand 210943">
                  <a:extLst>
                    <a:ext uri="{FF2B5EF4-FFF2-40B4-BE49-F238E27FC236}">
                      <a16:creationId xmlns:a16="http://schemas.microsoft.com/office/drawing/2014/main" id="{98C6BF67-769D-A609-5881-922707022E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82384" y="2310120"/>
                  <a:ext cx="261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0945" name="Freihand 210944">
                  <a:extLst>
                    <a:ext uri="{FF2B5EF4-FFF2-40B4-BE49-F238E27FC236}">
                      <a16:creationId xmlns:a16="http://schemas.microsoft.com/office/drawing/2014/main" id="{D5F968A0-FB41-24FF-15B4-BBDC295AA268}"/>
                    </a:ext>
                  </a:extLst>
                </p14:cNvPr>
                <p14:cNvContentPartPr/>
                <p14:nvPr/>
              </p14:nvContentPartPr>
              <p14:xfrm>
                <a:off x="8730504" y="2426400"/>
                <a:ext cx="113400" cy="87480"/>
              </p14:xfrm>
            </p:contentPart>
          </mc:Choice>
          <mc:Fallback>
            <p:pic>
              <p:nvPicPr>
                <p:cNvPr id="210945" name="Freihand 210944">
                  <a:extLst>
                    <a:ext uri="{FF2B5EF4-FFF2-40B4-BE49-F238E27FC236}">
                      <a16:creationId xmlns:a16="http://schemas.microsoft.com/office/drawing/2014/main" id="{D5F968A0-FB41-24FF-15B4-BBDC295AA2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21504" y="2417760"/>
                  <a:ext cx="131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0946" name="Freihand 210945">
                  <a:extLst>
                    <a:ext uri="{FF2B5EF4-FFF2-40B4-BE49-F238E27FC236}">
                      <a16:creationId xmlns:a16="http://schemas.microsoft.com/office/drawing/2014/main" id="{3821EADB-566A-8BF7-C942-D61990CE5106}"/>
                    </a:ext>
                  </a:extLst>
                </p14:cNvPr>
                <p14:cNvContentPartPr/>
                <p14:nvPr/>
              </p14:nvContentPartPr>
              <p14:xfrm>
                <a:off x="8913024" y="2431080"/>
                <a:ext cx="116640" cy="91800"/>
              </p14:xfrm>
            </p:contentPart>
          </mc:Choice>
          <mc:Fallback>
            <p:pic>
              <p:nvPicPr>
                <p:cNvPr id="210946" name="Freihand 210945">
                  <a:extLst>
                    <a:ext uri="{FF2B5EF4-FFF2-40B4-BE49-F238E27FC236}">
                      <a16:creationId xmlns:a16="http://schemas.microsoft.com/office/drawing/2014/main" id="{3821EADB-566A-8BF7-C942-D61990CE51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04024" y="2422440"/>
                  <a:ext cx="134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0949" name="Freihand 210948">
                  <a:extLst>
                    <a:ext uri="{FF2B5EF4-FFF2-40B4-BE49-F238E27FC236}">
                      <a16:creationId xmlns:a16="http://schemas.microsoft.com/office/drawing/2014/main" id="{BF7353E9-6129-46A2-402F-8F417FF2A4BC}"/>
                    </a:ext>
                  </a:extLst>
                </p14:cNvPr>
                <p14:cNvContentPartPr/>
                <p14:nvPr/>
              </p14:nvContentPartPr>
              <p14:xfrm>
                <a:off x="9179064" y="2269800"/>
                <a:ext cx="53640" cy="247680"/>
              </p14:xfrm>
            </p:contentPart>
          </mc:Choice>
          <mc:Fallback>
            <p:pic>
              <p:nvPicPr>
                <p:cNvPr id="210949" name="Freihand 210948">
                  <a:extLst>
                    <a:ext uri="{FF2B5EF4-FFF2-40B4-BE49-F238E27FC236}">
                      <a16:creationId xmlns:a16="http://schemas.microsoft.com/office/drawing/2014/main" id="{BF7353E9-6129-46A2-402F-8F417FF2A4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70424" y="2260800"/>
                  <a:ext cx="71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0950" name="Freihand 210949">
                  <a:extLst>
                    <a:ext uri="{FF2B5EF4-FFF2-40B4-BE49-F238E27FC236}">
                      <a16:creationId xmlns:a16="http://schemas.microsoft.com/office/drawing/2014/main" id="{CDCF881E-8B26-BF9F-3771-F035A1CEA37E}"/>
                    </a:ext>
                  </a:extLst>
                </p14:cNvPr>
                <p14:cNvContentPartPr/>
                <p14:nvPr/>
              </p14:nvContentPartPr>
              <p14:xfrm>
                <a:off x="9261864" y="2448000"/>
                <a:ext cx="261000" cy="18360"/>
              </p14:xfrm>
            </p:contentPart>
          </mc:Choice>
          <mc:Fallback>
            <p:pic>
              <p:nvPicPr>
                <p:cNvPr id="210950" name="Freihand 210949">
                  <a:extLst>
                    <a:ext uri="{FF2B5EF4-FFF2-40B4-BE49-F238E27FC236}">
                      <a16:creationId xmlns:a16="http://schemas.microsoft.com/office/drawing/2014/main" id="{CDCF881E-8B26-BF9F-3771-F035A1CEA3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53224" y="2439000"/>
                  <a:ext cx="278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0951" name="Freihand 210950">
                  <a:extLst>
                    <a:ext uri="{FF2B5EF4-FFF2-40B4-BE49-F238E27FC236}">
                      <a16:creationId xmlns:a16="http://schemas.microsoft.com/office/drawing/2014/main" id="{5FCFB044-F7E4-22ED-4FBF-EA31ED6C09AB}"/>
                    </a:ext>
                  </a:extLst>
                </p14:cNvPr>
                <p14:cNvContentPartPr/>
                <p14:nvPr/>
              </p14:nvContentPartPr>
              <p14:xfrm>
                <a:off x="9586944" y="2308680"/>
                <a:ext cx="221400" cy="194760"/>
              </p14:xfrm>
            </p:contentPart>
          </mc:Choice>
          <mc:Fallback>
            <p:pic>
              <p:nvPicPr>
                <p:cNvPr id="210951" name="Freihand 210950">
                  <a:extLst>
                    <a:ext uri="{FF2B5EF4-FFF2-40B4-BE49-F238E27FC236}">
                      <a16:creationId xmlns:a16="http://schemas.microsoft.com/office/drawing/2014/main" id="{5FCFB044-F7E4-22ED-4FBF-EA31ED6C09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77944" y="2299680"/>
                  <a:ext cx="239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0952" name="Freihand 210951">
                  <a:extLst>
                    <a:ext uri="{FF2B5EF4-FFF2-40B4-BE49-F238E27FC236}">
                      <a16:creationId xmlns:a16="http://schemas.microsoft.com/office/drawing/2014/main" id="{809C2AA0-E635-F8AD-B66E-3FD5EEB5E142}"/>
                    </a:ext>
                  </a:extLst>
                </p14:cNvPr>
                <p14:cNvContentPartPr/>
                <p14:nvPr/>
              </p14:nvContentPartPr>
              <p14:xfrm>
                <a:off x="9847224" y="2303640"/>
                <a:ext cx="156240" cy="189720"/>
              </p14:xfrm>
            </p:contentPart>
          </mc:Choice>
          <mc:Fallback>
            <p:pic>
              <p:nvPicPr>
                <p:cNvPr id="210952" name="Freihand 210951">
                  <a:extLst>
                    <a:ext uri="{FF2B5EF4-FFF2-40B4-BE49-F238E27FC236}">
                      <a16:creationId xmlns:a16="http://schemas.microsoft.com/office/drawing/2014/main" id="{809C2AA0-E635-F8AD-B66E-3FD5EEB5E1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38224" y="2294640"/>
                  <a:ext cx="173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0953" name="Freihand 210952">
                  <a:extLst>
                    <a:ext uri="{FF2B5EF4-FFF2-40B4-BE49-F238E27FC236}">
                      <a16:creationId xmlns:a16="http://schemas.microsoft.com/office/drawing/2014/main" id="{7CCF6634-DB08-F7CC-080B-D0B56BD45ED8}"/>
                    </a:ext>
                  </a:extLst>
                </p14:cNvPr>
                <p14:cNvContentPartPr/>
                <p14:nvPr/>
              </p14:nvContentPartPr>
              <p14:xfrm>
                <a:off x="10226304" y="2332080"/>
                <a:ext cx="11880" cy="185400"/>
              </p14:xfrm>
            </p:contentPart>
          </mc:Choice>
          <mc:Fallback>
            <p:pic>
              <p:nvPicPr>
                <p:cNvPr id="210953" name="Freihand 210952">
                  <a:extLst>
                    <a:ext uri="{FF2B5EF4-FFF2-40B4-BE49-F238E27FC236}">
                      <a16:creationId xmlns:a16="http://schemas.microsoft.com/office/drawing/2014/main" id="{7CCF6634-DB08-F7CC-080B-D0B56BD45ED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17664" y="2323440"/>
                  <a:ext cx="29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0954" name="Freihand 210953">
                  <a:extLst>
                    <a:ext uri="{FF2B5EF4-FFF2-40B4-BE49-F238E27FC236}">
                      <a16:creationId xmlns:a16="http://schemas.microsoft.com/office/drawing/2014/main" id="{0B4D77E0-2149-B4AE-D337-5D572838F138}"/>
                    </a:ext>
                  </a:extLst>
                </p14:cNvPr>
                <p14:cNvContentPartPr/>
                <p14:nvPr/>
              </p14:nvContentPartPr>
              <p14:xfrm>
                <a:off x="10139904" y="2264040"/>
                <a:ext cx="242280" cy="155520"/>
              </p14:xfrm>
            </p:contentPart>
          </mc:Choice>
          <mc:Fallback>
            <p:pic>
              <p:nvPicPr>
                <p:cNvPr id="210954" name="Freihand 210953">
                  <a:extLst>
                    <a:ext uri="{FF2B5EF4-FFF2-40B4-BE49-F238E27FC236}">
                      <a16:creationId xmlns:a16="http://schemas.microsoft.com/office/drawing/2014/main" id="{0B4D77E0-2149-B4AE-D337-5D572838F1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31264" y="2255040"/>
                  <a:ext cx="259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0955" name="Freihand 210954">
                  <a:extLst>
                    <a:ext uri="{FF2B5EF4-FFF2-40B4-BE49-F238E27FC236}">
                      <a16:creationId xmlns:a16="http://schemas.microsoft.com/office/drawing/2014/main" id="{2474142B-2B82-B7B8-7732-9C0157447A9F}"/>
                    </a:ext>
                  </a:extLst>
                </p14:cNvPr>
                <p14:cNvContentPartPr/>
                <p14:nvPr/>
              </p14:nvContentPartPr>
              <p14:xfrm>
                <a:off x="10646424" y="2196000"/>
                <a:ext cx="50400" cy="25200"/>
              </p14:xfrm>
            </p:contentPart>
          </mc:Choice>
          <mc:Fallback>
            <p:pic>
              <p:nvPicPr>
                <p:cNvPr id="210955" name="Freihand 210954">
                  <a:extLst>
                    <a:ext uri="{FF2B5EF4-FFF2-40B4-BE49-F238E27FC236}">
                      <a16:creationId xmlns:a16="http://schemas.microsoft.com/office/drawing/2014/main" id="{2474142B-2B82-B7B8-7732-9C0157447A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37424" y="2187000"/>
                  <a:ext cx="68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0956" name="Freihand 210955">
                  <a:extLst>
                    <a:ext uri="{FF2B5EF4-FFF2-40B4-BE49-F238E27FC236}">
                      <a16:creationId xmlns:a16="http://schemas.microsoft.com/office/drawing/2014/main" id="{48961876-538A-C69A-3443-48203EC9C86E}"/>
                    </a:ext>
                  </a:extLst>
                </p14:cNvPr>
                <p14:cNvContentPartPr/>
                <p14:nvPr/>
              </p14:nvContentPartPr>
              <p14:xfrm>
                <a:off x="10843344" y="1980360"/>
                <a:ext cx="282600" cy="285120"/>
              </p14:xfrm>
            </p:contentPart>
          </mc:Choice>
          <mc:Fallback>
            <p:pic>
              <p:nvPicPr>
                <p:cNvPr id="210956" name="Freihand 210955">
                  <a:extLst>
                    <a:ext uri="{FF2B5EF4-FFF2-40B4-BE49-F238E27FC236}">
                      <a16:creationId xmlns:a16="http://schemas.microsoft.com/office/drawing/2014/main" id="{48961876-538A-C69A-3443-48203EC9C8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4344" y="1971360"/>
                  <a:ext cx="300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0957" name="Freihand 210956">
                  <a:extLst>
                    <a:ext uri="{FF2B5EF4-FFF2-40B4-BE49-F238E27FC236}">
                      <a16:creationId xmlns:a16="http://schemas.microsoft.com/office/drawing/2014/main" id="{78625BF5-9924-5559-1647-317E51B98BE7}"/>
                    </a:ext>
                  </a:extLst>
                </p14:cNvPr>
                <p14:cNvContentPartPr/>
                <p14:nvPr/>
              </p14:nvContentPartPr>
              <p14:xfrm>
                <a:off x="11200464" y="1999080"/>
                <a:ext cx="157320" cy="217080"/>
              </p14:xfrm>
            </p:contentPart>
          </mc:Choice>
          <mc:Fallback>
            <p:pic>
              <p:nvPicPr>
                <p:cNvPr id="210957" name="Freihand 210956">
                  <a:extLst>
                    <a:ext uri="{FF2B5EF4-FFF2-40B4-BE49-F238E27FC236}">
                      <a16:creationId xmlns:a16="http://schemas.microsoft.com/office/drawing/2014/main" id="{78625BF5-9924-5559-1647-317E51B98B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91464" y="1990080"/>
                  <a:ext cx="174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0958" name="Freihand 210957">
                  <a:extLst>
                    <a:ext uri="{FF2B5EF4-FFF2-40B4-BE49-F238E27FC236}">
                      <a16:creationId xmlns:a16="http://schemas.microsoft.com/office/drawing/2014/main" id="{4AD5C144-52C0-CE33-FCB6-D641B2417935}"/>
                    </a:ext>
                  </a:extLst>
                </p14:cNvPr>
                <p14:cNvContentPartPr/>
                <p14:nvPr/>
              </p14:nvContentPartPr>
              <p14:xfrm>
                <a:off x="11465424" y="2018160"/>
                <a:ext cx="235440" cy="186840"/>
              </p14:xfrm>
            </p:contentPart>
          </mc:Choice>
          <mc:Fallback>
            <p:pic>
              <p:nvPicPr>
                <p:cNvPr id="210958" name="Freihand 210957">
                  <a:extLst>
                    <a:ext uri="{FF2B5EF4-FFF2-40B4-BE49-F238E27FC236}">
                      <a16:creationId xmlns:a16="http://schemas.microsoft.com/office/drawing/2014/main" id="{4AD5C144-52C0-CE33-FCB6-D641B24179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56784" y="2009520"/>
                  <a:ext cx="253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0964" name="Freihand 210963">
                  <a:extLst>
                    <a:ext uri="{FF2B5EF4-FFF2-40B4-BE49-F238E27FC236}">
                      <a16:creationId xmlns:a16="http://schemas.microsoft.com/office/drawing/2014/main" id="{318BEB85-D273-E5F7-6CBA-0A12190229E7}"/>
                    </a:ext>
                  </a:extLst>
                </p14:cNvPr>
                <p14:cNvContentPartPr/>
                <p14:nvPr/>
              </p14:nvContentPartPr>
              <p14:xfrm>
                <a:off x="10394784" y="1963800"/>
                <a:ext cx="11880" cy="113400"/>
              </p14:xfrm>
            </p:contentPart>
          </mc:Choice>
          <mc:Fallback>
            <p:pic>
              <p:nvPicPr>
                <p:cNvPr id="210964" name="Freihand 210963">
                  <a:extLst>
                    <a:ext uri="{FF2B5EF4-FFF2-40B4-BE49-F238E27FC236}">
                      <a16:creationId xmlns:a16="http://schemas.microsoft.com/office/drawing/2014/main" id="{318BEB85-D273-E5F7-6CBA-0A12190229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86144" y="1954800"/>
                  <a:ext cx="29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0965" name="Freihand 210964">
                  <a:extLst>
                    <a:ext uri="{FF2B5EF4-FFF2-40B4-BE49-F238E27FC236}">
                      <a16:creationId xmlns:a16="http://schemas.microsoft.com/office/drawing/2014/main" id="{B8A55FE7-AE2F-13D4-62E8-C84AE32F2227}"/>
                    </a:ext>
                  </a:extLst>
                </p14:cNvPr>
                <p14:cNvContentPartPr/>
                <p14:nvPr/>
              </p14:nvContentPartPr>
              <p14:xfrm>
                <a:off x="10329624" y="1951920"/>
                <a:ext cx="138960" cy="112680"/>
              </p14:xfrm>
            </p:contentPart>
          </mc:Choice>
          <mc:Fallback>
            <p:pic>
              <p:nvPicPr>
                <p:cNvPr id="210965" name="Freihand 210964">
                  <a:extLst>
                    <a:ext uri="{FF2B5EF4-FFF2-40B4-BE49-F238E27FC236}">
                      <a16:creationId xmlns:a16="http://schemas.microsoft.com/office/drawing/2014/main" id="{B8A55FE7-AE2F-13D4-62E8-C84AE32F22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20624" y="1942920"/>
                  <a:ext cx="156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0966" name="Freihand 210965">
                  <a:extLst>
                    <a:ext uri="{FF2B5EF4-FFF2-40B4-BE49-F238E27FC236}">
                      <a16:creationId xmlns:a16="http://schemas.microsoft.com/office/drawing/2014/main" id="{21AEBA5E-FAC1-9DB3-8C34-71137C387E83}"/>
                    </a:ext>
                  </a:extLst>
                </p14:cNvPr>
                <p14:cNvContentPartPr/>
                <p14:nvPr/>
              </p14:nvContentPartPr>
              <p14:xfrm>
                <a:off x="10489824" y="1967040"/>
                <a:ext cx="100440" cy="54720"/>
              </p14:xfrm>
            </p:contentPart>
          </mc:Choice>
          <mc:Fallback>
            <p:pic>
              <p:nvPicPr>
                <p:cNvPr id="210966" name="Freihand 210965">
                  <a:extLst>
                    <a:ext uri="{FF2B5EF4-FFF2-40B4-BE49-F238E27FC236}">
                      <a16:creationId xmlns:a16="http://schemas.microsoft.com/office/drawing/2014/main" id="{21AEBA5E-FAC1-9DB3-8C34-71137C387E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81184" y="1958400"/>
                  <a:ext cx="118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0967" name="Freihand 210966">
                  <a:extLst>
                    <a:ext uri="{FF2B5EF4-FFF2-40B4-BE49-F238E27FC236}">
                      <a16:creationId xmlns:a16="http://schemas.microsoft.com/office/drawing/2014/main" id="{3EF92286-6C73-C0EA-B1C7-68E28DB56232}"/>
                    </a:ext>
                  </a:extLst>
                </p14:cNvPr>
                <p14:cNvContentPartPr/>
                <p14:nvPr/>
              </p14:nvContentPartPr>
              <p14:xfrm>
                <a:off x="10638504" y="1926000"/>
                <a:ext cx="102240" cy="86760"/>
              </p14:xfrm>
            </p:contentPart>
          </mc:Choice>
          <mc:Fallback>
            <p:pic>
              <p:nvPicPr>
                <p:cNvPr id="210967" name="Freihand 210966">
                  <a:extLst>
                    <a:ext uri="{FF2B5EF4-FFF2-40B4-BE49-F238E27FC236}">
                      <a16:creationId xmlns:a16="http://schemas.microsoft.com/office/drawing/2014/main" id="{3EF92286-6C73-C0EA-B1C7-68E28DB562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29864" y="1917360"/>
                  <a:ext cx="119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0968" name="Freihand 210967">
                  <a:extLst>
                    <a:ext uri="{FF2B5EF4-FFF2-40B4-BE49-F238E27FC236}">
                      <a16:creationId xmlns:a16="http://schemas.microsoft.com/office/drawing/2014/main" id="{A792063F-B750-CDF6-260D-71752AC94FBB}"/>
                    </a:ext>
                  </a:extLst>
                </p14:cNvPr>
                <p14:cNvContentPartPr/>
                <p14:nvPr/>
              </p14:nvContentPartPr>
              <p14:xfrm>
                <a:off x="10763064" y="1947240"/>
                <a:ext cx="187200" cy="55800"/>
              </p14:xfrm>
            </p:contentPart>
          </mc:Choice>
          <mc:Fallback>
            <p:pic>
              <p:nvPicPr>
                <p:cNvPr id="210968" name="Freihand 210967">
                  <a:extLst>
                    <a:ext uri="{FF2B5EF4-FFF2-40B4-BE49-F238E27FC236}">
                      <a16:creationId xmlns:a16="http://schemas.microsoft.com/office/drawing/2014/main" id="{A792063F-B750-CDF6-260D-71752AC94F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54064" y="1938600"/>
                  <a:ext cx="204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0969" name="Freihand 210968">
                  <a:extLst>
                    <a:ext uri="{FF2B5EF4-FFF2-40B4-BE49-F238E27FC236}">
                      <a16:creationId xmlns:a16="http://schemas.microsoft.com/office/drawing/2014/main" id="{D4C110A3-903D-E484-3DE3-E3C6CBB11B27}"/>
                    </a:ext>
                  </a:extLst>
                </p14:cNvPr>
                <p14:cNvContentPartPr/>
                <p14:nvPr/>
              </p14:nvContentPartPr>
              <p14:xfrm>
                <a:off x="10360944" y="2505960"/>
                <a:ext cx="24840" cy="133560"/>
              </p14:xfrm>
            </p:contentPart>
          </mc:Choice>
          <mc:Fallback>
            <p:pic>
              <p:nvPicPr>
                <p:cNvPr id="210969" name="Freihand 210968">
                  <a:extLst>
                    <a:ext uri="{FF2B5EF4-FFF2-40B4-BE49-F238E27FC236}">
                      <a16:creationId xmlns:a16="http://schemas.microsoft.com/office/drawing/2014/main" id="{D4C110A3-903D-E484-3DE3-E3C6CBB11B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51944" y="2496960"/>
                  <a:ext cx="42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0970" name="Freihand 210969">
                  <a:extLst>
                    <a:ext uri="{FF2B5EF4-FFF2-40B4-BE49-F238E27FC236}">
                      <a16:creationId xmlns:a16="http://schemas.microsoft.com/office/drawing/2014/main" id="{5129577F-BC5B-093E-3DCA-3C72265DE58C}"/>
                    </a:ext>
                  </a:extLst>
                </p14:cNvPr>
                <p14:cNvContentPartPr/>
                <p14:nvPr/>
              </p14:nvContentPartPr>
              <p14:xfrm>
                <a:off x="10322784" y="2578320"/>
                <a:ext cx="137880" cy="21240"/>
              </p14:xfrm>
            </p:contentPart>
          </mc:Choice>
          <mc:Fallback>
            <p:pic>
              <p:nvPicPr>
                <p:cNvPr id="210970" name="Freihand 210969">
                  <a:extLst>
                    <a:ext uri="{FF2B5EF4-FFF2-40B4-BE49-F238E27FC236}">
                      <a16:creationId xmlns:a16="http://schemas.microsoft.com/office/drawing/2014/main" id="{5129577F-BC5B-093E-3DCA-3C72265DE5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14144" y="2569680"/>
                  <a:ext cx="155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0971" name="Freihand 210970">
                  <a:extLst>
                    <a:ext uri="{FF2B5EF4-FFF2-40B4-BE49-F238E27FC236}">
                      <a16:creationId xmlns:a16="http://schemas.microsoft.com/office/drawing/2014/main" id="{42B4ACD9-4F74-DEC1-862C-0848CE03EFF3}"/>
                    </a:ext>
                  </a:extLst>
                </p14:cNvPr>
                <p14:cNvContentPartPr/>
                <p14:nvPr/>
              </p14:nvContentPartPr>
              <p14:xfrm>
                <a:off x="10311624" y="2430720"/>
                <a:ext cx="235800" cy="178920"/>
              </p14:xfrm>
            </p:contentPart>
          </mc:Choice>
          <mc:Fallback>
            <p:pic>
              <p:nvPicPr>
                <p:cNvPr id="210971" name="Freihand 210970">
                  <a:extLst>
                    <a:ext uri="{FF2B5EF4-FFF2-40B4-BE49-F238E27FC236}">
                      <a16:creationId xmlns:a16="http://schemas.microsoft.com/office/drawing/2014/main" id="{42B4ACD9-4F74-DEC1-862C-0848CE03EF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02624" y="2422080"/>
                  <a:ext cx="253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0972" name="Freihand 210971">
                  <a:extLst>
                    <a:ext uri="{FF2B5EF4-FFF2-40B4-BE49-F238E27FC236}">
                      <a16:creationId xmlns:a16="http://schemas.microsoft.com/office/drawing/2014/main" id="{FB7C7A9B-B34D-DB07-7E43-FDE730103C9C}"/>
                    </a:ext>
                  </a:extLst>
                </p14:cNvPr>
                <p14:cNvContentPartPr/>
                <p14:nvPr/>
              </p14:nvContentPartPr>
              <p14:xfrm>
                <a:off x="10617624" y="2471760"/>
                <a:ext cx="104040" cy="119880"/>
              </p14:xfrm>
            </p:contentPart>
          </mc:Choice>
          <mc:Fallback>
            <p:pic>
              <p:nvPicPr>
                <p:cNvPr id="210972" name="Freihand 210971">
                  <a:extLst>
                    <a:ext uri="{FF2B5EF4-FFF2-40B4-BE49-F238E27FC236}">
                      <a16:creationId xmlns:a16="http://schemas.microsoft.com/office/drawing/2014/main" id="{FB7C7A9B-B34D-DB07-7E43-FDE730103C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08624" y="2462760"/>
                  <a:ext cx="121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0973" name="Freihand 210972">
                  <a:extLst>
                    <a:ext uri="{FF2B5EF4-FFF2-40B4-BE49-F238E27FC236}">
                      <a16:creationId xmlns:a16="http://schemas.microsoft.com/office/drawing/2014/main" id="{6CC53E42-AD24-67A5-77D8-3BA2E7549185}"/>
                    </a:ext>
                  </a:extLst>
                </p14:cNvPr>
                <p14:cNvContentPartPr/>
                <p14:nvPr/>
              </p14:nvContentPartPr>
              <p14:xfrm>
                <a:off x="10765944" y="2501640"/>
                <a:ext cx="209880" cy="101160"/>
              </p14:xfrm>
            </p:contentPart>
          </mc:Choice>
          <mc:Fallback>
            <p:pic>
              <p:nvPicPr>
                <p:cNvPr id="210973" name="Freihand 210972">
                  <a:extLst>
                    <a:ext uri="{FF2B5EF4-FFF2-40B4-BE49-F238E27FC236}">
                      <a16:creationId xmlns:a16="http://schemas.microsoft.com/office/drawing/2014/main" id="{6CC53E42-AD24-67A5-77D8-3BA2E75491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57304" y="2492640"/>
                  <a:ext cx="227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0974" name="Freihand 210973">
                  <a:extLst>
                    <a:ext uri="{FF2B5EF4-FFF2-40B4-BE49-F238E27FC236}">
                      <a16:creationId xmlns:a16="http://schemas.microsoft.com/office/drawing/2014/main" id="{160155D0-CE92-C92E-8FF9-AE230F736766}"/>
                    </a:ext>
                  </a:extLst>
                </p14:cNvPr>
                <p14:cNvContentPartPr/>
                <p14:nvPr/>
              </p14:nvContentPartPr>
              <p14:xfrm>
                <a:off x="10908144" y="2507040"/>
                <a:ext cx="90720" cy="54720"/>
              </p14:xfrm>
            </p:contentPart>
          </mc:Choice>
          <mc:Fallback>
            <p:pic>
              <p:nvPicPr>
                <p:cNvPr id="210974" name="Freihand 210973">
                  <a:extLst>
                    <a:ext uri="{FF2B5EF4-FFF2-40B4-BE49-F238E27FC236}">
                      <a16:creationId xmlns:a16="http://schemas.microsoft.com/office/drawing/2014/main" id="{160155D0-CE92-C92E-8FF9-AE230F7367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99144" y="2498040"/>
                  <a:ext cx="1083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997" name="Gruppieren 210996">
            <a:extLst>
              <a:ext uri="{FF2B5EF4-FFF2-40B4-BE49-F238E27FC236}">
                <a16:creationId xmlns:a16="http://schemas.microsoft.com/office/drawing/2014/main" id="{8ABB90C5-08B1-959E-B605-214D2D657E10}"/>
              </a:ext>
            </a:extLst>
          </p:cNvPr>
          <p:cNvGrpSpPr/>
          <p:nvPr/>
        </p:nvGrpSpPr>
        <p:grpSpPr>
          <a:xfrm>
            <a:off x="7947504" y="2802960"/>
            <a:ext cx="2993760" cy="405720"/>
            <a:chOff x="7947504" y="2802960"/>
            <a:chExt cx="299376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0975" name="Freihand 210974">
                  <a:extLst>
                    <a:ext uri="{FF2B5EF4-FFF2-40B4-BE49-F238E27FC236}">
                      <a16:creationId xmlns:a16="http://schemas.microsoft.com/office/drawing/2014/main" id="{8AB31831-9953-0DC3-34E6-8E20857EC8B1}"/>
                    </a:ext>
                  </a:extLst>
                </p14:cNvPr>
                <p14:cNvContentPartPr/>
                <p14:nvPr/>
              </p14:nvContentPartPr>
              <p14:xfrm>
                <a:off x="8007624" y="2903040"/>
                <a:ext cx="9360" cy="164880"/>
              </p14:xfrm>
            </p:contentPart>
          </mc:Choice>
          <mc:Fallback>
            <p:pic>
              <p:nvPicPr>
                <p:cNvPr id="210975" name="Freihand 210974">
                  <a:extLst>
                    <a:ext uri="{FF2B5EF4-FFF2-40B4-BE49-F238E27FC236}">
                      <a16:creationId xmlns:a16="http://schemas.microsoft.com/office/drawing/2014/main" id="{8AB31831-9953-0DC3-34E6-8E20857EC8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98984" y="2894400"/>
                  <a:ext cx="27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0976" name="Freihand 210975">
                  <a:extLst>
                    <a:ext uri="{FF2B5EF4-FFF2-40B4-BE49-F238E27FC236}">
                      <a16:creationId xmlns:a16="http://schemas.microsoft.com/office/drawing/2014/main" id="{0508D819-5B66-76BF-3D47-995B1EB5253D}"/>
                    </a:ext>
                  </a:extLst>
                </p14:cNvPr>
                <p14:cNvContentPartPr/>
                <p14:nvPr/>
              </p14:nvContentPartPr>
              <p14:xfrm>
                <a:off x="7947504" y="2871000"/>
                <a:ext cx="163080" cy="169200"/>
              </p14:xfrm>
            </p:contentPart>
          </mc:Choice>
          <mc:Fallback>
            <p:pic>
              <p:nvPicPr>
                <p:cNvPr id="210976" name="Freihand 210975">
                  <a:extLst>
                    <a:ext uri="{FF2B5EF4-FFF2-40B4-BE49-F238E27FC236}">
                      <a16:creationId xmlns:a16="http://schemas.microsoft.com/office/drawing/2014/main" id="{0508D819-5B66-76BF-3D47-995B1EB525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38504" y="2862360"/>
                  <a:ext cx="180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0977" name="Freihand 210976">
                  <a:extLst>
                    <a:ext uri="{FF2B5EF4-FFF2-40B4-BE49-F238E27FC236}">
                      <a16:creationId xmlns:a16="http://schemas.microsoft.com/office/drawing/2014/main" id="{7349848B-D5AC-DB26-220C-92D95B9F7293}"/>
                    </a:ext>
                  </a:extLst>
                </p14:cNvPr>
                <p14:cNvContentPartPr/>
                <p14:nvPr/>
              </p14:nvContentPartPr>
              <p14:xfrm>
                <a:off x="8183304" y="2957040"/>
                <a:ext cx="108360" cy="88200"/>
              </p14:xfrm>
            </p:contentPart>
          </mc:Choice>
          <mc:Fallback>
            <p:pic>
              <p:nvPicPr>
                <p:cNvPr id="210977" name="Freihand 210976">
                  <a:extLst>
                    <a:ext uri="{FF2B5EF4-FFF2-40B4-BE49-F238E27FC236}">
                      <a16:creationId xmlns:a16="http://schemas.microsoft.com/office/drawing/2014/main" id="{7349848B-D5AC-DB26-220C-92D95B9F72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74304" y="2948040"/>
                  <a:ext cx="126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0978" name="Freihand 210977">
                  <a:extLst>
                    <a:ext uri="{FF2B5EF4-FFF2-40B4-BE49-F238E27FC236}">
                      <a16:creationId xmlns:a16="http://schemas.microsoft.com/office/drawing/2014/main" id="{D7B5C989-A0E8-FC24-6B9B-F1E75840800C}"/>
                    </a:ext>
                  </a:extLst>
                </p14:cNvPr>
                <p14:cNvContentPartPr/>
                <p14:nvPr/>
              </p14:nvContentPartPr>
              <p14:xfrm>
                <a:off x="8319384" y="2827440"/>
                <a:ext cx="231120" cy="220680"/>
              </p14:xfrm>
            </p:contentPart>
          </mc:Choice>
          <mc:Fallback>
            <p:pic>
              <p:nvPicPr>
                <p:cNvPr id="210978" name="Freihand 210977">
                  <a:extLst>
                    <a:ext uri="{FF2B5EF4-FFF2-40B4-BE49-F238E27FC236}">
                      <a16:creationId xmlns:a16="http://schemas.microsoft.com/office/drawing/2014/main" id="{D7B5C989-A0E8-FC24-6B9B-F1E7584080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0744" y="2818800"/>
                  <a:ext cx="248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0979" name="Freihand 210978">
                  <a:extLst>
                    <a:ext uri="{FF2B5EF4-FFF2-40B4-BE49-F238E27FC236}">
                      <a16:creationId xmlns:a16="http://schemas.microsoft.com/office/drawing/2014/main" id="{BAE446D7-E39A-C436-13DF-A1E746E08ABB}"/>
                    </a:ext>
                  </a:extLst>
                </p14:cNvPr>
                <p14:cNvContentPartPr/>
                <p14:nvPr/>
              </p14:nvContentPartPr>
              <p14:xfrm>
                <a:off x="8892504" y="2860920"/>
                <a:ext cx="168840" cy="223920"/>
              </p14:xfrm>
            </p:contentPart>
          </mc:Choice>
          <mc:Fallback>
            <p:pic>
              <p:nvPicPr>
                <p:cNvPr id="210979" name="Freihand 210978">
                  <a:extLst>
                    <a:ext uri="{FF2B5EF4-FFF2-40B4-BE49-F238E27FC236}">
                      <a16:creationId xmlns:a16="http://schemas.microsoft.com/office/drawing/2014/main" id="{BAE446D7-E39A-C436-13DF-A1E746E08A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83504" y="2852280"/>
                  <a:ext cx="186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0980" name="Freihand 210979">
                  <a:extLst>
                    <a:ext uri="{FF2B5EF4-FFF2-40B4-BE49-F238E27FC236}">
                      <a16:creationId xmlns:a16="http://schemas.microsoft.com/office/drawing/2014/main" id="{62D3A0B2-88E3-6780-D483-4A5580B9C6FF}"/>
                    </a:ext>
                  </a:extLst>
                </p14:cNvPr>
                <p14:cNvContentPartPr/>
                <p14:nvPr/>
              </p14:nvContentPartPr>
              <p14:xfrm>
                <a:off x="9208584" y="2904120"/>
                <a:ext cx="44640" cy="145800"/>
              </p14:xfrm>
            </p:contentPart>
          </mc:Choice>
          <mc:Fallback>
            <p:pic>
              <p:nvPicPr>
                <p:cNvPr id="210980" name="Freihand 210979">
                  <a:extLst>
                    <a:ext uri="{FF2B5EF4-FFF2-40B4-BE49-F238E27FC236}">
                      <a16:creationId xmlns:a16="http://schemas.microsoft.com/office/drawing/2014/main" id="{62D3A0B2-88E3-6780-D483-4A5580B9C6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99944" y="2895480"/>
                  <a:ext cx="62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0981" name="Freihand 210980">
                  <a:extLst>
                    <a:ext uri="{FF2B5EF4-FFF2-40B4-BE49-F238E27FC236}">
                      <a16:creationId xmlns:a16="http://schemas.microsoft.com/office/drawing/2014/main" id="{856212C0-F376-E41F-3ED4-B77C2B2E8237}"/>
                    </a:ext>
                  </a:extLst>
                </p14:cNvPr>
                <p14:cNvContentPartPr/>
                <p14:nvPr/>
              </p14:nvContentPartPr>
              <p14:xfrm>
                <a:off x="9170064" y="2877480"/>
                <a:ext cx="309600" cy="227520"/>
              </p14:xfrm>
            </p:contentPart>
          </mc:Choice>
          <mc:Fallback>
            <p:pic>
              <p:nvPicPr>
                <p:cNvPr id="210981" name="Freihand 210980">
                  <a:extLst>
                    <a:ext uri="{FF2B5EF4-FFF2-40B4-BE49-F238E27FC236}">
                      <a16:creationId xmlns:a16="http://schemas.microsoft.com/office/drawing/2014/main" id="{856212C0-F376-E41F-3ED4-B77C2B2E82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61064" y="2868840"/>
                  <a:ext cx="327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0982" name="Freihand 210981">
                  <a:extLst>
                    <a:ext uri="{FF2B5EF4-FFF2-40B4-BE49-F238E27FC236}">
                      <a16:creationId xmlns:a16="http://schemas.microsoft.com/office/drawing/2014/main" id="{C3C1F6D9-E2D1-ED25-EE22-11CF81EBA3EC}"/>
                    </a:ext>
                  </a:extLst>
                </p14:cNvPr>
                <p14:cNvContentPartPr/>
                <p14:nvPr/>
              </p14:nvContentPartPr>
              <p14:xfrm>
                <a:off x="9401544" y="2802960"/>
                <a:ext cx="187200" cy="160200"/>
              </p14:xfrm>
            </p:contentPart>
          </mc:Choice>
          <mc:Fallback>
            <p:pic>
              <p:nvPicPr>
                <p:cNvPr id="210982" name="Freihand 210981">
                  <a:extLst>
                    <a:ext uri="{FF2B5EF4-FFF2-40B4-BE49-F238E27FC236}">
                      <a16:creationId xmlns:a16="http://schemas.microsoft.com/office/drawing/2014/main" id="{C3C1F6D9-E2D1-ED25-EE22-11CF81EBA3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92904" y="2793960"/>
                  <a:ext cx="204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0986" name="Freihand 210985">
                  <a:extLst>
                    <a:ext uri="{FF2B5EF4-FFF2-40B4-BE49-F238E27FC236}">
                      <a16:creationId xmlns:a16="http://schemas.microsoft.com/office/drawing/2014/main" id="{E4295680-4C70-AE0A-D173-F456B0D50C5E}"/>
                    </a:ext>
                  </a:extLst>
                </p14:cNvPr>
                <p14:cNvContentPartPr/>
                <p14:nvPr/>
              </p14:nvContentPartPr>
              <p14:xfrm>
                <a:off x="9629064" y="3051720"/>
                <a:ext cx="15840" cy="133200"/>
              </p14:xfrm>
            </p:contentPart>
          </mc:Choice>
          <mc:Fallback>
            <p:pic>
              <p:nvPicPr>
                <p:cNvPr id="210986" name="Freihand 210985">
                  <a:extLst>
                    <a:ext uri="{FF2B5EF4-FFF2-40B4-BE49-F238E27FC236}">
                      <a16:creationId xmlns:a16="http://schemas.microsoft.com/office/drawing/2014/main" id="{E4295680-4C70-AE0A-D173-F456B0D50C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20424" y="3043080"/>
                  <a:ext cx="33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0987" name="Freihand 210986">
                  <a:extLst>
                    <a:ext uri="{FF2B5EF4-FFF2-40B4-BE49-F238E27FC236}">
                      <a16:creationId xmlns:a16="http://schemas.microsoft.com/office/drawing/2014/main" id="{9637343E-2187-FD6B-91F6-5DC01B6AB9FD}"/>
                    </a:ext>
                  </a:extLst>
                </p14:cNvPr>
                <p14:cNvContentPartPr/>
                <p14:nvPr/>
              </p14:nvContentPartPr>
              <p14:xfrm>
                <a:off x="9547344" y="3186360"/>
                <a:ext cx="160560" cy="12240"/>
              </p14:xfrm>
            </p:contentPart>
          </mc:Choice>
          <mc:Fallback>
            <p:pic>
              <p:nvPicPr>
                <p:cNvPr id="210987" name="Freihand 210986">
                  <a:extLst>
                    <a:ext uri="{FF2B5EF4-FFF2-40B4-BE49-F238E27FC236}">
                      <a16:creationId xmlns:a16="http://schemas.microsoft.com/office/drawing/2014/main" id="{9637343E-2187-FD6B-91F6-5DC01B6AB9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38704" y="3177360"/>
                  <a:ext cx="178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0988" name="Freihand 210987">
                  <a:extLst>
                    <a:ext uri="{FF2B5EF4-FFF2-40B4-BE49-F238E27FC236}">
                      <a16:creationId xmlns:a16="http://schemas.microsoft.com/office/drawing/2014/main" id="{673C9BBB-00AB-1925-3122-277C08058527}"/>
                    </a:ext>
                  </a:extLst>
                </p14:cNvPr>
                <p14:cNvContentPartPr/>
                <p14:nvPr/>
              </p14:nvContentPartPr>
              <p14:xfrm>
                <a:off x="9521784" y="2999160"/>
                <a:ext cx="186120" cy="23760"/>
              </p14:xfrm>
            </p:contentPart>
          </mc:Choice>
          <mc:Fallback>
            <p:pic>
              <p:nvPicPr>
                <p:cNvPr id="210988" name="Freihand 210987">
                  <a:extLst>
                    <a:ext uri="{FF2B5EF4-FFF2-40B4-BE49-F238E27FC236}">
                      <a16:creationId xmlns:a16="http://schemas.microsoft.com/office/drawing/2014/main" id="{673C9BBB-00AB-1925-3122-277C0805852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3144" y="2990160"/>
                  <a:ext cx="203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0990" name="Freihand 210989">
                  <a:extLst>
                    <a:ext uri="{FF2B5EF4-FFF2-40B4-BE49-F238E27FC236}">
                      <a16:creationId xmlns:a16="http://schemas.microsoft.com/office/drawing/2014/main" id="{67C26545-822B-8165-4A1B-E881B1ED987C}"/>
                    </a:ext>
                  </a:extLst>
                </p14:cNvPr>
                <p14:cNvContentPartPr/>
                <p14:nvPr/>
              </p14:nvContentPartPr>
              <p14:xfrm>
                <a:off x="8659944" y="2898000"/>
                <a:ext cx="102600" cy="46440"/>
              </p14:xfrm>
            </p:contentPart>
          </mc:Choice>
          <mc:Fallback>
            <p:pic>
              <p:nvPicPr>
                <p:cNvPr id="210990" name="Freihand 210989">
                  <a:extLst>
                    <a:ext uri="{FF2B5EF4-FFF2-40B4-BE49-F238E27FC236}">
                      <a16:creationId xmlns:a16="http://schemas.microsoft.com/office/drawing/2014/main" id="{67C26545-822B-8165-4A1B-E881B1ED98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50944" y="2889000"/>
                  <a:ext cx="120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0992" name="Freihand 210991">
                  <a:extLst>
                    <a:ext uri="{FF2B5EF4-FFF2-40B4-BE49-F238E27FC236}">
                      <a16:creationId xmlns:a16="http://schemas.microsoft.com/office/drawing/2014/main" id="{5958AE5F-7808-4C9F-F8B8-21971BB8238F}"/>
                    </a:ext>
                  </a:extLst>
                </p14:cNvPr>
                <p14:cNvContentPartPr/>
                <p14:nvPr/>
              </p14:nvContentPartPr>
              <p14:xfrm>
                <a:off x="9807984" y="3116880"/>
                <a:ext cx="115200" cy="89640"/>
              </p14:xfrm>
            </p:contentPart>
          </mc:Choice>
          <mc:Fallback>
            <p:pic>
              <p:nvPicPr>
                <p:cNvPr id="210992" name="Freihand 210991">
                  <a:extLst>
                    <a:ext uri="{FF2B5EF4-FFF2-40B4-BE49-F238E27FC236}">
                      <a16:creationId xmlns:a16="http://schemas.microsoft.com/office/drawing/2014/main" id="{5958AE5F-7808-4C9F-F8B8-21971BB8238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99344" y="3108240"/>
                  <a:ext cx="132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0993" name="Freihand 210992">
                  <a:extLst>
                    <a:ext uri="{FF2B5EF4-FFF2-40B4-BE49-F238E27FC236}">
                      <a16:creationId xmlns:a16="http://schemas.microsoft.com/office/drawing/2014/main" id="{C08C90D9-9131-9011-0FF8-3F362CE80297}"/>
                    </a:ext>
                  </a:extLst>
                </p14:cNvPr>
                <p14:cNvContentPartPr/>
                <p14:nvPr/>
              </p14:nvContentPartPr>
              <p14:xfrm>
                <a:off x="9992304" y="2979000"/>
                <a:ext cx="197280" cy="205200"/>
              </p14:xfrm>
            </p:contentPart>
          </mc:Choice>
          <mc:Fallback>
            <p:pic>
              <p:nvPicPr>
                <p:cNvPr id="210993" name="Freihand 210992">
                  <a:extLst>
                    <a:ext uri="{FF2B5EF4-FFF2-40B4-BE49-F238E27FC236}">
                      <a16:creationId xmlns:a16="http://schemas.microsoft.com/office/drawing/2014/main" id="{C08C90D9-9131-9011-0FF8-3F362CE802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83664" y="2970000"/>
                  <a:ext cx="21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0994" name="Freihand 210993">
                  <a:extLst>
                    <a:ext uri="{FF2B5EF4-FFF2-40B4-BE49-F238E27FC236}">
                      <a16:creationId xmlns:a16="http://schemas.microsoft.com/office/drawing/2014/main" id="{1CDE52FB-8C8F-AB3F-FFC6-E255DAC6E765}"/>
                    </a:ext>
                  </a:extLst>
                </p14:cNvPr>
                <p14:cNvContentPartPr/>
                <p14:nvPr/>
              </p14:nvContentPartPr>
              <p14:xfrm>
                <a:off x="10236024" y="3025800"/>
                <a:ext cx="114480" cy="148680"/>
              </p14:xfrm>
            </p:contentPart>
          </mc:Choice>
          <mc:Fallback>
            <p:pic>
              <p:nvPicPr>
                <p:cNvPr id="210994" name="Freihand 210993">
                  <a:extLst>
                    <a:ext uri="{FF2B5EF4-FFF2-40B4-BE49-F238E27FC236}">
                      <a16:creationId xmlns:a16="http://schemas.microsoft.com/office/drawing/2014/main" id="{1CDE52FB-8C8F-AB3F-FFC6-E255DAC6E7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27384" y="3016800"/>
                  <a:ext cx="13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0995" name="Freihand 210994">
                  <a:extLst>
                    <a:ext uri="{FF2B5EF4-FFF2-40B4-BE49-F238E27FC236}">
                      <a16:creationId xmlns:a16="http://schemas.microsoft.com/office/drawing/2014/main" id="{53C8234D-0529-726D-A96A-DD325E2AC410}"/>
                    </a:ext>
                  </a:extLst>
                </p14:cNvPr>
                <p14:cNvContentPartPr/>
                <p14:nvPr/>
              </p14:nvContentPartPr>
              <p14:xfrm>
                <a:off x="10373904" y="3045600"/>
                <a:ext cx="198360" cy="163080"/>
              </p14:xfrm>
            </p:contentPart>
          </mc:Choice>
          <mc:Fallback>
            <p:pic>
              <p:nvPicPr>
                <p:cNvPr id="210995" name="Freihand 210994">
                  <a:extLst>
                    <a:ext uri="{FF2B5EF4-FFF2-40B4-BE49-F238E27FC236}">
                      <a16:creationId xmlns:a16="http://schemas.microsoft.com/office/drawing/2014/main" id="{53C8234D-0529-726D-A96A-DD325E2AC4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64904" y="3036600"/>
                  <a:ext cx="216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0996" name="Freihand 210995">
                  <a:extLst>
                    <a:ext uri="{FF2B5EF4-FFF2-40B4-BE49-F238E27FC236}">
                      <a16:creationId xmlns:a16="http://schemas.microsoft.com/office/drawing/2014/main" id="{3F85DD27-DAF1-90EB-C989-8AC2D70302B5}"/>
                    </a:ext>
                  </a:extLst>
                </p14:cNvPr>
                <p14:cNvContentPartPr/>
                <p14:nvPr/>
              </p14:nvContentPartPr>
              <p14:xfrm>
                <a:off x="10771704" y="2986560"/>
                <a:ext cx="169560" cy="89640"/>
              </p14:xfrm>
            </p:contentPart>
          </mc:Choice>
          <mc:Fallback>
            <p:pic>
              <p:nvPicPr>
                <p:cNvPr id="210996" name="Freihand 210995">
                  <a:extLst>
                    <a:ext uri="{FF2B5EF4-FFF2-40B4-BE49-F238E27FC236}">
                      <a16:creationId xmlns:a16="http://schemas.microsoft.com/office/drawing/2014/main" id="{3F85DD27-DAF1-90EB-C989-8AC2D70302B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63064" y="2977560"/>
                  <a:ext cx="1872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37" name="Gruppieren 211036">
            <a:extLst>
              <a:ext uri="{FF2B5EF4-FFF2-40B4-BE49-F238E27FC236}">
                <a16:creationId xmlns:a16="http://schemas.microsoft.com/office/drawing/2014/main" id="{860AB1E2-75C2-AEE3-8DBD-54CD6E86D77E}"/>
              </a:ext>
            </a:extLst>
          </p:cNvPr>
          <p:cNvGrpSpPr/>
          <p:nvPr/>
        </p:nvGrpSpPr>
        <p:grpSpPr>
          <a:xfrm>
            <a:off x="199584" y="158760"/>
            <a:ext cx="1045080" cy="265320"/>
            <a:chOff x="199584" y="158760"/>
            <a:chExt cx="104508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033" name="Freihand 211032">
                  <a:extLst>
                    <a:ext uri="{FF2B5EF4-FFF2-40B4-BE49-F238E27FC236}">
                      <a16:creationId xmlns:a16="http://schemas.microsoft.com/office/drawing/2014/main" id="{5929BD5E-66F6-D901-A249-3993052AA284}"/>
                    </a:ext>
                  </a:extLst>
                </p14:cNvPr>
                <p14:cNvContentPartPr/>
                <p14:nvPr/>
              </p14:nvContentPartPr>
              <p14:xfrm>
                <a:off x="199584" y="158760"/>
                <a:ext cx="205200" cy="265320"/>
              </p14:xfrm>
            </p:contentPart>
          </mc:Choice>
          <mc:Fallback>
            <p:pic>
              <p:nvPicPr>
                <p:cNvPr id="211033" name="Freihand 211032">
                  <a:extLst>
                    <a:ext uri="{FF2B5EF4-FFF2-40B4-BE49-F238E27FC236}">
                      <a16:creationId xmlns:a16="http://schemas.microsoft.com/office/drawing/2014/main" id="{5929BD5E-66F6-D901-A249-3993052AA2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0944" y="149760"/>
                  <a:ext cx="222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FEBFF19A-12C7-FE31-BE02-30B1A440532A}"/>
                    </a:ext>
                  </a:extLst>
                </p14:cNvPr>
                <p14:cNvContentPartPr/>
                <p14:nvPr/>
              </p14:nvContentPartPr>
              <p14:xfrm>
                <a:off x="494784" y="275400"/>
                <a:ext cx="92160" cy="131040"/>
              </p14:xfrm>
            </p:contentPart>
          </mc:Choice>
          <mc:Fallback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FEBFF19A-12C7-FE31-BE02-30B1A44053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5784" y="266400"/>
                  <a:ext cx="109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A15C619A-25D9-591F-160E-084320C8CFA4}"/>
                    </a:ext>
                  </a:extLst>
                </p14:cNvPr>
                <p14:cNvContentPartPr/>
                <p14:nvPr/>
              </p14:nvContentPartPr>
              <p14:xfrm>
                <a:off x="599184" y="264240"/>
                <a:ext cx="363960" cy="123120"/>
              </p14:xfrm>
            </p:contentPart>
          </mc:Choice>
          <mc:Fallback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A15C619A-25D9-591F-160E-084320C8CF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0544" y="255240"/>
                  <a:ext cx="381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036" name="Freihand 211035">
                  <a:extLst>
                    <a:ext uri="{FF2B5EF4-FFF2-40B4-BE49-F238E27FC236}">
                      <a16:creationId xmlns:a16="http://schemas.microsoft.com/office/drawing/2014/main" id="{97C2D7E7-8D76-CE36-5740-385560EC21FA}"/>
                    </a:ext>
                  </a:extLst>
                </p14:cNvPr>
                <p14:cNvContentPartPr/>
                <p14:nvPr/>
              </p14:nvContentPartPr>
              <p14:xfrm>
                <a:off x="1043064" y="184320"/>
                <a:ext cx="201600" cy="146880"/>
              </p14:xfrm>
            </p:contentPart>
          </mc:Choice>
          <mc:Fallback>
            <p:pic>
              <p:nvPicPr>
                <p:cNvPr id="211036" name="Freihand 211035">
                  <a:extLst>
                    <a:ext uri="{FF2B5EF4-FFF2-40B4-BE49-F238E27FC236}">
                      <a16:creationId xmlns:a16="http://schemas.microsoft.com/office/drawing/2014/main" id="{97C2D7E7-8D76-CE36-5740-385560EC21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4424" y="175680"/>
                  <a:ext cx="2192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56" name="Gruppieren 211055">
            <a:extLst>
              <a:ext uri="{FF2B5EF4-FFF2-40B4-BE49-F238E27FC236}">
                <a16:creationId xmlns:a16="http://schemas.microsoft.com/office/drawing/2014/main" id="{7C03D2BE-4C93-E796-9069-A5C18FFA8C7E}"/>
              </a:ext>
            </a:extLst>
          </p:cNvPr>
          <p:cNvGrpSpPr/>
          <p:nvPr/>
        </p:nvGrpSpPr>
        <p:grpSpPr>
          <a:xfrm>
            <a:off x="327744" y="493920"/>
            <a:ext cx="731880" cy="339120"/>
            <a:chOff x="327744" y="493920"/>
            <a:chExt cx="73188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A37F2E7E-8987-723C-AC19-0892E3214163}"/>
                    </a:ext>
                  </a:extLst>
                </p14:cNvPr>
                <p14:cNvContentPartPr/>
                <p14:nvPr/>
              </p14:nvContentPartPr>
              <p14:xfrm>
                <a:off x="327744" y="593280"/>
                <a:ext cx="183240" cy="232560"/>
              </p14:xfrm>
            </p:contentPart>
          </mc:Choice>
          <mc:Fallback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A37F2E7E-8987-723C-AC19-0892E321416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744" y="584280"/>
                  <a:ext cx="200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1F0EBB4F-B84D-D3DC-6530-72CBFE1682FB}"/>
                    </a:ext>
                  </a:extLst>
                </p14:cNvPr>
                <p14:cNvContentPartPr/>
                <p14:nvPr/>
              </p14:nvContentPartPr>
              <p14:xfrm>
                <a:off x="344304" y="649440"/>
                <a:ext cx="184320" cy="117360"/>
              </p14:xfrm>
            </p:contentPart>
          </mc:Choice>
          <mc:Fallback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1F0EBB4F-B84D-D3DC-6530-72CBFE1682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5304" y="640440"/>
                  <a:ext cx="201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048D594A-C82C-B550-2881-53143CDF8AEF}"/>
                    </a:ext>
                  </a:extLst>
                </p14:cNvPr>
                <p14:cNvContentPartPr/>
                <p14:nvPr/>
              </p14:nvContentPartPr>
              <p14:xfrm>
                <a:off x="632664" y="516600"/>
                <a:ext cx="131760" cy="253440"/>
              </p14:xfrm>
            </p:contentPart>
          </mc:Choice>
          <mc:Fallback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048D594A-C82C-B550-2881-53143CDF8A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3664" y="507960"/>
                  <a:ext cx="149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054" name="Freihand 211053">
                  <a:extLst>
                    <a:ext uri="{FF2B5EF4-FFF2-40B4-BE49-F238E27FC236}">
                      <a16:creationId xmlns:a16="http://schemas.microsoft.com/office/drawing/2014/main" id="{054F9A0F-CB10-FB84-4395-2DAFAED25CFB}"/>
                    </a:ext>
                  </a:extLst>
                </p14:cNvPr>
                <p14:cNvContentPartPr/>
                <p14:nvPr/>
              </p14:nvContentPartPr>
              <p14:xfrm>
                <a:off x="820224" y="552960"/>
                <a:ext cx="81360" cy="218880"/>
              </p14:xfrm>
            </p:contentPart>
          </mc:Choice>
          <mc:Fallback>
            <p:pic>
              <p:nvPicPr>
                <p:cNvPr id="211054" name="Freihand 211053">
                  <a:extLst>
                    <a:ext uri="{FF2B5EF4-FFF2-40B4-BE49-F238E27FC236}">
                      <a16:creationId xmlns:a16="http://schemas.microsoft.com/office/drawing/2014/main" id="{054F9A0F-CB10-FB84-4395-2DAFAED25C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1224" y="543960"/>
                  <a:ext cx="99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D1A0A655-BD7A-1110-6CBB-ABCA9D4A97FE}"/>
                    </a:ext>
                  </a:extLst>
                </p14:cNvPr>
                <p14:cNvContentPartPr/>
                <p14:nvPr/>
              </p14:nvContentPartPr>
              <p14:xfrm>
                <a:off x="790704" y="493920"/>
                <a:ext cx="268920" cy="339120"/>
              </p14:xfrm>
            </p:contentPart>
          </mc:Choice>
          <mc:Fallback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D1A0A655-BD7A-1110-6CBB-ABCA9D4A97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2064" y="484920"/>
                  <a:ext cx="28656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11038" name="Freihand 211037">
                <a:extLst>
                  <a:ext uri="{FF2B5EF4-FFF2-40B4-BE49-F238E27FC236}">
                    <a16:creationId xmlns:a16="http://schemas.microsoft.com/office/drawing/2014/main" id="{40BA7582-8CA6-62D5-1C00-C7B1CCC02D35}"/>
                  </a:ext>
                </a:extLst>
              </p14:cNvPr>
              <p14:cNvContentPartPr/>
              <p14:nvPr/>
            </p14:nvContentPartPr>
            <p14:xfrm>
              <a:off x="1466424" y="198360"/>
              <a:ext cx="377640" cy="172080"/>
            </p14:xfrm>
          </p:contentPart>
        </mc:Choice>
        <mc:Fallback>
          <p:pic>
            <p:nvPicPr>
              <p:cNvPr id="211038" name="Freihand 211037">
                <a:extLst>
                  <a:ext uri="{FF2B5EF4-FFF2-40B4-BE49-F238E27FC236}">
                    <a16:creationId xmlns:a16="http://schemas.microsoft.com/office/drawing/2014/main" id="{40BA7582-8CA6-62D5-1C00-C7B1CCC02D3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457784" y="189720"/>
                <a:ext cx="395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11039" name="Freihand 211038">
                <a:extLst>
                  <a:ext uri="{FF2B5EF4-FFF2-40B4-BE49-F238E27FC236}">
                    <a16:creationId xmlns:a16="http://schemas.microsoft.com/office/drawing/2014/main" id="{27CEB947-33FA-1A27-7AD3-A244BEEA22FD}"/>
                  </a:ext>
                </a:extLst>
              </p14:cNvPr>
              <p14:cNvContentPartPr/>
              <p14:nvPr/>
            </p14:nvContentPartPr>
            <p14:xfrm>
              <a:off x="1912104" y="226080"/>
              <a:ext cx="73080" cy="80280"/>
            </p14:xfrm>
          </p:contentPart>
        </mc:Choice>
        <mc:Fallback>
          <p:pic>
            <p:nvPicPr>
              <p:cNvPr id="211039" name="Freihand 211038">
                <a:extLst>
                  <a:ext uri="{FF2B5EF4-FFF2-40B4-BE49-F238E27FC236}">
                    <a16:creationId xmlns:a16="http://schemas.microsoft.com/office/drawing/2014/main" id="{27CEB947-33FA-1A27-7AD3-A244BEEA22F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903104" y="217080"/>
                <a:ext cx="90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1040" name="Freihand 211039">
                <a:extLst>
                  <a:ext uri="{FF2B5EF4-FFF2-40B4-BE49-F238E27FC236}">
                    <a16:creationId xmlns:a16="http://schemas.microsoft.com/office/drawing/2014/main" id="{8B70B131-2780-5359-0145-C32088BD1460}"/>
                  </a:ext>
                </a:extLst>
              </p14:cNvPr>
              <p14:cNvContentPartPr/>
              <p14:nvPr/>
            </p14:nvContentPartPr>
            <p14:xfrm>
              <a:off x="2224584" y="240480"/>
              <a:ext cx="194400" cy="109080"/>
            </p14:xfrm>
          </p:contentPart>
        </mc:Choice>
        <mc:Fallback>
          <p:pic>
            <p:nvPicPr>
              <p:cNvPr id="211040" name="Freihand 211039">
                <a:extLst>
                  <a:ext uri="{FF2B5EF4-FFF2-40B4-BE49-F238E27FC236}">
                    <a16:creationId xmlns:a16="http://schemas.microsoft.com/office/drawing/2014/main" id="{8B70B131-2780-5359-0145-C32088BD146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215584" y="231840"/>
                <a:ext cx="2120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11041" name="Freihand 211040">
                <a:extLst>
                  <a:ext uri="{FF2B5EF4-FFF2-40B4-BE49-F238E27FC236}">
                    <a16:creationId xmlns:a16="http://schemas.microsoft.com/office/drawing/2014/main" id="{379871E7-2BE0-C942-ADD6-04D396ACAC64}"/>
                  </a:ext>
                </a:extLst>
              </p14:cNvPr>
              <p14:cNvContentPartPr/>
              <p14:nvPr/>
            </p14:nvContentPartPr>
            <p14:xfrm>
              <a:off x="2419344" y="177120"/>
              <a:ext cx="27720" cy="14400"/>
            </p14:xfrm>
          </p:contentPart>
        </mc:Choice>
        <mc:Fallback>
          <p:pic>
            <p:nvPicPr>
              <p:cNvPr id="211041" name="Freihand 211040">
                <a:extLst>
                  <a:ext uri="{FF2B5EF4-FFF2-40B4-BE49-F238E27FC236}">
                    <a16:creationId xmlns:a16="http://schemas.microsoft.com/office/drawing/2014/main" id="{379871E7-2BE0-C942-ADD6-04D396ACAC6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10344" y="168120"/>
                <a:ext cx="453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11042" name="Freihand 211041">
                <a:extLst>
                  <a:ext uri="{FF2B5EF4-FFF2-40B4-BE49-F238E27FC236}">
                    <a16:creationId xmlns:a16="http://schemas.microsoft.com/office/drawing/2014/main" id="{FD0F169B-1888-59C3-3155-53EF64EA4F48}"/>
                  </a:ext>
                </a:extLst>
              </p14:cNvPr>
              <p14:cNvContentPartPr/>
              <p14:nvPr/>
            </p14:nvContentPartPr>
            <p14:xfrm>
              <a:off x="2571264" y="152280"/>
              <a:ext cx="173880" cy="200880"/>
            </p14:xfrm>
          </p:contentPart>
        </mc:Choice>
        <mc:Fallback>
          <p:pic>
            <p:nvPicPr>
              <p:cNvPr id="211042" name="Freihand 211041">
                <a:extLst>
                  <a:ext uri="{FF2B5EF4-FFF2-40B4-BE49-F238E27FC236}">
                    <a16:creationId xmlns:a16="http://schemas.microsoft.com/office/drawing/2014/main" id="{FD0F169B-1888-59C3-3155-53EF64EA4F4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62624" y="143640"/>
                <a:ext cx="191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11043" name="Freihand 211042">
                <a:extLst>
                  <a:ext uri="{FF2B5EF4-FFF2-40B4-BE49-F238E27FC236}">
                    <a16:creationId xmlns:a16="http://schemas.microsoft.com/office/drawing/2014/main" id="{3A5183B9-B322-7A9E-09BF-148EE58855AC}"/>
                  </a:ext>
                </a:extLst>
              </p14:cNvPr>
              <p14:cNvContentPartPr/>
              <p14:nvPr/>
            </p14:nvContentPartPr>
            <p14:xfrm>
              <a:off x="2791584" y="261000"/>
              <a:ext cx="3600" cy="11160"/>
            </p14:xfrm>
          </p:contentPart>
        </mc:Choice>
        <mc:Fallback>
          <p:pic>
            <p:nvPicPr>
              <p:cNvPr id="211043" name="Freihand 211042">
                <a:extLst>
                  <a:ext uri="{FF2B5EF4-FFF2-40B4-BE49-F238E27FC236}">
                    <a16:creationId xmlns:a16="http://schemas.microsoft.com/office/drawing/2014/main" id="{3A5183B9-B322-7A9E-09BF-148EE58855A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82584" y="252360"/>
                <a:ext cx="21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11044" name="Freihand 211043">
                <a:extLst>
                  <a:ext uri="{FF2B5EF4-FFF2-40B4-BE49-F238E27FC236}">
                    <a16:creationId xmlns:a16="http://schemas.microsoft.com/office/drawing/2014/main" id="{4994410B-73B1-9B33-55F5-4259E3460FEF}"/>
                  </a:ext>
                </a:extLst>
              </p14:cNvPr>
              <p14:cNvContentPartPr/>
              <p14:nvPr/>
            </p14:nvContentPartPr>
            <p14:xfrm>
              <a:off x="2579904" y="200520"/>
              <a:ext cx="446400" cy="292320"/>
            </p14:xfrm>
          </p:contentPart>
        </mc:Choice>
        <mc:Fallback>
          <p:pic>
            <p:nvPicPr>
              <p:cNvPr id="211044" name="Freihand 211043">
                <a:extLst>
                  <a:ext uri="{FF2B5EF4-FFF2-40B4-BE49-F238E27FC236}">
                    <a16:creationId xmlns:a16="http://schemas.microsoft.com/office/drawing/2014/main" id="{4994410B-73B1-9B33-55F5-4259E3460FE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70904" y="191880"/>
                <a:ext cx="4640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11045" name="Freihand 211044">
                <a:extLst>
                  <a:ext uri="{FF2B5EF4-FFF2-40B4-BE49-F238E27FC236}">
                    <a16:creationId xmlns:a16="http://schemas.microsoft.com/office/drawing/2014/main" id="{33C6D769-96F0-2081-81F0-3350BFDF8FBF}"/>
                  </a:ext>
                </a:extLst>
              </p14:cNvPr>
              <p14:cNvContentPartPr/>
              <p14:nvPr/>
            </p14:nvContentPartPr>
            <p14:xfrm>
              <a:off x="3081384" y="225000"/>
              <a:ext cx="245160" cy="46440"/>
            </p14:xfrm>
          </p:contentPart>
        </mc:Choice>
        <mc:Fallback>
          <p:pic>
            <p:nvPicPr>
              <p:cNvPr id="211045" name="Freihand 211044">
                <a:extLst>
                  <a:ext uri="{FF2B5EF4-FFF2-40B4-BE49-F238E27FC236}">
                    <a16:creationId xmlns:a16="http://schemas.microsoft.com/office/drawing/2014/main" id="{33C6D769-96F0-2081-81F0-3350BFDF8FB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72744" y="216000"/>
                <a:ext cx="262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11046" name="Freihand 211045">
                <a:extLst>
                  <a:ext uri="{FF2B5EF4-FFF2-40B4-BE49-F238E27FC236}">
                    <a16:creationId xmlns:a16="http://schemas.microsoft.com/office/drawing/2014/main" id="{647C65E6-734E-A509-5D34-530EFE558485}"/>
                  </a:ext>
                </a:extLst>
              </p14:cNvPr>
              <p14:cNvContentPartPr/>
              <p14:nvPr/>
            </p14:nvContentPartPr>
            <p14:xfrm>
              <a:off x="3331584" y="159480"/>
              <a:ext cx="342000" cy="119160"/>
            </p14:xfrm>
          </p:contentPart>
        </mc:Choice>
        <mc:Fallback>
          <p:pic>
            <p:nvPicPr>
              <p:cNvPr id="211046" name="Freihand 211045">
                <a:extLst>
                  <a:ext uri="{FF2B5EF4-FFF2-40B4-BE49-F238E27FC236}">
                    <a16:creationId xmlns:a16="http://schemas.microsoft.com/office/drawing/2014/main" id="{647C65E6-734E-A509-5D34-530EFE55848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322584" y="150840"/>
                <a:ext cx="359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11047" name="Freihand 211046">
                <a:extLst>
                  <a:ext uri="{FF2B5EF4-FFF2-40B4-BE49-F238E27FC236}">
                    <a16:creationId xmlns:a16="http://schemas.microsoft.com/office/drawing/2014/main" id="{44577BE3-851C-2A4D-6BDB-D57435BF9F2C}"/>
                  </a:ext>
                </a:extLst>
              </p14:cNvPr>
              <p14:cNvContentPartPr/>
              <p14:nvPr/>
            </p14:nvContentPartPr>
            <p14:xfrm>
              <a:off x="3821184" y="208440"/>
              <a:ext cx="45720" cy="112320"/>
            </p14:xfrm>
          </p:contentPart>
        </mc:Choice>
        <mc:Fallback>
          <p:pic>
            <p:nvPicPr>
              <p:cNvPr id="211047" name="Freihand 211046">
                <a:extLst>
                  <a:ext uri="{FF2B5EF4-FFF2-40B4-BE49-F238E27FC236}">
                    <a16:creationId xmlns:a16="http://schemas.microsoft.com/office/drawing/2014/main" id="{44577BE3-851C-2A4D-6BDB-D57435BF9F2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812184" y="199440"/>
                <a:ext cx="6336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79" name="Gruppieren 211078">
            <a:extLst>
              <a:ext uri="{FF2B5EF4-FFF2-40B4-BE49-F238E27FC236}">
                <a16:creationId xmlns:a16="http://schemas.microsoft.com/office/drawing/2014/main" id="{C8408B34-08DE-EF6D-851F-1579C6092866}"/>
              </a:ext>
            </a:extLst>
          </p:cNvPr>
          <p:cNvGrpSpPr/>
          <p:nvPr/>
        </p:nvGrpSpPr>
        <p:grpSpPr>
          <a:xfrm>
            <a:off x="2121624" y="434160"/>
            <a:ext cx="2826360" cy="828360"/>
            <a:chOff x="2121624" y="434160"/>
            <a:chExt cx="2826360" cy="82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6DAFF274-1180-F174-3797-021907E58BE1}"/>
                    </a:ext>
                  </a:extLst>
                </p14:cNvPr>
                <p14:cNvContentPartPr/>
                <p14:nvPr/>
              </p14:nvContentPartPr>
              <p14:xfrm>
                <a:off x="2133144" y="588960"/>
                <a:ext cx="144360" cy="183600"/>
              </p14:xfrm>
            </p:contentPart>
          </mc:Choice>
          <mc:Fallback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6DAFF274-1180-F174-3797-021907E58B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24504" y="580320"/>
                  <a:ext cx="162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B3DB2328-A159-7224-4B41-2CDD84C80045}"/>
                    </a:ext>
                  </a:extLst>
                </p14:cNvPr>
                <p14:cNvContentPartPr/>
                <p14:nvPr/>
              </p14:nvContentPartPr>
              <p14:xfrm>
                <a:off x="2121624" y="643680"/>
                <a:ext cx="161640" cy="81000"/>
              </p14:xfrm>
            </p:contentPart>
          </mc:Choice>
          <mc:Fallback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B3DB2328-A159-7224-4B41-2CDD84C8004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12984" y="634680"/>
                  <a:ext cx="179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6B7D2436-C060-C017-4161-9E71816B0A02}"/>
                    </a:ext>
                  </a:extLst>
                </p14:cNvPr>
                <p14:cNvContentPartPr/>
                <p14:nvPr/>
              </p14:nvContentPartPr>
              <p14:xfrm>
                <a:off x="2406744" y="514080"/>
                <a:ext cx="86760" cy="213840"/>
              </p14:xfrm>
            </p:contentPart>
          </mc:Choice>
          <mc:Fallback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6B7D2436-C060-C017-4161-9E71816B0A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97744" y="505440"/>
                  <a:ext cx="104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B4B18A1E-FD59-B95E-9779-D14D935210B3}"/>
                    </a:ext>
                  </a:extLst>
                </p14:cNvPr>
                <p14:cNvContentPartPr/>
                <p14:nvPr/>
              </p14:nvContentPartPr>
              <p14:xfrm>
                <a:off x="2577744" y="554760"/>
                <a:ext cx="157680" cy="146520"/>
              </p14:xfrm>
            </p:contentPart>
          </mc:Choice>
          <mc:Fallback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B4B18A1E-FD59-B95E-9779-D14D935210B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68744" y="546120"/>
                  <a:ext cx="175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D20EEE43-C8BD-B051-0AAB-BB5EE91A7207}"/>
                    </a:ext>
                  </a:extLst>
                </p14:cNvPr>
                <p14:cNvContentPartPr/>
                <p14:nvPr/>
              </p14:nvContentPartPr>
              <p14:xfrm>
                <a:off x="2766024" y="492120"/>
                <a:ext cx="56160" cy="236520"/>
              </p14:xfrm>
            </p:contentPart>
          </mc:Choice>
          <mc:Fallback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D20EEE43-C8BD-B051-0AAB-BB5EE91A72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57024" y="483120"/>
                  <a:ext cx="73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A7228602-8E5B-6CA7-A86D-2D8D67635F5F}"/>
                    </a:ext>
                  </a:extLst>
                </p14:cNvPr>
                <p14:cNvContentPartPr/>
                <p14:nvPr/>
              </p14:nvContentPartPr>
              <p14:xfrm>
                <a:off x="3131424" y="607320"/>
                <a:ext cx="166680" cy="32760"/>
              </p14:xfrm>
            </p:contentPart>
          </mc:Choice>
          <mc:Fallback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A7228602-8E5B-6CA7-A86D-2D8D67635F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22784" y="598320"/>
                  <a:ext cx="184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E07C323F-E56F-7922-8227-BF47DDC68709}"/>
                    </a:ext>
                  </a:extLst>
                </p14:cNvPr>
                <p14:cNvContentPartPr/>
                <p14:nvPr/>
              </p14:nvContentPartPr>
              <p14:xfrm>
                <a:off x="3443544" y="487440"/>
                <a:ext cx="185400" cy="203400"/>
              </p14:xfrm>
            </p:contentPart>
          </mc:Choice>
          <mc:Fallback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E07C323F-E56F-7922-8227-BF47DDC6870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34904" y="478800"/>
                  <a:ext cx="203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85B92F78-257E-E851-4147-989B5D92C723}"/>
                    </a:ext>
                  </a:extLst>
                </p14:cNvPr>
                <p14:cNvContentPartPr/>
                <p14:nvPr/>
              </p14:nvContentPartPr>
              <p14:xfrm>
                <a:off x="3726504" y="438840"/>
                <a:ext cx="269280" cy="225000"/>
              </p14:xfrm>
            </p:contentPart>
          </mc:Choice>
          <mc:Fallback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85B92F78-257E-E851-4147-989B5D92C7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17504" y="429840"/>
                  <a:ext cx="286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4917CAC5-3D25-E545-493F-EA89E9D32E77}"/>
                    </a:ext>
                  </a:extLst>
                </p14:cNvPr>
                <p14:cNvContentPartPr/>
                <p14:nvPr/>
              </p14:nvContentPartPr>
              <p14:xfrm>
                <a:off x="3904704" y="523800"/>
                <a:ext cx="377280" cy="41760"/>
              </p14:xfrm>
            </p:contentPart>
          </mc:Choice>
          <mc:Fallback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4917CAC5-3D25-E545-493F-EA89E9D32E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95704" y="515160"/>
                  <a:ext cx="394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978524EB-FA06-DEED-3072-6CB68A976292}"/>
                    </a:ext>
                  </a:extLst>
                </p14:cNvPr>
                <p14:cNvContentPartPr/>
                <p14:nvPr/>
              </p14:nvContentPartPr>
              <p14:xfrm>
                <a:off x="4390344" y="434160"/>
                <a:ext cx="203400" cy="297720"/>
              </p14:xfrm>
            </p:contentPart>
          </mc:Choice>
          <mc:Fallback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978524EB-FA06-DEED-3072-6CB68A9762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81704" y="425520"/>
                  <a:ext cx="221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B4CC60BB-B2B7-A5C0-5DC1-983D8ABFC8C9}"/>
                    </a:ext>
                  </a:extLst>
                </p14:cNvPr>
                <p14:cNvContentPartPr/>
                <p14:nvPr/>
              </p14:nvContentPartPr>
              <p14:xfrm>
                <a:off x="2210904" y="789480"/>
                <a:ext cx="2282040" cy="126000"/>
              </p14:xfrm>
            </p:contentPart>
          </mc:Choice>
          <mc:Fallback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B4CC60BB-B2B7-A5C0-5DC1-983D8ABFC8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02264" y="780840"/>
                  <a:ext cx="2299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8B2DAED4-57BF-A5DB-48D0-9B2694087226}"/>
                    </a:ext>
                  </a:extLst>
                </p14:cNvPr>
                <p14:cNvContentPartPr/>
                <p14:nvPr/>
              </p14:nvContentPartPr>
              <p14:xfrm>
                <a:off x="3046464" y="1011240"/>
                <a:ext cx="176400" cy="173880"/>
              </p14:xfrm>
            </p:contentPart>
          </mc:Choice>
          <mc:Fallback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8B2DAED4-57BF-A5DB-48D0-9B26940872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37464" y="1002600"/>
                  <a:ext cx="194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C195CD05-3B69-EEBE-7B07-448EA1DA72EC}"/>
                    </a:ext>
                  </a:extLst>
                </p14:cNvPr>
                <p14:cNvContentPartPr/>
                <p14:nvPr/>
              </p14:nvContentPartPr>
              <p14:xfrm>
                <a:off x="3043944" y="1060200"/>
                <a:ext cx="201240" cy="93600"/>
              </p14:xfrm>
            </p:contentPart>
          </mc:Choice>
          <mc:Fallback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C195CD05-3B69-EEBE-7B07-448EA1DA72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35304" y="1051560"/>
                  <a:ext cx="218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070" name="Freihand 211069">
                  <a:extLst>
                    <a:ext uri="{FF2B5EF4-FFF2-40B4-BE49-F238E27FC236}">
                      <a16:creationId xmlns:a16="http://schemas.microsoft.com/office/drawing/2014/main" id="{60CBD8A8-3B16-72FF-F89B-92E5756B55DE}"/>
                    </a:ext>
                  </a:extLst>
                </p14:cNvPr>
                <p14:cNvContentPartPr/>
                <p14:nvPr/>
              </p14:nvContentPartPr>
              <p14:xfrm>
                <a:off x="3333744" y="935280"/>
                <a:ext cx="271080" cy="219600"/>
              </p14:xfrm>
            </p:contentPart>
          </mc:Choice>
          <mc:Fallback>
            <p:pic>
              <p:nvPicPr>
                <p:cNvPr id="211070" name="Freihand 211069">
                  <a:extLst>
                    <a:ext uri="{FF2B5EF4-FFF2-40B4-BE49-F238E27FC236}">
                      <a16:creationId xmlns:a16="http://schemas.microsoft.com/office/drawing/2014/main" id="{60CBD8A8-3B16-72FF-F89B-92E5756B55D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24744" y="926640"/>
                  <a:ext cx="288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D0D748DA-ADD8-A53C-4E78-4CB7DAE5B60C}"/>
                    </a:ext>
                  </a:extLst>
                </p14:cNvPr>
                <p14:cNvContentPartPr/>
                <p14:nvPr/>
              </p14:nvContentPartPr>
              <p14:xfrm>
                <a:off x="3537864" y="1022040"/>
                <a:ext cx="144360" cy="7200"/>
              </p14:xfrm>
            </p:contentPart>
          </mc:Choice>
          <mc:Fallback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D0D748DA-ADD8-A53C-4E78-4CB7DAE5B60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29224" y="1013400"/>
                  <a:ext cx="162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9BF43B10-57EF-73DB-1103-8ED46523D47F}"/>
                    </a:ext>
                  </a:extLst>
                </p14:cNvPr>
                <p14:cNvContentPartPr/>
                <p14:nvPr/>
              </p14:nvContentPartPr>
              <p14:xfrm>
                <a:off x="3760344" y="954000"/>
                <a:ext cx="285120" cy="181440"/>
              </p14:xfrm>
            </p:contentPart>
          </mc:Choice>
          <mc:Fallback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9BF43B10-57EF-73DB-1103-8ED46523D47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51704" y="945360"/>
                  <a:ext cx="302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073" name="Freihand 211072">
                  <a:extLst>
                    <a:ext uri="{FF2B5EF4-FFF2-40B4-BE49-F238E27FC236}">
                      <a16:creationId xmlns:a16="http://schemas.microsoft.com/office/drawing/2014/main" id="{A3C0996D-551B-7572-9D7F-1108B596EA24}"/>
                    </a:ext>
                  </a:extLst>
                </p14:cNvPr>
                <p14:cNvContentPartPr/>
                <p14:nvPr/>
              </p14:nvContentPartPr>
              <p14:xfrm>
                <a:off x="4051584" y="910440"/>
                <a:ext cx="165600" cy="311400"/>
              </p14:xfrm>
            </p:contentPart>
          </mc:Choice>
          <mc:Fallback>
            <p:pic>
              <p:nvPicPr>
                <p:cNvPr id="211073" name="Freihand 211072">
                  <a:extLst>
                    <a:ext uri="{FF2B5EF4-FFF2-40B4-BE49-F238E27FC236}">
                      <a16:creationId xmlns:a16="http://schemas.microsoft.com/office/drawing/2014/main" id="{A3C0996D-551B-7572-9D7F-1108B596EA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42584" y="901440"/>
                  <a:ext cx="183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077" name="Freihand 211076">
                  <a:extLst>
                    <a:ext uri="{FF2B5EF4-FFF2-40B4-BE49-F238E27FC236}">
                      <a16:creationId xmlns:a16="http://schemas.microsoft.com/office/drawing/2014/main" id="{34D1C862-8A43-B2DF-F5A1-CBAFE9B880B3}"/>
                    </a:ext>
                  </a:extLst>
                </p14:cNvPr>
                <p14:cNvContentPartPr/>
                <p14:nvPr/>
              </p14:nvContentPartPr>
              <p14:xfrm>
                <a:off x="2339064" y="1237680"/>
                <a:ext cx="767160" cy="24840"/>
              </p14:xfrm>
            </p:contentPart>
          </mc:Choice>
          <mc:Fallback>
            <p:pic>
              <p:nvPicPr>
                <p:cNvPr id="211077" name="Freihand 211076">
                  <a:extLst>
                    <a:ext uri="{FF2B5EF4-FFF2-40B4-BE49-F238E27FC236}">
                      <a16:creationId xmlns:a16="http://schemas.microsoft.com/office/drawing/2014/main" id="{34D1C862-8A43-B2DF-F5A1-CBAFE9B880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30424" y="1229040"/>
                  <a:ext cx="784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078" name="Freihand 211077">
                  <a:extLst>
                    <a:ext uri="{FF2B5EF4-FFF2-40B4-BE49-F238E27FC236}">
                      <a16:creationId xmlns:a16="http://schemas.microsoft.com/office/drawing/2014/main" id="{0BE63744-85BE-1EA2-B587-A07A33EA5DB9}"/>
                    </a:ext>
                  </a:extLst>
                </p14:cNvPr>
                <p14:cNvContentPartPr/>
                <p14:nvPr/>
              </p14:nvContentPartPr>
              <p14:xfrm>
                <a:off x="3564504" y="1200240"/>
                <a:ext cx="1383480" cy="41760"/>
              </p14:xfrm>
            </p:contentPart>
          </mc:Choice>
          <mc:Fallback>
            <p:pic>
              <p:nvPicPr>
                <p:cNvPr id="211078" name="Freihand 211077">
                  <a:extLst>
                    <a:ext uri="{FF2B5EF4-FFF2-40B4-BE49-F238E27FC236}">
                      <a16:creationId xmlns:a16="http://schemas.microsoft.com/office/drawing/2014/main" id="{0BE63744-85BE-1EA2-B587-A07A33EA5D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55864" y="1191600"/>
                  <a:ext cx="14011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98" name="Gruppieren 211097">
            <a:extLst>
              <a:ext uri="{FF2B5EF4-FFF2-40B4-BE49-F238E27FC236}">
                <a16:creationId xmlns:a16="http://schemas.microsoft.com/office/drawing/2014/main" id="{C153266A-3A89-CF85-0680-9F7800DF0A13}"/>
              </a:ext>
            </a:extLst>
          </p:cNvPr>
          <p:cNvGrpSpPr/>
          <p:nvPr/>
        </p:nvGrpSpPr>
        <p:grpSpPr>
          <a:xfrm>
            <a:off x="159264" y="1261800"/>
            <a:ext cx="1892520" cy="632520"/>
            <a:chOff x="159264" y="1261800"/>
            <a:chExt cx="189252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075" name="Freihand 211074">
                  <a:extLst>
                    <a:ext uri="{FF2B5EF4-FFF2-40B4-BE49-F238E27FC236}">
                      <a16:creationId xmlns:a16="http://schemas.microsoft.com/office/drawing/2014/main" id="{8F3290E6-8D8A-2547-C57D-48E6D9D5A1C6}"/>
                    </a:ext>
                  </a:extLst>
                </p14:cNvPr>
                <p14:cNvContentPartPr/>
                <p14:nvPr/>
              </p14:nvContentPartPr>
              <p14:xfrm>
                <a:off x="347544" y="1272960"/>
                <a:ext cx="160560" cy="21240"/>
              </p14:xfrm>
            </p:contentPart>
          </mc:Choice>
          <mc:Fallback>
            <p:pic>
              <p:nvPicPr>
                <p:cNvPr id="211075" name="Freihand 211074">
                  <a:extLst>
                    <a:ext uri="{FF2B5EF4-FFF2-40B4-BE49-F238E27FC236}">
                      <a16:creationId xmlns:a16="http://schemas.microsoft.com/office/drawing/2014/main" id="{8F3290E6-8D8A-2547-C57D-48E6D9D5A1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8544" y="1264320"/>
                  <a:ext cx="178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1076" name="Freihand 211075">
                  <a:extLst>
                    <a:ext uri="{FF2B5EF4-FFF2-40B4-BE49-F238E27FC236}">
                      <a16:creationId xmlns:a16="http://schemas.microsoft.com/office/drawing/2014/main" id="{FF53164C-4C34-8626-66A2-4F4B012A10E9}"/>
                    </a:ext>
                  </a:extLst>
                </p14:cNvPr>
                <p14:cNvContentPartPr/>
                <p14:nvPr/>
              </p14:nvContentPartPr>
              <p14:xfrm>
                <a:off x="783504" y="1261800"/>
                <a:ext cx="877320" cy="40680"/>
              </p14:xfrm>
            </p:contentPart>
          </mc:Choice>
          <mc:Fallback>
            <p:pic>
              <p:nvPicPr>
                <p:cNvPr id="211076" name="Freihand 211075">
                  <a:extLst>
                    <a:ext uri="{FF2B5EF4-FFF2-40B4-BE49-F238E27FC236}">
                      <a16:creationId xmlns:a16="http://schemas.microsoft.com/office/drawing/2014/main" id="{FF53164C-4C34-8626-66A2-4F4B012A10E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4504" y="1252800"/>
                  <a:ext cx="89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080" name="Freihand 211079">
                  <a:extLst>
                    <a:ext uri="{FF2B5EF4-FFF2-40B4-BE49-F238E27FC236}">
                      <a16:creationId xmlns:a16="http://schemas.microsoft.com/office/drawing/2014/main" id="{0DDE4050-4C27-21F7-8186-35A343B0A65C}"/>
                    </a:ext>
                  </a:extLst>
                </p14:cNvPr>
                <p14:cNvContentPartPr/>
                <p14:nvPr/>
              </p14:nvContentPartPr>
              <p14:xfrm>
                <a:off x="281304" y="1646640"/>
                <a:ext cx="217080" cy="243720"/>
              </p14:xfrm>
            </p:contentPart>
          </mc:Choice>
          <mc:Fallback>
            <p:pic>
              <p:nvPicPr>
                <p:cNvPr id="211080" name="Freihand 211079">
                  <a:extLst>
                    <a:ext uri="{FF2B5EF4-FFF2-40B4-BE49-F238E27FC236}">
                      <a16:creationId xmlns:a16="http://schemas.microsoft.com/office/drawing/2014/main" id="{0DDE4050-4C27-21F7-8186-35A343B0A6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2304" y="1637640"/>
                  <a:ext cx="234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1081" name="Freihand 211080">
                  <a:extLst>
                    <a:ext uri="{FF2B5EF4-FFF2-40B4-BE49-F238E27FC236}">
                      <a16:creationId xmlns:a16="http://schemas.microsoft.com/office/drawing/2014/main" id="{B7932ECA-4F30-1124-A9AB-763DE79B57DE}"/>
                    </a:ext>
                  </a:extLst>
                </p14:cNvPr>
                <p14:cNvContentPartPr/>
                <p14:nvPr/>
              </p14:nvContentPartPr>
              <p14:xfrm>
                <a:off x="281664" y="1688400"/>
                <a:ext cx="212760" cy="130320"/>
              </p14:xfrm>
            </p:contentPart>
          </mc:Choice>
          <mc:Fallback>
            <p:pic>
              <p:nvPicPr>
                <p:cNvPr id="211081" name="Freihand 211080">
                  <a:extLst>
                    <a:ext uri="{FF2B5EF4-FFF2-40B4-BE49-F238E27FC236}">
                      <a16:creationId xmlns:a16="http://schemas.microsoft.com/office/drawing/2014/main" id="{B7932ECA-4F30-1124-A9AB-763DE79B57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3024" y="1679760"/>
                  <a:ext cx="230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1083" name="Freihand 211082">
                  <a:extLst>
                    <a:ext uri="{FF2B5EF4-FFF2-40B4-BE49-F238E27FC236}">
                      <a16:creationId xmlns:a16="http://schemas.microsoft.com/office/drawing/2014/main" id="{B75F5FCF-5CAA-3540-329A-043EB3C0C3FB}"/>
                    </a:ext>
                  </a:extLst>
                </p14:cNvPr>
                <p14:cNvContentPartPr/>
                <p14:nvPr/>
              </p14:nvContentPartPr>
              <p14:xfrm>
                <a:off x="159264" y="1386720"/>
                <a:ext cx="101520" cy="151560"/>
              </p14:xfrm>
            </p:contentPart>
          </mc:Choice>
          <mc:Fallback>
            <p:pic>
              <p:nvPicPr>
                <p:cNvPr id="211083" name="Freihand 211082">
                  <a:extLst>
                    <a:ext uri="{FF2B5EF4-FFF2-40B4-BE49-F238E27FC236}">
                      <a16:creationId xmlns:a16="http://schemas.microsoft.com/office/drawing/2014/main" id="{B75F5FCF-5CAA-3540-329A-043EB3C0C3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0264" y="1377720"/>
                  <a:ext cx="119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1084" name="Freihand 211083">
                  <a:extLst>
                    <a:ext uri="{FF2B5EF4-FFF2-40B4-BE49-F238E27FC236}">
                      <a16:creationId xmlns:a16="http://schemas.microsoft.com/office/drawing/2014/main" id="{28618DD6-D334-FC2B-C5B3-AFCB202663B2}"/>
                    </a:ext>
                  </a:extLst>
                </p14:cNvPr>
                <p14:cNvContentPartPr/>
                <p14:nvPr/>
              </p14:nvContentPartPr>
              <p14:xfrm>
                <a:off x="305064" y="1411920"/>
                <a:ext cx="90720" cy="80640"/>
              </p14:xfrm>
            </p:contentPart>
          </mc:Choice>
          <mc:Fallback>
            <p:pic>
              <p:nvPicPr>
                <p:cNvPr id="211084" name="Freihand 211083">
                  <a:extLst>
                    <a:ext uri="{FF2B5EF4-FFF2-40B4-BE49-F238E27FC236}">
                      <a16:creationId xmlns:a16="http://schemas.microsoft.com/office/drawing/2014/main" id="{28618DD6-D334-FC2B-C5B3-AFCB202663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6424" y="1403280"/>
                  <a:ext cx="10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085" name="Freihand 211084">
                  <a:extLst>
                    <a:ext uri="{FF2B5EF4-FFF2-40B4-BE49-F238E27FC236}">
                      <a16:creationId xmlns:a16="http://schemas.microsoft.com/office/drawing/2014/main" id="{C73C0D2A-13B6-6176-2971-A89362298BF7}"/>
                    </a:ext>
                  </a:extLst>
                </p14:cNvPr>
                <p14:cNvContentPartPr/>
                <p14:nvPr/>
              </p14:nvContentPartPr>
              <p14:xfrm>
                <a:off x="431424" y="1411560"/>
                <a:ext cx="16920" cy="72360"/>
              </p14:xfrm>
            </p:contentPart>
          </mc:Choice>
          <mc:Fallback>
            <p:pic>
              <p:nvPicPr>
                <p:cNvPr id="211085" name="Freihand 211084">
                  <a:extLst>
                    <a:ext uri="{FF2B5EF4-FFF2-40B4-BE49-F238E27FC236}">
                      <a16:creationId xmlns:a16="http://schemas.microsoft.com/office/drawing/2014/main" id="{C73C0D2A-13B6-6176-2971-A89362298BF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2784" y="1402560"/>
                  <a:ext cx="34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D28F5CC1-1768-4208-4154-4E7ED86A079B}"/>
                    </a:ext>
                  </a:extLst>
                </p14:cNvPr>
                <p14:cNvContentPartPr/>
                <p14:nvPr/>
              </p14:nvContentPartPr>
              <p14:xfrm>
                <a:off x="500184" y="1377000"/>
                <a:ext cx="107640" cy="102240"/>
              </p14:xfrm>
            </p:contentPart>
          </mc:Choice>
          <mc:Fallback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D28F5CC1-1768-4208-4154-4E7ED86A07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1544" y="1368000"/>
                  <a:ext cx="125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088" name="Freihand 211087">
                  <a:extLst>
                    <a:ext uri="{FF2B5EF4-FFF2-40B4-BE49-F238E27FC236}">
                      <a16:creationId xmlns:a16="http://schemas.microsoft.com/office/drawing/2014/main" id="{92DA7E28-55B6-EF4D-7894-F62C29B5C045}"/>
                    </a:ext>
                  </a:extLst>
                </p14:cNvPr>
                <p14:cNvContentPartPr/>
                <p14:nvPr/>
              </p14:nvContentPartPr>
              <p14:xfrm>
                <a:off x="682344" y="1541520"/>
                <a:ext cx="104400" cy="352800"/>
              </p14:xfrm>
            </p:contentPart>
          </mc:Choice>
          <mc:Fallback>
            <p:pic>
              <p:nvPicPr>
                <p:cNvPr id="211088" name="Freihand 211087">
                  <a:extLst>
                    <a:ext uri="{FF2B5EF4-FFF2-40B4-BE49-F238E27FC236}">
                      <a16:creationId xmlns:a16="http://schemas.microsoft.com/office/drawing/2014/main" id="{92DA7E28-55B6-EF4D-7894-F62C29B5C0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3344" y="1532880"/>
                  <a:ext cx="1220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089" name="Freihand 211088">
                  <a:extLst>
                    <a:ext uri="{FF2B5EF4-FFF2-40B4-BE49-F238E27FC236}">
                      <a16:creationId xmlns:a16="http://schemas.microsoft.com/office/drawing/2014/main" id="{26CB61F0-89E4-E268-3A92-D59FD516667F}"/>
                    </a:ext>
                  </a:extLst>
                </p14:cNvPr>
                <p14:cNvContentPartPr/>
                <p14:nvPr/>
              </p14:nvContentPartPr>
              <p14:xfrm>
                <a:off x="871344" y="1611360"/>
                <a:ext cx="156600" cy="162360"/>
              </p14:xfrm>
            </p:contentPart>
          </mc:Choice>
          <mc:Fallback>
            <p:pic>
              <p:nvPicPr>
                <p:cNvPr id="211089" name="Freihand 211088">
                  <a:extLst>
                    <a:ext uri="{FF2B5EF4-FFF2-40B4-BE49-F238E27FC236}">
                      <a16:creationId xmlns:a16="http://schemas.microsoft.com/office/drawing/2014/main" id="{26CB61F0-89E4-E268-3A92-D59FD516667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2344" y="1602360"/>
                  <a:ext cx="174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090" name="Freihand 211089">
                  <a:extLst>
                    <a:ext uri="{FF2B5EF4-FFF2-40B4-BE49-F238E27FC236}">
                      <a16:creationId xmlns:a16="http://schemas.microsoft.com/office/drawing/2014/main" id="{57124B00-91B6-7EC3-88FC-296EE0066D19}"/>
                    </a:ext>
                  </a:extLst>
                </p14:cNvPr>
                <p14:cNvContentPartPr/>
                <p14:nvPr/>
              </p14:nvContentPartPr>
              <p14:xfrm>
                <a:off x="1171224" y="1672200"/>
                <a:ext cx="27720" cy="118800"/>
              </p14:xfrm>
            </p:contentPart>
          </mc:Choice>
          <mc:Fallback>
            <p:pic>
              <p:nvPicPr>
                <p:cNvPr id="211090" name="Freihand 211089">
                  <a:extLst>
                    <a:ext uri="{FF2B5EF4-FFF2-40B4-BE49-F238E27FC236}">
                      <a16:creationId xmlns:a16="http://schemas.microsoft.com/office/drawing/2014/main" id="{57124B00-91B6-7EC3-88FC-296EE0066D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62224" y="1663200"/>
                  <a:ext cx="45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091" name="Freihand 211090">
                  <a:extLst>
                    <a:ext uri="{FF2B5EF4-FFF2-40B4-BE49-F238E27FC236}">
                      <a16:creationId xmlns:a16="http://schemas.microsoft.com/office/drawing/2014/main" id="{0D3CCE41-A454-06B8-9C59-AFA5FC9111C1}"/>
                    </a:ext>
                  </a:extLst>
                </p14:cNvPr>
                <p14:cNvContentPartPr/>
                <p14:nvPr/>
              </p14:nvContentPartPr>
              <p14:xfrm>
                <a:off x="1097784" y="1719000"/>
                <a:ext cx="156600" cy="14040"/>
              </p14:xfrm>
            </p:contentPart>
          </mc:Choice>
          <mc:Fallback>
            <p:pic>
              <p:nvPicPr>
                <p:cNvPr id="211091" name="Freihand 211090">
                  <a:extLst>
                    <a:ext uri="{FF2B5EF4-FFF2-40B4-BE49-F238E27FC236}">
                      <a16:creationId xmlns:a16="http://schemas.microsoft.com/office/drawing/2014/main" id="{0D3CCE41-A454-06B8-9C59-AFA5FC9111C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9144" y="1710360"/>
                  <a:ext cx="174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092" name="Freihand 211091">
                  <a:extLst>
                    <a:ext uri="{FF2B5EF4-FFF2-40B4-BE49-F238E27FC236}">
                      <a16:creationId xmlns:a16="http://schemas.microsoft.com/office/drawing/2014/main" id="{36DB138E-9883-292B-7CE1-14F979DEEC27}"/>
                    </a:ext>
                  </a:extLst>
                </p14:cNvPr>
                <p14:cNvContentPartPr/>
                <p14:nvPr/>
              </p14:nvContentPartPr>
              <p14:xfrm>
                <a:off x="1301544" y="1589040"/>
                <a:ext cx="160920" cy="176400"/>
              </p14:xfrm>
            </p:contentPart>
          </mc:Choice>
          <mc:Fallback>
            <p:pic>
              <p:nvPicPr>
                <p:cNvPr id="211092" name="Freihand 211091">
                  <a:extLst>
                    <a:ext uri="{FF2B5EF4-FFF2-40B4-BE49-F238E27FC236}">
                      <a16:creationId xmlns:a16="http://schemas.microsoft.com/office/drawing/2014/main" id="{36DB138E-9883-292B-7CE1-14F979DEEC2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92904" y="1580400"/>
                  <a:ext cx="178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093468CE-02B0-38AB-9965-D6753C186881}"/>
                    </a:ext>
                  </a:extLst>
                </p14:cNvPr>
                <p14:cNvContentPartPr/>
                <p14:nvPr/>
              </p14:nvContentPartPr>
              <p14:xfrm>
                <a:off x="1512144" y="1743120"/>
                <a:ext cx="22320" cy="128520"/>
              </p14:xfrm>
            </p:contentPart>
          </mc:Choice>
          <mc:Fallback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093468CE-02B0-38AB-9965-D6753C1868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03504" y="1734120"/>
                  <a:ext cx="39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094" name="Freihand 211093">
                  <a:extLst>
                    <a:ext uri="{FF2B5EF4-FFF2-40B4-BE49-F238E27FC236}">
                      <a16:creationId xmlns:a16="http://schemas.microsoft.com/office/drawing/2014/main" id="{2C4302F9-3B13-06D8-5B71-3F8F8218198B}"/>
                    </a:ext>
                  </a:extLst>
                </p14:cNvPr>
                <p14:cNvContentPartPr/>
                <p14:nvPr/>
              </p14:nvContentPartPr>
              <p14:xfrm>
                <a:off x="1600344" y="1610640"/>
                <a:ext cx="170640" cy="140040"/>
              </p14:xfrm>
            </p:contentPart>
          </mc:Choice>
          <mc:Fallback>
            <p:pic>
              <p:nvPicPr>
                <p:cNvPr id="211094" name="Freihand 211093">
                  <a:extLst>
                    <a:ext uri="{FF2B5EF4-FFF2-40B4-BE49-F238E27FC236}">
                      <a16:creationId xmlns:a16="http://schemas.microsoft.com/office/drawing/2014/main" id="{2C4302F9-3B13-06D8-5B71-3F8F8218198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91344" y="1602000"/>
                  <a:ext cx="188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025624DF-FE4C-8BBB-8A78-A0BCA81E530D}"/>
                    </a:ext>
                  </a:extLst>
                </p14:cNvPr>
                <p14:cNvContentPartPr/>
                <p14:nvPr/>
              </p14:nvContentPartPr>
              <p14:xfrm>
                <a:off x="1858464" y="1636920"/>
                <a:ext cx="97920" cy="112680"/>
              </p14:xfrm>
            </p:contentPart>
          </mc:Choice>
          <mc:Fallback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025624DF-FE4C-8BBB-8A78-A0BCA81E530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49464" y="1627920"/>
                  <a:ext cx="11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096" name="Freihand 211095">
                  <a:extLst>
                    <a:ext uri="{FF2B5EF4-FFF2-40B4-BE49-F238E27FC236}">
                      <a16:creationId xmlns:a16="http://schemas.microsoft.com/office/drawing/2014/main" id="{8F38D335-E4B6-1E70-FA46-CE1FBD431E45}"/>
                    </a:ext>
                  </a:extLst>
                </p14:cNvPr>
                <p14:cNvContentPartPr/>
                <p14:nvPr/>
              </p14:nvContentPartPr>
              <p14:xfrm>
                <a:off x="1788624" y="1536840"/>
                <a:ext cx="96480" cy="76320"/>
              </p14:xfrm>
            </p:contentPart>
          </mc:Choice>
          <mc:Fallback>
            <p:pic>
              <p:nvPicPr>
                <p:cNvPr id="211096" name="Freihand 211095">
                  <a:extLst>
                    <a:ext uri="{FF2B5EF4-FFF2-40B4-BE49-F238E27FC236}">
                      <a16:creationId xmlns:a16="http://schemas.microsoft.com/office/drawing/2014/main" id="{8F38D335-E4B6-1E70-FA46-CE1FBD431E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79624" y="1528200"/>
                  <a:ext cx="114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D1F376BA-DF10-6EE4-ACF9-35D1D3B0BA7E}"/>
                    </a:ext>
                  </a:extLst>
                </p14:cNvPr>
                <p14:cNvContentPartPr/>
                <p14:nvPr/>
              </p14:nvContentPartPr>
              <p14:xfrm>
                <a:off x="1938024" y="1727280"/>
                <a:ext cx="113760" cy="95760"/>
              </p14:xfrm>
            </p:contentPart>
          </mc:Choice>
          <mc:Fallback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D1F376BA-DF10-6EE4-ACF9-35D1D3B0BA7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29384" y="1718280"/>
                  <a:ext cx="1314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15" name="Gruppieren 211114">
            <a:extLst>
              <a:ext uri="{FF2B5EF4-FFF2-40B4-BE49-F238E27FC236}">
                <a16:creationId xmlns:a16="http://schemas.microsoft.com/office/drawing/2014/main" id="{246A4F40-E4E1-DBAE-A1D2-76DD04632A69}"/>
              </a:ext>
            </a:extLst>
          </p:cNvPr>
          <p:cNvGrpSpPr/>
          <p:nvPr/>
        </p:nvGrpSpPr>
        <p:grpSpPr>
          <a:xfrm>
            <a:off x="2194344" y="1504440"/>
            <a:ext cx="2089080" cy="379080"/>
            <a:chOff x="2194344" y="1504440"/>
            <a:chExt cx="208908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099" name="Freihand 211098">
                  <a:extLst>
                    <a:ext uri="{FF2B5EF4-FFF2-40B4-BE49-F238E27FC236}">
                      <a16:creationId xmlns:a16="http://schemas.microsoft.com/office/drawing/2014/main" id="{6587A447-30AC-60D9-15CC-98A91A216996}"/>
                    </a:ext>
                  </a:extLst>
                </p14:cNvPr>
                <p14:cNvContentPartPr/>
                <p14:nvPr/>
              </p14:nvContentPartPr>
              <p14:xfrm>
                <a:off x="2194344" y="1515960"/>
                <a:ext cx="66600" cy="357840"/>
              </p14:xfrm>
            </p:contentPart>
          </mc:Choice>
          <mc:Fallback>
            <p:pic>
              <p:nvPicPr>
                <p:cNvPr id="211099" name="Freihand 211098">
                  <a:extLst>
                    <a:ext uri="{FF2B5EF4-FFF2-40B4-BE49-F238E27FC236}">
                      <a16:creationId xmlns:a16="http://schemas.microsoft.com/office/drawing/2014/main" id="{6587A447-30AC-60D9-15CC-98A91A2169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85704" y="1506960"/>
                  <a:ext cx="842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ADB3E0E2-7C2C-6CE4-A508-4C1D873FBD2D}"/>
                    </a:ext>
                  </a:extLst>
                </p14:cNvPr>
                <p14:cNvContentPartPr/>
                <p14:nvPr/>
              </p14:nvContentPartPr>
              <p14:xfrm>
                <a:off x="2323944" y="1522080"/>
                <a:ext cx="108000" cy="316080"/>
              </p14:xfrm>
            </p:contentPart>
          </mc:Choice>
          <mc:Fallback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ADB3E0E2-7C2C-6CE4-A508-4C1D873FBD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15304" y="1513440"/>
                  <a:ext cx="1256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101" name="Freihand 211100">
                  <a:extLst>
                    <a:ext uri="{FF2B5EF4-FFF2-40B4-BE49-F238E27FC236}">
                      <a16:creationId xmlns:a16="http://schemas.microsoft.com/office/drawing/2014/main" id="{BD5898B7-39A4-B5FD-5B5A-E188218DF70D}"/>
                    </a:ext>
                  </a:extLst>
                </p14:cNvPr>
                <p14:cNvContentPartPr/>
                <p14:nvPr/>
              </p14:nvContentPartPr>
              <p14:xfrm>
                <a:off x="2446344" y="1592640"/>
                <a:ext cx="199800" cy="152280"/>
              </p14:xfrm>
            </p:contentPart>
          </mc:Choice>
          <mc:Fallback>
            <p:pic>
              <p:nvPicPr>
                <p:cNvPr id="211101" name="Freihand 211100">
                  <a:extLst>
                    <a:ext uri="{FF2B5EF4-FFF2-40B4-BE49-F238E27FC236}">
                      <a16:creationId xmlns:a16="http://schemas.microsoft.com/office/drawing/2014/main" id="{BD5898B7-39A4-B5FD-5B5A-E188218DF7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37344" y="1584000"/>
                  <a:ext cx="217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011E707A-463B-0CC3-B6BE-41E30DE4C1C5}"/>
                    </a:ext>
                  </a:extLst>
                </p14:cNvPr>
                <p14:cNvContentPartPr/>
                <p14:nvPr/>
              </p14:nvContentPartPr>
              <p14:xfrm>
                <a:off x="2767824" y="1591920"/>
                <a:ext cx="32760" cy="142920"/>
              </p14:xfrm>
            </p:contentPart>
          </mc:Choice>
          <mc:Fallback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011E707A-463B-0CC3-B6BE-41E30DE4C1C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58824" y="1583280"/>
                  <a:ext cx="50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B8DA2122-9ACF-FC5B-FF27-01F91120ACE9}"/>
                    </a:ext>
                  </a:extLst>
                </p14:cNvPr>
                <p14:cNvContentPartPr/>
                <p14:nvPr/>
              </p14:nvContentPartPr>
              <p14:xfrm>
                <a:off x="2732544" y="1672560"/>
                <a:ext cx="133920" cy="9360"/>
              </p14:xfrm>
            </p:contentPart>
          </mc:Choice>
          <mc:Fallback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B8DA2122-9ACF-FC5B-FF27-01F91120ACE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23544" y="1663920"/>
                  <a:ext cx="151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104" name="Freihand 211103">
                  <a:extLst>
                    <a:ext uri="{FF2B5EF4-FFF2-40B4-BE49-F238E27FC236}">
                      <a16:creationId xmlns:a16="http://schemas.microsoft.com/office/drawing/2014/main" id="{579E15E3-A5A3-005B-12EF-E16A4379D9D5}"/>
                    </a:ext>
                  </a:extLst>
                </p14:cNvPr>
                <p14:cNvContentPartPr/>
                <p14:nvPr/>
              </p14:nvContentPartPr>
              <p14:xfrm>
                <a:off x="2998944" y="1544760"/>
                <a:ext cx="118800" cy="167760"/>
              </p14:xfrm>
            </p:contentPart>
          </mc:Choice>
          <mc:Fallback>
            <p:pic>
              <p:nvPicPr>
                <p:cNvPr id="211104" name="Freihand 211103">
                  <a:extLst>
                    <a:ext uri="{FF2B5EF4-FFF2-40B4-BE49-F238E27FC236}">
                      <a16:creationId xmlns:a16="http://schemas.microsoft.com/office/drawing/2014/main" id="{579E15E3-A5A3-005B-12EF-E16A4379D9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89944" y="1536120"/>
                  <a:ext cx="136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105" name="Freihand 211104">
                  <a:extLst>
                    <a:ext uri="{FF2B5EF4-FFF2-40B4-BE49-F238E27FC236}">
                      <a16:creationId xmlns:a16="http://schemas.microsoft.com/office/drawing/2014/main" id="{E0B40841-01D3-9B8D-674B-9ED54D3B92C2}"/>
                    </a:ext>
                  </a:extLst>
                </p14:cNvPr>
                <p14:cNvContentPartPr/>
                <p14:nvPr/>
              </p14:nvContentPartPr>
              <p14:xfrm>
                <a:off x="3189024" y="1753200"/>
                <a:ext cx="13320" cy="64440"/>
              </p14:xfrm>
            </p:contentPart>
          </mc:Choice>
          <mc:Fallback>
            <p:pic>
              <p:nvPicPr>
                <p:cNvPr id="211105" name="Freihand 211104">
                  <a:extLst>
                    <a:ext uri="{FF2B5EF4-FFF2-40B4-BE49-F238E27FC236}">
                      <a16:creationId xmlns:a16="http://schemas.microsoft.com/office/drawing/2014/main" id="{E0B40841-01D3-9B8D-674B-9ED54D3B92C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80024" y="1744200"/>
                  <a:ext cx="30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106" name="Freihand 211105">
                  <a:extLst>
                    <a:ext uri="{FF2B5EF4-FFF2-40B4-BE49-F238E27FC236}">
                      <a16:creationId xmlns:a16="http://schemas.microsoft.com/office/drawing/2014/main" id="{388BB0BF-6E8F-0231-C038-3FE5365D1A1F}"/>
                    </a:ext>
                  </a:extLst>
                </p14:cNvPr>
                <p14:cNvContentPartPr/>
                <p14:nvPr/>
              </p14:nvContentPartPr>
              <p14:xfrm>
                <a:off x="3279744" y="1558800"/>
                <a:ext cx="116280" cy="203400"/>
              </p14:xfrm>
            </p:contentPart>
          </mc:Choice>
          <mc:Fallback>
            <p:pic>
              <p:nvPicPr>
                <p:cNvPr id="211106" name="Freihand 211105">
                  <a:extLst>
                    <a:ext uri="{FF2B5EF4-FFF2-40B4-BE49-F238E27FC236}">
                      <a16:creationId xmlns:a16="http://schemas.microsoft.com/office/drawing/2014/main" id="{388BB0BF-6E8F-0231-C038-3FE5365D1A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70744" y="1549800"/>
                  <a:ext cx="133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107" name="Freihand 211106">
                  <a:extLst>
                    <a:ext uri="{FF2B5EF4-FFF2-40B4-BE49-F238E27FC236}">
                      <a16:creationId xmlns:a16="http://schemas.microsoft.com/office/drawing/2014/main" id="{39DC5A70-6C66-2FB6-7146-BF414B6CC2DB}"/>
                    </a:ext>
                  </a:extLst>
                </p14:cNvPr>
                <p14:cNvContentPartPr/>
                <p14:nvPr/>
              </p14:nvContentPartPr>
              <p14:xfrm>
                <a:off x="3305304" y="1609560"/>
                <a:ext cx="343080" cy="125640"/>
              </p14:xfrm>
            </p:contentPart>
          </mc:Choice>
          <mc:Fallback>
            <p:pic>
              <p:nvPicPr>
                <p:cNvPr id="211107" name="Freihand 211106">
                  <a:extLst>
                    <a:ext uri="{FF2B5EF4-FFF2-40B4-BE49-F238E27FC236}">
                      <a16:creationId xmlns:a16="http://schemas.microsoft.com/office/drawing/2014/main" id="{39DC5A70-6C66-2FB6-7146-BF414B6CC2D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96304" y="1600920"/>
                  <a:ext cx="360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858C3491-9411-AEB6-C49E-FDCEF63546EA}"/>
                    </a:ext>
                  </a:extLst>
                </p14:cNvPr>
                <p14:cNvContentPartPr/>
                <p14:nvPr/>
              </p14:nvContentPartPr>
              <p14:xfrm>
                <a:off x="3509424" y="1504440"/>
                <a:ext cx="85680" cy="104040"/>
              </p14:xfrm>
            </p:contentPart>
          </mc:Choice>
          <mc:Fallback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858C3491-9411-AEB6-C49E-FDCEF63546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00424" y="1495800"/>
                  <a:ext cx="103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109" name="Freihand 211108">
                  <a:extLst>
                    <a:ext uri="{FF2B5EF4-FFF2-40B4-BE49-F238E27FC236}">
                      <a16:creationId xmlns:a16="http://schemas.microsoft.com/office/drawing/2014/main" id="{03CC3C03-3B36-6D99-A07B-5CD8EF9856BB}"/>
                    </a:ext>
                  </a:extLst>
                </p14:cNvPr>
                <p14:cNvContentPartPr/>
                <p14:nvPr/>
              </p14:nvContentPartPr>
              <p14:xfrm>
                <a:off x="3673224" y="1719000"/>
                <a:ext cx="97560" cy="40680"/>
              </p14:xfrm>
            </p:contentPart>
          </mc:Choice>
          <mc:Fallback>
            <p:pic>
              <p:nvPicPr>
                <p:cNvPr id="211109" name="Freihand 211108">
                  <a:extLst>
                    <a:ext uri="{FF2B5EF4-FFF2-40B4-BE49-F238E27FC236}">
                      <a16:creationId xmlns:a16="http://schemas.microsoft.com/office/drawing/2014/main" id="{03CC3C03-3B36-6D99-A07B-5CD8EF9856B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64224" y="1710000"/>
                  <a:ext cx="11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58EEBFB0-6808-B3B7-7780-CC500D8A443F}"/>
                    </a:ext>
                  </a:extLst>
                </p14:cNvPr>
                <p14:cNvContentPartPr/>
                <p14:nvPr/>
              </p14:nvContentPartPr>
              <p14:xfrm>
                <a:off x="3741264" y="1510200"/>
                <a:ext cx="218880" cy="373320"/>
              </p14:xfrm>
            </p:contentPart>
          </mc:Choice>
          <mc:Fallback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58EEBFB0-6808-B3B7-7780-CC500D8A443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32264" y="1501560"/>
                  <a:ext cx="2365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112" name="Freihand 211111">
                  <a:extLst>
                    <a:ext uri="{FF2B5EF4-FFF2-40B4-BE49-F238E27FC236}">
                      <a16:creationId xmlns:a16="http://schemas.microsoft.com/office/drawing/2014/main" id="{F12BC78F-D666-8F01-11C3-1F7CE39E2193}"/>
                    </a:ext>
                  </a:extLst>
                </p14:cNvPr>
                <p14:cNvContentPartPr/>
                <p14:nvPr/>
              </p14:nvContentPartPr>
              <p14:xfrm>
                <a:off x="3681504" y="1722600"/>
                <a:ext cx="79200" cy="18000"/>
              </p14:xfrm>
            </p:contentPart>
          </mc:Choice>
          <mc:Fallback>
            <p:pic>
              <p:nvPicPr>
                <p:cNvPr id="211112" name="Freihand 211111">
                  <a:extLst>
                    <a:ext uri="{FF2B5EF4-FFF2-40B4-BE49-F238E27FC236}">
                      <a16:creationId xmlns:a16="http://schemas.microsoft.com/office/drawing/2014/main" id="{F12BC78F-D666-8F01-11C3-1F7CE39E219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72864" y="1713960"/>
                  <a:ext cx="96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113" name="Freihand 211112">
                  <a:extLst>
                    <a:ext uri="{FF2B5EF4-FFF2-40B4-BE49-F238E27FC236}">
                      <a16:creationId xmlns:a16="http://schemas.microsoft.com/office/drawing/2014/main" id="{07538015-5326-51F9-8142-9BCDF6F719BA}"/>
                    </a:ext>
                  </a:extLst>
                </p14:cNvPr>
                <p14:cNvContentPartPr/>
                <p14:nvPr/>
              </p14:nvContentPartPr>
              <p14:xfrm>
                <a:off x="4144104" y="1674720"/>
                <a:ext cx="131400" cy="6120"/>
              </p14:xfrm>
            </p:contentPart>
          </mc:Choice>
          <mc:Fallback>
            <p:pic>
              <p:nvPicPr>
                <p:cNvPr id="211113" name="Freihand 211112">
                  <a:extLst>
                    <a:ext uri="{FF2B5EF4-FFF2-40B4-BE49-F238E27FC236}">
                      <a16:creationId xmlns:a16="http://schemas.microsoft.com/office/drawing/2014/main" id="{07538015-5326-51F9-8142-9BCDF6F719B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35104" y="1666080"/>
                  <a:ext cx="149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114" name="Freihand 211113">
                  <a:extLst>
                    <a:ext uri="{FF2B5EF4-FFF2-40B4-BE49-F238E27FC236}">
                      <a16:creationId xmlns:a16="http://schemas.microsoft.com/office/drawing/2014/main" id="{CEBBC93D-FC7F-8807-F045-5E5FB7C5C116}"/>
                    </a:ext>
                  </a:extLst>
                </p14:cNvPr>
                <p14:cNvContentPartPr/>
                <p14:nvPr/>
              </p14:nvContentPartPr>
              <p14:xfrm>
                <a:off x="4139064" y="1725480"/>
                <a:ext cx="144360" cy="10080"/>
              </p14:xfrm>
            </p:contentPart>
          </mc:Choice>
          <mc:Fallback>
            <p:pic>
              <p:nvPicPr>
                <p:cNvPr id="211114" name="Freihand 211113">
                  <a:extLst>
                    <a:ext uri="{FF2B5EF4-FFF2-40B4-BE49-F238E27FC236}">
                      <a16:creationId xmlns:a16="http://schemas.microsoft.com/office/drawing/2014/main" id="{CEBBC93D-FC7F-8807-F045-5E5FB7C5C11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30064" y="1716480"/>
                  <a:ext cx="1620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20" name="Gruppieren 211119">
            <a:extLst>
              <a:ext uri="{FF2B5EF4-FFF2-40B4-BE49-F238E27FC236}">
                <a16:creationId xmlns:a16="http://schemas.microsoft.com/office/drawing/2014/main" id="{2CF0CF61-1A22-2EB2-BCBC-0CEFFDB8CDF7}"/>
              </a:ext>
            </a:extLst>
          </p:cNvPr>
          <p:cNvGrpSpPr/>
          <p:nvPr/>
        </p:nvGrpSpPr>
        <p:grpSpPr>
          <a:xfrm>
            <a:off x="4493304" y="1503360"/>
            <a:ext cx="743040" cy="352440"/>
            <a:chOff x="4493304" y="1503360"/>
            <a:chExt cx="74304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116" name="Freihand 211115">
                  <a:extLst>
                    <a:ext uri="{FF2B5EF4-FFF2-40B4-BE49-F238E27FC236}">
                      <a16:creationId xmlns:a16="http://schemas.microsoft.com/office/drawing/2014/main" id="{6A738D4B-C4F0-74BF-03F9-1589AD7AAE2F}"/>
                    </a:ext>
                  </a:extLst>
                </p14:cNvPr>
                <p14:cNvContentPartPr/>
                <p14:nvPr/>
              </p14:nvContentPartPr>
              <p14:xfrm>
                <a:off x="4493304" y="1526760"/>
                <a:ext cx="179640" cy="242640"/>
              </p14:xfrm>
            </p:contentPart>
          </mc:Choice>
          <mc:Fallback>
            <p:pic>
              <p:nvPicPr>
                <p:cNvPr id="211116" name="Freihand 211115">
                  <a:extLst>
                    <a:ext uri="{FF2B5EF4-FFF2-40B4-BE49-F238E27FC236}">
                      <a16:creationId xmlns:a16="http://schemas.microsoft.com/office/drawing/2014/main" id="{6A738D4B-C4F0-74BF-03F9-1589AD7AAE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84304" y="1517760"/>
                  <a:ext cx="197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117" name="Freihand 211116">
                  <a:extLst>
                    <a:ext uri="{FF2B5EF4-FFF2-40B4-BE49-F238E27FC236}">
                      <a16:creationId xmlns:a16="http://schemas.microsoft.com/office/drawing/2014/main" id="{3D310FE3-340A-62A7-33FC-170C3DF6FB82}"/>
                    </a:ext>
                  </a:extLst>
                </p14:cNvPr>
                <p14:cNvContentPartPr/>
                <p14:nvPr/>
              </p14:nvContentPartPr>
              <p14:xfrm>
                <a:off x="4738824" y="1760040"/>
                <a:ext cx="30960" cy="95760"/>
              </p14:xfrm>
            </p:contentPart>
          </mc:Choice>
          <mc:Fallback>
            <p:pic>
              <p:nvPicPr>
                <p:cNvPr id="211117" name="Freihand 211116">
                  <a:extLst>
                    <a:ext uri="{FF2B5EF4-FFF2-40B4-BE49-F238E27FC236}">
                      <a16:creationId xmlns:a16="http://schemas.microsoft.com/office/drawing/2014/main" id="{3D310FE3-340A-62A7-33FC-170C3DF6FB8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30184" y="1751040"/>
                  <a:ext cx="48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118" name="Freihand 211117">
                  <a:extLst>
                    <a:ext uri="{FF2B5EF4-FFF2-40B4-BE49-F238E27FC236}">
                      <a16:creationId xmlns:a16="http://schemas.microsoft.com/office/drawing/2014/main" id="{1E0694D5-5A96-F0BF-CA00-7AE01DA6EDCE}"/>
                    </a:ext>
                  </a:extLst>
                </p14:cNvPr>
                <p14:cNvContentPartPr/>
                <p14:nvPr/>
              </p14:nvContentPartPr>
              <p14:xfrm>
                <a:off x="4854744" y="1503360"/>
                <a:ext cx="159480" cy="255240"/>
              </p14:xfrm>
            </p:contentPart>
          </mc:Choice>
          <mc:Fallback>
            <p:pic>
              <p:nvPicPr>
                <p:cNvPr id="211118" name="Freihand 211117">
                  <a:extLst>
                    <a:ext uri="{FF2B5EF4-FFF2-40B4-BE49-F238E27FC236}">
                      <a16:creationId xmlns:a16="http://schemas.microsoft.com/office/drawing/2014/main" id="{1E0694D5-5A96-F0BF-CA00-7AE01DA6EDC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45744" y="1494720"/>
                  <a:ext cx="177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062C3CAF-2317-0E81-6939-5B8213B3F9F8}"/>
                    </a:ext>
                  </a:extLst>
                </p14:cNvPr>
                <p14:cNvContentPartPr/>
                <p14:nvPr/>
              </p14:nvContentPartPr>
              <p14:xfrm>
                <a:off x="5071464" y="1527480"/>
                <a:ext cx="164880" cy="221760"/>
              </p14:xfrm>
            </p:contentPart>
          </mc:Choice>
          <mc:Fallback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062C3CAF-2317-0E81-6939-5B8213B3F9F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62464" y="1518480"/>
                  <a:ext cx="18252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30" name="Gruppieren 211129">
            <a:extLst>
              <a:ext uri="{FF2B5EF4-FFF2-40B4-BE49-F238E27FC236}">
                <a16:creationId xmlns:a16="http://schemas.microsoft.com/office/drawing/2014/main" id="{0576C23B-60B2-289E-C9FD-41C71FAC3DD7}"/>
              </a:ext>
            </a:extLst>
          </p:cNvPr>
          <p:cNvGrpSpPr/>
          <p:nvPr/>
        </p:nvGrpSpPr>
        <p:grpSpPr>
          <a:xfrm>
            <a:off x="252144" y="2154240"/>
            <a:ext cx="452880" cy="187560"/>
            <a:chOff x="252144" y="2154240"/>
            <a:chExt cx="45288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FA3BD6D4-57C9-AAEF-456E-55DA0569AAAB}"/>
                    </a:ext>
                  </a:extLst>
                </p14:cNvPr>
                <p14:cNvContentPartPr/>
                <p14:nvPr/>
              </p14:nvContentPartPr>
              <p14:xfrm>
                <a:off x="252144" y="2181240"/>
                <a:ext cx="251280" cy="26640"/>
              </p14:xfrm>
            </p:contentPart>
          </mc:Choice>
          <mc:Fallback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FA3BD6D4-57C9-AAEF-456E-55DA0569AAA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3504" y="2172240"/>
                  <a:ext cx="268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671A05EE-3E4F-471A-36A2-22391E8B4154}"/>
                    </a:ext>
                  </a:extLst>
                </p14:cNvPr>
                <p14:cNvContentPartPr/>
                <p14:nvPr/>
              </p14:nvContentPartPr>
              <p14:xfrm>
                <a:off x="285264" y="2256120"/>
                <a:ext cx="235440" cy="6480"/>
              </p14:xfrm>
            </p:contentPart>
          </mc:Choice>
          <mc:Fallback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671A05EE-3E4F-471A-36A2-22391E8B415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6264" y="2247120"/>
                  <a:ext cx="25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63FACCD4-18B8-F466-4F9F-56D0E64C5AD8}"/>
                    </a:ext>
                  </a:extLst>
                </p14:cNvPr>
                <p14:cNvContentPartPr/>
                <p14:nvPr/>
              </p14:nvContentPartPr>
              <p14:xfrm>
                <a:off x="586944" y="2154240"/>
                <a:ext cx="118080" cy="187560"/>
              </p14:xfrm>
            </p:contentPart>
          </mc:Choice>
          <mc:Fallback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63FACCD4-18B8-F466-4F9F-56D0E64C5AD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8304" y="2145600"/>
                  <a:ext cx="1357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29" name="Gruppieren 211128">
            <a:extLst>
              <a:ext uri="{FF2B5EF4-FFF2-40B4-BE49-F238E27FC236}">
                <a16:creationId xmlns:a16="http://schemas.microsoft.com/office/drawing/2014/main" id="{885257FC-7388-0EDA-E3D4-A113E9439F97}"/>
              </a:ext>
            </a:extLst>
          </p:cNvPr>
          <p:cNvGrpSpPr/>
          <p:nvPr/>
        </p:nvGrpSpPr>
        <p:grpSpPr>
          <a:xfrm>
            <a:off x="1254024" y="2247480"/>
            <a:ext cx="201960" cy="200160"/>
            <a:chOff x="1254024" y="2247480"/>
            <a:chExt cx="20196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7D698413-3949-CCEC-A7D6-250C3BCC6E5C}"/>
                    </a:ext>
                  </a:extLst>
                </p14:cNvPr>
                <p14:cNvContentPartPr/>
                <p14:nvPr/>
              </p14:nvContentPartPr>
              <p14:xfrm>
                <a:off x="1254024" y="2247480"/>
                <a:ext cx="201960" cy="200160"/>
              </p14:xfrm>
            </p:contentPart>
          </mc:Choice>
          <mc:Fallback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7D698413-3949-CCEC-A7D6-250C3BCC6E5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45024" y="2238840"/>
                  <a:ext cx="219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125" name="Freihand 211124">
                  <a:extLst>
                    <a:ext uri="{FF2B5EF4-FFF2-40B4-BE49-F238E27FC236}">
                      <a16:creationId xmlns:a16="http://schemas.microsoft.com/office/drawing/2014/main" id="{133995A4-7EEA-23F2-0D78-55CA7C01817B}"/>
                    </a:ext>
                  </a:extLst>
                </p14:cNvPr>
                <p14:cNvContentPartPr/>
                <p14:nvPr/>
              </p14:nvContentPartPr>
              <p14:xfrm>
                <a:off x="1276704" y="2257200"/>
                <a:ext cx="173880" cy="168480"/>
              </p14:xfrm>
            </p:contentPart>
          </mc:Choice>
          <mc:Fallback>
            <p:pic>
              <p:nvPicPr>
                <p:cNvPr id="211125" name="Freihand 211124">
                  <a:extLst>
                    <a:ext uri="{FF2B5EF4-FFF2-40B4-BE49-F238E27FC236}">
                      <a16:creationId xmlns:a16="http://schemas.microsoft.com/office/drawing/2014/main" id="{133995A4-7EEA-23F2-0D78-55CA7C0181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67704" y="2248200"/>
                  <a:ext cx="1915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1126" name="Freihand 211125">
                <a:extLst>
                  <a:ext uri="{FF2B5EF4-FFF2-40B4-BE49-F238E27FC236}">
                    <a16:creationId xmlns:a16="http://schemas.microsoft.com/office/drawing/2014/main" id="{16210365-3A1F-E226-77AB-B0DC63C0A18D}"/>
                  </a:ext>
                </a:extLst>
              </p14:cNvPr>
              <p14:cNvContentPartPr/>
              <p14:nvPr/>
            </p14:nvContentPartPr>
            <p14:xfrm>
              <a:off x="1814184" y="2278080"/>
              <a:ext cx="207000" cy="10440"/>
            </p14:xfrm>
          </p:contentPart>
        </mc:Choice>
        <mc:Fallback>
          <p:pic>
            <p:nvPicPr>
              <p:cNvPr id="211126" name="Freihand 211125">
                <a:extLst>
                  <a:ext uri="{FF2B5EF4-FFF2-40B4-BE49-F238E27FC236}">
                    <a16:creationId xmlns:a16="http://schemas.microsoft.com/office/drawing/2014/main" id="{16210365-3A1F-E226-77AB-B0DC63C0A18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805184" y="2269440"/>
                <a:ext cx="224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1127" name="Freihand 211126">
                <a:extLst>
                  <a:ext uri="{FF2B5EF4-FFF2-40B4-BE49-F238E27FC236}">
                    <a16:creationId xmlns:a16="http://schemas.microsoft.com/office/drawing/2014/main" id="{40100501-DDFA-540F-6323-6038FA9AC764}"/>
                  </a:ext>
                </a:extLst>
              </p14:cNvPr>
              <p14:cNvContentPartPr/>
              <p14:nvPr/>
            </p14:nvContentPartPr>
            <p14:xfrm>
              <a:off x="1825344" y="2324880"/>
              <a:ext cx="231840" cy="17280"/>
            </p14:xfrm>
          </p:contentPart>
        </mc:Choice>
        <mc:Fallback>
          <p:pic>
            <p:nvPicPr>
              <p:cNvPr id="211127" name="Freihand 211126">
                <a:extLst>
                  <a:ext uri="{FF2B5EF4-FFF2-40B4-BE49-F238E27FC236}">
                    <a16:creationId xmlns:a16="http://schemas.microsoft.com/office/drawing/2014/main" id="{40100501-DDFA-540F-6323-6038FA9AC76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816704" y="2315880"/>
                <a:ext cx="249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1131" name="Freihand 211130">
                <a:extLst>
                  <a:ext uri="{FF2B5EF4-FFF2-40B4-BE49-F238E27FC236}">
                    <a16:creationId xmlns:a16="http://schemas.microsoft.com/office/drawing/2014/main" id="{278DF674-AB32-510A-8E64-A050D482A166}"/>
                  </a:ext>
                </a:extLst>
              </p14:cNvPr>
              <p14:cNvContentPartPr/>
              <p14:nvPr/>
            </p14:nvContentPartPr>
            <p14:xfrm>
              <a:off x="2544984" y="2062800"/>
              <a:ext cx="115920" cy="171000"/>
            </p14:xfrm>
          </p:contentPart>
        </mc:Choice>
        <mc:Fallback>
          <p:pic>
            <p:nvPicPr>
              <p:cNvPr id="211131" name="Freihand 211130">
                <a:extLst>
                  <a:ext uri="{FF2B5EF4-FFF2-40B4-BE49-F238E27FC236}">
                    <a16:creationId xmlns:a16="http://schemas.microsoft.com/office/drawing/2014/main" id="{278DF674-AB32-510A-8E64-A050D482A16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535984" y="2053800"/>
                <a:ext cx="1335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1132" name="Freihand 211131">
                <a:extLst>
                  <a:ext uri="{FF2B5EF4-FFF2-40B4-BE49-F238E27FC236}">
                    <a16:creationId xmlns:a16="http://schemas.microsoft.com/office/drawing/2014/main" id="{44C1F490-4632-5007-9C73-FA99C238F8D2}"/>
                  </a:ext>
                </a:extLst>
              </p14:cNvPr>
              <p14:cNvContentPartPr/>
              <p14:nvPr/>
            </p14:nvContentPartPr>
            <p14:xfrm>
              <a:off x="2772144" y="2031840"/>
              <a:ext cx="119160" cy="182160"/>
            </p14:xfrm>
          </p:contentPart>
        </mc:Choice>
        <mc:Fallback>
          <p:pic>
            <p:nvPicPr>
              <p:cNvPr id="211132" name="Freihand 211131">
                <a:extLst>
                  <a:ext uri="{FF2B5EF4-FFF2-40B4-BE49-F238E27FC236}">
                    <a16:creationId xmlns:a16="http://schemas.microsoft.com/office/drawing/2014/main" id="{44C1F490-4632-5007-9C73-FA99C238F8D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763144" y="2023200"/>
                <a:ext cx="1368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1133" name="Freihand 211132">
                <a:extLst>
                  <a:ext uri="{FF2B5EF4-FFF2-40B4-BE49-F238E27FC236}">
                    <a16:creationId xmlns:a16="http://schemas.microsoft.com/office/drawing/2014/main" id="{B1C0F3AC-00C5-09D8-C672-009B2419A333}"/>
                  </a:ext>
                </a:extLst>
              </p14:cNvPr>
              <p14:cNvContentPartPr/>
              <p14:nvPr/>
            </p14:nvContentPartPr>
            <p14:xfrm>
              <a:off x="2823984" y="2131200"/>
              <a:ext cx="74160" cy="131400"/>
            </p14:xfrm>
          </p:contentPart>
        </mc:Choice>
        <mc:Fallback>
          <p:pic>
            <p:nvPicPr>
              <p:cNvPr id="211133" name="Freihand 211132">
                <a:extLst>
                  <a:ext uri="{FF2B5EF4-FFF2-40B4-BE49-F238E27FC236}">
                    <a16:creationId xmlns:a16="http://schemas.microsoft.com/office/drawing/2014/main" id="{B1C0F3AC-00C5-09D8-C672-009B2419A33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814984" y="2122200"/>
                <a:ext cx="91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1134" name="Freihand 211133">
                <a:extLst>
                  <a:ext uri="{FF2B5EF4-FFF2-40B4-BE49-F238E27FC236}">
                    <a16:creationId xmlns:a16="http://schemas.microsoft.com/office/drawing/2014/main" id="{B96A8D10-1194-BF6E-A9E5-8A77FE160254}"/>
                  </a:ext>
                </a:extLst>
              </p14:cNvPr>
              <p14:cNvContentPartPr/>
              <p14:nvPr/>
            </p14:nvContentPartPr>
            <p14:xfrm>
              <a:off x="2947464" y="2037240"/>
              <a:ext cx="114480" cy="167400"/>
            </p14:xfrm>
          </p:contentPart>
        </mc:Choice>
        <mc:Fallback>
          <p:pic>
            <p:nvPicPr>
              <p:cNvPr id="211134" name="Freihand 211133">
                <a:extLst>
                  <a:ext uri="{FF2B5EF4-FFF2-40B4-BE49-F238E27FC236}">
                    <a16:creationId xmlns:a16="http://schemas.microsoft.com/office/drawing/2014/main" id="{B96A8D10-1194-BF6E-A9E5-8A77FE16025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938824" y="2028600"/>
                <a:ext cx="132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1135" name="Freihand 211134">
                <a:extLst>
                  <a:ext uri="{FF2B5EF4-FFF2-40B4-BE49-F238E27FC236}">
                    <a16:creationId xmlns:a16="http://schemas.microsoft.com/office/drawing/2014/main" id="{11E5525B-37E0-6156-6700-02EF12B605F7}"/>
                  </a:ext>
                </a:extLst>
              </p14:cNvPr>
              <p14:cNvContentPartPr/>
              <p14:nvPr/>
            </p14:nvContentPartPr>
            <p14:xfrm>
              <a:off x="3030624" y="2155680"/>
              <a:ext cx="29880" cy="108720"/>
            </p14:xfrm>
          </p:contentPart>
        </mc:Choice>
        <mc:Fallback>
          <p:pic>
            <p:nvPicPr>
              <p:cNvPr id="211135" name="Freihand 211134">
                <a:extLst>
                  <a:ext uri="{FF2B5EF4-FFF2-40B4-BE49-F238E27FC236}">
                    <a16:creationId xmlns:a16="http://schemas.microsoft.com/office/drawing/2014/main" id="{11E5525B-37E0-6156-6700-02EF12B605F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021624" y="2146680"/>
                <a:ext cx="47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1136" name="Freihand 211135">
                <a:extLst>
                  <a:ext uri="{FF2B5EF4-FFF2-40B4-BE49-F238E27FC236}">
                    <a16:creationId xmlns:a16="http://schemas.microsoft.com/office/drawing/2014/main" id="{495E0B13-6DA5-17B7-8099-D6F240A90E71}"/>
                  </a:ext>
                </a:extLst>
              </p14:cNvPr>
              <p14:cNvContentPartPr/>
              <p14:nvPr/>
            </p14:nvContentPartPr>
            <p14:xfrm>
              <a:off x="2737224" y="2219760"/>
              <a:ext cx="23760" cy="100080"/>
            </p14:xfrm>
          </p:contentPart>
        </mc:Choice>
        <mc:Fallback>
          <p:pic>
            <p:nvPicPr>
              <p:cNvPr id="211136" name="Freihand 211135">
                <a:extLst>
                  <a:ext uri="{FF2B5EF4-FFF2-40B4-BE49-F238E27FC236}">
                    <a16:creationId xmlns:a16="http://schemas.microsoft.com/office/drawing/2014/main" id="{495E0B13-6DA5-17B7-8099-D6F240A90E7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728224" y="2210760"/>
                <a:ext cx="414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137" name="Freihand 211136">
                <a:extLst>
                  <a:ext uri="{FF2B5EF4-FFF2-40B4-BE49-F238E27FC236}">
                    <a16:creationId xmlns:a16="http://schemas.microsoft.com/office/drawing/2014/main" id="{3C8E590D-76EA-2F04-45CC-862D7ECDB3F5}"/>
                  </a:ext>
                </a:extLst>
              </p14:cNvPr>
              <p14:cNvContentPartPr/>
              <p14:nvPr/>
            </p14:nvContentPartPr>
            <p14:xfrm>
              <a:off x="2172744" y="2342880"/>
              <a:ext cx="1511640" cy="112680"/>
            </p14:xfrm>
          </p:contentPart>
        </mc:Choice>
        <mc:Fallback>
          <p:pic>
            <p:nvPicPr>
              <p:cNvPr id="211137" name="Freihand 211136">
                <a:extLst>
                  <a:ext uri="{FF2B5EF4-FFF2-40B4-BE49-F238E27FC236}">
                    <a16:creationId xmlns:a16="http://schemas.microsoft.com/office/drawing/2014/main" id="{3C8E590D-76EA-2F04-45CC-862D7ECDB3F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164104" y="2334240"/>
                <a:ext cx="15292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1144" name="Freihand 211143">
                <a:extLst>
                  <a:ext uri="{FF2B5EF4-FFF2-40B4-BE49-F238E27FC236}">
                    <a16:creationId xmlns:a16="http://schemas.microsoft.com/office/drawing/2014/main" id="{F3B9FA87-6CB5-A039-D128-B29CEEFD36D8}"/>
                  </a:ext>
                </a:extLst>
              </p14:cNvPr>
              <p14:cNvContentPartPr/>
              <p14:nvPr/>
            </p14:nvContentPartPr>
            <p14:xfrm>
              <a:off x="3084984" y="2623680"/>
              <a:ext cx="14040" cy="34560"/>
            </p14:xfrm>
          </p:contentPart>
        </mc:Choice>
        <mc:Fallback>
          <p:pic>
            <p:nvPicPr>
              <p:cNvPr id="211144" name="Freihand 211143">
                <a:extLst>
                  <a:ext uri="{FF2B5EF4-FFF2-40B4-BE49-F238E27FC236}">
                    <a16:creationId xmlns:a16="http://schemas.microsoft.com/office/drawing/2014/main" id="{F3B9FA87-6CB5-A039-D128-B29CEEFD36D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076344" y="2615040"/>
                <a:ext cx="31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1145" name="Freihand 211144">
                <a:extLst>
                  <a:ext uri="{FF2B5EF4-FFF2-40B4-BE49-F238E27FC236}">
                    <a16:creationId xmlns:a16="http://schemas.microsoft.com/office/drawing/2014/main" id="{638BA9A3-5344-9D2A-2DFE-38E9C3760301}"/>
                  </a:ext>
                </a:extLst>
              </p14:cNvPr>
              <p14:cNvContentPartPr/>
              <p14:nvPr/>
            </p14:nvContentPartPr>
            <p14:xfrm>
              <a:off x="3157344" y="2542680"/>
              <a:ext cx="165240" cy="170640"/>
            </p14:xfrm>
          </p:contentPart>
        </mc:Choice>
        <mc:Fallback>
          <p:pic>
            <p:nvPicPr>
              <p:cNvPr id="211145" name="Freihand 211144">
                <a:extLst>
                  <a:ext uri="{FF2B5EF4-FFF2-40B4-BE49-F238E27FC236}">
                    <a16:creationId xmlns:a16="http://schemas.microsoft.com/office/drawing/2014/main" id="{638BA9A3-5344-9D2A-2DFE-38E9C376030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148344" y="2533680"/>
                <a:ext cx="1828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1146" name="Freihand 211145">
                <a:extLst>
                  <a:ext uri="{FF2B5EF4-FFF2-40B4-BE49-F238E27FC236}">
                    <a16:creationId xmlns:a16="http://schemas.microsoft.com/office/drawing/2014/main" id="{6B23CC58-C95C-0001-2CC6-A865A3F54801}"/>
                  </a:ext>
                </a:extLst>
              </p14:cNvPr>
              <p14:cNvContentPartPr/>
              <p14:nvPr/>
            </p14:nvContentPartPr>
            <p14:xfrm>
              <a:off x="3363624" y="2697120"/>
              <a:ext cx="15120" cy="38520"/>
            </p14:xfrm>
          </p:contentPart>
        </mc:Choice>
        <mc:Fallback>
          <p:pic>
            <p:nvPicPr>
              <p:cNvPr id="211146" name="Freihand 211145">
                <a:extLst>
                  <a:ext uri="{FF2B5EF4-FFF2-40B4-BE49-F238E27FC236}">
                    <a16:creationId xmlns:a16="http://schemas.microsoft.com/office/drawing/2014/main" id="{6B23CC58-C95C-0001-2CC6-A865A3F5480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354984" y="2688120"/>
                <a:ext cx="32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1147" name="Freihand 211146">
                <a:extLst>
                  <a:ext uri="{FF2B5EF4-FFF2-40B4-BE49-F238E27FC236}">
                    <a16:creationId xmlns:a16="http://schemas.microsoft.com/office/drawing/2014/main" id="{C2F0763E-D6D9-9646-B32F-69AC0BE2EBC0}"/>
                  </a:ext>
                </a:extLst>
              </p14:cNvPr>
              <p14:cNvContentPartPr/>
              <p14:nvPr/>
            </p14:nvContentPartPr>
            <p14:xfrm>
              <a:off x="3516984" y="2545920"/>
              <a:ext cx="84600" cy="136800"/>
            </p14:xfrm>
          </p:contentPart>
        </mc:Choice>
        <mc:Fallback>
          <p:pic>
            <p:nvPicPr>
              <p:cNvPr id="211147" name="Freihand 211146">
                <a:extLst>
                  <a:ext uri="{FF2B5EF4-FFF2-40B4-BE49-F238E27FC236}">
                    <a16:creationId xmlns:a16="http://schemas.microsoft.com/office/drawing/2014/main" id="{C2F0763E-D6D9-9646-B32F-69AC0BE2EBC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508344" y="2537280"/>
                <a:ext cx="102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1148" name="Freihand 211147">
                <a:extLst>
                  <a:ext uri="{FF2B5EF4-FFF2-40B4-BE49-F238E27FC236}">
                    <a16:creationId xmlns:a16="http://schemas.microsoft.com/office/drawing/2014/main" id="{29081DA5-82EE-515A-3493-B7B42C3D1EEE}"/>
                  </a:ext>
                </a:extLst>
              </p14:cNvPr>
              <p14:cNvContentPartPr/>
              <p14:nvPr/>
            </p14:nvContentPartPr>
            <p14:xfrm>
              <a:off x="3675384" y="2538000"/>
              <a:ext cx="105480" cy="161280"/>
            </p14:xfrm>
          </p:contentPart>
        </mc:Choice>
        <mc:Fallback>
          <p:pic>
            <p:nvPicPr>
              <p:cNvPr id="211148" name="Freihand 211147">
                <a:extLst>
                  <a:ext uri="{FF2B5EF4-FFF2-40B4-BE49-F238E27FC236}">
                    <a16:creationId xmlns:a16="http://schemas.microsoft.com/office/drawing/2014/main" id="{29081DA5-82EE-515A-3493-B7B42C3D1EE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666384" y="2529000"/>
                <a:ext cx="123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1149" name="Freihand 211148">
                <a:extLst>
                  <a:ext uri="{FF2B5EF4-FFF2-40B4-BE49-F238E27FC236}">
                    <a16:creationId xmlns:a16="http://schemas.microsoft.com/office/drawing/2014/main" id="{B801C6E9-03A5-BD42-11F1-CB3AE7E5F92F}"/>
                  </a:ext>
                </a:extLst>
              </p14:cNvPr>
              <p14:cNvContentPartPr/>
              <p14:nvPr/>
            </p14:nvContentPartPr>
            <p14:xfrm>
              <a:off x="3885264" y="2488680"/>
              <a:ext cx="138600" cy="207720"/>
            </p14:xfrm>
          </p:contentPart>
        </mc:Choice>
        <mc:Fallback>
          <p:pic>
            <p:nvPicPr>
              <p:cNvPr id="211149" name="Freihand 211148">
                <a:extLst>
                  <a:ext uri="{FF2B5EF4-FFF2-40B4-BE49-F238E27FC236}">
                    <a16:creationId xmlns:a16="http://schemas.microsoft.com/office/drawing/2014/main" id="{B801C6E9-03A5-BD42-11F1-CB3AE7E5F92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876624" y="2480040"/>
                <a:ext cx="156240" cy="225360"/>
              </a:xfrm>
              <a:prstGeom prst="rect">
                <a:avLst/>
              </a:prstGeom>
            </p:spPr>
          </p:pic>
        </mc:Fallback>
      </mc:AlternateContent>
      <p:pic>
        <p:nvPicPr>
          <p:cNvPr id="211151" name="Grafik 211150">
            <a:extLst>
              <a:ext uri="{FF2B5EF4-FFF2-40B4-BE49-F238E27FC236}">
                <a16:creationId xmlns:a16="http://schemas.microsoft.com/office/drawing/2014/main" id="{5C681EA5-EC95-1554-4BB1-076053FCB533}"/>
              </a:ext>
            </a:extLst>
          </p:cNvPr>
          <p:cNvPicPr>
            <a:picLocks noChangeAspect="1"/>
          </p:cNvPicPr>
          <p:nvPr/>
        </p:nvPicPr>
        <p:blipFill>
          <a:blip r:embed="rId326"/>
          <a:stretch>
            <a:fillRect/>
          </a:stretch>
        </p:blipFill>
        <p:spPr>
          <a:xfrm>
            <a:off x="140834" y="3137040"/>
            <a:ext cx="6921500" cy="749300"/>
          </a:xfrm>
          <a:prstGeom prst="rect">
            <a:avLst/>
          </a:prstGeom>
        </p:spPr>
      </p:pic>
      <p:grpSp>
        <p:nvGrpSpPr>
          <p:cNvPr id="211159" name="Gruppieren 211158">
            <a:extLst>
              <a:ext uri="{FF2B5EF4-FFF2-40B4-BE49-F238E27FC236}">
                <a16:creationId xmlns:a16="http://schemas.microsoft.com/office/drawing/2014/main" id="{C0DC89F7-D3A7-D9F1-29C2-053020FDE273}"/>
              </a:ext>
            </a:extLst>
          </p:cNvPr>
          <p:cNvGrpSpPr/>
          <p:nvPr/>
        </p:nvGrpSpPr>
        <p:grpSpPr>
          <a:xfrm>
            <a:off x="4127184" y="2138040"/>
            <a:ext cx="1105560" cy="335160"/>
            <a:chOff x="4127184" y="2138040"/>
            <a:chExt cx="110556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152" name="Freihand 211151">
                  <a:extLst>
                    <a:ext uri="{FF2B5EF4-FFF2-40B4-BE49-F238E27FC236}">
                      <a16:creationId xmlns:a16="http://schemas.microsoft.com/office/drawing/2014/main" id="{2BB35166-0EC5-79C4-D29E-B1A10345C065}"/>
                    </a:ext>
                  </a:extLst>
                </p14:cNvPr>
                <p14:cNvContentPartPr/>
                <p14:nvPr/>
              </p14:nvContentPartPr>
              <p14:xfrm>
                <a:off x="4338144" y="2291400"/>
                <a:ext cx="21240" cy="12240"/>
              </p14:xfrm>
            </p:contentPart>
          </mc:Choice>
          <mc:Fallback>
            <p:pic>
              <p:nvPicPr>
                <p:cNvPr id="211152" name="Freihand 211151">
                  <a:extLst>
                    <a:ext uri="{FF2B5EF4-FFF2-40B4-BE49-F238E27FC236}">
                      <a16:creationId xmlns:a16="http://schemas.microsoft.com/office/drawing/2014/main" id="{2BB35166-0EC5-79C4-D29E-B1A10345C06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329504" y="2282400"/>
                  <a:ext cx="38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153" name="Freihand 211152">
                  <a:extLst>
                    <a:ext uri="{FF2B5EF4-FFF2-40B4-BE49-F238E27FC236}">
                      <a16:creationId xmlns:a16="http://schemas.microsoft.com/office/drawing/2014/main" id="{EF8D7A7F-4B47-1E3C-77F7-5BD4D6AAC50A}"/>
                    </a:ext>
                  </a:extLst>
                </p14:cNvPr>
                <p14:cNvContentPartPr/>
                <p14:nvPr/>
              </p14:nvContentPartPr>
              <p14:xfrm>
                <a:off x="4163904" y="2386080"/>
                <a:ext cx="119160" cy="30960"/>
              </p14:xfrm>
            </p:contentPart>
          </mc:Choice>
          <mc:Fallback>
            <p:pic>
              <p:nvPicPr>
                <p:cNvPr id="211153" name="Freihand 211152">
                  <a:extLst>
                    <a:ext uri="{FF2B5EF4-FFF2-40B4-BE49-F238E27FC236}">
                      <a16:creationId xmlns:a16="http://schemas.microsoft.com/office/drawing/2014/main" id="{EF8D7A7F-4B47-1E3C-77F7-5BD4D6AAC5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55264" y="2377080"/>
                  <a:ext cx="136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154" name="Freihand 211153">
                  <a:extLst>
                    <a:ext uri="{FF2B5EF4-FFF2-40B4-BE49-F238E27FC236}">
                      <a16:creationId xmlns:a16="http://schemas.microsoft.com/office/drawing/2014/main" id="{0559E451-DC8B-8FDF-EBE1-20563757C54D}"/>
                    </a:ext>
                  </a:extLst>
                </p14:cNvPr>
                <p14:cNvContentPartPr/>
                <p14:nvPr/>
              </p14:nvContentPartPr>
              <p14:xfrm>
                <a:off x="4127184" y="2269080"/>
                <a:ext cx="155160" cy="22320"/>
              </p14:xfrm>
            </p:contentPart>
          </mc:Choice>
          <mc:Fallback>
            <p:pic>
              <p:nvPicPr>
                <p:cNvPr id="211154" name="Freihand 211153">
                  <a:extLst>
                    <a:ext uri="{FF2B5EF4-FFF2-40B4-BE49-F238E27FC236}">
                      <a16:creationId xmlns:a16="http://schemas.microsoft.com/office/drawing/2014/main" id="{0559E451-DC8B-8FDF-EBE1-20563757C54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18184" y="2260440"/>
                  <a:ext cx="172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155" name="Freihand 211154">
                  <a:extLst>
                    <a:ext uri="{FF2B5EF4-FFF2-40B4-BE49-F238E27FC236}">
                      <a16:creationId xmlns:a16="http://schemas.microsoft.com/office/drawing/2014/main" id="{22EDC623-17DC-260F-789A-B5D9A2637D60}"/>
                    </a:ext>
                  </a:extLst>
                </p14:cNvPr>
                <p14:cNvContentPartPr/>
                <p14:nvPr/>
              </p14:nvContentPartPr>
              <p14:xfrm>
                <a:off x="4464504" y="2165400"/>
                <a:ext cx="203040" cy="252720"/>
              </p14:xfrm>
            </p:contentPart>
          </mc:Choice>
          <mc:Fallback>
            <p:pic>
              <p:nvPicPr>
                <p:cNvPr id="211155" name="Freihand 211154">
                  <a:extLst>
                    <a:ext uri="{FF2B5EF4-FFF2-40B4-BE49-F238E27FC236}">
                      <a16:creationId xmlns:a16="http://schemas.microsoft.com/office/drawing/2014/main" id="{22EDC623-17DC-260F-789A-B5D9A2637D6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455864" y="2156760"/>
                  <a:ext cx="220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156" name="Freihand 211155">
                  <a:extLst>
                    <a:ext uri="{FF2B5EF4-FFF2-40B4-BE49-F238E27FC236}">
                      <a16:creationId xmlns:a16="http://schemas.microsoft.com/office/drawing/2014/main" id="{3892E4B1-98D1-6D91-DDA6-5417806F4274}"/>
                    </a:ext>
                  </a:extLst>
                </p14:cNvPr>
                <p14:cNvContentPartPr/>
                <p14:nvPr/>
              </p14:nvContentPartPr>
              <p14:xfrm>
                <a:off x="4695264" y="2378160"/>
                <a:ext cx="45360" cy="95040"/>
              </p14:xfrm>
            </p:contentPart>
          </mc:Choice>
          <mc:Fallback>
            <p:pic>
              <p:nvPicPr>
                <p:cNvPr id="211156" name="Freihand 211155">
                  <a:extLst>
                    <a:ext uri="{FF2B5EF4-FFF2-40B4-BE49-F238E27FC236}">
                      <a16:creationId xmlns:a16="http://schemas.microsoft.com/office/drawing/2014/main" id="{3892E4B1-98D1-6D91-DDA6-5417806F42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86264" y="2369160"/>
                  <a:ext cx="63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157" name="Freihand 211156">
                  <a:extLst>
                    <a:ext uri="{FF2B5EF4-FFF2-40B4-BE49-F238E27FC236}">
                      <a16:creationId xmlns:a16="http://schemas.microsoft.com/office/drawing/2014/main" id="{1D9ADEF4-6311-E10D-2A3C-BB4AA9F18EC8}"/>
                    </a:ext>
                  </a:extLst>
                </p14:cNvPr>
                <p14:cNvContentPartPr/>
                <p14:nvPr/>
              </p14:nvContentPartPr>
              <p14:xfrm>
                <a:off x="4831344" y="2179080"/>
                <a:ext cx="135720" cy="198000"/>
              </p14:xfrm>
            </p:contentPart>
          </mc:Choice>
          <mc:Fallback>
            <p:pic>
              <p:nvPicPr>
                <p:cNvPr id="211157" name="Freihand 211156">
                  <a:extLst>
                    <a:ext uri="{FF2B5EF4-FFF2-40B4-BE49-F238E27FC236}">
                      <a16:creationId xmlns:a16="http://schemas.microsoft.com/office/drawing/2014/main" id="{1D9ADEF4-6311-E10D-2A3C-BB4AA9F18E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22344" y="2170080"/>
                  <a:ext cx="153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158" name="Freihand 211157">
                  <a:extLst>
                    <a:ext uri="{FF2B5EF4-FFF2-40B4-BE49-F238E27FC236}">
                      <a16:creationId xmlns:a16="http://schemas.microsoft.com/office/drawing/2014/main" id="{90EE915A-69E3-6670-3DA8-79B52C79A189}"/>
                    </a:ext>
                  </a:extLst>
                </p14:cNvPr>
                <p14:cNvContentPartPr/>
                <p14:nvPr/>
              </p14:nvContentPartPr>
              <p14:xfrm>
                <a:off x="5069664" y="2138040"/>
                <a:ext cx="163080" cy="229320"/>
              </p14:xfrm>
            </p:contentPart>
          </mc:Choice>
          <mc:Fallback>
            <p:pic>
              <p:nvPicPr>
                <p:cNvPr id="211158" name="Freihand 211157">
                  <a:extLst>
                    <a:ext uri="{FF2B5EF4-FFF2-40B4-BE49-F238E27FC236}">
                      <a16:creationId xmlns:a16="http://schemas.microsoft.com/office/drawing/2014/main" id="{90EE915A-69E3-6670-3DA8-79B52C79A1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61024" y="2129040"/>
                  <a:ext cx="1807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162" name="Gruppieren 211161">
            <a:extLst>
              <a:ext uri="{FF2B5EF4-FFF2-40B4-BE49-F238E27FC236}">
                <a16:creationId xmlns:a16="http://schemas.microsoft.com/office/drawing/2014/main" id="{BE296613-21F6-30A4-2277-DB08BFBEEB01}"/>
              </a:ext>
            </a:extLst>
          </p:cNvPr>
          <p:cNvGrpSpPr/>
          <p:nvPr/>
        </p:nvGrpSpPr>
        <p:grpSpPr>
          <a:xfrm>
            <a:off x="1653624" y="2570040"/>
            <a:ext cx="1229040" cy="662760"/>
            <a:chOff x="1653624" y="2570040"/>
            <a:chExt cx="1229040" cy="6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139" name="Freihand 211138">
                  <a:extLst>
                    <a:ext uri="{FF2B5EF4-FFF2-40B4-BE49-F238E27FC236}">
                      <a16:creationId xmlns:a16="http://schemas.microsoft.com/office/drawing/2014/main" id="{774C8B34-04C7-99C5-E801-EE9A387540CE}"/>
                    </a:ext>
                  </a:extLst>
                </p14:cNvPr>
                <p14:cNvContentPartPr/>
                <p14:nvPr/>
              </p14:nvContentPartPr>
              <p14:xfrm>
                <a:off x="2075184" y="2589840"/>
                <a:ext cx="187560" cy="189720"/>
              </p14:xfrm>
            </p:contentPart>
          </mc:Choice>
          <mc:Fallback>
            <p:pic>
              <p:nvPicPr>
                <p:cNvPr id="211139" name="Freihand 211138">
                  <a:extLst>
                    <a:ext uri="{FF2B5EF4-FFF2-40B4-BE49-F238E27FC236}">
                      <a16:creationId xmlns:a16="http://schemas.microsoft.com/office/drawing/2014/main" id="{774C8B34-04C7-99C5-E801-EE9A387540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066544" y="2580840"/>
                  <a:ext cx="205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140" name="Freihand 211139">
                  <a:extLst>
                    <a:ext uri="{FF2B5EF4-FFF2-40B4-BE49-F238E27FC236}">
                      <a16:creationId xmlns:a16="http://schemas.microsoft.com/office/drawing/2014/main" id="{0124D62F-FB46-91F1-55F2-E470ABC5F461}"/>
                    </a:ext>
                  </a:extLst>
                </p14:cNvPr>
                <p14:cNvContentPartPr/>
                <p14:nvPr/>
              </p14:nvContentPartPr>
              <p14:xfrm>
                <a:off x="2281464" y="2732400"/>
                <a:ext cx="37800" cy="65520"/>
              </p14:xfrm>
            </p:contentPart>
          </mc:Choice>
          <mc:Fallback>
            <p:pic>
              <p:nvPicPr>
                <p:cNvPr id="211140" name="Freihand 211139">
                  <a:extLst>
                    <a:ext uri="{FF2B5EF4-FFF2-40B4-BE49-F238E27FC236}">
                      <a16:creationId xmlns:a16="http://schemas.microsoft.com/office/drawing/2014/main" id="{0124D62F-FB46-91F1-55F2-E470ABC5F46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72464" y="2723400"/>
                  <a:ext cx="55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141" name="Freihand 211140">
                  <a:extLst>
                    <a:ext uri="{FF2B5EF4-FFF2-40B4-BE49-F238E27FC236}">
                      <a16:creationId xmlns:a16="http://schemas.microsoft.com/office/drawing/2014/main" id="{FD53CD2A-CC7E-D178-E379-BFB0D5D02AAC}"/>
                    </a:ext>
                  </a:extLst>
                </p14:cNvPr>
                <p14:cNvContentPartPr/>
                <p14:nvPr/>
              </p14:nvContentPartPr>
              <p14:xfrm>
                <a:off x="2405304" y="2622960"/>
                <a:ext cx="107640" cy="98640"/>
              </p14:xfrm>
            </p:contentPart>
          </mc:Choice>
          <mc:Fallback>
            <p:pic>
              <p:nvPicPr>
                <p:cNvPr id="211141" name="Freihand 211140">
                  <a:extLst>
                    <a:ext uri="{FF2B5EF4-FFF2-40B4-BE49-F238E27FC236}">
                      <a16:creationId xmlns:a16="http://schemas.microsoft.com/office/drawing/2014/main" id="{FD53CD2A-CC7E-D178-E379-BFB0D5D02AA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396664" y="2614320"/>
                  <a:ext cx="125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1142" name="Freihand 211141">
                  <a:extLst>
                    <a:ext uri="{FF2B5EF4-FFF2-40B4-BE49-F238E27FC236}">
                      <a16:creationId xmlns:a16="http://schemas.microsoft.com/office/drawing/2014/main" id="{67B0D0E4-38F1-7A3B-DB9D-3815B03BF43F}"/>
                    </a:ext>
                  </a:extLst>
                </p14:cNvPr>
                <p14:cNvContentPartPr/>
                <p14:nvPr/>
              </p14:nvContentPartPr>
              <p14:xfrm>
                <a:off x="2590704" y="2570040"/>
                <a:ext cx="101160" cy="169560"/>
              </p14:xfrm>
            </p:contentPart>
          </mc:Choice>
          <mc:Fallback>
            <p:pic>
              <p:nvPicPr>
                <p:cNvPr id="211142" name="Freihand 211141">
                  <a:extLst>
                    <a:ext uri="{FF2B5EF4-FFF2-40B4-BE49-F238E27FC236}">
                      <a16:creationId xmlns:a16="http://schemas.microsoft.com/office/drawing/2014/main" id="{67B0D0E4-38F1-7A3B-DB9D-3815B03BF4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581704" y="2561040"/>
                  <a:ext cx="118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143" name="Freihand 211142">
                  <a:extLst>
                    <a:ext uri="{FF2B5EF4-FFF2-40B4-BE49-F238E27FC236}">
                      <a16:creationId xmlns:a16="http://schemas.microsoft.com/office/drawing/2014/main" id="{1394F3CD-B696-7418-E1D8-5181E253807A}"/>
                    </a:ext>
                  </a:extLst>
                </p14:cNvPr>
                <p14:cNvContentPartPr/>
                <p14:nvPr/>
              </p14:nvContentPartPr>
              <p14:xfrm>
                <a:off x="2735784" y="2586600"/>
                <a:ext cx="146880" cy="151200"/>
              </p14:xfrm>
            </p:contentPart>
          </mc:Choice>
          <mc:Fallback>
            <p:pic>
              <p:nvPicPr>
                <p:cNvPr id="211143" name="Freihand 211142">
                  <a:extLst>
                    <a:ext uri="{FF2B5EF4-FFF2-40B4-BE49-F238E27FC236}">
                      <a16:creationId xmlns:a16="http://schemas.microsoft.com/office/drawing/2014/main" id="{1394F3CD-B696-7418-E1D8-5181E253807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727144" y="2577960"/>
                  <a:ext cx="164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1160" name="Freihand 211159">
                  <a:extLst>
                    <a:ext uri="{FF2B5EF4-FFF2-40B4-BE49-F238E27FC236}">
                      <a16:creationId xmlns:a16="http://schemas.microsoft.com/office/drawing/2014/main" id="{2C3BB271-CDED-F62C-160E-582BFC4D00C6}"/>
                    </a:ext>
                  </a:extLst>
                </p14:cNvPr>
                <p14:cNvContentPartPr/>
                <p14:nvPr/>
              </p14:nvContentPartPr>
              <p14:xfrm>
                <a:off x="1653624" y="2867400"/>
                <a:ext cx="433080" cy="365400"/>
              </p14:xfrm>
            </p:contentPart>
          </mc:Choice>
          <mc:Fallback>
            <p:pic>
              <p:nvPicPr>
                <p:cNvPr id="211160" name="Freihand 211159">
                  <a:extLst>
                    <a:ext uri="{FF2B5EF4-FFF2-40B4-BE49-F238E27FC236}">
                      <a16:creationId xmlns:a16="http://schemas.microsoft.com/office/drawing/2014/main" id="{2C3BB271-CDED-F62C-160E-582BFC4D00C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644984" y="2858400"/>
                  <a:ext cx="450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1161" name="Freihand 211160">
                  <a:extLst>
                    <a:ext uri="{FF2B5EF4-FFF2-40B4-BE49-F238E27FC236}">
                      <a16:creationId xmlns:a16="http://schemas.microsoft.com/office/drawing/2014/main" id="{FD91BA06-53DA-BC8A-B1FB-CA3644247722}"/>
                    </a:ext>
                  </a:extLst>
                </p14:cNvPr>
                <p14:cNvContentPartPr/>
                <p14:nvPr/>
              </p14:nvContentPartPr>
              <p14:xfrm>
                <a:off x="2027664" y="2827080"/>
                <a:ext cx="122040" cy="150120"/>
              </p14:xfrm>
            </p:contentPart>
          </mc:Choice>
          <mc:Fallback>
            <p:pic>
              <p:nvPicPr>
                <p:cNvPr id="211161" name="Freihand 211160">
                  <a:extLst>
                    <a:ext uri="{FF2B5EF4-FFF2-40B4-BE49-F238E27FC236}">
                      <a16:creationId xmlns:a16="http://schemas.microsoft.com/office/drawing/2014/main" id="{FD91BA06-53DA-BC8A-B1FB-CA364424772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018664" y="2818080"/>
                  <a:ext cx="13968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0998" name="Freihand 210997">
                <a:extLst>
                  <a:ext uri="{FF2B5EF4-FFF2-40B4-BE49-F238E27FC236}">
                    <a16:creationId xmlns:a16="http://schemas.microsoft.com/office/drawing/2014/main" id="{EE22E9CD-E6B1-A477-9865-654B91F28943}"/>
                  </a:ext>
                </a:extLst>
              </p14:cNvPr>
              <p14:cNvContentPartPr/>
              <p14:nvPr/>
            </p14:nvContentPartPr>
            <p14:xfrm>
              <a:off x="7947504" y="3393000"/>
              <a:ext cx="47520" cy="253080"/>
            </p14:xfrm>
          </p:contentPart>
        </mc:Choice>
        <mc:Fallback>
          <p:pic>
            <p:nvPicPr>
              <p:cNvPr id="210998" name="Freihand 210997">
                <a:extLst>
                  <a:ext uri="{FF2B5EF4-FFF2-40B4-BE49-F238E27FC236}">
                    <a16:creationId xmlns:a16="http://schemas.microsoft.com/office/drawing/2014/main" id="{EE22E9CD-E6B1-A477-9865-654B91F2894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938504" y="3384000"/>
                <a:ext cx="65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0999" name="Freihand 210998">
                <a:extLst>
                  <a:ext uri="{FF2B5EF4-FFF2-40B4-BE49-F238E27FC236}">
                    <a16:creationId xmlns:a16="http://schemas.microsoft.com/office/drawing/2014/main" id="{184C5A4E-C5C2-B319-3195-20EBCC8D0AF7}"/>
                  </a:ext>
                </a:extLst>
              </p14:cNvPr>
              <p14:cNvContentPartPr/>
              <p14:nvPr/>
            </p14:nvContentPartPr>
            <p14:xfrm>
              <a:off x="7957584" y="3344400"/>
              <a:ext cx="155880" cy="227520"/>
            </p14:xfrm>
          </p:contentPart>
        </mc:Choice>
        <mc:Fallback>
          <p:pic>
            <p:nvPicPr>
              <p:cNvPr id="210999" name="Freihand 210998">
                <a:extLst>
                  <a:ext uri="{FF2B5EF4-FFF2-40B4-BE49-F238E27FC236}">
                    <a16:creationId xmlns:a16="http://schemas.microsoft.com/office/drawing/2014/main" id="{184C5A4E-C5C2-B319-3195-20EBCC8D0AF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948944" y="3335760"/>
                <a:ext cx="1735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1000" name="Freihand 210999">
                <a:extLst>
                  <a:ext uri="{FF2B5EF4-FFF2-40B4-BE49-F238E27FC236}">
                    <a16:creationId xmlns:a16="http://schemas.microsoft.com/office/drawing/2014/main" id="{66BCA5FB-C10E-AFD4-B987-46C169AF070B}"/>
                  </a:ext>
                </a:extLst>
              </p14:cNvPr>
              <p14:cNvContentPartPr/>
              <p14:nvPr/>
            </p14:nvContentPartPr>
            <p14:xfrm>
              <a:off x="8174664" y="3475440"/>
              <a:ext cx="378360" cy="91800"/>
            </p14:xfrm>
          </p:contentPart>
        </mc:Choice>
        <mc:Fallback>
          <p:pic>
            <p:nvPicPr>
              <p:cNvPr id="211000" name="Freihand 210999">
                <a:extLst>
                  <a:ext uri="{FF2B5EF4-FFF2-40B4-BE49-F238E27FC236}">
                    <a16:creationId xmlns:a16="http://schemas.microsoft.com/office/drawing/2014/main" id="{66BCA5FB-C10E-AFD4-B987-46C169AF070B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8165664" y="3466440"/>
                <a:ext cx="396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1001" name="Freihand 211000">
                <a:extLst>
                  <a:ext uri="{FF2B5EF4-FFF2-40B4-BE49-F238E27FC236}">
                    <a16:creationId xmlns:a16="http://schemas.microsoft.com/office/drawing/2014/main" id="{275A429F-40E7-B0D7-177D-4D4C90775F0B}"/>
                  </a:ext>
                </a:extLst>
              </p14:cNvPr>
              <p14:cNvContentPartPr/>
              <p14:nvPr/>
            </p14:nvContentPartPr>
            <p14:xfrm>
              <a:off x="8685504" y="3472920"/>
              <a:ext cx="159120" cy="43920"/>
            </p14:xfrm>
          </p:contentPart>
        </mc:Choice>
        <mc:Fallback>
          <p:pic>
            <p:nvPicPr>
              <p:cNvPr id="211001" name="Freihand 211000">
                <a:extLst>
                  <a:ext uri="{FF2B5EF4-FFF2-40B4-BE49-F238E27FC236}">
                    <a16:creationId xmlns:a16="http://schemas.microsoft.com/office/drawing/2014/main" id="{275A429F-40E7-B0D7-177D-4D4C90775F0B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676864" y="3464280"/>
                <a:ext cx="1767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1002" name="Freihand 211001">
                <a:extLst>
                  <a:ext uri="{FF2B5EF4-FFF2-40B4-BE49-F238E27FC236}">
                    <a16:creationId xmlns:a16="http://schemas.microsoft.com/office/drawing/2014/main" id="{131FDDE4-71B5-1809-42FD-0BCA7D75285B}"/>
                  </a:ext>
                </a:extLst>
              </p14:cNvPr>
              <p14:cNvContentPartPr/>
              <p14:nvPr/>
            </p14:nvContentPartPr>
            <p14:xfrm>
              <a:off x="8842104" y="3423600"/>
              <a:ext cx="38880" cy="26640"/>
            </p14:xfrm>
          </p:contentPart>
        </mc:Choice>
        <mc:Fallback>
          <p:pic>
            <p:nvPicPr>
              <p:cNvPr id="211002" name="Freihand 211001">
                <a:extLst>
                  <a:ext uri="{FF2B5EF4-FFF2-40B4-BE49-F238E27FC236}">
                    <a16:creationId xmlns:a16="http://schemas.microsoft.com/office/drawing/2014/main" id="{131FDDE4-71B5-1809-42FD-0BCA7D75285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833104" y="3414600"/>
                <a:ext cx="56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11003" name="Freihand 211002">
                <a:extLst>
                  <a:ext uri="{FF2B5EF4-FFF2-40B4-BE49-F238E27FC236}">
                    <a16:creationId xmlns:a16="http://schemas.microsoft.com/office/drawing/2014/main" id="{866814F2-B167-A931-211C-FA4195609514}"/>
                  </a:ext>
                </a:extLst>
              </p14:cNvPr>
              <p14:cNvContentPartPr/>
              <p14:nvPr/>
            </p14:nvContentPartPr>
            <p14:xfrm>
              <a:off x="8931384" y="3425760"/>
              <a:ext cx="101160" cy="107640"/>
            </p14:xfrm>
          </p:contentPart>
        </mc:Choice>
        <mc:Fallback>
          <p:pic>
            <p:nvPicPr>
              <p:cNvPr id="211003" name="Freihand 211002">
                <a:extLst>
                  <a:ext uri="{FF2B5EF4-FFF2-40B4-BE49-F238E27FC236}">
                    <a16:creationId xmlns:a16="http://schemas.microsoft.com/office/drawing/2014/main" id="{866814F2-B167-A931-211C-FA419560951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922744" y="3417120"/>
                <a:ext cx="118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11004" name="Freihand 211003">
                <a:extLst>
                  <a:ext uri="{FF2B5EF4-FFF2-40B4-BE49-F238E27FC236}">
                    <a16:creationId xmlns:a16="http://schemas.microsoft.com/office/drawing/2014/main" id="{04453A88-E6E4-C9B0-CF61-699AF00C3BF3}"/>
                  </a:ext>
                </a:extLst>
              </p14:cNvPr>
              <p14:cNvContentPartPr/>
              <p14:nvPr/>
            </p14:nvContentPartPr>
            <p14:xfrm>
              <a:off x="9116784" y="3307320"/>
              <a:ext cx="8280" cy="174600"/>
            </p14:xfrm>
          </p:contentPart>
        </mc:Choice>
        <mc:Fallback>
          <p:pic>
            <p:nvPicPr>
              <p:cNvPr id="211004" name="Freihand 211003">
                <a:extLst>
                  <a:ext uri="{FF2B5EF4-FFF2-40B4-BE49-F238E27FC236}">
                    <a16:creationId xmlns:a16="http://schemas.microsoft.com/office/drawing/2014/main" id="{04453A88-E6E4-C9B0-CF61-699AF00C3BF3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107784" y="3298320"/>
                <a:ext cx="25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11005" name="Freihand 211004">
                <a:extLst>
                  <a:ext uri="{FF2B5EF4-FFF2-40B4-BE49-F238E27FC236}">
                    <a16:creationId xmlns:a16="http://schemas.microsoft.com/office/drawing/2014/main" id="{0ADAB917-8B82-2565-324A-1E27F3517F6D}"/>
                  </a:ext>
                </a:extLst>
              </p14:cNvPr>
              <p14:cNvContentPartPr/>
              <p14:nvPr/>
            </p14:nvContentPartPr>
            <p14:xfrm>
              <a:off x="9252864" y="3461040"/>
              <a:ext cx="96840" cy="11880"/>
            </p14:xfrm>
          </p:contentPart>
        </mc:Choice>
        <mc:Fallback>
          <p:pic>
            <p:nvPicPr>
              <p:cNvPr id="211005" name="Freihand 211004">
                <a:extLst>
                  <a:ext uri="{FF2B5EF4-FFF2-40B4-BE49-F238E27FC236}">
                    <a16:creationId xmlns:a16="http://schemas.microsoft.com/office/drawing/2014/main" id="{0ADAB917-8B82-2565-324A-1E27F3517F6D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244224" y="3452040"/>
                <a:ext cx="114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11006" name="Freihand 211005">
                <a:extLst>
                  <a:ext uri="{FF2B5EF4-FFF2-40B4-BE49-F238E27FC236}">
                    <a16:creationId xmlns:a16="http://schemas.microsoft.com/office/drawing/2014/main" id="{1ECFF43B-5F87-E31C-E6A1-2DD390AF88AC}"/>
                  </a:ext>
                </a:extLst>
              </p14:cNvPr>
              <p14:cNvContentPartPr/>
              <p14:nvPr/>
            </p14:nvContentPartPr>
            <p14:xfrm>
              <a:off x="9455904" y="3395880"/>
              <a:ext cx="208800" cy="157680"/>
            </p14:xfrm>
          </p:contentPart>
        </mc:Choice>
        <mc:Fallback>
          <p:pic>
            <p:nvPicPr>
              <p:cNvPr id="211006" name="Freihand 211005">
                <a:extLst>
                  <a:ext uri="{FF2B5EF4-FFF2-40B4-BE49-F238E27FC236}">
                    <a16:creationId xmlns:a16="http://schemas.microsoft.com/office/drawing/2014/main" id="{1ECFF43B-5F87-E31C-E6A1-2DD390AF88A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446904" y="3386880"/>
                <a:ext cx="2264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11007" name="Freihand 211006">
                <a:extLst>
                  <a:ext uri="{FF2B5EF4-FFF2-40B4-BE49-F238E27FC236}">
                    <a16:creationId xmlns:a16="http://schemas.microsoft.com/office/drawing/2014/main" id="{0B625131-D794-B602-36B8-02EBC8DEE468}"/>
                  </a:ext>
                </a:extLst>
              </p14:cNvPr>
              <p14:cNvContentPartPr/>
              <p14:nvPr/>
            </p14:nvContentPartPr>
            <p14:xfrm>
              <a:off x="9721584" y="3391920"/>
              <a:ext cx="183240" cy="170280"/>
            </p14:xfrm>
          </p:contentPart>
        </mc:Choice>
        <mc:Fallback>
          <p:pic>
            <p:nvPicPr>
              <p:cNvPr id="211007" name="Freihand 211006">
                <a:extLst>
                  <a:ext uri="{FF2B5EF4-FFF2-40B4-BE49-F238E27FC236}">
                    <a16:creationId xmlns:a16="http://schemas.microsoft.com/office/drawing/2014/main" id="{0B625131-D794-B602-36B8-02EBC8DEE46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712944" y="3383280"/>
                <a:ext cx="2008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11008" name="Freihand 211007">
                <a:extLst>
                  <a:ext uri="{FF2B5EF4-FFF2-40B4-BE49-F238E27FC236}">
                    <a16:creationId xmlns:a16="http://schemas.microsoft.com/office/drawing/2014/main" id="{185A1A35-9C26-6494-1252-5422A4EF69C5}"/>
                  </a:ext>
                </a:extLst>
              </p14:cNvPr>
              <p14:cNvContentPartPr/>
              <p14:nvPr/>
            </p14:nvContentPartPr>
            <p14:xfrm>
              <a:off x="9989784" y="3448440"/>
              <a:ext cx="13320" cy="92880"/>
            </p14:xfrm>
          </p:contentPart>
        </mc:Choice>
        <mc:Fallback>
          <p:pic>
            <p:nvPicPr>
              <p:cNvPr id="211008" name="Freihand 211007">
                <a:extLst>
                  <a:ext uri="{FF2B5EF4-FFF2-40B4-BE49-F238E27FC236}">
                    <a16:creationId xmlns:a16="http://schemas.microsoft.com/office/drawing/2014/main" id="{185A1A35-9C26-6494-1252-5422A4EF69C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980784" y="3439800"/>
                <a:ext cx="309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11009" name="Freihand 211008">
                <a:extLst>
                  <a:ext uri="{FF2B5EF4-FFF2-40B4-BE49-F238E27FC236}">
                    <a16:creationId xmlns:a16="http://schemas.microsoft.com/office/drawing/2014/main" id="{001BC11A-2F2B-1411-A111-1ACC61CCBEFE}"/>
                  </a:ext>
                </a:extLst>
              </p14:cNvPr>
              <p14:cNvContentPartPr/>
              <p14:nvPr/>
            </p14:nvContentPartPr>
            <p14:xfrm>
              <a:off x="9898704" y="3396240"/>
              <a:ext cx="192600" cy="103680"/>
            </p14:xfrm>
          </p:contentPart>
        </mc:Choice>
        <mc:Fallback>
          <p:pic>
            <p:nvPicPr>
              <p:cNvPr id="211009" name="Freihand 211008">
                <a:extLst>
                  <a:ext uri="{FF2B5EF4-FFF2-40B4-BE49-F238E27FC236}">
                    <a16:creationId xmlns:a16="http://schemas.microsoft.com/office/drawing/2014/main" id="{001BC11A-2F2B-1411-A111-1ACC61CCBEFE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890064" y="3387240"/>
                <a:ext cx="2102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11010" name="Freihand 211009">
                <a:extLst>
                  <a:ext uri="{FF2B5EF4-FFF2-40B4-BE49-F238E27FC236}">
                    <a16:creationId xmlns:a16="http://schemas.microsoft.com/office/drawing/2014/main" id="{6866B955-776F-F2B5-D3AF-4A4A11D6B51B}"/>
                  </a:ext>
                </a:extLst>
              </p14:cNvPr>
              <p14:cNvContentPartPr/>
              <p14:nvPr/>
            </p14:nvContentPartPr>
            <p14:xfrm>
              <a:off x="10133784" y="3540960"/>
              <a:ext cx="100800" cy="130320"/>
            </p14:xfrm>
          </p:contentPart>
        </mc:Choice>
        <mc:Fallback>
          <p:pic>
            <p:nvPicPr>
              <p:cNvPr id="211010" name="Freihand 211009">
                <a:extLst>
                  <a:ext uri="{FF2B5EF4-FFF2-40B4-BE49-F238E27FC236}">
                    <a16:creationId xmlns:a16="http://schemas.microsoft.com/office/drawing/2014/main" id="{6866B955-776F-F2B5-D3AF-4A4A11D6B51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125144" y="3532320"/>
                <a:ext cx="1184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11011" name="Freihand 211010">
                <a:extLst>
                  <a:ext uri="{FF2B5EF4-FFF2-40B4-BE49-F238E27FC236}">
                    <a16:creationId xmlns:a16="http://schemas.microsoft.com/office/drawing/2014/main" id="{259641AB-7495-50B8-EDC9-0F072E2FE779}"/>
                  </a:ext>
                </a:extLst>
              </p14:cNvPr>
              <p14:cNvContentPartPr/>
              <p14:nvPr/>
            </p14:nvContentPartPr>
            <p14:xfrm>
              <a:off x="10113264" y="3512520"/>
              <a:ext cx="230400" cy="178560"/>
            </p14:xfrm>
          </p:contentPart>
        </mc:Choice>
        <mc:Fallback>
          <p:pic>
            <p:nvPicPr>
              <p:cNvPr id="211011" name="Freihand 211010">
                <a:extLst>
                  <a:ext uri="{FF2B5EF4-FFF2-40B4-BE49-F238E27FC236}">
                    <a16:creationId xmlns:a16="http://schemas.microsoft.com/office/drawing/2014/main" id="{259641AB-7495-50B8-EDC9-0F072E2FE779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104624" y="3503880"/>
                <a:ext cx="2480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11012" name="Freihand 211011">
                <a:extLst>
                  <a:ext uri="{FF2B5EF4-FFF2-40B4-BE49-F238E27FC236}">
                    <a16:creationId xmlns:a16="http://schemas.microsoft.com/office/drawing/2014/main" id="{419AE608-4D34-42C1-FC2E-D6A27E5EF415}"/>
                  </a:ext>
                </a:extLst>
              </p14:cNvPr>
              <p14:cNvContentPartPr/>
              <p14:nvPr/>
            </p14:nvContentPartPr>
            <p14:xfrm>
              <a:off x="10403064" y="3517560"/>
              <a:ext cx="110520" cy="148320"/>
            </p14:xfrm>
          </p:contentPart>
        </mc:Choice>
        <mc:Fallback>
          <p:pic>
            <p:nvPicPr>
              <p:cNvPr id="211012" name="Freihand 211011">
                <a:extLst>
                  <a:ext uri="{FF2B5EF4-FFF2-40B4-BE49-F238E27FC236}">
                    <a16:creationId xmlns:a16="http://schemas.microsoft.com/office/drawing/2014/main" id="{419AE608-4D34-42C1-FC2E-D6A27E5EF41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394424" y="3508920"/>
                <a:ext cx="128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11013" name="Freihand 211012">
                <a:extLst>
                  <a:ext uri="{FF2B5EF4-FFF2-40B4-BE49-F238E27FC236}">
                    <a16:creationId xmlns:a16="http://schemas.microsoft.com/office/drawing/2014/main" id="{9FFB27A0-16C3-B7B2-42D9-836AC210B14E}"/>
                  </a:ext>
                </a:extLst>
              </p14:cNvPr>
              <p14:cNvContentPartPr/>
              <p14:nvPr/>
            </p14:nvContentPartPr>
            <p14:xfrm>
              <a:off x="10532304" y="3530160"/>
              <a:ext cx="113760" cy="116280"/>
            </p14:xfrm>
          </p:contentPart>
        </mc:Choice>
        <mc:Fallback>
          <p:pic>
            <p:nvPicPr>
              <p:cNvPr id="211013" name="Freihand 211012">
                <a:extLst>
                  <a:ext uri="{FF2B5EF4-FFF2-40B4-BE49-F238E27FC236}">
                    <a16:creationId xmlns:a16="http://schemas.microsoft.com/office/drawing/2014/main" id="{9FFB27A0-16C3-B7B2-42D9-836AC210B14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523664" y="3521520"/>
                <a:ext cx="131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11014" name="Freihand 211013">
                <a:extLst>
                  <a:ext uri="{FF2B5EF4-FFF2-40B4-BE49-F238E27FC236}">
                    <a16:creationId xmlns:a16="http://schemas.microsoft.com/office/drawing/2014/main" id="{438AE056-F8CD-51B1-0D6E-AC8DB4AAAE38}"/>
                  </a:ext>
                </a:extLst>
              </p14:cNvPr>
              <p14:cNvContentPartPr/>
              <p14:nvPr/>
            </p14:nvContentPartPr>
            <p14:xfrm>
              <a:off x="10689984" y="3525840"/>
              <a:ext cx="93600" cy="139320"/>
            </p14:xfrm>
          </p:contentPart>
        </mc:Choice>
        <mc:Fallback>
          <p:pic>
            <p:nvPicPr>
              <p:cNvPr id="211014" name="Freihand 211013">
                <a:extLst>
                  <a:ext uri="{FF2B5EF4-FFF2-40B4-BE49-F238E27FC236}">
                    <a16:creationId xmlns:a16="http://schemas.microsoft.com/office/drawing/2014/main" id="{438AE056-F8CD-51B1-0D6E-AC8DB4AAAE38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0681344" y="3516840"/>
                <a:ext cx="1112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11015" name="Freihand 211014">
                <a:extLst>
                  <a:ext uri="{FF2B5EF4-FFF2-40B4-BE49-F238E27FC236}">
                    <a16:creationId xmlns:a16="http://schemas.microsoft.com/office/drawing/2014/main" id="{D88C57D1-5791-ED88-9012-37D5E58965AB}"/>
                  </a:ext>
                </a:extLst>
              </p14:cNvPr>
              <p14:cNvContentPartPr/>
              <p14:nvPr/>
            </p14:nvContentPartPr>
            <p14:xfrm>
              <a:off x="7667784" y="3720960"/>
              <a:ext cx="3681360" cy="117720"/>
            </p14:xfrm>
          </p:contentPart>
        </mc:Choice>
        <mc:Fallback>
          <p:pic>
            <p:nvPicPr>
              <p:cNvPr id="211015" name="Freihand 211014">
                <a:extLst>
                  <a:ext uri="{FF2B5EF4-FFF2-40B4-BE49-F238E27FC236}">
                    <a16:creationId xmlns:a16="http://schemas.microsoft.com/office/drawing/2014/main" id="{D88C57D1-5791-ED88-9012-37D5E58965AB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7658784" y="3712320"/>
                <a:ext cx="36990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11017" name="Freihand 211016">
                <a:extLst>
                  <a:ext uri="{FF2B5EF4-FFF2-40B4-BE49-F238E27FC236}">
                    <a16:creationId xmlns:a16="http://schemas.microsoft.com/office/drawing/2014/main" id="{F117210A-38AE-F398-8CC7-454DF2693BA2}"/>
                  </a:ext>
                </a:extLst>
              </p14:cNvPr>
              <p14:cNvContentPartPr/>
              <p14:nvPr/>
            </p14:nvContentPartPr>
            <p14:xfrm>
              <a:off x="8053344" y="3899160"/>
              <a:ext cx="195840" cy="231840"/>
            </p14:xfrm>
          </p:contentPart>
        </mc:Choice>
        <mc:Fallback>
          <p:pic>
            <p:nvPicPr>
              <p:cNvPr id="211017" name="Freihand 211016">
                <a:extLst>
                  <a:ext uri="{FF2B5EF4-FFF2-40B4-BE49-F238E27FC236}">
                    <a16:creationId xmlns:a16="http://schemas.microsoft.com/office/drawing/2014/main" id="{F117210A-38AE-F398-8CC7-454DF2693BA2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8044704" y="3890160"/>
                <a:ext cx="2134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11018" name="Freihand 211017">
                <a:extLst>
                  <a:ext uri="{FF2B5EF4-FFF2-40B4-BE49-F238E27FC236}">
                    <a16:creationId xmlns:a16="http://schemas.microsoft.com/office/drawing/2014/main" id="{17AB3378-9319-2F9B-353E-8F02F67747C0}"/>
                  </a:ext>
                </a:extLst>
              </p14:cNvPr>
              <p14:cNvContentPartPr/>
              <p14:nvPr/>
            </p14:nvContentPartPr>
            <p14:xfrm>
              <a:off x="8315424" y="3975120"/>
              <a:ext cx="29880" cy="79920"/>
            </p14:xfrm>
          </p:contentPart>
        </mc:Choice>
        <mc:Fallback>
          <p:pic>
            <p:nvPicPr>
              <p:cNvPr id="211018" name="Freihand 211017">
                <a:extLst>
                  <a:ext uri="{FF2B5EF4-FFF2-40B4-BE49-F238E27FC236}">
                    <a16:creationId xmlns:a16="http://schemas.microsoft.com/office/drawing/2014/main" id="{17AB3378-9319-2F9B-353E-8F02F67747C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8306424" y="3966480"/>
                <a:ext cx="475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11019" name="Freihand 211018">
                <a:extLst>
                  <a:ext uri="{FF2B5EF4-FFF2-40B4-BE49-F238E27FC236}">
                    <a16:creationId xmlns:a16="http://schemas.microsoft.com/office/drawing/2014/main" id="{27E3B3E2-BD5D-4902-B649-B38D9672570E}"/>
                  </a:ext>
                </a:extLst>
              </p14:cNvPr>
              <p14:cNvContentPartPr/>
              <p14:nvPr/>
            </p14:nvContentPartPr>
            <p14:xfrm>
              <a:off x="8252424" y="3945960"/>
              <a:ext cx="314280" cy="183600"/>
            </p14:xfrm>
          </p:contentPart>
        </mc:Choice>
        <mc:Fallback>
          <p:pic>
            <p:nvPicPr>
              <p:cNvPr id="211019" name="Freihand 211018">
                <a:extLst>
                  <a:ext uri="{FF2B5EF4-FFF2-40B4-BE49-F238E27FC236}">
                    <a16:creationId xmlns:a16="http://schemas.microsoft.com/office/drawing/2014/main" id="{27E3B3E2-BD5D-4902-B649-B38D9672570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8243424" y="3936960"/>
                <a:ext cx="3319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11020" name="Freihand 211019">
                <a:extLst>
                  <a:ext uri="{FF2B5EF4-FFF2-40B4-BE49-F238E27FC236}">
                    <a16:creationId xmlns:a16="http://schemas.microsoft.com/office/drawing/2014/main" id="{8886AFB6-6D3C-C72F-7A51-3B8AC4049E98}"/>
                  </a:ext>
                </a:extLst>
              </p14:cNvPr>
              <p14:cNvContentPartPr/>
              <p14:nvPr/>
            </p14:nvContentPartPr>
            <p14:xfrm>
              <a:off x="8484984" y="3896640"/>
              <a:ext cx="173160" cy="106560"/>
            </p14:xfrm>
          </p:contentPart>
        </mc:Choice>
        <mc:Fallback>
          <p:pic>
            <p:nvPicPr>
              <p:cNvPr id="211020" name="Freihand 211019">
                <a:extLst>
                  <a:ext uri="{FF2B5EF4-FFF2-40B4-BE49-F238E27FC236}">
                    <a16:creationId xmlns:a16="http://schemas.microsoft.com/office/drawing/2014/main" id="{8886AFB6-6D3C-C72F-7A51-3B8AC4049E98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8475984" y="3888000"/>
                <a:ext cx="190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11021" name="Freihand 211020">
                <a:extLst>
                  <a:ext uri="{FF2B5EF4-FFF2-40B4-BE49-F238E27FC236}">
                    <a16:creationId xmlns:a16="http://schemas.microsoft.com/office/drawing/2014/main" id="{8049798E-FAC8-DA6E-7A47-9BD79CF0C5A9}"/>
                  </a:ext>
                </a:extLst>
              </p14:cNvPr>
              <p14:cNvContentPartPr/>
              <p14:nvPr/>
            </p14:nvContentPartPr>
            <p14:xfrm>
              <a:off x="8803944" y="4011120"/>
              <a:ext cx="128520" cy="18000"/>
            </p14:xfrm>
          </p:contentPart>
        </mc:Choice>
        <mc:Fallback>
          <p:pic>
            <p:nvPicPr>
              <p:cNvPr id="211021" name="Freihand 211020">
                <a:extLst>
                  <a:ext uri="{FF2B5EF4-FFF2-40B4-BE49-F238E27FC236}">
                    <a16:creationId xmlns:a16="http://schemas.microsoft.com/office/drawing/2014/main" id="{8049798E-FAC8-DA6E-7A47-9BD79CF0C5A9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795304" y="4002120"/>
                <a:ext cx="1461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11022" name="Freihand 211021">
                <a:extLst>
                  <a:ext uri="{FF2B5EF4-FFF2-40B4-BE49-F238E27FC236}">
                    <a16:creationId xmlns:a16="http://schemas.microsoft.com/office/drawing/2014/main" id="{5F8F246D-D9CF-348D-A25D-8B17A68A8245}"/>
                  </a:ext>
                </a:extLst>
              </p14:cNvPr>
              <p14:cNvContentPartPr/>
              <p14:nvPr/>
            </p14:nvContentPartPr>
            <p14:xfrm>
              <a:off x="8983584" y="3963960"/>
              <a:ext cx="210240" cy="153000"/>
            </p14:xfrm>
          </p:contentPart>
        </mc:Choice>
        <mc:Fallback>
          <p:pic>
            <p:nvPicPr>
              <p:cNvPr id="211022" name="Freihand 211021">
                <a:extLst>
                  <a:ext uri="{FF2B5EF4-FFF2-40B4-BE49-F238E27FC236}">
                    <a16:creationId xmlns:a16="http://schemas.microsoft.com/office/drawing/2014/main" id="{5F8F246D-D9CF-348D-A25D-8B17A68A8245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8974584" y="3954960"/>
                <a:ext cx="2278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11023" name="Freihand 211022">
                <a:extLst>
                  <a:ext uri="{FF2B5EF4-FFF2-40B4-BE49-F238E27FC236}">
                    <a16:creationId xmlns:a16="http://schemas.microsoft.com/office/drawing/2014/main" id="{B8F2F883-0830-8E40-9410-3BCCB584075D}"/>
                  </a:ext>
                </a:extLst>
              </p14:cNvPr>
              <p14:cNvContentPartPr/>
              <p14:nvPr/>
            </p14:nvContentPartPr>
            <p14:xfrm>
              <a:off x="9255024" y="3999240"/>
              <a:ext cx="162000" cy="99720"/>
            </p14:xfrm>
          </p:contentPart>
        </mc:Choice>
        <mc:Fallback>
          <p:pic>
            <p:nvPicPr>
              <p:cNvPr id="211023" name="Freihand 211022">
                <a:extLst>
                  <a:ext uri="{FF2B5EF4-FFF2-40B4-BE49-F238E27FC236}">
                    <a16:creationId xmlns:a16="http://schemas.microsoft.com/office/drawing/2014/main" id="{B8F2F883-0830-8E40-9410-3BCCB584075D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9246384" y="3990240"/>
                <a:ext cx="1796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11024" name="Freihand 211023">
                <a:extLst>
                  <a:ext uri="{FF2B5EF4-FFF2-40B4-BE49-F238E27FC236}">
                    <a16:creationId xmlns:a16="http://schemas.microsoft.com/office/drawing/2014/main" id="{B12D2369-7372-0A30-C632-908E8B882985}"/>
                  </a:ext>
                </a:extLst>
              </p14:cNvPr>
              <p14:cNvContentPartPr/>
              <p14:nvPr/>
            </p14:nvContentPartPr>
            <p14:xfrm>
              <a:off x="9396144" y="3938400"/>
              <a:ext cx="84960" cy="239040"/>
            </p14:xfrm>
          </p:contentPart>
        </mc:Choice>
        <mc:Fallback>
          <p:pic>
            <p:nvPicPr>
              <p:cNvPr id="211024" name="Freihand 211023">
                <a:extLst>
                  <a:ext uri="{FF2B5EF4-FFF2-40B4-BE49-F238E27FC236}">
                    <a16:creationId xmlns:a16="http://schemas.microsoft.com/office/drawing/2014/main" id="{B12D2369-7372-0A30-C632-908E8B88298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9387144" y="3929400"/>
                <a:ext cx="1026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11025" name="Freihand 211024">
                <a:extLst>
                  <a:ext uri="{FF2B5EF4-FFF2-40B4-BE49-F238E27FC236}">
                    <a16:creationId xmlns:a16="http://schemas.microsoft.com/office/drawing/2014/main" id="{E74CEF9E-2F05-3D19-56F8-CC18B66063A8}"/>
                  </a:ext>
                </a:extLst>
              </p14:cNvPr>
              <p14:cNvContentPartPr/>
              <p14:nvPr/>
            </p14:nvContentPartPr>
            <p14:xfrm>
              <a:off x="9494064" y="3926880"/>
              <a:ext cx="45720" cy="120240"/>
            </p14:xfrm>
          </p:contentPart>
        </mc:Choice>
        <mc:Fallback>
          <p:pic>
            <p:nvPicPr>
              <p:cNvPr id="211025" name="Freihand 211024">
                <a:extLst>
                  <a:ext uri="{FF2B5EF4-FFF2-40B4-BE49-F238E27FC236}">
                    <a16:creationId xmlns:a16="http://schemas.microsoft.com/office/drawing/2014/main" id="{E74CEF9E-2F05-3D19-56F8-CC18B66063A8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485424" y="3918240"/>
                <a:ext cx="63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11026" name="Freihand 211025">
                <a:extLst>
                  <a:ext uri="{FF2B5EF4-FFF2-40B4-BE49-F238E27FC236}">
                    <a16:creationId xmlns:a16="http://schemas.microsoft.com/office/drawing/2014/main" id="{CD58D65A-854D-65E4-3D39-AF5151D1E2EE}"/>
                  </a:ext>
                </a:extLst>
              </p14:cNvPr>
              <p14:cNvContentPartPr/>
              <p14:nvPr/>
            </p14:nvContentPartPr>
            <p14:xfrm>
              <a:off x="9551664" y="3897720"/>
              <a:ext cx="504360" cy="191520"/>
            </p14:xfrm>
          </p:contentPart>
        </mc:Choice>
        <mc:Fallback>
          <p:pic>
            <p:nvPicPr>
              <p:cNvPr id="211026" name="Freihand 211025">
                <a:extLst>
                  <a:ext uri="{FF2B5EF4-FFF2-40B4-BE49-F238E27FC236}">
                    <a16:creationId xmlns:a16="http://schemas.microsoft.com/office/drawing/2014/main" id="{CD58D65A-854D-65E4-3D39-AF5151D1E2E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9542664" y="3889080"/>
                <a:ext cx="522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11028" name="Freihand 211027">
                <a:extLst>
                  <a:ext uri="{FF2B5EF4-FFF2-40B4-BE49-F238E27FC236}">
                    <a16:creationId xmlns:a16="http://schemas.microsoft.com/office/drawing/2014/main" id="{22C9CCA5-8588-CB55-1B10-A9C562F2483A}"/>
                  </a:ext>
                </a:extLst>
              </p14:cNvPr>
              <p14:cNvContentPartPr/>
              <p14:nvPr/>
            </p14:nvContentPartPr>
            <p14:xfrm>
              <a:off x="11464344" y="3746520"/>
              <a:ext cx="20160" cy="16920"/>
            </p14:xfrm>
          </p:contentPart>
        </mc:Choice>
        <mc:Fallback>
          <p:pic>
            <p:nvPicPr>
              <p:cNvPr id="211028" name="Freihand 211027">
                <a:extLst>
                  <a:ext uri="{FF2B5EF4-FFF2-40B4-BE49-F238E27FC236}">
                    <a16:creationId xmlns:a16="http://schemas.microsoft.com/office/drawing/2014/main" id="{22C9CCA5-8588-CB55-1B10-A9C562F2483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1455344" y="3737520"/>
                <a:ext cx="37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11029" name="Freihand 211028">
                <a:extLst>
                  <a:ext uri="{FF2B5EF4-FFF2-40B4-BE49-F238E27FC236}">
                    <a16:creationId xmlns:a16="http://schemas.microsoft.com/office/drawing/2014/main" id="{3F2C8693-26B7-7533-4ABF-22741D421DA7}"/>
                  </a:ext>
                </a:extLst>
              </p14:cNvPr>
              <p14:cNvContentPartPr/>
              <p14:nvPr/>
            </p14:nvContentPartPr>
            <p14:xfrm>
              <a:off x="11540304" y="3668760"/>
              <a:ext cx="175320" cy="214200"/>
            </p14:xfrm>
          </p:contentPart>
        </mc:Choice>
        <mc:Fallback>
          <p:pic>
            <p:nvPicPr>
              <p:cNvPr id="211029" name="Freihand 211028">
                <a:extLst>
                  <a:ext uri="{FF2B5EF4-FFF2-40B4-BE49-F238E27FC236}">
                    <a16:creationId xmlns:a16="http://schemas.microsoft.com/office/drawing/2014/main" id="{3F2C8693-26B7-7533-4ABF-22741D421DA7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531304" y="3660120"/>
                <a:ext cx="1929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11030" name="Freihand 211029">
                <a:extLst>
                  <a:ext uri="{FF2B5EF4-FFF2-40B4-BE49-F238E27FC236}">
                    <a16:creationId xmlns:a16="http://schemas.microsoft.com/office/drawing/2014/main" id="{CA2998A5-9BC4-70E4-4237-F31B0869FEB3}"/>
                  </a:ext>
                </a:extLst>
              </p14:cNvPr>
              <p14:cNvContentPartPr/>
              <p14:nvPr/>
            </p14:nvContentPartPr>
            <p14:xfrm>
              <a:off x="11721384" y="3679920"/>
              <a:ext cx="125280" cy="156600"/>
            </p14:xfrm>
          </p:contentPart>
        </mc:Choice>
        <mc:Fallback>
          <p:pic>
            <p:nvPicPr>
              <p:cNvPr id="211030" name="Freihand 211029">
                <a:extLst>
                  <a:ext uri="{FF2B5EF4-FFF2-40B4-BE49-F238E27FC236}">
                    <a16:creationId xmlns:a16="http://schemas.microsoft.com/office/drawing/2014/main" id="{CA2998A5-9BC4-70E4-4237-F31B0869FEB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712744" y="3671280"/>
                <a:ext cx="142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11031" name="Freihand 211030">
                <a:extLst>
                  <a:ext uri="{FF2B5EF4-FFF2-40B4-BE49-F238E27FC236}">
                    <a16:creationId xmlns:a16="http://schemas.microsoft.com/office/drawing/2014/main" id="{D98D6D3C-8B2F-7B84-0EB3-486306B354CB}"/>
                  </a:ext>
                </a:extLst>
              </p14:cNvPr>
              <p14:cNvContentPartPr/>
              <p14:nvPr/>
            </p14:nvContentPartPr>
            <p14:xfrm>
              <a:off x="11863224" y="3707280"/>
              <a:ext cx="155520" cy="106200"/>
            </p14:xfrm>
          </p:contentPart>
        </mc:Choice>
        <mc:Fallback>
          <p:pic>
            <p:nvPicPr>
              <p:cNvPr id="211031" name="Freihand 211030">
                <a:extLst>
                  <a:ext uri="{FF2B5EF4-FFF2-40B4-BE49-F238E27FC236}">
                    <a16:creationId xmlns:a16="http://schemas.microsoft.com/office/drawing/2014/main" id="{D98D6D3C-8B2F-7B84-0EB3-486306B354C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854224" y="3698640"/>
                <a:ext cx="173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11205" name="Freihand 211204">
                <a:extLst>
                  <a:ext uri="{FF2B5EF4-FFF2-40B4-BE49-F238E27FC236}">
                    <a16:creationId xmlns:a16="http://schemas.microsoft.com/office/drawing/2014/main" id="{E8201656-3C83-634C-0938-1D37A67DBD15}"/>
                  </a:ext>
                </a:extLst>
              </p14:cNvPr>
              <p14:cNvContentPartPr/>
              <p14:nvPr/>
            </p14:nvContentPartPr>
            <p14:xfrm>
              <a:off x="7601904" y="4852080"/>
              <a:ext cx="110160" cy="191160"/>
            </p14:xfrm>
          </p:contentPart>
        </mc:Choice>
        <mc:Fallback>
          <p:pic>
            <p:nvPicPr>
              <p:cNvPr id="211205" name="Freihand 211204">
                <a:extLst>
                  <a:ext uri="{FF2B5EF4-FFF2-40B4-BE49-F238E27FC236}">
                    <a16:creationId xmlns:a16="http://schemas.microsoft.com/office/drawing/2014/main" id="{E8201656-3C83-634C-0938-1D37A67DBD15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592904" y="4843440"/>
                <a:ext cx="1278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11206" name="Freihand 211205">
                <a:extLst>
                  <a:ext uri="{FF2B5EF4-FFF2-40B4-BE49-F238E27FC236}">
                    <a16:creationId xmlns:a16="http://schemas.microsoft.com/office/drawing/2014/main" id="{2963EAB1-E674-6C1C-3EBA-87497A2680A9}"/>
                  </a:ext>
                </a:extLst>
              </p14:cNvPr>
              <p14:cNvContentPartPr/>
              <p14:nvPr/>
            </p14:nvContentPartPr>
            <p14:xfrm>
              <a:off x="7772904" y="4854240"/>
              <a:ext cx="126000" cy="168840"/>
            </p14:xfrm>
          </p:contentPart>
        </mc:Choice>
        <mc:Fallback>
          <p:pic>
            <p:nvPicPr>
              <p:cNvPr id="211206" name="Freihand 211205">
                <a:extLst>
                  <a:ext uri="{FF2B5EF4-FFF2-40B4-BE49-F238E27FC236}">
                    <a16:creationId xmlns:a16="http://schemas.microsoft.com/office/drawing/2014/main" id="{2963EAB1-E674-6C1C-3EBA-87497A2680A9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763904" y="4845600"/>
                <a:ext cx="14364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25" name="Gruppieren 211224">
            <a:extLst>
              <a:ext uri="{FF2B5EF4-FFF2-40B4-BE49-F238E27FC236}">
                <a16:creationId xmlns:a16="http://schemas.microsoft.com/office/drawing/2014/main" id="{FB3E5E1D-6AFA-65AC-C9FC-B94CF11779E2}"/>
              </a:ext>
            </a:extLst>
          </p:cNvPr>
          <p:cNvGrpSpPr/>
          <p:nvPr/>
        </p:nvGrpSpPr>
        <p:grpSpPr>
          <a:xfrm>
            <a:off x="2246544" y="3658320"/>
            <a:ext cx="5349240" cy="2034000"/>
            <a:chOff x="2246544" y="3658320"/>
            <a:chExt cx="5349240" cy="20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1163" name="Freihand 211162">
                  <a:extLst>
                    <a:ext uri="{FF2B5EF4-FFF2-40B4-BE49-F238E27FC236}">
                      <a16:creationId xmlns:a16="http://schemas.microsoft.com/office/drawing/2014/main" id="{0EEA5D29-513B-7227-8948-3A2CE66EE6A2}"/>
                    </a:ext>
                  </a:extLst>
                </p14:cNvPr>
                <p14:cNvContentPartPr/>
                <p14:nvPr/>
              </p14:nvContentPartPr>
              <p14:xfrm>
                <a:off x="2315304" y="3873600"/>
                <a:ext cx="172080" cy="280800"/>
              </p14:xfrm>
            </p:contentPart>
          </mc:Choice>
          <mc:Fallback>
            <p:pic>
              <p:nvPicPr>
                <p:cNvPr id="211163" name="Freihand 211162">
                  <a:extLst>
                    <a:ext uri="{FF2B5EF4-FFF2-40B4-BE49-F238E27FC236}">
                      <a16:creationId xmlns:a16="http://schemas.microsoft.com/office/drawing/2014/main" id="{0EEA5D29-513B-7227-8948-3A2CE66EE6A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306664" y="3864960"/>
                  <a:ext cx="189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1164" name="Freihand 211163">
                  <a:extLst>
                    <a:ext uri="{FF2B5EF4-FFF2-40B4-BE49-F238E27FC236}">
                      <a16:creationId xmlns:a16="http://schemas.microsoft.com/office/drawing/2014/main" id="{6EB2A4AB-838A-B97E-5AEE-D2490AC28A33}"/>
                    </a:ext>
                  </a:extLst>
                </p14:cNvPr>
                <p14:cNvContentPartPr/>
                <p14:nvPr/>
              </p14:nvContentPartPr>
              <p14:xfrm>
                <a:off x="2246544" y="3812400"/>
                <a:ext cx="169920" cy="196560"/>
              </p14:xfrm>
            </p:contentPart>
          </mc:Choice>
          <mc:Fallback>
            <p:pic>
              <p:nvPicPr>
                <p:cNvPr id="211164" name="Freihand 211163">
                  <a:extLst>
                    <a:ext uri="{FF2B5EF4-FFF2-40B4-BE49-F238E27FC236}">
                      <a16:creationId xmlns:a16="http://schemas.microsoft.com/office/drawing/2014/main" id="{6EB2A4AB-838A-B97E-5AEE-D2490AC28A3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237904" y="3803760"/>
                  <a:ext cx="187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1166" name="Freihand 211165">
                  <a:extLst>
                    <a:ext uri="{FF2B5EF4-FFF2-40B4-BE49-F238E27FC236}">
                      <a16:creationId xmlns:a16="http://schemas.microsoft.com/office/drawing/2014/main" id="{5D44D56D-5B92-CFD9-3E19-14413F4F0D9E}"/>
                    </a:ext>
                  </a:extLst>
                </p14:cNvPr>
                <p14:cNvContentPartPr/>
                <p14:nvPr/>
              </p14:nvContentPartPr>
              <p14:xfrm>
                <a:off x="2426184" y="4281840"/>
                <a:ext cx="154080" cy="190440"/>
              </p14:xfrm>
            </p:contentPart>
          </mc:Choice>
          <mc:Fallback>
            <p:pic>
              <p:nvPicPr>
                <p:cNvPr id="211166" name="Freihand 211165">
                  <a:extLst>
                    <a:ext uri="{FF2B5EF4-FFF2-40B4-BE49-F238E27FC236}">
                      <a16:creationId xmlns:a16="http://schemas.microsoft.com/office/drawing/2014/main" id="{5D44D56D-5B92-CFD9-3E19-14413F4F0D9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17544" y="4273200"/>
                  <a:ext cx="171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1167" name="Freihand 211166">
                  <a:extLst>
                    <a:ext uri="{FF2B5EF4-FFF2-40B4-BE49-F238E27FC236}">
                      <a16:creationId xmlns:a16="http://schemas.microsoft.com/office/drawing/2014/main" id="{0E0726C9-5827-F878-0A6B-50BD811FB24F}"/>
                    </a:ext>
                  </a:extLst>
                </p14:cNvPr>
                <p14:cNvContentPartPr/>
                <p14:nvPr/>
              </p14:nvContentPartPr>
              <p14:xfrm>
                <a:off x="2726784" y="4280040"/>
                <a:ext cx="91440" cy="138600"/>
              </p14:xfrm>
            </p:contentPart>
          </mc:Choice>
          <mc:Fallback>
            <p:pic>
              <p:nvPicPr>
                <p:cNvPr id="211167" name="Freihand 211166">
                  <a:extLst>
                    <a:ext uri="{FF2B5EF4-FFF2-40B4-BE49-F238E27FC236}">
                      <a16:creationId xmlns:a16="http://schemas.microsoft.com/office/drawing/2014/main" id="{0E0726C9-5827-F878-0A6B-50BD811FB24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17784" y="4271040"/>
                  <a:ext cx="109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1168" name="Freihand 211167">
                  <a:extLst>
                    <a:ext uri="{FF2B5EF4-FFF2-40B4-BE49-F238E27FC236}">
                      <a16:creationId xmlns:a16="http://schemas.microsoft.com/office/drawing/2014/main" id="{D8F034EC-8A2D-5483-481F-9ABFA13B483A}"/>
                    </a:ext>
                  </a:extLst>
                </p14:cNvPr>
                <p14:cNvContentPartPr/>
                <p14:nvPr/>
              </p14:nvContentPartPr>
              <p14:xfrm>
                <a:off x="2963664" y="4264560"/>
                <a:ext cx="96120" cy="164880"/>
              </p14:xfrm>
            </p:contentPart>
          </mc:Choice>
          <mc:Fallback>
            <p:pic>
              <p:nvPicPr>
                <p:cNvPr id="211168" name="Freihand 211167">
                  <a:extLst>
                    <a:ext uri="{FF2B5EF4-FFF2-40B4-BE49-F238E27FC236}">
                      <a16:creationId xmlns:a16="http://schemas.microsoft.com/office/drawing/2014/main" id="{D8F034EC-8A2D-5483-481F-9ABFA13B483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954664" y="4255920"/>
                  <a:ext cx="113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1169" name="Freihand 211168">
                  <a:extLst>
                    <a:ext uri="{FF2B5EF4-FFF2-40B4-BE49-F238E27FC236}">
                      <a16:creationId xmlns:a16="http://schemas.microsoft.com/office/drawing/2014/main" id="{CDAEB825-7C72-6194-7B29-A1F75DF266FF}"/>
                    </a:ext>
                  </a:extLst>
                </p14:cNvPr>
                <p14:cNvContentPartPr/>
                <p14:nvPr/>
              </p14:nvContentPartPr>
              <p14:xfrm>
                <a:off x="3099744" y="4404960"/>
                <a:ext cx="30960" cy="75960"/>
              </p14:xfrm>
            </p:contentPart>
          </mc:Choice>
          <mc:Fallback>
            <p:pic>
              <p:nvPicPr>
                <p:cNvPr id="211169" name="Freihand 211168">
                  <a:extLst>
                    <a:ext uri="{FF2B5EF4-FFF2-40B4-BE49-F238E27FC236}">
                      <a16:creationId xmlns:a16="http://schemas.microsoft.com/office/drawing/2014/main" id="{CDAEB825-7C72-6194-7B29-A1F75DF266F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90744" y="4395960"/>
                  <a:ext cx="48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1170" name="Freihand 211169">
                  <a:extLst>
                    <a:ext uri="{FF2B5EF4-FFF2-40B4-BE49-F238E27FC236}">
                      <a16:creationId xmlns:a16="http://schemas.microsoft.com/office/drawing/2014/main" id="{A887FB2E-3EAD-A593-A942-0D1C898524CB}"/>
                    </a:ext>
                  </a:extLst>
                </p14:cNvPr>
                <p14:cNvContentPartPr/>
                <p14:nvPr/>
              </p14:nvContentPartPr>
              <p14:xfrm>
                <a:off x="3249864" y="4261680"/>
                <a:ext cx="79200" cy="138240"/>
              </p14:xfrm>
            </p:contentPart>
          </mc:Choice>
          <mc:Fallback>
            <p:pic>
              <p:nvPicPr>
                <p:cNvPr id="211170" name="Freihand 211169">
                  <a:extLst>
                    <a:ext uri="{FF2B5EF4-FFF2-40B4-BE49-F238E27FC236}">
                      <a16:creationId xmlns:a16="http://schemas.microsoft.com/office/drawing/2014/main" id="{A887FB2E-3EAD-A593-A942-0D1C898524C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241224" y="4252680"/>
                  <a:ext cx="96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1171" name="Freihand 211170">
                  <a:extLst>
                    <a:ext uri="{FF2B5EF4-FFF2-40B4-BE49-F238E27FC236}">
                      <a16:creationId xmlns:a16="http://schemas.microsoft.com/office/drawing/2014/main" id="{E43E7B99-DAE6-5A05-D233-F8E232EDCF84}"/>
                    </a:ext>
                  </a:extLst>
                </p14:cNvPr>
                <p14:cNvContentPartPr/>
                <p14:nvPr/>
              </p14:nvContentPartPr>
              <p14:xfrm>
                <a:off x="3459024" y="4132800"/>
                <a:ext cx="141840" cy="350640"/>
              </p14:xfrm>
            </p:contentPart>
          </mc:Choice>
          <mc:Fallback>
            <p:pic>
              <p:nvPicPr>
                <p:cNvPr id="211171" name="Freihand 211170">
                  <a:extLst>
                    <a:ext uri="{FF2B5EF4-FFF2-40B4-BE49-F238E27FC236}">
                      <a16:creationId xmlns:a16="http://schemas.microsoft.com/office/drawing/2014/main" id="{E43E7B99-DAE6-5A05-D233-F8E232EDCF8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50384" y="4123800"/>
                  <a:ext cx="159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1172" name="Freihand 211171">
                  <a:extLst>
                    <a:ext uri="{FF2B5EF4-FFF2-40B4-BE49-F238E27FC236}">
                      <a16:creationId xmlns:a16="http://schemas.microsoft.com/office/drawing/2014/main" id="{54D1979C-D136-42EB-3ABA-421D014044C0}"/>
                    </a:ext>
                  </a:extLst>
                </p14:cNvPr>
                <p14:cNvContentPartPr/>
                <p14:nvPr/>
              </p14:nvContentPartPr>
              <p14:xfrm>
                <a:off x="3729384" y="4209120"/>
                <a:ext cx="192600" cy="120960"/>
              </p14:xfrm>
            </p:contentPart>
          </mc:Choice>
          <mc:Fallback>
            <p:pic>
              <p:nvPicPr>
                <p:cNvPr id="211172" name="Freihand 211171">
                  <a:extLst>
                    <a:ext uri="{FF2B5EF4-FFF2-40B4-BE49-F238E27FC236}">
                      <a16:creationId xmlns:a16="http://schemas.microsoft.com/office/drawing/2014/main" id="{54D1979C-D136-42EB-3ABA-421D014044C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20744" y="4200480"/>
                  <a:ext cx="210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1173" name="Freihand 211172">
                  <a:extLst>
                    <a:ext uri="{FF2B5EF4-FFF2-40B4-BE49-F238E27FC236}">
                      <a16:creationId xmlns:a16="http://schemas.microsoft.com/office/drawing/2014/main" id="{2FFA1124-AE94-857B-5189-6A2E6BB5909D}"/>
                    </a:ext>
                  </a:extLst>
                </p14:cNvPr>
                <p14:cNvContentPartPr/>
                <p14:nvPr/>
              </p14:nvContentPartPr>
              <p14:xfrm>
                <a:off x="3978864" y="4205160"/>
                <a:ext cx="96840" cy="132480"/>
              </p14:xfrm>
            </p:contentPart>
          </mc:Choice>
          <mc:Fallback>
            <p:pic>
              <p:nvPicPr>
                <p:cNvPr id="211173" name="Freihand 211172">
                  <a:extLst>
                    <a:ext uri="{FF2B5EF4-FFF2-40B4-BE49-F238E27FC236}">
                      <a16:creationId xmlns:a16="http://schemas.microsoft.com/office/drawing/2014/main" id="{2FFA1124-AE94-857B-5189-6A2E6BB5909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70224" y="4196160"/>
                  <a:ext cx="11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1175" name="Freihand 211174">
                  <a:extLst>
                    <a:ext uri="{FF2B5EF4-FFF2-40B4-BE49-F238E27FC236}">
                      <a16:creationId xmlns:a16="http://schemas.microsoft.com/office/drawing/2014/main" id="{46D3E2E7-9D78-3CAE-D8A4-4101AFA3621A}"/>
                    </a:ext>
                  </a:extLst>
                </p14:cNvPr>
                <p14:cNvContentPartPr/>
                <p14:nvPr/>
              </p14:nvContentPartPr>
              <p14:xfrm>
                <a:off x="4233744" y="4147920"/>
                <a:ext cx="127080" cy="192240"/>
              </p14:xfrm>
            </p:contentPart>
          </mc:Choice>
          <mc:Fallback>
            <p:pic>
              <p:nvPicPr>
                <p:cNvPr id="211175" name="Freihand 211174">
                  <a:extLst>
                    <a:ext uri="{FF2B5EF4-FFF2-40B4-BE49-F238E27FC236}">
                      <a16:creationId xmlns:a16="http://schemas.microsoft.com/office/drawing/2014/main" id="{46D3E2E7-9D78-3CAE-D8A4-4101AFA3621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224744" y="4139280"/>
                  <a:ext cx="144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1176" name="Freihand 211175">
                  <a:extLst>
                    <a:ext uri="{FF2B5EF4-FFF2-40B4-BE49-F238E27FC236}">
                      <a16:creationId xmlns:a16="http://schemas.microsoft.com/office/drawing/2014/main" id="{84E97F28-BCFD-5000-5733-3B0ED617DAD5}"/>
                    </a:ext>
                  </a:extLst>
                </p14:cNvPr>
                <p14:cNvContentPartPr/>
                <p14:nvPr/>
              </p14:nvContentPartPr>
              <p14:xfrm>
                <a:off x="4359744" y="4337280"/>
                <a:ext cx="35640" cy="92160"/>
              </p14:xfrm>
            </p:contentPart>
          </mc:Choice>
          <mc:Fallback>
            <p:pic>
              <p:nvPicPr>
                <p:cNvPr id="211176" name="Freihand 211175">
                  <a:extLst>
                    <a:ext uri="{FF2B5EF4-FFF2-40B4-BE49-F238E27FC236}">
                      <a16:creationId xmlns:a16="http://schemas.microsoft.com/office/drawing/2014/main" id="{84E97F28-BCFD-5000-5733-3B0ED617DAD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351104" y="4328640"/>
                  <a:ext cx="53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11177" name="Freihand 211176">
                  <a:extLst>
                    <a:ext uri="{FF2B5EF4-FFF2-40B4-BE49-F238E27FC236}">
                      <a16:creationId xmlns:a16="http://schemas.microsoft.com/office/drawing/2014/main" id="{7369BBB4-7704-8F29-F203-7FF62061E13E}"/>
                    </a:ext>
                  </a:extLst>
                </p14:cNvPr>
                <p14:cNvContentPartPr/>
                <p14:nvPr/>
              </p14:nvContentPartPr>
              <p14:xfrm>
                <a:off x="4541184" y="4220280"/>
                <a:ext cx="283320" cy="124200"/>
              </p14:xfrm>
            </p:contentPart>
          </mc:Choice>
          <mc:Fallback>
            <p:pic>
              <p:nvPicPr>
                <p:cNvPr id="211177" name="Freihand 211176">
                  <a:extLst>
                    <a:ext uri="{FF2B5EF4-FFF2-40B4-BE49-F238E27FC236}">
                      <a16:creationId xmlns:a16="http://schemas.microsoft.com/office/drawing/2014/main" id="{7369BBB4-7704-8F29-F203-7FF62061E13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532544" y="4211280"/>
                  <a:ext cx="300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11178" name="Freihand 211177">
                  <a:extLst>
                    <a:ext uri="{FF2B5EF4-FFF2-40B4-BE49-F238E27FC236}">
                      <a16:creationId xmlns:a16="http://schemas.microsoft.com/office/drawing/2014/main" id="{02E5E292-C9C9-206A-AFCF-5A34C1DCB7BB}"/>
                    </a:ext>
                  </a:extLst>
                </p14:cNvPr>
                <p14:cNvContentPartPr/>
                <p14:nvPr/>
              </p14:nvContentPartPr>
              <p14:xfrm>
                <a:off x="4721904" y="4161600"/>
                <a:ext cx="56160" cy="60840"/>
              </p14:xfrm>
            </p:contentPart>
          </mc:Choice>
          <mc:Fallback>
            <p:pic>
              <p:nvPicPr>
                <p:cNvPr id="211178" name="Freihand 211177">
                  <a:extLst>
                    <a:ext uri="{FF2B5EF4-FFF2-40B4-BE49-F238E27FC236}">
                      <a16:creationId xmlns:a16="http://schemas.microsoft.com/office/drawing/2014/main" id="{02E5E292-C9C9-206A-AFCF-5A34C1DCB7B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712904" y="4152600"/>
                  <a:ext cx="73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1179" name="Freihand 211178">
                  <a:extLst>
                    <a:ext uri="{FF2B5EF4-FFF2-40B4-BE49-F238E27FC236}">
                      <a16:creationId xmlns:a16="http://schemas.microsoft.com/office/drawing/2014/main" id="{B6A06A02-2CC9-C909-F4EC-ACB04771240F}"/>
                    </a:ext>
                  </a:extLst>
                </p14:cNvPr>
                <p14:cNvContentPartPr/>
                <p14:nvPr/>
              </p14:nvContentPartPr>
              <p14:xfrm>
                <a:off x="4827384" y="4263840"/>
                <a:ext cx="118080" cy="95400"/>
              </p14:xfrm>
            </p:contentPart>
          </mc:Choice>
          <mc:Fallback>
            <p:pic>
              <p:nvPicPr>
                <p:cNvPr id="211179" name="Freihand 211178">
                  <a:extLst>
                    <a:ext uri="{FF2B5EF4-FFF2-40B4-BE49-F238E27FC236}">
                      <a16:creationId xmlns:a16="http://schemas.microsoft.com/office/drawing/2014/main" id="{B6A06A02-2CC9-C909-F4EC-ACB04771240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18744" y="4254840"/>
                  <a:ext cx="135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1180" name="Freihand 211179">
                  <a:extLst>
                    <a:ext uri="{FF2B5EF4-FFF2-40B4-BE49-F238E27FC236}">
                      <a16:creationId xmlns:a16="http://schemas.microsoft.com/office/drawing/2014/main" id="{E235E2A4-4D9C-268B-8B20-16926A57EA28}"/>
                    </a:ext>
                  </a:extLst>
                </p14:cNvPr>
                <p14:cNvContentPartPr/>
                <p14:nvPr/>
              </p14:nvContentPartPr>
              <p14:xfrm>
                <a:off x="4888224" y="4116600"/>
                <a:ext cx="163080" cy="379080"/>
              </p14:xfrm>
            </p:contentPart>
          </mc:Choice>
          <mc:Fallback>
            <p:pic>
              <p:nvPicPr>
                <p:cNvPr id="211180" name="Freihand 211179">
                  <a:extLst>
                    <a:ext uri="{FF2B5EF4-FFF2-40B4-BE49-F238E27FC236}">
                      <a16:creationId xmlns:a16="http://schemas.microsoft.com/office/drawing/2014/main" id="{E235E2A4-4D9C-268B-8B20-16926A57EA2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879224" y="4107600"/>
                  <a:ext cx="1807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1182" name="Freihand 211181">
                  <a:extLst>
                    <a:ext uri="{FF2B5EF4-FFF2-40B4-BE49-F238E27FC236}">
                      <a16:creationId xmlns:a16="http://schemas.microsoft.com/office/drawing/2014/main" id="{77D0C46D-C651-562C-37CF-692361547227}"/>
                    </a:ext>
                  </a:extLst>
                </p14:cNvPr>
                <p14:cNvContentPartPr/>
                <p14:nvPr/>
              </p14:nvContentPartPr>
              <p14:xfrm>
                <a:off x="4779144" y="3850200"/>
                <a:ext cx="976680" cy="1093320"/>
              </p14:xfrm>
            </p:contentPart>
          </mc:Choice>
          <mc:Fallback>
            <p:pic>
              <p:nvPicPr>
                <p:cNvPr id="211182" name="Freihand 211181">
                  <a:extLst>
                    <a:ext uri="{FF2B5EF4-FFF2-40B4-BE49-F238E27FC236}">
                      <a16:creationId xmlns:a16="http://schemas.microsoft.com/office/drawing/2014/main" id="{77D0C46D-C651-562C-37CF-69236154722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770504" y="3841200"/>
                  <a:ext cx="994320" cy="11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1183" name="Freihand 211182">
                  <a:extLst>
                    <a:ext uri="{FF2B5EF4-FFF2-40B4-BE49-F238E27FC236}">
                      <a16:creationId xmlns:a16="http://schemas.microsoft.com/office/drawing/2014/main" id="{E78B28E0-A9E8-3058-FC48-BE756799868A}"/>
                    </a:ext>
                  </a:extLst>
                </p14:cNvPr>
                <p14:cNvContentPartPr/>
                <p14:nvPr/>
              </p14:nvContentPartPr>
              <p14:xfrm>
                <a:off x="4746744" y="3754080"/>
                <a:ext cx="162360" cy="209520"/>
              </p14:xfrm>
            </p:contentPart>
          </mc:Choice>
          <mc:Fallback>
            <p:pic>
              <p:nvPicPr>
                <p:cNvPr id="211183" name="Freihand 211182">
                  <a:extLst>
                    <a:ext uri="{FF2B5EF4-FFF2-40B4-BE49-F238E27FC236}">
                      <a16:creationId xmlns:a16="http://schemas.microsoft.com/office/drawing/2014/main" id="{E78B28E0-A9E8-3058-FC48-BE756799868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738104" y="3745440"/>
                  <a:ext cx="180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1185" name="Freihand 211184">
                  <a:extLst>
                    <a:ext uri="{FF2B5EF4-FFF2-40B4-BE49-F238E27FC236}">
                      <a16:creationId xmlns:a16="http://schemas.microsoft.com/office/drawing/2014/main" id="{3D1EAEA7-27B3-A2B2-C5DB-735EBCA16406}"/>
                    </a:ext>
                  </a:extLst>
                </p14:cNvPr>
                <p14:cNvContentPartPr/>
                <p14:nvPr/>
              </p14:nvContentPartPr>
              <p14:xfrm>
                <a:off x="5773824" y="4961880"/>
                <a:ext cx="156240" cy="192600"/>
              </p14:xfrm>
            </p:contentPart>
          </mc:Choice>
          <mc:Fallback>
            <p:pic>
              <p:nvPicPr>
                <p:cNvPr id="211185" name="Freihand 211184">
                  <a:extLst>
                    <a:ext uri="{FF2B5EF4-FFF2-40B4-BE49-F238E27FC236}">
                      <a16:creationId xmlns:a16="http://schemas.microsoft.com/office/drawing/2014/main" id="{3D1EAEA7-27B3-A2B2-C5DB-735EBCA1640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765184" y="4953240"/>
                  <a:ext cx="173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1186" name="Freihand 211185">
                  <a:extLst>
                    <a:ext uri="{FF2B5EF4-FFF2-40B4-BE49-F238E27FC236}">
                      <a16:creationId xmlns:a16="http://schemas.microsoft.com/office/drawing/2014/main" id="{CCC77DC9-5E7D-C2B3-460D-7EFD3E91BFBA}"/>
                    </a:ext>
                  </a:extLst>
                </p14:cNvPr>
                <p14:cNvContentPartPr/>
                <p14:nvPr/>
              </p14:nvContentPartPr>
              <p14:xfrm>
                <a:off x="6006744" y="4962600"/>
                <a:ext cx="115200" cy="150480"/>
              </p14:xfrm>
            </p:contentPart>
          </mc:Choice>
          <mc:Fallback>
            <p:pic>
              <p:nvPicPr>
                <p:cNvPr id="211186" name="Freihand 211185">
                  <a:extLst>
                    <a:ext uri="{FF2B5EF4-FFF2-40B4-BE49-F238E27FC236}">
                      <a16:creationId xmlns:a16="http://schemas.microsoft.com/office/drawing/2014/main" id="{CCC77DC9-5E7D-C2B3-460D-7EFD3E91BFB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998104" y="4953960"/>
                  <a:ext cx="132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1187" name="Freihand 211186">
                  <a:extLst>
                    <a:ext uri="{FF2B5EF4-FFF2-40B4-BE49-F238E27FC236}">
                      <a16:creationId xmlns:a16="http://schemas.microsoft.com/office/drawing/2014/main" id="{D617EF85-2493-E187-BCC1-DD3DA0B94356}"/>
                    </a:ext>
                  </a:extLst>
                </p14:cNvPr>
                <p14:cNvContentPartPr/>
                <p14:nvPr/>
              </p14:nvContentPartPr>
              <p14:xfrm>
                <a:off x="6195384" y="4934880"/>
                <a:ext cx="146880" cy="174960"/>
              </p14:xfrm>
            </p:contentPart>
          </mc:Choice>
          <mc:Fallback>
            <p:pic>
              <p:nvPicPr>
                <p:cNvPr id="211187" name="Freihand 211186">
                  <a:extLst>
                    <a:ext uri="{FF2B5EF4-FFF2-40B4-BE49-F238E27FC236}">
                      <a16:creationId xmlns:a16="http://schemas.microsoft.com/office/drawing/2014/main" id="{D617EF85-2493-E187-BCC1-DD3DA0B9435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186384" y="4926240"/>
                  <a:ext cx="164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1188" name="Freihand 211187">
                  <a:extLst>
                    <a:ext uri="{FF2B5EF4-FFF2-40B4-BE49-F238E27FC236}">
                      <a16:creationId xmlns:a16="http://schemas.microsoft.com/office/drawing/2014/main" id="{467E74BD-7907-5646-80DD-FEBB0980E551}"/>
                    </a:ext>
                  </a:extLst>
                </p14:cNvPr>
                <p14:cNvContentPartPr/>
                <p14:nvPr/>
              </p14:nvContentPartPr>
              <p14:xfrm>
                <a:off x="6372864" y="5095080"/>
                <a:ext cx="25920" cy="72000"/>
              </p14:xfrm>
            </p:contentPart>
          </mc:Choice>
          <mc:Fallback>
            <p:pic>
              <p:nvPicPr>
                <p:cNvPr id="211188" name="Freihand 211187">
                  <a:extLst>
                    <a:ext uri="{FF2B5EF4-FFF2-40B4-BE49-F238E27FC236}">
                      <a16:creationId xmlns:a16="http://schemas.microsoft.com/office/drawing/2014/main" id="{467E74BD-7907-5646-80DD-FEBB0980E55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364224" y="5086080"/>
                  <a:ext cx="43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1189" name="Freihand 211188">
                  <a:extLst>
                    <a:ext uri="{FF2B5EF4-FFF2-40B4-BE49-F238E27FC236}">
                      <a16:creationId xmlns:a16="http://schemas.microsoft.com/office/drawing/2014/main" id="{B2640F00-2F51-47C1-808D-10DC948380EC}"/>
                    </a:ext>
                  </a:extLst>
                </p14:cNvPr>
                <p14:cNvContentPartPr/>
                <p14:nvPr/>
              </p14:nvContentPartPr>
              <p14:xfrm>
                <a:off x="6480144" y="4932720"/>
                <a:ext cx="119880" cy="178560"/>
              </p14:xfrm>
            </p:contentPart>
          </mc:Choice>
          <mc:Fallback>
            <p:pic>
              <p:nvPicPr>
                <p:cNvPr id="211189" name="Freihand 211188">
                  <a:extLst>
                    <a:ext uri="{FF2B5EF4-FFF2-40B4-BE49-F238E27FC236}">
                      <a16:creationId xmlns:a16="http://schemas.microsoft.com/office/drawing/2014/main" id="{B2640F00-2F51-47C1-808D-10DC948380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471504" y="4923720"/>
                  <a:ext cx="137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1190" name="Freihand 211189">
                  <a:extLst>
                    <a:ext uri="{FF2B5EF4-FFF2-40B4-BE49-F238E27FC236}">
                      <a16:creationId xmlns:a16="http://schemas.microsoft.com/office/drawing/2014/main" id="{6C8233F1-73E6-1A01-5751-D5E63D009E59}"/>
                    </a:ext>
                  </a:extLst>
                </p14:cNvPr>
                <p14:cNvContentPartPr/>
                <p14:nvPr/>
              </p14:nvContentPartPr>
              <p14:xfrm>
                <a:off x="6649344" y="4894200"/>
                <a:ext cx="114120" cy="184320"/>
              </p14:xfrm>
            </p:contentPart>
          </mc:Choice>
          <mc:Fallback>
            <p:pic>
              <p:nvPicPr>
                <p:cNvPr id="211190" name="Freihand 211189">
                  <a:extLst>
                    <a:ext uri="{FF2B5EF4-FFF2-40B4-BE49-F238E27FC236}">
                      <a16:creationId xmlns:a16="http://schemas.microsoft.com/office/drawing/2014/main" id="{6C8233F1-73E6-1A01-5751-D5E63D009E5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640704" y="4885560"/>
                  <a:ext cx="13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11191" name="Freihand 211190">
                  <a:extLst>
                    <a:ext uri="{FF2B5EF4-FFF2-40B4-BE49-F238E27FC236}">
                      <a16:creationId xmlns:a16="http://schemas.microsoft.com/office/drawing/2014/main" id="{3C3B59F8-112C-DA17-2067-87087B0D7ABE}"/>
                    </a:ext>
                  </a:extLst>
                </p14:cNvPr>
                <p14:cNvContentPartPr/>
                <p14:nvPr/>
              </p14:nvContentPartPr>
              <p14:xfrm>
                <a:off x="6746904" y="4830840"/>
                <a:ext cx="256680" cy="386280"/>
              </p14:xfrm>
            </p:contentPart>
          </mc:Choice>
          <mc:Fallback>
            <p:pic>
              <p:nvPicPr>
                <p:cNvPr id="211191" name="Freihand 211190">
                  <a:extLst>
                    <a:ext uri="{FF2B5EF4-FFF2-40B4-BE49-F238E27FC236}">
                      <a16:creationId xmlns:a16="http://schemas.microsoft.com/office/drawing/2014/main" id="{3C3B59F8-112C-DA17-2067-87087B0D7AB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38264" y="4821840"/>
                  <a:ext cx="274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1193" name="Freihand 211192">
                  <a:extLst>
                    <a:ext uri="{FF2B5EF4-FFF2-40B4-BE49-F238E27FC236}">
                      <a16:creationId xmlns:a16="http://schemas.microsoft.com/office/drawing/2014/main" id="{4DBBB274-70FB-7B8D-DC9E-B56FE598549D}"/>
                    </a:ext>
                  </a:extLst>
                </p14:cNvPr>
                <p14:cNvContentPartPr/>
                <p14:nvPr/>
              </p14:nvContentPartPr>
              <p14:xfrm>
                <a:off x="6894864" y="4944960"/>
                <a:ext cx="162000" cy="159840"/>
              </p14:xfrm>
            </p:contentPart>
          </mc:Choice>
          <mc:Fallback>
            <p:pic>
              <p:nvPicPr>
                <p:cNvPr id="211193" name="Freihand 211192">
                  <a:extLst>
                    <a:ext uri="{FF2B5EF4-FFF2-40B4-BE49-F238E27FC236}">
                      <a16:creationId xmlns:a16="http://schemas.microsoft.com/office/drawing/2014/main" id="{4DBBB274-70FB-7B8D-DC9E-B56FE598549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85864" y="4936320"/>
                  <a:ext cx="179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1194" name="Freihand 211193">
                  <a:extLst>
                    <a:ext uri="{FF2B5EF4-FFF2-40B4-BE49-F238E27FC236}">
                      <a16:creationId xmlns:a16="http://schemas.microsoft.com/office/drawing/2014/main" id="{11F70DC7-297C-01EB-95A6-597117441FFC}"/>
                    </a:ext>
                  </a:extLst>
                </p14:cNvPr>
                <p14:cNvContentPartPr/>
                <p14:nvPr/>
              </p14:nvContentPartPr>
              <p14:xfrm>
                <a:off x="7146864" y="4928400"/>
                <a:ext cx="97560" cy="135360"/>
              </p14:xfrm>
            </p:contentPart>
          </mc:Choice>
          <mc:Fallback>
            <p:pic>
              <p:nvPicPr>
                <p:cNvPr id="211194" name="Freihand 211193">
                  <a:extLst>
                    <a:ext uri="{FF2B5EF4-FFF2-40B4-BE49-F238E27FC236}">
                      <a16:creationId xmlns:a16="http://schemas.microsoft.com/office/drawing/2014/main" id="{11F70DC7-297C-01EB-95A6-597117441FF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37864" y="4919400"/>
                  <a:ext cx="115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1196" name="Freihand 211195">
                  <a:extLst>
                    <a:ext uri="{FF2B5EF4-FFF2-40B4-BE49-F238E27FC236}">
                      <a16:creationId xmlns:a16="http://schemas.microsoft.com/office/drawing/2014/main" id="{018F8E0C-7AE4-EACD-1088-24EDE386684F}"/>
                    </a:ext>
                  </a:extLst>
                </p14:cNvPr>
                <p14:cNvContentPartPr/>
                <p14:nvPr/>
              </p14:nvContentPartPr>
              <p14:xfrm>
                <a:off x="7342344" y="4900320"/>
                <a:ext cx="90360" cy="172800"/>
              </p14:xfrm>
            </p:contentPart>
          </mc:Choice>
          <mc:Fallback>
            <p:pic>
              <p:nvPicPr>
                <p:cNvPr id="211196" name="Freihand 211195">
                  <a:extLst>
                    <a:ext uri="{FF2B5EF4-FFF2-40B4-BE49-F238E27FC236}">
                      <a16:creationId xmlns:a16="http://schemas.microsoft.com/office/drawing/2014/main" id="{018F8E0C-7AE4-EACD-1088-24EDE386684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333704" y="4891320"/>
                  <a:ext cx="108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11197" name="Freihand 211196">
                  <a:extLst>
                    <a:ext uri="{FF2B5EF4-FFF2-40B4-BE49-F238E27FC236}">
                      <a16:creationId xmlns:a16="http://schemas.microsoft.com/office/drawing/2014/main" id="{00DDEC44-9BEB-CEF6-F2B1-F827AD8C583A}"/>
                    </a:ext>
                  </a:extLst>
                </p14:cNvPr>
                <p14:cNvContentPartPr/>
                <p14:nvPr/>
              </p14:nvContentPartPr>
              <p14:xfrm>
                <a:off x="7465104" y="5065560"/>
                <a:ext cx="25920" cy="95760"/>
              </p14:xfrm>
            </p:contentPart>
          </mc:Choice>
          <mc:Fallback>
            <p:pic>
              <p:nvPicPr>
                <p:cNvPr id="211197" name="Freihand 211196">
                  <a:extLst>
                    <a:ext uri="{FF2B5EF4-FFF2-40B4-BE49-F238E27FC236}">
                      <a16:creationId xmlns:a16="http://schemas.microsoft.com/office/drawing/2014/main" id="{00DDEC44-9BEB-CEF6-F2B1-F827AD8C583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456104" y="5056560"/>
                  <a:ext cx="43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D27A913B-4984-BE30-6C25-719AEBDD1562}"/>
                    </a:ext>
                  </a:extLst>
                </p14:cNvPr>
                <p14:cNvContentPartPr/>
                <p14:nvPr/>
              </p14:nvContentPartPr>
              <p14:xfrm>
                <a:off x="7488504" y="4833000"/>
                <a:ext cx="60480" cy="209520"/>
              </p14:xfrm>
            </p:contentPart>
          </mc:Choice>
          <mc:Fallback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D27A913B-4984-BE30-6C25-719AEBDD156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479864" y="4824000"/>
                  <a:ext cx="78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1209" name="Freihand 211208">
                  <a:extLst>
                    <a:ext uri="{FF2B5EF4-FFF2-40B4-BE49-F238E27FC236}">
                      <a16:creationId xmlns:a16="http://schemas.microsoft.com/office/drawing/2014/main" id="{5702632E-088F-66A9-D329-48E855B5ACB8}"/>
                    </a:ext>
                  </a:extLst>
                </p14:cNvPr>
                <p14:cNvContentPartPr/>
                <p14:nvPr/>
              </p14:nvContentPartPr>
              <p14:xfrm>
                <a:off x="7493904" y="4914000"/>
                <a:ext cx="101880" cy="46440"/>
              </p14:xfrm>
            </p:contentPart>
          </mc:Choice>
          <mc:Fallback>
            <p:pic>
              <p:nvPicPr>
                <p:cNvPr id="211209" name="Freihand 211208">
                  <a:extLst>
                    <a:ext uri="{FF2B5EF4-FFF2-40B4-BE49-F238E27FC236}">
                      <a16:creationId xmlns:a16="http://schemas.microsoft.com/office/drawing/2014/main" id="{5702632E-088F-66A9-D329-48E855B5ACB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85264" y="4905000"/>
                  <a:ext cx="119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11211" name="Freihand 211210">
                  <a:extLst>
                    <a:ext uri="{FF2B5EF4-FFF2-40B4-BE49-F238E27FC236}">
                      <a16:creationId xmlns:a16="http://schemas.microsoft.com/office/drawing/2014/main" id="{369ADAE3-E976-D974-3C45-58A0C78A475D}"/>
                    </a:ext>
                  </a:extLst>
                </p14:cNvPr>
                <p14:cNvContentPartPr/>
                <p14:nvPr/>
              </p14:nvContentPartPr>
              <p14:xfrm>
                <a:off x="4734144" y="3681720"/>
                <a:ext cx="1294560" cy="1561680"/>
              </p14:xfrm>
            </p:contentPart>
          </mc:Choice>
          <mc:Fallback>
            <p:pic>
              <p:nvPicPr>
                <p:cNvPr id="211211" name="Freihand 211210">
                  <a:extLst>
                    <a:ext uri="{FF2B5EF4-FFF2-40B4-BE49-F238E27FC236}">
                      <a16:creationId xmlns:a16="http://schemas.microsoft.com/office/drawing/2014/main" id="{369ADAE3-E976-D974-3C45-58A0C78A475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25504" y="3673080"/>
                  <a:ext cx="1312200" cy="15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11212" name="Freihand 211211">
                  <a:extLst>
                    <a:ext uri="{FF2B5EF4-FFF2-40B4-BE49-F238E27FC236}">
                      <a16:creationId xmlns:a16="http://schemas.microsoft.com/office/drawing/2014/main" id="{019C9947-F647-6F56-C5BB-4EA25C0CB0ED}"/>
                    </a:ext>
                  </a:extLst>
                </p14:cNvPr>
                <p14:cNvContentPartPr/>
                <p14:nvPr/>
              </p14:nvContentPartPr>
              <p14:xfrm>
                <a:off x="5900544" y="3658320"/>
                <a:ext cx="150840" cy="127080"/>
              </p14:xfrm>
            </p:contentPart>
          </mc:Choice>
          <mc:Fallback>
            <p:pic>
              <p:nvPicPr>
                <p:cNvPr id="211212" name="Freihand 211211">
                  <a:extLst>
                    <a:ext uri="{FF2B5EF4-FFF2-40B4-BE49-F238E27FC236}">
                      <a16:creationId xmlns:a16="http://schemas.microsoft.com/office/drawing/2014/main" id="{019C9947-F647-6F56-C5BB-4EA25C0CB0E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891904" y="3649680"/>
                  <a:ext cx="168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11214" name="Freihand 211213">
                  <a:extLst>
                    <a:ext uri="{FF2B5EF4-FFF2-40B4-BE49-F238E27FC236}">
                      <a16:creationId xmlns:a16="http://schemas.microsoft.com/office/drawing/2014/main" id="{EA78C782-FB11-4A34-F702-EAA16AB8098C}"/>
                    </a:ext>
                  </a:extLst>
                </p14:cNvPr>
                <p14:cNvContentPartPr/>
                <p14:nvPr/>
              </p14:nvContentPartPr>
              <p14:xfrm>
                <a:off x="3990024" y="5481720"/>
                <a:ext cx="208080" cy="210600"/>
              </p14:xfrm>
            </p:contentPart>
          </mc:Choice>
          <mc:Fallback>
            <p:pic>
              <p:nvPicPr>
                <p:cNvPr id="211214" name="Freihand 211213">
                  <a:extLst>
                    <a:ext uri="{FF2B5EF4-FFF2-40B4-BE49-F238E27FC236}">
                      <a16:creationId xmlns:a16="http://schemas.microsoft.com/office/drawing/2014/main" id="{EA78C782-FB11-4A34-F702-EAA16AB8098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981024" y="5473080"/>
                  <a:ext cx="225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11215" name="Freihand 211214">
                  <a:extLst>
                    <a:ext uri="{FF2B5EF4-FFF2-40B4-BE49-F238E27FC236}">
                      <a16:creationId xmlns:a16="http://schemas.microsoft.com/office/drawing/2014/main" id="{F1341930-A4DF-1F0C-01E5-AA83429B231F}"/>
                    </a:ext>
                  </a:extLst>
                </p14:cNvPr>
                <p14:cNvContentPartPr/>
                <p14:nvPr/>
              </p14:nvContentPartPr>
              <p14:xfrm>
                <a:off x="4225104" y="5499360"/>
                <a:ext cx="141120" cy="145080"/>
              </p14:xfrm>
            </p:contentPart>
          </mc:Choice>
          <mc:Fallback>
            <p:pic>
              <p:nvPicPr>
                <p:cNvPr id="211215" name="Freihand 211214">
                  <a:extLst>
                    <a:ext uri="{FF2B5EF4-FFF2-40B4-BE49-F238E27FC236}">
                      <a16:creationId xmlns:a16="http://schemas.microsoft.com/office/drawing/2014/main" id="{F1341930-A4DF-1F0C-01E5-AA83429B231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216464" y="5490360"/>
                  <a:ext cx="158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11216" name="Freihand 211215">
                  <a:extLst>
                    <a:ext uri="{FF2B5EF4-FFF2-40B4-BE49-F238E27FC236}">
                      <a16:creationId xmlns:a16="http://schemas.microsoft.com/office/drawing/2014/main" id="{CAD66FB5-7938-A27E-F5F0-742E28296674}"/>
                    </a:ext>
                  </a:extLst>
                </p14:cNvPr>
                <p14:cNvContentPartPr/>
                <p14:nvPr/>
              </p14:nvContentPartPr>
              <p14:xfrm>
                <a:off x="4414464" y="5479920"/>
                <a:ext cx="154440" cy="129240"/>
              </p14:xfrm>
            </p:contentPart>
          </mc:Choice>
          <mc:Fallback>
            <p:pic>
              <p:nvPicPr>
                <p:cNvPr id="211216" name="Freihand 211215">
                  <a:extLst>
                    <a:ext uri="{FF2B5EF4-FFF2-40B4-BE49-F238E27FC236}">
                      <a16:creationId xmlns:a16="http://schemas.microsoft.com/office/drawing/2014/main" id="{CAD66FB5-7938-A27E-F5F0-742E2829667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405824" y="5471280"/>
                  <a:ext cx="172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11217" name="Freihand 211216">
                  <a:extLst>
                    <a:ext uri="{FF2B5EF4-FFF2-40B4-BE49-F238E27FC236}">
                      <a16:creationId xmlns:a16="http://schemas.microsoft.com/office/drawing/2014/main" id="{E1D4A7CC-C3F6-C0BA-005F-112C17A17EC4}"/>
                    </a:ext>
                  </a:extLst>
                </p14:cNvPr>
                <p14:cNvContentPartPr/>
                <p14:nvPr/>
              </p14:nvContentPartPr>
              <p14:xfrm>
                <a:off x="4628304" y="5351040"/>
                <a:ext cx="97560" cy="278280"/>
              </p14:xfrm>
            </p:contentPart>
          </mc:Choice>
          <mc:Fallback>
            <p:pic>
              <p:nvPicPr>
                <p:cNvPr id="211217" name="Freihand 211216">
                  <a:extLst>
                    <a:ext uri="{FF2B5EF4-FFF2-40B4-BE49-F238E27FC236}">
                      <a16:creationId xmlns:a16="http://schemas.microsoft.com/office/drawing/2014/main" id="{E1D4A7CC-C3F6-C0BA-005F-112C17A17EC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619664" y="5342040"/>
                  <a:ext cx="115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11218" name="Freihand 211217">
                  <a:extLst>
                    <a:ext uri="{FF2B5EF4-FFF2-40B4-BE49-F238E27FC236}">
                      <a16:creationId xmlns:a16="http://schemas.microsoft.com/office/drawing/2014/main" id="{EB9668A2-5C8A-FD44-EB3A-AE6C6D9B776D}"/>
                    </a:ext>
                  </a:extLst>
                </p14:cNvPr>
                <p14:cNvContentPartPr/>
                <p14:nvPr/>
              </p14:nvContentPartPr>
              <p14:xfrm>
                <a:off x="4757904" y="5443560"/>
                <a:ext cx="260640" cy="123840"/>
              </p14:xfrm>
            </p:contentPart>
          </mc:Choice>
          <mc:Fallback>
            <p:pic>
              <p:nvPicPr>
                <p:cNvPr id="211218" name="Freihand 211217">
                  <a:extLst>
                    <a:ext uri="{FF2B5EF4-FFF2-40B4-BE49-F238E27FC236}">
                      <a16:creationId xmlns:a16="http://schemas.microsoft.com/office/drawing/2014/main" id="{EB9668A2-5C8A-FD44-EB3A-AE6C6D9B776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748904" y="5434560"/>
                  <a:ext cx="278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11219" name="Freihand 211218">
                  <a:extLst>
                    <a:ext uri="{FF2B5EF4-FFF2-40B4-BE49-F238E27FC236}">
                      <a16:creationId xmlns:a16="http://schemas.microsoft.com/office/drawing/2014/main" id="{C7FAB543-B825-BE50-739B-F22AA64DD965}"/>
                    </a:ext>
                  </a:extLst>
                </p14:cNvPr>
                <p14:cNvContentPartPr/>
                <p14:nvPr/>
              </p14:nvContentPartPr>
              <p14:xfrm>
                <a:off x="4973904" y="5487840"/>
                <a:ext cx="87120" cy="2160"/>
              </p14:xfrm>
            </p:contentPart>
          </mc:Choice>
          <mc:Fallback>
            <p:pic>
              <p:nvPicPr>
                <p:cNvPr id="211219" name="Freihand 211218">
                  <a:extLst>
                    <a:ext uri="{FF2B5EF4-FFF2-40B4-BE49-F238E27FC236}">
                      <a16:creationId xmlns:a16="http://schemas.microsoft.com/office/drawing/2014/main" id="{C7FAB543-B825-BE50-739B-F22AA64DD9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64904" y="5478840"/>
                  <a:ext cx="104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1220" name="Freihand 211219">
                  <a:extLst>
                    <a:ext uri="{FF2B5EF4-FFF2-40B4-BE49-F238E27FC236}">
                      <a16:creationId xmlns:a16="http://schemas.microsoft.com/office/drawing/2014/main" id="{9444C826-933A-F9E3-405F-3FED9BC16FB0}"/>
                    </a:ext>
                  </a:extLst>
                </p14:cNvPr>
                <p14:cNvContentPartPr/>
                <p14:nvPr/>
              </p14:nvContentPartPr>
              <p14:xfrm>
                <a:off x="5205024" y="5413320"/>
                <a:ext cx="145080" cy="183600"/>
              </p14:xfrm>
            </p:contentPart>
          </mc:Choice>
          <mc:Fallback>
            <p:pic>
              <p:nvPicPr>
                <p:cNvPr id="211220" name="Freihand 211219">
                  <a:extLst>
                    <a:ext uri="{FF2B5EF4-FFF2-40B4-BE49-F238E27FC236}">
                      <a16:creationId xmlns:a16="http://schemas.microsoft.com/office/drawing/2014/main" id="{9444C826-933A-F9E3-405F-3FED9BC16FB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96024" y="5404680"/>
                  <a:ext cx="162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1221" name="Freihand 211220">
                  <a:extLst>
                    <a:ext uri="{FF2B5EF4-FFF2-40B4-BE49-F238E27FC236}">
                      <a16:creationId xmlns:a16="http://schemas.microsoft.com/office/drawing/2014/main" id="{14E23884-B19E-DBFA-812F-61E7B75B2083}"/>
                    </a:ext>
                  </a:extLst>
                </p14:cNvPr>
                <p14:cNvContentPartPr/>
                <p14:nvPr/>
              </p14:nvContentPartPr>
              <p14:xfrm>
                <a:off x="5434704" y="5414040"/>
                <a:ext cx="93600" cy="137160"/>
              </p14:xfrm>
            </p:contentPart>
          </mc:Choice>
          <mc:Fallback>
            <p:pic>
              <p:nvPicPr>
                <p:cNvPr id="211221" name="Freihand 211220">
                  <a:extLst>
                    <a:ext uri="{FF2B5EF4-FFF2-40B4-BE49-F238E27FC236}">
                      <a16:creationId xmlns:a16="http://schemas.microsoft.com/office/drawing/2014/main" id="{14E23884-B19E-DBFA-812F-61E7B75B208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426064" y="5405040"/>
                  <a:ext cx="111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1222" name="Freihand 211221">
                  <a:extLst>
                    <a:ext uri="{FF2B5EF4-FFF2-40B4-BE49-F238E27FC236}">
                      <a16:creationId xmlns:a16="http://schemas.microsoft.com/office/drawing/2014/main" id="{A523B6A1-2235-DF6F-4ED3-4F791D2002F0}"/>
                    </a:ext>
                  </a:extLst>
                </p14:cNvPr>
                <p14:cNvContentPartPr/>
                <p14:nvPr/>
              </p14:nvContentPartPr>
              <p14:xfrm>
                <a:off x="5484744" y="5343480"/>
                <a:ext cx="271080" cy="155880"/>
              </p14:xfrm>
            </p:contentPart>
          </mc:Choice>
          <mc:Fallback>
            <p:pic>
              <p:nvPicPr>
                <p:cNvPr id="211222" name="Freihand 211221">
                  <a:extLst>
                    <a:ext uri="{FF2B5EF4-FFF2-40B4-BE49-F238E27FC236}">
                      <a16:creationId xmlns:a16="http://schemas.microsoft.com/office/drawing/2014/main" id="{A523B6A1-2235-DF6F-4ED3-4F791D2002F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475744" y="5334840"/>
                  <a:ext cx="288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1223" name="Freihand 211222">
                  <a:extLst>
                    <a:ext uri="{FF2B5EF4-FFF2-40B4-BE49-F238E27FC236}">
                      <a16:creationId xmlns:a16="http://schemas.microsoft.com/office/drawing/2014/main" id="{97D76A6C-DEBA-37CD-B9F4-EC90549EC911}"/>
                    </a:ext>
                  </a:extLst>
                </p14:cNvPr>
                <p14:cNvContentPartPr/>
                <p14:nvPr/>
              </p14:nvContentPartPr>
              <p14:xfrm>
                <a:off x="5657184" y="5318640"/>
                <a:ext cx="78120" cy="90360"/>
              </p14:xfrm>
            </p:contentPart>
          </mc:Choice>
          <mc:Fallback>
            <p:pic>
              <p:nvPicPr>
                <p:cNvPr id="211223" name="Freihand 211222">
                  <a:extLst>
                    <a:ext uri="{FF2B5EF4-FFF2-40B4-BE49-F238E27FC236}">
                      <a16:creationId xmlns:a16="http://schemas.microsoft.com/office/drawing/2014/main" id="{97D76A6C-DEBA-37CD-B9F4-EC90549EC91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48544" y="5310000"/>
                  <a:ext cx="95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1224" name="Freihand 211223">
                  <a:extLst>
                    <a:ext uri="{FF2B5EF4-FFF2-40B4-BE49-F238E27FC236}">
                      <a16:creationId xmlns:a16="http://schemas.microsoft.com/office/drawing/2014/main" id="{D9D56CBF-104F-ADAC-B1EB-0A12AF5971DE}"/>
                    </a:ext>
                  </a:extLst>
                </p14:cNvPr>
                <p14:cNvContentPartPr/>
                <p14:nvPr/>
              </p14:nvContentPartPr>
              <p14:xfrm>
                <a:off x="5741784" y="5293800"/>
                <a:ext cx="203400" cy="378360"/>
              </p14:xfrm>
            </p:contentPart>
          </mc:Choice>
          <mc:Fallback>
            <p:pic>
              <p:nvPicPr>
                <p:cNvPr id="211224" name="Freihand 211223">
                  <a:extLst>
                    <a:ext uri="{FF2B5EF4-FFF2-40B4-BE49-F238E27FC236}">
                      <a16:creationId xmlns:a16="http://schemas.microsoft.com/office/drawing/2014/main" id="{D9D56CBF-104F-ADAC-B1EB-0A12AF5971D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733144" y="5284800"/>
                  <a:ext cx="221040" cy="39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13823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C17AB2-B125-15BC-4364-45A26E6F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73" y="264624"/>
            <a:ext cx="4959605" cy="17018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954BC53-627D-00D7-D9A2-211E30654059}"/>
                  </a:ext>
                </a:extLst>
              </p14:cNvPr>
              <p14:cNvContentPartPr/>
              <p14:nvPr/>
            </p14:nvContentPartPr>
            <p14:xfrm>
              <a:off x="368424" y="1402920"/>
              <a:ext cx="26640" cy="34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954BC53-627D-00D7-D9A2-211E306540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784" y="1394280"/>
                <a:ext cx="442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E4B01D6-A9B7-64AF-6327-2B4202E2EFD3}"/>
              </a:ext>
            </a:extLst>
          </p:cNvPr>
          <p:cNvGrpSpPr/>
          <p:nvPr/>
        </p:nvGrpSpPr>
        <p:grpSpPr>
          <a:xfrm>
            <a:off x="394344" y="179280"/>
            <a:ext cx="699480" cy="285480"/>
            <a:chOff x="394344" y="179280"/>
            <a:chExt cx="69948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E9B4B69-7C3C-9646-2A80-01D89551C599}"/>
                    </a:ext>
                  </a:extLst>
                </p14:cNvPr>
                <p14:cNvContentPartPr/>
                <p14:nvPr/>
              </p14:nvContentPartPr>
              <p14:xfrm>
                <a:off x="394344" y="230400"/>
                <a:ext cx="211680" cy="231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E9B4B69-7C3C-9646-2A80-01D89551C5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5344" y="221400"/>
                  <a:ext cx="229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0F54C35-C0E9-3CFA-8B7E-EE119E44607A}"/>
                    </a:ext>
                  </a:extLst>
                </p14:cNvPr>
                <p14:cNvContentPartPr/>
                <p14:nvPr/>
              </p14:nvContentPartPr>
              <p14:xfrm>
                <a:off x="421344" y="303120"/>
                <a:ext cx="127080" cy="1224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0F54C35-C0E9-3CFA-8B7E-EE119E4460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2344" y="294120"/>
                  <a:ext cx="144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5A4FAF3-7A8C-3357-6DA9-54E615E64719}"/>
                    </a:ext>
                  </a:extLst>
                </p14:cNvPr>
                <p14:cNvContentPartPr/>
                <p14:nvPr/>
              </p14:nvContentPartPr>
              <p14:xfrm>
                <a:off x="668304" y="179280"/>
                <a:ext cx="276840" cy="275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5A4FAF3-7A8C-3357-6DA9-54E615E647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9304" y="170640"/>
                  <a:ext cx="294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F2C098F-6748-D79F-4010-206F6FD51A6C}"/>
                    </a:ext>
                  </a:extLst>
                </p14:cNvPr>
                <p14:cNvContentPartPr/>
                <p14:nvPr/>
              </p14:nvContentPartPr>
              <p14:xfrm>
                <a:off x="867024" y="219240"/>
                <a:ext cx="226800" cy="245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F2C098F-6748-D79F-4010-206F6FD51A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8024" y="210240"/>
                  <a:ext cx="24444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2A55E2D-CA82-0D68-7414-BBA842A90950}"/>
                  </a:ext>
                </a:extLst>
              </p14:cNvPr>
              <p14:cNvContentPartPr/>
              <p14:nvPr/>
            </p14:nvContentPartPr>
            <p14:xfrm>
              <a:off x="1314144" y="320760"/>
              <a:ext cx="124560" cy="43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2A55E2D-CA82-0D68-7414-BBA842A909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5144" y="311760"/>
                <a:ext cx="14220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4A591A3-776E-10B3-E310-B93F866F7255}"/>
              </a:ext>
            </a:extLst>
          </p:cNvPr>
          <p:cNvGrpSpPr/>
          <p:nvPr/>
        </p:nvGrpSpPr>
        <p:grpSpPr>
          <a:xfrm>
            <a:off x="1608624" y="174240"/>
            <a:ext cx="966600" cy="276120"/>
            <a:chOff x="1608624" y="174240"/>
            <a:chExt cx="96660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0CE9F36-FF7A-2695-96D1-884B6F0DC7F9}"/>
                    </a:ext>
                  </a:extLst>
                </p14:cNvPr>
                <p14:cNvContentPartPr/>
                <p14:nvPr/>
              </p14:nvContentPartPr>
              <p14:xfrm>
                <a:off x="1608624" y="203040"/>
                <a:ext cx="204840" cy="227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0CE9F36-FF7A-2695-96D1-884B6F0DC7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9984" y="194400"/>
                  <a:ext cx="2224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43BDB1F-EFEC-DFC3-2267-35F81B079999}"/>
                    </a:ext>
                  </a:extLst>
                </p14:cNvPr>
                <p14:cNvContentPartPr/>
                <p14:nvPr/>
              </p14:nvContentPartPr>
              <p14:xfrm>
                <a:off x="1643904" y="178200"/>
                <a:ext cx="340560" cy="226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43BDB1F-EFEC-DFC3-2267-35F81B0799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34904" y="169560"/>
                  <a:ext cx="358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F8C7806-CCED-306B-465E-FEFD1C67304D}"/>
                    </a:ext>
                  </a:extLst>
                </p14:cNvPr>
                <p14:cNvContentPartPr/>
                <p14:nvPr/>
              </p14:nvContentPartPr>
              <p14:xfrm>
                <a:off x="2084184" y="227160"/>
                <a:ext cx="30960" cy="159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F8C7806-CCED-306B-465E-FEFD1C67304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75184" y="218160"/>
                  <a:ext cx="48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74CAC55-5D7D-A004-A2F9-CBE1CD83FE1B}"/>
                    </a:ext>
                  </a:extLst>
                </p14:cNvPr>
                <p14:cNvContentPartPr/>
                <p14:nvPr/>
              </p14:nvContentPartPr>
              <p14:xfrm>
                <a:off x="2042784" y="282240"/>
                <a:ext cx="274680" cy="28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74CAC55-5D7D-A004-A2F9-CBE1CD83FE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4144" y="273240"/>
                  <a:ext cx="292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CED7EF-B81D-0EF2-E955-C5AF9E187E9C}"/>
                    </a:ext>
                  </a:extLst>
                </p14:cNvPr>
                <p14:cNvContentPartPr/>
                <p14:nvPr/>
              </p14:nvContentPartPr>
              <p14:xfrm>
                <a:off x="2438424" y="200880"/>
                <a:ext cx="78840" cy="117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CED7EF-B81D-0EF2-E955-C5AF9E187E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9784" y="192240"/>
                  <a:ext cx="96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344AF39-4540-3228-D977-9D4AB62716FD}"/>
                    </a:ext>
                  </a:extLst>
                </p14:cNvPr>
                <p14:cNvContentPartPr/>
                <p14:nvPr/>
              </p14:nvContentPartPr>
              <p14:xfrm>
                <a:off x="2467944" y="174240"/>
                <a:ext cx="107280" cy="276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344AF39-4540-3228-D977-9D4AB62716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9304" y="165600"/>
                  <a:ext cx="12492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8CF4208-D06A-008C-BF01-C4CFAE22A1AF}"/>
              </a:ext>
            </a:extLst>
          </p:cNvPr>
          <p:cNvGrpSpPr/>
          <p:nvPr/>
        </p:nvGrpSpPr>
        <p:grpSpPr>
          <a:xfrm>
            <a:off x="619704" y="632880"/>
            <a:ext cx="1980360" cy="360720"/>
            <a:chOff x="619704" y="632880"/>
            <a:chExt cx="19803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1C2D85-033D-F7A3-222C-DBBD0F5AD035}"/>
                    </a:ext>
                  </a:extLst>
                </p14:cNvPr>
                <p14:cNvContentPartPr/>
                <p14:nvPr/>
              </p14:nvContentPartPr>
              <p14:xfrm>
                <a:off x="619704" y="632880"/>
                <a:ext cx="1980360" cy="50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1C2D85-033D-F7A3-222C-DBBD0F5AD0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0704" y="624240"/>
                  <a:ext cx="1998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397CD64-2518-BB70-E1D3-B5A628CE5C00}"/>
                    </a:ext>
                  </a:extLst>
                </p14:cNvPr>
                <p14:cNvContentPartPr/>
                <p14:nvPr/>
              </p14:nvContentPartPr>
              <p14:xfrm>
                <a:off x="1140624" y="777600"/>
                <a:ext cx="185400" cy="204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397CD64-2518-BB70-E1D3-B5A628CE5C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1624" y="768600"/>
                  <a:ext cx="203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D446C5B-856C-0E6C-9022-4BF78030CD0D}"/>
                    </a:ext>
                  </a:extLst>
                </p14:cNvPr>
                <p14:cNvContentPartPr/>
                <p14:nvPr/>
              </p14:nvContentPartPr>
              <p14:xfrm>
                <a:off x="1187064" y="851760"/>
                <a:ext cx="88920" cy="68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D446C5B-856C-0E6C-9022-4BF78030CD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78064" y="843120"/>
                  <a:ext cx="106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733070-F0DB-A395-7EB4-38333592C4EB}"/>
                    </a:ext>
                  </a:extLst>
                </p14:cNvPr>
                <p14:cNvContentPartPr/>
                <p14:nvPr/>
              </p14:nvContentPartPr>
              <p14:xfrm>
                <a:off x="1452024" y="705600"/>
                <a:ext cx="106560" cy="255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733070-F0DB-A395-7EB4-38333592C4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43384" y="696600"/>
                  <a:ext cx="124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CAC73A-6E40-1B8B-F87B-7C961287376D}"/>
                    </a:ext>
                  </a:extLst>
                </p14:cNvPr>
                <p14:cNvContentPartPr/>
                <p14:nvPr/>
              </p14:nvContentPartPr>
              <p14:xfrm>
                <a:off x="1582704" y="754200"/>
                <a:ext cx="128160" cy="193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CAC73A-6E40-1B8B-F87B-7C96128737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73704" y="745200"/>
                  <a:ext cx="145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D6943F1-2E1F-50CC-F311-6B772A9EA6B8}"/>
                    </a:ext>
                  </a:extLst>
                </p14:cNvPr>
                <p14:cNvContentPartPr/>
                <p14:nvPr/>
              </p14:nvContentPartPr>
              <p14:xfrm>
                <a:off x="1579104" y="798480"/>
                <a:ext cx="163800" cy="21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D6943F1-2E1F-50CC-F311-6B772A9EA6B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70464" y="789840"/>
                  <a:ext cx="181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6E4FC89-C79F-6C73-9A03-1AAA6D782B4D}"/>
                    </a:ext>
                  </a:extLst>
                </p14:cNvPr>
                <p14:cNvContentPartPr/>
                <p14:nvPr/>
              </p14:nvContentPartPr>
              <p14:xfrm>
                <a:off x="1800144" y="865080"/>
                <a:ext cx="139320" cy="10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6E4FC89-C79F-6C73-9A03-1AAA6D782B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91144" y="856080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33C3B2A-6CDC-EFB9-F148-84352B89C116}"/>
                    </a:ext>
                  </a:extLst>
                </p14:cNvPr>
                <p14:cNvContentPartPr/>
                <p14:nvPr/>
              </p14:nvContentPartPr>
              <p14:xfrm>
                <a:off x="2039184" y="709920"/>
                <a:ext cx="259560" cy="283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33C3B2A-6CDC-EFB9-F148-84352B89C11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30544" y="701280"/>
                  <a:ext cx="2772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52" name="Gruppieren 211251">
            <a:extLst>
              <a:ext uri="{FF2B5EF4-FFF2-40B4-BE49-F238E27FC236}">
                <a16:creationId xmlns:a16="http://schemas.microsoft.com/office/drawing/2014/main" id="{34C1FCC6-9EC8-6190-35CD-7E904D3B546B}"/>
              </a:ext>
            </a:extLst>
          </p:cNvPr>
          <p:cNvGrpSpPr/>
          <p:nvPr/>
        </p:nvGrpSpPr>
        <p:grpSpPr>
          <a:xfrm>
            <a:off x="2838744" y="131760"/>
            <a:ext cx="4202280" cy="2102040"/>
            <a:chOff x="2838744" y="131760"/>
            <a:chExt cx="4202280" cy="21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3B4AFEF-9656-3EC5-702B-7DF36701EE6D}"/>
                    </a:ext>
                  </a:extLst>
                </p14:cNvPr>
                <p14:cNvContentPartPr/>
                <p14:nvPr/>
              </p14:nvContentPartPr>
              <p14:xfrm>
                <a:off x="2838744" y="637920"/>
                <a:ext cx="254520" cy="16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3B4AFEF-9656-3EC5-702B-7DF36701EE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29744" y="629280"/>
                  <a:ext cx="272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C127C54-57C5-4B46-E562-87B0EE52C861}"/>
                    </a:ext>
                  </a:extLst>
                </p14:cNvPr>
                <p14:cNvContentPartPr/>
                <p14:nvPr/>
              </p14:nvContentPartPr>
              <p14:xfrm>
                <a:off x="2919384" y="702000"/>
                <a:ext cx="193320" cy="10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C127C54-57C5-4B46-E562-87B0EE52C8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10384" y="693360"/>
                  <a:ext cx="210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79A65E5-67D7-A82B-DF11-76AB0B0B82F7}"/>
                    </a:ext>
                  </a:extLst>
                </p14:cNvPr>
                <p14:cNvContentPartPr/>
                <p14:nvPr/>
              </p14:nvContentPartPr>
              <p14:xfrm>
                <a:off x="3474864" y="252000"/>
                <a:ext cx="233640" cy="197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79A65E5-67D7-A82B-DF11-76AB0B0B82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6224" y="243360"/>
                  <a:ext cx="251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CA5A3F8-BBA9-2379-E712-44C028231960}"/>
                    </a:ext>
                  </a:extLst>
                </p14:cNvPr>
                <p14:cNvContentPartPr/>
                <p14:nvPr/>
              </p14:nvContentPartPr>
              <p14:xfrm>
                <a:off x="3498264" y="286200"/>
                <a:ext cx="167400" cy="157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CA5A3F8-BBA9-2379-E712-44C0282319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9264" y="277200"/>
                  <a:ext cx="185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C626D25-D897-90F7-2AD2-5D3CA278BDFB}"/>
                    </a:ext>
                  </a:extLst>
                </p14:cNvPr>
                <p14:cNvContentPartPr/>
                <p14:nvPr/>
              </p14:nvContentPartPr>
              <p14:xfrm>
                <a:off x="3799224" y="155160"/>
                <a:ext cx="143280" cy="267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C626D25-D897-90F7-2AD2-5D3CA278BD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0224" y="146160"/>
                  <a:ext cx="16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920A8DB-EA0C-834D-2066-2A3E49B86B33}"/>
                    </a:ext>
                  </a:extLst>
                </p14:cNvPr>
                <p14:cNvContentPartPr/>
                <p14:nvPr/>
              </p14:nvContentPartPr>
              <p14:xfrm>
                <a:off x="4063104" y="225720"/>
                <a:ext cx="37440" cy="163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920A8DB-EA0C-834D-2066-2A3E49B86B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4104" y="217080"/>
                  <a:ext cx="55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B4280CD-2520-DC6A-9C36-376EC75FA831}"/>
                    </a:ext>
                  </a:extLst>
                </p14:cNvPr>
                <p14:cNvContentPartPr/>
                <p14:nvPr/>
              </p14:nvContentPartPr>
              <p14:xfrm>
                <a:off x="4018824" y="272520"/>
                <a:ext cx="155880" cy="15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B4280CD-2520-DC6A-9C36-376EC75FA8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09824" y="263520"/>
                  <a:ext cx="173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82DDC6-06C1-CC6F-BBC0-C21FF2156F12}"/>
                    </a:ext>
                  </a:extLst>
                </p14:cNvPr>
                <p14:cNvContentPartPr/>
                <p14:nvPr/>
              </p14:nvContentPartPr>
              <p14:xfrm>
                <a:off x="4229784" y="181080"/>
                <a:ext cx="95760" cy="252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82DDC6-06C1-CC6F-BBC0-C21FF2156F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21144" y="172080"/>
                  <a:ext cx="113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962C957-10FC-C8AD-1DBD-91636D5B2EC1}"/>
                    </a:ext>
                  </a:extLst>
                </p14:cNvPr>
                <p14:cNvContentPartPr/>
                <p14:nvPr/>
              </p14:nvContentPartPr>
              <p14:xfrm>
                <a:off x="3354984" y="452880"/>
                <a:ext cx="1086120" cy="92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962C957-10FC-C8AD-1DBD-91636D5B2E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46344" y="444240"/>
                  <a:ext cx="1103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3927167-4FAB-88A4-154C-F7EC43D2DCC4}"/>
                    </a:ext>
                  </a:extLst>
                </p14:cNvPr>
                <p14:cNvContentPartPr/>
                <p14:nvPr/>
              </p14:nvContentPartPr>
              <p14:xfrm>
                <a:off x="3389184" y="691920"/>
                <a:ext cx="191880" cy="169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3927167-4FAB-88A4-154C-F7EC43D2DCC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80544" y="683280"/>
                  <a:ext cx="20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6F2AB6D2-99CF-8A58-D703-3B3A2AF7A5AD}"/>
                    </a:ext>
                  </a:extLst>
                </p14:cNvPr>
                <p14:cNvContentPartPr/>
                <p14:nvPr/>
              </p14:nvContentPartPr>
              <p14:xfrm>
                <a:off x="3424824" y="596520"/>
                <a:ext cx="380160" cy="217080"/>
              </p14:xfrm>
            </p:contentPart>
          </mc:Choice>
          <mc:Fallback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6F2AB6D2-99CF-8A58-D703-3B3A2AF7A5A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16184" y="587520"/>
                  <a:ext cx="397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027" name="Freihand 211026">
                  <a:extLst>
                    <a:ext uri="{FF2B5EF4-FFF2-40B4-BE49-F238E27FC236}">
                      <a16:creationId xmlns:a16="http://schemas.microsoft.com/office/drawing/2014/main" id="{F073ADB3-13BD-4BDA-2F80-33D731CC9BA7}"/>
                    </a:ext>
                  </a:extLst>
                </p14:cNvPr>
                <p14:cNvContentPartPr/>
                <p14:nvPr/>
              </p14:nvContentPartPr>
              <p14:xfrm>
                <a:off x="3884184" y="639720"/>
                <a:ext cx="145800" cy="160560"/>
              </p14:xfrm>
            </p:contentPart>
          </mc:Choice>
          <mc:Fallback>
            <p:pic>
              <p:nvPicPr>
                <p:cNvPr id="211027" name="Freihand 211026">
                  <a:extLst>
                    <a:ext uri="{FF2B5EF4-FFF2-40B4-BE49-F238E27FC236}">
                      <a16:creationId xmlns:a16="http://schemas.microsoft.com/office/drawing/2014/main" id="{F073ADB3-13BD-4BDA-2F80-33D731CC9B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5184" y="630720"/>
                  <a:ext cx="163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032" name="Freihand 211031">
                  <a:extLst>
                    <a:ext uri="{FF2B5EF4-FFF2-40B4-BE49-F238E27FC236}">
                      <a16:creationId xmlns:a16="http://schemas.microsoft.com/office/drawing/2014/main" id="{946188C6-03F4-70A6-FFCB-6B0EC4D5375B}"/>
                    </a:ext>
                  </a:extLst>
                </p14:cNvPr>
                <p14:cNvContentPartPr/>
                <p14:nvPr/>
              </p14:nvContentPartPr>
              <p14:xfrm>
                <a:off x="4126104" y="716760"/>
                <a:ext cx="96120" cy="10080"/>
              </p14:xfrm>
            </p:contentPart>
          </mc:Choice>
          <mc:Fallback>
            <p:pic>
              <p:nvPicPr>
                <p:cNvPr id="211032" name="Freihand 211031">
                  <a:extLst>
                    <a:ext uri="{FF2B5EF4-FFF2-40B4-BE49-F238E27FC236}">
                      <a16:creationId xmlns:a16="http://schemas.microsoft.com/office/drawing/2014/main" id="{946188C6-03F4-70A6-FFCB-6B0EC4D5375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7104" y="708120"/>
                  <a:ext cx="113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048" name="Freihand 211047">
                  <a:extLst>
                    <a:ext uri="{FF2B5EF4-FFF2-40B4-BE49-F238E27FC236}">
                      <a16:creationId xmlns:a16="http://schemas.microsoft.com/office/drawing/2014/main" id="{EA0B32BD-1689-61A6-C6FE-E74096AB0EF6}"/>
                    </a:ext>
                  </a:extLst>
                </p14:cNvPr>
                <p14:cNvContentPartPr/>
                <p14:nvPr/>
              </p14:nvContentPartPr>
              <p14:xfrm>
                <a:off x="4287744" y="649800"/>
                <a:ext cx="171360" cy="103680"/>
              </p14:xfrm>
            </p:contentPart>
          </mc:Choice>
          <mc:Fallback>
            <p:pic>
              <p:nvPicPr>
                <p:cNvPr id="211048" name="Freihand 211047">
                  <a:extLst>
                    <a:ext uri="{FF2B5EF4-FFF2-40B4-BE49-F238E27FC236}">
                      <a16:creationId xmlns:a16="http://schemas.microsoft.com/office/drawing/2014/main" id="{EA0B32BD-1689-61A6-C6FE-E74096AB0E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78744" y="641160"/>
                  <a:ext cx="189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049" name="Freihand 211048">
                  <a:extLst>
                    <a:ext uri="{FF2B5EF4-FFF2-40B4-BE49-F238E27FC236}">
                      <a16:creationId xmlns:a16="http://schemas.microsoft.com/office/drawing/2014/main" id="{5675D8CE-30FE-F453-AA9A-56B7DED7B134}"/>
                    </a:ext>
                  </a:extLst>
                </p14:cNvPr>
                <p14:cNvContentPartPr/>
                <p14:nvPr/>
              </p14:nvContentPartPr>
              <p14:xfrm>
                <a:off x="4476744" y="558360"/>
                <a:ext cx="70560" cy="268920"/>
              </p14:xfrm>
            </p:contentPart>
          </mc:Choice>
          <mc:Fallback>
            <p:pic>
              <p:nvPicPr>
                <p:cNvPr id="211049" name="Freihand 211048">
                  <a:extLst>
                    <a:ext uri="{FF2B5EF4-FFF2-40B4-BE49-F238E27FC236}">
                      <a16:creationId xmlns:a16="http://schemas.microsoft.com/office/drawing/2014/main" id="{5675D8CE-30FE-F453-AA9A-56B7DED7B13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67744" y="549720"/>
                  <a:ext cx="88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4A46E3EB-C2FF-59D4-6086-7F3F20645F8B}"/>
                    </a:ext>
                  </a:extLst>
                </p14:cNvPr>
                <p14:cNvContentPartPr/>
                <p14:nvPr/>
              </p14:nvContentPartPr>
              <p14:xfrm>
                <a:off x="4853664" y="510120"/>
                <a:ext cx="131040" cy="4320"/>
              </p14:xfrm>
            </p:contentPart>
          </mc:Choice>
          <mc:Fallback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4A46E3EB-C2FF-59D4-6086-7F3F20645F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44664" y="501480"/>
                  <a:ext cx="148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074" name="Freihand 211073">
                  <a:extLst>
                    <a:ext uri="{FF2B5EF4-FFF2-40B4-BE49-F238E27FC236}">
                      <a16:creationId xmlns:a16="http://schemas.microsoft.com/office/drawing/2014/main" id="{F4B6A939-F2D2-E68F-A054-DE91C04CDAA5}"/>
                    </a:ext>
                  </a:extLst>
                </p14:cNvPr>
                <p14:cNvContentPartPr/>
                <p14:nvPr/>
              </p14:nvContentPartPr>
              <p14:xfrm>
                <a:off x="5278824" y="202680"/>
                <a:ext cx="153720" cy="158760"/>
              </p14:xfrm>
            </p:contentPart>
          </mc:Choice>
          <mc:Fallback>
            <p:pic>
              <p:nvPicPr>
                <p:cNvPr id="211074" name="Freihand 211073">
                  <a:extLst>
                    <a:ext uri="{FF2B5EF4-FFF2-40B4-BE49-F238E27FC236}">
                      <a16:creationId xmlns:a16="http://schemas.microsoft.com/office/drawing/2014/main" id="{F4B6A939-F2D2-E68F-A054-DE91C04CDA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69824" y="193680"/>
                  <a:ext cx="171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082" name="Freihand 211081">
                  <a:extLst>
                    <a:ext uri="{FF2B5EF4-FFF2-40B4-BE49-F238E27FC236}">
                      <a16:creationId xmlns:a16="http://schemas.microsoft.com/office/drawing/2014/main" id="{F3D7C4AA-7AF8-5D14-A7EA-2990DDA0A740}"/>
                    </a:ext>
                  </a:extLst>
                </p14:cNvPr>
                <p14:cNvContentPartPr/>
                <p14:nvPr/>
              </p14:nvContentPartPr>
              <p14:xfrm>
                <a:off x="5257224" y="233280"/>
                <a:ext cx="207360" cy="96120"/>
              </p14:xfrm>
            </p:contentPart>
          </mc:Choice>
          <mc:Fallback>
            <p:pic>
              <p:nvPicPr>
                <p:cNvPr id="211082" name="Freihand 211081">
                  <a:extLst>
                    <a:ext uri="{FF2B5EF4-FFF2-40B4-BE49-F238E27FC236}">
                      <a16:creationId xmlns:a16="http://schemas.microsoft.com/office/drawing/2014/main" id="{F3D7C4AA-7AF8-5D14-A7EA-2990DDA0A7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48224" y="224280"/>
                  <a:ext cx="22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087" name="Freihand 211086">
                  <a:extLst>
                    <a:ext uri="{FF2B5EF4-FFF2-40B4-BE49-F238E27FC236}">
                      <a16:creationId xmlns:a16="http://schemas.microsoft.com/office/drawing/2014/main" id="{E885E8B9-49F6-B129-4B30-A16BACAE42A5}"/>
                    </a:ext>
                  </a:extLst>
                </p14:cNvPr>
                <p14:cNvContentPartPr/>
                <p14:nvPr/>
              </p14:nvContentPartPr>
              <p14:xfrm>
                <a:off x="5524704" y="149400"/>
                <a:ext cx="241920" cy="223200"/>
              </p14:xfrm>
            </p:contentPart>
          </mc:Choice>
          <mc:Fallback>
            <p:pic>
              <p:nvPicPr>
                <p:cNvPr id="211087" name="Freihand 211086">
                  <a:extLst>
                    <a:ext uri="{FF2B5EF4-FFF2-40B4-BE49-F238E27FC236}">
                      <a16:creationId xmlns:a16="http://schemas.microsoft.com/office/drawing/2014/main" id="{E885E8B9-49F6-B129-4B30-A16BACAE42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16064" y="140400"/>
                  <a:ext cx="259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111" name="Freihand 211110">
                  <a:extLst>
                    <a:ext uri="{FF2B5EF4-FFF2-40B4-BE49-F238E27FC236}">
                      <a16:creationId xmlns:a16="http://schemas.microsoft.com/office/drawing/2014/main" id="{7AF10133-DB5D-3730-0A89-B1B9A8F414C7}"/>
                    </a:ext>
                  </a:extLst>
                </p14:cNvPr>
                <p14:cNvContentPartPr/>
                <p14:nvPr/>
              </p14:nvContentPartPr>
              <p14:xfrm>
                <a:off x="5706144" y="257760"/>
                <a:ext cx="260280" cy="20880"/>
              </p14:xfrm>
            </p:contentPart>
          </mc:Choice>
          <mc:Fallback>
            <p:pic>
              <p:nvPicPr>
                <p:cNvPr id="211111" name="Freihand 211110">
                  <a:extLst>
                    <a:ext uri="{FF2B5EF4-FFF2-40B4-BE49-F238E27FC236}">
                      <a16:creationId xmlns:a16="http://schemas.microsoft.com/office/drawing/2014/main" id="{7AF10133-DB5D-3730-0A89-B1B9A8F414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97144" y="248760"/>
                  <a:ext cx="277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4DEF9916-50BB-4317-585D-F8116D8C5127}"/>
                    </a:ext>
                  </a:extLst>
                </p14:cNvPr>
                <p14:cNvContentPartPr/>
                <p14:nvPr/>
              </p14:nvContentPartPr>
              <p14:xfrm>
                <a:off x="6092784" y="176400"/>
                <a:ext cx="24840" cy="126360"/>
              </p14:xfrm>
            </p:contentPart>
          </mc:Choice>
          <mc:Fallback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4DEF9916-50BB-4317-585D-F8116D8C51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83784" y="167760"/>
                  <a:ext cx="42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138" name="Freihand 211137">
                  <a:extLst>
                    <a:ext uri="{FF2B5EF4-FFF2-40B4-BE49-F238E27FC236}">
                      <a16:creationId xmlns:a16="http://schemas.microsoft.com/office/drawing/2014/main" id="{70C235BD-8A69-42A8-1B40-8B9CAA32B960}"/>
                    </a:ext>
                  </a:extLst>
                </p14:cNvPr>
                <p14:cNvContentPartPr/>
                <p14:nvPr/>
              </p14:nvContentPartPr>
              <p14:xfrm>
                <a:off x="5332464" y="456480"/>
                <a:ext cx="969120" cy="23040"/>
              </p14:xfrm>
            </p:contentPart>
          </mc:Choice>
          <mc:Fallback>
            <p:pic>
              <p:nvPicPr>
                <p:cNvPr id="211138" name="Freihand 211137">
                  <a:extLst>
                    <a:ext uri="{FF2B5EF4-FFF2-40B4-BE49-F238E27FC236}">
                      <a16:creationId xmlns:a16="http://schemas.microsoft.com/office/drawing/2014/main" id="{70C235BD-8A69-42A8-1B40-8B9CAA32B9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23824" y="447840"/>
                  <a:ext cx="986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150" name="Freihand 211149">
                  <a:extLst>
                    <a:ext uri="{FF2B5EF4-FFF2-40B4-BE49-F238E27FC236}">
                      <a16:creationId xmlns:a16="http://schemas.microsoft.com/office/drawing/2014/main" id="{11E2A2A4-017E-B0D8-0EF1-F8F8E7201DE7}"/>
                    </a:ext>
                  </a:extLst>
                </p14:cNvPr>
                <p14:cNvContentPartPr/>
                <p14:nvPr/>
              </p14:nvContentPartPr>
              <p14:xfrm>
                <a:off x="6163704" y="131760"/>
                <a:ext cx="102600" cy="284760"/>
              </p14:xfrm>
            </p:contentPart>
          </mc:Choice>
          <mc:Fallback>
            <p:pic>
              <p:nvPicPr>
                <p:cNvPr id="211150" name="Freihand 211149">
                  <a:extLst>
                    <a:ext uri="{FF2B5EF4-FFF2-40B4-BE49-F238E27FC236}">
                      <a16:creationId xmlns:a16="http://schemas.microsoft.com/office/drawing/2014/main" id="{11E2A2A4-017E-B0D8-0EF1-F8F8E7201D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54704" y="122760"/>
                  <a:ext cx="120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165" name="Freihand 211164">
                  <a:extLst>
                    <a:ext uri="{FF2B5EF4-FFF2-40B4-BE49-F238E27FC236}">
                      <a16:creationId xmlns:a16="http://schemas.microsoft.com/office/drawing/2014/main" id="{18E1B196-027A-7186-CFD0-B606AF5E0C2E}"/>
                    </a:ext>
                  </a:extLst>
                </p14:cNvPr>
                <p14:cNvContentPartPr/>
                <p14:nvPr/>
              </p14:nvContentPartPr>
              <p14:xfrm>
                <a:off x="5278104" y="606240"/>
                <a:ext cx="200160" cy="173520"/>
              </p14:xfrm>
            </p:contentPart>
          </mc:Choice>
          <mc:Fallback>
            <p:pic>
              <p:nvPicPr>
                <p:cNvPr id="211165" name="Freihand 211164">
                  <a:extLst>
                    <a:ext uri="{FF2B5EF4-FFF2-40B4-BE49-F238E27FC236}">
                      <a16:creationId xmlns:a16="http://schemas.microsoft.com/office/drawing/2014/main" id="{18E1B196-027A-7186-CFD0-B606AF5E0C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69464" y="597240"/>
                  <a:ext cx="217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174" name="Freihand 211173">
                  <a:extLst>
                    <a:ext uri="{FF2B5EF4-FFF2-40B4-BE49-F238E27FC236}">
                      <a16:creationId xmlns:a16="http://schemas.microsoft.com/office/drawing/2014/main" id="{7D160F7D-E779-1588-AA3F-21FF50B01D76}"/>
                    </a:ext>
                  </a:extLst>
                </p14:cNvPr>
                <p14:cNvContentPartPr/>
                <p14:nvPr/>
              </p14:nvContentPartPr>
              <p14:xfrm>
                <a:off x="5316624" y="563760"/>
                <a:ext cx="345960" cy="193320"/>
              </p14:xfrm>
            </p:contentPart>
          </mc:Choice>
          <mc:Fallback>
            <p:pic>
              <p:nvPicPr>
                <p:cNvPr id="211174" name="Freihand 211173">
                  <a:extLst>
                    <a:ext uri="{FF2B5EF4-FFF2-40B4-BE49-F238E27FC236}">
                      <a16:creationId xmlns:a16="http://schemas.microsoft.com/office/drawing/2014/main" id="{7D160F7D-E779-1588-AA3F-21FF50B01D7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07984" y="554760"/>
                  <a:ext cx="363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181" name="Freihand 211180">
                  <a:extLst>
                    <a:ext uri="{FF2B5EF4-FFF2-40B4-BE49-F238E27FC236}">
                      <a16:creationId xmlns:a16="http://schemas.microsoft.com/office/drawing/2014/main" id="{6819E593-EABC-F9FA-4FD1-8653E3881D02}"/>
                    </a:ext>
                  </a:extLst>
                </p14:cNvPr>
                <p14:cNvContentPartPr/>
                <p14:nvPr/>
              </p14:nvContentPartPr>
              <p14:xfrm>
                <a:off x="5755824" y="607320"/>
                <a:ext cx="56880" cy="123120"/>
              </p14:xfrm>
            </p:contentPart>
          </mc:Choice>
          <mc:Fallback>
            <p:pic>
              <p:nvPicPr>
                <p:cNvPr id="211181" name="Freihand 211180">
                  <a:extLst>
                    <a:ext uri="{FF2B5EF4-FFF2-40B4-BE49-F238E27FC236}">
                      <a16:creationId xmlns:a16="http://schemas.microsoft.com/office/drawing/2014/main" id="{6819E593-EABC-F9FA-4FD1-8653E3881D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46824" y="598320"/>
                  <a:ext cx="74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184" name="Freihand 211183">
                  <a:extLst>
                    <a:ext uri="{FF2B5EF4-FFF2-40B4-BE49-F238E27FC236}">
                      <a16:creationId xmlns:a16="http://schemas.microsoft.com/office/drawing/2014/main" id="{EEF1AB23-3A6B-B68C-BB74-A553A9D99016}"/>
                    </a:ext>
                  </a:extLst>
                </p14:cNvPr>
                <p14:cNvContentPartPr/>
                <p14:nvPr/>
              </p14:nvContentPartPr>
              <p14:xfrm>
                <a:off x="5734584" y="661320"/>
                <a:ext cx="292680" cy="44640"/>
              </p14:xfrm>
            </p:contentPart>
          </mc:Choice>
          <mc:Fallback>
            <p:pic>
              <p:nvPicPr>
                <p:cNvPr id="211184" name="Freihand 211183">
                  <a:extLst>
                    <a:ext uri="{FF2B5EF4-FFF2-40B4-BE49-F238E27FC236}">
                      <a16:creationId xmlns:a16="http://schemas.microsoft.com/office/drawing/2014/main" id="{EEF1AB23-3A6B-B68C-BB74-A553A9D9901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25584" y="652320"/>
                  <a:ext cx="310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192" name="Freihand 211191">
                  <a:extLst>
                    <a:ext uri="{FF2B5EF4-FFF2-40B4-BE49-F238E27FC236}">
                      <a16:creationId xmlns:a16="http://schemas.microsoft.com/office/drawing/2014/main" id="{289DD1B2-B795-CCED-621A-0A68973701E0}"/>
                    </a:ext>
                  </a:extLst>
                </p14:cNvPr>
                <p14:cNvContentPartPr/>
                <p14:nvPr/>
              </p14:nvContentPartPr>
              <p14:xfrm>
                <a:off x="6143184" y="611280"/>
                <a:ext cx="25920" cy="137160"/>
              </p14:xfrm>
            </p:contentPart>
          </mc:Choice>
          <mc:Fallback>
            <p:pic>
              <p:nvPicPr>
                <p:cNvPr id="211192" name="Freihand 211191">
                  <a:extLst>
                    <a:ext uri="{FF2B5EF4-FFF2-40B4-BE49-F238E27FC236}">
                      <a16:creationId xmlns:a16="http://schemas.microsoft.com/office/drawing/2014/main" id="{289DD1B2-B795-CCED-621A-0A68973701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34184" y="602280"/>
                  <a:ext cx="43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195" name="Freihand 211194">
                  <a:extLst>
                    <a:ext uri="{FF2B5EF4-FFF2-40B4-BE49-F238E27FC236}">
                      <a16:creationId xmlns:a16="http://schemas.microsoft.com/office/drawing/2014/main" id="{6ADED30D-0596-DC2D-84B8-4EFDE3B29EE1}"/>
                    </a:ext>
                  </a:extLst>
                </p14:cNvPr>
                <p14:cNvContentPartPr/>
                <p14:nvPr/>
              </p14:nvContentPartPr>
              <p14:xfrm>
                <a:off x="6178824" y="625320"/>
                <a:ext cx="51480" cy="161640"/>
              </p14:xfrm>
            </p:contentPart>
          </mc:Choice>
          <mc:Fallback>
            <p:pic>
              <p:nvPicPr>
                <p:cNvPr id="211195" name="Freihand 211194">
                  <a:extLst>
                    <a:ext uri="{FF2B5EF4-FFF2-40B4-BE49-F238E27FC236}">
                      <a16:creationId xmlns:a16="http://schemas.microsoft.com/office/drawing/2014/main" id="{6ADED30D-0596-DC2D-84B8-4EFDE3B29E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70184" y="616680"/>
                  <a:ext cx="69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198" name="Freihand 211197">
                  <a:extLst>
                    <a:ext uri="{FF2B5EF4-FFF2-40B4-BE49-F238E27FC236}">
                      <a16:creationId xmlns:a16="http://schemas.microsoft.com/office/drawing/2014/main" id="{14202B09-A57B-7F7F-E6A3-7C26927A8D55}"/>
                    </a:ext>
                  </a:extLst>
                </p14:cNvPr>
                <p14:cNvContentPartPr/>
                <p14:nvPr/>
              </p14:nvContentPartPr>
              <p14:xfrm>
                <a:off x="5346144" y="545040"/>
                <a:ext cx="824400" cy="400320"/>
              </p14:xfrm>
            </p:contentPart>
          </mc:Choice>
          <mc:Fallback>
            <p:pic>
              <p:nvPicPr>
                <p:cNvPr id="211198" name="Freihand 211197">
                  <a:extLst>
                    <a:ext uri="{FF2B5EF4-FFF2-40B4-BE49-F238E27FC236}">
                      <a16:creationId xmlns:a16="http://schemas.microsoft.com/office/drawing/2014/main" id="{14202B09-A57B-7F7F-E6A3-7C26927A8D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37504" y="536040"/>
                  <a:ext cx="8420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199" name="Freihand 211198">
                  <a:extLst>
                    <a:ext uri="{FF2B5EF4-FFF2-40B4-BE49-F238E27FC236}">
                      <a16:creationId xmlns:a16="http://schemas.microsoft.com/office/drawing/2014/main" id="{10BEEC4A-AE56-7712-2EDA-22735D0C4B20}"/>
                    </a:ext>
                  </a:extLst>
                </p14:cNvPr>
                <p14:cNvContentPartPr/>
                <p14:nvPr/>
              </p14:nvContentPartPr>
              <p14:xfrm>
                <a:off x="5655744" y="138960"/>
                <a:ext cx="627840" cy="276840"/>
              </p14:xfrm>
            </p:contentPart>
          </mc:Choice>
          <mc:Fallback>
            <p:pic>
              <p:nvPicPr>
                <p:cNvPr id="211199" name="Freihand 211198">
                  <a:extLst>
                    <a:ext uri="{FF2B5EF4-FFF2-40B4-BE49-F238E27FC236}">
                      <a16:creationId xmlns:a16="http://schemas.microsoft.com/office/drawing/2014/main" id="{10BEEC4A-AE56-7712-2EDA-22735D0C4B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47104" y="130320"/>
                  <a:ext cx="645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202" name="Freihand 211201">
                  <a:extLst>
                    <a:ext uri="{FF2B5EF4-FFF2-40B4-BE49-F238E27FC236}">
                      <a16:creationId xmlns:a16="http://schemas.microsoft.com/office/drawing/2014/main" id="{7DD6D763-C674-7DA1-B02C-CF130CA877E3}"/>
                    </a:ext>
                  </a:extLst>
                </p14:cNvPr>
                <p14:cNvContentPartPr/>
                <p14:nvPr/>
              </p14:nvContentPartPr>
              <p14:xfrm>
                <a:off x="2960784" y="1088640"/>
                <a:ext cx="259920" cy="29880"/>
              </p14:xfrm>
            </p:contentPart>
          </mc:Choice>
          <mc:Fallback>
            <p:pic>
              <p:nvPicPr>
                <p:cNvPr id="211202" name="Freihand 211201">
                  <a:extLst>
                    <a:ext uri="{FF2B5EF4-FFF2-40B4-BE49-F238E27FC236}">
                      <a16:creationId xmlns:a16="http://schemas.microsoft.com/office/drawing/2014/main" id="{7DD6D763-C674-7DA1-B02C-CF130CA877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51784" y="1079640"/>
                  <a:ext cx="27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203" name="Freihand 211202">
                  <a:extLst>
                    <a:ext uri="{FF2B5EF4-FFF2-40B4-BE49-F238E27FC236}">
                      <a16:creationId xmlns:a16="http://schemas.microsoft.com/office/drawing/2014/main" id="{6C0483E6-2ED3-74AE-959E-252E346217D8}"/>
                    </a:ext>
                  </a:extLst>
                </p14:cNvPr>
                <p14:cNvContentPartPr/>
                <p14:nvPr/>
              </p14:nvContentPartPr>
              <p14:xfrm>
                <a:off x="2995704" y="1192320"/>
                <a:ext cx="230760" cy="11880"/>
              </p14:xfrm>
            </p:contentPart>
          </mc:Choice>
          <mc:Fallback>
            <p:pic>
              <p:nvPicPr>
                <p:cNvPr id="211203" name="Freihand 211202">
                  <a:extLst>
                    <a:ext uri="{FF2B5EF4-FFF2-40B4-BE49-F238E27FC236}">
                      <a16:creationId xmlns:a16="http://schemas.microsoft.com/office/drawing/2014/main" id="{6C0483E6-2ED3-74AE-959E-252E346217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87064" y="1183680"/>
                  <a:ext cx="24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204" name="Freihand 211203">
                  <a:extLst>
                    <a:ext uri="{FF2B5EF4-FFF2-40B4-BE49-F238E27FC236}">
                      <a16:creationId xmlns:a16="http://schemas.microsoft.com/office/drawing/2014/main" id="{D9D5AAD4-B291-6FB0-02F2-567DD90BC973}"/>
                    </a:ext>
                  </a:extLst>
                </p14:cNvPr>
                <p14:cNvContentPartPr/>
                <p14:nvPr/>
              </p14:nvContentPartPr>
              <p14:xfrm>
                <a:off x="3534264" y="997920"/>
                <a:ext cx="174240" cy="182160"/>
              </p14:xfrm>
            </p:contentPart>
          </mc:Choice>
          <mc:Fallback>
            <p:pic>
              <p:nvPicPr>
                <p:cNvPr id="211204" name="Freihand 211203">
                  <a:extLst>
                    <a:ext uri="{FF2B5EF4-FFF2-40B4-BE49-F238E27FC236}">
                      <a16:creationId xmlns:a16="http://schemas.microsoft.com/office/drawing/2014/main" id="{D9D5AAD4-B291-6FB0-02F2-567DD90BC9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25624" y="988920"/>
                  <a:ext cx="191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207" name="Freihand 211206">
                  <a:extLst>
                    <a:ext uri="{FF2B5EF4-FFF2-40B4-BE49-F238E27FC236}">
                      <a16:creationId xmlns:a16="http://schemas.microsoft.com/office/drawing/2014/main" id="{C1CEFD0F-E251-EB54-CD3F-6C8CCC2F3E75}"/>
                    </a:ext>
                  </a:extLst>
                </p14:cNvPr>
                <p14:cNvContentPartPr/>
                <p14:nvPr/>
              </p14:nvContentPartPr>
              <p14:xfrm>
                <a:off x="3560544" y="1012680"/>
                <a:ext cx="144360" cy="136440"/>
              </p14:xfrm>
            </p:contentPart>
          </mc:Choice>
          <mc:Fallback>
            <p:pic>
              <p:nvPicPr>
                <p:cNvPr id="211207" name="Freihand 211206">
                  <a:extLst>
                    <a:ext uri="{FF2B5EF4-FFF2-40B4-BE49-F238E27FC236}">
                      <a16:creationId xmlns:a16="http://schemas.microsoft.com/office/drawing/2014/main" id="{C1CEFD0F-E251-EB54-CD3F-6C8CCC2F3E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51904" y="1003680"/>
                  <a:ext cx="162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210" name="Freihand 211209">
                  <a:extLst>
                    <a:ext uri="{FF2B5EF4-FFF2-40B4-BE49-F238E27FC236}">
                      <a16:creationId xmlns:a16="http://schemas.microsoft.com/office/drawing/2014/main" id="{1D6DF81D-A26C-8127-FA29-146142E77598}"/>
                    </a:ext>
                  </a:extLst>
                </p14:cNvPr>
                <p14:cNvContentPartPr/>
                <p14:nvPr/>
              </p14:nvContentPartPr>
              <p14:xfrm>
                <a:off x="3848184" y="972720"/>
                <a:ext cx="287640" cy="158400"/>
              </p14:xfrm>
            </p:contentPart>
          </mc:Choice>
          <mc:Fallback>
            <p:pic>
              <p:nvPicPr>
                <p:cNvPr id="211210" name="Freihand 211209">
                  <a:extLst>
                    <a:ext uri="{FF2B5EF4-FFF2-40B4-BE49-F238E27FC236}">
                      <a16:creationId xmlns:a16="http://schemas.microsoft.com/office/drawing/2014/main" id="{1D6DF81D-A26C-8127-FA29-146142E775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9544" y="964080"/>
                  <a:ext cx="305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F00A55DD-F2E1-8CA5-0430-880147A34DA7}"/>
                    </a:ext>
                  </a:extLst>
                </p14:cNvPr>
                <p14:cNvContentPartPr/>
                <p14:nvPr/>
              </p14:nvContentPartPr>
              <p14:xfrm>
                <a:off x="4047624" y="951120"/>
                <a:ext cx="295560" cy="221040"/>
              </p14:xfrm>
            </p:contentPart>
          </mc:Choice>
          <mc:Fallback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F00A55DD-F2E1-8CA5-0430-880147A34D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38624" y="942480"/>
                  <a:ext cx="313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226" name="Freihand 211225">
                  <a:extLst>
                    <a:ext uri="{FF2B5EF4-FFF2-40B4-BE49-F238E27FC236}">
                      <a16:creationId xmlns:a16="http://schemas.microsoft.com/office/drawing/2014/main" id="{BA7F6AF8-F7A0-2EC2-FABF-C8CAAB46A786}"/>
                    </a:ext>
                  </a:extLst>
                </p14:cNvPr>
                <p14:cNvContentPartPr/>
                <p14:nvPr/>
              </p14:nvContentPartPr>
              <p14:xfrm>
                <a:off x="3470904" y="1221480"/>
                <a:ext cx="970560" cy="22320"/>
              </p14:xfrm>
            </p:contentPart>
          </mc:Choice>
          <mc:Fallback>
            <p:pic>
              <p:nvPicPr>
                <p:cNvPr id="211226" name="Freihand 211225">
                  <a:extLst>
                    <a:ext uri="{FF2B5EF4-FFF2-40B4-BE49-F238E27FC236}">
                      <a16:creationId xmlns:a16="http://schemas.microsoft.com/office/drawing/2014/main" id="{BA7F6AF8-F7A0-2EC2-FABF-C8CAAB46A7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62264" y="1212480"/>
                  <a:ext cx="988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227" name="Freihand 211226">
                  <a:extLst>
                    <a:ext uri="{FF2B5EF4-FFF2-40B4-BE49-F238E27FC236}">
                      <a16:creationId xmlns:a16="http://schemas.microsoft.com/office/drawing/2014/main" id="{E1605886-5AC2-1F5D-F8BB-7DDE4B751AC3}"/>
                    </a:ext>
                  </a:extLst>
                </p14:cNvPr>
                <p14:cNvContentPartPr/>
                <p14:nvPr/>
              </p14:nvContentPartPr>
              <p14:xfrm>
                <a:off x="3459744" y="1365480"/>
                <a:ext cx="254520" cy="201240"/>
              </p14:xfrm>
            </p:contentPart>
          </mc:Choice>
          <mc:Fallback>
            <p:pic>
              <p:nvPicPr>
                <p:cNvPr id="211227" name="Freihand 211226">
                  <a:extLst>
                    <a:ext uri="{FF2B5EF4-FFF2-40B4-BE49-F238E27FC236}">
                      <a16:creationId xmlns:a16="http://schemas.microsoft.com/office/drawing/2014/main" id="{E1605886-5AC2-1F5D-F8BB-7DDE4B751A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50744" y="1356840"/>
                  <a:ext cx="272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228" name="Freihand 211227">
                  <a:extLst>
                    <a:ext uri="{FF2B5EF4-FFF2-40B4-BE49-F238E27FC236}">
                      <a16:creationId xmlns:a16="http://schemas.microsoft.com/office/drawing/2014/main" id="{337FD973-49A2-8074-1A4C-B29047615B02}"/>
                    </a:ext>
                  </a:extLst>
                </p14:cNvPr>
                <p14:cNvContentPartPr/>
                <p14:nvPr/>
              </p14:nvContentPartPr>
              <p14:xfrm>
                <a:off x="3524904" y="1437480"/>
                <a:ext cx="195480" cy="81000"/>
              </p14:xfrm>
            </p:contentPart>
          </mc:Choice>
          <mc:Fallback>
            <p:pic>
              <p:nvPicPr>
                <p:cNvPr id="211228" name="Freihand 211227">
                  <a:extLst>
                    <a:ext uri="{FF2B5EF4-FFF2-40B4-BE49-F238E27FC236}">
                      <a16:creationId xmlns:a16="http://schemas.microsoft.com/office/drawing/2014/main" id="{337FD973-49A2-8074-1A4C-B29047615B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15904" y="1428840"/>
                  <a:ext cx="21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229" name="Freihand 211228">
                  <a:extLst>
                    <a:ext uri="{FF2B5EF4-FFF2-40B4-BE49-F238E27FC236}">
                      <a16:creationId xmlns:a16="http://schemas.microsoft.com/office/drawing/2014/main" id="{2793809C-9377-9AA9-5AC2-38549E7F8C77}"/>
                    </a:ext>
                  </a:extLst>
                </p14:cNvPr>
                <p14:cNvContentPartPr/>
                <p14:nvPr/>
              </p14:nvContentPartPr>
              <p14:xfrm>
                <a:off x="3797424" y="1350720"/>
                <a:ext cx="277200" cy="203400"/>
              </p14:xfrm>
            </p:contentPart>
          </mc:Choice>
          <mc:Fallback>
            <p:pic>
              <p:nvPicPr>
                <p:cNvPr id="211229" name="Freihand 211228">
                  <a:extLst>
                    <a:ext uri="{FF2B5EF4-FFF2-40B4-BE49-F238E27FC236}">
                      <a16:creationId xmlns:a16="http://schemas.microsoft.com/office/drawing/2014/main" id="{2793809C-9377-9AA9-5AC2-38549E7F8C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8424" y="1342080"/>
                  <a:ext cx="294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230" name="Freihand 211229">
                  <a:extLst>
                    <a:ext uri="{FF2B5EF4-FFF2-40B4-BE49-F238E27FC236}">
                      <a16:creationId xmlns:a16="http://schemas.microsoft.com/office/drawing/2014/main" id="{5EE98442-44CE-8B71-EFDF-8C6030C73E13}"/>
                    </a:ext>
                  </a:extLst>
                </p14:cNvPr>
                <p14:cNvContentPartPr/>
                <p14:nvPr/>
              </p14:nvContentPartPr>
              <p14:xfrm>
                <a:off x="3985344" y="1450800"/>
                <a:ext cx="317520" cy="12960"/>
              </p14:xfrm>
            </p:contentPart>
          </mc:Choice>
          <mc:Fallback>
            <p:pic>
              <p:nvPicPr>
                <p:cNvPr id="211230" name="Freihand 211229">
                  <a:extLst>
                    <a:ext uri="{FF2B5EF4-FFF2-40B4-BE49-F238E27FC236}">
                      <a16:creationId xmlns:a16="http://schemas.microsoft.com/office/drawing/2014/main" id="{5EE98442-44CE-8B71-EFDF-8C6030C73E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76344" y="1441800"/>
                  <a:ext cx="335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234" name="Freihand 211233">
                  <a:extLst>
                    <a:ext uri="{FF2B5EF4-FFF2-40B4-BE49-F238E27FC236}">
                      <a16:creationId xmlns:a16="http://schemas.microsoft.com/office/drawing/2014/main" id="{606E396C-3418-DB90-DE67-668707885ED0}"/>
                    </a:ext>
                  </a:extLst>
                </p14:cNvPr>
                <p14:cNvContentPartPr/>
                <p14:nvPr/>
              </p14:nvContentPartPr>
              <p14:xfrm>
                <a:off x="4391424" y="1379880"/>
                <a:ext cx="176040" cy="116640"/>
              </p14:xfrm>
            </p:contentPart>
          </mc:Choice>
          <mc:Fallback>
            <p:pic>
              <p:nvPicPr>
                <p:cNvPr id="211234" name="Freihand 211233">
                  <a:extLst>
                    <a:ext uri="{FF2B5EF4-FFF2-40B4-BE49-F238E27FC236}">
                      <a16:creationId xmlns:a16="http://schemas.microsoft.com/office/drawing/2014/main" id="{606E396C-3418-DB90-DE67-668707885E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2784" y="1370880"/>
                  <a:ext cx="193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235" name="Freihand 211234">
                  <a:extLst>
                    <a:ext uri="{FF2B5EF4-FFF2-40B4-BE49-F238E27FC236}">
                      <a16:creationId xmlns:a16="http://schemas.microsoft.com/office/drawing/2014/main" id="{D707E550-C5CB-ED9C-8BCE-7AA499D872F4}"/>
                    </a:ext>
                  </a:extLst>
                </p14:cNvPr>
                <p14:cNvContentPartPr/>
                <p14:nvPr/>
              </p14:nvContentPartPr>
              <p14:xfrm>
                <a:off x="4573584" y="1283400"/>
                <a:ext cx="116640" cy="307800"/>
              </p14:xfrm>
            </p:contentPart>
          </mc:Choice>
          <mc:Fallback>
            <p:pic>
              <p:nvPicPr>
                <p:cNvPr id="211235" name="Freihand 211234">
                  <a:extLst>
                    <a:ext uri="{FF2B5EF4-FFF2-40B4-BE49-F238E27FC236}">
                      <a16:creationId xmlns:a16="http://schemas.microsoft.com/office/drawing/2014/main" id="{D707E550-C5CB-ED9C-8BCE-7AA499D872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64944" y="1274400"/>
                  <a:ext cx="134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236" name="Freihand 211235">
                  <a:extLst>
                    <a:ext uri="{FF2B5EF4-FFF2-40B4-BE49-F238E27FC236}">
                      <a16:creationId xmlns:a16="http://schemas.microsoft.com/office/drawing/2014/main" id="{6D5FA6D9-C650-ACB4-9D11-7CEDF158A17C}"/>
                    </a:ext>
                  </a:extLst>
                </p14:cNvPr>
                <p14:cNvContentPartPr/>
                <p14:nvPr/>
              </p14:nvContentPartPr>
              <p14:xfrm>
                <a:off x="4942224" y="1215720"/>
                <a:ext cx="169920" cy="24120"/>
              </p14:xfrm>
            </p:contentPart>
          </mc:Choice>
          <mc:Fallback>
            <p:pic>
              <p:nvPicPr>
                <p:cNvPr id="211236" name="Freihand 211235">
                  <a:extLst>
                    <a:ext uri="{FF2B5EF4-FFF2-40B4-BE49-F238E27FC236}">
                      <a16:creationId xmlns:a16="http://schemas.microsoft.com/office/drawing/2014/main" id="{6D5FA6D9-C650-ACB4-9D11-7CEDF158A1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33224" y="1206720"/>
                  <a:ext cx="18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237" name="Freihand 211236">
                  <a:extLst>
                    <a:ext uri="{FF2B5EF4-FFF2-40B4-BE49-F238E27FC236}">
                      <a16:creationId xmlns:a16="http://schemas.microsoft.com/office/drawing/2014/main" id="{18E6D515-ACF2-52BD-F89F-59696A55F6FF}"/>
                    </a:ext>
                  </a:extLst>
                </p14:cNvPr>
                <p14:cNvContentPartPr/>
                <p14:nvPr/>
              </p14:nvContentPartPr>
              <p14:xfrm>
                <a:off x="5463864" y="1161360"/>
                <a:ext cx="312840" cy="211320"/>
              </p14:xfrm>
            </p:contentPart>
          </mc:Choice>
          <mc:Fallback>
            <p:pic>
              <p:nvPicPr>
                <p:cNvPr id="211237" name="Freihand 211236">
                  <a:extLst>
                    <a:ext uri="{FF2B5EF4-FFF2-40B4-BE49-F238E27FC236}">
                      <a16:creationId xmlns:a16="http://schemas.microsoft.com/office/drawing/2014/main" id="{18E6D515-ACF2-52BD-F89F-59696A55F6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54864" y="1152720"/>
                  <a:ext cx="330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239" name="Freihand 211238">
                  <a:extLst>
                    <a:ext uri="{FF2B5EF4-FFF2-40B4-BE49-F238E27FC236}">
                      <a16:creationId xmlns:a16="http://schemas.microsoft.com/office/drawing/2014/main" id="{C1C52BFE-790B-CA61-1385-D619E8E98440}"/>
                    </a:ext>
                  </a:extLst>
                </p14:cNvPr>
                <p14:cNvContentPartPr/>
                <p14:nvPr/>
              </p14:nvContentPartPr>
              <p14:xfrm>
                <a:off x="4212504" y="1743480"/>
                <a:ext cx="249840" cy="243000"/>
              </p14:xfrm>
            </p:contentPart>
          </mc:Choice>
          <mc:Fallback>
            <p:pic>
              <p:nvPicPr>
                <p:cNvPr id="211239" name="Freihand 211238">
                  <a:extLst>
                    <a:ext uri="{FF2B5EF4-FFF2-40B4-BE49-F238E27FC236}">
                      <a16:creationId xmlns:a16="http://schemas.microsoft.com/office/drawing/2014/main" id="{C1C52BFE-790B-CA61-1385-D619E8E984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03504" y="1734840"/>
                  <a:ext cx="267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240" name="Freihand 211239">
                  <a:extLst>
                    <a:ext uri="{FF2B5EF4-FFF2-40B4-BE49-F238E27FC236}">
                      <a16:creationId xmlns:a16="http://schemas.microsoft.com/office/drawing/2014/main" id="{3B4AD2F3-0E5F-FD68-D983-71819603073E}"/>
                    </a:ext>
                  </a:extLst>
                </p14:cNvPr>
                <p14:cNvContentPartPr/>
                <p14:nvPr/>
              </p14:nvContentPartPr>
              <p14:xfrm>
                <a:off x="4065264" y="1625760"/>
                <a:ext cx="302760" cy="164160"/>
              </p14:xfrm>
            </p:contentPart>
          </mc:Choice>
          <mc:Fallback>
            <p:pic>
              <p:nvPicPr>
                <p:cNvPr id="211240" name="Freihand 211239">
                  <a:extLst>
                    <a:ext uri="{FF2B5EF4-FFF2-40B4-BE49-F238E27FC236}">
                      <a16:creationId xmlns:a16="http://schemas.microsoft.com/office/drawing/2014/main" id="{3B4AD2F3-0E5F-FD68-D983-7181960307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56624" y="1616760"/>
                  <a:ext cx="320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241" name="Freihand 211240">
                  <a:extLst>
                    <a:ext uri="{FF2B5EF4-FFF2-40B4-BE49-F238E27FC236}">
                      <a16:creationId xmlns:a16="http://schemas.microsoft.com/office/drawing/2014/main" id="{EAC0F509-C959-B335-5DD6-D812C8EF5465}"/>
                    </a:ext>
                  </a:extLst>
                </p14:cNvPr>
                <p14:cNvContentPartPr/>
                <p14:nvPr/>
              </p14:nvContentPartPr>
              <p14:xfrm>
                <a:off x="4702464" y="1914480"/>
                <a:ext cx="420480" cy="319320"/>
              </p14:xfrm>
            </p:contentPart>
          </mc:Choice>
          <mc:Fallback>
            <p:pic>
              <p:nvPicPr>
                <p:cNvPr id="211241" name="Freihand 211240">
                  <a:extLst>
                    <a:ext uri="{FF2B5EF4-FFF2-40B4-BE49-F238E27FC236}">
                      <a16:creationId xmlns:a16="http://schemas.microsoft.com/office/drawing/2014/main" id="{EAC0F509-C959-B335-5DD6-D812C8EF546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93824" y="1905480"/>
                  <a:ext cx="438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242" name="Freihand 211241">
                  <a:extLst>
                    <a:ext uri="{FF2B5EF4-FFF2-40B4-BE49-F238E27FC236}">
                      <a16:creationId xmlns:a16="http://schemas.microsoft.com/office/drawing/2014/main" id="{60E4F8F5-D016-06B4-CC5E-EFBD4BD598CA}"/>
                    </a:ext>
                  </a:extLst>
                </p14:cNvPr>
                <p14:cNvContentPartPr/>
                <p14:nvPr/>
              </p14:nvContentPartPr>
              <p14:xfrm>
                <a:off x="5145984" y="1934640"/>
                <a:ext cx="438480" cy="100800"/>
              </p14:xfrm>
            </p:contentPart>
          </mc:Choice>
          <mc:Fallback>
            <p:pic>
              <p:nvPicPr>
                <p:cNvPr id="211242" name="Freihand 211241">
                  <a:extLst>
                    <a:ext uri="{FF2B5EF4-FFF2-40B4-BE49-F238E27FC236}">
                      <a16:creationId xmlns:a16="http://schemas.microsoft.com/office/drawing/2014/main" id="{60E4F8F5-D016-06B4-CC5E-EFBD4BD598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36984" y="1926000"/>
                  <a:ext cx="456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243" name="Freihand 211242">
                  <a:extLst>
                    <a:ext uri="{FF2B5EF4-FFF2-40B4-BE49-F238E27FC236}">
                      <a16:creationId xmlns:a16="http://schemas.microsoft.com/office/drawing/2014/main" id="{848CBC94-5C6A-CE19-AD96-753805EA2294}"/>
                    </a:ext>
                  </a:extLst>
                </p14:cNvPr>
                <p14:cNvContentPartPr/>
                <p14:nvPr/>
              </p14:nvContentPartPr>
              <p14:xfrm>
                <a:off x="5691384" y="1852560"/>
                <a:ext cx="205920" cy="176760"/>
              </p14:xfrm>
            </p:contentPart>
          </mc:Choice>
          <mc:Fallback>
            <p:pic>
              <p:nvPicPr>
                <p:cNvPr id="211243" name="Freihand 211242">
                  <a:extLst>
                    <a:ext uri="{FF2B5EF4-FFF2-40B4-BE49-F238E27FC236}">
                      <a16:creationId xmlns:a16="http://schemas.microsoft.com/office/drawing/2014/main" id="{848CBC94-5C6A-CE19-AD96-753805EA22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82384" y="1843560"/>
                  <a:ext cx="223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244" name="Freihand 211243">
                  <a:extLst>
                    <a:ext uri="{FF2B5EF4-FFF2-40B4-BE49-F238E27FC236}">
                      <a16:creationId xmlns:a16="http://schemas.microsoft.com/office/drawing/2014/main" id="{4B32B8FF-70D9-AFAE-3CC2-25F71FDD18A8}"/>
                    </a:ext>
                  </a:extLst>
                </p14:cNvPr>
                <p14:cNvContentPartPr/>
                <p14:nvPr/>
              </p14:nvContentPartPr>
              <p14:xfrm>
                <a:off x="6187104" y="1809000"/>
                <a:ext cx="121320" cy="306720"/>
              </p14:xfrm>
            </p:contentPart>
          </mc:Choice>
          <mc:Fallback>
            <p:pic>
              <p:nvPicPr>
                <p:cNvPr id="211244" name="Freihand 211243">
                  <a:extLst>
                    <a:ext uri="{FF2B5EF4-FFF2-40B4-BE49-F238E27FC236}">
                      <a16:creationId xmlns:a16="http://schemas.microsoft.com/office/drawing/2014/main" id="{4B32B8FF-70D9-AFAE-3CC2-25F71FDD18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78464" y="1800000"/>
                  <a:ext cx="138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245" name="Freihand 211244">
                  <a:extLst>
                    <a:ext uri="{FF2B5EF4-FFF2-40B4-BE49-F238E27FC236}">
                      <a16:creationId xmlns:a16="http://schemas.microsoft.com/office/drawing/2014/main" id="{DB19826D-F47D-3679-72D8-2A51F6CDBA0D}"/>
                    </a:ext>
                  </a:extLst>
                </p14:cNvPr>
                <p14:cNvContentPartPr/>
                <p14:nvPr/>
              </p14:nvContentPartPr>
              <p14:xfrm>
                <a:off x="6308784" y="1965240"/>
                <a:ext cx="153000" cy="40680"/>
              </p14:xfrm>
            </p:contentPart>
          </mc:Choice>
          <mc:Fallback>
            <p:pic>
              <p:nvPicPr>
                <p:cNvPr id="211245" name="Freihand 211244">
                  <a:extLst>
                    <a:ext uri="{FF2B5EF4-FFF2-40B4-BE49-F238E27FC236}">
                      <a16:creationId xmlns:a16="http://schemas.microsoft.com/office/drawing/2014/main" id="{DB19826D-F47D-3679-72D8-2A51F6CDBA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00144" y="1956240"/>
                  <a:ext cx="170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246" name="Freihand 211245">
                  <a:extLst>
                    <a:ext uri="{FF2B5EF4-FFF2-40B4-BE49-F238E27FC236}">
                      <a16:creationId xmlns:a16="http://schemas.microsoft.com/office/drawing/2014/main" id="{E0853240-9054-825D-3257-A0C25CD52A91}"/>
                    </a:ext>
                  </a:extLst>
                </p14:cNvPr>
                <p14:cNvContentPartPr/>
                <p14:nvPr/>
              </p14:nvContentPartPr>
              <p14:xfrm>
                <a:off x="6481944" y="1976760"/>
                <a:ext cx="91080" cy="46440"/>
              </p14:xfrm>
            </p:contentPart>
          </mc:Choice>
          <mc:Fallback>
            <p:pic>
              <p:nvPicPr>
                <p:cNvPr id="211246" name="Freihand 211245">
                  <a:extLst>
                    <a:ext uri="{FF2B5EF4-FFF2-40B4-BE49-F238E27FC236}">
                      <a16:creationId xmlns:a16="http://schemas.microsoft.com/office/drawing/2014/main" id="{E0853240-9054-825D-3257-A0C25CD52A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73304" y="1968120"/>
                  <a:ext cx="108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247" name="Freihand 211246">
                  <a:extLst>
                    <a:ext uri="{FF2B5EF4-FFF2-40B4-BE49-F238E27FC236}">
                      <a16:creationId xmlns:a16="http://schemas.microsoft.com/office/drawing/2014/main" id="{297CFDA0-4BFD-D537-9C8E-73015DA320D9}"/>
                    </a:ext>
                  </a:extLst>
                </p14:cNvPr>
                <p14:cNvContentPartPr/>
                <p14:nvPr/>
              </p14:nvContentPartPr>
              <p14:xfrm>
                <a:off x="6635304" y="1821960"/>
                <a:ext cx="79920" cy="229680"/>
              </p14:xfrm>
            </p:contentPart>
          </mc:Choice>
          <mc:Fallback>
            <p:pic>
              <p:nvPicPr>
                <p:cNvPr id="211247" name="Freihand 211246">
                  <a:extLst>
                    <a:ext uri="{FF2B5EF4-FFF2-40B4-BE49-F238E27FC236}">
                      <a16:creationId xmlns:a16="http://schemas.microsoft.com/office/drawing/2014/main" id="{297CFDA0-4BFD-D537-9C8E-73015DA320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26304" y="1812960"/>
                  <a:ext cx="97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1248" name="Freihand 211247">
                  <a:extLst>
                    <a:ext uri="{FF2B5EF4-FFF2-40B4-BE49-F238E27FC236}">
                      <a16:creationId xmlns:a16="http://schemas.microsoft.com/office/drawing/2014/main" id="{90556272-80C1-EA3E-8ECF-1A3809B8CF10}"/>
                    </a:ext>
                  </a:extLst>
                </p14:cNvPr>
                <p14:cNvContentPartPr/>
                <p14:nvPr/>
              </p14:nvContentPartPr>
              <p14:xfrm>
                <a:off x="6732504" y="1722600"/>
                <a:ext cx="308520" cy="275400"/>
              </p14:xfrm>
            </p:contentPart>
          </mc:Choice>
          <mc:Fallback>
            <p:pic>
              <p:nvPicPr>
                <p:cNvPr id="211248" name="Freihand 211247">
                  <a:extLst>
                    <a:ext uri="{FF2B5EF4-FFF2-40B4-BE49-F238E27FC236}">
                      <a16:creationId xmlns:a16="http://schemas.microsoft.com/office/drawing/2014/main" id="{90556272-80C1-EA3E-8ECF-1A3809B8CF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23504" y="1713600"/>
                  <a:ext cx="326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249" name="Freihand 211248">
                  <a:extLst>
                    <a:ext uri="{FF2B5EF4-FFF2-40B4-BE49-F238E27FC236}">
                      <a16:creationId xmlns:a16="http://schemas.microsoft.com/office/drawing/2014/main" id="{A4513395-0A6A-F3DE-F307-8C7D60E58DFF}"/>
                    </a:ext>
                  </a:extLst>
                </p14:cNvPr>
                <p14:cNvContentPartPr/>
                <p14:nvPr/>
              </p14:nvContentPartPr>
              <p14:xfrm>
                <a:off x="7017264" y="2053440"/>
                <a:ext cx="5040" cy="10440"/>
              </p14:xfrm>
            </p:contentPart>
          </mc:Choice>
          <mc:Fallback>
            <p:pic>
              <p:nvPicPr>
                <p:cNvPr id="211249" name="Freihand 211248">
                  <a:extLst>
                    <a:ext uri="{FF2B5EF4-FFF2-40B4-BE49-F238E27FC236}">
                      <a16:creationId xmlns:a16="http://schemas.microsoft.com/office/drawing/2014/main" id="{A4513395-0A6A-F3DE-F307-8C7D60E58D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08264" y="2044440"/>
                  <a:ext cx="226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1253" name="Freihand 211252">
                <a:extLst>
                  <a:ext uri="{FF2B5EF4-FFF2-40B4-BE49-F238E27FC236}">
                    <a16:creationId xmlns:a16="http://schemas.microsoft.com/office/drawing/2014/main" id="{1D572D05-7E85-46CC-E0E6-CF032D7E0BAE}"/>
                  </a:ext>
                </a:extLst>
              </p14:cNvPr>
              <p14:cNvContentPartPr/>
              <p14:nvPr/>
            </p14:nvContentPartPr>
            <p14:xfrm>
              <a:off x="402624" y="2545560"/>
              <a:ext cx="148680" cy="184320"/>
            </p14:xfrm>
          </p:contentPart>
        </mc:Choice>
        <mc:Fallback>
          <p:pic>
            <p:nvPicPr>
              <p:cNvPr id="211253" name="Freihand 211252">
                <a:extLst>
                  <a:ext uri="{FF2B5EF4-FFF2-40B4-BE49-F238E27FC236}">
                    <a16:creationId xmlns:a16="http://schemas.microsoft.com/office/drawing/2014/main" id="{1D572D05-7E85-46CC-E0E6-CF032D7E0BA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93984" y="2536560"/>
                <a:ext cx="1663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11254" name="Freihand 211253">
                <a:extLst>
                  <a:ext uri="{FF2B5EF4-FFF2-40B4-BE49-F238E27FC236}">
                    <a16:creationId xmlns:a16="http://schemas.microsoft.com/office/drawing/2014/main" id="{B6C0A9AE-F682-5B6B-F7A1-9D4A72E7FDBB}"/>
                  </a:ext>
                </a:extLst>
              </p14:cNvPr>
              <p14:cNvContentPartPr/>
              <p14:nvPr/>
            </p14:nvContentPartPr>
            <p14:xfrm>
              <a:off x="663264" y="2537280"/>
              <a:ext cx="131760" cy="161640"/>
            </p14:xfrm>
          </p:contentPart>
        </mc:Choice>
        <mc:Fallback>
          <p:pic>
            <p:nvPicPr>
              <p:cNvPr id="211254" name="Freihand 211253">
                <a:extLst>
                  <a:ext uri="{FF2B5EF4-FFF2-40B4-BE49-F238E27FC236}">
                    <a16:creationId xmlns:a16="http://schemas.microsoft.com/office/drawing/2014/main" id="{B6C0A9AE-F682-5B6B-F7A1-9D4A72E7FDB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54264" y="2528280"/>
                <a:ext cx="149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11255" name="Freihand 211254">
                <a:extLst>
                  <a:ext uri="{FF2B5EF4-FFF2-40B4-BE49-F238E27FC236}">
                    <a16:creationId xmlns:a16="http://schemas.microsoft.com/office/drawing/2014/main" id="{A47B1844-D699-6B7B-6D05-FB73AE5B74BF}"/>
                  </a:ext>
                </a:extLst>
              </p14:cNvPr>
              <p14:cNvContentPartPr/>
              <p14:nvPr/>
            </p14:nvContentPartPr>
            <p14:xfrm>
              <a:off x="929664" y="2557440"/>
              <a:ext cx="133200" cy="137520"/>
            </p14:xfrm>
          </p:contentPart>
        </mc:Choice>
        <mc:Fallback>
          <p:pic>
            <p:nvPicPr>
              <p:cNvPr id="211255" name="Freihand 211254">
                <a:extLst>
                  <a:ext uri="{FF2B5EF4-FFF2-40B4-BE49-F238E27FC236}">
                    <a16:creationId xmlns:a16="http://schemas.microsoft.com/office/drawing/2014/main" id="{A47B1844-D699-6B7B-6D05-FB73AE5B74B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21024" y="2548800"/>
                <a:ext cx="15084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65" name="Gruppieren 211264">
            <a:extLst>
              <a:ext uri="{FF2B5EF4-FFF2-40B4-BE49-F238E27FC236}">
                <a16:creationId xmlns:a16="http://schemas.microsoft.com/office/drawing/2014/main" id="{C3AD505C-642F-1A3F-D6F9-8D4252CA13D8}"/>
              </a:ext>
            </a:extLst>
          </p:cNvPr>
          <p:cNvGrpSpPr/>
          <p:nvPr/>
        </p:nvGrpSpPr>
        <p:grpSpPr>
          <a:xfrm>
            <a:off x="1273104" y="2350440"/>
            <a:ext cx="3890520" cy="347760"/>
            <a:chOff x="1273104" y="2350440"/>
            <a:chExt cx="389052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1257" name="Freihand 211256">
                  <a:extLst>
                    <a:ext uri="{FF2B5EF4-FFF2-40B4-BE49-F238E27FC236}">
                      <a16:creationId xmlns:a16="http://schemas.microsoft.com/office/drawing/2014/main" id="{39DB4354-D868-8499-C7E3-6D34DED3C921}"/>
                    </a:ext>
                  </a:extLst>
                </p14:cNvPr>
                <p14:cNvContentPartPr/>
                <p14:nvPr/>
              </p14:nvContentPartPr>
              <p14:xfrm>
                <a:off x="1273104" y="2487240"/>
                <a:ext cx="529200" cy="72720"/>
              </p14:xfrm>
            </p:contentPart>
          </mc:Choice>
          <mc:Fallback>
            <p:pic>
              <p:nvPicPr>
                <p:cNvPr id="211257" name="Freihand 211256">
                  <a:extLst>
                    <a:ext uri="{FF2B5EF4-FFF2-40B4-BE49-F238E27FC236}">
                      <a16:creationId xmlns:a16="http://schemas.microsoft.com/office/drawing/2014/main" id="{39DB4354-D868-8499-C7E3-6D34DED3C92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264464" y="2478600"/>
                  <a:ext cx="546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1258" name="Freihand 211257">
                  <a:extLst>
                    <a:ext uri="{FF2B5EF4-FFF2-40B4-BE49-F238E27FC236}">
                      <a16:creationId xmlns:a16="http://schemas.microsoft.com/office/drawing/2014/main" id="{F1419E92-D26F-EA92-6EA6-10E752E8C2AC}"/>
                    </a:ext>
                  </a:extLst>
                </p14:cNvPr>
                <p14:cNvContentPartPr/>
                <p14:nvPr/>
              </p14:nvContentPartPr>
              <p14:xfrm>
                <a:off x="1833624" y="2454840"/>
                <a:ext cx="185040" cy="108000"/>
              </p14:xfrm>
            </p:contentPart>
          </mc:Choice>
          <mc:Fallback>
            <p:pic>
              <p:nvPicPr>
                <p:cNvPr id="211258" name="Freihand 211257">
                  <a:extLst>
                    <a:ext uri="{FF2B5EF4-FFF2-40B4-BE49-F238E27FC236}">
                      <a16:creationId xmlns:a16="http://schemas.microsoft.com/office/drawing/2014/main" id="{F1419E92-D26F-EA92-6EA6-10E752E8C2A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4624" y="2446200"/>
                  <a:ext cx="202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1259" name="Freihand 211258">
                  <a:extLst>
                    <a:ext uri="{FF2B5EF4-FFF2-40B4-BE49-F238E27FC236}">
                      <a16:creationId xmlns:a16="http://schemas.microsoft.com/office/drawing/2014/main" id="{99AF2660-65A5-AC56-3A19-D473B8EF9710}"/>
                    </a:ext>
                  </a:extLst>
                </p14:cNvPr>
                <p14:cNvContentPartPr/>
                <p14:nvPr/>
              </p14:nvContentPartPr>
              <p14:xfrm>
                <a:off x="2178864" y="2476080"/>
                <a:ext cx="188280" cy="175680"/>
              </p14:xfrm>
            </p:contentPart>
          </mc:Choice>
          <mc:Fallback>
            <p:pic>
              <p:nvPicPr>
                <p:cNvPr id="211259" name="Freihand 211258">
                  <a:extLst>
                    <a:ext uri="{FF2B5EF4-FFF2-40B4-BE49-F238E27FC236}">
                      <a16:creationId xmlns:a16="http://schemas.microsoft.com/office/drawing/2014/main" id="{99AF2660-65A5-AC56-3A19-D473B8EF97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69864" y="2467080"/>
                  <a:ext cx="205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260" name="Freihand 211259">
                  <a:extLst>
                    <a:ext uri="{FF2B5EF4-FFF2-40B4-BE49-F238E27FC236}">
                      <a16:creationId xmlns:a16="http://schemas.microsoft.com/office/drawing/2014/main" id="{6385AD3C-A6BB-6BAC-B7EC-4015B79AA42C}"/>
                    </a:ext>
                  </a:extLst>
                </p14:cNvPr>
                <p14:cNvContentPartPr/>
                <p14:nvPr/>
              </p14:nvContentPartPr>
              <p14:xfrm>
                <a:off x="2487744" y="2496960"/>
                <a:ext cx="115920" cy="125640"/>
              </p14:xfrm>
            </p:contentPart>
          </mc:Choice>
          <mc:Fallback>
            <p:pic>
              <p:nvPicPr>
                <p:cNvPr id="211260" name="Freihand 211259">
                  <a:extLst>
                    <a:ext uri="{FF2B5EF4-FFF2-40B4-BE49-F238E27FC236}">
                      <a16:creationId xmlns:a16="http://schemas.microsoft.com/office/drawing/2014/main" id="{6385AD3C-A6BB-6BAC-B7EC-4015B79AA42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78744" y="2488320"/>
                  <a:ext cx="13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261" name="Freihand 211260">
                  <a:extLst>
                    <a:ext uri="{FF2B5EF4-FFF2-40B4-BE49-F238E27FC236}">
                      <a16:creationId xmlns:a16="http://schemas.microsoft.com/office/drawing/2014/main" id="{94E13ED3-F44C-7677-F048-B581A753836D}"/>
                    </a:ext>
                  </a:extLst>
                </p14:cNvPr>
                <p14:cNvContentPartPr/>
                <p14:nvPr/>
              </p14:nvContentPartPr>
              <p14:xfrm>
                <a:off x="2731464" y="2473920"/>
                <a:ext cx="147960" cy="161280"/>
              </p14:xfrm>
            </p:contentPart>
          </mc:Choice>
          <mc:Fallback>
            <p:pic>
              <p:nvPicPr>
                <p:cNvPr id="211261" name="Freihand 211260">
                  <a:extLst>
                    <a:ext uri="{FF2B5EF4-FFF2-40B4-BE49-F238E27FC236}">
                      <a16:creationId xmlns:a16="http://schemas.microsoft.com/office/drawing/2014/main" id="{94E13ED3-F44C-7677-F048-B581A753836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22464" y="2464920"/>
                  <a:ext cx="165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262" name="Freihand 211261">
                  <a:extLst>
                    <a:ext uri="{FF2B5EF4-FFF2-40B4-BE49-F238E27FC236}">
                      <a16:creationId xmlns:a16="http://schemas.microsoft.com/office/drawing/2014/main" id="{E6F9DBF2-C3F6-F8E8-C44B-1F9D1BC7DD76}"/>
                    </a:ext>
                  </a:extLst>
                </p14:cNvPr>
                <p14:cNvContentPartPr/>
                <p14:nvPr/>
              </p14:nvContentPartPr>
              <p14:xfrm>
                <a:off x="2920824" y="2574000"/>
                <a:ext cx="14400" cy="124200"/>
              </p14:xfrm>
            </p:contentPart>
          </mc:Choice>
          <mc:Fallback>
            <p:pic>
              <p:nvPicPr>
                <p:cNvPr id="211262" name="Freihand 211261">
                  <a:extLst>
                    <a:ext uri="{FF2B5EF4-FFF2-40B4-BE49-F238E27FC236}">
                      <a16:creationId xmlns:a16="http://schemas.microsoft.com/office/drawing/2014/main" id="{E6F9DBF2-C3F6-F8E8-C44B-1F9D1BC7DD7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2184" y="2565000"/>
                  <a:ext cx="32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263" name="Freihand 211262">
                  <a:extLst>
                    <a:ext uri="{FF2B5EF4-FFF2-40B4-BE49-F238E27FC236}">
                      <a16:creationId xmlns:a16="http://schemas.microsoft.com/office/drawing/2014/main" id="{E0438E4E-DC26-9CE1-51CF-6EEFA1318CEE}"/>
                    </a:ext>
                  </a:extLst>
                </p14:cNvPr>
                <p14:cNvContentPartPr/>
                <p14:nvPr/>
              </p14:nvContentPartPr>
              <p14:xfrm>
                <a:off x="3053304" y="2448360"/>
                <a:ext cx="167400" cy="158040"/>
              </p14:xfrm>
            </p:contentPart>
          </mc:Choice>
          <mc:Fallback>
            <p:pic>
              <p:nvPicPr>
                <p:cNvPr id="211263" name="Freihand 211262">
                  <a:extLst>
                    <a:ext uri="{FF2B5EF4-FFF2-40B4-BE49-F238E27FC236}">
                      <a16:creationId xmlns:a16="http://schemas.microsoft.com/office/drawing/2014/main" id="{E0438E4E-DC26-9CE1-51CF-6EEFA1318CE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44304" y="2439720"/>
                  <a:ext cx="185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0947" name="Freihand 210946">
                  <a:extLst>
                    <a:ext uri="{FF2B5EF4-FFF2-40B4-BE49-F238E27FC236}">
                      <a16:creationId xmlns:a16="http://schemas.microsoft.com/office/drawing/2014/main" id="{BF328F45-11F7-F410-85B5-0C0EA7FC51D3}"/>
                    </a:ext>
                  </a:extLst>
                </p14:cNvPr>
                <p14:cNvContentPartPr/>
                <p14:nvPr/>
              </p14:nvContentPartPr>
              <p14:xfrm>
                <a:off x="3288024" y="2437200"/>
                <a:ext cx="108000" cy="204840"/>
              </p14:xfrm>
            </p:contentPart>
          </mc:Choice>
          <mc:Fallback>
            <p:pic>
              <p:nvPicPr>
                <p:cNvPr id="210947" name="Freihand 210946">
                  <a:extLst>
                    <a:ext uri="{FF2B5EF4-FFF2-40B4-BE49-F238E27FC236}">
                      <a16:creationId xmlns:a16="http://schemas.microsoft.com/office/drawing/2014/main" id="{BF328F45-11F7-F410-85B5-0C0EA7FC51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79384" y="2428200"/>
                  <a:ext cx="125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0948" name="Freihand 210947">
                  <a:extLst>
                    <a:ext uri="{FF2B5EF4-FFF2-40B4-BE49-F238E27FC236}">
                      <a16:creationId xmlns:a16="http://schemas.microsoft.com/office/drawing/2014/main" id="{CB205DBA-F72E-4B9C-CBA3-1630EC291CE7}"/>
                    </a:ext>
                  </a:extLst>
                </p14:cNvPr>
                <p14:cNvContentPartPr/>
                <p14:nvPr/>
              </p14:nvContentPartPr>
              <p14:xfrm>
                <a:off x="3311064" y="2508120"/>
                <a:ext cx="101880" cy="23040"/>
              </p14:xfrm>
            </p:contentPart>
          </mc:Choice>
          <mc:Fallback>
            <p:pic>
              <p:nvPicPr>
                <p:cNvPr id="210948" name="Freihand 210947">
                  <a:extLst>
                    <a:ext uri="{FF2B5EF4-FFF2-40B4-BE49-F238E27FC236}">
                      <a16:creationId xmlns:a16="http://schemas.microsoft.com/office/drawing/2014/main" id="{CB205DBA-F72E-4B9C-CBA3-1630EC291C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2064" y="2499120"/>
                  <a:ext cx="11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0959" name="Freihand 210958">
                  <a:extLst>
                    <a:ext uri="{FF2B5EF4-FFF2-40B4-BE49-F238E27FC236}">
                      <a16:creationId xmlns:a16="http://schemas.microsoft.com/office/drawing/2014/main" id="{EFCC2872-B7A5-7C33-91B8-7CC8F1D3CA8B}"/>
                    </a:ext>
                  </a:extLst>
                </p14:cNvPr>
                <p14:cNvContentPartPr/>
                <p14:nvPr/>
              </p14:nvContentPartPr>
              <p14:xfrm>
                <a:off x="3546864" y="2421000"/>
                <a:ext cx="555480" cy="62280"/>
              </p14:xfrm>
            </p:contentPart>
          </mc:Choice>
          <mc:Fallback>
            <p:pic>
              <p:nvPicPr>
                <p:cNvPr id="210959" name="Freihand 210958">
                  <a:extLst>
                    <a:ext uri="{FF2B5EF4-FFF2-40B4-BE49-F238E27FC236}">
                      <a16:creationId xmlns:a16="http://schemas.microsoft.com/office/drawing/2014/main" id="{EFCC2872-B7A5-7C33-91B8-7CC8F1D3CA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38224" y="2412360"/>
                  <a:ext cx="573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0983" name="Freihand 210982">
                  <a:extLst>
                    <a:ext uri="{FF2B5EF4-FFF2-40B4-BE49-F238E27FC236}">
                      <a16:creationId xmlns:a16="http://schemas.microsoft.com/office/drawing/2014/main" id="{650BB821-C652-53B0-CCC4-8F5E5AACD104}"/>
                    </a:ext>
                  </a:extLst>
                </p14:cNvPr>
                <p14:cNvContentPartPr/>
                <p14:nvPr/>
              </p14:nvContentPartPr>
              <p14:xfrm>
                <a:off x="4099824" y="2350440"/>
                <a:ext cx="168480" cy="143280"/>
              </p14:xfrm>
            </p:contentPart>
          </mc:Choice>
          <mc:Fallback>
            <p:pic>
              <p:nvPicPr>
                <p:cNvPr id="210983" name="Freihand 210982">
                  <a:extLst>
                    <a:ext uri="{FF2B5EF4-FFF2-40B4-BE49-F238E27FC236}">
                      <a16:creationId xmlns:a16="http://schemas.microsoft.com/office/drawing/2014/main" id="{650BB821-C652-53B0-CCC4-8F5E5AACD10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91184" y="2341440"/>
                  <a:ext cx="186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0989" name="Freihand 210988">
                  <a:extLst>
                    <a:ext uri="{FF2B5EF4-FFF2-40B4-BE49-F238E27FC236}">
                      <a16:creationId xmlns:a16="http://schemas.microsoft.com/office/drawing/2014/main" id="{03A05D09-B0EF-9611-5C0E-132EE44C75F3}"/>
                    </a:ext>
                  </a:extLst>
                </p14:cNvPr>
                <p14:cNvContentPartPr/>
                <p14:nvPr/>
              </p14:nvContentPartPr>
              <p14:xfrm>
                <a:off x="4476384" y="2446560"/>
                <a:ext cx="225360" cy="156240"/>
              </p14:xfrm>
            </p:contentPart>
          </mc:Choice>
          <mc:Fallback>
            <p:pic>
              <p:nvPicPr>
                <p:cNvPr id="210989" name="Freihand 210988">
                  <a:extLst>
                    <a:ext uri="{FF2B5EF4-FFF2-40B4-BE49-F238E27FC236}">
                      <a16:creationId xmlns:a16="http://schemas.microsoft.com/office/drawing/2014/main" id="{03A05D09-B0EF-9611-5C0E-132EE44C75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67384" y="2437920"/>
                  <a:ext cx="243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0991" name="Freihand 210990">
                  <a:extLst>
                    <a:ext uri="{FF2B5EF4-FFF2-40B4-BE49-F238E27FC236}">
                      <a16:creationId xmlns:a16="http://schemas.microsoft.com/office/drawing/2014/main" id="{A0199B26-D506-6F35-61DA-DFC9F16CEF28}"/>
                    </a:ext>
                  </a:extLst>
                </p14:cNvPr>
                <p14:cNvContentPartPr/>
                <p14:nvPr/>
              </p14:nvContentPartPr>
              <p14:xfrm>
                <a:off x="4787064" y="2392920"/>
                <a:ext cx="110160" cy="132120"/>
              </p14:xfrm>
            </p:contentPart>
          </mc:Choice>
          <mc:Fallback>
            <p:pic>
              <p:nvPicPr>
                <p:cNvPr id="210991" name="Freihand 210990">
                  <a:extLst>
                    <a:ext uri="{FF2B5EF4-FFF2-40B4-BE49-F238E27FC236}">
                      <a16:creationId xmlns:a16="http://schemas.microsoft.com/office/drawing/2014/main" id="{A0199B26-D506-6F35-61DA-DFC9F16CEF2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78424" y="2383920"/>
                  <a:ext cx="12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264" name="Freihand 211263">
                  <a:extLst>
                    <a:ext uri="{FF2B5EF4-FFF2-40B4-BE49-F238E27FC236}">
                      <a16:creationId xmlns:a16="http://schemas.microsoft.com/office/drawing/2014/main" id="{69D67E8A-55D7-84A7-06FC-E59B998C4E00}"/>
                    </a:ext>
                  </a:extLst>
                </p14:cNvPr>
                <p14:cNvContentPartPr/>
                <p14:nvPr/>
              </p14:nvContentPartPr>
              <p14:xfrm>
                <a:off x="4871664" y="2394720"/>
                <a:ext cx="291960" cy="166320"/>
              </p14:xfrm>
            </p:contentPart>
          </mc:Choice>
          <mc:Fallback>
            <p:pic>
              <p:nvPicPr>
                <p:cNvPr id="211264" name="Freihand 211263">
                  <a:extLst>
                    <a:ext uri="{FF2B5EF4-FFF2-40B4-BE49-F238E27FC236}">
                      <a16:creationId xmlns:a16="http://schemas.microsoft.com/office/drawing/2014/main" id="{69D67E8A-55D7-84A7-06FC-E59B998C4E0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63024" y="2386080"/>
                  <a:ext cx="3096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69" name="Gruppieren 211268">
            <a:extLst>
              <a:ext uri="{FF2B5EF4-FFF2-40B4-BE49-F238E27FC236}">
                <a16:creationId xmlns:a16="http://schemas.microsoft.com/office/drawing/2014/main" id="{1DC101A0-33A4-5851-ACA2-5CFB55752780}"/>
              </a:ext>
            </a:extLst>
          </p:cNvPr>
          <p:cNvGrpSpPr/>
          <p:nvPr/>
        </p:nvGrpSpPr>
        <p:grpSpPr>
          <a:xfrm>
            <a:off x="5283144" y="2413440"/>
            <a:ext cx="516600" cy="222120"/>
            <a:chOff x="5283144" y="2413440"/>
            <a:chExt cx="51660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266" name="Freihand 211265">
                  <a:extLst>
                    <a:ext uri="{FF2B5EF4-FFF2-40B4-BE49-F238E27FC236}">
                      <a16:creationId xmlns:a16="http://schemas.microsoft.com/office/drawing/2014/main" id="{81EE26D5-85D3-C6EA-DBD8-E403BA0DE18D}"/>
                    </a:ext>
                  </a:extLst>
                </p14:cNvPr>
                <p14:cNvContentPartPr/>
                <p14:nvPr/>
              </p14:nvContentPartPr>
              <p14:xfrm>
                <a:off x="5283144" y="2506320"/>
                <a:ext cx="23760" cy="129240"/>
              </p14:xfrm>
            </p:contentPart>
          </mc:Choice>
          <mc:Fallback>
            <p:pic>
              <p:nvPicPr>
                <p:cNvPr id="211266" name="Freihand 211265">
                  <a:extLst>
                    <a:ext uri="{FF2B5EF4-FFF2-40B4-BE49-F238E27FC236}">
                      <a16:creationId xmlns:a16="http://schemas.microsoft.com/office/drawing/2014/main" id="{81EE26D5-85D3-C6EA-DBD8-E403BA0DE1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74504" y="2497680"/>
                  <a:ext cx="41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267" name="Freihand 211266">
                  <a:extLst>
                    <a:ext uri="{FF2B5EF4-FFF2-40B4-BE49-F238E27FC236}">
                      <a16:creationId xmlns:a16="http://schemas.microsoft.com/office/drawing/2014/main" id="{56984008-6DF3-9469-688B-94D2EF7947D8}"/>
                    </a:ext>
                  </a:extLst>
                </p14:cNvPr>
                <p14:cNvContentPartPr/>
                <p14:nvPr/>
              </p14:nvContentPartPr>
              <p14:xfrm>
                <a:off x="5410944" y="2415600"/>
                <a:ext cx="167400" cy="161280"/>
              </p14:xfrm>
            </p:contentPart>
          </mc:Choice>
          <mc:Fallback>
            <p:pic>
              <p:nvPicPr>
                <p:cNvPr id="211267" name="Freihand 211266">
                  <a:extLst>
                    <a:ext uri="{FF2B5EF4-FFF2-40B4-BE49-F238E27FC236}">
                      <a16:creationId xmlns:a16="http://schemas.microsoft.com/office/drawing/2014/main" id="{56984008-6DF3-9469-688B-94D2EF7947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01944" y="2406960"/>
                  <a:ext cx="185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268" name="Freihand 211267">
                  <a:extLst>
                    <a:ext uri="{FF2B5EF4-FFF2-40B4-BE49-F238E27FC236}">
                      <a16:creationId xmlns:a16="http://schemas.microsoft.com/office/drawing/2014/main" id="{32327244-0277-EC11-AE0A-D60E4E6B40C0}"/>
                    </a:ext>
                  </a:extLst>
                </p14:cNvPr>
                <p14:cNvContentPartPr/>
                <p14:nvPr/>
              </p14:nvContentPartPr>
              <p14:xfrm>
                <a:off x="5700744" y="2413440"/>
                <a:ext cx="99000" cy="146520"/>
              </p14:xfrm>
            </p:contentPart>
          </mc:Choice>
          <mc:Fallback>
            <p:pic>
              <p:nvPicPr>
                <p:cNvPr id="211268" name="Freihand 211267">
                  <a:extLst>
                    <a:ext uri="{FF2B5EF4-FFF2-40B4-BE49-F238E27FC236}">
                      <a16:creationId xmlns:a16="http://schemas.microsoft.com/office/drawing/2014/main" id="{32327244-0277-EC11-AE0A-D60E4E6B40C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92104" y="2404800"/>
                  <a:ext cx="1166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88" name="Gruppieren 211387">
            <a:extLst>
              <a:ext uri="{FF2B5EF4-FFF2-40B4-BE49-F238E27FC236}">
                <a16:creationId xmlns:a16="http://schemas.microsoft.com/office/drawing/2014/main" id="{C391E190-1D09-FFCA-1EDB-BE23844BF56D}"/>
              </a:ext>
            </a:extLst>
          </p:cNvPr>
          <p:cNvGrpSpPr/>
          <p:nvPr/>
        </p:nvGrpSpPr>
        <p:grpSpPr>
          <a:xfrm>
            <a:off x="130464" y="3773520"/>
            <a:ext cx="253800" cy="289800"/>
            <a:chOff x="130464" y="3773520"/>
            <a:chExt cx="25380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384" name="Freihand 211383">
                  <a:extLst>
                    <a:ext uri="{FF2B5EF4-FFF2-40B4-BE49-F238E27FC236}">
                      <a16:creationId xmlns:a16="http://schemas.microsoft.com/office/drawing/2014/main" id="{7DA59AB9-928B-B255-5B1C-136993BA9BF3}"/>
                    </a:ext>
                  </a:extLst>
                </p14:cNvPr>
                <p14:cNvContentPartPr/>
                <p14:nvPr/>
              </p14:nvContentPartPr>
              <p14:xfrm>
                <a:off x="193104" y="3848400"/>
                <a:ext cx="142200" cy="142920"/>
              </p14:xfrm>
            </p:contentPart>
          </mc:Choice>
          <mc:Fallback>
            <p:pic>
              <p:nvPicPr>
                <p:cNvPr id="211384" name="Freihand 211383">
                  <a:extLst>
                    <a:ext uri="{FF2B5EF4-FFF2-40B4-BE49-F238E27FC236}">
                      <a16:creationId xmlns:a16="http://schemas.microsoft.com/office/drawing/2014/main" id="{7DA59AB9-928B-B255-5B1C-136993BA9B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4464" y="3839400"/>
                  <a:ext cx="159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385" name="Freihand 211384">
                  <a:extLst>
                    <a:ext uri="{FF2B5EF4-FFF2-40B4-BE49-F238E27FC236}">
                      <a16:creationId xmlns:a16="http://schemas.microsoft.com/office/drawing/2014/main" id="{62243798-AD37-C438-5587-B0B5B5485F83}"/>
                    </a:ext>
                  </a:extLst>
                </p14:cNvPr>
                <p14:cNvContentPartPr/>
                <p14:nvPr/>
              </p14:nvContentPartPr>
              <p14:xfrm>
                <a:off x="240984" y="3791160"/>
                <a:ext cx="30600" cy="30600"/>
              </p14:xfrm>
            </p:contentPart>
          </mc:Choice>
          <mc:Fallback>
            <p:pic>
              <p:nvPicPr>
                <p:cNvPr id="211385" name="Freihand 211384">
                  <a:extLst>
                    <a:ext uri="{FF2B5EF4-FFF2-40B4-BE49-F238E27FC236}">
                      <a16:creationId xmlns:a16="http://schemas.microsoft.com/office/drawing/2014/main" id="{62243798-AD37-C438-5587-B0B5B5485F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1984" y="3782520"/>
                  <a:ext cx="48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386" name="Freihand 211385">
                  <a:extLst>
                    <a:ext uri="{FF2B5EF4-FFF2-40B4-BE49-F238E27FC236}">
                      <a16:creationId xmlns:a16="http://schemas.microsoft.com/office/drawing/2014/main" id="{9F290ADE-B5BF-9F14-E7AA-590B43871DD8}"/>
                    </a:ext>
                  </a:extLst>
                </p14:cNvPr>
                <p14:cNvContentPartPr/>
                <p14:nvPr/>
              </p14:nvContentPartPr>
              <p14:xfrm>
                <a:off x="224424" y="3843360"/>
                <a:ext cx="56520" cy="150840"/>
              </p14:xfrm>
            </p:contentPart>
          </mc:Choice>
          <mc:Fallback>
            <p:pic>
              <p:nvPicPr>
                <p:cNvPr id="211386" name="Freihand 211385">
                  <a:extLst>
                    <a:ext uri="{FF2B5EF4-FFF2-40B4-BE49-F238E27FC236}">
                      <a16:creationId xmlns:a16="http://schemas.microsoft.com/office/drawing/2014/main" id="{9F290ADE-B5BF-9F14-E7AA-590B43871D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5424" y="3834720"/>
                  <a:ext cx="7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387" name="Freihand 211386">
                  <a:extLst>
                    <a:ext uri="{FF2B5EF4-FFF2-40B4-BE49-F238E27FC236}">
                      <a16:creationId xmlns:a16="http://schemas.microsoft.com/office/drawing/2014/main" id="{75FFC8BF-A58B-A6CD-0F75-BD998DB1366C}"/>
                    </a:ext>
                  </a:extLst>
                </p14:cNvPr>
                <p14:cNvContentPartPr/>
                <p14:nvPr/>
              </p14:nvContentPartPr>
              <p14:xfrm>
                <a:off x="130464" y="3773520"/>
                <a:ext cx="253800" cy="289800"/>
              </p14:xfrm>
            </p:contentPart>
          </mc:Choice>
          <mc:Fallback>
            <p:pic>
              <p:nvPicPr>
                <p:cNvPr id="211387" name="Freihand 211386">
                  <a:extLst>
                    <a:ext uri="{FF2B5EF4-FFF2-40B4-BE49-F238E27FC236}">
                      <a16:creationId xmlns:a16="http://schemas.microsoft.com/office/drawing/2014/main" id="{75FFC8BF-A58B-A6CD-0F75-BD998DB136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1464" y="3764880"/>
                  <a:ext cx="27144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96" name="Gruppieren 211395">
            <a:extLst>
              <a:ext uri="{FF2B5EF4-FFF2-40B4-BE49-F238E27FC236}">
                <a16:creationId xmlns:a16="http://schemas.microsoft.com/office/drawing/2014/main" id="{64958733-691B-6ADB-47B9-648A545DD6B3}"/>
              </a:ext>
            </a:extLst>
          </p:cNvPr>
          <p:cNvGrpSpPr/>
          <p:nvPr/>
        </p:nvGrpSpPr>
        <p:grpSpPr>
          <a:xfrm>
            <a:off x="731664" y="3736080"/>
            <a:ext cx="678240" cy="262080"/>
            <a:chOff x="731664" y="3736080"/>
            <a:chExt cx="67824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389" name="Freihand 211388">
                  <a:extLst>
                    <a:ext uri="{FF2B5EF4-FFF2-40B4-BE49-F238E27FC236}">
                      <a16:creationId xmlns:a16="http://schemas.microsoft.com/office/drawing/2014/main" id="{BDD0DA6E-4CC0-2BEE-4F7C-5E18CB089BFA}"/>
                    </a:ext>
                  </a:extLst>
                </p14:cNvPr>
                <p14:cNvContentPartPr/>
                <p14:nvPr/>
              </p14:nvContentPartPr>
              <p14:xfrm>
                <a:off x="731664" y="3878640"/>
                <a:ext cx="137160" cy="119520"/>
              </p14:xfrm>
            </p:contentPart>
          </mc:Choice>
          <mc:Fallback>
            <p:pic>
              <p:nvPicPr>
                <p:cNvPr id="211389" name="Freihand 211388">
                  <a:extLst>
                    <a:ext uri="{FF2B5EF4-FFF2-40B4-BE49-F238E27FC236}">
                      <a16:creationId xmlns:a16="http://schemas.microsoft.com/office/drawing/2014/main" id="{BDD0DA6E-4CC0-2BEE-4F7C-5E18CB089B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3024" y="3869640"/>
                  <a:ext cx="15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390" name="Freihand 211389">
                  <a:extLst>
                    <a:ext uri="{FF2B5EF4-FFF2-40B4-BE49-F238E27FC236}">
                      <a16:creationId xmlns:a16="http://schemas.microsoft.com/office/drawing/2014/main" id="{827C4A6E-E332-5FBA-0011-9B27F25BCD0B}"/>
                    </a:ext>
                  </a:extLst>
                </p14:cNvPr>
                <p14:cNvContentPartPr/>
                <p14:nvPr/>
              </p14:nvContentPartPr>
              <p14:xfrm>
                <a:off x="1007424" y="3856680"/>
                <a:ext cx="37800" cy="139680"/>
              </p14:xfrm>
            </p:contentPart>
          </mc:Choice>
          <mc:Fallback>
            <p:pic>
              <p:nvPicPr>
                <p:cNvPr id="211390" name="Freihand 211389">
                  <a:extLst>
                    <a:ext uri="{FF2B5EF4-FFF2-40B4-BE49-F238E27FC236}">
                      <a16:creationId xmlns:a16="http://schemas.microsoft.com/office/drawing/2014/main" id="{827C4A6E-E332-5FBA-0011-9B27F25BCD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8424" y="3847680"/>
                  <a:ext cx="55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391" name="Freihand 211390">
                  <a:extLst>
                    <a:ext uri="{FF2B5EF4-FFF2-40B4-BE49-F238E27FC236}">
                      <a16:creationId xmlns:a16="http://schemas.microsoft.com/office/drawing/2014/main" id="{2BB3DF6E-331E-C11B-F908-84149407D74E}"/>
                    </a:ext>
                  </a:extLst>
                </p14:cNvPr>
                <p14:cNvContentPartPr/>
                <p14:nvPr/>
              </p14:nvContentPartPr>
              <p14:xfrm>
                <a:off x="979344" y="3918600"/>
                <a:ext cx="95760" cy="28080"/>
              </p14:xfrm>
            </p:contentPart>
          </mc:Choice>
          <mc:Fallback>
            <p:pic>
              <p:nvPicPr>
                <p:cNvPr id="211391" name="Freihand 211390">
                  <a:extLst>
                    <a:ext uri="{FF2B5EF4-FFF2-40B4-BE49-F238E27FC236}">
                      <a16:creationId xmlns:a16="http://schemas.microsoft.com/office/drawing/2014/main" id="{2BB3DF6E-331E-C11B-F908-84149407D74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0344" y="3909600"/>
                  <a:ext cx="113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392" name="Freihand 211391">
                  <a:extLst>
                    <a:ext uri="{FF2B5EF4-FFF2-40B4-BE49-F238E27FC236}">
                      <a16:creationId xmlns:a16="http://schemas.microsoft.com/office/drawing/2014/main" id="{27521122-B519-75C7-6A46-D9BC581CBCE3}"/>
                    </a:ext>
                  </a:extLst>
                </p14:cNvPr>
                <p14:cNvContentPartPr/>
                <p14:nvPr/>
              </p14:nvContentPartPr>
              <p14:xfrm>
                <a:off x="1264824" y="3857760"/>
                <a:ext cx="32760" cy="129240"/>
              </p14:xfrm>
            </p:contentPart>
          </mc:Choice>
          <mc:Fallback>
            <p:pic>
              <p:nvPicPr>
                <p:cNvPr id="211392" name="Freihand 211391">
                  <a:extLst>
                    <a:ext uri="{FF2B5EF4-FFF2-40B4-BE49-F238E27FC236}">
                      <a16:creationId xmlns:a16="http://schemas.microsoft.com/office/drawing/2014/main" id="{27521122-B519-75C7-6A46-D9BC581CBC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55824" y="3848760"/>
                  <a:ext cx="50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1393" name="Freihand 211392">
                  <a:extLst>
                    <a:ext uri="{FF2B5EF4-FFF2-40B4-BE49-F238E27FC236}">
                      <a16:creationId xmlns:a16="http://schemas.microsoft.com/office/drawing/2014/main" id="{AB757445-A066-F212-2D8F-66106C07191B}"/>
                    </a:ext>
                  </a:extLst>
                </p14:cNvPr>
                <p14:cNvContentPartPr/>
                <p14:nvPr/>
              </p14:nvContentPartPr>
              <p14:xfrm>
                <a:off x="1324224" y="3849840"/>
                <a:ext cx="50400" cy="127440"/>
              </p14:xfrm>
            </p:contentPart>
          </mc:Choice>
          <mc:Fallback>
            <p:pic>
              <p:nvPicPr>
                <p:cNvPr id="211393" name="Freihand 211392">
                  <a:extLst>
                    <a:ext uri="{FF2B5EF4-FFF2-40B4-BE49-F238E27FC236}">
                      <a16:creationId xmlns:a16="http://schemas.microsoft.com/office/drawing/2014/main" id="{AB757445-A066-F212-2D8F-66106C07191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15584" y="3840840"/>
                  <a:ext cx="68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394" name="Freihand 211393">
                  <a:extLst>
                    <a:ext uri="{FF2B5EF4-FFF2-40B4-BE49-F238E27FC236}">
                      <a16:creationId xmlns:a16="http://schemas.microsoft.com/office/drawing/2014/main" id="{85519536-6A24-AC01-4848-3FFB2BB9FC8D}"/>
                    </a:ext>
                  </a:extLst>
                </p14:cNvPr>
                <p14:cNvContentPartPr/>
                <p14:nvPr/>
              </p14:nvContentPartPr>
              <p14:xfrm>
                <a:off x="1243944" y="3786120"/>
                <a:ext cx="165960" cy="33120"/>
              </p14:xfrm>
            </p:contentPart>
          </mc:Choice>
          <mc:Fallback>
            <p:pic>
              <p:nvPicPr>
                <p:cNvPr id="211394" name="Freihand 211393">
                  <a:extLst>
                    <a:ext uri="{FF2B5EF4-FFF2-40B4-BE49-F238E27FC236}">
                      <a16:creationId xmlns:a16="http://schemas.microsoft.com/office/drawing/2014/main" id="{85519536-6A24-AC01-4848-3FFB2BB9FC8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34944" y="3777480"/>
                  <a:ext cx="183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1395" name="Freihand 211394">
                  <a:extLst>
                    <a:ext uri="{FF2B5EF4-FFF2-40B4-BE49-F238E27FC236}">
                      <a16:creationId xmlns:a16="http://schemas.microsoft.com/office/drawing/2014/main" id="{99BEF374-9AD0-5B9A-CAE0-00F458EFFCB3}"/>
                    </a:ext>
                  </a:extLst>
                </p14:cNvPr>
                <p14:cNvContentPartPr/>
                <p14:nvPr/>
              </p14:nvContentPartPr>
              <p14:xfrm>
                <a:off x="1242504" y="3736080"/>
                <a:ext cx="166680" cy="5400"/>
              </p14:xfrm>
            </p:contentPart>
          </mc:Choice>
          <mc:Fallback>
            <p:pic>
              <p:nvPicPr>
                <p:cNvPr id="211395" name="Freihand 211394">
                  <a:extLst>
                    <a:ext uri="{FF2B5EF4-FFF2-40B4-BE49-F238E27FC236}">
                      <a16:creationId xmlns:a16="http://schemas.microsoft.com/office/drawing/2014/main" id="{99BEF374-9AD0-5B9A-CAE0-00F458EFFCB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33864" y="3727440"/>
                  <a:ext cx="1843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11457" name="Freihand 211456">
                <a:extLst>
                  <a:ext uri="{FF2B5EF4-FFF2-40B4-BE49-F238E27FC236}">
                    <a16:creationId xmlns:a16="http://schemas.microsoft.com/office/drawing/2014/main" id="{CF8CFBEC-7257-AC6A-D320-FE58B61BC702}"/>
                  </a:ext>
                </a:extLst>
              </p14:cNvPr>
              <p14:cNvContentPartPr/>
              <p14:nvPr/>
            </p14:nvContentPartPr>
            <p14:xfrm>
              <a:off x="4292424" y="3696840"/>
              <a:ext cx="1018440" cy="764640"/>
            </p14:xfrm>
          </p:contentPart>
        </mc:Choice>
        <mc:Fallback>
          <p:pic>
            <p:nvPicPr>
              <p:cNvPr id="211457" name="Freihand 211456">
                <a:extLst>
                  <a:ext uri="{FF2B5EF4-FFF2-40B4-BE49-F238E27FC236}">
                    <a16:creationId xmlns:a16="http://schemas.microsoft.com/office/drawing/2014/main" id="{CF8CFBEC-7257-AC6A-D320-FE58B61BC70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283784" y="3688200"/>
                <a:ext cx="103608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11459" name="Freihand 211458">
                <a:extLst>
                  <a:ext uri="{FF2B5EF4-FFF2-40B4-BE49-F238E27FC236}">
                    <a16:creationId xmlns:a16="http://schemas.microsoft.com/office/drawing/2014/main" id="{9AC184AF-1BE0-B8BD-ABB5-049982EDD33D}"/>
                  </a:ext>
                </a:extLst>
              </p14:cNvPr>
              <p14:cNvContentPartPr/>
              <p14:nvPr/>
            </p14:nvContentPartPr>
            <p14:xfrm>
              <a:off x="5734944" y="3681360"/>
              <a:ext cx="770040" cy="369000"/>
            </p14:xfrm>
          </p:contentPart>
        </mc:Choice>
        <mc:Fallback>
          <p:pic>
            <p:nvPicPr>
              <p:cNvPr id="211459" name="Freihand 211458">
                <a:extLst>
                  <a:ext uri="{FF2B5EF4-FFF2-40B4-BE49-F238E27FC236}">
                    <a16:creationId xmlns:a16="http://schemas.microsoft.com/office/drawing/2014/main" id="{9AC184AF-1BE0-B8BD-ABB5-049982EDD33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726304" y="3672720"/>
                <a:ext cx="78768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533" name="Gruppieren 211532">
            <a:extLst>
              <a:ext uri="{FF2B5EF4-FFF2-40B4-BE49-F238E27FC236}">
                <a16:creationId xmlns:a16="http://schemas.microsoft.com/office/drawing/2014/main" id="{E920F5D3-B837-72C0-63D3-E4B32F3AE54D}"/>
              </a:ext>
            </a:extLst>
          </p:cNvPr>
          <p:cNvGrpSpPr/>
          <p:nvPr/>
        </p:nvGrpSpPr>
        <p:grpSpPr>
          <a:xfrm>
            <a:off x="7871184" y="2022840"/>
            <a:ext cx="547920" cy="253800"/>
            <a:chOff x="7871184" y="2022840"/>
            <a:chExt cx="54792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528" name="Freihand 211527">
                  <a:extLst>
                    <a:ext uri="{FF2B5EF4-FFF2-40B4-BE49-F238E27FC236}">
                      <a16:creationId xmlns:a16="http://schemas.microsoft.com/office/drawing/2014/main" id="{EC9429A8-C05E-A1FE-E4AD-C727230E1242}"/>
                    </a:ext>
                  </a:extLst>
                </p14:cNvPr>
                <p14:cNvContentPartPr/>
                <p14:nvPr/>
              </p14:nvContentPartPr>
              <p14:xfrm>
                <a:off x="7871184" y="2022840"/>
                <a:ext cx="171720" cy="222840"/>
              </p14:xfrm>
            </p:contentPart>
          </mc:Choice>
          <mc:Fallback>
            <p:pic>
              <p:nvPicPr>
                <p:cNvPr id="211528" name="Freihand 211527">
                  <a:extLst>
                    <a:ext uri="{FF2B5EF4-FFF2-40B4-BE49-F238E27FC236}">
                      <a16:creationId xmlns:a16="http://schemas.microsoft.com/office/drawing/2014/main" id="{EC9429A8-C05E-A1FE-E4AD-C727230E124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62184" y="2014200"/>
                  <a:ext cx="189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1529" name="Freihand 211528">
                  <a:extLst>
                    <a:ext uri="{FF2B5EF4-FFF2-40B4-BE49-F238E27FC236}">
                      <a16:creationId xmlns:a16="http://schemas.microsoft.com/office/drawing/2014/main" id="{EE38B4B7-10D2-30A4-C2A1-A38D7EA8BDD6}"/>
                    </a:ext>
                  </a:extLst>
                </p14:cNvPr>
                <p14:cNvContentPartPr/>
                <p14:nvPr/>
              </p14:nvContentPartPr>
              <p14:xfrm>
                <a:off x="8224344" y="2076840"/>
                <a:ext cx="131040" cy="84960"/>
              </p14:xfrm>
            </p:contentPart>
          </mc:Choice>
          <mc:Fallback>
            <p:pic>
              <p:nvPicPr>
                <p:cNvPr id="211529" name="Freihand 211528">
                  <a:extLst>
                    <a:ext uri="{FF2B5EF4-FFF2-40B4-BE49-F238E27FC236}">
                      <a16:creationId xmlns:a16="http://schemas.microsoft.com/office/drawing/2014/main" id="{EE38B4B7-10D2-30A4-C2A1-A38D7EA8BDD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15704" y="2067840"/>
                  <a:ext cx="148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530" name="Freihand 211529">
                  <a:extLst>
                    <a:ext uri="{FF2B5EF4-FFF2-40B4-BE49-F238E27FC236}">
                      <a16:creationId xmlns:a16="http://schemas.microsoft.com/office/drawing/2014/main" id="{10CDA567-C37A-9712-1023-103A8C52D068}"/>
                    </a:ext>
                  </a:extLst>
                </p14:cNvPr>
                <p14:cNvContentPartPr/>
                <p14:nvPr/>
              </p14:nvContentPartPr>
              <p14:xfrm>
                <a:off x="8302824" y="2041920"/>
                <a:ext cx="116280" cy="224640"/>
              </p14:xfrm>
            </p:contentPart>
          </mc:Choice>
          <mc:Fallback>
            <p:pic>
              <p:nvPicPr>
                <p:cNvPr id="211530" name="Freihand 211529">
                  <a:extLst>
                    <a:ext uri="{FF2B5EF4-FFF2-40B4-BE49-F238E27FC236}">
                      <a16:creationId xmlns:a16="http://schemas.microsoft.com/office/drawing/2014/main" id="{10CDA567-C37A-9712-1023-103A8C52D0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93824" y="2033280"/>
                  <a:ext cx="133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531" name="Freihand 211530">
                  <a:extLst>
                    <a:ext uri="{FF2B5EF4-FFF2-40B4-BE49-F238E27FC236}">
                      <a16:creationId xmlns:a16="http://schemas.microsoft.com/office/drawing/2014/main" id="{12F483CB-A7BE-5B47-AB08-187C9E57B380}"/>
                    </a:ext>
                  </a:extLst>
                </p14:cNvPr>
                <p14:cNvContentPartPr/>
                <p14:nvPr/>
              </p14:nvContentPartPr>
              <p14:xfrm>
                <a:off x="8138304" y="2136960"/>
                <a:ext cx="12240" cy="45720"/>
              </p14:xfrm>
            </p:contentPart>
          </mc:Choice>
          <mc:Fallback>
            <p:pic>
              <p:nvPicPr>
                <p:cNvPr id="211531" name="Freihand 211530">
                  <a:extLst>
                    <a:ext uri="{FF2B5EF4-FFF2-40B4-BE49-F238E27FC236}">
                      <a16:creationId xmlns:a16="http://schemas.microsoft.com/office/drawing/2014/main" id="{12F483CB-A7BE-5B47-AB08-187C9E57B38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29304" y="2127960"/>
                  <a:ext cx="29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532" name="Freihand 211531">
                  <a:extLst>
                    <a:ext uri="{FF2B5EF4-FFF2-40B4-BE49-F238E27FC236}">
                      <a16:creationId xmlns:a16="http://schemas.microsoft.com/office/drawing/2014/main" id="{E1194385-0FCD-D1AC-3364-8EE6E8E8FE69}"/>
                    </a:ext>
                  </a:extLst>
                </p14:cNvPr>
                <p14:cNvContentPartPr/>
                <p14:nvPr/>
              </p14:nvContentPartPr>
              <p14:xfrm>
                <a:off x="8139744" y="2225880"/>
                <a:ext cx="36000" cy="50760"/>
              </p14:xfrm>
            </p:contentPart>
          </mc:Choice>
          <mc:Fallback>
            <p:pic>
              <p:nvPicPr>
                <p:cNvPr id="211532" name="Freihand 211531">
                  <a:extLst>
                    <a:ext uri="{FF2B5EF4-FFF2-40B4-BE49-F238E27FC236}">
                      <a16:creationId xmlns:a16="http://schemas.microsoft.com/office/drawing/2014/main" id="{E1194385-0FCD-D1AC-3364-8EE6E8E8FE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31104" y="2217240"/>
                  <a:ext cx="536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75" name="Gruppieren 211574">
            <a:extLst>
              <a:ext uri="{FF2B5EF4-FFF2-40B4-BE49-F238E27FC236}">
                <a16:creationId xmlns:a16="http://schemas.microsoft.com/office/drawing/2014/main" id="{E967D35E-A981-FCA5-F4A7-6E8D0E35F967}"/>
              </a:ext>
            </a:extLst>
          </p:cNvPr>
          <p:cNvGrpSpPr/>
          <p:nvPr/>
        </p:nvGrpSpPr>
        <p:grpSpPr>
          <a:xfrm>
            <a:off x="8780544" y="1839240"/>
            <a:ext cx="3158640" cy="866520"/>
            <a:chOff x="8780544" y="1839240"/>
            <a:chExt cx="3158640" cy="86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534" name="Freihand 211533">
                  <a:extLst>
                    <a:ext uri="{FF2B5EF4-FFF2-40B4-BE49-F238E27FC236}">
                      <a16:creationId xmlns:a16="http://schemas.microsoft.com/office/drawing/2014/main" id="{99A6566D-356E-74D6-D537-A73508806168}"/>
                    </a:ext>
                  </a:extLst>
                </p14:cNvPr>
                <p14:cNvContentPartPr/>
                <p14:nvPr/>
              </p14:nvContentPartPr>
              <p14:xfrm>
                <a:off x="8780544" y="2053440"/>
                <a:ext cx="140400" cy="57600"/>
              </p14:xfrm>
            </p:contentPart>
          </mc:Choice>
          <mc:Fallback>
            <p:pic>
              <p:nvPicPr>
                <p:cNvPr id="211534" name="Freihand 211533">
                  <a:extLst>
                    <a:ext uri="{FF2B5EF4-FFF2-40B4-BE49-F238E27FC236}">
                      <a16:creationId xmlns:a16="http://schemas.microsoft.com/office/drawing/2014/main" id="{99A6566D-356E-74D6-D537-A735088061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71904" y="2044440"/>
                  <a:ext cx="158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535" name="Freihand 211534">
                  <a:extLst>
                    <a:ext uri="{FF2B5EF4-FFF2-40B4-BE49-F238E27FC236}">
                      <a16:creationId xmlns:a16="http://schemas.microsoft.com/office/drawing/2014/main" id="{9A2AB95A-5F6B-8870-E9DA-6CFF236EB1E1}"/>
                    </a:ext>
                  </a:extLst>
                </p14:cNvPr>
                <p14:cNvContentPartPr/>
                <p14:nvPr/>
              </p14:nvContentPartPr>
              <p14:xfrm>
                <a:off x="8917704" y="2014200"/>
                <a:ext cx="71280" cy="162720"/>
              </p14:xfrm>
            </p:contentPart>
          </mc:Choice>
          <mc:Fallback>
            <p:pic>
              <p:nvPicPr>
                <p:cNvPr id="211535" name="Freihand 211534">
                  <a:extLst>
                    <a:ext uri="{FF2B5EF4-FFF2-40B4-BE49-F238E27FC236}">
                      <a16:creationId xmlns:a16="http://schemas.microsoft.com/office/drawing/2014/main" id="{9A2AB95A-5F6B-8870-E9DA-6CFF236EB1E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08704" y="2005560"/>
                  <a:ext cx="88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536" name="Freihand 211535">
                  <a:extLst>
                    <a:ext uri="{FF2B5EF4-FFF2-40B4-BE49-F238E27FC236}">
                      <a16:creationId xmlns:a16="http://schemas.microsoft.com/office/drawing/2014/main" id="{E249FF26-BD77-4DB6-F04D-6284DB730632}"/>
                    </a:ext>
                  </a:extLst>
                </p14:cNvPr>
                <p14:cNvContentPartPr/>
                <p14:nvPr/>
              </p14:nvContentPartPr>
              <p14:xfrm>
                <a:off x="9225144" y="2014200"/>
                <a:ext cx="249840" cy="142560"/>
              </p14:xfrm>
            </p:contentPart>
          </mc:Choice>
          <mc:Fallback>
            <p:pic>
              <p:nvPicPr>
                <p:cNvPr id="211536" name="Freihand 211535">
                  <a:extLst>
                    <a:ext uri="{FF2B5EF4-FFF2-40B4-BE49-F238E27FC236}">
                      <a16:creationId xmlns:a16="http://schemas.microsoft.com/office/drawing/2014/main" id="{E249FF26-BD77-4DB6-F04D-6284DB7306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16504" y="2005560"/>
                  <a:ext cx="267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537" name="Freihand 211536">
                  <a:extLst>
                    <a:ext uri="{FF2B5EF4-FFF2-40B4-BE49-F238E27FC236}">
                      <a16:creationId xmlns:a16="http://schemas.microsoft.com/office/drawing/2014/main" id="{8F7AE2C9-FF75-89C9-9EAF-DE133BC4AAC5}"/>
                    </a:ext>
                  </a:extLst>
                </p14:cNvPr>
                <p14:cNvContentPartPr/>
                <p14:nvPr/>
              </p14:nvContentPartPr>
              <p14:xfrm>
                <a:off x="9544464" y="1951200"/>
                <a:ext cx="183600" cy="196560"/>
              </p14:xfrm>
            </p:contentPart>
          </mc:Choice>
          <mc:Fallback>
            <p:pic>
              <p:nvPicPr>
                <p:cNvPr id="211537" name="Freihand 211536">
                  <a:extLst>
                    <a:ext uri="{FF2B5EF4-FFF2-40B4-BE49-F238E27FC236}">
                      <a16:creationId xmlns:a16="http://schemas.microsoft.com/office/drawing/2014/main" id="{8F7AE2C9-FF75-89C9-9EAF-DE133BC4AAC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35824" y="1942560"/>
                  <a:ext cx="201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538" name="Freihand 211537">
                  <a:extLst>
                    <a:ext uri="{FF2B5EF4-FFF2-40B4-BE49-F238E27FC236}">
                      <a16:creationId xmlns:a16="http://schemas.microsoft.com/office/drawing/2014/main" id="{702401E0-1577-4733-0ED1-0C0E81F46118}"/>
                    </a:ext>
                  </a:extLst>
                </p14:cNvPr>
                <p14:cNvContentPartPr/>
                <p14:nvPr/>
              </p14:nvContentPartPr>
              <p14:xfrm>
                <a:off x="9561024" y="1874520"/>
                <a:ext cx="18000" cy="34920"/>
              </p14:xfrm>
            </p:contentPart>
          </mc:Choice>
          <mc:Fallback>
            <p:pic>
              <p:nvPicPr>
                <p:cNvPr id="211538" name="Freihand 211537">
                  <a:extLst>
                    <a:ext uri="{FF2B5EF4-FFF2-40B4-BE49-F238E27FC236}">
                      <a16:creationId xmlns:a16="http://schemas.microsoft.com/office/drawing/2014/main" id="{702401E0-1577-4733-0ED1-0C0E81F461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52384" y="1865880"/>
                  <a:ext cx="35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539" name="Freihand 211538">
                  <a:extLst>
                    <a:ext uri="{FF2B5EF4-FFF2-40B4-BE49-F238E27FC236}">
                      <a16:creationId xmlns:a16="http://schemas.microsoft.com/office/drawing/2014/main" id="{19B830FD-0FFF-AEE2-3CCB-C2463C79221B}"/>
                    </a:ext>
                  </a:extLst>
                </p14:cNvPr>
                <p14:cNvContentPartPr/>
                <p14:nvPr/>
              </p14:nvContentPartPr>
              <p14:xfrm>
                <a:off x="9741744" y="1997280"/>
                <a:ext cx="221040" cy="125640"/>
              </p14:xfrm>
            </p:contentPart>
          </mc:Choice>
          <mc:Fallback>
            <p:pic>
              <p:nvPicPr>
                <p:cNvPr id="211539" name="Freihand 211538">
                  <a:extLst>
                    <a:ext uri="{FF2B5EF4-FFF2-40B4-BE49-F238E27FC236}">
                      <a16:creationId xmlns:a16="http://schemas.microsoft.com/office/drawing/2014/main" id="{19B830FD-0FFF-AEE2-3CCB-C2463C7922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33104" y="1988280"/>
                  <a:ext cx="238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540" name="Freihand 211539">
                  <a:extLst>
                    <a:ext uri="{FF2B5EF4-FFF2-40B4-BE49-F238E27FC236}">
                      <a16:creationId xmlns:a16="http://schemas.microsoft.com/office/drawing/2014/main" id="{EFF84A39-E35C-EE7C-0381-E69AD9283F09}"/>
                    </a:ext>
                  </a:extLst>
                </p14:cNvPr>
                <p14:cNvContentPartPr/>
                <p14:nvPr/>
              </p14:nvContentPartPr>
              <p14:xfrm>
                <a:off x="10008864" y="1954800"/>
                <a:ext cx="263160" cy="194400"/>
              </p14:xfrm>
            </p:contentPart>
          </mc:Choice>
          <mc:Fallback>
            <p:pic>
              <p:nvPicPr>
                <p:cNvPr id="211540" name="Freihand 211539">
                  <a:extLst>
                    <a:ext uri="{FF2B5EF4-FFF2-40B4-BE49-F238E27FC236}">
                      <a16:creationId xmlns:a16="http://schemas.microsoft.com/office/drawing/2014/main" id="{EFF84A39-E35C-EE7C-0381-E69AD9283F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00224" y="1946160"/>
                  <a:ext cx="280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541" name="Freihand 211540">
                  <a:extLst>
                    <a:ext uri="{FF2B5EF4-FFF2-40B4-BE49-F238E27FC236}">
                      <a16:creationId xmlns:a16="http://schemas.microsoft.com/office/drawing/2014/main" id="{1465D7DF-9D34-7FD2-E28A-99132BCABDA5}"/>
                    </a:ext>
                  </a:extLst>
                </p14:cNvPr>
                <p14:cNvContentPartPr/>
                <p14:nvPr/>
              </p14:nvContentPartPr>
              <p14:xfrm>
                <a:off x="10269504" y="1976760"/>
                <a:ext cx="121320" cy="135000"/>
              </p14:xfrm>
            </p:contentPart>
          </mc:Choice>
          <mc:Fallback>
            <p:pic>
              <p:nvPicPr>
                <p:cNvPr id="211541" name="Freihand 211540">
                  <a:extLst>
                    <a:ext uri="{FF2B5EF4-FFF2-40B4-BE49-F238E27FC236}">
                      <a16:creationId xmlns:a16="http://schemas.microsoft.com/office/drawing/2014/main" id="{1465D7DF-9D34-7FD2-E28A-99132BCABDA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60504" y="1968120"/>
                  <a:ext cx="138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542" name="Freihand 211541">
                  <a:extLst>
                    <a:ext uri="{FF2B5EF4-FFF2-40B4-BE49-F238E27FC236}">
                      <a16:creationId xmlns:a16="http://schemas.microsoft.com/office/drawing/2014/main" id="{B0560598-7494-F85A-14CC-1A233E08E875}"/>
                    </a:ext>
                  </a:extLst>
                </p14:cNvPr>
                <p14:cNvContentPartPr/>
                <p14:nvPr/>
              </p14:nvContentPartPr>
              <p14:xfrm>
                <a:off x="10450224" y="2023560"/>
                <a:ext cx="227160" cy="78840"/>
              </p14:xfrm>
            </p:contentPart>
          </mc:Choice>
          <mc:Fallback>
            <p:pic>
              <p:nvPicPr>
                <p:cNvPr id="211542" name="Freihand 211541">
                  <a:extLst>
                    <a:ext uri="{FF2B5EF4-FFF2-40B4-BE49-F238E27FC236}">
                      <a16:creationId xmlns:a16="http://schemas.microsoft.com/office/drawing/2014/main" id="{B0560598-7494-F85A-14CC-1A233E08E87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41584" y="2014560"/>
                  <a:ext cx="244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543" name="Freihand 211542">
                  <a:extLst>
                    <a:ext uri="{FF2B5EF4-FFF2-40B4-BE49-F238E27FC236}">
                      <a16:creationId xmlns:a16="http://schemas.microsoft.com/office/drawing/2014/main" id="{7A411098-7E65-52E4-039B-B98E20930399}"/>
                    </a:ext>
                  </a:extLst>
                </p14:cNvPr>
                <p14:cNvContentPartPr/>
                <p14:nvPr/>
              </p14:nvContentPartPr>
              <p14:xfrm>
                <a:off x="10731024" y="1998000"/>
                <a:ext cx="272160" cy="83520"/>
              </p14:xfrm>
            </p:contentPart>
          </mc:Choice>
          <mc:Fallback>
            <p:pic>
              <p:nvPicPr>
                <p:cNvPr id="211543" name="Freihand 211542">
                  <a:extLst>
                    <a:ext uri="{FF2B5EF4-FFF2-40B4-BE49-F238E27FC236}">
                      <a16:creationId xmlns:a16="http://schemas.microsoft.com/office/drawing/2014/main" id="{7A411098-7E65-52E4-039B-B98E2093039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22024" y="1989360"/>
                  <a:ext cx="28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546" name="Freihand 211545">
                  <a:extLst>
                    <a:ext uri="{FF2B5EF4-FFF2-40B4-BE49-F238E27FC236}">
                      <a16:creationId xmlns:a16="http://schemas.microsoft.com/office/drawing/2014/main" id="{2BCD0FAA-D391-60DE-E448-B6C5D1B0AA08}"/>
                    </a:ext>
                  </a:extLst>
                </p14:cNvPr>
                <p14:cNvContentPartPr/>
                <p14:nvPr/>
              </p14:nvContentPartPr>
              <p14:xfrm>
                <a:off x="11175624" y="1918440"/>
                <a:ext cx="130680" cy="136440"/>
              </p14:xfrm>
            </p:contentPart>
          </mc:Choice>
          <mc:Fallback>
            <p:pic>
              <p:nvPicPr>
                <p:cNvPr id="211546" name="Freihand 211545">
                  <a:extLst>
                    <a:ext uri="{FF2B5EF4-FFF2-40B4-BE49-F238E27FC236}">
                      <a16:creationId xmlns:a16="http://schemas.microsoft.com/office/drawing/2014/main" id="{2BCD0FAA-D391-60DE-E448-B6C5D1B0AA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66984" y="1909440"/>
                  <a:ext cx="148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547" name="Freihand 211546">
                  <a:extLst>
                    <a:ext uri="{FF2B5EF4-FFF2-40B4-BE49-F238E27FC236}">
                      <a16:creationId xmlns:a16="http://schemas.microsoft.com/office/drawing/2014/main" id="{50294BC6-0A2F-9E5B-48CC-40A5F28BBE10}"/>
                    </a:ext>
                  </a:extLst>
                </p14:cNvPr>
                <p14:cNvContentPartPr/>
                <p14:nvPr/>
              </p14:nvContentPartPr>
              <p14:xfrm>
                <a:off x="11040264" y="1839240"/>
                <a:ext cx="120600" cy="239040"/>
              </p14:xfrm>
            </p:contentPart>
          </mc:Choice>
          <mc:Fallback>
            <p:pic>
              <p:nvPicPr>
                <p:cNvPr id="211547" name="Freihand 211546">
                  <a:extLst>
                    <a:ext uri="{FF2B5EF4-FFF2-40B4-BE49-F238E27FC236}">
                      <a16:creationId xmlns:a16="http://schemas.microsoft.com/office/drawing/2014/main" id="{50294BC6-0A2F-9E5B-48CC-40A5F28BBE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31264" y="1830600"/>
                  <a:ext cx="138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548" name="Freihand 211547">
                  <a:extLst>
                    <a:ext uri="{FF2B5EF4-FFF2-40B4-BE49-F238E27FC236}">
                      <a16:creationId xmlns:a16="http://schemas.microsoft.com/office/drawing/2014/main" id="{A55F0C77-5B3A-361A-2CD6-ABED08562721}"/>
                    </a:ext>
                  </a:extLst>
                </p14:cNvPr>
                <p14:cNvContentPartPr/>
                <p14:nvPr/>
              </p14:nvContentPartPr>
              <p14:xfrm>
                <a:off x="10992384" y="2131200"/>
                <a:ext cx="132120" cy="16920"/>
              </p14:xfrm>
            </p:contentPart>
          </mc:Choice>
          <mc:Fallback>
            <p:pic>
              <p:nvPicPr>
                <p:cNvPr id="211548" name="Freihand 211547">
                  <a:extLst>
                    <a:ext uri="{FF2B5EF4-FFF2-40B4-BE49-F238E27FC236}">
                      <a16:creationId xmlns:a16="http://schemas.microsoft.com/office/drawing/2014/main" id="{A55F0C77-5B3A-361A-2CD6-ABED085627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83744" y="2122200"/>
                  <a:ext cx="149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549" name="Freihand 211548">
                  <a:extLst>
                    <a:ext uri="{FF2B5EF4-FFF2-40B4-BE49-F238E27FC236}">
                      <a16:creationId xmlns:a16="http://schemas.microsoft.com/office/drawing/2014/main" id="{2917B1F8-1A96-76D2-5AD3-7589F87A1266}"/>
                    </a:ext>
                  </a:extLst>
                </p14:cNvPr>
                <p14:cNvContentPartPr/>
                <p14:nvPr/>
              </p14:nvContentPartPr>
              <p14:xfrm>
                <a:off x="10998144" y="2203560"/>
                <a:ext cx="133920" cy="117720"/>
              </p14:xfrm>
            </p:contentPart>
          </mc:Choice>
          <mc:Fallback>
            <p:pic>
              <p:nvPicPr>
                <p:cNvPr id="211549" name="Freihand 211548">
                  <a:extLst>
                    <a:ext uri="{FF2B5EF4-FFF2-40B4-BE49-F238E27FC236}">
                      <a16:creationId xmlns:a16="http://schemas.microsoft.com/office/drawing/2014/main" id="{2917B1F8-1A96-76D2-5AD3-7589F87A12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89144" y="2194920"/>
                  <a:ext cx="151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550" name="Freihand 211549">
                  <a:extLst>
                    <a:ext uri="{FF2B5EF4-FFF2-40B4-BE49-F238E27FC236}">
                      <a16:creationId xmlns:a16="http://schemas.microsoft.com/office/drawing/2014/main" id="{30EB2C40-9397-A4B7-BF6B-E2817DE3DFB2}"/>
                    </a:ext>
                  </a:extLst>
                </p14:cNvPr>
                <p14:cNvContentPartPr/>
                <p14:nvPr/>
              </p14:nvContentPartPr>
              <p14:xfrm>
                <a:off x="11133864" y="1862640"/>
                <a:ext cx="124560" cy="375840"/>
              </p14:xfrm>
            </p:contentPart>
          </mc:Choice>
          <mc:Fallback>
            <p:pic>
              <p:nvPicPr>
                <p:cNvPr id="211550" name="Freihand 211549">
                  <a:extLst>
                    <a:ext uri="{FF2B5EF4-FFF2-40B4-BE49-F238E27FC236}">
                      <a16:creationId xmlns:a16="http://schemas.microsoft.com/office/drawing/2014/main" id="{30EB2C40-9397-A4B7-BF6B-E2817DE3DFB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24864" y="1853640"/>
                  <a:ext cx="142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551" name="Freihand 211550">
                  <a:extLst>
                    <a:ext uri="{FF2B5EF4-FFF2-40B4-BE49-F238E27FC236}">
                      <a16:creationId xmlns:a16="http://schemas.microsoft.com/office/drawing/2014/main" id="{14475B10-DACC-3CAF-B5C9-B5C324E04242}"/>
                    </a:ext>
                  </a:extLst>
                </p14:cNvPr>
                <p14:cNvContentPartPr/>
                <p14:nvPr/>
              </p14:nvContentPartPr>
              <p14:xfrm>
                <a:off x="11225664" y="1947960"/>
                <a:ext cx="106560" cy="199800"/>
              </p14:xfrm>
            </p:contentPart>
          </mc:Choice>
          <mc:Fallback>
            <p:pic>
              <p:nvPicPr>
                <p:cNvPr id="211551" name="Freihand 211550">
                  <a:extLst>
                    <a:ext uri="{FF2B5EF4-FFF2-40B4-BE49-F238E27FC236}">
                      <a16:creationId xmlns:a16="http://schemas.microsoft.com/office/drawing/2014/main" id="{14475B10-DACC-3CAF-B5C9-B5C324E042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217024" y="1938960"/>
                  <a:ext cx="124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552" name="Freihand 211551">
                  <a:extLst>
                    <a:ext uri="{FF2B5EF4-FFF2-40B4-BE49-F238E27FC236}">
                      <a16:creationId xmlns:a16="http://schemas.microsoft.com/office/drawing/2014/main" id="{CF49028E-6411-72DD-201B-49B42458A73A}"/>
                    </a:ext>
                  </a:extLst>
                </p14:cNvPr>
                <p14:cNvContentPartPr/>
                <p14:nvPr/>
              </p14:nvContentPartPr>
              <p14:xfrm>
                <a:off x="11500704" y="2004480"/>
                <a:ext cx="27360" cy="166680"/>
              </p14:xfrm>
            </p:contentPart>
          </mc:Choice>
          <mc:Fallback>
            <p:pic>
              <p:nvPicPr>
                <p:cNvPr id="211552" name="Freihand 211551">
                  <a:extLst>
                    <a:ext uri="{FF2B5EF4-FFF2-40B4-BE49-F238E27FC236}">
                      <a16:creationId xmlns:a16="http://schemas.microsoft.com/office/drawing/2014/main" id="{CF49028E-6411-72DD-201B-49B42458A73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491704" y="1995840"/>
                  <a:ext cx="45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553" name="Freihand 211552">
                  <a:extLst>
                    <a:ext uri="{FF2B5EF4-FFF2-40B4-BE49-F238E27FC236}">
                      <a16:creationId xmlns:a16="http://schemas.microsoft.com/office/drawing/2014/main" id="{880D5640-36F0-2E11-3DB5-D0C5124B9C7C}"/>
                    </a:ext>
                  </a:extLst>
                </p14:cNvPr>
                <p14:cNvContentPartPr/>
                <p14:nvPr/>
              </p14:nvContentPartPr>
              <p14:xfrm>
                <a:off x="11457504" y="2052360"/>
                <a:ext cx="141840" cy="13320"/>
              </p14:xfrm>
            </p:contentPart>
          </mc:Choice>
          <mc:Fallback>
            <p:pic>
              <p:nvPicPr>
                <p:cNvPr id="211553" name="Freihand 211552">
                  <a:extLst>
                    <a:ext uri="{FF2B5EF4-FFF2-40B4-BE49-F238E27FC236}">
                      <a16:creationId xmlns:a16="http://schemas.microsoft.com/office/drawing/2014/main" id="{880D5640-36F0-2E11-3DB5-D0C5124B9C7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48504" y="2043360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554" name="Freihand 211553">
                  <a:extLst>
                    <a:ext uri="{FF2B5EF4-FFF2-40B4-BE49-F238E27FC236}">
                      <a16:creationId xmlns:a16="http://schemas.microsoft.com/office/drawing/2014/main" id="{EEEDD593-E6A5-98FC-A865-31E2F87C31BD}"/>
                    </a:ext>
                  </a:extLst>
                </p14:cNvPr>
                <p14:cNvContentPartPr/>
                <p14:nvPr/>
              </p14:nvContentPartPr>
              <p14:xfrm>
                <a:off x="11674584" y="1971000"/>
                <a:ext cx="140400" cy="210240"/>
              </p14:xfrm>
            </p:contentPart>
          </mc:Choice>
          <mc:Fallback>
            <p:pic>
              <p:nvPicPr>
                <p:cNvPr id="211554" name="Freihand 211553">
                  <a:extLst>
                    <a:ext uri="{FF2B5EF4-FFF2-40B4-BE49-F238E27FC236}">
                      <a16:creationId xmlns:a16="http://schemas.microsoft.com/office/drawing/2014/main" id="{EEEDD593-E6A5-98FC-A865-31E2F87C31B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65584" y="1962360"/>
                  <a:ext cx="158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555" name="Freihand 211554">
                  <a:extLst>
                    <a:ext uri="{FF2B5EF4-FFF2-40B4-BE49-F238E27FC236}">
                      <a16:creationId xmlns:a16="http://schemas.microsoft.com/office/drawing/2014/main" id="{373102D6-DBDC-0FBF-B2C0-22F3EFAC6C4D}"/>
                    </a:ext>
                  </a:extLst>
                </p14:cNvPr>
                <p14:cNvContentPartPr/>
                <p14:nvPr/>
              </p14:nvContentPartPr>
              <p14:xfrm>
                <a:off x="11760624" y="1912680"/>
                <a:ext cx="178560" cy="360720"/>
              </p14:xfrm>
            </p:contentPart>
          </mc:Choice>
          <mc:Fallback>
            <p:pic>
              <p:nvPicPr>
                <p:cNvPr id="211555" name="Freihand 211554">
                  <a:extLst>
                    <a:ext uri="{FF2B5EF4-FFF2-40B4-BE49-F238E27FC236}">
                      <a16:creationId xmlns:a16="http://schemas.microsoft.com/office/drawing/2014/main" id="{373102D6-DBDC-0FBF-B2C0-22F3EFAC6C4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51624" y="1904040"/>
                  <a:ext cx="196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557" name="Freihand 211556">
                  <a:extLst>
                    <a:ext uri="{FF2B5EF4-FFF2-40B4-BE49-F238E27FC236}">
                      <a16:creationId xmlns:a16="http://schemas.microsoft.com/office/drawing/2014/main" id="{0090339A-7F45-6049-36B5-32AADCD6B457}"/>
                    </a:ext>
                  </a:extLst>
                </p14:cNvPr>
                <p14:cNvContentPartPr/>
                <p14:nvPr/>
              </p14:nvContentPartPr>
              <p14:xfrm>
                <a:off x="8838144" y="2448720"/>
                <a:ext cx="157680" cy="254520"/>
              </p14:xfrm>
            </p:contentPart>
          </mc:Choice>
          <mc:Fallback>
            <p:pic>
              <p:nvPicPr>
                <p:cNvPr id="211557" name="Freihand 211556">
                  <a:extLst>
                    <a:ext uri="{FF2B5EF4-FFF2-40B4-BE49-F238E27FC236}">
                      <a16:creationId xmlns:a16="http://schemas.microsoft.com/office/drawing/2014/main" id="{0090339A-7F45-6049-36B5-32AADCD6B4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829144" y="2440080"/>
                  <a:ext cx="175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558" name="Freihand 211557">
                  <a:extLst>
                    <a:ext uri="{FF2B5EF4-FFF2-40B4-BE49-F238E27FC236}">
                      <a16:creationId xmlns:a16="http://schemas.microsoft.com/office/drawing/2014/main" id="{4187AEEC-A5DC-222E-65EB-DEC35E90C550}"/>
                    </a:ext>
                  </a:extLst>
                </p14:cNvPr>
                <p14:cNvContentPartPr/>
                <p14:nvPr/>
              </p14:nvContentPartPr>
              <p14:xfrm>
                <a:off x="9037584" y="2456640"/>
                <a:ext cx="94680" cy="70200"/>
              </p14:xfrm>
            </p:contentPart>
          </mc:Choice>
          <mc:Fallback>
            <p:pic>
              <p:nvPicPr>
                <p:cNvPr id="211558" name="Freihand 211557">
                  <a:extLst>
                    <a:ext uri="{FF2B5EF4-FFF2-40B4-BE49-F238E27FC236}">
                      <a16:creationId xmlns:a16="http://schemas.microsoft.com/office/drawing/2014/main" id="{4187AEEC-A5DC-222E-65EB-DEC35E90C5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28944" y="2447640"/>
                  <a:ext cx="112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559" name="Freihand 211558">
                  <a:extLst>
                    <a:ext uri="{FF2B5EF4-FFF2-40B4-BE49-F238E27FC236}">
                      <a16:creationId xmlns:a16="http://schemas.microsoft.com/office/drawing/2014/main" id="{905EC646-2CA1-8A05-811F-C876EA723AC0}"/>
                    </a:ext>
                  </a:extLst>
                </p14:cNvPr>
                <p14:cNvContentPartPr/>
                <p14:nvPr/>
              </p14:nvContentPartPr>
              <p14:xfrm>
                <a:off x="9166104" y="2466000"/>
                <a:ext cx="237960" cy="52200"/>
              </p14:xfrm>
            </p:contentPart>
          </mc:Choice>
          <mc:Fallback>
            <p:pic>
              <p:nvPicPr>
                <p:cNvPr id="211559" name="Freihand 211558">
                  <a:extLst>
                    <a:ext uri="{FF2B5EF4-FFF2-40B4-BE49-F238E27FC236}">
                      <a16:creationId xmlns:a16="http://schemas.microsoft.com/office/drawing/2014/main" id="{905EC646-2CA1-8A05-811F-C876EA723AC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57464" y="2457000"/>
                  <a:ext cx="255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560" name="Freihand 211559">
                  <a:extLst>
                    <a:ext uri="{FF2B5EF4-FFF2-40B4-BE49-F238E27FC236}">
                      <a16:creationId xmlns:a16="http://schemas.microsoft.com/office/drawing/2014/main" id="{567817F0-FA46-D9EF-A236-55EB0431BF7A}"/>
                    </a:ext>
                  </a:extLst>
                </p14:cNvPr>
                <p14:cNvContentPartPr/>
                <p14:nvPr/>
              </p14:nvContentPartPr>
              <p14:xfrm>
                <a:off x="9489384" y="2451240"/>
                <a:ext cx="100440" cy="69840"/>
              </p14:xfrm>
            </p:contentPart>
          </mc:Choice>
          <mc:Fallback>
            <p:pic>
              <p:nvPicPr>
                <p:cNvPr id="211560" name="Freihand 211559">
                  <a:extLst>
                    <a:ext uri="{FF2B5EF4-FFF2-40B4-BE49-F238E27FC236}">
                      <a16:creationId xmlns:a16="http://schemas.microsoft.com/office/drawing/2014/main" id="{567817F0-FA46-D9EF-A236-55EB0431BF7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80744" y="2442600"/>
                  <a:ext cx="118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561" name="Freihand 211560">
                  <a:extLst>
                    <a:ext uri="{FF2B5EF4-FFF2-40B4-BE49-F238E27FC236}">
                      <a16:creationId xmlns:a16="http://schemas.microsoft.com/office/drawing/2014/main" id="{03AFC540-5A58-0B5C-4BB1-69FF0425E45F}"/>
                    </a:ext>
                  </a:extLst>
                </p14:cNvPr>
                <p14:cNvContentPartPr/>
                <p14:nvPr/>
              </p14:nvContentPartPr>
              <p14:xfrm>
                <a:off x="9602064" y="2368800"/>
                <a:ext cx="161280" cy="137520"/>
              </p14:xfrm>
            </p:contentPart>
          </mc:Choice>
          <mc:Fallback>
            <p:pic>
              <p:nvPicPr>
                <p:cNvPr id="211561" name="Freihand 211560">
                  <a:extLst>
                    <a:ext uri="{FF2B5EF4-FFF2-40B4-BE49-F238E27FC236}">
                      <a16:creationId xmlns:a16="http://schemas.microsoft.com/office/drawing/2014/main" id="{03AFC540-5A58-0B5C-4BB1-69FF0425E45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93064" y="2359800"/>
                  <a:ext cx="17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562" name="Freihand 211561">
                  <a:extLst>
                    <a:ext uri="{FF2B5EF4-FFF2-40B4-BE49-F238E27FC236}">
                      <a16:creationId xmlns:a16="http://schemas.microsoft.com/office/drawing/2014/main" id="{B5D1899C-16C1-F39D-A8F2-89C168175E83}"/>
                    </a:ext>
                  </a:extLst>
                </p14:cNvPr>
                <p14:cNvContentPartPr/>
                <p14:nvPr/>
              </p14:nvContentPartPr>
              <p14:xfrm>
                <a:off x="9813744" y="2337120"/>
                <a:ext cx="6120" cy="53280"/>
              </p14:xfrm>
            </p:contentPart>
          </mc:Choice>
          <mc:Fallback>
            <p:pic>
              <p:nvPicPr>
                <p:cNvPr id="211562" name="Freihand 211561">
                  <a:extLst>
                    <a:ext uri="{FF2B5EF4-FFF2-40B4-BE49-F238E27FC236}">
                      <a16:creationId xmlns:a16="http://schemas.microsoft.com/office/drawing/2014/main" id="{B5D1899C-16C1-F39D-A8F2-89C168175E8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804744" y="2328480"/>
                  <a:ext cx="23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563" name="Freihand 211562">
                  <a:extLst>
                    <a:ext uri="{FF2B5EF4-FFF2-40B4-BE49-F238E27FC236}">
                      <a16:creationId xmlns:a16="http://schemas.microsoft.com/office/drawing/2014/main" id="{A0A57D5C-363A-664A-2BDF-A1F2A5E2B0A8}"/>
                    </a:ext>
                  </a:extLst>
                </p14:cNvPr>
                <p14:cNvContentPartPr/>
                <p14:nvPr/>
              </p14:nvContentPartPr>
              <p14:xfrm>
                <a:off x="9799704" y="2455920"/>
                <a:ext cx="107640" cy="69480"/>
              </p14:xfrm>
            </p:contentPart>
          </mc:Choice>
          <mc:Fallback>
            <p:pic>
              <p:nvPicPr>
                <p:cNvPr id="211563" name="Freihand 211562">
                  <a:extLst>
                    <a:ext uri="{FF2B5EF4-FFF2-40B4-BE49-F238E27FC236}">
                      <a16:creationId xmlns:a16="http://schemas.microsoft.com/office/drawing/2014/main" id="{A0A57D5C-363A-664A-2BDF-A1F2A5E2B0A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90704" y="2446920"/>
                  <a:ext cx="125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564" name="Freihand 211563">
                  <a:extLst>
                    <a:ext uri="{FF2B5EF4-FFF2-40B4-BE49-F238E27FC236}">
                      <a16:creationId xmlns:a16="http://schemas.microsoft.com/office/drawing/2014/main" id="{4AA1C8E2-8F0C-1734-5834-3EB20F053D7D}"/>
                    </a:ext>
                  </a:extLst>
                </p14:cNvPr>
                <p14:cNvContentPartPr/>
                <p14:nvPr/>
              </p14:nvContentPartPr>
              <p14:xfrm>
                <a:off x="9969264" y="2446920"/>
                <a:ext cx="236520" cy="73440"/>
              </p14:xfrm>
            </p:contentPart>
          </mc:Choice>
          <mc:Fallback>
            <p:pic>
              <p:nvPicPr>
                <p:cNvPr id="211564" name="Freihand 211563">
                  <a:extLst>
                    <a:ext uri="{FF2B5EF4-FFF2-40B4-BE49-F238E27FC236}">
                      <a16:creationId xmlns:a16="http://schemas.microsoft.com/office/drawing/2014/main" id="{4AA1C8E2-8F0C-1734-5834-3EB20F053D7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60264" y="2437920"/>
                  <a:ext cx="254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565" name="Freihand 211564">
                  <a:extLst>
                    <a:ext uri="{FF2B5EF4-FFF2-40B4-BE49-F238E27FC236}">
                      <a16:creationId xmlns:a16="http://schemas.microsoft.com/office/drawing/2014/main" id="{92F49C6A-AEAC-08F6-9D1D-86F171ED3BB6}"/>
                    </a:ext>
                  </a:extLst>
                </p14:cNvPr>
                <p14:cNvContentPartPr/>
                <p14:nvPr/>
              </p14:nvContentPartPr>
              <p14:xfrm>
                <a:off x="10258704" y="2466720"/>
                <a:ext cx="143640" cy="57600"/>
              </p14:xfrm>
            </p:contentPart>
          </mc:Choice>
          <mc:Fallback>
            <p:pic>
              <p:nvPicPr>
                <p:cNvPr id="211565" name="Freihand 211564">
                  <a:extLst>
                    <a:ext uri="{FF2B5EF4-FFF2-40B4-BE49-F238E27FC236}">
                      <a16:creationId xmlns:a16="http://schemas.microsoft.com/office/drawing/2014/main" id="{92F49C6A-AEAC-08F6-9D1D-86F171ED3B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49704" y="2457720"/>
                  <a:ext cx="16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566" name="Freihand 211565">
                  <a:extLst>
                    <a:ext uri="{FF2B5EF4-FFF2-40B4-BE49-F238E27FC236}">
                      <a16:creationId xmlns:a16="http://schemas.microsoft.com/office/drawing/2014/main" id="{80BD5AD5-B04C-B1E6-63C0-A8AAB78F605D}"/>
                    </a:ext>
                  </a:extLst>
                </p14:cNvPr>
                <p14:cNvContentPartPr/>
                <p14:nvPr/>
              </p14:nvContentPartPr>
              <p14:xfrm>
                <a:off x="10703664" y="2390400"/>
                <a:ext cx="90360" cy="232920"/>
              </p14:xfrm>
            </p:contentPart>
          </mc:Choice>
          <mc:Fallback>
            <p:pic>
              <p:nvPicPr>
                <p:cNvPr id="211566" name="Freihand 211565">
                  <a:extLst>
                    <a:ext uri="{FF2B5EF4-FFF2-40B4-BE49-F238E27FC236}">
                      <a16:creationId xmlns:a16="http://schemas.microsoft.com/office/drawing/2014/main" id="{80BD5AD5-B04C-B1E6-63C0-A8AAB78F60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95024" y="2381760"/>
                  <a:ext cx="108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567" name="Freihand 211566">
                  <a:extLst>
                    <a:ext uri="{FF2B5EF4-FFF2-40B4-BE49-F238E27FC236}">
                      <a16:creationId xmlns:a16="http://schemas.microsoft.com/office/drawing/2014/main" id="{7E5DDC62-C0BB-5E25-BA61-AB8953039886}"/>
                    </a:ext>
                  </a:extLst>
                </p14:cNvPr>
                <p14:cNvContentPartPr/>
                <p14:nvPr/>
              </p14:nvContentPartPr>
              <p14:xfrm>
                <a:off x="10887984" y="2451960"/>
                <a:ext cx="128160" cy="163080"/>
              </p14:xfrm>
            </p:contentPart>
          </mc:Choice>
          <mc:Fallback>
            <p:pic>
              <p:nvPicPr>
                <p:cNvPr id="211567" name="Freihand 211566">
                  <a:extLst>
                    <a:ext uri="{FF2B5EF4-FFF2-40B4-BE49-F238E27FC236}">
                      <a16:creationId xmlns:a16="http://schemas.microsoft.com/office/drawing/2014/main" id="{7E5DDC62-C0BB-5E25-BA61-AB895303988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79344" y="2442960"/>
                  <a:ext cx="145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568" name="Freihand 211567">
                  <a:extLst>
                    <a:ext uri="{FF2B5EF4-FFF2-40B4-BE49-F238E27FC236}">
                      <a16:creationId xmlns:a16="http://schemas.microsoft.com/office/drawing/2014/main" id="{84DE6D11-7958-851B-7333-BDB0ABE2068C}"/>
                    </a:ext>
                  </a:extLst>
                </p14:cNvPr>
                <p14:cNvContentPartPr/>
                <p14:nvPr/>
              </p14:nvContentPartPr>
              <p14:xfrm>
                <a:off x="10910304" y="2477880"/>
                <a:ext cx="86040" cy="72360"/>
              </p14:xfrm>
            </p:contentPart>
          </mc:Choice>
          <mc:Fallback>
            <p:pic>
              <p:nvPicPr>
                <p:cNvPr id="211568" name="Freihand 211567">
                  <a:extLst>
                    <a:ext uri="{FF2B5EF4-FFF2-40B4-BE49-F238E27FC236}">
                      <a16:creationId xmlns:a16="http://schemas.microsoft.com/office/drawing/2014/main" id="{84DE6D11-7958-851B-7333-BDB0ABE2068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01304" y="2469240"/>
                  <a:ext cx="10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569" name="Freihand 211568">
                  <a:extLst>
                    <a:ext uri="{FF2B5EF4-FFF2-40B4-BE49-F238E27FC236}">
                      <a16:creationId xmlns:a16="http://schemas.microsoft.com/office/drawing/2014/main" id="{875FDE4C-9610-4B5C-EF00-36F2FAADC139}"/>
                    </a:ext>
                  </a:extLst>
                </p14:cNvPr>
                <p14:cNvContentPartPr/>
                <p14:nvPr/>
              </p14:nvContentPartPr>
              <p14:xfrm>
                <a:off x="11146464" y="2511360"/>
                <a:ext cx="26640" cy="3600"/>
              </p14:xfrm>
            </p:contentPart>
          </mc:Choice>
          <mc:Fallback>
            <p:pic>
              <p:nvPicPr>
                <p:cNvPr id="211569" name="Freihand 211568">
                  <a:extLst>
                    <a:ext uri="{FF2B5EF4-FFF2-40B4-BE49-F238E27FC236}">
                      <a16:creationId xmlns:a16="http://schemas.microsoft.com/office/drawing/2014/main" id="{875FDE4C-9610-4B5C-EF00-36F2FAADC13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137464" y="2502720"/>
                  <a:ext cx="44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570" name="Freihand 211569">
                  <a:extLst>
                    <a:ext uri="{FF2B5EF4-FFF2-40B4-BE49-F238E27FC236}">
                      <a16:creationId xmlns:a16="http://schemas.microsoft.com/office/drawing/2014/main" id="{937A6615-610A-D4E7-7E9B-9ABC20DBC044}"/>
                    </a:ext>
                  </a:extLst>
                </p14:cNvPr>
                <p14:cNvContentPartPr/>
                <p14:nvPr/>
              </p14:nvContentPartPr>
              <p14:xfrm>
                <a:off x="11255184" y="2481480"/>
                <a:ext cx="156240" cy="217800"/>
              </p14:xfrm>
            </p:contentPart>
          </mc:Choice>
          <mc:Fallback>
            <p:pic>
              <p:nvPicPr>
                <p:cNvPr id="211570" name="Freihand 211569">
                  <a:extLst>
                    <a:ext uri="{FF2B5EF4-FFF2-40B4-BE49-F238E27FC236}">
                      <a16:creationId xmlns:a16="http://schemas.microsoft.com/office/drawing/2014/main" id="{937A6615-610A-D4E7-7E9B-9ABC20DBC0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46184" y="2472840"/>
                  <a:ext cx="173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571" name="Freihand 211570">
                  <a:extLst>
                    <a:ext uri="{FF2B5EF4-FFF2-40B4-BE49-F238E27FC236}">
                      <a16:creationId xmlns:a16="http://schemas.microsoft.com/office/drawing/2014/main" id="{A5B94824-0859-746F-8799-5AA9D65C31DC}"/>
                    </a:ext>
                  </a:extLst>
                </p14:cNvPr>
                <p14:cNvContentPartPr/>
                <p14:nvPr/>
              </p14:nvContentPartPr>
              <p14:xfrm>
                <a:off x="11440224" y="2419920"/>
                <a:ext cx="86040" cy="285840"/>
              </p14:xfrm>
            </p:contentPart>
          </mc:Choice>
          <mc:Fallback>
            <p:pic>
              <p:nvPicPr>
                <p:cNvPr id="211571" name="Freihand 211570">
                  <a:extLst>
                    <a:ext uri="{FF2B5EF4-FFF2-40B4-BE49-F238E27FC236}">
                      <a16:creationId xmlns:a16="http://schemas.microsoft.com/office/drawing/2014/main" id="{A5B94824-0859-746F-8799-5AA9D65C31D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31584" y="2410920"/>
                  <a:ext cx="103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572" name="Freihand 211571">
                  <a:extLst>
                    <a:ext uri="{FF2B5EF4-FFF2-40B4-BE49-F238E27FC236}">
                      <a16:creationId xmlns:a16="http://schemas.microsoft.com/office/drawing/2014/main" id="{400173D0-93FC-F4D1-2A81-A1A8CC9BAE39}"/>
                    </a:ext>
                  </a:extLst>
                </p14:cNvPr>
                <p14:cNvContentPartPr/>
                <p14:nvPr/>
              </p14:nvContentPartPr>
              <p14:xfrm>
                <a:off x="11656224" y="2285280"/>
                <a:ext cx="15480" cy="125280"/>
              </p14:xfrm>
            </p:contentPart>
          </mc:Choice>
          <mc:Fallback>
            <p:pic>
              <p:nvPicPr>
                <p:cNvPr id="211572" name="Freihand 211571">
                  <a:extLst>
                    <a:ext uri="{FF2B5EF4-FFF2-40B4-BE49-F238E27FC236}">
                      <a16:creationId xmlns:a16="http://schemas.microsoft.com/office/drawing/2014/main" id="{400173D0-93FC-F4D1-2A81-A1A8CC9BAE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647584" y="2276280"/>
                  <a:ext cx="33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573" name="Freihand 211572">
                  <a:extLst>
                    <a:ext uri="{FF2B5EF4-FFF2-40B4-BE49-F238E27FC236}">
                      <a16:creationId xmlns:a16="http://schemas.microsoft.com/office/drawing/2014/main" id="{1D8CE0F9-FEFA-969D-3361-E9B3E4E06843}"/>
                    </a:ext>
                  </a:extLst>
                </p14:cNvPr>
                <p14:cNvContentPartPr/>
                <p14:nvPr/>
              </p14:nvContentPartPr>
              <p14:xfrm>
                <a:off x="11550384" y="2395080"/>
                <a:ext cx="194400" cy="70560"/>
              </p14:xfrm>
            </p:contentPart>
          </mc:Choice>
          <mc:Fallback>
            <p:pic>
              <p:nvPicPr>
                <p:cNvPr id="211573" name="Freihand 211572">
                  <a:extLst>
                    <a:ext uri="{FF2B5EF4-FFF2-40B4-BE49-F238E27FC236}">
                      <a16:creationId xmlns:a16="http://schemas.microsoft.com/office/drawing/2014/main" id="{1D8CE0F9-FEFA-969D-3361-E9B3E4E0684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41744" y="2386440"/>
                  <a:ext cx="212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574" name="Freihand 211573">
                  <a:extLst>
                    <a:ext uri="{FF2B5EF4-FFF2-40B4-BE49-F238E27FC236}">
                      <a16:creationId xmlns:a16="http://schemas.microsoft.com/office/drawing/2014/main" id="{EEDA4E02-A10D-3036-E07B-524B37C02636}"/>
                    </a:ext>
                  </a:extLst>
                </p14:cNvPr>
                <p14:cNvContentPartPr/>
                <p14:nvPr/>
              </p14:nvContentPartPr>
              <p14:xfrm>
                <a:off x="11619864" y="2472120"/>
                <a:ext cx="167400" cy="72000"/>
              </p14:xfrm>
            </p:contentPart>
          </mc:Choice>
          <mc:Fallback>
            <p:pic>
              <p:nvPicPr>
                <p:cNvPr id="211574" name="Freihand 211573">
                  <a:extLst>
                    <a:ext uri="{FF2B5EF4-FFF2-40B4-BE49-F238E27FC236}">
                      <a16:creationId xmlns:a16="http://schemas.microsoft.com/office/drawing/2014/main" id="{EEDA4E02-A10D-3036-E07B-524B37C026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610864" y="2463120"/>
                  <a:ext cx="18504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77" name="Gruppieren 211576">
            <a:extLst>
              <a:ext uri="{FF2B5EF4-FFF2-40B4-BE49-F238E27FC236}">
                <a16:creationId xmlns:a16="http://schemas.microsoft.com/office/drawing/2014/main" id="{843327ED-97CB-59A9-C002-3814A8DA0E33}"/>
              </a:ext>
            </a:extLst>
          </p:cNvPr>
          <p:cNvGrpSpPr/>
          <p:nvPr/>
        </p:nvGrpSpPr>
        <p:grpSpPr>
          <a:xfrm>
            <a:off x="1702224" y="2796840"/>
            <a:ext cx="10195200" cy="3207240"/>
            <a:chOff x="1702224" y="2796840"/>
            <a:chExt cx="10195200" cy="32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274" name="Freihand 211273">
                  <a:extLst>
                    <a:ext uri="{FF2B5EF4-FFF2-40B4-BE49-F238E27FC236}">
                      <a16:creationId xmlns:a16="http://schemas.microsoft.com/office/drawing/2014/main" id="{8B3DE59D-9E28-B1ED-8690-1D2782880DB8}"/>
                    </a:ext>
                  </a:extLst>
                </p14:cNvPr>
                <p14:cNvContentPartPr/>
                <p14:nvPr/>
              </p14:nvContentPartPr>
              <p14:xfrm>
                <a:off x="1702224" y="2961000"/>
                <a:ext cx="97920" cy="245520"/>
              </p14:xfrm>
            </p:contentPart>
          </mc:Choice>
          <mc:Fallback>
            <p:pic>
              <p:nvPicPr>
                <p:cNvPr id="211274" name="Freihand 211273">
                  <a:extLst>
                    <a:ext uri="{FF2B5EF4-FFF2-40B4-BE49-F238E27FC236}">
                      <a16:creationId xmlns:a16="http://schemas.microsoft.com/office/drawing/2014/main" id="{8B3DE59D-9E28-B1ED-8690-1D2782880D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93224" y="2952000"/>
                  <a:ext cx="115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1275" name="Freihand 211274">
                  <a:extLst>
                    <a:ext uri="{FF2B5EF4-FFF2-40B4-BE49-F238E27FC236}">
                      <a16:creationId xmlns:a16="http://schemas.microsoft.com/office/drawing/2014/main" id="{4504F743-9A5A-76F7-C414-A30D14886A4E}"/>
                    </a:ext>
                  </a:extLst>
                </p14:cNvPr>
                <p14:cNvContentPartPr/>
                <p14:nvPr/>
              </p14:nvContentPartPr>
              <p14:xfrm>
                <a:off x="1850904" y="2983680"/>
                <a:ext cx="99000" cy="191160"/>
              </p14:xfrm>
            </p:contentPart>
          </mc:Choice>
          <mc:Fallback>
            <p:pic>
              <p:nvPicPr>
                <p:cNvPr id="211275" name="Freihand 211274">
                  <a:extLst>
                    <a:ext uri="{FF2B5EF4-FFF2-40B4-BE49-F238E27FC236}">
                      <a16:creationId xmlns:a16="http://schemas.microsoft.com/office/drawing/2014/main" id="{4504F743-9A5A-76F7-C414-A30D14886A4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42264" y="2974680"/>
                  <a:ext cx="116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1276" name="Freihand 211275">
                  <a:extLst>
                    <a:ext uri="{FF2B5EF4-FFF2-40B4-BE49-F238E27FC236}">
                      <a16:creationId xmlns:a16="http://schemas.microsoft.com/office/drawing/2014/main" id="{2D2EE87B-ADFD-BF61-0DBE-100ED44CCD97}"/>
                    </a:ext>
                  </a:extLst>
                </p14:cNvPr>
                <p14:cNvContentPartPr/>
                <p14:nvPr/>
              </p14:nvContentPartPr>
              <p14:xfrm>
                <a:off x="1956744" y="2992680"/>
                <a:ext cx="93600" cy="174960"/>
              </p14:xfrm>
            </p:contentPart>
          </mc:Choice>
          <mc:Fallback>
            <p:pic>
              <p:nvPicPr>
                <p:cNvPr id="211276" name="Freihand 211275">
                  <a:extLst>
                    <a:ext uri="{FF2B5EF4-FFF2-40B4-BE49-F238E27FC236}">
                      <a16:creationId xmlns:a16="http://schemas.microsoft.com/office/drawing/2014/main" id="{2D2EE87B-ADFD-BF61-0DBE-100ED44CCD9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47744" y="2984040"/>
                  <a:ext cx="111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277" name="Freihand 211276">
                  <a:extLst>
                    <a:ext uri="{FF2B5EF4-FFF2-40B4-BE49-F238E27FC236}">
                      <a16:creationId xmlns:a16="http://schemas.microsoft.com/office/drawing/2014/main" id="{9D748471-260B-21CD-7E32-43D0CC5E8C5B}"/>
                    </a:ext>
                  </a:extLst>
                </p14:cNvPr>
                <p14:cNvContentPartPr/>
                <p14:nvPr/>
              </p14:nvContentPartPr>
              <p14:xfrm>
                <a:off x="2148984" y="3051360"/>
                <a:ext cx="22320" cy="31680"/>
              </p14:xfrm>
            </p:contentPart>
          </mc:Choice>
          <mc:Fallback>
            <p:pic>
              <p:nvPicPr>
                <p:cNvPr id="211277" name="Freihand 211276">
                  <a:extLst>
                    <a:ext uri="{FF2B5EF4-FFF2-40B4-BE49-F238E27FC236}">
                      <a16:creationId xmlns:a16="http://schemas.microsoft.com/office/drawing/2014/main" id="{9D748471-260B-21CD-7E32-43D0CC5E8C5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40344" y="3042720"/>
                  <a:ext cx="39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279" name="Freihand 211278">
                  <a:extLst>
                    <a:ext uri="{FF2B5EF4-FFF2-40B4-BE49-F238E27FC236}">
                      <a16:creationId xmlns:a16="http://schemas.microsoft.com/office/drawing/2014/main" id="{84D0FB33-FD63-18CB-BD66-E754BEB7299F}"/>
                    </a:ext>
                  </a:extLst>
                </p14:cNvPr>
                <p14:cNvContentPartPr/>
                <p14:nvPr/>
              </p14:nvContentPartPr>
              <p14:xfrm>
                <a:off x="2274264" y="2931480"/>
                <a:ext cx="70200" cy="258480"/>
              </p14:xfrm>
            </p:contentPart>
          </mc:Choice>
          <mc:Fallback>
            <p:pic>
              <p:nvPicPr>
                <p:cNvPr id="211279" name="Freihand 211278">
                  <a:extLst>
                    <a:ext uri="{FF2B5EF4-FFF2-40B4-BE49-F238E27FC236}">
                      <a16:creationId xmlns:a16="http://schemas.microsoft.com/office/drawing/2014/main" id="{84D0FB33-FD63-18CB-BD66-E754BEB7299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265624" y="2922480"/>
                  <a:ext cx="8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280" name="Freihand 211279">
                  <a:extLst>
                    <a:ext uri="{FF2B5EF4-FFF2-40B4-BE49-F238E27FC236}">
                      <a16:creationId xmlns:a16="http://schemas.microsoft.com/office/drawing/2014/main" id="{25544EC8-E58C-EA5A-FB83-8CA1DF66DF47}"/>
                    </a:ext>
                  </a:extLst>
                </p14:cNvPr>
                <p14:cNvContentPartPr/>
                <p14:nvPr/>
              </p14:nvContentPartPr>
              <p14:xfrm>
                <a:off x="2372544" y="2980080"/>
                <a:ext cx="119520" cy="137160"/>
              </p14:xfrm>
            </p:contentPart>
          </mc:Choice>
          <mc:Fallback>
            <p:pic>
              <p:nvPicPr>
                <p:cNvPr id="211280" name="Freihand 211279">
                  <a:extLst>
                    <a:ext uri="{FF2B5EF4-FFF2-40B4-BE49-F238E27FC236}">
                      <a16:creationId xmlns:a16="http://schemas.microsoft.com/office/drawing/2014/main" id="{25544EC8-E58C-EA5A-FB83-8CA1DF66DF4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63544" y="2971080"/>
                  <a:ext cx="137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281" name="Freihand 211280">
                  <a:extLst>
                    <a:ext uri="{FF2B5EF4-FFF2-40B4-BE49-F238E27FC236}">
                      <a16:creationId xmlns:a16="http://schemas.microsoft.com/office/drawing/2014/main" id="{AA2223BF-EA47-70B8-B779-166EF7BD5783}"/>
                    </a:ext>
                  </a:extLst>
                </p14:cNvPr>
                <p14:cNvContentPartPr/>
                <p14:nvPr/>
              </p14:nvContentPartPr>
              <p14:xfrm>
                <a:off x="2519784" y="2988720"/>
                <a:ext cx="130320" cy="132120"/>
              </p14:xfrm>
            </p:contentPart>
          </mc:Choice>
          <mc:Fallback>
            <p:pic>
              <p:nvPicPr>
                <p:cNvPr id="211281" name="Freihand 211280">
                  <a:extLst>
                    <a:ext uri="{FF2B5EF4-FFF2-40B4-BE49-F238E27FC236}">
                      <a16:creationId xmlns:a16="http://schemas.microsoft.com/office/drawing/2014/main" id="{AA2223BF-EA47-70B8-B779-166EF7BD578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10784" y="2980080"/>
                  <a:ext cx="14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282" name="Freihand 211281">
                  <a:extLst>
                    <a:ext uri="{FF2B5EF4-FFF2-40B4-BE49-F238E27FC236}">
                      <a16:creationId xmlns:a16="http://schemas.microsoft.com/office/drawing/2014/main" id="{6F3E05B2-3C37-038A-36F9-A8F29C90F59B}"/>
                    </a:ext>
                  </a:extLst>
                </p14:cNvPr>
                <p14:cNvContentPartPr/>
                <p14:nvPr/>
              </p14:nvContentPartPr>
              <p14:xfrm>
                <a:off x="2729664" y="2946600"/>
                <a:ext cx="86400" cy="158040"/>
              </p14:xfrm>
            </p:contentPart>
          </mc:Choice>
          <mc:Fallback>
            <p:pic>
              <p:nvPicPr>
                <p:cNvPr id="211282" name="Freihand 211281">
                  <a:extLst>
                    <a:ext uri="{FF2B5EF4-FFF2-40B4-BE49-F238E27FC236}">
                      <a16:creationId xmlns:a16="http://schemas.microsoft.com/office/drawing/2014/main" id="{6F3E05B2-3C37-038A-36F9-A8F29C90F59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721024" y="2937960"/>
                  <a:ext cx="104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284" name="Freihand 211283">
                  <a:extLst>
                    <a:ext uri="{FF2B5EF4-FFF2-40B4-BE49-F238E27FC236}">
                      <a16:creationId xmlns:a16="http://schemas.microsoft.com/office/drawing/2014/main" id="{370756C1-9636-EDDC-B2E6-D0633B0C01BA}"/>
                    </a:ext>
                  </a:extLst>
                </p14:cNvPr>
                <p14:cNvContentPartPr/>
                <p14:nvPr/>
              </p14:nvContentPartPr>
              <p14:xfrm>
                <a:off x="2872224" y="2947320"/>
                <a:ext cx="127800" cy="165600"/>
              </p14:xfrm>
            </p:contentPart>
          </mc:Choice>
          <mc:Fallback>
            <p:pic>
              <p:nvPicPr>
                <p:cNvPr id="211284" name="Freihand 211283">
                  <a:extLst>
                    <a:ext uri="{FF2B5EF4-FFF2-40B4-BE49-F238E27FC236}">
                      <a16:creationId xmlns:a16="http://schemas.microsoft.com/office/drawing/2014/main" id="{370756C1-9636-EDDC-B2E6-D0633B0C01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63224" y="2938680"/>
                  <a:ext cx="145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285" name="Freihand 211284">
                  <a:extLst>
                    <a:ext uri="{FF2B5EF4-FFF2-40B4-BE49-F238E27FC236}">
                      <a16:creationId xmlns:a16="http://schemas.microsoft.com/office/drawing/2014/main" id="{9781AA60-29C6-306C-73AA-416D68EBE862}"/>
                    </a:ext>
                  </a:extLst>
                </p14:cNvPr>
                <p14:cNvContentPartPr/>
                <p14:nvPr/>
              </p14:nvContentPartPr>
              <p14:xfrm>
                <a:off x="2999304" y="3114720"/>
                <a:ext cx="8280" cy="65520"/>
              </p14:xfrm>
            </p:contentPart>
          </mc:Choice>
          <mc:Fallback>
            <p:pic>
              <p:nvPicPr>
                <p:cNvPr id="211285" name="Freihand 211284">
                  <a:extLst>
                    <a:ext uri="{FF2B5EF4-FFF2-40B4-BE49-F238E27FC236}">
                      <a16:creationId xmlns:a16="http://schemas.microsoft.com/office/drawing/2014/main" id="{9781AA60-29C6-306C-73AA-416D68EBE86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90304" y="3106080"/>
                  <a:ext cx="25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286" name="Freihand 211285">
                  <a:extLst>
                    <a:ext uri="{FF2B5EF4-FFF2-40B4-BE49-F238E27FC236}">
                      <a16:creationId xmlns:a16="http://schemas.microsoft.com/office/drawing/2014/main" id="{62CE4331-572D-E91B-67DA-F7107F2D6A7B}"/>
                    </a:ext>
                  </a:extLst>
                </p14:cNvPr>
                <p14:cNvContentPartPr/>
                <p14:nvPr/>
              </p14:nvContentPartPr>
              <p14:xfrm>
                <a:off x="3064104" y="2927880"/>
                <a:ext cx="145440" cy="161640"/>
              </p14:xfrm>
            </p:contentPart>
          </mc:Choice>
          <mc:Fallback>
            <p:pic>
              <p:nvPicPr>
                <p:cNvPr id="211286" name="Freihand 211285">
                  <a:extLst>
                    <a:ext uri="{FF2B5EF4-FFF2-40B4-BE49-F238E27FC236}">
                      <a16:creationId xmlns:a16="http://schemas.microsoft.com/office/drawing/2014/main" id="{62CE4331-572D-E91B-67DA-F7107F2D6A7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055464" y="2919240"/>
                  <a:ext cx="163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287" name="Freihand 211286">
                  <a:extLst>
                    <a:ext uri="{FF2B5EF4-FFF2-40B4-BE49-F238E27FC236}">
                      <a16:creationId xmlns:a16="http://schemas.microsoft.com/office/drawing/2014/main" id="{41070CC6-0FCC-DF3A-E751-C4BA5051F38D}"/>
                    </a:ext>
                  </a:extLst>
                </p14:cNvPr>
                <p14:cNvContentPartPr/>
                <p14:nvPr/>
              </p14:nvContentPartPr>
              <p14:xfrm>
                <a:off x="3267864" y="2931480"/>
                <a:ext cx="79200" cy="141840"/>
              </p14:xfrm>
            </p:contentPart>
          </mc:Choice>
          <mc:Fallback>
            <p:pic>
              <p:nvPicPr>
                <p:cNvPr id="211287" name="Freihand 211286">
                  <a:extLst>
                    <a:ext uri="{FF2B5EF4-FFF2-40B4-BE49-F238E27FC236}">
                      <a16:creationId xmlns:a16="http://schemas.microsoft.com/office/drawing/2014/main" id="{41070CC6-0FCC-DF3A-E751-C4BA5051F38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58864" y="2922840"/>
                  <a:ext cx="96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288" name="Freihand 211287">
                  <a:extLst>
                    <a:ext uri="{FF2B5EF4-FFF2-40B4-BE49-F238E27FC236}">
                      <a16:creationId xmlns:a16="http://schemas.microsoft.com/office/drawing/2014/main" id="{005F96C8-7F2D-C701-C434-FCB8674B92E4}"/>
                    </a:ext>
                  </a:extLst>
                </p14:cNvPr>
                <p14:cNvContentPartPr/>
                <p14:nvPr/>
              </p14:nvContentPartPr>
              <p14:xfrm>
                <a:off x="3263184" y="2954880"/>
                <a:ext cx="219960" cy="91080"/>
              </p14:xfrm>
            </p:contentPart>
          </mc:Choice>
          <mc:Fallback>
            <p:pic>
              <p:nvPicPr>
                <p:cNvPr id="211288" name="Freihand 211287">
                  <a:extLst>
                    <a:ext uri="{FF2B5EF4-FFF2-40B4-BE49-F238E27FC236}">
                      <a16:creationId xmlns:a16="http://schemas.microsoft.com/office/drawing/2014/main" id="{005F96C8-7F2D-C701-C434-FCB8674B92E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54544" y="2945880"/>
                  <a:ext cx="237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289" name="Freihand 211288">
                  <a:extLst>
                    <a:ext uri="{FF2B5EF4-FFF2-40B4-BE49-F238E27FC236}">
                      <a16:creationId xmlns:a16="http://schemas.microsoft.com/office/drawing/2014/main" id="{8E489691-A1BA-8636-183A-84F1D989800B}"/>
                    </a:ext>
                  </a:extLst>
                </p14:cNvPr>
                <p14:cNvContentPartPr/>
                <p14:nvPr/>
              </p14:nvContentPartPr>
              <p14:xfrm>
                <a:off x="3362904" y="2893320"/>
                <a:ext cx="50760" cy="55080"/>
              </p14:xfrm>
            </p:contentPart>
          </mc:Choice>
          <mc:Fallback>
            <p:pic>
              <p:nvPicPr>
                <p:cNvPr id="211289" name="Freihand 211288">
                  <a:extLst>
                    <a:ext uri="{FF2B5EF4-FFF2-40B4-BE49-F238E27FC236}">
                      <a16:creationId xmlns:a16="http://schemas.microsoft.com/office/drawing/2014/main" id="{8E489691-A1BA-8636-183A-84F1D989800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54264" y="2884680"/>
                  <a:ext cx="68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290" name="Freihand 211289">
                  <a:extLst>
                    <a:ext uri="{FF2B5EF4-FFF2-40B4-BE49-F238E27FC236}">
                      <a16:creationId xmlns:a16="http://schemas.microsoft.com/office/drawing/2014/main" id="{CCB3A371-4B64-DD5D-8FF9-B2D879896A10}"/>
                    </a:ext>
                  </a:extLst>
                </p14:cNvPr>
                <p14:cNvContentPartPr/>
                <p14:nvPr/>
              </p14:nvContentPartPr>
              <p14:xfrm>
                <a:off x="3431304" y="2998080"/>
                <a:ext cx="62640" cy="113760"/>
              </p14:xfrm>
            </p:contentPart>
          </mc:Choice>
          <mc:Fallback>
            <p:pic>
              <p:nvPicPr>
                <p:cNvPr id="211290" name="Freihand 211289">
                  <a:extLst>
                    <a:ext uri="{FF2B5EF4-FFF2-40B4-BE49-F238E27FC236}">
                      <a16:creationId xmlns:a16="http://schemas.microsoft.com/office/drawing/2014/main" id="{CCB3A371-4B64-DD5D-8FF9-B2D879896A1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22304" y="2989080"/>
                  <a:ext cx="80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291" name="Freihand 211290">
                  <a:extLst>
                    <a:ext uri="{FF2B5EF4-FFF2-40B4-BE49-F238E27FC236}">
                      <a16:creationId xmlns:a16="http://schemas.microsoft.com/office/drawing/2014/main" id="{A99C217D-B319-8C62-6EC1-8EB93C4F3265}"/>
                    </a:ext>
                  </a:extLst>
                </p14:cNvPr>
                <p14:cNvContentPartPr/>
                <p14:nvPr/>
              </p14:nvContentPartPr>
              <p14:xfrm>
                <a:off x="3470904" y="2850840"/>
                <a:ext cx="106560" cy="334800"/>
              </p14:xfrm>
            </p:contentPart>
          </mc:Choice>
          <mc:Fallback>
            <p:pic>
              <p:nvPicPr>
                <p:cNvPr id="211291" name="Freihand 211290">
                  <a:extLst>
                    <a:ext uri="{FF2B5EF4-FFF2-40B4-BE49-F238E27FC236}">
                      <a16:creationId xmlns:a16="http://schemas.microsoft.com/office/drawing/2014/main" id="{A99C217D-B319-8C62-6EC1-8EB93C4F326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62264" y="2842200"/>
                  <a:ext cx="124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293" name="Freihand 211292">
                  <a:extLst>
                    <a:ext uri="{FF2B5EF4-FFF2-40B4-BE49-F238E27FC236}">
                      <a16:creationId xmlns:a16="http://schemas.microsoft.com/office/drawing/2014/main" id="{65FC8831-5DD1-1CA1-5ECE-7AC334E01768}"/>
                    </a:ext>
                  </a:extLst>
                </p14:cNvPr>
                <p14:cNvContentPartPr/>
                <p14:nvPr/>
              </p14:nvContentPartPr>
              <p14:xfrm>
                <a:off x="3657024" y="2812320"/>
                <a:ext cx="103320" cy="395280"/>
              </p14:xfrm>
            </p:contentPart>
          </mc:Choice>
          <mc:Fallback>
            <p:pic>
              <p:nvPicPr>
                <p:cNvPr id="211293" name="Freihand 211292">
                  <a:extLst>
                    <a:ext uri="{FF2B5EF4-FFF2-40B4-BE49-F238E27FC236}">
                      <a16:creationId xmlns:a16="http://schemas.microsoft.com/office/drawing/2014/main" id="{65FC8831-5DD1-1CA1-5ECE-7AC334E0176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48024" y="2803320"/>
                  <a:ext cx="1209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1294" name="Freihand 211293">
                  <a:extLst>
                    <a:ext uri="{FF2B5EF4-FFF2-40B4-BE49-F238E27FC236}">
                      <a16:creationId xmlns:a16="http://schemas.microsoft.com/office/drawing/2014/main" id="{85310CD4-7D1E-F885-1044-765795F12D02}"/>
                    </a:ext>
                  </a:extLst>
                </p14:cNvPr>
                <p14:cNvContentPartPr/>
                <p14:nvPr/>
              </p14:nvContentPartPr>
              <p14:xfrm>
                <a:off x="3779784" y="2913120"/>
                <a:ext cx="188640" cy="175680"/>
              </p14:xfrm>
            </p:contentPart>
          </mc:Choice>
          <mc:Fallback>
            <p:pic>
              <p:nvPicPr>
                <p:cNvPr id="211294" name="Freihand 211293">
                  <a:extLst>
                    <a:ext uri="{FF2B5EF4-FFF2-40B4-BE49-F238E27FC236}">
                      <a16:creationId xmlns:a16="http://schemas.microsoft.com/office/drawing/2014/main" id="{85310CD4-7D1E-F885-1044-765795F12D0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70784" y="2904480"/>
                  <a:ext cx="206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1295" name="Freihand 211294">
                  <a:extLst>
                    <a:ext uri="{FF2B5EF4-FFF2-40B4-BE49-F238E27FC236}">
                      <a16:creationId xmlns:a16="http://schemas.microsoft.com/office/drawing/2014/main" id="{0FEE3384-4C73-14DD-E579-49E403C44908}"/>
                    </a:ext>
                  </a:extLst>
                </p14:cNvPr>
                <p14:cNvContentPartPr/>
                <p14:nvPr/>
              </p14:nvContentPartPr>
              <p14:xfrm>
                <a:off x="4049424" y="2908080"/>
                <a:ext cx="47880" cy="182880"/>
              </p14:xfrm>
            </p:contentPart>
          </mc:Choice>
          <mc:Fallback>
            <p:pic>
              <p:nvPicPr>
                <p:cNvPr id="211295" name="Freihand 211294">
                  <a:extLst>
                    <a:ext uri="{FF2B5EF4-FFF2-40B4-BE49-F238E27FC236}">
                      <a16:creationId xmlns:a16="http://schemas.microsoft.com/office/drawing/2014/main" id="{0FEE3384-4C73-14DD-E579-49E403C4490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40424" y="2899440"/>
                  <a:ext cx="65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296" name="Freihand 211295">
                  <a:extLst>
                    <a:ext uri="{FF2B5EF4-FFF2-40B4-BE49-F238E27FC236}">
                      <a16:creationId xmlns:a16="http://schemas.microsoft.com/office/drawing/2014/main" id="{0A7C02D1-EA24-494E-EB52-B48D3C73D9F7}"/>
                    </a:ext>
                  </a:extLst>
                </p14:cNvPr>
                <p14:cNvContentPartPr/>
                <p14:nvPr/>
              </p14:nvContentPartPr>
              <p14:xfrm>
                <a:off x="4013424" y="2999520"/>
                <a:ext cx="121680" cy="16920"/>
              </p14:xfrm>
            </p:contentPart>
          </mc:Choice>
          <mc:Fallback>
            <p:pic>
              <p:nvPicPr>
                <p:cNvPr id="211296" name="Freihand 211295">
                  <a:extLst>
                    <a:ext uri="{FF2B5EF4-FFF2-40B4-BE49-F238E27FC236}">
                      <a16:creationId xmlns:a16="http://schemas.microsoft.com/office/drawing/2014/main" id="{0A7C02D1-EA24-494E-EB52-B48D3C73D9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04784" y="2990880"/>
                  <a:ext cx="139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298" name="Freihand 211297">
                  <a:extLst>
                    <a:ext uri="{FF2B5EF4-FFF2-40B4-BE49-F238E27FC236}">
                      <a16:creationId xmlns:a16="http://schemas.microsoft.com/office/drawing/2014/main" id="{A2365289-74E3-E8A8-A6B5-2F9DB03C7BDB}"/>
                    </a:ext>
                  </a:extLst>
                </p14:cNvPr>
                <p14:cNvContentPartPr/>
                <p14:nvPr/>
              </p14:nvContentPartPr>
              <p14:xfrm>
                <a:off x="4249224" y="2915280"/>
                <a:ext cx="184680" cy="160200"/>
              </p14:xfrm>
            </p:contentPart>
          </mc:Choice>
          <mc:Fallback>
            <p:pic>
              <p:nvPicPr>
                <p:cNvPr id="211298" name="Freihand 211297">
                  <a:extLst>
                    <a:ext uri="{FF2B5EF4-FFF2-40B4-BE49-F238E27FC236}">
                      <a16:creationId xmlns:a16="http://schemas.microsoft.com/office/drawing/2014/main" id="{A2365289-74E3-E8A8-A6B5-2F9DB03C7BD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240584" y="2906280"/>
                  <a:ext cx="202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299" name="Freihand 211298">
                  <a:extLst>
                    <a:ext uri="{FF2B5EF4-FFF2-40B4-BE49-F238E27FC236}">
                      <a16:creationId xmlns:a16="http://schemas.microsoft.com/office/drawing/2014/main" id="{CCC83D92-A464-CA5A-62A9-70A0A70EACDA}"/>
                    </a:ext>
                  </a:extLst>
                </p14:cNvPr>
                <p14:cNvContentPartPr/>
                <p14:nvPr/>
              </p14:nvContentPartPr>
              <p14:xfrm>
                <a:off x="4463064" y="2915640"/>
                <a:ext cx="150480" cy="137880"/>
              </p14:xfrm>
            </p:contentPart>
          </mc:Choice>
          <mc:Fallback>
            <p:pic>
              <p:nvPicPr>
                <p:cNvPr id="211299" name="Freihand 211298">
                  <a:extLst>
                    <a:ext uri="{FF2B5EF4-FFF2-40B4-BE49-F238E27FC236}">
                      <a16:creationId xmlns:a16="http://schemas.microsoft.com/office/drawing/2014/main" id="{CCC83D92-A464-CA5A-62A9-70A0A70EAC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454064" y="2907000"/>
                  <a:ext cx="168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300" name="Freihand 211299">
                  <a:extLst>
                    <a:ext uri="{FF2B5EF4-FFF2-40B4-BE49-F238E27FC236}">
                      <a16:creationId xmlns:a16="http://schemas.microsoft.com/office/drawing/2014/main" id="{DD26DD59-99E0-647E-056A-181C31430531}"/>
                    </a:ext>
                  </a:extLst>
                </p14:cNvPr>
                <p14:cNvContentPartPr/>
                <p14:nvPr/>
              </p14:nvContentPartPr>
              <p14:xfrm>
                <a:off x="4638024" y="3000600"/>
                <a:ext cx="22320" cy="116280"/>
              </p14:xfrm>
            </p:contentPart>
          </mc:Choice>
          <mc:Fallback>
            <p:pic>
              <p:nvPicPr>
                <p:cNvPr id="211300" name="Freihand 211299">
                  <a:extLst>
                    <a:ext uri="{FF2B5EF4-FFF2-40B4-BE49-F238E27FC236}">
                      <a16:creationId xmlns:a16="http://schemas.microsoft.com/office/drawing/2014/main" id="{DD26DD59-99E0-647E-056A-181C3143053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29024" y="2991960"/>
                  <a:ext cx="39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1301" name="Freihand 211300">
                  <a:extLst>
                    <a:ext uri="{FF2B5EF4-FFF2-40B4-BE49-F238E27FC236}">
                      <a16:creationId xmlns:a16="http://schemas.microsoft.com/office/drawing/2014/main" id="{61F2D3C3-FAF5-364B-165F-7689540294FD}"/>
                    </a:ext>
                  </a:extLst>
                </p14:cNvPr>
                <p14:cNvContentPartPr/>
                <p14:nvPr/>
              </p14:nvContentPartPr>
              <p14:xfrm>
                <a:off x="4731264" y="2905920"/>
                <a:ext cx="124200" cy="132480"/>
              </p14:xfrm>
            </p:contentPart>
          </mc:Choice>
          <mc:Fallback>
            <p:pic>
              <p:nvPicPr>
                <p:cNvPr id="211301" name="Freihand 211300">
                  <a:extLst>
                    <a:ext uri="{FF2B5EF4-FFF2-40B4-BE49-F238E27FC236}">
                      <a16:creationId xmlns:a16="http://schemas.microsoft.com/office/drawing/2014/main" id="{61F2D3C3-FAF5-364B-165F-7689540294F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22624" y="2897280"/>
                  <a:ext cx="141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302" name="Freihand 211301">
                  <a:extLst>
                    <a:ext uri="{FF2B5EF4-FFF2-40B4-BE49-F238E27FC236}">
                      <a16:creationId xmlns:a16="http://schemas.microsoft.com/office/drawing/2014/main" id="{CB5716DE-7470-330A-7391-3FAD1F1743D4}"/>
                    </a:ext>
                  </a:extLst>
                </p14:cNvPr>
                <p14:cNvContentPartPr/>
                <p14:nvPr/>
              </p14:nvContentPartPr>
              <p14:xfrm>
                <a:off x="4894344" y="2889360"/>
                <a:ext cx="134280" cy="129960"/>
              </p14:xfrm>
            </p:contentPart>
          </mc:Choice>
          <mc:Fallback>
            <p:pic>
              <p:nvPicPr>
                <p:cNvPr id="211302" name="Freihand 211301">
                  <a:extLst>
                    <a:ext uri="{FF2B5EF4-FFF2-40B4-BE49-F238E27FC236}">
                      <a16:creationId xmlns:a16="http://schemas.microsoft.com/office/drawing/2014/main" id="{CB5716DE-7470-330A-7391-3FAD1F1743D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85704" y="2880360"/>
                  <a:ext cx="151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1303" name="Freihand 211302">
                  <a:extLst>
                    <a:ext uri="{FF2B5EF4-FFF2-40B4-BE49-F238E27FC236}">
                      <a16:creationId xmlns:a16="http://schemas.microsoft.com/office/drawing/2014/main" id="{30DB2B3F-3247-8E7D-C16A-75257C04439B}"/>
                    </a:ext>
                  </a:extLst>
                </p14:cNvPr>
                <p14:cNvContentPartPr/>
                <p14:nvPr/>
              </p14:nvContentPartPr>
              <p14:xfrm>
                <a:off x="5099544" y="2882520"/>
                <a:ext cx="133920" cy="145800"/>
              </p14:xfrm>
            </p:contentPart>
          </mc:Choice>
          <mc:Fallback>
            <p:pic>
              <p:nvPicPr>
                <p:cNvPr id="211303" name="Freihand 211302">
                  <a:extLst>
                    <a:ext uri="{FF2B5EF4-FFF2-40B4-BE49-F238E27FC236}">
                      <a16:creationId xmlns:a16="http://schemas.microsoft.com/office/drawing/2014/main" id="{30DB2B3F-3247-8E7D-C16A-75257C04439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90904" y="2873880"/>
                  <a:ext cx="151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1304" name="Freihand 211303">
                  <a:extLst>
                    <a:ext uri="{FF2B5EF4-FFF2-40B4-BE49-F238E27FC236}">
                      <a16:creationId xmlns:a16="http://schemas.microsoft.com/office/drawing/2014/main" id="{4D9E6441-33D3-751A-F264-1A12BAC4F389}"/>
                    </a:ext>
                  </a:extLst>
                </p14:cNvPr>
                <p14:cNvContentPartPr/>
                <p14:nvPr/>
              </p14:nvContentPartPr>
              <p14:xfrm>
                <a:off x="5091264" y="2841840"/>
                <a:ext cx="99000" cy="84960"/>
              </p14:xfrm>
            </p:contentPart>
          </mc:Choice>
          <mc:Fallback>
            <p:pic>
              <p:nvPicPr>
                <p:cNvPr id="211304" name="Freihand 211303">
                  <a:extLst>
                    <a:ext uri="{FF2B5EF4-FFF2-40B4-BE49-F238E27FC236}">
                      <a16:creationId xmlns:a16="http://schemas.microsoft.com/office/drawing/2014/main" id="{4D9E6441-33D3-751A-F264-1A12BAC4F38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82624" y="2832840"/>
                  <a:ext cx="116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305" name="Freihand 211304">
                  <a:extLst>
                    <a:ext uri="{FF2B5EF4-FFF2-40B4-BE49-F238E27FC236}">
                      <a16:creationId xmlns:a16="http://schemas.microsoft.com/office/drawing/2014/main" id="{60DBFC2B-719D-E472-7ACD-67ABE64F9F54}"/>
                    </a:ext>
                  </a:extLst>
                </p14:cNvPr>
                <p14:cNvContentPartPr/>
                <p14:nvPr/>
              </p14:nvContentPartPr>
              <p14:xfrm>
                <a:off x="5201784" y="2825280"/>
                <a:ext cx="191880" cy="343080"/>
              </p14:xfrm>
            </p:contentPart>
          </mc:Choice>
          <mc:Fallback>
            <p:pic>
              <p:nvPicPr>
                <p:cNvPr id="211305" name="Freihand 211304">
                  <a:extLst>
                    <a:ext uri="{FF2B5EF4-FFF2-40B4-BE49-F238E27FC236}">
                      <a16:creationId xmlns:a16="http://schemas.microsoft.com/office/drawing/2014/main" id="{60DBFC2B-719D-E472-7ACD-67ABE64F9F5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92784" y="2816640"/>
                  <a:ext cx="2095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1307" name="Freihand 211306">
                  <a:extLst>
                    <a:ext uri="{FF2B5EF4-FFF2-40B4-BE49-F238E27FC236}">
                      <a16:creationId xmlns:a16="http://schemas.microsoft.com/office/drawing/2014/main" id="{B0DCA2E6-BFE6-2650-985B-8D3B8F92EB7F}"/>
                    </a:ext>
                  </a:extLst>
                </p14:cNvPr>
                <p14:cNvContentPartPr/>
                <p14:nvPr/>
              </p14:nvContentPartPr>
              <p14:xfrm>
                <a:off x="5565384" y="2961000"/>
                <a:ext cx="182520" cy="9360"/>
              </p14:xfrm>
            </p:contentPart>
          </mc:Choice>
          <mc:Fallback>
            <p:pic>
              <p:nvPicPr>
                <p:cNvPr id="211307" name="Freihand 211306">
                  <a:extLst>
                    <a:ext uri="{FF2B5EF4-FFF2-40B4-BE49-F238E27FC236}">
                      <a16:creationId xmlns:a16="http://schemas.microsoft.com/office/drawing/2014/main" id="{B0DCA2E6-BFE6-2650-985B-8D3B8F92EB7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556384" y="2952000"/>
                  <a:ext cx="20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1308" name="Freihand 211307">
                  <a:extLst>
                    <a:ext uri="{FF2B5EF4-FFF2-40B4-BE49-F238E27FC236}">
                      <a16:creationId xmlns:a16="http://schemas.microsoft.com/office/drawing/2014/main" id="{69148E03-6BDD-B2D7-2D9E-FB5B7B0ECE3F}"/>
                    </a:ext>
                  </a:extLst>
                </p14:cNvPr>
                <p14:cNvContentPartPr/>
                <p14:nvPr/>
              </p14:nvContentPartPr>
              <p14:xfrm>
                <a:off x="5574384" y="3009600"/>
                <a:ext cx="167760" cy="11160"/>
              </p14:xfrm>
            </p:contentPart>
          </mc:Choice>
          <mc:Fallback>
            <p:pic>
              <p:nvPicPr>
                <p:cNvPr id="211308" name="Freihand 211307">
                  <a:extLst>
                    <a:ext uri="{FF2B5EF4-FFF2-40B4-BE49-F238E27FC236}">
                      <a16:creationId xmlns:a16="http://schemas.microsoft.com/office/drawing/2014/main" id="{69148E03-6BDD-B2D7-2D9E-FB5B7B0ECE3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65744" y="3000960"/>
                  <a:ext cx="18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1309" name="Freihand 211308">
                  <a:extLst>
                    <a:ext uri="{FF2B5EF4-FFF2-40B4-BE49-F238E27FC236}">
                      <a16:creationId xmlns:a16="http://schemas.microsoft.com/office/drawing/2014/main" id="{C2416F6C-E6AE-6DFB-8720-9511CB7835BF}"/>
                    </a:ext>
                  </a:extLst>
                </p14:cNvPr>
                <p14:cNvContentPartPr/>
                <p14:nvPr/>
              </p14:nvContentPartPr>
              <p14:xfrm>
                <a:off x="5904864" y="2836440"/>
                <a:ext cx="217080" cy="169560"/>
              </p14:xfrm>
            </p:contentPart>
          </mc:Choice>
          <mc:Fallback>
            <p:pic>
              <p:nvPicPr>
                <p:cNvPr id="211309" name="Freihand 211308">
                  <a:extLst>
                    <a:ext uri="{FF2B5EF4-FFF2-40B4-BE49-F238E27FC236}">
                      <a16:creationId xmlns:a16="http://schemas.microsoft.com/office/drawing/2014/main" id="{C2416F6C-E6AE-6DFB-8720-9511CB7835B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896224" y="2827440"/>
                  <a:ext cx="234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1310" name="Freihand 211309">
                  <a:extLst>
                    <a:ext uri="{FF2B5EF4-FFF2-40B4-BE49-F238E27FC236}">
                      <a16:creationId xmlns:a16="http://schemas.microsoft.com/office/drawing/2014/main" id="{E56C6636-B036-0B6B-D953-4DE29DE89EE5}"/>
                    </a:ext>
                  </a:extLst>
                </p14:cNvPr>
                <p14:cNvContentPartPr/>
                <p14:nvPr/>
              </p14:nvContentPartPr>
              <p14:xfrm>
                <a:off x="6159384" y="2796840"/>
                <a:ext cx="137160" cy="206280"/>
              </p14:xfrm>
            </p:contentPart>
          </mc:Choice>
          <mc:Fallback>
            <p:pic>
              <p:nvPicPr>
                <p:cNvPr id="211310" name="Freihand 211309">
                  <a:extLst>
                    <a:ext uri="{FF2B5EF4-FFF2-40B4-BE49-F238E27FC236}">
                      <a16:creationId xmlns:a16="http://schemas.microsoft.com/office/drawing/2014/main" id="{E56C6636-B036-0B6B-D953-4DE29DE89EE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50744" y="2788200"/>
                  <a:ext cx="154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1311" name="Freihand 211310">
                  <a:extLst>
                    <a:ext uri="{FF2B5EF4-FFF2-40B4-BE49-F238E27FC236}">
                      <a16:creationId xmlns:a16="http://schemas.microsoft.com/office/drawing/2014/main" id="{A80641DD-FA9A-69E5-3575-4E3BE34C5210}"/>
                    </a:ext>
                  </a:extLst>
                </p14:cNvPr>
                <p14:cNvContentPartPr/>
                <p14:nvPr/>
              </p14:nvContentPartPr>
              <p14:xfrm>
                <a:off x="6376824" y="2837520"/>
                <a:ext cx="128520" cy="176400"/>
              </p14:xfrm>
            </p:contentPart>
          </mc:Choice>
          <mc:Fallback>
            <p:pic>
              <p:nvPicPr>
                <p:cNvPr id="211311" name="Freihand 211310">
                  <a:extLst>
                    <a:ext uri="{FF2B5EF4-FFF2-40B4-BE49-F238E27FC236}">
                      <a16:creationId xmlns:a16="http://schemas.microsoft.com/office/drawing/2014/main" id="{A80641DD-FA9A-69E5-3575-4E3BE34C521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68184" y="2828520"/>
                  <a:ext cx="146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1312" name="Freihand 211311">
                  <a:extLst>
                    <a:ext uri="{FF2B5EF4-FFF2-40B4-BE49-F238E27FC236}">
                      <a16:creationId xmlns:a16="http://schemas.microsoft.com/office/drawing/2014/main" id="{2F1EB88B-C8CE-FE5F-9A5E-7E4E18629FF5}"/>
                    </a:ext>
                  </a:extLst>
                </p14:cNvPr>
                <p14:cNvContentPartPr/>
                <p14:nvPr/>
              </p14:nvContentPartPr>
              <p14:xfrm>
                <a:off x="6537024" y="2971080"/>
                <a:ext cx="36000" cy="84240"/>
              </p14:xfrm>
            </p:contentPart>
          </mc:Choice>
          <mc:Fallback>
            <p:pic>
              <p:nvPicPr>
                <p:cNvPr id="211312" name="Freihand 211311">
                  <a:extLst>
                    <a:ext uri="{FF2B5EF4-FFF2-40B4-BE49-F238E27FC236}">
                      <a16:creationId xmlns:a16="http://schemas.microsoft.com/office/drawing/2014/main" id="{2F1EB88B-C8CE-FE5F-9A5E-7E4E18629F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528384" y="2962440"/>
                  <a:ext cx="53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1313" name="Freihand 211312">
                  <a:extLst>
                    <a:ext uri="{FF2B5EF4-FFF2-40B4-BE49-F238E27FC236}">
                      <a16:creationId xmlns:a16="http://schemas.microsoft.com/office/drawing/2014/main" id="{6F930836-1021-79B3-A547-5AD9775199D2}"/>
                    </a:ext>
                  </a:extLst>
                </p14:cNvPr>
                <p14:cNvContentPartPr/>
                <p14:nvPr/>
              </p14:nvContentPartPr>
              <p14:xfrm>
                <a:off x="6667704" y="2817720"/>
                <a:ext cx="169200" cy="178920"/>
              </p14:xfrm>
            </p:contentPart>
          </mc:Choice>
          <mc:Fallback>
            <p:pic>
              <p:nvPicPr>
                <p:cNvPr id="211313" name="Freihand 211312">
                  <a:extLst>
                    <a:ext uri="{FF2B5EF4-FFF2-40B4-BE49-F238E27FC236}">
                      <a16:creationId xmlns:a16="http://schemas.microsoft.com/office/drawing/2014/main" id="{6F930836-1021-79B3-A547-5AD9775199D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658704" y="2809080"/>
                  <a:ext cx="186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1314" name="Freihand 211313">
                  <a:extLst>
                    <a:ext uri="{FF2B5EF4-FFF2-40B4-BE49-F238E27FC236}">
                      <a16:creationId xmlns:a16="http://schemas.microsoft.com/office/drawing/2014/main" id="{BCDA7AF7-C12C-533C-010E-C0DD0D921D57}"/>
                    </a:ext>
                  </a:extLst>
                </p14:cNvPr>
                <p14:cNvContentPartPr/>
                <p14:nvPr/>
              </p14:nvContentPartPr>
              <p14:xfrm>
                <a:off x="6858144" y="2841840"/>
                <a:ext cx="142920" cy="151560"/>
              </p14:xfrm>
            </p:contentPart>
          </mc:Choice>
          <mc:Fallback>
            <p:pic>
              <p:nvPicPr>
                <p:cNvPr id="211314" name="Freihand 211313">
                  <a:extLst>
                    <a:ext uri="{FF2B5EF4-FFF2-40B4-BE49-F238E27FC236}">
                      <a16:creationId xmlns:a16="http://schemas.microsoft.com/office/drawing/2014/main" id="{BCDA7AF7-C12C-533C-010E-C0DD0D921D5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49504" y="2832840"/>
                  <a:ext cx="160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1316" name="Freihand 211315">
                  <a:extLst>
                    <a:ext uri="{FF2B5EF4-FFF2-40B4-BE49-F238E27FC236}">
                      <a16:creationId xmlns:a16="http://schemas.microsoft.com/office/drawing/2014/main" id="{EF5D7088-FD6C-65BF-8408-A003DBB61797}"/>
                    </a:ext>
                  </a:extLst>
                </p14:cNvPr>
                <p14:cNvContentPartPr/>
                <p14:nvPr/>
              </p14:nvContentPartPr>
              <p14:xfrm>
                <a:off x="1718784" y="3382200"/>
                <a:ext cx="132840" cy="200160"/>
              </p14:xfrm>
            </p:contentPart>
          </mc:Choice>
          <mc:Fallback>
            <p:pic>
              <p:nvPicPr>
                <p:cNvPr id="211316" name="Freihand 211315">
                  <a:extLst>
                    <a:ext uri="{FF2B5EF4-FFF2-40B4-BE49-F238E27FC236}">
                      <a16:creationId xmlns:a16="http://schemas.microsoft.com/office/drawing/2014/main" id="{EF5D7088-FD6C-65BF-8408-A003DBB6179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710144" y="3373200"/>
                  <a:ext cx="150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1317" name="Freihand 211316">
                  <a:extLst>
                    <a:ext uri="{FF2B5EF4-FFF2-40B4-BE49-F238E27FC236}">
                      <a16:creationId xmlns:a16="http://schemas.microsoft.com/office/drawing/2014/main" id="{81C4CB8C-90FF-9157-0C8C-7EACF64C32F2}"/>
                    </a:ext>
                  </a:extLst>
                </p14:cNvPr>
                <p14:cNvContentPartPr/>
                <p14:nvPr/>
              </p14:nvContentPartPr>
              <p14:xfrm>
                <a:off x="1974384" y="3427200"/>
                <a:ext cx="101160" cy="103320"/>
              </p14:xfrm>
            </p:contentPart>
          </mc:Choice>
          <mc:Fallback>
            <p:pic>
              <p:nvPicPr>
                <p:cNvPr id="211317" name="Freihand 211316">
                  <a:extLst>
                    <a:ext uri="{FF2B5EF4-FFF2-40B4-BE49-F238E27FC236}">
                      <a16:creationId xmlns:a16="http://schemas.microsoft.com/office/drawing/2014/main" id="{81C4CB8C-90FF-9157-0C8C-7EACF64C32F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965384" y="3418560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318" name="Freihand 211317">
                  <a:extLst>
                    <a:ext uri="{FF2B5EF4-FFF2-40B4-BE49-F238E27FC236}">
                      <a16:creationId xmlns:a16="http://schemas.microsoft.com/office/drawing/2014/main" id="{1F151022-302D-0671-6D1F-B331F5DFAD7E}"/>
                    </a:ext>
                  </a:extLst>
                </p14:cNvPr>
                <p14:cNvContentPartPr/>
                <p14:nvPr/>
              </p14:nvContentPartPr>
              <p14:xfrm>
                <a:off x="2129184" y="3446640"/>
                <a:ext cx="90360" cy="108360"/>
              </p14:xfrm>
            </p:contentPart>
          </mc:Choice>
          <mc:Fallback>
            <p:pic>
              <p:nvPicPr>
                <p:cNvPr id="211318" name="Freihand 211317">
                  <a:extLst>
                    <a:ext uri="{FF2B5EF4-FFF2-40B4-BE49-F238E27FC236}">
                      <a16:creationId xmlns:a16="http://schemas.microsoft.com/office/drawing/2014/main" id="{1F151022-302D-0671-6D1F-B331F5DFAD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20544" y="3438000"/>
                  <a:ext cx="108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1319" name="Freihand 211318">
                  <a:extLst>
                    <a:ext uri="{FF2B5EF4-FFF2-40B4-BE49-F238E27FC236}">
                      <a16:creationId xmlns:a16="http://schemas.microsoft.com/office/drawing/2014/main" id="{747FC246-BF8D-C6D3-AE1A-602D1482518D}"/>
                    </a:ext>
                  </a:extLst>
                </p14:cNvPr>
                <p14:cNvContentPartPr/>
                <p14:nvPr/>
              </p14:nvContentPartPr>
              <p14:xfrm>
                <a:off x="2344464" y="3382200"/>
                <a:ext cx="83880" cy="190800"/>
              </p14:xfrm>
            </p:contentPart>
          </mc:Choice>
          <mc:Fallback>
            <p:pic>
              <p:nvPicPr>
                <p:cNvPr id="211319" name="Freihand 211318">
                  <a:extLst>
                    <a:ext uri="{FF2B5EF4-FFF2-40B4-BE49-F238E27FC236}">
                      <a16:creationId xmlns:a16="http://schemas.microsoft.com/office/drawing/2014/main" id="{747FC246-BF8D-C6D3-AE1A-602D1482518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35824" y="3373560"/>
                  <a:ext cx="101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1320" name="Freihand 211319">
                  <a:extLst>
                    <a:ext uri="{FF2B5EF4-FFF2-40B4-BE49-F238E27FC236}">
                      <a16:creationId xmlns:a16="http://schemas.microsoft.com/office/drawing/2014/main" id="{95653E04-4256-AF75-25CD-3B4322C55A90}"/>
                    </a:ext>
                  </a:extLst>
                </p14:cNvPr>
                <p14:cNvContentPartPr/>
                <p14:nvPr/>
              </p14:nvContentPartPr>
              <p14:xfrm>
                <a:off x="2588904" y="3350160"/>
                <a:ext cx="167400" cy="159120"/>
              </p14:xfrm>
            </p:contentPart>
          </mc:Choice>
          <mc:Fallback>
            <p:pic>
              <p:nvPicPr>
                <p:cNvPr id="211320" name="Freihand 211319">
                  <a:extLst>
                    <a:ext uri="{FF2B5EF4-FFF2-40B4-BE49-F238E27FC236}">
                      <a16:creationId xmlns:a16="http://schemas.microsoft.com/office/drawing/2014/main" id="{95653E04-4256-AF75-25CD-3B4322C55A9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80264" y="3341520"/>
                  <a:ext cx="185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1321" name="Freihand 211320">
                  <a:extLst>
                    <a:ext uri="{FF2B5EF4-FFF2-40B4-BE49-F238E27FC236}">
                      <a16:creationId xmlns:a16="http://schemas.microsoft.com/office/drawing/2014/main" id="{EB35C83E-8683-1A58-3F78-F75C657D75B4}"/>
                    </a:ext>
                  </a:extLst>
                </p14:cNvPr>
                <p14:cNvContentPartPr/>
                <p14:nvPr/>
              </p14:nvContentPartPr>
              <p14:xfrm>
                <a:off x="2852424" y="3377160"/>
                <a:ext cx="50040" cy="174960"/>
              </p14:xfrm>
            </p:contentPart>
          </mc:Choice>
          <mc:Fallback>
            <p:pic>
              <p:nvPicPr>
                <p:cNvPr id="211321" name="Freihand 211320">
                  <a:extLst>
                    <a:ext uri="{FF2B5EF4-FFF2-40B4-BE49-F238E27FC236}">
                      <a16:creationId xmlns:a16="http://schemas.microsoft.com/office/drawing/2014/main" id="{EB35C83E-8683-1A58-3F78-F75C657D75B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43784" y="3368160"/>
                  <a:ext cx="67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1322" name="Freihand 211321">
                  <a:extLst>
                    <a:ext uri="{FF2B5EF4-FFF2-40B4-BE49-F238E27FC236}">
                      <a16:creationId xmlns:a16="http://schemas.microsoft.com/office/drawing/2014/main" id="{28902E61-820D-2BF4-C387-B39664155DFA}"/>
                    </a:ext>
                  </a:extLst>
                </p14:cNvPr>
                <p14:cNvContentPartPr/>
                <p14:nvPr/>
              </p14:nvContentPartPr>
              <p14:xfrm>
                <a:off x="2821104" y="3452400"/>
                <a:ext cx="140400" cy="15840"/>
              </p14:xfrm>
            </p:contentPart>
          </mc:Choice>
          <mc:Fallback>
            <p:pic>
              <p:nvPicPr>
                <p:cNvPr id="211322" name="Freihand 211321">
                  <a:extLst>
                    <a:ext uri="{FF2B5EF4-FFF2-40B4-BE49-F238E27FC236}">
                      <a16:creationId xmlns:a16="http://schemas.microsoft.com/office/drawing/2014/main" id="{28902E61-820D-2BF4-C387-B39664155DF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12104" y="3443760"/>
                  <a:ext cx="158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1323" name="Freihand 211322">
                  <a:extLst>
                    <a:ext uri="{FF2B5EF4-FFF2-40B4-BE49-F238E27FC236}">
                      <a16:creationId xmlns:a16="http://schemas.microsoft.com/office/drawing/2014/main" id="{CD56EEC7-F6CB-1F05-65DA-C59E43B1EF73}"/>
                    </a:ext>
                  </a:extLst>
                </p14:cNvPr>
                <p14:cNvContentPartPr/>
                <p14:nvPr/>
              </p14:nvContentPartPr>
              <p14:xfrm>
                <a:off x="3167064" y="3412080"/>
                <a:ext cx="43200" cy="119880"/>
              </p14:xfrm>
            </p:contentPart>
          </mc:Choice>
          <mc:Fallback>
            <p:pic>
              <p:nvPicPr>
                <p:cNvPr id="211323" name="Freihand 211322">
                  <a:extLst>
                    <a:ext uri="{FF2B5EF4-FFF2-40B4-BE49-F238E27FC236}">
                      <a16:creationId xmlns:a16="http://schemas.microsoft.com/office/drawing/2014/main" id="{CD56EEC7-F6CB-1F05-65DA-C59E43B1EF7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158424" y="3403080"/>
                  <a:ext cx="6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1324" name="Freihand 211323">
                  <a:extLst>
                    <a:ext uri="{FF2B5EF4-FFF2-40B4-BE49-F238E27FC236}">
                      <a16:creationId xmlns:a16="http://schemas.microsoft.com/office/drawing/2014/main" id="{689BC826-D404-D275-656A-571251F88E59}"/>
                    </a:ext>
                  </a:extLst>
                </p14:cNvPr>
                <p14:cNvContentPartPr/>
                <p14:nvPr/>
              </p14:nvContentPartPr>
              <p14:xfrm>
                <a:off x="3234744" y="3407040"/>
                <a:ext cx="30600" cy="132120"/>
              </p14:xfrm>
            </p:contentPart>
          </mc:Choice>
          <mc:Fallback>
            <p:pic>
              <p:nvPicPr>
                <p:cNvPr id="211324" name="Freihand 211323">
                  <a:extLst>
                    <a:ext uri="{FF2B5EF4-FFF2-40B4-BE49-F238E27FC236}">
                      <a16:creationId xmlns:a16="http://schemas.microsoft.com/office/drawing/2014/main" id="{689BC826-D404-D275-656A-571251F88E5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26104" y="3398400"/>
                  <a:ext cx="48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1325" name="Freihand 211324">
                  <a:extLst>
                    <a:ext uri="{FF2B5EF4-FFF2-40B4-BE49-F238E27FC236}">
                      <a16:creationId xmlns:a16="http://schemas.microsoft.com/office/drawing/2014/main" id="{5B0F394F-9C6E-C4A3-24C0-CA5142E6827B}"/>
                    </a:ext>
                  </a:extLst>
                </p14:cNvPr>
                <p14:cNvContentPartPr/>
                <p14:nvPr/>
              </p14:nvContentPartPr>
              <p14:xfrm>
                <a:off x="3153024" y="3354120"/>
                <a:ext cx="164880" cy="10080"/>
              </p14:xfrm>
            </p:contentPart>
          </mc:Choice>
          <mc:Fallback>
            <p:pic>
              <p:nvPicPr>
                <p:cNvPr id="211325" name="Freihand 211324">
                  <a:extLst>
                    <a:ext uri="{FF2B5EF4-FFF2-40B4-BE49-F238E27FC236}">
                      <a16:creationId xmlns:a16="http://schemas.microsoft.com/office/drawing/2014/main" id="{5B0F394F-9C6E-C4A3-24C0-CA5142E6827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44384" y="3345480"/>
                  <a:ext cx="182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1327" name="Freihand 211326">
                  <a:extLst>
                    <a:ext uri="{FF2B5EF4-FFF2-40B4-BE49-F238E27FC236}">
                      <a16:creationId xmlns:a16="http://schemas.microsoft.com/office/drawing/2014/main" id="{290BBE59-8C91-E4E8-F01E-3DB6A88D1AB7}"/>
                    </a:ext>
                  </a:extLst>
                </p14:cNvPr>
                <p14:cNvContentPartPr/>
                <p14:nvPr/>
              </p14:nvContentPartPr>
              <p14:xfrm>
                <a:off x="3133224" y="3278880"/>
                <a:ext cx="176760" cy="19440"/>
              </p14:xfrm>
            </p:contentPart>
          </mc:Choice>
          <mc:Fallback>
            <p:pic>
              <p:nvPicPr>
                <p:cNvPr id="211327" name="Freihand 211326">
                  <a:extLst>
                    <a:ext uri="{FF2B5EF4-FFF2-40B4-BE49-F238E27FC236}">
                      <a16:creationId xmlns:a16="http://schemas.microsoft.com/office/drawing/2014/main" id="{290BBE59-8C91-E4E8-F01E-3DB6A88D1AB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24584" y="3270240"/>
                  <a:ext cx="194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1328" name="Freihand 211327">
                  <a:extLst>
                    <a:ext uri="{FF2B5EF4-FFF2-40B4-BE49-F238E27FC236}">
                      <a16:creationId xmlns:a16="http://schemas.microsoft.com/office/drawing/2014/main" id="{58D6EC04-AD86-F3D9-2EC6-119653EF4AFD}"/>
                    </a:ext>
                  </a:extLst>
                </p14:cNvPr>
                <p14:cNvContentPartPr/>
                <p14:nvPr/>
              </p14:nvContentPartPr>
              <p14:xfrm>
                <a:off x="3325104" y="3360600"/>
                <a:ext cx="182160" cy="354960"/>
              </p14:xfrm>
            </p:contentPart>
          </mc:Choice>
          <mc:Fallback>
            <p:pic>
              <p:nvPicPr>
                <p:cNvPr id="211328" name="Freihand 211327">
                  <a:extLst>
                    <a:ext uri="{FF2B5EF4-FFF2-40B4-BE49-F238E27FC236}">
                      <a16:creationId xmlns:a16="http://schemas.microsoft.com/office/drawing/2014/main" id="{58D6EC04-AD86-F3D9-2EC6-119653EF4AF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16104" y="3351960"/>
                  <a:ext cx="1998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1330" name="Freihand 211329">
                  <a:extLst>
                    <a:ext uri="{FF2B5EF4-FFF2-40B4-BE49-F238E27FC236}">
                      <a16:creationId xmlns:a16="http://schemas.microsoft.com/office/drawing/2014/main" id="{9DA20FFA-8779-A3B9-78EF-81D07BD1E96F}"/>
                    </a:ext>
                  </a:extLst>
                </p14:cNvPr>
                <p14:cNvContentPartPr/>
                <p14:nvPr/>
              </p14:nvContentPartPr>
              <p14:xfrm>
                <a:off x="3664584" y="3306600"/>
                <a:ext cx="65520" cy="256320"/>
              </p14:xfrm>
            </p:contentPart>
          </mc:Choice>
          <mc:Fallback>
            <p:pic>
              <p:nvPicPr>
                <p:cNvPr id="211330" name="Freihand 211329">
                  <a:extLst>
                    <a:ext uri="{FF2B5EF4-FFF2-40B4-BE49-F238E27FC236}">
                      <a16:creationId xmlns:a16="http://schemas.microsoft.com/office/drawing/2014/main" id="{9DA20FFA-8779-A3B9-78EF-81D07BD1E96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55944" y="3297960"/>
                  <a:ext cx="83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11331" name="Freihand 211330">
                  <a:extLst>
                    <a:ext uri="{FF2B5EF4-FFF2-40B4-BE49-F238E27FC236}">
                      <a16:creationId xmlns:a16="http://schemas.microsoft.com/office/drawing/2014/main" id="{32ABFC7E-3BF5-F3AC-C237-89BB5937DFD8}"/>
                    </a:ext>
                  </a:extLst>
                </p14:cNvPr>
                <p14:cNvContentPartPr/>
                <p14:nvPr/>
              </p14:nvContentPartPr>
              <p14:xfrm>
                <a:off x="3851424" y="3322440"/>
                <a:ext cx="186480" cy="153000"/>
              </p14:xfrm>
            </p:contentPart>
          </mc:Choice>
          <mc:Fallback>
            <p:pic>
              <p:nvPicPr>
                <p:cNvPr id="211331" name="Freihand 211330">
                  <a:extLst>
                    <a:ext uri="{FF2B5EF4-FFF2-40B4-BE49-F238E27FC236}">
                      <a16:creationId xmlns:a16="http://schemas.microsoft.com/office/drawing/2014/main" id="{32ABFC7E-3BF5-F3AC-C237-89BB5937DF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42784" y="3313440"/>
                  <a:ext cx="204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11332" name="Freihand 211331">
                  <a:extLst>
                    <a:ext uri="{FF2B5EF4-FFF2-40B4-BE49-F238E27FC236}">
                      <a16:creationId xmlns:a16="http://schemas.microsoft.com/office/drawing/2014/main" id="{3607E92A-39C4-1A37-F187-346F55CF63B6}"/>
                    </a:ext>
                  </a:extLst>
                </p14:cNvPr>
                <p14:cNvContentPartPr/>
                <p14:nvPr/>
              </p14:nvContentPartPr>
              <p14:xfrm>
                <a:off x="4232664" y="3327120"/>
                <a:ext cx="24120" cy="155160"/>
              </p14:xfrm>
            </p:contentPart>
          </mc:Choice>
          <mc:Fallback>
            <p:pic>
              <p:nvPicPr>
                <p:cNvPr id="211332" name="Freihand 211331">
                  <a:extLst>
                    <a:ext uri="{FF2B5EF4-FFF2-40B4-BE49-F238E27FC236}">
                      <a16:creationId xmlns:a16="http://schemas.microsoft.com/office/drawing/2014/main" id="{3607E92A-39C4-1A37-F187-346F55CF63B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23664" y="3318120"/>
                  <a:ext cx="4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11333" name="Freihand 211332">
                  <a:extLst>
                    <a:ext uri="{FF2B5EF4-FFF2-40B4-BE49-F238E27FC236}">
                      <a16:creationId xmlns:a16="http://schemas.microsoft.com/office/drawing/2014/main" id="{1D36D544-CF22-AF79-A918-AE0712759395}"/>
                    </a:ext>
                  </a:extLst>
                </p14:cNvPr>
                <p14:cNvContentPartPr/>
                <p14:nvPr/>
              </p14:nvContentPartPr>
              <p14:xfrm>
                <a:off x="4175424" y="3320280"/>
                <a:ext cx="355680" cy="112680"/>
              </p14:xfrm>
            </p:contentPart>
          </mc:Choice>
          <mc:Fallback>
            <p:pic>
              <p:nvPicPr>
                <p:cNvPr id="211333" name="Freihand 211332">
                  <a:extLst>
                    <a:ext uri="{FF2B5EF4-FFF2-40B4-BE49-F238E27FC236}">
                      <a16:creationId xmlns:a16="http://schemas.microsoft.com/office/drawing/2014/main" id="{1D36D544-CF22-AF79-A918-AE071275939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166424" y="3311280"/>
                  <a:ext cx="373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1334" name="Freihand 211333">
                  <a:extLst>
                    <a:ext uri="{FF2B5EF4-FFF2-40B4-BE49-F238E27FC236}">
                      <a16:creationId xmlns:a16="http://schemas.microsoft.com/office/drawing/2014/main" id="{FA81ABC6-0606-355D-3E69-B16800A0638D}"/>
                    </a:ext>
                  </a:extLst>
                </p14:cNvPr>
                <p14:cNvContentPartPr/>
                <p14:nvPr/>
              </p14:nvContentPartPr>
              <p14:xfrm>
                <a:off x="4460904" y="3269880"/>
                <a:ext cx="203040" cy="193320"/>
              </p14:xfrm>
            </p:contentPart>
          </mc:Choice>
          <mc:Fallback>
            <p:pic>
              <p:nvPicPr>
                <p:cNvPr id="211334" name="Freihand 211333">
                  <a:extLst>
                    <a:ext uri="{FF2B5EF4-FFF2-40B4-BE49-F238E27FC236}">
                      <a16:creationId xmlns:a16="http://schemas.microsoft.com/office/drawing/2014/main" id="{FA81ABC6-0606-355D-3E69-B16800A0638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51904" y="3260880"/>
                  <a:ext cx="220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1335" name="Freihand 211334">
                  <a:extLst>
                    <a:ext uri="{FF2B5EF4-FFF2-40B4-BE49-F238E27FC236}">
                      <a16:creationId xmlns:a16="http://schemas.microsoft.com/office/drawing/2014/main" id="{5E06EDFA-7C61-88C4-1FD3-39DD1ABA0AAF}"/>
                    </a:ext>
                  </a:extLst>
                </p14:cNvPr>
                <p14:cNvContentPartPr/>
                <p14:nvPr/>
              </p14:nvContentPartPr>
              <p14:xfrm>
                <a:off x="4443624" y="3219120"/>
                <a:ext cx="231840" cy="10080"/>
              </p14:xfrm>
            </p:contentPart>
          </mc:Choice>
          <mc:Fallback>
            <p:pic>
              <p:nvPicPr>
                <p:cNvPr id="211335" name="Freihand 211334">
                  <a:extLst>
                    <a:ext uri="{FF2B5EF4-FFF2-40B4-BE49-F238E27FC236}">
                      <a16:creationId xmlns:a16="http://schemas.microsoft.com/office/drawing/2014/main" id="{5E06EDFA-7C61-88C4-1FD3-39DD1ABA0AA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34984" y="3210480"/>
                  <a:ext cx="249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1336" name="Freihand 211335">
                  <a:extLst>
                    <a:ext uri="{FF2B5EF4-FFF2-40B4-BE49-F238E27FC236}">
                      <a16:creationId xmlns:a16="http://schemas.microsoft.com/office/drawing/2014/main" id="{85BC69DC-DE79-428A-EAA1-1F03F15F384E}"/>
                    </a:ext>
                  </a:extLst>
                </p14:cNvPr>
                <p14:cNvContentPartPr/>
                <p14:nvPr/>
              </p14:nvContentPartPr>
              <p14:xfrm>
                <a:off x="4908024" y="3227760"/>
                <a:ext cx="123480" cy="263160"/>
              </p14:xfrm>
            </p:contentPart>
          </mc:Choice>
          <mc:Fallback>
            <p:pic>
              <p:nvPicPr>
                <p:cNvPr id="211336" name="Freihand 211335">
                  <a:extLst>
                    <a:ext uri="{FF2B5EF4-FFF2-40B4-BE49-F238E27FC236}">
                      <a16:creationId xmlns:a16="http://schemas.microsoft.com/office/drawing/2014/main" id="{85BC69DC-DE79-428A-EAA1-1F03F15F384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99384" y="3219120"/>
                  <a:ext cx="141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1337" name="Freihand 211336">
                  <a:extLst>
                    <a:ext uri="{FF2B5EF4-FFF2-40B4-BE49-F238E27FC236}">
                      <a16:creationId xmlns:a16="http://schemas.microsoft.com/office/drawing/2014/main" id="{5F4D5C5E-B9A5-4A90-104E-2501D03382C6}"/>
                    </a:ext>
                  </a:extLst>
                </p14:cNvPr>
                <p14:cNvContentPartPr/>
                <p14:nvPr/>
              </p14:nvContentPartPr>
              <p14:xfrm>
                <a:off x="5593104" y="3371400"/>
                <a:ext cx="186480" cy="19800"/>
              </p14:xfrm>
            </p:contentPart>
          </mc:Choice>
          <mc:Fallback>
            <p:pic>
              <p:nvPicPr>
                <p:cNvPr id="211337" name="Freihand 211336">
                  <a:extLst>
                    <a:ext uri="{FF2B5EF4-FFF2-40B4-BE49-F238E27FC236}">
                      <a16:creationId xmlns:a16="http://schemas.microsoft.com/office/drawing/2014/main" id="{5F4D5C5E-B9A5-4A90-104E-2501D03382C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84464" y="3362400"/>
                  <a:ext cx="20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1338" name="Freihand 211337">
                  <a:extLst>
                    <a:ext uri="{FF2B5EF4-FFF2-40B4-BE49-F238E27FC236}">
                      <a16:creationId xmlns:a16="http://schemas.microsoft.com/office/drawing/2014/main" id="{AFBED83E-1C42-4C88-86F5-F3A8BB08A140}"/>
                    </a:ext>
                  </a:extLst>
                </p14:cNvPr>
                <p14:cNvContentPartPr/>
                <p14:nvPr/>
              </p14:nvContentPartPr>
              <p14:xfrm>
                <a:off x="5635224" y="3452400"/>
                <a:ext cx="122400" cy="7200"/>
              </p14:xfrm>
            </p:contentPart>
          </mc:Choice>
          <mc:Fallback>
            <p:pic>
              <p:nvPicPr>
                <p:cNvPr id="211338" name="Freihand 211337">
                  <a:extLst>
                    <a:ext uri="{FF2B5EF4-FFF2-40B4-BE49-F238E27FC236}">
                      <a16:creationId xmlns:a16="http://schemas.microsoft.com/office/drawing/2014/main" id="{AFBED83E-1C42-4C88-86F5-F3A8BB08A14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26224" y="3443760"/>
                  <a:ext cx="14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1339" name="Freihand 211338">
                  <a:extLst>
                    <a:ext uri="{FF2B5EF4-FFF2-40B4-BE49-F238E27FC236}">
                      <a16:creationId xmlns:a16="http://schemas.microsoft.com/office/drawing/2014/main" id="{48B973DB-8034-83A3-2EEF-4CACBA93F44B}"/>
                    </a:ext>
                  </a:extLst>
                </p14:cNvPr>
                <p14:cNvContentPartPr/>
                <p14:nvPr/>
              </p14:nvContentPartPr>
              <p14:xfrm>
                <a:off x="5977224" y="3237840"/>
                <a:ext cx="214200" cy="174960"/>
              </p14:xfrm>
            </p:contentPart>
          </mc:Choice>
          <mc:Fallback>
            <p:pic>
              <p:nvPicPr>
                <p:cNvPr id="211339" name="Freihand 211338">
                  <a:extLst>
                    <a:ext uri="{FF2B5EF4-FFF2-40B4-BE49-F238E27FC236}">
                      <a16:creationId xmlns:a16="http://schemas.microsoft.com/office/drawing/2014/main" id="{48B973DB-8034-83A3-2EEF-4CACBA93F44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68584" y="3228840"/>
                  <a:ext cx="231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1340" name="Freihand 211339">
                  <a:extLst>
                    <a:ext uri="{FF2B5EF4-FFF2-40B4-BE49-F238E27FC236}">
                      <a16:creationId xmlns:a16="http://schemas.microsoft.com/office/drawing/2014/main" id="{40977D95-37F1-E2C3-0BD2-95DCB2230F2E}"/>
                    </a:ext>
                  </a:extLst>
                </p14:cNvPr>
                <p14:cNvContentPartPr/>
                <p14:nvPr/>
              </p14:nvContentPartPr>
              <p14:xfrm>
                <a:off x="6213744" y="3237120"/>
                <a:ext cx="120600" cy="176400"/>
              </p14:xfrm>
            </p:contentPart>
          </mc:Choice>
          <mc:Fallback>
            <p:pic>
              <p:nvPicPr>
                <p:cNvPr id="211340" name="Freihand 211339">
                  <a:extLst>
                    <a:ext uri="{FF2B5EF4-FFF2-40B4-BE49-F238E27FC236}">
                      <a16:creationId xmlns:a16="http://schemas.microsoft.com/office/drawing/2014/main" id="{40977D95-37F1-E2C3-0BD2-95DCB2230F2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04744" y="3228480"/>
                  <a:ext cx="138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1344" name="Freihand 211343">
                  <a:extLst>
                    <a:ext uri="{FF2B5EF4-FFF2-40B4-BE49-F238E27FC236}">
                      <a16:creationId xmlns:a16="http://schemas.microsoft.com/office/drawing/2014/main" id="{8BBBCDB4-AAF4-2B09-7519-CF2D1645BF80}"/>
                    </a:ext>
                  </a:extLst>
                </p14:cNvPr>
                <p14:cNvContentPartPr/>
                <p14:nvPr/>
              </p14:nvContentPartPr>
              <p14:xfrm>
                <a:off x="6361344" y="3252600"/>
                <a:ext cx="148320" cy="160560"/>
              </p14:xfrm>
            </p:contentPart>
          </mc:Choice>
          <mc:Fallback>
            <p:pic>
              <p:nvPicPr>
                <p:cNvPr id="211344" name="Freihand 211343">
                  <a:extLst>
                    <a:ext uri="{FF2B5EF4-FFF2-40B4-BE49-F238E27FC236}">
                      <a16:creationId xmlns:a16="http://schemas.microsoft.com/office/drawing/2014/main" id="{8BBBCDB4-AAF4-2B09-7519-CF2D1645BF8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52704" y="3243600"/>
                  <a:ext cx="165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1345" name="Freihand 211344">
                  <a:extLst>
                    <a:ext uri="{FF2B5EF4-FFF2-40B4-BE49-F238E27FC236}">
                      <a16:creationId xmlns:a16="http://schemas.microsoft.com/office/drawing/2014/main" id="{04EB1726-0CEA-7177-5AED-36F61352854B}"/>
                    </a:ext>
                  </a:extLst>
                </p14:cNvPr>
                <p14:cNvContentPartPr/>
                <p14:nvPr/>
              </p14:nvContentPartPr>
              <p14:xfrm>
                <a:off x="6542064" y="3380400"/>
                <a:ext cx="12240" cy="71280"/>
              </p14:xfrm>
            </p:contentPart>
          </mc:Choice>
          <mc:Fallback>
            <p:pic>
              <p:nvPicPr>
                <p:cNvPr id="211345" name="Freihand 211344">
                  <a:extLst>
                    <a:ext uri="{FF2B5EF4-FFF2-40B4-BE49-F238E27FC236}">
                      <a16:creationId xmlns:a16="http://schemas.microsoft.com/office/drawing/2014/main" id="{04EB1726-0CEA-7177-5AED-36F61352854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33424" y="3371400"/>
                  <a:ext cx="29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1346" name="Freihand 211345">
                  <a:extLst>
                    <a:ext uri="{FF2B5EF4-FFF2-40B4-BE49-F238E27FC236}">
                      <a16:creationId xmlns:a16="http://schemas.microsoft.com/office/drawing/2014/main" id="{811A9791-BD59-3C0B-9C64-94FA6591D994}"/>
                    </a:ext>
                  </a:extLst>
                </p14:cNvPr>
                <p14:cNvContentPartPr/>
                <p14:nvPr/>
              </p14:nvContentPartPr>
              <p14:xfrm>
                <a:off x="6655464" y="3231360"/>
                <a:ext cx="156600" cy="190800"/>
              </p14:xfrm>
            </p:contentPart>
          </mc:Choice>
          <mc:Fallback>
            <p:pic>
              <p:nvPicPr>
                <p:cNvPr id="211346" name="Freihand 211345">
                  <a:extLst>
                    <a:ext uri="{FF2B5EF4-FFF2-40B4-BE49-F238E27FC236}">
                      <a16:creationId xmlns:a16="http://schemas.microsoft.com/office/drawing/2014/main" id="{811A9791-BD59-3C0B-9C64-94FA6591D99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646824" y="3222360"/>
                  <a:ext cx="174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1347" name="Freihand 211346">
                  <a:extLst>
                    <a:ext uri="{FF2B5EF4-FFF2-40B4-BE49-F238E27FC236}">
                      <a16:creationId xmlns:a16="http://schemas.microsoft.com/office/drawing/2014/main" id="{9BB68FF8-3CFD-B9D1-2F90-9A4B10E0BE1B}"/>
                    </a:ext>
                  </a:extLst>
                </p14:cNvPr>
                <p14:cNvContentPartPr/>
                <p14:nvPr/>
              </p14:nvContentPartPr>
              <p14:xfrm>
                <a:off x="6835104" y="3262320"/>
                <a:ext cx="124560" cy="182520"/>
              </p14:xfrm>
            </p:contentPart>
          </mc:Choice>
          <mc:Fallback>
            <p:pic>
              <p:nvPicPr>
                <p:cNvPr id="211347" name="Freihand 211346">
                  <a:extLst>
                    <a:ext uri="{FF2B5EF4-FFF2-40B4-BE49-F238E27FC236}">
                      <a16:creationId xmlns:a16="http://schemas.microsoft.com/office/drawing/2014/main" id="{9BB68FF8-3CFD-B9D1-2F90-9A4B10E0BE1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26464" y="3253680"/>
                  <a:ext cx="142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1349" name="Freihand 211348">
                  <a:extLst>
                    <a:ext uri="{FF2B5EF4-FFF2-40B4-BE49-F238E27FC236}">
                      <a16:creationId xmlns:a16="http://schemas.microsoft.com/office/drawing/2014/main" id="{47FACCE6-CF99-13E1-D29D-865CF1A18FCC}"/>
                    </a:ext>
                  </a:extLst>
                </p14:cNvPr>
                <p14:cNvContentPartPr/>
                <p14:nvPr/>
              </p14:nvContentPartPr>
              <p14:xfrm>
                <a:off x="7193664" y="3324240"/>
                <a:ext cx="171360" cy="27000"/>
              </p14:xfrm>
            </p:contentPart>
          </mc:Choice>
          <mc:Fallback>
            <p:pic>
              <p:nvPicPr>
                <p:cNvPr id="211349" name="Freihand 211348">
                  <a:extLst>
                    <a:ext uri="{FF2B5EF4-FFF2-40B4-BE49-F238E27FC236}">
                      <a16:creationId xmlns:a16="http://schemas.microsoft.com/office/drawing/2014/main" id="{47FACCE6-CF99-13E1-D29D-865CF1A18FC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85024" y="3315240"/>
                  <a:ext cx="189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1350" name="Freihand 211349">
                  <a:extLst>
                    <a:ext uri="{FF2B5EF4-FFF2-40B4-BE49-F238E27FC236}">
                      <a16:creationId xmlns:a16="http://schemas.microsoft.com/office/drawing/2014/main" id="{8873E1FC-CEA1-FFAA-06BA-8A5163FBCF68}"/>
                    </a:ext>
                  </a:extLst>
                </p14:cNvPr>
                <p14:cNvContentPartPr/>
                <p14:nvPr/>
              </p14:nvContentPartPr>
              <p14:xfrm>
                <a:off x="7164144" y="3414600"/>
                <a:ext cx="253080" cy="29880"/>
              </p14:xfrm>
            </p:contentPart>
          </mc:Choice>
          <mc:Fallback>
            <p:pic>
              <p:nvPicPr>
                <p:cNvPr id="211350" name="Freihand 211349">
                  <a:extLst>
                    <a:ext uri="{FF2B5EF4-FFF2-40B4-BE49-F238E27FC236}">
                      <a16:creationId xmlns:a16="http://schemas.microsoft.com/office/drawing/2014/main" id="{8873E1FC-CEA1-FFAA-06BA-8A5163FBCF6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55504" y="3405600"/>
                  <a:ext cx="270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1352" name="Freihand 211351">
                  <a:extLst>
                    <a:ext uri="{FF2B5EF4-FFF2-40B4-BE49-F238E27FC236}">
                      <a16:creationId xmlns:a16="http://schemas.microsoft.com/office/drawing/2014/main" id="{FF22D809-14E2-6C39-E128-D317CBDEED13}"/>
                    </a:ext>
                  </a:extLst>
                </p14:cNvPr>
                <p14:cNvContentPartPr/>
                <p14:nvPr/>
              </p14:nvContentPartPr>
              <p14:xfrm>
                <a:off x="7500744" y="3234600"/>
                <a:ext cx="175680" cy="267480"/>
              </p14:xfrm>
            </p:contentPart>
          </mc:Choice>
          <mc:Fallback>
            <p:pic>
              <p:nvPicPr>
                <p:cNvPr id="211352" name="Freihand 211351">
                  <a:extLst>
                    <a:ext uri="{FF2B5EF4-FFF2-40B4-BE49-F238E27FC236}">
                      <a16:creationId xmlns:a16="http://schemas.microsoft.com/office/drawing/2014/main" id="{FF22D809-14E2-6C39-E128-D317CBDEED1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91744" y="3225600"/>
                  <a:ext cx="193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1353" name="Freihand 211352">
                  <a:extLst>
                    <a:ext uri="{FF2B5EF4-FFF2-40B4-BE49-F238E27FC236}">
                      <a16:creationId xmlns:a16="http://schemas.microsoft.com/office/drawing/2014/main" id="{762EF29A-7D46-671B-B82C-044CC4ACD841}"/>
                    </a:ext>
                  </a:extLst>
                </p14:cNvPr>
                <p14:cNvContentPartPr/>
                <p14:nvPr/>
              </p14:nvContentPartPr>
              <p14:xfrm>
                <a:off x="7511544" y="3213000"/>
                <a:ext cx="179640" cy="61560"/>
              </p14:xfrm>
            </p:contentPart>
          </mc:Choice>
          <mc:Fallback>
            <p:pic>
              <p:nvPicPr>
                <p:cNvPr id="211353" name="Freihand 211352">
                  <a:extLst>
                    <a:ext uri="{FF2B5EF4-FFF2-40B4-BE49-F238E27FC236}">
                      <a16:creationId xmlns:a16="http://schemas.microsoft.com/office/drawing/2014/main" id="{762EF29A-7D46-671B-B82C-044CC4ACD84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02544" y="3204000"/>
                  <a:ext cx="19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11354" name="Freihand 211353">
                  <a:extLst>
                    <a:ext uri="{FF2B5EF4-FFF2-40B4-BE49-F238E27FC236}">
                      <a16:creationId xmlns:a16="http://schemas.microsoft.com/office/drawing/2014/main" id="{6A9E1477-8E2F-6439-0C88-3A1F69D941CB}"/>
                    </a:ext>
                  </a:extLst>
                </p14:cNvPr>
                <p14:cNvContentPartPr/>
                <p14:nvPr/>
              </p14:nvContentPartPr>
              <p14:xfrm>
                <a:off x="8023464" y="3061080"/>
                <a:ext cx="213120" cy="189360"/>
              </p14:xfrm>
            </p:contentPart>
          </mc:Choice>
          <mc:Fallback>
            <p:pic>
              <p:nvPicPr>
                <p:cNvPr id="211354" name="Freihand 211353">
                  <a:extLst>
                    <a:ext uri="{FF2B5EF4-FFF2-40B4-BE49-F238E27FC236}">
                      <a16:creationId xmlns:a16="http://schemas.microsoft.com/office/drawing/2014/main" id="{6A9E1477-8E2F-6439-0C88-3A1F69D941C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14824" y="3052080"/>
                  <a:ext cx="230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1355" name="Freihand 211354">
                  <a:extLst>
                    <a:ext uri="{FF2B5EF4-FFF2-40B4-BE49-F238E27FC236}">
                      <a16:creationId xmlns:a16="http://schemas.microsoft.com/office/drawing/2014/main" id="{6B6CE016-C96E-668A-D54B-492F7F7AB82F}"/>
                    </a:ext>
                  </a:extLst>
                </p14:cNvPr>
                <p14:cNvContentPartPr/>
                <p14:nvPr/>
              </p14:nvContentPartPr>
              <p14:xfrm>
                <a:off x="8297784" y="3018600"/>
                <a:ext cx="157320" cy="226800"/>
              </p14:xfrm>
            </p:contentPart>
          </mc:Choice>
          <mc:Fallback>
            <p:pic>
              <p:nvPicPr>
                <p:cNvPr id="211355" name="Freihand 211354">
                  <a:extLst>
                    <a:ext uri="{FF2B5EF4-FFF2-40B4-BE49-F238E27FC236}">
                      <a16:creationId xmlns:a16="http://schemas.microsoft.com/office/drawing/2014/main" id="{6B6CE016-C96E-668A-D54B-492F7F7AB82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89144" y="3009600"/>
                  <a:ext cx="174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1356" name="Freihand 211355">
                  <a:extLst>
                    <a:ext uri="{FF2B5EF4-FFF2-40B4-BE49-F238E27FC236}">
                      <a16:creationId xmlns:a16="http://schemas.microsoft.com/office/drawing/2014/main" id="{8597B4C0-D7C9-044F-7465-22881499D42C}"/>
                    </a:ext>
                  </a:extLst>
                </p14:cNvPr>
                <p14:cNvContentPartPr/>
                <p14:nvPr/>
              </p14:nvContentPartPr>
              <p14:xfrm>
                <a:off x="8546904" y="3036600"/>
                <a:ext cx="148320" cy="189720"/>
              </p14:xfrm>
            </p:contentPart>
          </mc:Choice>
          <mc:Fallback>
            <p:pic>
              <p:nvPicPr>
                <p:cNvPr id="211356" name="Freihand 211355">
                  <a:extLst>
                    <a:ext uri="{FF2B5EF4-FFF2-40B4-BE49-F238E27FC236}">
                      <a16:creationId xmlns:a16="http://schemas.microsoft.com/office/drawing/2014/main" id="{8597B4C0-D7C9-044F-7465-22881499D42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537904" y="3027960"/>
                  <a:ext cx="165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1359" name="Freihand 211358">
                  <a:extLst>
                    <a:ext uri="{FF2B5EF4-FFF2-40B4-BE49-F238E27FC236}">
                      <a16:creationId xmlns:a16="http://schemas.microsoft.com/office/drawing/2014/main" id="{CBF4AB76-46C8-6B30-F060-407CE693B094}"/>
                    </a:ext>
                  </a:extLst>
                </p14:cNvPr>
                <p14:cNvContentPartPr/>
                <p14:nvPr/>
              </p14:nvContentPartPr>
              <p14:xfrm>
                <a:off x="8792064" y="3198240"/>
                <a:ext cx="10440" cy="90720"/>
              </p14:xfrm>
            </p:contentPart>
          </mc:Choice>
          <mc:Fallback>
            <p:pic>
              <p:nvPicPr>
                <p:cNvPr id="211359" name="Freihand 211358">
                  <a:extLst>
                    <a:ext uri="{FF2B5EF4-FFF2-40B4-BE49-F238E27FC236}">
                      <a16:creationId xmlns:a16="http://schemas.microsoft.com/office/drawing/2014/main" id="{CBF4AB76-46C8-6B30-F060-407CE693B09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783064" y="3189240"/>
                  <a:ext cx="28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1360" name="Freihand 211359">
                  <a:extLst>
                    <a:ext uri="{FF2B5EF4-FFF2-40B4-BE49-F238E27FC236}">
                      <a16:creationId xmlns:a16="http://schemas.microsoft.com/office/drawing/2014/main" id="{5C701960-9DBB-78E8-DDB4-397418FB171C}"/>
                    </a:ext>
                  </a:extLst>
                </p14:cNvPr>
                <p14:cNvContentPartPr/>
                <p14:nvPr/>
              </p14:nvContentPartPr>
              <p14:xfrm>
                <a:off x="8902944" y="3024360"/>
                <a:ext cx="144720" cy="199080"/>
              </p14:xfrm>
            </p:contentPart>
          </mc:Choice>
          <mc:Fallback>
            <p:pic>
              <p:nvPicPr>
                <p:cNvPr id="211360" name="Freihand 211359">
                  <a:extLst>
                    <a:ext uri="{FF2B5EF4-FFF2-40B4-BE49-F238E27FC236}">
                      <a16:creationId xmlns:a16="http://schemas.microsoft.com/office/drawing/2014/main" id="{5C701960-9DBB-78E8-DDB4-397418FB171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94304" y="3015360"/>
                  <a:ext cx="162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1361" name="Freihand 211360">
                  <a:extLst>
                    <a:ext uri="{FF2B5EF4-FFF2-40B4-BE49-F238E27FC236}">
                      <a16:creationId xmlns:a16="http://schemas.microsoft.com/office/drawing/2014/main" id="{0ACCB26A-DDF8-2A60-FCE1-EACE3BE11C67}"/>
                    </a:ext>
                  </a:extLst>
                </p14:cNvPr>
                <p14:cNvContentPartPr/>
                <p14:nvPr/>
              </p14:nvContentPartPr>
              <p14:xfrm>
                <a:off x="9141984" y="3017880"/>
                <a:ext cx="104760" cy="192240"/>
              </p14:xfrm>
            </p:contentPart>
          </mc:Choice>
          <mc:Fallback>
            <p:pic>
              <p:nvPicPr>
                <p:cNvPr id="211361" name="Freihand 211360">
                  <a:extLst>
                    <a:ext uri="{FF2B5EF4-FFF2-40B4-BE49-F238E27FC236}">
                      <a16:creationId xmlns:a16="http://schemas.microsoft.com/office/drawing/2014/main" id="{0ACCB26A-DDF8-2A60-FCE1-EACE3BE11C6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133344" y="3008880"/>
                  <a:ext cx="122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1362" name="Freihand 211361">
                  <a:extLst>
                    <a:ext uri="{FF2B5EF4-FFF2-40B4-BE49-F238E27FC236}">
                      <a16:creationId xmlns:a16="http://schemas.microsoft.com/office/drawing/2014/main" id="{0B27F790-DF24-FB25-4229-6F2067F7C2E3}"/>
                    </a:ext>
                  </a:extLst>
                </p14:cNvPr>
                <p14:cNvContentPartPr/>
                <p14:nvPr/>
              </p14:nvContentPartPr>
              <p14:xfrm>
                <a:off x="7988184" y="3305880"/>
                <a:ext cx="1355400" cy="86040"/>
              </p14:xfrm>
            </p:contentPart>
          </mc:Choice>
          <mc:Fallback>
            <p:pic>
              <p:nvPicPr>
                <p:cNvPr id="211362" name="Freihand 211361">
                  <a:extLst>
                    <a:ext uri="{FF2B5EF4-FFF2-40B4-BE49-F238E27FC236}">
                      <a16:creationId xmlns:a16="http://schemas.microsoft.com/office/drawing/2014/main" id="{0B27F790-DF24-FB25-4229-6F2067F7C2E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79544" y="3297240"/>
                  <a:ext cx="1373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1363" name="Freihand 211362">
                  <a:extLst>
                    <a:ext uri="{FF2B5EF4-FFF2-40B4-BE49-F238E27FC236}">
                      <a16:creationId xmlns:a16="http://schemas.microsoft.com/office/drawing/2014/main" id="{C73B996F-B8CB-0DF9-16AC-C9F4E0AE176F}"/>
                    </a:ext>
                  </a:extLst>
                </p14:cNvPr>
                <p14:cNvContentPartPr/>
                <p14:nvPr/>
              </p14:nvContentPartPr>
              <p14:xfrm>
                <a:off x="8150904" y="3459960"/>
                <a:ext cx="168120" cy="140040"/>
              </p14:xfrm>
            </p:contentPart>
          </mc:Choice>
          <mc:Fallback>
            <p:pic>
              <p:nvPicPr>
                <p:cNvPr id="211363" name="Freihand 211362">
                  <a:extLst>
                    <a:ext uri="{FF2B5EF4-FFF2-40B4-BE49-F238E27FC236}">
                      <a16:creationId xmlns:a16="http://schemas.microsoft.com/office/drawing/2014/main" id="{C73B996F-B8CB-0DF9-16AC-C9F4E0AE176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142264" y="3450960"/>
                  <a:ext cx="185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1364" name="Freihand 211363">
                  <a:extLst>
                    <a:ext uri="{FF2B5EF4-FFF2-40B4-BE49-F238E27FC236}">
                      <a16:creationId xmlns:a16="http://schemas.microsoft.com/office/drawing/2014/main" id="{CE2D6789-7EFA-E16A-A9CB-018C957C418A}"/>
                    </a:ext>
                  </a:extLst>
                </p14:cNvPr>
                <p14:cNvContentPartPr/>
                <p14:nvPr/>
              </p14:nvContentPartPr>
              <p14:xfrm>
                <a:off x="8424144" y="3458520"/>
                <a:ext cx="135360" cy="93960"/>
              </p14:xfrm>
            </p:contentPart>
          </mc:Choice>
          <mc:Fallback>
            <p:pic>
              <p:nvPicPr>
                <p:cNvPr id="211364" name="Freihand 211363">
                  <a:extLst>
                    <a:ext uri="{FF2B5EF4-FFF2-40B4-BE49-F238E27FC236}">
                      <a16:creationId xmlns:a16="http://schemas.microsoft.com/office/drawing/2014/main" id="{CE2D6789-7EFA-E16A-A9CB-018C957C418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415144" y="3449880"/>
                  <a:ext cx="153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11365" name="Freihand 211364">
                  <a:extLst>
                    <a:ext uri="{FF2B5EF4-FFF2-40B4-BE49-F238E27FC236}">
                      <a16:creationId xmlns:a16="http://schemas.microsoft.com/office/drawing/2014/main" id="{59A5B813-D02B-D07F-39A6-E77B9DA86BDE}"/>
                    </a:ext>
                  </a:extLst>
                </p14:cNvPr>
                <p14:cNvContentPartPr/>
                <p14:nvPr/>
              </p14:nvContentPartPr>
              <p14:xfrm>
                <a:off x="8629344" y="3470760"/>
                <a:ext cx="115560" cy="103680"/>
              </p14:xfrm>
            </p:contentPart>
          </mc:Choice>
          <mc:Fallback>
            <p:pic>
              <p:nvPicPr>
                <p:cNvPr id="211365" name="Freihand 211364">
                  <a:extLst>
                    <a:ext uri="{FF2B5EF4-FFF2-40B4-BE49-F238E27FC236}">
                      <a16:creationId xmlns:a16="http://schemas.microsoft.com/office/drawing/2014/main" id="{59A5B813-D02B-D07F-39A6-E77B9DA86BD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620344" y="3461760"/>
                  <a:ext cx="133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11367" name="Freihand 211366">
                  <a:extLst>
                    <a:ext uri="{FF2B5EF4-FFF2-40B4-BE49-F238E27FC236}">
                      <a16:creationId xmlns:a16="http://schemas.microsoft.com/office/drawing/2014/main" id="{93DD3651-8A2A-E9F2-7BC8-B933A2109F3C}"/>
                    </a:ext>
                  </a:extLst>
                </p14:cNvPr>
                <p14:cNvContentPartPr/>
                <p14:nvPr/>
              </p14:nvContentPartPr>
              <p14:xfrm>
                <a:off x="9643464" y="3276000"/>
                <a:ext cx="243360" cy="15480"/>
              </p14:xfrm>
            </p:contentPart>
          </mc:Choice>
          <mc:Fallback>
            <p:pic>
              <p:nvPicPr>
                <p:cNvPr id="211367" name="Freihand 211366">
                  <a:extLst>
                    <a:ext uri="{FF2B5EF4-FFF2-40B4-BE49-F238E27FC236}">
                      <a16:creationId xmlns:a16="http://schemas.microsoft.com/office/drawing/2014/main" id="{93DD3651-8A2A-E9F2-7BC8-B933A2109F3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34464" y="3267000"/>
                  <a:ext cx="261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11368" name="Freihand 211367">
                  <a:extLst>
                    <a:ext uri="{FF2B5EF4-FFF2-40B4-BE49-F238E27FC236}">
                      <a16:creationId xmlns:a16="http://schemas.microsoft.com/office/drawing/2014/main" id="{30B6CC44-3EF4-C36F-3428-742CFC7D6605}"/>
                    </a:ext>
                  </a:extLst>
                </p14:cNvPr>
                <p14:cNvContentPartPr/>
                <p14:nvPr/>
              </p14:nvContentPartPr>
              <p14:xfrm>
                <a:off x="9650304" y="3322080"/>
                <a:ext cx="183600" cy="64440"/>
              </p14:xfrm>
            </p:contentPart>
          </mc:Choice>
          <mc:Fallback>
            <p:pic>
              <p:nvPicPr>
                <p:cNvPr id="211368" name="Freihand 211367">
                  <a:extLst>
                    <a:ext uri="{FF2B5EF4-FFF2-40B4-BE49-F238E27FC236}">
                      <a16:creationId xmlns:a16="http://schemas.microsoft.com/office/drawing/2014/main" id="{30B6CC44-3EF4-C36F-3428-742CFC7D660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641304" y="3313080"/>
                  <a:ext cx="20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11370" name="Freihand 211369">
                  <a:extLst>
                    <a:ext uri="{FF2B5EF4-FFF2-40B4-BE49-F238E27FC236}">
                      <a16:creationId xmlns:a16="http://schemas.microsoft.com/office/drawing/2014/main" id="{7A18DE24-292D-11BA-2D44-7E5BB01F01DD}"/>
                    </a:ext>
                  </a:extLst>
                </p14:cNvPr>
                <p14:cNvContentPartPr/>
                <p14:nvPr/>
              </p14:nvContentPartPr>
              <p14:xfrm>
                <a:off x="10144584" y="3196800"/>
                <a:ext cx="136800" cy="150480"/>
              </p14:xfrm>
            </p:contentPart>
          </mc:Choice>
          <mc:Fallback>
            <p:pic>
              <p:nvPicPr>
                <p:cNvPr id="211370" name="Freihand 211369">
                  <a:extLst>
                    <a:ext uri="{FF2B5EF4-FFF2-40B4-BE49-F238E27FC236}">
                      <a16:creationId xmlns:a16="http://schemas.microsoft.com/office/drawing/2014/main" id="{7A18DE24-292D-11BA-2D44-7E5BB01F01D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135584" y="3187800"/>
                  <a:ext cx="154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11371" name="Freihand 211370">
                  <a:extLst>
                    <a:ext uri="{FF2B5EF4-FFF2-40B4-BE49-F238E27FC236}">
                      <a16:creationId xmlns:a16="http://schemas.microsoft.com/office/drawing/2014/main" id="{1635BCE2-9C27-A091-7238-B5026BF269D1}"/>
                    </a:ext>
                  </a:extLst>
                </p14:cNvPr>
                <p14:cNvContentPartPr/>
                <p14:nvPr/>
              </p14:nvContentPartPr>
              <p14:xfrm>
                <a:off x="10395504" y="3182400"/>
                <a:ext cx="39960" cy="140400"/>
              </p14:xfrm>
            </p:contentPart>
          </mc:Choice>
          <mc:Fallback>
            <p:pic>
              <p:nvPicPr>
                <p:cNvPr id="211371" name="Freihand 211370">
                  <a:extLst>
                    <a:ext uri="{FF2B5EF4-FFF2-40B4-BE49-F238E27FC236}">
                      <a16:creationId xmlns:a16="http://schemas.microsoft.com/office/drawing/2014/main" id="{1635BCE2-9C27-A091-7238-B5026BF269D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386504" y="3173400"/>
                  <a:ext cx="5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11372" name="Freihand 211371">
                  <a:extLst>
                    <a:ext uri="{FF2B5EF4-FFF2-40B4-BE49-F238E27FC236}">
                      <a16:creationId xmlns:a16="http://schemas.microsoft.com/office/drawing/2014/main" id="{A0FA390C-CA8A-62E7-57BD-BFD004136C1A}"/>
                    </a:ext>
                  </a:extLst>
                </p14:cNvPr>
                <p14:cNvContentPartPr/>
                <p14:nvPr/>
              </p14:nvContentPartPr>
              <p14:xfrm>
                <a:off x="10352304" y="3177720"/>
                <a:ext cx="312120" cy="112320"/>
              </p14:xfrm>
            </p:contentPart>
          </mc:Choice>
          <mc:Fallback>
            <p:pic>
              <p:nvPicPr>
                <p:cNvPr id="211372" name="Freihand 211371">
                  <a:extLst>
                    <a:ext uri="{FF2B5EF4-FFF2-40B4-BE49-F238E27FC236}">
                      <a16:creationId xmlns:a16="http://schemas.microsoft.com/office/drawing/2014/main" id="{A0FA390C-CA8A-62E7-57BD-BFD004136C1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43664" y="3169080"/>
                  <a:ext cx="329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11373" name="Freihand 211372">
                  <a:extLst>
                    <a:ext uri="{FF2B5EF4-FFF2-40B4-BE49-F238E27FC236}">
                      <a16:creationId xmlns:a16="http://schemas.microsoft.com/office/drawing/2014/main" id="{753E43A3-D0B3-D238-3432-3ED2BCA86167}"/>
                    </a:ext>
                  </a:extLst>
                </p14:cNvPr>
                <p14:cNvContentPartPr/>
                <p14:nvPr/>
              </p14:nvContentPartPr>
              <p14:xfrm>
                <a:off x="10705464" y="3175560"/>
                <a:ext cx="43920" cy="128160"/>
              </p14:xfrm>
            </p:contentPart>
          </mc:Choice>
          <mc:Fallback>
            <p:pic>
              <p:nvPicPr>
                <p:cNvPr id="211373" name="Freihand 211372">
                  <a:extLst>
                    <a:ext uri="{FF2B5EF4-FFF2-40B4-BE49-F238E27FC236}">
                      <a16:creationId xmlns:a16="http://schemas.microsoft.com/office/drawing/2014/main" id="{753E43A3-D0B3-D238-3432-3ED2BCA8616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696464" y="3166920"/>
                  <a:ext cx="61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11374" name="Freihand 211373">
                  <a:extLst>
                    <a:ext uri="{FF2B5EF4-FFF2-40B4-BE49-F238E27FC236}">
                      <a16:creationId xmlns:a16="http://schemas.microsoft.com/office/drawing/2014/main" id="{D91F411C-C931-AFED-10EF-FAEB448E82F8}"/>
                    </a:ext>
                  </a:extLst>
                </p14:cNvPr>
                <p14:cNvContentPartPr/>
                <p14:nvPr/>
              </p14:nvContentPartPr>
              <p14:xfrm>
                <a:off x="10592424" y="3106800"/>
                <a:ext cx="191520" cy="48600"/>
              </p14:xfrm>
            </p:contentPart>
          </mc:Choice>
          <mc:Fallback>
            <p:pic>
              <p:nvPicPr>
                <p:cNvPr id="211374" name="Freihand 211373">
                  <a:extLst>
                    <a:ext uri="{FF2B5EF4-FFF2-40B4-BE49-F238E27FC236}">
                      <a16:creationId xmlns:a16="http://schemas.microsoft.com/office/drawing/2014/main" id="{D91F411C-C931-AFED-10EF-FAEB448E82F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583424" y="3098160"/>
                  <a:ext cx="209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11375" name="Freihand 211374">
                  <a:extLst>
                    <a:ext uri="{FF2B5EF4-FFF2-40B4-BE49-F238E27FC236}">
                      <a16:creationId xmlns:a16="http://schemas.microsoft.com/office/drawing/2014/main" id="{FA66F747-3B96-C947-6BCA-E588A44C0C42}"/>
                    </a:ext>
                  </a:extLst>
                </p14:cNvPr>
                <p14:cNvContentPartPr/>
                <p14:nvPr/>
              </p14:nvContentPartPr>
              <p14:xfrm>
                <a:off x="10643904" y="3030840"/>
                <a:ext cx="154800" cy="5400"/>
              </p14:xfrm>
            </p:contentPart>
          </mc:Choice>
          <mc:Fallback>
            <p:pic>
              <p:nvPicPr>
                <p:cNvPr id="211375" name="Freihand 211374">
                  <a:extLst>
                    <a:ext uri="{FF2B5EF4-FFF2-40B4-BE49-F238E27FC236}">
                      <a16:creationId xmlns:a16="http://schemas.microsoft.com/office/drawing/2014/main" id="{FA66F747-3B96-C947-6BCA-E588A44C0C4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35264" y="3021840"/>
                  <a:ext cx="172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11376" name="Freihand 211375">
                  <a:extLst>
                    <a:ext uri="{FF2B5EF4-FFF2-40B4-BE49-F238E27FC236}">
                      <a16:creationId xmlns:a16="http://schemas.microsoft.com/office/drawing/2014/main" id="{C1D9320A-9DD6-3A52-27E0-F7BF07D2221E}"/>
                    </a:ext>
                  </a:extLst>
                </p14:cNvPr>
                <p14:cNvContentPartPr/>
                <p14:nvPr/>
              </p14:nvContentPartPr>
              <p14:xfrm>
                <a:off x="10766664" y="3017880"/>
                <a:ext cx="167400" cy="340920"/>
              </p14:xfrm>
            </p:contentPart>
          </mc:Choice>
          <mc:Fallback>
            <p:pic>
              <p:nvPicPr>
                <p:cNvPr id="211376" name="Freihand 211375">
                  <a:extLst>
                    <a:ext uri="{FF2B5EF4-FFF2-40B4-BE49-F238E27FC236}">
                      <a16:creationId xmlns:a16="http://schemas.microsoft.com/office/drawing/2014/main" id="{C1D9320A-9DD6-3A52-27E0-F7BF07D2221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57664" y="3008880"/>
                  <a:ext cx="185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11377" name="Freihand 211376">
                  <a:extLst>
                    <a:ext uri="{FF2B5EF4-FFF2-40B4-BE49-F238E27FC236}">
                      <a16:creationId xmlns:a16="http://schemas.microsoft.com/office/drawing/2014/main" id="{717448C1-FEFD-3DAD-775D-1F621C95A169}"/>
                    </a:ext>
                  </a:extLst>
                </p14:cNvPr>
                <p14:cNvContentPartPr/>
                <p14:nvPr/>
              </p14:nvContentPartPr>
              <p14:xfrm>
                <a:off x="10080504" y="3090240"/>
                <a:ext cx="124560" cy="346320"/>
              </p14:xfrm>
            </p:contentPart>
          </mc:Choice>
          <mc:Fallback>
            <p:pic>
              <p:nvPicPr>
                <p:cNvPr id="211377" name="Freihand 211376">
                  <a:extLst>
                    <a:ext uri="{FF2B5EF4-FFF2-40B4-BE49-F238E27FC236}">
                      <a16:creationId xmlns:a16="http://schemas.microsoft.com/office/drawing/2014/main" id="{717448C1-FEFD-3DAD-775D-1F621C95A16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071864" y="3081240"/>
                  <a:ext cx="142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11378" name="Freihand 211377">
                  <a:extLst>
                    <a:ext uri="{FF2B5EF4-FFF2-40B4-BE49-F238E27FC236}">
                      <a16:creationId xmlns:a16="http://schemas.microsoft.com/office/drawing/2014/main" id="{2302179A-40B6-833D-F1AC-ED22CF85A7CF}"/>
                    </a:ext>
                  </a:extLst>
                </p14:cNvPr>
                <p14:cNvContentPartPr/>
                <p14:nvPr/>
              </p14:nvContentPartPr>
              <p14:xfrm>
                <a:off x="10979064" y="2913480"/>
                <a:ext cx="156960" cy="131760"/>
              </p14:xfrm>
            </p:contentPart>
          </mc:Choice>
          <mc:Fallback>
            <p:pic>
              <p:nvPicPr>
                <p:cNvPr id="211378" name="Freihand 211377">
                  <a:extLst>
                    <a:ext uri="{FF2B5EF4-FFF2-40B4-BE49-F238E27FC236}">
                      <a16:creationId xmlns:a16="http://schemas.microsoft.com/office/drawing/2014/main" id="{2302179A-40B6-833D-F1AC-ED22CF85A7C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970064" y="2904840"/>
                  <a:ext cx="174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1380" name="Freihand 211379">
                  <a:extLst>
                    <a:ext uri="{FF2B5EF4-FFF2-40B4-BE49-F238E27FC236}">
                      <a16:creationId xmlns:a16="http://schemas.microsoft.com/office/drawing/2014/main" id="{B0181BE1-1E91-6350-AF58-DF463056441A}"/>
                    </a:ext>
                  </a:extLst>
                </p14:cNvPr>
                <p14:cNvContentPartPr/>
                <p14:nvPr/>
              </p14:nvContentPartPr>
              <p14:xfrm>
                <a:off x="11289384" y="3182040"/>
                <a:ext cx="99360" cy="92160"/>
              </p14:xfrm>
            </p:contentPart>
          </mc:Choice>
          <mc:Fallback>
            <p:pic>
              <p:nvPicPr>
                <p:cNvPr id="211380" name="Freihand 211379">
                  <a:extLst>
                    <a:ext uri="{FF2B5EF4-FFF2-40B4-BE49-F238E27FC236}">
                      <a16:creationId xmlns:a16="http://schemas.microsoft.com/office/drawing/2014/main" id="{B0181BE1-1E91-6350-AF58-DF463056441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280384" y="3173040"/>
                  <a:ext cx="117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11381" name="Freihand 211380">
                  <a:extLst>
                    <a:ext uri="{FF2B5EF4-FFF2-40B4-BE49-F238E27FC236}">
                      <a16:creationId xmlns:a16="http://schemas.microsoft.com/office/drawing/2014/main" id="{D40772E1-C90A-599C-093B-CAD91716FAE7}"/>
                    </a:ext>
                  </a:extLst>
                </p14:cNvPr>
                <p14:cNvContentPartPr/>
                <p14:nvPr/>
              </p14:nvContentPartPr>
              <p14:xfrm>
                <a:off x="11253024" y="3127680"/>
                <a:ext cx="140040" cy="138960"/>
              </p14:xfrm>
            </p:contentPart>
          </mc:Choice>
          <mc:Fallback>
            <p:pic>
              <p:nvPicPr>
                <p:cNvPr id="211381" name="Freihand 211380">
                  <a:extLst>
                    <a:ext uri="{FF2B5EF4-FFF2-40B4-BE49-F238E27FC236}">
                      <a16:creationId xmlns:a16="http://schemas.microsoft.com/office/drawing/2014/main" id="{D40772E1-C90A-599C-093B-CAD91716FAE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244384" y="3119040"/>
                  <a:ext cx="157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11382" name="Freihand 211381">
                  <a:extLst>
                    <a:ext uri="{FF2B5EF4-FFF2-40B4-BE49-F238E27FC236}">
                      <a16:creationId xmlns:a16="http://schemas.microsoft.com/office/drawing/2014/main" id="{902FCA3F-A287-9BEF-3BC9-B74749938C5E}"/>
                    </a:ext>
                  </a:extLst>
                </p14:cNvPr>
                <p14:cNvContentPartPr/>
                <p14:nvPr/>
              </p14:nvContentPartPr>
              <p14:xfrm>
                <a:off x="11199384" y="3071160"/>
                <a:ext cx="275040" cy="225000"/>
              </p14:xfrm>
            </p:contentPart>
          </mc:Choice>
          <mc:Fallback>
            <p:pic>
              <p:nvPicPr>
                <p:cNvPr id="211382" name="Freihand 211381">
                  <a:extLst>
                    <a:ext uri="{FF2B5EF4-FFF2-40B4-BE49-F238E27FC236}">
                      <a16:creationId xmlns:a16="http://schemas.microsoft.com/office/drawing/2014/main" id="{902FCA3F-A287-9BEF-3BC9-B74749938C5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190744" y="3062160"/>
                  <a:ext cx="292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11397" name="Freihand 211396">
                  <a:extLst>
                    <a:ext uri="{FF2B5EF4-FFF2-40B4-BE49-F238E27FC236}">
                      <a16:creationId xmlns:a16="http://schemas.microsoft.com/office/drawing/2014/main" id="{4261523E-A647-0AB3-CE59-36A6D903B013}"/>
                    </a:ext>
                  </a:extLst>
                </p14:cNvPr>
                <p14:cNvContentPartPr/>
                <p14:nvPr/>
              </p14:nvContentPartPr>
              <p14:xfrm>
                <a:off x="1749024" y="3908160"/>
                <a:ext cx="168840" cy="42480"/>
              </p14:xfrm>
            </p:contentPart>
          </mc:Choice>
          <mc:Fallback>
            <p:pic>
              <p:nvPicPr>
                <p:cNvPr id="211397" name="Freihand 211396">
                  <a:extLst>
                    <a:ext uri="{FF2B5EF4-FFF2-40B4-BE49-F238E27FC236}">
                      <a16:creationId xmlns:a16="http://schemas.microsoft.com/office/drawing/2014/main" id="{4261523E-A647-0AB3-CE59-36A6D903B01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740024" y="3899520"/>
                  <a:ext cx="186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11398" name="Freihand 211397">
                  <a:extLst>
                    <a:ext uri="{FF2B5EF4-FFF2-40B4-BE49-F238E27FC236}">
                      <a16:creationId xmlns:a16="http://schemas.microsoft.com/office/drawing/2014/main" id="{F6E1241F-8D90-ECD6-1166-21DC7B97CC52}"/>
                    </a:ext>
                  </a:extLst>
                </p14:cNvPr>
                <p14:cNvContentPartPr/>
                <p14:nvPr/>
              </p14:nvContentPartPr>
              <p14:xfrm>
                <a:off x="1765224" y="3971880"/>
                <a:ext cx="104760" cy="11880"/>
              </p14:xfrm>
            </p:contentPart>
          </mc:Choice>
          <mc:Fallback>
            <p:pic>
              <p:nvPicPr>
                <p:cNvPr id="211398" name="Freihand 211397">
                  <a:extLst>
                    <a:ext uri="{FF2B5EF4-FFF2-40B4-BE49-F238E27FC236}">
                      <a16:creationId xmlns:a16="http://schemas.microsoft.com/office/drawing/2014/main" id="{F6E1241F-8D90-ECD6-1166-21DC7B97CC5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56584" y="3962880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1400" name="Freihand 211399">
                  <a:extLst>
                    <a:ext uri="{FF2B5EF4-FFF2-40B4-BE49-F238E27FC236}">
                      <a16:creationId xmlns:a16="http://schemas.microsoft.com/office/drawing/2014/main" id="{A0D2841E-D906-85BB-3F3A-22A766EEF765}"/>
                    </a:ext>
                  </a:extLst>
                </p14:cNvPr>
                <p14:cNvContentPartPr/>
                <p14:nvPr/>
              </p14:nvContentPartPr>
              <p14:xfrm>
                <a:off x="2127024" y="3749760"/>
                <a:ext cx="129600" cy="267480"/>
              </p14:xfrm>
            </p:contentPart>
          </mc:Choice>
          <mc:Fallback>
            <p:pic>
              <p:nvPicPr>
                <p:cNvPr id="211400" name="Freihand 211399">
                  <a:extLst>
                    <a:ext uri="{FF2B5EF4-FFF2-40B4-BE49-F238E27FC236}">
                      <a16:creationId xmlns:a16="http://schemas.microsoft.com/office/drawing/2014/main" id="{A0D2841E-D906-85BB-3F3A-22A766EEF76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118024" y="3740760"/>
                  <a:ext cx="147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1401" name="Freihand 211400">
                  <a:extLst>
                    <a:ext uri="{FF2B5EF4-FFF2-40B4-BE49-F238E27FC236}">
                      <a16:creationId xmlns:a16="http://schemas.microsoft.com/office/drawing/2014/main" id="{C999BCE5-8018-8D8F-0048-168E9E5E1AD0}"/>
                    </a:ext>
                  </a:extLst>
                </p14:cNvPr>
                <p14:cNvContentPartPr/>
                <p14:nvPr/>
              </p14:nvContentPartPr>
              <p14:xfrm>
                <a:off x="2294424" y="3729600"/>
                <a:ext cx="1231560" cy="78840"/>
              </p14:xfrm>
            </p:contentPart>
          </mc:Choice>
          <mc:Fallback>
            <p:pic>
              <p:nvPicPr>
                <p:cNvPr id="211401" name="Freihand 211400">
                  <a:extLst>
                    <a:ext uri="{FF2B5EF4-FFF2-40B4-BE49-F238E27FC236}">
                      <a16:creationId xmlns:a16="http://schemas.microsoft.com/office/drawing/2014/main" id="{C999BCE5-8018-8D8F-0048-168E9E5E1AD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285424" y="3720600"/>
                  <a:ext cx="1249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11403" name="Freihand 211402">
                  <a:extLst>
                    <a:ext uri="{FF2B5EF4-FFF2-40B4-BE49-F238E27FC236}">
                      <a16:creationId xmlns:a16="http://schemas.microsoft.com/office/drawing/2014/main" id="{6B906AEA-45C9-25A5-0B6F-F552F694163A}"/>
                    </a:ext>
                  </a:extLst>
                </p14:cNvPr>
                <p14:cNvContentPartPr/>
                <p14:nvPr/>
              </p14:nvContentPartPr>
              <p14:xfrm>
                <a:off x="2288664" y="3814920"/>
                <a:ext cx="126360" cy="126000"/>
              </p14:xfrm>
            </p:contentPart>
          </mc:Choice>
          <mc:Fallback>
            <p:pic>
              <p:nvPicPr>
                <p:cNvPr id="211403" name="Freihand 211402">
                  <a:extLst>
                    <a:ext uri="{FF2B5EF4-FFF2-40B4-BE49-F238E27FC236}">
                      <a16:creationId xmlns:a16="http://schemas.microsoft.com/office/drawing/2014/main" id="{6B906AEA-45C9-25A5-0B6F-F552F694163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280024" y="3806280"/>
                  <a:ext cx="14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11404" name="Freihand 211403">
                  <a:extLst>
                    <a:ext uri="{FF2B5EF4-FFF2-40B4-BE49-F238E27FC236}">
                      <a16:creationId xmlns:a16="http://schemas.microsoft.com/office/drawing/2014/main" id="{D8BFBC83-1425-A34D-BBE5-85543E8EAECF}"/>
                    </a:ext>
                  </a:extLst>
                </p14:cNvPr>
                <p14:cNvContentPartPr/>
                <p14:nvPr/>
              </p14:nvContentPartPr>
              <p14:xfrm>
                <a:off x="2449944" y="3793680"/>
                <a:ext cx="84240" cy="146520"/>
              </p14:xfrm>
            </p:contentPart>
          </mc:Choice>
          <mc:Fallback>
            <p:pic>
              <p:nvPicPr>
                <p:cNvPr id="211404" name="Freihand 211403">
                  <a:extLst>
                    <a:ext uri="{FF2B5EF4-FFF2-40B4-BE49-F238E27FC236}">
                      <a16:creationId xmlns:a16="http://schemas.microsoft.com/office/drawing/2014/main" id="{D8BFBC83-1425-A34D-BBE5-85543E8EAEC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441304" y="3785040"/>
                  <a:ext cx="101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11405" name="Freihand 211404">
                  <a:extLst>
                    <a:ext uri="{FF2B5EF4-FFF2-40B4-BE49-F238E27FC236}">
                      <a16:creationId xmlns:a16="http://schemas.microsoft.com/office/drawing/2014/main" id="{EE43B343-4FA3-0B0D-413B-9A407E99778D}"/>
                    </a:ext>
                  </a:extLst>
                </p14:cNvPr>
                <p14:cNvContentPartPr/>
                <p14:nvPr/>
              </p14:nvContentPartPr>
              <p14:xfrm>
                <a:off x="2550024" y="3813840"/>
                <a:ext cx="98280" cy="134640"/>
              </p14:xfrm>
            </p:contentPart>
          </mc:Choice>
          <mc:Fallback>
            <p:pic>
              <p:nvPicPr>
                <p:cNvPr id="211405" name="Freihand 211404">
                  <a:extLst>
                    <a:ext uri="{FF2B5EF4-FFF2-40B4-BE49-F238E27FC236}">
                      <a16:creationId xmlns:a16="http://schemas.microsoft.com/office/drawing/2014/main" id="{EE43B343-4FA3-0B0D-413B-9A407E9977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541384" y="3805200"/>
                  <a:ext cx="115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11406" name="Freihand 211405">
                  <a:extLst>
                    <a:ext uri="{FF2B5EF4-FFF2-40B4-BE49-F238E27FC236}">
                      <a16:creationId xmlns:a16="http://schemas.microsoft.com/office/drawing/2014/main" id="{92BE078D-6823-7BDE-5E17-FC5C542BD51D}"/>
                    </a:ext>
                  </a:extLst>
                </p14:cNvPr>
                <p14:cNvContentPartPr/>
                <p14:nvPr/>
              </p14:nvContentPartPr>
              <p14:xfrm>
                <a:off x="2684304" y="3911760"/>
                <a:ext cx="21240" cy="75960"/>
              </p14:xfrm>
            </p:contentPart>
          </mc:Choice>
          <mc:Fallback>
            <p:pic>
              <p:nvPicPr>
                <p:cNvPr id="211406" name="Freihand 211405">
                  <a:extLst>
                    <a:ext uri="{FF2B5EF4-FFF2-40B4-BE49-F238E27FC236}">
                      <a16:creationId xmlns:a16="http://schemas.microsoft.com/office/drawing/2014/main" id="{92BE078D-6823-7BDE-5E17-FC5C542BD51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675304" y="3902760"/>
                  <a:ext cx="38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11407" name="Freihand 211406">
                  <a:extLst>
                    <a:ext uri="{FF2B5EF4-FFF2-40B4-BE49-F238E27FC236}">
                      <a16:creationId xmlns:a16="http://schemas.microsoft.com/office/drawing/2014/main" id="{BE306638-09EE-80D7-7CBE-2685491B9B96}"/>
                    </a:ext>
                  </a:extLst>
                </p14:cNvPr>
                <p14:cNvContentPartPr/>
                <p14:nvPr/>
              </p14:nvContentPartPr>
              <p14:xfrm>
                <a:off x="2731104" y="3806640"/>
                <a:ext cx="87480" cy="156240"/>
              </p14:xfrm>
            </p:contentPart>
          </mc:Choice>
          <mc:Fallback>
            <p:pic>
              <p:nvPicPr>
                <p:cNvPr id="211407" name="Freihand 211406">
                  <a:extLst>
                    <a:ext uri="{FF2B5EF4-FFF2-40B4-BE49-F238E27FC236}">
                      <a16:creationId xmlns:a16="http://schemas.microsoft.com/office/drawing/2014/main" id="{BE306638-09EE-80D7-7CBE-2685491B9B9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722104" y="3797640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11408" name="Freihand 211407">
                  <a:extLst>
                    <a:ext uri="{FF2B5EF4-FFF2-40B4-BE49-F238E27FC236}">
                      <a16:creationId xmlns:a16="http://schemas.microsoft.com/office/drawing/2014/main" id="{0FB36C5E-DDAE-7409-7297-C70A371DFE8A}"/>
                    </a:ext>
                  </a:extLst>
                </p14:cNvPr>
                <p14:cNvContentPartPr/>
                <p14:nvPr/>
              </p14:nvContentPartPr>
              <p14:xfrm>
                <a:off x="2872224" y="3796200"/>
                <a:ext cx="86400" cy="151200"/>
              </p14:xfrm>
            </p:contentPart>
          </mc:Choice>
          <mc:Fallback>
            <p:pic>
              <p:nvPicPr>
                <p:cNvPr id="211408" name="Freihand 211407">
                  <a:extLst>
                    <a:ext uri="{FF2B5EF4-FFF2-40B4-BE49-F238E27FC236}">
                      <a16:creationId xmlns:a16="http://schemas.microsoft.com/office/drawing/2014/main" id="{0FB36C5E-DDAE-7409-7297-C70A371DFE8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863224" y="3787200"/>
                  <a:ext cx="104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1409" name="Freihand 211408">
                  <a:extLst>
                    <a:ext uri="{FF2B5EF4-FFF2-40B4-BE49-F238E27FC236}">
                      <a16:creationId xmlns:a16="http://schemas.microsoft.com/office/drawing/2014/main" id="{7493CAC8-CEC5-5F28-C9DF-B1153FC16ACB}"/>
                    </a:ext>
                  </a:extLst>
                </p14:cNvPr>
                <p14:cNvContentPartPr/>
                <p14:nvPr/>
              </p14:nvContentPartPr>
              <p14:xfrm>
                <a:off x="2361024" y="3950280"/>
                <a:ext cx="694800" cy="77400"/>
              </p14:xfrm>
            </p:contentPart>
          </mc:Choice>
          <mc:Fallback>
            <p:pic>
              <p:nvPicPr>
                <p:cNvPr id="211409" name="Freihand 211408">
                  <a:extLst>
                    <a:ext uri="{FF2B5EF4-FFF2-40B4-BE49-F238E27FC236}">
                      <a16:creationId xmlns:a16="http://schemas.microsoft.com/office/drawing/2014/main" id="{7493CAC8-CEC5-5F28-C9DF-B1153FC16AC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352384" y="3941640"/>
                  <a:ext cx="712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1411" name="Freihand 211410">
                  <a:extLst>
                    <a:ext uri="{FF2B5EF4-FFF2-40B4-BE49-F238E27FC236}">
                      <a16:creationId xmlns:a16="http://schemas.microsoft.com/office/drawing/2014/main" id="{6D7DA562-A6C1-FE5B-FBA3-9EBFCB1394D3}"/>
                    </a:ext>
                  </a:extLst>
                </p14:cNvPr>
                <p14:cNvContentPartPr/>
                <p14:nvPr/>
              </p14:nvContentPartPr>
              <p14:xfrm>
                <a:off x="2389104" y="4039560"/>
                <a:ext cx="149400" cy="140760"/>
              </p14:xfrm>
            </p:contentPart>
          </mc:Choice>
          <mc:Fallback>
            <p:pic>
              <p:nvPicPr>
                <p:cNvPr id="211411" name="Freihand 211410">
                  <a:extLst>
                    <a:ext uri="{FF2B5EF4-FFF2-40B4-BE49-F238E27FC236}">
                      <a16:creationId xmlns:a16="http://schemas.microsoft.com/office/drawing/2014/main" id="{6D7DA562-A6C1-FE5B-FBA3-9EBFCB1394D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380104" y="4030560"/>
                  <a:ext cx="167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1412" name="Freihand 211411">
                  <a:extLst>
                    <a:ext uri="{FF2B5EF4-FFF2-40B4-BE49-F238E27FC236}">
                      <a16:creationId xmlns:a16="http://schemas.microsoft.com/office/drawing/2014/main" id="{194BF53F-D5FE-7CEE-A44E-E868AE687C70}"/>
                    </a:ext>
                  </a:extLst>
                </p14:cNvPr>
                <p14:cNvContentPartPr/>
                <p14:nvPr/>
              </p14:nvContentPartPr>
              <p14:xfrm>
                <a:off x="2593584" y="4052520"/>
                <a:ext cx="81720" cy="110520"/>
              </p14:xfrm>
            </p:contentPart>
          </mc:Choice>
          <mc:Fallback>
            <p:pic>
              <p:nvPicPr>
                <p:cNvPr id="211412" name="Freihand 211411">
                  <a:extLst>
                    <a:ext uri="{FF2B5EF4-FFF2-40B4-BE49-F238E27FC236}">
                      <a16:creationId xmlns:a16="http://schemas.microsoft.com/office/drawing/2014/main" id="{194BF53F-D5FE-7CEE-A44E-E868AE687C7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584584" y="4043880"/>
                  <a:ext cx="99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1413" name="Freihand 211412">
                  <a:extLst>
                    <a:ext uri="{FF2B5EF4-FFF2-40B4-BE49-F238E27FC236}">
                      <a16:creationId xmlns:a16="http://schemas.microsoft.com/office/drawing/2014/main" id="{BFB66F68-D4AB-F014-2E79-3FB52BEE4F2E}"/>
                    </a:ext>
                  </a:extLst>
                </p14:cNvPr>
                <p14:cNvContentPartPr/>
                <p14:nvPr/>
              </p14:nvContentPartPr>
              <p14:xfrm>
                <a:off x="2748744" y="4034160"/>
                <a:ext cx="93600" cy="115920"/>
              </p14:xfrm>
            </p:contentPart>
          </mc:Choice>
          <mc:Fallback>
            <p:pic>
              <p:nvPicPr>
                <p:cNvPr id="211413" name="Freihand 211412">
                  <a:extLst>
                    <a:ext uri="{FF2B5EF4-FFF2-40B4-BE49-F238E27FC236}">
                      <a16:creationId xmlns:a16="http://schemas.microsoft.com/office/drawing/2014/main" id="{BFB66F68-D4AB-F014-2E79-3FB52BEE4F2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740104" y="4025520"/>
                  <a:ext cx="11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1468" name="Freihand 211467">
                  <a:extLst>
                    <a:ext uri="{FF2B5EF4-FFF2-40B4-BE49-F238E27FC236}">
                      <a16:creationId xmlns:a16="http://schemas.microsoft.com/office/drawing/2014/main" id="{2DED493A-958B-F3BA-8ADF-41326AA6B987}"/>
                    </a:ext>
                  </a:extLst>
                </p14:cNvPr>
                <p14:cNvContentPartPr/>
                <p14:nvPr/>
              </p14:nvContentPartPr>
              <p14:xfrm>
                <a:off x="7609104" y="3874320"/>
                <a:ext cx="21240" cy="138960"/>
              </p14:xfrm>
            </p:contentPart>
          </mc:Choice>
          <mc:Fallback>
            <p:pic>
              <p:nvPicPr>
                <p:cNvPr id="211468" name="Freihand 211467">
                  <a:extLst>
                    <a:ext uri="{FF2B5EF4-FFF2-40B4-BE49-F238E27FC236}">
                      <a16:creationId xmlns:a16="http://schemas.microsoft.com/office/drawing/2014/main" id="{2DED493A-958B-F3BA-8ADF-41326AA6B98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600464" y="3865320"/>
                  <a:ext cx="38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1469" name="Freihand 211468">
                  <a:extLst>
                    <a:ext uri="{FF2B5EF4-FFF2-40B4-BE49-F238E27FC236}">
                      <a16:creationId xmlns:a16="http://schemas.microsoft.com/office/drawing/2014/main" id="{A0191725-1FB9-CD74-B02C-017115C079DB}"/>
                    </a:ext>
                  </a:extLst>
                </p14:cNvPr>
                <p14:cNvContentPartPr/>
                <p14:nvPr/>
              </p14:nvContentPartPr>
              <p14:xfrm>
                <a:off x="7499664" y="3833280"/>
                <a:ext cx="210240" cy="192600"/>
              </p14:xfrm>
            </p:contentPart>
          </mc:Choice>
          <mc:Fallback>
            <p:pic>
              <p:nvPicPr>
                <p:cNvPr id="211469" name="Freihand 211468">
                  <a:extLst>
                    <a:ext uri="{FF2B5EF4-FFF2-40B4-BE49-F238E27FC236}">
                      <a16:creationId xmlns:a16="http://schemas.microsoft.com/office/drawing/2014/main" id="{A0191725-1FB9-CD74-B02C-017115C079D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90664" y="3824640"/>
                  <a:ext cx="227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1470" name="Freihand 211469">
                  <a:extLst>
                    <a:ext uri="{FF2B5EF4-FFF2-40B4-BE49-F238E27FC236}">
                      <a16:creationId xmlns:a16="http://schemas.microsoft.com/office/drawing/2014/main" id="{8A3977BB-259B-51F2-F013-4DB2DB7A490D}"/>
                    </a:ext>
                  </a:extLst>
                </p14:cNvPr>
                <p14:cNvContentPartPr/>
                <p14:nvPr/>
              </p14:nvContentPartPr>
              <p14:xfrm>
                <a:off x="7738704" y="3928680"/>
                <a:ext cx="156240" cy="67320"/>
              </p14:xfrm>
            </p:contentPart>
          </mc:Choice>
          <mc:Fallback>
            <p:pic>
              <p:nvPicPr>
                <p:cNvPr id="211470" name="Freihand 211469">
                  <a:extLst>
                    <a:ext uri="{FF2B5EF4-FFF2-40B4-BE49-F238E27FC236}">
                      <a16:creationId xmlns:a16="http://schemas.microsoft.com/office/drawing/2014/main" id="{8A3977BB-259B-51F2-F013-4DB2DB7A490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29704" y="3919680"/>
                  <a:ext cx="173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1471" name="Freihand 211470">
                  <a:extLst>
                    <a:ext uri="{FF2B5EF4-FFF2-40B4-BE49-F238E27FC236}">
                      <a16:creationId xmlns:a16="http://schemas.microsoft.com/office/drawing/2014/main" id="{5C08EDAC-A612-1E3A-F25E-F34FA3CFA44F}"/>
                    </a:ext>
                  </a:extLst>
                </p14:cNvPr>
                <p14:cNvContentPartPr/>
                <p14:nvPr/>
              </p14:nvContentPartPr>
              <p14:xfrm>
                <a:off x="7968384" y="3767400"/>
                <a:ext cx="199440" cy="254880"/>
              </p14:xfrm>
            </p:contentPart>
          </mc:Choice>
          <mc:Fallback>
            <p:pic>
              <p:nvPicPr>
                <p:cNvPr id="211471" name="Freihand 211470">
                  <a:extLst>
                    <a:ext uri="{FF2B5EF4-FFF2-40B4-BE49-F238E27FC236}">
                      <a16:creationId xmlns:a16="http://schemas.microsoft.com/office/drawing/2014/main" id="{5C08EDAC-A612-1E3A-F25E-F34FA3CFA44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59744" y="3758760"/>
                  <a:ext cx="217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1472" name="Freihand 211471">
                  <a:extLst>
                    <a:ext uri="{FF2B5EF4-FFF2-40B4-BE49-F238E27FC236}">
                      <a16:creationId xmlns:a16="http://schemas.microsoft.com/office/drawing/2014/main" id="{A00F39A5-E92B-46DE-8F2C-0311746A1D12}"/>
                    </a:ext>
                  </a:extLst>
                </p14:cNvPr>
                <p14:cNvContentPartPr/>
                <p14:nvPr/>
              </p14:nvContentPartPr>
              <p14:xfrm>
                <a:off x="8186184" y="3769920"/>
                <a:ext cx="392760" cy="210960"/>
              </p14:xfrm>
            </p:contentPart>
          </mc:Choice>
          <mc:Fallback>
            <p:pic>
              <p:nvPicPr>
                <p:cNvPr id="211472" name="Freihand 211471">
                  <a:extLst>
                    <a:ext uri="{FF2B5EF4-FFF2-40B4-BE49-F238E27FC236}">
                      <a16:creationId xmlns:a16="http://schemas.microsoft.com/office/drawing/2014/main" id="{A00F39A5-E92B-46DE-8F2C-0311746A1D1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77544" y="3760920"/>
                  <a:ext cx="410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1473" name="Freihand 211472">
                  <a:extLst>
                    <a:ext uri="{FF2B5EF4-FFF2-40B4-BE49-F238E27FC236}">
                      <a16:creationId xmlns:a16="http://schemas.microsoft.com/office/drawing/2014/main" id="{7B1D43BA-5948-9ADC-A958-3FAF55998669}"/>
                    </a:ext>
                  </a:extLst>
                </p14:cNvPr>
                <p14:cNvContentPartPr/>
                <p14:nvPr/>
              </p14:nvContentPartPr>
              <p14:xfrm>
                <a:off x="8556984" y="3761640"/>
                <a:ext cx="52560" cy="76320"/>
              </p14:xfrm>
            </p:contentPart>
          </mc:Choice>
          <mc:Fallback>
            <p:pic>
              <p:nvPicPr>
                <p:cNvPr id="211473" name="Freihand 211472">
                  <a:extLst>
                    <a:ext uri="{FF2B5EF4-FFF2-40B4-BE49-F238E27FC236}">
                      <a16:creationId xmlns:a16="http://schemas.microsoft.com/office/drawing/2014/main" id="{7B1D43BA-5948-9ADC-A958-3FAF5599866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48344" y="3753000"/>
                  <a:ext cx="70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11474" name="Freihand 211473">
                  <a:extLst>
                    <a:ext uri="{FF2B5EF4-FFF2-40B4-BE49-F238E27FC236}">
                      <a16:creationId xmlns:a16="http://schemas.microsoft.com/office/drawing/2014/main" id="{A1F16016-7C8A-1133-D7C7-3FB5B1E6ED5F}"/>
                    </a:ext>
                  </a:extLst>
                </p14:cNvPr>
                <p14:cNvContentPartPr/>
                <p14:nvPr/>
              </p14:nvContentPartPr>
              <p14:xfrm>
                <a:off x="8620704" y="3860640"/>
                <a:ext cx="241560" cy="84240"/>
              </p14:xfrm>
            </p:contentPart>
          </mc:Choice>
          <mc:Fallback>
            <p:pic>
              <p:nvPicPr>
                <p:cNvPr id="211474" name="Freihand 211473">
                  <a:extLst>
                    <a:ext uri="{FF2B5EF4-FFF2-40B4-BE49-F238E27FC236}">
                      <a16:creationId xmlns:a16="http://schemas.microsoft.com/office/drawing/2014/main" id="{A1F16016-7C8A-1133-D7C7-3FB5B1E6ED5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611704" y="3851640"/>
                  <a:ext cx="259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1477" name="Freihand 211476">
                  <a:extLst>
                    <a:ext uri="{FF2B5EF4-FFF2-40B4-BE49-F238E27FC236}">
                      <a16:creationId xmlns:a16="http://schemas.microsoft.com/office/drawing/2014/main" id="{27F72CCD-77A8-DE40-CA39-B2B3EAC65DA4}"/>
                    </a:ext>
                  </a:extLst>
                </p14:cNvPr>
                <p14:cNvContentPartPr/>
                <p14:nvPr/>
              </p14:nvContentPartPr>
              <p14:xfrm>
                <a:off x="9086544" y="3736440"/>
                <a:ext cx="259920" cy="264240"/>
              </p14:xfrm>
            </p:contentPart>
          </mc:Choice>
          <mc:Fallback>
            <p:pic>
              <p:nvPicPr>
                <p:cNvPr id="211477" name="Freihand 211476">
                  <a:extLst>
                    <a:ext uri="{FF2B5EF4-FFF2-40B4-BE49-F238E27FC236}">
                      <a16:creationId xmlns:a16="http://schemas.microsoft.com/office/drawing/2014/main" id="{27F72CCD-77A8-DE40-CA39-B2B3EAC65DA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77904" y="3727440"/>
                  <a:ext cx="277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1478" name="Freihand 211477">
                  <a:extLst>
                    <a:ext uri="{FF2B5EF4-FFF2-40B4-BE49-F238E27FC236}">
                      <a16:creationId xmlns:a16="http://schemas.microsoft.com/office/drawing/2014/main" id="{910248E9-3E38-AFB3-804F-098DB9C4CE9F}"/>
                    </a:ext>
                  </a:extLst>
                </p14:cNvPr>
                <p14:cNvContentPartPr/>
                <p14:nvPr/>
              </p14:nvContentPartPr>
              <p14:xfrm>
                <a:off x="9392544" y="3846600"/>
                <a:ext cx="175320" cy="100440"/>
              </p14:xfrm>
            </p:contentPart>
          </mc:Choice>
          <mc:Fallback>
            <p:pic>
              <p:nvPicPr>
                <p:cNvPr id="211478" name="Freihand 211477">
                  <a:extLst>
                    <a:ext uri="{FF2B5EF4-FFF2-40B4-BE49-F238E27FC236}">
                      <a16:creationId xmlns:a16="http://schemas.microsoft.com/office/drawing/2014/main" id="{910248E9-3E38-AFB3-804F-098DB9C4CE9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383544" y="3837960"/>
                  <a:ext cx="192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1479" name="Freihand 211478">
                  <a:extLst>
                    <a:ext uri="{FF2B5EF4-FFF2-40B4-BE49-F238E27FC236}">
                      <a16:creationId xmlns:a16="http://schemas.microsoft.com/office/drawing/2014/main" id="{D6541A91-276F-1FBD-AD81-D669C59DE330}"/>
                    </a:ext>
                  </a:extLst>
                </p14:cNvPr>
                <p14:cNvContentPartPr/>
                <p14:nvPr/>
              </p14:nvContentPartPr>
              <p14:xfrm>
                <a:off x="9544104" y="3709800"/>
                <a:ext cx="455400" cy="242640"/>
              </p14:xfrm>
            </p:contentPart>
          </mc:Choice>
          <mc:Fallback>
            <p:pic>
              <p:nvPicPr>
                <p:cNvPr id="211479" name="Freihand 211478">
                  <a:extLst>
                    <a:ext uri="{FF2B5EF4-FFF2-40B4-BE49-F238E27FC236}">
                      <a16:creationId xmlns:a16="http://schemas.microsoft.com/office/drawing/2014/main" id="{D6541A91-276F-1FBD-AD81-D669C59DE33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35464" y="3700800"/>
                  <a:ext cx="473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1480" name="Freihand 211479">
                  <a:extLst>
                    <a:ext uri="{FF2B5EF4-FFF2-40B4-BE49-F238E27FC236}">
                      <a16:creationId xmlns:a16="http://schemas.microsoft.com/office/drawing/2014/main" id="{3F549E0D-3D77-FB00-667A-EAE7BAEB85D4}"/>
                    </a:ext>
                  </a:extLst>
                </p14:cNvPr>
                <p14:cNvContentPartPr/>
                <p14:nvPr/>
              </p14:nvContentPartPr>
              <p14:xfrm>
                <a:off x="10233864" y="3682800"/>
                <a:ext cx="266760" cy="300960"/>
              </p14:xfrm>
            </p:contentPart>
          </mc:Choice>
          <mc:Fallback>
            <p:pic>
              <p:nvPicPr>
                <p:cNvPr id="211480" name="Freihand 211479">
                  <a:extLst>
                    <a:ext uri="{FF2B5EF4-FFF2-40B4-BE49-F238E27FC236}">
                      <a16:creationId xmlns:a16="http://schemas.microsoft.com/office/drawing/2014/main" id="{3F549E0D-3D77-FB00-667A-EAE7BAEB85D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225224" y="3674160"/>
                  <a:ext cx="284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11481" name="Freihand 211480">
                  <a:extLst>
                    <a:ext uri="{FF2B5EF4-FFF2-40B4-BE49-F238E27FC236}">
                      <a16:creationId xmlns:a16="http://schemas.microsoft.com/office/drawing/2014/main" id="{395C6875-68D9-0EA2-5FD7-D6A7B30FDCC8}"/>
                    </a:ext>
                  </a:extLst>
                </p14:cNvPr>
                <p14:cNvContentPartPr/>
                <p14:nvPr/>
              </p14:nvContentPartPr>
              <p14:xfrm>
                <a:off x="10705824" y="3679920"/>
                <a:ext cx="113040" cy="142920"/>
              </p14:xfrm>
            </p:contentPart>
          </mc:Choice>
          <mc:Fallback>
            <p:pic>
              <p:nvPicPr>
                <p:cNvPr id="211481" name="Freihand 211480">
                  <a:extLst>
                    <a:ext uri="{FF2B5EF4-FFF2-40B4-BE49-F238E27FC236}">
                      <a16:creationId xmlns:a16="http://schemas.microsoft.com/office/drawing/2014/main" id="{395C6875-68D9-0EA2-5FD7-D6A7B30FDCC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696824" y="3671280"/>
                  <a:ext cx="130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1482" name="Freihand 211481">
                  <a:extLst>
                    <a:ext uri="{FF2B5EF4-FFF2-40B4-BE49-F238E27FC236}">
                      <a16:creationId xmlns:a16="http://schemas.microsoft.com/office/drawing/2014/main" id="{40874A2C-624E-9741-C2C1-DF3EBF2421F9}"/>
                    </a:ext>
                  </a:extLst>
                </p14:cNvPr>
                <p14:cNvContentPartPr/>
                <p14:nvPr/>
              </p14:nvContentPartPr>
              <p14:xfrm>
                <a:off x="10872864" y="3677400"/>
                <a:ext cx="118800" cy="107640"/>
              </p14:xfrm>
            </p:contentPart>
          </mc:Choice>
          <mc:Fallback>
            <p:pic>
              <p:nvPicPr>
                <p:cNvPr id="211482" name="Freihand 211481">
                  <a:extLst>
                    <a:ext uri="{FF2B5EF4-FFF2-40B4-BE49-F238E27FC236}">
                      <a16:creationId xmlns:a16="http://schemas.microsoft.com/office/drawing/2014/main" id="{40874A2C-624E-9741-C2C1-DF3EBF2421F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864224" y="3668400"/>
                  <a:ext cx="136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11483" name="Freihand 211482">
                  <a:extLst>
                    <a:ext uri="{FF2B5EF4-FFF2-40B4-BE49-F238E27FC236}">
                      <a16:creationId xmlns:a16="http://schemas.microsoft.com/office/drawing/2014/main" id="{6B09B613-70D4-9CEF-7BCE-A857D67C3838}"/>
                    </a:ext>
                  </a:extLst>
                </p14:cNvPr>
                <p14:cNvContentPartPr/>
                <p14:nvPr/>
              </p14:nvContentPartPr>
              <p14:xfrm>
                <a:off x="11034144" y="3665160"/>
                <a:ext cx="50760" cy="124560"/>
              </p14:xfrm>
            </p:contentPart>
          </mc:Choice>
          <mc:Fallback>
            <p:pic>
              <p:nvPicPr>
                <p:cNvPr id="211483" name="Freihand 211482">
                  <a:extLst>
                    <a:ext uri="{FF2B5EF4-FFF2-40B4-BE49-F238E27FC236}">
                      <a16:creationId xmlns:a16="http://schemas.microsoft.com/office/drawing/2014/main" id="{6B09B613-70D4-9CEF-7BCE-A857D67C383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025144" y="3656520"/>
                  <a:ext cx="68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11484" name="Freihand 211483">
                  <a:extLst>
                    <a:ext uri="{FF2B5EF4-FFF2-40B4-BE49-F238E27FC236}">
                      <a16:creationId xmlns:a16="http://schemas.microsoft.com/office/drawing/2014/main" id="{7ECCA00B-303A-5BB3-C4F1-84F27AD09B96}"/>
                    </a:ext>
                  </a:extLst>
                </p14:cNvPr>
                <p14:cNvContentPartPr/>
                <p14:nvPr/>
              </p14:nvContentPartPr>
              <p14:xfrm>
                <a:off x="11172024" y="3616560"/>
                <a:ext cx="114480" cy="157320"/>
              </p14:xfrm>
            </p:contentPart>
          </mc:Choice>
          <mc:Fallback>
            <p:pic>
              <p:nvPicPr>
                <p:cNvPr id="211484" name="Freihand 211483">
                  <a:extLst>
                    <a:ext uri="{FF2B5EF4-FFF2-40B4-BE49-F238E27FC236}">
                      <a16:creationId xmlns:a16="http://schemas.microsoft.com/office/drawing/2014/main" id="{7ECCA00B-303A-5BB3-C4F1-84F27AD09B9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163384" y="3607560"/>
                  <a:ext cx="132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11485" name="Freihand 211484">
                  <a:extLst>
                    <a:ext uri="{FF2B5EF4-FFF2-40B4-BE49-F238E27FC236}">
                      <a16:creationId xmlns:a16="http://schemas.microsoft.com/office/drawing/2014/main" id="{F5F1D065-DABC-276E-1680-4818298954BD}"/>
                    </a:ext>
                  </a:extLst>
                </p14:cNvPr>
                <p14:cNvContentPartPr/>
                <p14:nvPr/>
              </p14:nvContentPartPr>
              <p14:xfrm>
                <a:off x="11399184" y="3695760"/>
                <a:ext cx="321840" cy="55440"/>
              </p14:xfrm>
            </p:contentPart>
          </mc:Choice>
          <mc:Fallback>
            <p:pic>
              <p:nvPicPr>
                <p:cNvPr id="211485" name="Freihand 211484">
                  <a:extLst>
                    <a:ext uri="{FF2B5EF4-FFF2-40B4-BE49-F238E27FC236}">
                      <a16:creationId xmlns:a16="http://schemas.microsoft.com/office/drawing/2014/main" id="{F5F1D065-DABC-276E-1680-4818298954B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390544" y="3687120"/>
                  <a:ext cx="339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1486" name="Freihand 211485">
                  <a:extLst>
                    <a:ext uri="{FF2B5EF4-FFF2-40B4-BE49-F238E27FC236}">
                      <a16:creationId xmlns:a16="http://schemas.microsoft.com/office/drawing/2014/main" id="{5E416C49-BB5C-5565-CBF2-E1678C2C663D}"/>
                    </a:ext>
                  </a:extLst>
                </p14:cNvPr>
                <p14:cNvContentPartPr/>
                <p14:nvPr/>
              </p14:nvContentPartPr>
              <p14:xfrm>
                <a:off x="11735064" y="3634560"/>
                <a:ext cx="162360" cy="94680"/>
              </p14:xfrm>
            </p:contentPart>
          </mc:Choice>
          <mc:Fallback>
            <p:pic>
              <p:nvPicPr>
                <p:cNvPr id="211486" name="Freihand 211485">
                  <a:extLst>
                    <a:ext uri="{FF2B5EF4-FFF2-40B4-BE49-F238E27FC236}">
                      <a16:creationId xmlns:a16="http://schemas.microsoft.com/office/drawing/2014/main" id="{5E416C49-BB5C-5565-CBF2-E1678C2C663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726064" y="3625560"/>
                  <a:ext cx="180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11487" name="Freihand 211486">
                  <a:extLst>
                    <a:ext uri="{FF2B5EF4-FFF2-40B4-BE49-F238E27FC236}">
                      <a16:creationId xmlns:a16="http://schemas.microsoft.com/office/drawing/2014/main" id="{FD0BA809-E058-E66D-089D-3749F9224999}"/>
                    </a:ext>
                  </a:extLst>
                </p14:cNvPr>
                <p14:cNvContentPartPr/>
                <p14:nvPr/>
              </p14:nvContentPartPr>
              <p14:xfrm>
                <a:off x="10891944" y="3923640"/>
                <a:ext cx="137160" cy="117720"/>
              </p14:xfrm>
            </p:contentPart>
          </mc:Choice>
          <mc:Fallback>
            <p:pic>
              <p:nvPicPr>
                <p:cNvPr id="211487" name="Freihand 211486">
                  <a:extLst>
                    <a:ext uri="{FF2B5EF4-FFF2-40B4-BE49-F238E27FC236}">
                      <a16:creationId xmlns:a16="http://schemas.microsoft.com/office/drawing/2014/main" id="{FD0BA809-E058-E66D-089D-3749F922499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883304" y="3915000"/>
                  <a:ext cx="154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11488" name="Freihand 211487">
                  <a:extLst>
                    <a:ext uri="{FF2B5EF4-FFF2-40B4-BE49-F238E27FC236}">
                      <a16:creationId xmlns:a16="http://schemas.microsoft.com/office/drawing/2014/main" id="{F8A6E450-20A6-6DF6-D47B-69BE553270FE}"/>
                    </a:ext>
                  </a:extLst>
                </p14:cNvPr>
                <p14:cNvContentPartPr/>
                <p14:nvPr/>
              </p14:nvContentPartPr>
              <p14:xfrm>
                <a:off x="11089944" y="3901680"/>
                <a:ext cx="135000" cy="125640"/>
              </p14:xfrm>
            </p:contentPart>
          </mc:Choice>
          <mc:Fallback>
            <p:pic>
              <p:nvPicPr>
                <p:cNvPr id="211488" name="Freihand 211487">
                  <a:extLst>
                    <a:ext uri="{FF2B5EF4-FFF2-40B4-BE49-F238E27FC236}">
                      <a16:creationId xmlns:a16="http://schemas.microsoft.com/office/drawing/2014/main" id="{F8A6E450-20A6-6DF6-D47B-69BE553270F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080944" y="3893040"/>
                  <a:ext cx="152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11489" name="Freihand 211488">
                  <a:extLst>
                    <a:ext uri="{FF2B5EF4-FFF2-40B4-BE49-F238E27FC236}">
                      <a16:creationId xmlns:a16="http://schemas.microsoft.com/office/drawing/2014/main" id="{E6978401-64CD-41C2-52BA-23284D8E4026}"/>
                    </a:ext>
                  </a:extLst>
                </p14:cNvPr>
                <p14:cNvContentPartPr/>
                <p14:nvPr/>
              </p14:nvContentPartPr>
              <p14:xfrm>
                <a:off x="11255904" y="3911400"/>
                <a:ext cx="51480" cy="130680"/>
              </p14:xfrm>
            </p:contentPart>
          </mc:Choice>
          <mc:Fallback>
            <p:pic>
              <p:nvPicPr>
                <p:cNvPr id="211489" name="Freihand 211488">
                  <a:extLst>
                    <a:ext uri="{FF2B5EF4-FFF2-40B4-BE49-F238E27FC236}">
                      <a16:creationId xmlns:a16="http://schemas.microsoft.com/office/drawing/2014/main" id="{E6978401-64CD-41C2-52BA-23284D8E402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247264" y="3902760"/>
                  <a:ext cx="69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11490" name="Freihand 211489">
                  <a:extLst>
                    <a:ext uri="{FF2B5EF4-FFF2-40B4-BE49-F238E27FC236}">
                      <a16:creationId xmlns:a16="http://schemas.microsoft.com/office/drawing/2014/main" id="{7115D5B5-1FC3-8BFB-EFB4-A8B2E8D499D5}"/>
                    </a:ext>
                  </a:extLst>
                </p14:cNvPr>
                <p14:cNvContentPartPr/>
                <p14:nvPr/>
              </p14:nvContentPartPr>
              <p14:xfrm>
                <a:off x="11418264" y="3878280"/>
                <a:ext cx="109800" cy="159840"/>
              </p14:xfrm>
            </p:contentPart>
          </mc:Choice>
          <mc:Fallback>
            <p:pic>
              <p:nvPicPr>
                <p:cNvPr id="211490" name="Freihand 211489">
                  <a:extLst>
                    <a:ext uri="{FF2B5EF4-FFF2-40B4-BE49-F238E27FC236}">
                      <a16:creationId xmlns:a16="http://schemas.microsoft.com/office/drawing/2014/main" id="{7115D5B5-1FC3-8BFB-EFB4-A8B2E8D499D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409624" y="3869640"/>
                  <a:ext cx="127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211415" name="Freihand 211414">
                  <a:extLst>
                    <a:ext uri="{FF2B5EF4-FFF2-40B4-BE49-F238E27FC236}">
                      <a16:creationId xmlns:a16="http://schemas.microsoft.com/office/drawing/2014/main" id="{9EEBCEAE-D110-1D13-EBB4-55CF00229792}"/>
                    </a:ext>
                  </a:extLst>
                </p14:cNvPr>
                <p14:cNvContentPartPr/>
                <p14:nvPr/>
              </p14:nvContentPartPr>
              <p14:xfrm>
                <a:off x="3771144" y="3953880"/>
                <a:ext cx="194400" cy="4680"/>
              </p14:xfrm>
            </p:contentPart>
          </mc:Choice>
          <mc:Fallback>
            <p:pic>
              <p:nvPicPr>
                <p:cNvPr id="211415" name="Freihand 211414">
                  <a:extLst>
                    <a:ext uri="{FF2B5EF4-FFF2-40B4-BE49-F238E27FC236}">
                      <a16:creationId xmlns:a16="http://schemas.microsoft.com/office/drawing/2014/main" id="{9EEBCEAE-D110-1D13-EBB4-55CF0022979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762504" y="3945240"/>
                  <a:ext cx="21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211416" name="Freihand 211415">
                  <a:extLst>
                    <a:ext uri="{FF2B5EF4-FFF2-40B4-BE49-F238E27FC236}">
                      <a16:creationId xmlns:a16="http://schemas.microsoft.com/office/drawing/2014/main" id="{DA2F9167-F060-1BD7-29AB-C79FC436DD29}"/>
                    </a:ext>
                  </a:extLst>
                </p14:cNvPr>
                <p14:cNvContentPartPr/>
                <p14:nvPr/>
              </p14:nvContentPartPr>
              <p14:xfrm>
                <a:off x="3775824" y="4005720"/>
                <a:ext cx="213120" cy="16920"/>
              </p14:xfrm>
            </p:contentPart>
          </mc:Choice>
          <mc:Fallback>
            <p:pic>
              <p:nvPicPr>
                <p:cNvPr id="211416" name="Freihand 211415">
                  <a:extLst>
                    <a:ext uri="{FF2B5EF4-FFF2-40B4-BE49-F238E27FC236}">
                      <a16:creationId xmlns:a16="http://schemas.microsoft.com/office/drawing/2014/main" id="{DA2F9167-F060-1BD7-29AB-C79FC436DD2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766824" y="3997080"/>
                  <a:ext cx="230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211418" name="Freihand 211417">
                  <a:extLst>
                    <a:ext uri="{FF2B5EF4-FFF2-40B4-BE49-F238E27FC236}">
                      <a16:creationId xmlns:a16="http://schemas.microsoft.com/office/drawing/2014/main" id="{7C8F7B97-B498-69B0-B97C-7179D1E96811}"/>
                    </a:ext>
                  </a:extLst>
                </p14:cNvPr>
                <p14:cNvContentPartPr/>
                <p14:nvPr/>
              </p14:nvContentPartPr>
              <p14:xfrm>
                <a:off x="4144824" y="3708360"/>
                <a:ext cx="145080" cy="475560"/>
              </p14:xfrm>
            </p:contentPart>
          </mc:Choice>
          <mc:Fallback>
            <p:pic>
              <p:nvPicPr>
                <p:cNvPr id="211418" name="Freihand 211417">
                  <a:extLst>
                    <a:ext uri="{FF2B5EF4-FFF2-40B4-BE49-F238E27FC236}">
                      <a16:creationId xmlns:a16="http://schemas.microsoft.com/office/drawing/2014/main" id="{7C8F7B97-B498-69B0-B97C-7179D1E9681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135824" y="3699360"/>
                  <a:ext cx="1627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11419" name="Freihand 211418">
                  <a:extLst>
                    <a:ext uri="{FF2B5EF4-FFF2-40B4-BE49-F238E27FC236}">
                      <a16:creationId xmlns:a16="http://schemas.microsoft.com/office/drawing/2014/main" id="{21C650D3-5848-762F-11F5-9E2809B7C192}"/>
                    </a:ext>
                  </a:extLst>
                </p14:cNvPr>
                <p14:cNvContentPartPr/>
                <p14:nvPr/>
              </p14:nvContentPartPr>
              <p14:xfrm>
                <a:off x="4302864" y="3658320"/>
                <a:ext cx="2387880" cy="114480"/>
              </p14:xfrm>
            </p:contentPart>
          </mc:Choice>
          <mc:Fallback>
            <p:pic>
              <p:nvPicPr>
                <p:cNvPr id="211419" name="Freihand 211418">
                  <a:extLst>
                    <a:ext uri="{FF2B5EF4-FFF2-40B4-BE49-F238E27FC236}">
                      <a16:creationId xmlns:a16="http://schemas.microsoft.com/office/drawing/2014/main" id="{21C650D3-5848-762F-11F5-9E2809B7C19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294224" y="3649680"/>
                  <a:ext cx="2405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11421" name="Freihand 211420">
                  <a:extLst>
                    <a:ext uri="{FF2B5EF4-FFF2-40B4-BE49-F238E27FC236}">
                      <a16:creationId xmlns:a16="http://schemas.microsoft.com/office/drawing/2014/main" id="{4FD88CDA-74EB-4B20-E5DD-F4AFC108A708}"/>
                    </a:ext>
                  </a:extLst>
                </p14:cNvPr>
                <p14:cNvContentPartPr/>
                <p14:nvPr/>
              </p14:nvContentPartPr>
              <p14:xfrm>
                <a:off x="4359744" y="3756600"/>
                <a:ext cx="155520" cy="158040"/>
              </p14:xfrm>
            </p:contentPart>
          </mc:Choice>
          <mc:Fallback>
            <p:pic>
              <p:nvPicPr>
                <p:cNvPr id="211421" name="Freihand 211420">
                  <a:extLst>
                    <a:ext uri="{FF2B5EF4-FFF2-40B4-BE49-F238E27FC236}">
                      <a16:creationId xmlns:a16="http://schemas.microsoft.com/office/drawing/2014/main" id="{4FD88CDA-74EB-4B20-E5DD-F4AFC108A70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351104" y="3747600"/>
                  <a:ext cx="173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211422" name="Freihand 211421">
                  <a:extLst>
                    <a:ext uri="{FF2B5EF4-FFF2-40B4-BE49-F238E27FC236}">
                      <a16:creationId xmlns:a16="http://schemas.microsoft.com/office/drawing/2014/main" id="{D151471D-8588-D9F1-D578-16B72710EA7D}"/>
                    </a:ext>
                  </a:extLst>
                </p14:cNvPr>
                <p14:cNvContentPartPr/>
                <p14:nvPr/>
              </p14:nvContentPartPr>
              <p14:xfrm>
                <a:off x="4555224" y="3750480"/>
                <a:ext cx="110520" cy="174960"/>
              </p14:xfrm>
            </p:contentPart>
          </mc:Choice>
          <mc:Fallback>
            <p:pic>
              <p:nvPicPr>
                <p:cNvPr id="211422" name="Freihand 211421">
                  <a:extLst>
                    <a:ext uri="{FF2B5EF4-FFF2-40B4-BE49-F238E27FC236}">
                      <a16:creationId xmlns:a16="http://schemas.microsoft.com/office/drawing/2014/main" id="{D151471D-8588-D9F1-D578-16B72710EA7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546584" y="3741840"/>
                  <a:ext cx="128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211423" name="Freihand 211422">
                  <a:extLst>
                    <a:ext uri="{FF2B5EF4-FFF2-40B4-BE49-F238E27FC236}">
                      <a16:creationId xmlns:a16="http://schemas.microsoft.com/office/drawing/2014/main" id="{7B086C96-C48E-44B1-8889-CC0AAD56134B}"/>
                    </a:ext>
                  </a:extLst>
                </p14:cNvPr>
                <p14:cNvContentPartPr/>
                <p14:nvPr/>
              </p14:nvContentPartPr>
              <p14:xfrm>
                <a:off x="4709664" y="3782880"/>
                <a:ext cx="75240" cy="145080"/>
              </p14:xfrm>
            </p:contentPart>
          </mc:Choice>
          <mc:Fallback>
            <p:pic>
              <p:nvPicPr>
                <p:cNvPr id="211423" name="Freihand 211422">
                  <a:extLst>
                    <a:ext uri="{FF2B5EF4-FFF2-40B4-BE49-F238E27FC236}">
                      <a16:creationId xmlns:a16="http://schemas.microsoft.com/office/drawing/2014/main" id="{7B086C96-C48E-44B1-8889-CC0AAD56134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700664" y="3774240"/>
                  <a:ext cx="92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211424" name="Freihand 211423">
                  <a:extLst>
                    <a:ext uri="{FF2B5EF4-FFF2-40B4-BE49-F238E27FC236}">
                      <a16:creationId xmlns:a16="http://schemas.microsoft.com/office/drawing/2014/main" id="{AEE7FDCE-A845-99B1-C8C8-58974D22B9C8}"/>
                    </a:ext>
                  </a:extLst>
                </p14:cNvPr>
                <p14:cNvContentPartPr/>
                <p14:nvPr/>
              </p14:nvContentPartPr>
              <p14:xfrm>
                <a:off x="4800384" y="3921120"/>
                <a:ext cx="21240" cy="43560"/>
              </p14:xfrm>
            </p:contentPart>
          </mc:Choice>
          <mc:Fallback>
            <p:pic>
              <p:nvPicPr>
                <p:cNvPr id="211424" name="Freihand 211423">
                  <a:extLst>
                    <a:ext uri="{FF2B5EF4-FFF2-40B4-BE49-F238E27FC236}">
                      <a16:creationId xmlns:a16="http://schemas.microsoft.com/office/drawing/2014/main" id="{AEE7FDCE-A845-99B1-C8C8-58974D22B9C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791384" y="3912480"/>
                  <a:ext cx="38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211425" name="Freihand 211424">
                  <a:extLst>
                    <a:ext uri="{FF2B5EF4-FFF2-40B4-BE49-F238E27FC236}">
                      <a16:creationId xmlns:a16="http://schemas.microsoft.com/office/drawing/2014/main" id="{15109E87-0604-809F-9C5A-2FC2497AEF0A}"/>
                    </a:ext>
                  </a:extLst>
                </p14:cNvPr>
                <p14:cNvContentPartPr/>
                <p14:nvPr/>
              </p14:nvContentPartPr>
              <p14:xfrm>
                <a:off x="4899744" y="3769560"/>
                <a:ext cx="113400" cy="166680"/>
              </p14:xfrm>
            </p:contentPart>
          </mc:Choice>
          <mc:Fallback>
            <p:pic>
              <p:nvPicPr>
                <p:cNvPr id="211425" name="Freihand 211424">
                  <a:extLst>
                    <a:ext uri="{FF2B5EF4-FFF2-40B4-BE49-F238E27FC236}">
                      <a16:creationId xmlns:a16="http://schemas.microsoft.com/office/drawing/2014/main" id="{15109E87-0604-809F-9C5A-2FC2497AEF0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890744" y="3760920"/>
                  <a:ext cx="131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211426" name="Freihand 211425">
                  <a:extLst>
                    <a:ext uri="{FF2B5EF4-FFF2-40B4-BE49-F238E27FC236}">
                      <a16:creationId xmlns:a16="http://schemas.microsoft.com/office/drawing/2014/main" id="{9B7C7296-BCDA-1D2D-C2CC-5283827C3014}"/>
                    </a:ext>
                  </a:extLst>
                </p14:cNvPr>
                <p14:cNvContentPartPr/>
                <p14:nvPr/>
              </p14:nvContentPartPr>
              <p14:xfrm>
                <a:off x="5039784" y="3786840"/>
                <a:ext cx="107640" cy="152280"/>
              </p14:xfrm>
            </p:contentPart>
          </mc:Choice>
          <mc:Fallback>
            <p:pic>
              <p:nvPicPr>
                <p:cNvPr id="211426" name="Freihand 211425">
                  <a:extLst>
                    <a:ext uri="{FF2B5EF4-FFF2-40B4-BE49-F238E27FC236}">
                      <a16:creationId xmlns:a16="http://schemas.microsoft.com/office/drawing/2014/main" id="{9B7C7296-BCDA-1D2D-C2CC-5283827C301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030784" y="3778200"/>
                  <a:ext cx="125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211427" name="Freihand 211426">
                  <a:extLst>
                    <a:ext uri="{FF2B5EF4-FFF2-40B4-BE49-F238E27FC236}">
                      <a16:creationId xmlns:a16="http://schemas.microsoft.com/office/drawing/2014/main" id="{E0006059-DC62-650C-DE87-F62B9D442C04}"/>
                    </a:ext>
                  </a:extLst>
                </p14:cNvPr>
                <p14:cNvContentPartPr/>
                <p14:nvPr/>
              </p14:nvContentPartPr>
              <p14:xfrm>
                <a:off x="4305384" y="4018320"/>
                <a:ext cx="996840" cy="28800"/>
              </p14:xfrm>
            </p:contentPart>
          </mc:Choice>
          <mc:Fallback>
            <p:pic>
              <p:nvPicPr>
                <p:cNvPr id="211427" name="Freihand 211426">
                  <a:extLst>
                    <a:ext uri="{FF2B5EF4-FFF2-40B4-BE49-F238E27FC236}">
                      <a16:creationId xmlns:a16="http://schemas.microsoft.com/office/drawing/2014/main" id="{E0006059-DC62-650C-DE87-F62B9D442C0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296384" y="4009680"/>
                  <a:ext cx="1014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211429" name="Freihand 211428">
                  <a:extLst>
                    <a:ext uri="{FF2B5EF4-FFF2-40B4-BE49-F238E27FC236}">
                      <a16:creationId xmlns:a16="http://schemas.microsoft.com/office/drawing/2014/main" id="{40AF49F2-C434-C0C9-0C0E-A16237047F9D}"/>
                    </a:ext>
                  </a:extLst>
                </p14:cNvPr>
                <p14:cNvContentPartPr/>
                <p14:nvPr/>
              </p14:nvContentPartPr>
              <p14:xfrm>
                <a:off x="4350744" y="4162680"/>
                <a:ext cx="136800" cy="110160"/>
              </p14:xfrm>
            </p:contentPart>
          </mc:Choice>
          <mc:Fallback>
            <p:pic>
              <p:nvPicPr>
                <p:cNvPr id="211429" name="Freihand 211428">
                  <a:extLst>
                    <a:ext uri="{FF2B5EF4-FFF2-40B4-BE49-F238E27FC236}">
                      <a16:creationId xmlns:a16="http://schemas.microsoft.com/office/drawing/2014/main" id="{40AF49F2-C434-C0C9-0C0E-A16237047F9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342104" y="4154040"/>
                  <a:ext cx="154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211430" name="Freihand 211429">
                  <a:extLst>
                    <a:ext uri="{FF2B5EF4-FFF2-40B4-BE49-F238E27FC236}">
                      <a16:creationId xmlns:a16="http://schemas.microsoft.com/office/drawing/2014/main" id="{BFE750F1-80E4-5819-DB51-AEA55A7DCB51}"/>
                    </a:ext>
                  </a:extLst>
                </p14:cNvPr>
                <p14:cNvContentPartPr/>
                <p14:nvPr/>
              </p14:nvContentPartPr>
              <p14:xfrm>
                <a:off x="4528944" y="4112640"/>
                <a:ext cx="98640" cy="131400"/>
              </p14:xfrm>
            </p:contentPart>
          </mc:Choice>
          <mc:Fallback>
            <p:pic>
              <p:nvPicPr>
                <p:cNvPr id="211430" name="Freihand 211429">
                  <a:extLst>
                    <a:ext uri="{FF2B5EF4-FFF2-40B4-BE49-F238E27FC236}">
                      <a16:creationId xmlns:a16="http://schemas.microsoft.com/office/drawing/2014/main" id="{BFE750F1-80E4-5819-DB51-AEA55A7DCB5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519944" y="4103640"/>
                  <a:ext cx="116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211431" name="Freihand 211430">
                  <a:extLst>
                    <a:ext uri="{FF2B5EF4-FFF2-40B4-BE49-F238E27FC236}">
                      <a16:creationId xmlns:a16="http://schemas.microsoft.com/office/drawing/2014/main" id="{444E3599-DDC3-DE03-CF45-CCBE2A428A75}"/>
                    </a:ext>
                  </a:extLst>
                </p14:cNvPr>
                <p14:cNvContentPartPr/>
                <p14:nvPr/>
              </p14:nvContentPartPr>
              <p14:xfrm>
                <a:off x="4686624" y="4089960"/>
                <a:ext cx="107280" cy="177120"/>
              </p14:xfrm>
            </p:contentPart>
          </mc:Choice>
          <mc:Fallback>
            <p:pic>
              <p:nvPicPr>
                <p:cNvPr id="211431" name="Freihand 211430">
                  <a:extLst>
                    <a:ext uri="{FF2B5EF4-FFF2-40B4-BE49-F238E27FC236}">
                      <a16:creationId xmlns:a16="http://schemas.microsoft.com/office/drawing/2014/main" id="{444E3599-DDC3-DE03-CF45-CCBE2A428A7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677624" y="4080960"/>
                  <a:ext cx="124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211432" name="Freihand 211431">
                  <a:extLst>
                    <a:ext uri="{FF2B5EF4-FFF2-40B4-BE49-F238E27FC236}">
                      <a16:creationId xmlns:a16="http://schemas.microsoft.com/office/drawing/2014/main" id="{24E91AB1-70C0-CBF6-EBAD-79765D0A18F8}"/>
                    </a:ext>
                  </a:extLst>
                </p14:cNvPr>
                <p14:cNvContentPartPr/>
                <p14:nvPr/>
              </p14:nvContentPartPr>
              <p14:xfrm>
                <a:off x="4809384" y="4258800"/>
                <a:ext cx="8280" cy="32760"/>
              </p14:xfrm>
            </p:contentPart>
          </mc:Choice>
          <mc:Fallback>
            <p:pic>
              <p:nvPicPr>
                <p:cNvPr id="211432" name="Freihand 211431">
                  <a:extLst>
                    <a:ext uri="{FF2B5EF4-FFF2-40B4-BE49-F238E27FC236}">
                      <a16:creationId xmlns:a16="http://schemas.microsoft.com/office/drawing/2014/main" id="{24E91AB1-70C0-CBF6-EBAD-79765D0A18F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00384" y="4250160"/>
                  <a:ext cx="25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11433" name="Freihand 211432">
                  <a:extLst>
                    <a:ext uri="{FF2B5EF4-FFF2-40B4-BE49-F238E27FC236}">
                      <a16:creationId xmlns:a16="http://schemas.microsoft.com/office/drawing/2014/main" id="{82A89485-B44F-7C83-99BA-7172AE16606B}"/>
                    </a:ext>
                  </a:extLst>
                </p14:cNvPr>
                <p14:cNvContentPartPr/>
                <p14:nvPr/>
              </p14:nvContentPartPr>
              <p14:xfrm>
                <a:off x="4926384" y="4186800"/>
                <a:ext cx="91800" cy="66960"/>
              </p14:xfrm>
            </p:contentPart>
          </mc:Choice>
          <mc:Fallback>
            <p:pic>
              <p:nvPicPr>
                <p:cNvPr id="211433" name="Freihand 211432">
                  <a:extLst>
                    <a:ext uri="{FF2B5EF4-FFF2-40B4-BE49-F238E27FC236}">
                      <a16:creationId xmlns:a16="http://schemas.microsoft.com/office/drawing/2014/main" id="{82A89485-B44F-7C83-99BA-7172AE16606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917744" y="4178160"/>
                  <a:ext cx="109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11434" name="Freihand 211433">
                  <a:extLst>
                    <a:ext uri="{FF2B5EF4-FFF2-40B4-BE49-F238E27FC236}">
                      <a16:creationId xmlns:a16="http://schemas.microsoft.com/office/drawing/2014/main" id="{84253727-000D-8319-8A6B-D9EBDD78DAC9}"/>
                    </a:ext>
                  </a:extLst>
                </p14:cNvPr>
                <p14:cNvContentPartPr/>
                <p14:nvPr/>
              </p14:nvContentPartPr>
              <p14:xfrm>
                <a:off x="4976064" y="4102200"/>
                <a:ext cx="73440" cy="15120"/>
              </p14:xfrm>
            </p:contentPart>
          </mc:Choice>
          <mc:Fallback>
            <p:pic>
              <p:nvPicPr>
                <p:cNvPr id="211434" name="Freihand 211433">
                  <a:extLst>
                    <a:ext uri="{FF2B5EF4-FFF2-40B4-BE49-F238E27FC236}">
                      <a16:creationId xmlns:a16="http://schemas.microsoft.com/office/drawing/2014/main" id="{84253727-000D-8319-8A6B-D9EBDD78DAC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967424" y="4093560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11435" name="Freihand 211434">
                  <a:extLst>
                    <a:ext uri="{FF2B5EF4-FFF2-40B4-BE49-F238E27FC236}">
                      <a16:creationId xmlns:a16="http://schemas.microsoft.com/office/drawing/2014/main" id="{C0AEF916-DF0F-EBCD-DCDB-FAD4A231AA2A}"/>
                    </a:ext>
                  </a:extLst>
                </p14:cNvPr>
                <p14:cNvContentPartPr/>
                <p14:nvPr/>
              </p14:nvContentPartPr>
              <p14:xfrm>
                <a:off x="5103144" y="4101840"/>
                <a:ext cx="125640" cy="147960"/>
              </p14:xfrm>
            </p:contentPart>
          </mc:Choice>
          <mc:Fallback>
            <p:pic>
              <p:nvPicPr>
                <p:cNvPr id="211435" name="Freihand 211434">
                  <a:extLst>
                    <a:ext uri="{FF2B5EF4-FFF2-40B4-BE49-F238E27FC236}">
                      <a16:creationId xmlns:a16="http://schemas.microsoft.com/office/drawing/2014/main" id="{C0AEF916-DF0F-EBCD-DCDB-FAD4A231AA2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094504" y="4093200"/>
                  <a:ext cx="143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11453" name="Freihand 211452">
                  <a:extLst>
                    <a:ext uri="{FF2B5EF4-FFF2-40B4-BE49-F238E27FC236}">
                      <a16:creationId xmlns:a16="http://schemas.microsoft.com/office/drawing/2014/main" id="{A6D246DC-8320-83E1-7139-6487E1771CAD}"/>
                    </a:ext>
                  </a:extLst>
                </p14:cNvPr>
                <p14:cNvContentPartPr/>
                <p14:nvPr/>
              </p14:nvContentPartPr>
              <p14:xfrm>
                <a:off x="4431744" y="4291200"/>
                <a:ext cx="618480" cy="66240"/>
              </p14:xfrm>
            </p:contentPart>
          </mc:Choice>
          <mc:Fallback>
            <p:pic>
              <p:nvPicPr>
                <p:cNvPr id="211453" name="Freihand 211452">
                  <a:extLst>
                    <a:ext uri="{FF2B5EF4-FFF2-40B4-BE49-F238E27FC236}">
                      <a16:creationId xmlns:a16="http://schemas.microsoft.com/office/drawing/2014/main" id="{A6D246DC-8320-83E1-7139-6487E1771CA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423104" y="4282560"/>
                  <a:ext cx="636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11455" name="Freihand 211454">
                  <a:extLst>
                    <a:ext uri="{FF2B5EF4-FFF2-40B4-BE49-F238E27FC236}">
                      <a16:creationId xmlns:a16="http://schemas.microsoft.com/office/drawing/2014/main" id="{3DF0EAAE-90B0-A5FA-151C-4050752A51B1}"/>
                    </a:ext>
                  </a:extLst>
                </p14:cNvPr>
                <p14:cNvContentPartPr/>
                <p14:nvPr/>
              </p14:nvContentPartPr>
              <p14:xfrm>
                <a:off x="5821704" y="3997800"/>
                <a:ext cx="678960" cy="78480"/>
              </p14:xfrm>
            </p:contentPart>
          </mc:Choice>
          <mc:Fallback>
            <p:pic>
              <p:nvPicPr>
                <p:cNvPr id="211455" name="Freihand 211454">
                  <a:extLst>
                    <a:ext uri="{FF2B5EF4-FFF2-40B4-BE49-F238E27FC236}">
                      <a16:creationId xmlns:a16="http://schemas.microsoft.com/office/drawing/2014/main" id="{3DF0EAAE-90B0-A5FA-151C-4050752A51B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812704" y="3989160"/>
                  <a:ext cx="696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11447" name="Freihand 211446">
                  <a:extLst>
                    <a:ext uri="{FF2B5EF4-FFF2-40B4-BE49-F238E27FC236}">
                      <a16:creationId xmlns:a16="http://schemas.microsoft.com/office/drawing/2014/main" id="{63FBE62B-6587-E3FB-1BA3-AFAF74A63414}"/>
                    </a:ext>
                  </a:extLst>
                </p14:cNvPr>
                <p14:cNvContentPartPr/>
                <p14:nvPr/>
              </p14:nvContentPartPr>
              <p14:xfrm>
                <a:off x="5991264" y="4147200"/>
                <a:ext cx="101160" cy="106920"/>
              </p14:xfrm>
            </p:contentPart>
          </mc:Choice>
          <mc:Fallback>
            <p:pic>
              <p:nvPicPr>
                <p:cNvPr id="211447" name="Freihand 211446">
                  <a:extLst>
                    <a:ext uri="{FF2B5EF4-FFF2-40B4-BE49-F238E27FC236}">
                      <a16:creationId xmlns:a16="http://schemas.microsoft.com/office/drawing/2014/main" id="{63FBE62B-6587-E3FB-1BA3-AFAF74A6341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982624" y="4138200"/>
                  <a:ext cx="118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11448" name="Freihand 211447">
                  <a:extLst>
                    <a:ext uri="{FF2B5EF4-FFF2-40B4-BE49-F238E27FC236}">
                      <a16:creationId xmlns:a16="http://schemas.microsoft.com/office/drawing/2014/main" id="{2B7652DC-07D0-7346-1AE1-21664658965C}"/>
                    </a:ext>
                  </a:extLst>
                </p14:cNvPr>
                <p14:cNvContentPartPr/>
                <p14:nvPr/>
              </p14:nvContentPartPr>
              <p14:xfrm>
                <a:off x="6178824" y="4145760"/>
                <a:ext cx="153720" cy="123840"/>
              </p14:xfrm>
            </p:contentPart>
          </mc:Choice>
          <mc:Fallback>
            <p:pic>
              <p:nvPicPr>
                <p:cNvPr id="211448" name="Freihand 211447">
                  <a:extLst>
                    <a:ext uri="{FF2B5EF4-FFF2-40B4-BE49-F238E27FC236}">
                      <a16:creationId xmlns:a16="http://schemas.microsoft.com/office/drawing/2014/main" id="{2B7652DC-07D0-7346-1AE1-21664658965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170184" y="4137120"/>
                  <a:ext cx="171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11451" name="Freihand 211450">
                  <a:extLst>
                    <a:ext uri="{FF2B5EF4-FFF2-40B4-BE49-F238E27FC236}">
                      <a16:creationId xmlns:a16="http://schemas.microsoft.com/office/drawing/2014/main" id="{619D757C-BEC4-2CD4-80FA-4AA8971452E5}"/>
                    </a:ext>
                  </a:extLst>
                </p14:cNvPr>
                <p14:cNvContentPartPr/>
                <p14:nvPr/>
              </p14:nvContentPartPr>
              <p14:xfrm>
                <a:off x="6171624" y="4150440"/>
                <a:ext cx="102960" cy="126000"/>
              </p14:xfrm>
            </p:contentPart>
          </mc:Choice>
          <mc:Fallback>
            <p:pic>
              <p:nvPicPr>
                <p:cNvPr id="211451" name="Freihand 211450">
                  <a:extLst>
                    <a:ext uri="{FF2B5EF4-FFF2-40B4-BE49-F238E27FC236}">
                      <a16:creationId xmlns:a16="http://schemas.microsoft.com/office/drawing/2014/main" id="{619D757C-BEC4-2CD4-80FA-4AA8971452E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62624" y="4141440"/>
                  <a:ext cx="120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11436" name="Freihand 211435">
                  <a:extLst>
                    <a:ext uri="{FF2B5EF4-FFF2-40B4-BE49-F238E27FC236}">
                      <a16:creationId xmlns:a16="http://schemas.microsoft.com/office/drawing/2014/main" id="{944952D6-E958-25DA-957A-A5540AE2B579}"/>
                    </a:ext>
                  </a:extLst>
                </p14:cNvPr>
                <p14:cNvContentPartPr/>
                <p14:nvPr/>
              </p14:nvContentPartPr>
              <p14:xfrm>
                <a:off x="5565384" y="4013280"/>
                <a:ext cx="24840" cy="18000"/>
              </p14:xfrm>
            </p:contentPart>
          </mc:Choice>
          <mc:Fallback>
            <p:pic>
              <p:nvPicPr>
                <p:cNvPr id="211436" name="Freihand 211435">
                  <a:extLst>
                    <a:ext uri="{FF2B5EF4-FFF2-40B4-BE49-F238E27FC236}">
                      <a16:creationId xmlns:a16="http://schemas.microsoft.com/office/drawing/2014/main" id="{944952D6-E958-25DA-957A-A5540AE2B57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556384" y="4004280"/>
                  <a:ext cx="42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11437" name="Freihand 211436">
                  <a:extLst>
                    <a:ext uri="{FF2B5EF4-FFF2-40B4-BE49-F238E27FC236}">
                      <a16:creationId xmlns:a16="http://schemas.microsoft.com/office/drawing/2014/main" id="{059DF33A-512D-5046-383A-E92078BCA0BC}"/>
                    </a:ext>
                  </a:extLst>
                </p14:cNvPr>
                <p14:cNvContentPartPr/>
                <p14:nvPr/>
              </p14:nvContentPartPr>
              <p14:xfrm>
                <a:off x="5744304" y="3789000"/>
                <a:ext cx="140040" cy="170280"/>
              </p14:xfrm>
            </p:contentPart>
          </mc:Choice>
          <mc:Fallback>
            <p:pic>
              <p:nvPicPr>
                <p:cNvPr id="211437" name="Freihand 211436">
                  <a:extLst>
                    <a:ext uri="{FF2B5EF4-FFF2-40B4-BE49-F238E27FC236}">
                      <a16:creationId xmlns:a16="http://schemas.microsoft.com/office/drawing/2014/main" id="{059DF33A-512D-5046-383A-E92078BCA0B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735664" y="3780000"/>
                  <a:ext cx="157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11438" name="Freihand 211437">
                  <a:extLst>
                    <a:ext uri="{FF2B5EF4-FFF2-40B4-BE49-F238E27FC236}">
                      <a16:creationId xmlns:a16="http://schemas.microsoft.com/office/drawing/2014/main" id="{B6CFDA3D-5576-8EFA-2182-BD73A373873A}"/>
                    </a:ext>
                  </a:extLst>
                </p14:cNvPr>
                <p14:cNvContentPartPr/>
                <p14:nvPr/>
              </p14:nvContentPartPr>
              <p14:xfrm>
                <a:off x="5987664" y="3793320"/>
                <a:ext cx="111600" cy="175680"/>
              </p14:xfrm>
            </p:contentPart>
          </mc:Choice>
          <mc:Fallback>
            <p:pic>
              <p:nvPicPr>
                <p:cNvPr id="211438" name="Freihand 211437">
                  <a:extLst>
                    <a:ext uri="{FF2B5EF4-FFF2-40B4-BE49-F238E27FC236}">
                      <a16:creationId xmlns:a16="http://schemas.microsoft.com/office/drawing/2014/main" id="{B6CFDA3D-5576-8EFA-2182-BD73A373873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978664" y="3784320"/>
                  <a:ext cx="129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11439" name="Freihand 211438">
                  <a:extLst>
                    <a:ext uri="{FF2B5EF4-FFF2-40B4-BE49-F238E27FC236}">
                      <a16:creationId xmlns:a16="http://schemas.microsoft.com/office/drawing/2014/main" id="{7BEFAB6F-C908-D88A-8A7F-FE58D02D81AE}"/>
                    </a:ext>
                  </a:extLst>
                </p14:cNvPr>
                <p14:cNvContentPartPr/>
                <p14:nvPr/>
              </p14:nvContentPartPr>
              <p14:xfrm>
                <a:off x="6132384" y="3781440"/>
                <a:ext cx="116280" cy="173160"/>
              </p14:xfrm>
            </p:contentPart>
          </mc:Choice>
          <mc:Fallback>
            <p:pic>
              <p:nvPicPr>
                <p:cNvPr id="211439" name="Freihand 211438">
                  <a:extLst>
                    <a:ext uri="{FF2B5EF4-FFF2-40B4-BE49-F238E27FC236}">
                      <a16:creationId xmlns:a16="http://schemas.microsoft.com/office/drawing/2014/main" id="{7BEFAB6F-C908-D88A-8A7F-FE58D02D81A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123744" y="3772800"/>
                  <a:ext cx="133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11440" name="Freihand 211439">
                  <a:extLst>
                    <a:ext uri="{FF2B5EF4-FFF2-40B4-BE49-F238E27FC236}">
                      <a16:creationId xmlns:a16="http://schemas.microsoft.com/office/drawing/2014/main" id="{AFCF75EA-D617-6DFE-2933-A1386A665E72}"/>
                    </a:ext>
                  </a:extLst>
                </p14:cNvPr>
                <p14:cNvContentPartPr/>
                <p14:nvPr/>
              </p14:nvContentPartPr>
              <p14:xfrm>
                <a:off x="6280344" y="3763440"/>
                <a:ext cx="99720" cy="187920"/>
              </p14:xfrm>
            </p:contentPart>
          </mc:Choice>
          <mc:Fallback>
            <p:pic>
              <p:nvPicPr>
                <p:cNvPr id="211440" name="Freihand 211439">
                  <a:extLst>
                    <a:ext uri="{FF2B5EF4-FFF2-40B4-BE49-F238E27FC236}">
                      <a16:creationId xmlns:a16="http://schemas.microsoft.com/office/drawing/2014/main" id="{AFCF75EA-D617-6DFE-2933-A1386A665E7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271344" y="3754800"/>
                  <a:ext cx="11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11441" name="Freihand 211440">
                  <a:extLst>
                    <a:ext uri="{FF2B5EF4-FFF2-40B4-BE49-F238E27FC236}">
                      <a16:creationId xmlns:a16="http://schemas.microsoft.com/office/drawing/2014/main" id="{1EA2F919-1B2C-6E7C-1047-42A30C6D8C9C}"/>
                    </a:ext>
                  </a:extLst>
                </p14:cNvPr>
                <p14:cNvContentPartPr/>
                <p14:nvPr/>
              </p14:nvContentPartPr>
              <p14:xfrm>
                <a:off x="6326064" y="3749760"/>
                <a:ext cx="86760" cy="15840"/>
              </p14:xfrm>
            </p:contentPart>
          </mc:Choice>
          <mc:Fallback>
            <p:pic>
              <p:nvPicPr>
                <p:cNvPr id="211441" name="Freihand 211440">
                  <a:extLst>
                    <a:ext uri="{FF2B5EF4-FFF2-40B4-BE49-F238E27FC236}">
                      <a16:creationId xmlns:a16="http://schemas.microsoft.com/office/drawing/2014/main" id="{1EA2F919-1B2C-6E7C-1047-42A30C6D8C9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317064" y="3741120"/>
                  <a:ext cx="104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11442" name="Freihand 211441">
                  <a:extLst>
                    <a:ext uri="{FF2B5EF4-FFF2-40B4-BE49-F238E27FC236}">
                      <a16:creationId xmlns:a16="http://schemas.microsoft.com/office/drawing/2014/main" id="{FC6B4DDA-8C57-9AD0-6717-ACBFF37BFB8F}"/>
                    </a:ext>
                  </a:extLst>
                </p14:cNvPr>
                <p14:cNvContentPartPr/>
                <p14:nvPr/>
              </p14:nvContentPartPr>
              <p14:xfrm>
                <a:off x="6463224" y="3745080"/>
                <a:ext cx="79200" cy="210960"/>
              </p14:xfrm>
            </p:contentPart>
          </mc:Choice>
          <mc:Fallback>
            <p:pic>
              <p:nvPicPr>
                <p:cNvPr id="211442" name="Freihand 211441">
                  <a:extLst>
                    <a:ext uri="{FF2B5EF4-FFF2-40B4-BE49-F238E27FC236}">
                      <a16:creationId xmlns:a16="http://schemas.microsoft.com/office/drawing/2014/main" id="{FC6B4DDA-8C57-9AD0-6717-ACBFF37BFB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454584" y="3736440"/>
                  <a:ext cx="96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11443" name="Freihand 211442">
                  <a:extLst>
                    <a:ext uri="{FF2B5EF4-FFF2-40B4-BE49-F238E27FC236}">
                      <a16:creationId xmlns:a16="http://schemas.microsoft.com/office/drawing/2014/main" id="{670C80D5-A8B4-2ECA-D535-5CC7427DDBD1}"/>
                    </a:ext>
                  </a:extLst>
                </p14:cNvPr>
                <p14:cNvContentPartPr/>
                <p14:nvPr/>
              </p14:nvContentPartPr>
              <p14:xfrm>
                <a:off x="6471864" y="3832560"/>
                <a:ext cx="65520" cy="15840"/>
              </p14:xfrm>
            </p:contentPart>
          </mc:Choice>
          <mc:Fallback>
            <p:pic>
              <p:nvPicPr>
                <p:cNvPr id="211443" name="Freihand 211442">
                  <a:extLst>
                    <a:ext uri="{FF2B5EF4-FFF2-40B4-BE49-F238E27FC236}">
                      <a16:creationId xmlns:a16="http://schemas.microsoft.com/office/drawing/2014/main" id="{670C80D5-A8B4-2ECA-D535-5CC7427DDBD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462864" y="3823920"/>
                  <a:ext cx="83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11444" name="Freihand 211443">
                  <a:extLst>
                    <a:ext uri="{FF2B5EF4-FFF2-40B4-BE49-F238E27FC236}">
                      <a16:creationId xmlns:a16="http://schemas.microsoft.com/office/drawing/2014/main" id="{C86C8857-EEC8-1728-7864-01A0CE31CFBC}"/>
                    </a:ext>
                  </a:extLst>
                </p14:cNvPr>
                <p14:cNvContentPartPr/>
                <p14:nvPr/>
              </p14:nvContentPartPr>
              <p14:xfrm>
                <a:off x="6235704" y="3911040"/>
                <a:ext cx="42120" cy="119520"/>
              </p14:xfrm>
            </p:contentPart>
          </mc:Choice>
          <mc:Fallback>
            <p:pic>
              <p:nvPicPr>
                <p:cNvPr id="211444" name="Freihand 211443">
                  <a:extLst>
                    <a:ext uri="{FF2B5EF4-FFF2-40B4-BE49-F238E27FC236}">
                      <a16:creationId xmlns:a16="http://schemas.microsoft.com/office/drawing/2014/main" id="{C86C8857-EEC8-1728-7864-01A0CE31CFB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226704" y="3902400"/>
                  <a:ext cx="59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11461" name="Freihand 211460">
                  <a:extLst>
                    <a:ext uri="{FF2B5EF4-FFF2-40B4-BE49-F238E27FC236}">
                      <a16:creationId xmlns:a16="http://schemas.microsoft.com/office/drawing/2014/main" id="{415BDD5A-449B-EE07-FF29-A604492B2D64}"/>
                    </a:ext>
                  </a:extLst>
                </p14:cNvPr>
                <p14:cNvContentPartPr/>
                <p14:nvPr/>
              </p14:nvContentPartPr>
              <p14:xfrm>
                <a:off x="5790384" y="4118400"/>
                <a:ext cx="149040" cy="145080"/>
              </p14:xfrm>
            </p:contentPart>
          </mc:Choice>
          <mc:Fallback>
            <p:pic>
              <p:nvPicPr>
                <p:cNvPr id="211461" name="Freihand 211460">
                  <a:extLst>
                    <a:ext uri="{FF2B5EF4-FFF2-40B4-BE49-F238E27FC236}">
                      <a16:creationId xmlns:a16="http://schemas.microsoft.com/office/drawing/2014/main" id="{415BDD5A-449B-EE07-FF29-A604492B2D6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781384" y="4109400"/>
                  <a:ext cx="166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11462" name="Freihand 211461">
                  <a:extLst>
                    <a:ext uri="{FF2B5EF4-FFF2-40B4-BE49-F238E27FC236}">
                      <a16:creationId xmlns:a16="http://schemas.microsoft.com/office/drawing/2014/main" id="{9E4198B8-382D-0881-2656-58EC20FE1DFD}"/>
                    </a:ext>
                  </a:extLst>
                </p14:cNvPr>
                <p14:cNvContentPartPr/>
                <p14:nvPr/>
              </p14:nvContentPartPr>
              <p14:xfrm>
                <a:off x="5727384" y="3736800"/>
                <a:ext cx="943200" cy="666000"/>
              </p14:xfrm>
            </p:contentPart>
          </mc:Choice>
          <mc:Fallback>
            <p:pic>
              <p:nvPicPr>
                <p:cNvPr id="211462" name="Freihand 211461">
                  <a:extLst>
                    <a:ext uri="{FF2B5EF4-FFF2-40B4-BE49-F238E27FC236}">
                      <a16:creationId xmlns:a16="http://schemas.microsoft.com/office/drawing/2014/main" id="{9E4198B8-382D-0881-2656-58EC20FE1DF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718384" y="3727800"/>
                  <a:ext cx="96084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11464" name="Freihand 211463">
                  <a:extLst>
                    <a:ext uri="{FF2B5EF4-FFF2-40B4-BE49-F238E27FC236}">
                      <a16:creationId xmlns:a16="http://schemas.microsoft.com/office/drawing/2014/main" id="{E233DE3F-996F-EDFD-CE77-625209C73D5D}"/>
                    </a:ext>
                  </a:extLst>
                </p14:cNvPr>
                <p14:cNvContentPartPr/>
                <p14:nvPr/>
              </p14:nvContentPartPr>
              <p14:xfrm>
                <a:off x="5064264" y="4443480"/>
                <a:ext cx="759240" cy="161280"/>
              </p14:xfrm>
            </p:contentPart>
          </mc:Choice>
          <mc:Fallback>
            <p:pic>
              <p:nvPicPr>
                <p:cNvPr id="211464" name="Freihand 211463">
                  <a:extLst>
                    <a:ext uri="{FF2B5EF4-FFF2-40B4-BE49-F238E27FC236}">
                      <a16:creationId xmlns:a16="http://schemas.microsoft.com/office/drawing/2014/main" id="{E233DE3F-996F-EDFD-CE77-625209C73D5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055264" y="4434840"/>
                  <a:ext cx="77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11465" name="Freihand 211464">
                  <a:extLst>
                    <a:ext uri="{FF2B5EF4-FFF2-40B4-BE49-F238E27FC236}">
                      <a16:creationId xmlns:a16="http://schemas.microsoft.com/office/drawing/2014/main" id="{388157F6-EAF1-A16E-5CCC-1E05B44BEBA5}"/>
                    </a:ext>
                  </a:extLst>
                </p14:cNvPr>
                <p14:cNvContentPartPr/>
                <p14:nvPr/>
              </p14:nvContentPartPr>
              <p14:xfrm>
                <a:off x="5796864" y="4419720"/>
                <a:ext cx="173880" cy="189720"/>
              </p14:xfrm>
            </p:contentPart>
          </mc:Choice>
          <mc:Fallback>
            <p:pic>
              <p:nvPicPr>
                <p:cNvPr id="211465" name="Freihand 211464">
                  <a:extLst>
                    <a:ext uri="{FF2B5EF4-FFF2-40B4-BE49-F238E27FC236}">
                      <a16:creationId xmlns:a16="http://schemas.microsoft.com/office/drawing/2014/main" id="{388157F6-EAF1-A16E-5CCC-1E05B44BEBA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788224" y="4410720"/>
                  <a:ext cx="191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11467" name="Freihand 211466">
                  <a:extLst>
                    <a:ext uri="{FF2B5EF4-FFF2-40B4-BE49-F238E27FC236}">
                      <a16:creationId xmlns:a16="http://schemas.microsoft.com/office/drawing/2014/main" id="{075DA1E2-FC8C-2922-DC23-EFC798FC2D77}"/>
                    </a:ext>
                  </a:extLst>
                </p14:cNvPr>
                <p14:cNvContentPartPr/>
                <p14:nvPr/>
              </p14:nvContentPartPr>
              <p14:xfrm>
                <a:off x="5950944" y="4043520"/>
                <a:ext cx="1306800" cy="576360"/>
              </p14:xfrm>
            </p:contentPart>
          </mc:Choice>
          <mc:Fallback>
            <p:pic>
              <p:nvPicPr>
                <p:cNvPr id="211467" name="Freihand 211466">
                  <a:extLst>
                    <a:ext uri="{FF2B5EF4-FFF2-40B4-BE49-F238E27FC236}">
                      <a16:creationId xmlns:a16="http://schemas.microsoft.com/office/drawing/2014/main" id="{075DA1E2-FC8C-2922-DC23-EFC798FC2D7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941944" y="4034520"/>
                  <a:ext cx="132444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11494" name="Freihand 211493">
                  <a:extLst>
                    <a:ext uri="{FF2B5EF4-FFF2-40B4-BE49-F238E27FC236}">
                      <a16:creationId xmlns:a16="http://schemas.microsoft.com/office/drawing/2014/main" id="{D5D47F3A-E061-C03A-2E35-C2987597103B}"/>
                    </a:ext>
                  </a:extLst>
                </p14:cNvPr>
                <p14:cNvContentPartPr/>
                <p14:nvPr/>
              </p14:nvContentPartPr>
              <p14:xfrm>
                <a:off x="4182624" y="4415040"/>
                <a:ext cx="1576080" cy="429840"/>
              </p14:xfrm>
            </p:contentPart>
          </mc:Choice>
          <mc:Fallback>
            <p:pic>
              <p:nvPicPr>
                <p:cNvPr id="211494" name="Freihand 211493">
                  <a:extLst>
                    <a:ext uri="{FF2B5EF4-FFF2-40B4-BE49-F238E27FC236}">
                      <a16:creationId xmlns:a16="http://schemas.microsoft.com/office/drawing/2014/main" id="{D5D47F3A-E061-C03A-2E35-C2987597103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173624" y="4406400"/>
                  <a:ext cx="15937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11495" name="Freihand 211494">
                  <a:extLst>
                    <a:ext uri="{FF2B5EF4-FFF2-40B4-BE49-F238E27FC236}">
                      <a16:creationId xmlns:a16="http://schemas.microsoft.com/office/drawing/2014/main" id="{544CF157-DDB3-E184-3B0D-88002200CE09}"/>
                    </a:ext>
                  </a:extLst>
                </p14:cNvPr>
                <p14:cNvContentPartPr/>
                <p14:nvPr/>
              </p14:nvContentPartPr>
              <p14:xfrm>
                <a:off x="5783184" y="4517280"/>
                <a:ext cx="943200" cy="319320"/>
              </p14:xfrm>
            </p:contentPart>
          </mc:Choice>
          <mc:Fallback>
            <p:pic>
              <p:nvPicPr>
                <p:cNvPr id="211495" name="Freihand 211494">
                  <a:extLst>
                    <a:ext uri="{FF2B5EF4-FFF2-40B4-BE49-F238E27FC236}">
                      <a16:creationId xmlns:a16="http://schemas.microsoft.com/office/drawing/2014/main" id="{544CF157-DDB3-E184-3B0D-88002200CE0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774544" y="4508640"/>
                  <a:ext cx="9608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11497" name="Freihand 211496">
                  <a:extLst>
                    <a:ext uri="{FF2B5EF4-FFF2-40B4-BE49-F238E27FC236}">
                      <a16:creationId xmlns:a16="http://schemas.microsoft.com/office/drawing/2014/main" id="{BF5128A3-5AFC-0993-AC32-564613F810F3}"/>
                    </a:ext>
                  </a:extLst>
                </p14:cNvPr>
                <p14:cNvContentPartPr/>
                <p14:nvPr/>
              </p14:nvContentPartPr>
              <p14:xfrm>
                <a:off x="5968224" y="4993920"/>
                <a:ext cx="349920" cy="144720"/>
              </p14:xfrm>
            </p:contentPart>
          </mc:Choice>
          <mc:Fallback>
            <p:pic>
              <p:nvPicPr>
                <p:cNvPr id="211497" name="Freihand 211496">
                  <a:extLst>
                    <a:ext uri="{FF2B5EF4-FFF2-40B4-BE49-F238E27FC236}">
                      <a16:creationId xmlns:a16="http://schemas.microsoft.com/office/drawing/2014/main" id="{BF5128A3-5AFC-0993-AC32-564613F810F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959584" y="4985280"/>
                  <a:ext cx="367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11498" name="Freihand 211497">
                  <a:extLst>
                    <a:ext uri="{FF2B5EF4-FFF2-40B4-BE49-F238E27FC236}">
                      <a16:creationId xmlns:a16="http://schemas.microsoft.com/office/drawing/2014/main" id="{F48F65E7-B2ED-0B5E-561A-B1457BFDC348}"/>
                    </a:ext>
                  </a:extLst>
                </p14:cNvPr>
                <p14:cNvContentPartPr/>
                <p14:nvPr/>
              </p14:nvContentPartPr>
              <p14:xfrm>
                <a:off x="6231744" y="4891680"/>
                <a:ext cx="172440" cy="253080"/>
              </p14:xfrm>
            </p:contentPart>
          </mc:Choice>
          <mc:Fallback>
            <p:pic>
              <p:nvPicPr>
                <p:cNvPr id="211498" name="Freihand 211497">
                  <a:extLst>
                    <a:ext uri="{FF2B5EF4-FFF2-40B4-BE49-F238E27FC236}">
                      <a16:creationId xmlns:a16="http://schemas.microsoft.com/office/drawing/2014/main" id="{F48F65E7-B2ED-0B5E-561A-B1457BFDC34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22744" y="4882680"/>
                  <a:ext cx="190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11499" name="Freihand 211498">
                  <a:extLst>
                    <a:ext uri="{FF2B5EF4-FFF2-40B4-BE49-F238E27FC236}">
                      <a16:creationId xmlns:a16="http://schemas.microsoft.com/office/drawing/2014/main" id="{6D702617-039B-1C21-B386-9B3342B6D452}"/>
                    </a:ext>
                  </a:extLst>
                </p14:cNvPr>
                <p14:cNvContentPartPr/>
                <p14:nvPr/>
              </p14:nvContentPartPr>
              <p14:xfrm>
                <a:off x="6609024" y="4768200"/>
                <a:ext cx="159840" cy="266400"/>
              </p14:xfrm>
            </p:contentPart>
          </mc:Choice>
          <mc:Fallback>
            <p:pic>
              <p:nvPicPr>
                <p:cNvPr id="211499" name="Freihand 211498">
                  <a:extLst>
                    <a:ext uri="{FF2B5EF4-FFF2-40B4-BE49-F238E27FC236}">
                      <a16:creationId xmlns:a16="http://schemas.microsoft.com/office/drawing/2014/main" id="{6D702617-039B-1C21-B386-9B3342B6D45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600384" y="4759200"/>
                  <a:ext cx="177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11500" name="Freihand 211499">
                  <a:extLst>
                    <a:ext uri="{FF2B5EF4-FFF2-40B4-BE49-F238E27FC236}">
                      <a16:creationId xmlns:a16="http://schemas.microsoft.com/office/drawing/2014/main" id="{003C47A7-8B41-713F-0769-8EE18A4658C4}"/>
                    </a:ext>
                  </a:extLst>
                </p14:cNvPr>
                <p14:cNvContentPartPr/>
                <p14:nvPr/>
              </p14:nvContentPartPr>
              <p14:xfrm>
                <a:off x="6786504" y="4691880"/>
                <a:ext cx="95400" cy="99720"/>
              </p14:xfrm>
            </p:contentPart>
          </mc:Choice>
          <mc:Fallback>
            <p:pic>
              <p:nvPicPr>
                <p:cNvPr id="211500" name="Freihand 211499">
                  <a:extLst>
                    <a:ext uri="{FF2B5EF4-FFF2-40B4-BE49-F238E27FC236}">
                      <a16:creationId xmlns:a16="http://schemas.microsoft.com/office/drawing/2014/main" id="{003C47A7-8B41-713F-0769-8EE18A4658C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777864" y="4683240"/>
                  <a:ext cx="113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11501" name="Freihand 211500">
                  <a:extLst>
                    <a:ext uri="{FF2B5EF4-FFF2-40B4-BE49-F238E27FC236}">
                      <a16:creationId xmlns:a16="http://schemas.microsoft.com/office/drawing/2014/main" id="{8E7A67B8-0F6B-21C4-93FE-E7FA42498CE6}"/>
                    </a:ext>
                  </a:extLst>
                </p14:cNvPr>
                <p14:cNvContentPartPr/>
                <p14:nvPr/>
              </p14:nvContentPartPr>
              <p14:xfrm>
                <a:off x="6941664" y="4517640"/>
                <a:ext cx="397440" cy="223200"/>
              </p14:xfrm>
            </p:contentPart>
          </mc:Choice>
          <mc:Fallback>
            <p:pic>
              <p:nvPicPr>
                <p:cNvPr id="211501" name="Freihand 211500">
                  <a:extLst>
                    <a:ext uri="{FF2B5EF4-FFF2-40B4-BE49-F238E27FC236}">
                      <a16:creationId xmlns:a16="http://schemas.microsoft.com/office/drawing/2014/main" id="{8E7A67B8-0F6B-21C4-93FE-E7FA42498CE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933024" y="4508640"/>
                  <a:ext cx="415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11502" name="Freihand 211501">
                  <a:extLst>
                    <a:ext uri="{FF2B5EF4-FFF2-40B4-BE49-F238E27FC236}">
                      <a16:creationId xmlns:a16="http://schemas.microsoft.com/office/drawing/2014/main" id="{6DBD7D9C-BA51-E5B4-12D5-FBC1472DD7BB}"/>
                    </a:ext>
                  </a:extLst>
                </p14:cNvPr>
                <p14:cNvContentPartPr/>
                <p14:nvPr/>
              </p14:nvContentPartPr>
              <p14:xfrm>
                <a:off x="7354584" y="4446000"/>
                <a:ext cx="132480" cy="95760"/>
              </p14:xfrm>
            </p:contentPart>
          </mc:Choice>
          <mc:Fallback>
            <p:pic>
              <p:nvPicPr>
                <p:cNvPr id="211502" name="Freihand 211501">
                  <a:extLst>
                    <a:ext uri="{FF2B5EF4-FFF2-40B4-BE49-F238E27FC236}">
                      <a16:creationId xmlns:a16="http://schemas.microsoft.com/office/drawing/2014/main" id="{6DBD7D9C-BA51-E5B4-12D5-FBC1472DD7B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45944" y="4437000"/>
                  <a:ext cx="150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11504" name="Freihand 211503">
                  <a:extLst>
                    <a:ext uri="{FF2B5EF4-FFF2-40B4-BE49-F238E27FC236}">
                      <a16:creationId xmlns:a16="http://schemas.microsoft.com/office/drawing/2014/main" id="{10EE198B-7A7E-5CE4-8ED1-2970B803E1C5}"/>
                    </a:ext>
                  </a:extLst>
                </p14:cNvPr>
                <p14:cNvContentPartPr/>
                <p14:nvPr/>
              </p14:nvContentPartPr>
              <p14:xfrm>
                <a:off x="7484904" y="4269240"/>
                <a:ext cx="238320" cy="180360"/>
              </p14:xfrm>
            </p:contentPart>
          </mc:Choice>
          <mc:Fallback>
            <p:pic>
              <p:nvPicPr>
                <p:cNvPr id="211504" name="Freihand 211503">
                  <a:extLst>
                    <a:ext uri="{FF2B5EF4-FFF2-40B4-BE49-F238E27FC236}">
                      <a16:creationId xmlns:a16="http://schemas.microsoft.com/office/drawing/2014/main" id="{10EE198B-7A7E-5CE4-8ED1-2970B803E1C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475904" y="4260240"/>
                  <a:ext cx="255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11505" name="Freihand 211504">
                  <a:extLst>
                    <a:ext uri="{FF2B5EF4-FFF2-40B4-BE49-F238E27FC236}">
                      <a16:creationId xmlns:a16="http://schemas.microsoft.com/office/drawing/2014/main" id="{3D5D338A-E3DA-DD77-A284-8F5153B54900}"/>
                    </a:ext>
                  </a:extLst>
                </p14:cNvPr>
                <p14:cNvContentPartPr/>
                <p14:nvPr/>
              </p14:nvContentPartPr>
              <p14:xfrm>
                <a:off x="7693704" y="4224960"/>
                <a:ext cx="224640" cy="81720"/>
              </p14:xfrm>
            </p:contentPart>
          </mc:Choice>
          <mc:Fallback>
            <p:pic>
              <p:nvPicPr>
                <p:cNvPr id="211505" name="Freihand 211504">
                  <a:extLst>
                    <a:ext uri="{FF2B5EF4-FFF2-40B4-BE49-F238E27FC236}">
                      <a16:creationId xmlns:a16="http://schemas.microsoft.com/office/drawing/2014/main" id="{3D5D338A-E3DA-DD77-A284-8F5153B5490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685064" y="4215960"/>
                  <a:ext cx="242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11506" name="Freihand 211505">
                  <a:extLst>
                    <a:ext uri="{FF2B5EF4-FFF2-40B4-BE49-F238E27FC236}">
                      <a16:creationId xmlns:a16="http://schemas.microsoft.com/office/drawing/2014/main" id="{A3048BFC-8548-C118-E8F0-940BEAFEF52C}"/>
                    </a:ext>
                  </a:extLst>
                </p14:cNvPr>
                <p14:cNvContentPartPr/>
                <p14:nvPr/>
              </p14:nvContentPartPr>
              <p14:xfrm>
                <a:off x="7049664" y="4861080"/>
                <a:ext cx="245520" cy="151200"/>
              </p14:xfrm>
            </p:contentPart>
          </mc:Choice>
          <mc:Fallback>
            <p:pic>
              <p:nvPicPr>
                <p:cNvPr id="211506" name="Freihand 211505">
                  <a:extLst>
                    <a:ext uri="{FF2B5EF4-FFF2-40B4-BE49-F238E27FC236}">
                      <a16:creationId xmlns:a16="http://schemas.microsoft.com/office/drawing/2014/main" id="{A3048BFC-8548-C118-E8F0-940BEAFEF52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040664" y="4852080"/>
                  <a:ext cx="263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11507" name="Freihand 211506">
                  <a:extLst>
                    <a:ext uri="{FF2B5EF4-FFF2-40B4-BE49-F238E27FC236}">
                      <a16:creationId xmlns:a16="http://schemas.microsoft.com/office/drawing/2014/main" id="{345CF551-CF0D-E0C1-3F5F-64CDF5369A7F}"/>
                    </a:ext>
                  </a:extLst>
                </p14:cNvPr>
                <p14:cNvContentPartPr/>
                <p14:nvPr/>
              </p14:nvContentPartPr>
              <p14:xfrm>
                <a:off x="7376544" y="4721760"/>
                <a:ext cx="99720" cy="143640"/>
              </p14:xfrm>
            </p:contentPart>
          </mc:Choice>
          <mc:Fallback>
            <p:pic>
              <p:nvPicPr>
                <p:cNvPr id="211507" name="Freihand 211506">
                  <a:extLst>
                    <a:ext uri="{FF2B5EF4-FFF2-40B4-BE49-F238E27FC236}">
                      <a16:creationId xmlns:a16="http://schemas.microsoft.com/office/drawing/2014/main" id="{345CF551-CF0D-E0C1-3F5F-64CDF5369A7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367544" y="4712760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11509" name="Freihand 211508">
                  <a:extLst>
                    <a:ext uri="{FF2B5EF4-FFF2-40B4-BE49-F238E27FC236}">
                      <a16:creationId xmlns:a16="http://schemas.microsoft.com/office/drawing/2014/main" id="{C9C23C0D-A6F6-A3D4-D45F-C72891E72A17}"/>
                    </a:ext>
                  </a:extLst>
                </p14:cNvPr>
                <p14:cNvContentPartPr/>
                <p14:nvPr/>
              </p14:nvContentPartPr>
              <p14:xfrm>
                <a:off x="7542504" y="4579920"/>
                <a:ext cx="299160" cy="181440"/>
              </p14:xfrm>
            </p:contentPart>
          </mc:Choice>
          <mc:Fallback>
            <p:pic>
              <p:nvPicPr>
                <p:cNvPr id="211509" name="Freihand 211508">
                  <a:extLst>
                    <a:ext uri="{FF2B5EF4-FFF2-40B4-BE49-F238E27FC236}">
                      <a16:creationId xmlns:a16="http://schemas.microsoft.com/office/drawing/2014/main" id="{C9C23C0D-A6F6-A3D4-D45F-C72891E72A1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533504" y="4571280"/>
                  <a:ext cx="316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11511" name="Freihand 211510">
                  <a:extLst>
                    <a:ext uri="{FF2B5EF4-FFF2-40B4-BE49-F238E27FC236}">
                      <a16:creationId xmlns:a16="http://schemas.microsoft.com/office/drawing/2014/main" id="{E392FCA1-F6B5-02C2-026A-CBB302BE9B12}"/>
                    </a:ext>
                  </a:extLst>
                </p14:cNvPr>
                <p14:cNvContentPartPr/>
                <p14:nvPr/>
              </p14:nvContentPartPr>
              <p14:xfrm>
                <a:off x="7214544" y="4981320"/>
                <a:ext cx="299160" cy="303120"/>
              </p14:xfrm>
            </p:contentPart>
          </mc:Choice>
          <mc:Fallback>
            <p:pic>
              <p:nvPicPr>
                <p:cNvPr id="211511" name="Freihand 211510">
                  <a:extLst>
                    <a:ext uri="{FF2B5EF4-FFF2-40B4-BE49-F238E27FC236}">
                      <a16:creationId xmlns:a16="http://schemas.microsoft.com/office/drawing/2014/main" id="{E392FCA1-F6B5-02C2-026A-CBB302BE9B1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205544" y="4972680"/>
                  <a:ext cx="316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11512" name="Freihand 211511">
                  <a:extLst>
                    <a:ext uri="{FF2B5EF4-FFF2-40B4-BE49-F238E27FC236}">
                      <a16:creationId xmlns:a16="http://schemas.microsoft.com/office/drawing/2014/main" id="{84405331-BC79-7B75-D530-03E8FC05496C}"/>
                    </a:ext>
                  </a:extLst>
                </p14:cNvPr>
                <p14:cNvContentPartPr/>
                <p14:nvPr/>
              </p14:nvContentPartPr>
              <p14:xfrm>
                <a:off x="7687584" y="4777200"/>
                <a:ext cx="297720" cy="251640"/>
              </p14:xfrm>
            </p:contentPart>
          </mc:Choice>
          <mc:Fallback>
            <p:pic>
              <p:nvPicPr>
                <p:cNvPr id="211512" name="Freihand 211511">
                  <a:extLst>
                    <a:ext uri="{FF2B5EF4-FFF2-40B4-BE49-F238E27FC236}">
                      <a16:creationId xmlns:a16="http://schemas.microsoft.com/office/drawing/2014/main" id="{84405331-BC79-7B75-D530-03E8FC05496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678584" y="4768560"/>
                  <a:ext cx="315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11513" name="Freihand 211512">
                  <a:extLst>
                    <a:ext uri="{FF2B5EF4-FFF2-40B4-BE49-F238E27FC236}">
                      <a16:creationId xmlns:a16="http://schemas.microsoft.com/office/drawing/2014/main" id="{98F305BD-96C1-AF34-EF7F-7727FE5EC61C}"/>
                    </a:ext>
                  </a:extLst>
                </p14:cNvPr>
                <p14:cNvContentPartPr/>
                <p14:nvPr/>
              </p14:nvContentPartPr>
              <p14:xfrm>
                <a:off x="8030304" y="4731120"/>
                <a:ext cx="97200" cy="82440"/>
              </p14:xfrm>
            </p:contentPart>
          </mc:Choice>
          <mc:Fallback>
            <p:pic>
              <p:nvPicPr>
                <p:cNvPr id="211513" name="Freihand 211512">
                  <a:extLst>
                    <a:ext uri="{FF2B5EF4-FFF2-40B4-BE49-F238E27FC236}">
                      <a16:creationId xmlns:a16="http://schemas.microsoft.com/office/drawing/2014/main" id="{98F305BD-96C1-AF34-EF7F-7727FE5EC61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21664" y="4722120"/>
                  <a:ext cx="114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11514" name="Freihand 211513">
                  <a:extLst>
                    <a:ext uri="{FF2B5EF4-FFF2-40B4-BE49-F238E27FC236}">
                      <a16:creationId xmlns:a16="http://schemas.microsoft.com/office/drawing/2014/main" id="{B084AEFB-E4EF-B73C-C444-C89388C9EDAB}"/>
                    </a:ext>
                  </a:extLst>
                </p14:cNvPr>
                <p14:cNvContentPartPr/>
                <p14:nvPr/>
              </p14:nvContentPartPr>
              <p14:xfrm>
                <a:off x="7167744" y="5478120"/>
                <a:ext cx="253080" cy="204480"/>
              </p14:xfrm>
            </p:contentPart>
          </mc:Choice>
          <mc:Fallback>
            <p:pic>
              <p:nvPicPr>
                <p:cNvPr id="211514" name="Freihand 211513">
                  <a:extLst>
                    <a:ext uri="{FF2B5EF4-FFF2-40B4-BE49-F238E27FC236}">
                      <a16:creationId xmlns:a16="http://schemas.microsoft.com/office/drawing/2014/main" id="{B084AEFB-E4EF-B73C-C444-C89388C9EDA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158744" y="5469120"/>
                  <a:ext cx="270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11515" name="Freihand 211514">
                  <a:extLst>
                    <a:ext uri="{FF2B5EF4-FFF2-40B4-BE49-F238E27FC236}">
                      <a16:creationId xmlns:a16="http://schemas.microsoft.com/office/drawing/2014/main" id="{D04BB878-13AE-3438-4BE3-27664128998B}"/>
                    </a:ext>
                  </a:extLst>
                </p14:cNvPr>
                <p14:cNvContentPartPr/>
                <p14:nvPr/>
              </p14:nvContentPartPr>
              <p14:xfrm>
                <a:off x="7276464" y="5379480"/>
                <a:ext cx="4320" cy="9000"/>
              </p14:xfrm>
            </p:contentPart>
          </mc:Choice>
          <mc:Fallback>
            <p:pic>
              <p:nvPicPr>
                <p:cNvPr id="211515" name="Freihand 211514">
                  <a:extLst>
                    <a:ext uri="{FF2B5EF4-FFF2-40B4-BE49-F238E27FC236}">
                      <a16:creationId xmlns:a16="http://schemas.microsoft.com/office/drawing/2014/main" id="{D04BB878-13AE-3438-4BE3-27664128998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267824" y="5370480"/>
                  <a:ext cx="2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11516" name="Freihand 211515">
                  <a:extLst>
                    <a:ext uri="{FF2B5EF4-FFF2-40B4-BE49-F238E27FC236}">
                      <a16:creationId xmlns:a16="http://schemas.microsoft.com/office/drawing/2014/main" id="{08424445-2CBB-3051-D47F-484F07122FD2}"/>
                    </a:ext>
                  </a:extLst>
                </p14:cNvPr>
                <p14:cNvContentPartPr/>
                <p14:nvPr/>
              </p14:nvContentPartPr>
              <p14:xfrm>
                <a:off x="7556544" y="5271480"/>
                <a:ext cx="121680" cy="295920"/>
              </p14:xfrm>
            </p:contentPart>
          </mc:Choice>
          <mc:Fallback>
            <p:pic>
              <p:nvPicPr>
                <p:cNvPr id="211516" name="Freihand 211515">
                  <a:extLst>
                    <a:ext uri="{FF2B5EF4-FFF2-40B4-BE49-F238E27FC236}">
                      <a16:creationId xmlns:a16="http://schemas.microsoft.com/office/drawing/2014/main" id="{08424445-2CBB-3051-D47F-484F07122FD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547904" y="5262840"/>
                  <a:ext cx="139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11517" name="Freihand 211516">
                  <a:extLst>
                    <a:ext uri="{FF2B5EF4-FFF2-40B4-BE49-F238E27FC236}">
                      <a16:creationId xmlns:a16="http://schemas.microsoft.com/office/drawing/2014/main" id="{8E86B997-C6FE-E1A6-E246-EA340FA8750C}"/>
                    </a:ext>
                  </a:extLst>
                </p14:cNvPr>
                <p14:cNvContentPartPr/>
                <p14:nvPr/>
              </p14:nvContentPartPr>
              <p14:xfrm>
                <a:off x="7707024" y="5071680"/>
                <a:ext cx="348840" cy="306000"/>
              </p14:xfrm>
            </p:contentPart>
          </mc:Choice>
          <mc:Fallback>
            <p:pic>
              <p:nvPicPr>
                <p:cNvPr id="211517" name="Freihand 211516">
                  <a:extLst>
                    <a:ext uri="{FF2B5EF4-FFF2-40B4-BE49-F238E27FC236}">
                      <a16:creationId xmlns:a16="http://schemas.microsoft.com/office/drawing/2014/main" id="{8E86B997-C6FE-E1A6-E246-EA340FA8750C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698024" y="5063040"/>
                  <a:ext cx="3664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11518" name="Freihand 211517">
                  <a:extLst>
                    <a:ext uri="{FF2B5EF4-FFF2-40B4-BE49-F238E27FC236}">
                      <a16:creationId xmlns:a16="http://schemas.microsoft.com/office/drawing/2014/main" id="{FA14E80D-9300-5AB5-E623-11C262EA13E9}"/>
                    </a:ext>
                  </a:extLst>
                </p14:cNvPr>
                <p14:cNvContentPartPr/>
                <p14:nvPr/>
              </p14:nvContentPartPr>
              <p14:xfrm>
                <a:off x="8020584" y="5014440"/>
                <a:ext cx="38880" cy="41760"/>
              </p14:xfrm>
            </p:contentPart>
          </mc:Choice>
          <mc:Fallback>
            <p:pic>
              <p:nvPicPr>
                <p:cNvPr id="211518" name="Freihand 211517">
                  <a:extLst>
                    <a:ext uri="{FF2B5EF4-FFF2-40B4-BE49-F238E27FC236}">
                      <a16:creationId xmlns:a16="http://schemas.microsoft.com/office/drawing/2014/main" id="{FA14E80D-9300-5AB5-E623-11C262EA13E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011944" y="5005440"/>
                  <a:ext cx="56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11519" name="Freihand 211518">
                  <a:extLst>
                    <a:ext uri="{FF2B5EF4-FFF2-40B4-BE49-F238E27FC236}">
                      <a16:creationId xmlns:a16="http://schemas.microsoft.com/office/drawing/2014/main" id="{20CEB1B0-B46C-C2AC-C585-F7B1522AA69A}"/>
                    </a:ext>
                  </a:extLst>
                </p14:cNvPr>
                <p14:cNvContentPartPr/>
                <p14:nvPr/>
              </p14:nvContentPartPr>
              <p14:xfrm>
                <a:off x="8128224" y="4997880"/>
                <a:ext cx="198720" cy="126360"/>
              </p14:xfrm>
            </p:contentPart>
          </mc:Choice>
          <mc:Fallback>
            <p:pic>
              <p:nvPicPr>
                <p:cNvPr id="211519" name="Freihand 211518">
                  <a:extLst>
                    <a:ext uri="{FF2B5EF4-FFF2-40B4-BE49-F238E27FC236}">
                      <a16:creationId xmlns:a16="http://schemas.microsoft.com/office/drawing/2014/main" id="{20CEB1B0-B46C-C2AC-C585-F7B1522AA69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119224" y="4988880"/>
                  <a:ext cx="216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11520" name="Freihand 211519">
                  <a:extLst>
                    <a:ext uri="{FF2B5EF4-FFF2-40B4-BE49-F238E27FC236}">
                      <a16:creationId xmlns:a16="http://schemas.microsoft.com/office/drawing/2014/main" id="{F8000CC8-F525-EF62-0097-9E2F640C0FEE}"/>
                    </a:ext>
                  </a:extLst>
                </p14:cNvPr>
                <p14:cNvContentPartPr/>
                <p14:nvPr/>
              </p14:nvContentPartPr>
              <p14:xfrm>
                <a:off x="8436744" y="4847040"/>
                <a:ext cx="76320" cy="100800"/>
              </p14:xfrm>
            </p:contentPart>
          </mc:Choice>
          <mc:Fallback>
            <p:pic>
              <p:nvPicPr>
                <p:cNvPr id="211520" name="Freihand 211519">
                  <a:extLst>
                    <a:ext uri="{FF2B5EF4-FFF2-40B4-BE49-F238E27FC236}">
                      <a16:creationId xmlns:a16="http://schemas.microsoft.com/office/drawing/2014/main" id="{F8000CC8-F525-EF62-0097-9E2F640C0FE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27744" y="4838040"/>
                  <a:ext cx="93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11522" name="Freihand 211521">
                  <a:extLst>
                    <a:ext uri="{FF2B5EF4-FFF2-40B4-BE49-F238E27FC236}">
                      <a16:creationId xmlns:a16="http://schemas.microsoft.com/office/drawing/2014/main" id="{CEB63AA1-66C0-7EA8-FB4C-924448A6E965}"/>
                    </a:ext>
                  </a:extLst>
                </p14:cNvPr>
                <p14:cNvContentPartPr/>
                <p14:nvPr/>
              </p14:nvContentPartPr>
              <p14:xfrm>
                <a:off x="7527024" y="5721120"/>
                <a:ext cx="159120" cy="282960"/>
              </p14:xfrm>
            </p:contentPart>
          </mc:Choice>
          <mc:Fallback>
            <p:pic>
              <p:nvPicPr>
                <p:cNvPr id="211522" name="Freihand 211521">
                  <a:extLst>
                    <a:ext uri="{FF2B5EF4-FFF2-40B4-BE49-F238E27FC236}">
                      <a16:creationId xmlns:a16="http://schemas.microsoft.com/office/drawing/2014/main" id="{CEB63AA1-66C0-7EA8-FB4C-924448A6E96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518024" y="5712480"/>
                  <a:ext cx="176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11523" name="Freihand 211522">
                  <a:extLst>
                    <a:ext uri="{FF2B5EF4-FFF2-40B4-BE49-F238E27FC236}">
                      <a16:creationId xmlns:a16="http://schemas.microsoft.com/office/drawing/2014/main" id="{A756F9CF-20F5-FA4D-A389-D5000EE26B4A}"/>
                    </a:ext>
                  </a:extLst>
                </p14:cNvPr>
                <p14:cNvContentPartPr/>
                <p14:nvPr/>
              </p14:nvContentPartPr>
              <p14:xfrm>
                <a:off x="7728264" y="5704200"/>
                <a:ext cx="140040" cy="106560"/>
              </p14:xfrm>
            </p:contentPart>
          </mc:Choice>
          <mc:Fallback>
            <p:pic>
              <p:nvPicPr>
                <p:cNvPr id="211523" name="Freihand 211522">
                  <a:extLst>
                    <a:ext uri="{FF2B5EF4-FFF2-40B4-BE49-F238E27FC236}">
                      <a16:creationId xmlns:a16="http://schemas.microsoft.com/office/drawing/2014/main" id="{A756F9CF-20F5-FA4D-A389-D5000EE26B4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719624" y="5695560"/>
                  <a:ext cx="157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11524" name="Freihand 211523">
                  <a:extLst>
                    <a:ext uri="{FF2B5EF4-FFF2-40B4-BE49-F238E27FC236}">
                      <a16:creationId xmlns:a16="http://schemas.microsoft.com/office/drawing/2014/main" id="{EF6F9A9B-12E5-F58E-CF65-7318F33C6B4A}"/>
                    </a:ext>
                  </a:extLst>
                </p14:cNvPr>
                <p14:cNvContentPartPr/>
                <p14:nvPr/>
              </p14:nvContentPartPr>
              <p14:xfrm>
                <a:off x="7896384" y="5465160"/>
                <a:ext cx="212760" cy="265680"/>
              </p14:xfrm>
            </p:contentPart>
          </mc:Choice>
          <mc:Fallback>
            <p:pic>
              <p:nvPicPr>
                <p:cNvPr id="211524" name="Freihand 211523">
                  <a:extLst>
                    <a:ext uri="{FF2B5EF4-FFF2-40B4-BE49-F238E27FC236}">
                      <a16:creationId xmlns:a16="http://schemas.microsoft.com/office/drawing/2014/main" id="{EF6F9A9B-12E5-F58E-CF65-7318F33C6B4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887384" y="5456160"/>
                  <a:ext cx="230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11525" name="Freihand 211524">
                  <a:extLst>
                    <a:ext uri="{FF2B5EF4-FFF2-40B4-BE49-F238E27FC236}">
                      <a16:creationId xmlns:a16="http://schemas.microsoft.com/office/drawing/2014/main" id="{C113C5ED-BC36-37EB-2B94-D0A61E72C400}"/>
                    </a:ext>
                  </a:extLst>
                </p14:cNvPr>
                <p14:cNvContentPartPr/>
                <p14:nvPr/>
              </p14:nvContentPartPr>
              <p14:xfrm>
                <a:off x="8125344" y="5378760"/>
                <a:ext cx="176760" cy="150840"/>
              </p14:xfrm>
            </p:contentPart>
          </mc:Choice>
          <mc:Fallback>
            <p:pic>
              <p:nvPicPr>
                <p:cNvPr id="211525" name="Freihand 211524">
                  <a:extLst>
                    <a:ext uri="{FF2B5EF4-FFF2-40B4-BE49-F238E27FC236}">
                      <a16:creationId xmlns:a16="http://schemas.microsoft.com/office/drawing/2014/main" id="{C113C5ED-BC36-37EB-2B94-D0A61E72C40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116344" y="5370120"/>
                  <a:ext cx="19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DB17A3F6-AA0C-6BC7-9946-20B100D64AAA}"/>
                    </a:ext>
                  </a:extLst>
                </p14:cNvPr>
                <p14:cNvContentPartPr/>
                <p14:nvPr/>
              </p14:nvContentPartPr>
              <p14:xfrm>
                <a:off x="8297784" y="5297040"/>
                <a:ext cx="87480" cy="183960"/>
              </p14:xfrm>
            </p:contentPart>
          </mc:Choice>
          <mc:Fallback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DB17A3F6-AA0C-6BC7-9946-20B100D64AA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288784" y="5288400"/>
                  <a:ext cx="105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11576" name="Freihand 211575">
                  <a:extLst>
                    <a:ext uri="{FF2B5EF4-FFF2-40B4-BE49-F238E27FC236}">
                      <a16:creationId xmlns:a16="http://schemas.microsoft.com/office/drawing/2014/main" id="{EF67612D-2396-5AE3-93C5-7E18EEBDE40E}"/>
                    </a:ext>
                  </a:extLst>
                </p14:cNvPr>
                <p14:cNvContentPartPr/>
                <p14:nvPr/>
              </p14:nvContentPartPr>
              <p14:xfrm>
                <a:off x="4053384" y="3384000"/>
                <a:ext cx="2971440" cy="1405080"/>
              </p14:xfrm>
            </p:contentPart>
          </mc:Choice>
          <mc:Fallback>
            <p:pic>
              <p:nvPicPr>
                <p:cNvPr id="211576" name="Freihand 211575">
                  <a:extLst>
                    <a:ext uri="{FF2B5EF4-FFF2-40B4-BE49-F238E27FC236}">
                      <a16:creationId xmlns:a16="http://schemas.microsoft.com/office/drawing/2014/main" id="{EF67612D-2396-5AE3-93C5-7E18EEBDE40E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044384" y="3375360"/>
                  <a:ext cx="2989080" cy="1422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1578" name="Grafik 211577">
            <a:extLst>
              <a:ext uri="{FF2B5EF4-FFF2-40B4-BE49-F238E27FC236}">
                <a16:creationId xmlns:a16="http://schemas.microsoft.com/office/drawing/2014/main" id="{5DC6EB6C-D109-09A5-BBEC-6A4603DF4E40}"/>
              </a:ext>
            </a:extLst>
          </p:cNvPr>
          <p:cNvPicPr>
            <a:picLocks noChangeAspect="1"/>
          </p:cNvPicPr>
          <p:nvPr/>
        </p:nvPicPr>
        <p:blipFill>
          <a:blip r:embed="rId694"/>
          <a:stretch>
            <a:fillRect/>
          </a:stretch>
        </p:blipFill>
        <p:spPr>
          <a:xfrm>
            <a:off x="202199" y="5155560"/>
            <a:ext cx="6445250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72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5906437-850B-7EC4-0294-60F1A35F9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531" y="222866"/>
            <a:ext cx="5692874" cy="85612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30694A4-CE47-2BE7-1554-E5154AE2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22" y="1311440"/>
            <a:ext cx="10807752" cy="1468336"/>
          </a:xfrm>
          <a:prstGeom prst="rect">
            <a:avLst/>
          </a:prstGeom>
        </p:spPr>
      </p:pic>
      <p:grpSp>
        <p:nvGrpSpPr>
          <p:cNvPr id="211013" name="Gruppieren 211012">
            <a:extLst>
              <a:ext uri="{FF2B5EF4-FFF2-40B4-BE49-F238E27FC236}">
                <a16:creationId xmlns:a16="http://schemas.microsoft.com/office/drawing/2014/main" id="{3043C1C2-4DE4-1EBA-D94D-580FB52BE8B8}"/>
              </a:ext>
            </a:extLst>
          </p:cNvPr>
          <p:cNvGrpSpPr/>
          <p:nvPr/>
        </p:nvGrpSpPr>
        <p:grpSpPr>
          <a:xfrm>
            <a:off x="9720144" y="2761920"/>
            <a:ext cx="293760" cy="372240"/>
            <a:chOff x="9720144" y="2761920"/>
            <a:chExt cx="29376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11011" name="Freihand 211010">
                  <a:extLst>
                    <a:ext uri="{FF2B5EF4-FFF2-40B4-BE49-F238E27FC236}">
                      <a16:creationId xmlns:a16="http://schemas.microsoft.com/office/drawing/2014/main" id="{AF905AC8-E3D7-9EC1-DBB1-4BA977736826}"/>
                    </a:ext>
                  </a:extLst>
                </p14:cNvPr>
                <p14:cNvContentPartPr/>
                <p14:nvPr/>
              </p14:nvContentPartPr>
              <p14:xfrm>
                <a:off x="9847224" y="2858760"/>
                <a:ext cx="116640" cy="275400"/>
              </p14:xfrm>
            </p:contentPart>
          </mc:Choice>
          <mc:Fallback>
            <p:pic>
              <p:nvPicPr>
                <p:cNvPr id="211011" name="Freihand 211010">
                  <a:extLst>
                    <a:ext uri="{FF2B5EF4-FFF2-40B4-BE49-F238E27FC236}">
                      <a16:creationId xmlns:a16="http://schemas.microsoft.com/office/drawing/2014/main" id="{AF905AC8-E3D7-9EC1-DBB1-4BA9777368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38224" y="2850120"/>
                  <a:ext cx="134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1012" name="Freihand 211011">
                  <a:extLst>
                    <a:ext uri="{FF2B5EF4-FFF2-40B4-BE49-F238E27FC236}">
                      <a16:creationId xmlns:a16="http://schemas.microsoft.com/office/drawing/2014/main" id="{BCAAF398-752A-EFFE-0165-40CEF71E2118}"/>
                    </a:ext>
                  </a:extLst>
                </p14:cNvPr>
                <p14:cNvContentPartPr/>
                <p14:nvPr/>
              </p14:nvContentPartPr>
              <p14:xfrm>
                <a:off x="9720144" y="2761920"/>
                <a:ext cx="293760" cy="208080"/>
              </p14:xfrm>
            </p:contentPart>
          </mc:Choice>
          <mc:Fallback>
            <p:pic>
              <p:nvPicPr>
                <p:cNvPr id="211012" name="Freihand 211011">
                  <a:extLst>
                    <a:ext uri="{FF2B5EF4-FFF2-40B4-BE49-F238E27FC236}">
                      <a16:creationId xmlns:a16="http://schemas.microsoft.com/office/drawing/2014/main" id="{BCAAF398-752A-EFFE-0165-40CEF71E21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11144" y="2752920"/>
                  <a:ext cx="3114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29" name="Gruppieren 211028">
            <a:extLst>
              <a:ext uri="{FF2B5EF4-FFF2-40B4-BE49-F238E27FC236}">
                <a16:creationId xmlns:a16="http://schemas.microsoft.com/office/drawing/2014/main" id="{D350E165-9101-DA32-EE56-0AE53E5BDED7}"/>
              </a:ext>
            </a:extLst>
          </p:cNvPr>
          <p:cNvGrpSpPr/>
          <p:nvPr/>
        </p:nvGrpSpPr>
        <p:grpSpPr>
          <a:xfrm>
            <a:off x="9901224" y="3258000"/>
            <a:ext cx="1963440" cy="343800"/>
            <a:chOff x="9901224" y="3258000"/>
            <a:chExt cx="19634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1014" name="Freihand 211013">
                  <a:extLst>
                    <a:ext uri="{FF2B5EF4-FFF2-40B4-BE49-F238E27FC236}">
                      <a16:creationId xmlns:a16="http://schemas.microsoft.com/office/drawing/2014/main" id="{13020773-16A9-9C26-A582-54EAE96ED44E}"/>
                    </a:ext>
                  </a:extLst>
                </p14:cNvPr>
                <p14:cNvContentPartPr/>
                <p14:nvPr/>
              </p14:nvContentPartPr>
              <p14:xfrm>
                <a:off x="9901224" y="3369240"/>
                <a:ext cx="185760" cy="170280"/>
              </p14:xfrm>
            </p:contentPart>
          </mc:Choice>
          <mc:Fallback>
            <p:pic>
              <p:nvPicPr>
                <p:cNvPr id="211014" name="Freihand 211013">
                  <a:extLst>
                    <a:ext uri="{FF2B5EF4-FFF2-40B4-BE49-F238E27FC236}">
                      <a16:creationId xmlns:a16="http://schemas.microsoft.com/office/drawing/2014/main" id="{13020773-16A9-9C26-A582-54EAE96ED44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92584" y="3360600"/>
                  <a:ext cx="203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1015" name="Freihand 211014">
                  <a:extLst>
                    <a:ext uri="{FF2B5EF4-FFF2-40B4-BE49-F238E27FC236}">
                      <a16:creationId xmlns:a16="http://schemas.microsoft.com/office/drawing/2014/main" id="{8A1CB460-BB98-10B1-442A-2038C00159B6}"/>
                    </a:ext>
                  </a:extLst>
                </p14:cNvPr>
                <p14:cNvContentPartPr/>
                <p14:nvPr/>
              </p14:nvContentPartPr>
              <p14:xfrm>
                <a:off x="10151784" y="3387600"/>
                <a:ext cx="122040" cy="136080"/>
              </p14:xfrm>
            </p:contentPart>
          </mc:Choice>
          <mc:Fallback>
            <p:pic>
              <p:nvPicPr>
                <p:cNvPr id="211015" name="Freihand 211014">
                  <a:extLst>
                    <a:ext uri="{FF2B5EF4-FFF2-40B4-BE49-F238E27FC236}">
                      <a16:creationId xmlns:a16="http://schemas.microsoft.com/office/drawing/2014/main" id="{8A1CB460-BB98-10B1-442A-2038C00159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42784" y="3378960"/>
                  <a:ext cx="139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1017" name="Freihand 211016">
                  <a:extLst>
                    <a:ext uri="{FF2B5EF4-FFF2-40B4-BE49-F238E27FC236}">
                      <a16:creationId xmlns:a16="http://schemas.microsoft.com/office/drawing/2014/main" id="{F5122F2F-6C8F-41B0-1E48-2BA8068B3CE4}"/>
                    </a:ext>
                  </a:extLst>
                </p14:cNvPr>
                <p14:cNvContentPartPr/>
                <p14:nvPr/>
              </p14:nvContentPartPr>
              <p14:xfrm>
                <a:off x="10366344" y="3389040"/>
                <a:ext cx="130680" cy="111600"/>
              </p14:xfrm>
            </p:contentPart>
          </mc:Choice>
          <mc:Fallback>
            <p:pic>
              <p:nvPicPr>
                <p:cNvPr id="211017" name="Freihand 211016">
                  <a:extLst>
                    <a:ext uri="{FF2B5EF4-FFF2-40B4-BE49-F238E27FC236}">
                      <a16:creationId xmlns:a16="http://schemas.microsoft.com/office/drawing/2014/main" id="{F5122F2F-6C8F-41B0-1E48-2BA8068B3C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57344" y="3380040"/>
                  <a:ext cx="148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1018" name="Freihand 211017">
                  <a:extLst>
                    <a:ext uri="{FF2B5EF4-FFF2-40B4-BE49-F238E27FC236}">
                      <a16:creationId xmlns:a16="http://schemas.microsoft.com/office/drawing/2014/main" id="{DCA5142E-EFCF-35F7-D639-B37742E1481E}"/>
                    </a:ext>
                  </a:extLst>
                </p14:cNvPr>
                <p14:cNvContentPartPr/>
                <p14:nvPr/>
              </p14:nvContentPartPr>
              <p14:xfrm>
                <a:off x="10623744" y="3272400"/>
                <a:ext cx="97920" cy="311400"/>
              </p14:xfrm>
            </p:contentPart>
          </mc:Choice>
          <mc:Fallback>
            <p:pic>
              <p:nvPicPr>
                <p:cNvPr id="211018" name="Freihand 211017">
                  <a:extLst>
                    <a:ext uri="{FF2B5EF4-FFF2-40B4-BE49-F238E27FC236}">
                      <a16:creationId xmlns:a16="http://schemas.microsoft.com/office/drawing/2014/main" id="{DCA5142E-EFCF-35F7-D639-B37742E148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14744" y="3263760"/>
                  <a:ext cx="1155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1019" name="Freihand 211018">
                  <a:extLst>
                    <a:ext uri="{FF2B5EF4-FFF2-40B4-BE49-F238E27FC236}">
                      <a16:creationId xmlns:a16="http://schemas.microsoft.com/office/drawing/2014/main" id="{29C65B96-9E89-01A0-893B-444101CC7C1C}"/>
                    </a:ext>
                  </a:extLst>
                </p14:cNvPr>
                <p14:cNvContentPartPr/>
                <p14:nvPr/>
              </p14:nvContentPartPr>
              <p14:xfrm>
                <a:off x="10782504" y="3344040"/>
                <a:ext cx="158760" cy="124560"/>
              </p14:xfrm>
            </p:contentPart>
          </mc:Choice>
          <mc:Fallback>
            <p:pic>
              <p:nvPicPr>
                <p:cNvPr id="211019" name="Freihand 211018">
                  <a:extLst>
                    <a:ext uri="{FF2B5EF4-FFF2-40B4-BE49-F238E27FC236}">
                      <a16:creationId xmlns:a16="http://schemas.microsoft.com/office/drawing/2014/main" id="{29C65B96-9E89-01A0-893B-444101CC7C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73864" y="3335040"/>
                  <a:ext cx="176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1020" name="Freihand 211019">
                  <a:extLst>
                    <a:ext uri="{FF2B5EF4-FFF2-40B4-BE49-F238E27FC236}">
                      <a16:creationId xmlns:a16="http://schemas.microsoft.com/office/drawing/2014/main" id="{CA730CC1-C48E-B96E-8F65-0EBFFAC2116D}"/>
                    </a:ext>
                  </a:extLst>
                </p14:cNvPr>
                <p14:cNvContentPartPr/>
                <p14:nvPr/>
              </p14:nvContentPartPr>
              <p14:xfrm>
                <a:off x="11020464" y="3337920"/>
                <a:ext cx="140400" cy="154800"/>
              </p14:xfrm>
            </p:contentPart>
          </mc:Choice>
          <mc:Fallback>
            <p:pic>
              <p:nvPicPr>
                <p:cNvPr id="211020" name="Freihand 211019">
                  <a:extLst>
                    <a:ext uri="{FF2B5EF4-FFF2-40B4-BE49-F238E27FC236}">
                      <a16:creationId xmlns:a16="http://schemas.microsoft.com/office/drawing/2014/main" id="{CA730CC1-C48E-B96E-8F65-0EBFFAC211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11464" y="3328920"/>
                  <a:ext cx="158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1021" name="Freihand 211020">
                  <a:extLst>
                    <a:ext uri="{FF2B5EF4-FFF2-40B4-BE49-F238E27FC236}">
                      <a16:creationId xmlns:a16="http://schemas.microsoft.com/office/drawing/2014/main" id="{A962C51C-1220-1F24-6ABE-1BAAD84734DA}"/>
                    </a:ext>
                  </a:extLst>
                </p14:cNvPr>
                <p14:cNvContentPartPr/>
                <p14:nvPr/>
              </p14:nvContentPartPr>
              <p14:xfrm>
                <a:off x="11252304" y="3331800"/>
                <a:ext cx="178200" cy="139680"/>
              </p14:xfrm>
            </p:contentPart>
          </mc:Choice>
          <mc:Fallback>
            <p:pic>
              <p:nvPicPr>
                <p:cNvPr id="211021" name="Freihand 211020">
                  <a:extLst>
                    <a:ext uri="{FF2B5EF4-FFF2-40B4-BE49-F238E27FC236}">
                      <a16:creationId xmlns:a16="http://schemas.microsoft.com/office/drawing/2014/main" id="{A962C51C-1220-1F24-6ABE-1BAAD84734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243664" y="3323160"/>
                  <a:ext cx="195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1022" name="Freihand 211021">
                  <a:extLst>
                    <a:ext uri="{FF2B5EF4-FFF2-40B4-BE49-F238E27FC236}">
                      <a16:creationId xmlns:a16="http://schemas.microsoft.com/office/drawing/2014/main" id="{F27CB62F-EE9F-1089-6AD7-D73CC682327D}"/>
                    </a:ext>
                  </a:extLst>
                </p14:cNvPr>
                <p14:cNvContentPartPr/>
                <p14:nvPr/>
              </p14:nvContentPartPr>
              <p14:xfrm>
                <a:off x="11530584" y="3332160"/>
                <a:ext cx="129240" cy="141120"/>
              </p14:xfrm>
            </p:contentPart>
          </mc:Choice>
          <mc:Fallback>
            <p:pic>
              <p:nvPicPr>
                <p:cNvPr id="211022" name="Freihand 211021">
                  <a:extLst>
                    <a:ext uri="{FF2B5EF4-FFF2-40B4-BE49-F238E27FC236}">
                      <a16:creationId xmlns:a16="http://schemas.microsoft.com/office/drawing/2014/main" id="{F27CB62F-EE9F-1089-6AD7-D73CC68232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21944" y="3323160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1023" name="Freihand 211022">
                  <a:extLst>
                    <a:ext uri="{FF2B5EF4-FFF2-40B4-BE49-F238E27FC236}">
                      <a16:creationId xmlns:a16="http://schemas.microsoft.com/office/drawing/2014/main" id="{0497A6B4-CC4C-1657-2BA4-94106FD53EE7}"/>
                    </a:ext>
                  </a:extLst>
                </p14:cNvPr>
                <p14:cNvContentPartPr/>
                <p14:nvPr/>
              </p14:nvContentPartPr>
              <p14:xfrm>
                <a:off x="11474784" y="3279960"/>
                <a:ext cx="109440" cy="86040"/>
              </p14:xfrm>
            </p:contentPart>
          </mc:Choice>
          <mc:Fallback>
            <p:pic>
              <p:nvPicPr>
                <p:cNvPr id="211023" name="Freihand 211022">
                  <a:extLst>
                    <a:ext uri="{FF2B5EF4-FFF2-40B4-BE49-F238E27FC236}">
                      <a16:creationId xmlns:a16="http://schemas.microsoft.com/office/drawing/2014/main" id="{0497A6B4-CC4C-1657-2BA4-94106FD53E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66144" y="3270960"/>
                  <a:ext cx="127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54BA2C07-3F62-5C66-051B-9914F41A3118}"/>
                    </a:ext>
                  </a:extLst>
                </p14:cNvPr>
                <p14:cNvContentPartPr/>
                <p14:nvPr/>
              </p14:nvContentPartPr>
              <p14:xfrm>
                <a:off x="11615184" y="3258000"/>
                <a:ext cx="249480" cy="343800"/>
              </p14:xfrm>
            </p:contentPart>
          </mc:Choice>
          <mc:Fallback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54BA2C07-3F62-5C66-051B-9914F41A31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06184" y="3249360"/>
                  <a:ext cx="26712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56" name="Gruppieren 211055">
            <a:extLst>
              <a:ext uri="{FF2B5EF4-FFF2-40B4-BE49-F238E27FC236}">
                <a16:creationId xmlns:a16="http://schemas.microsoft.com/office/drawing/2014/main" id="{2CB7F478-9B62-6FA4-9F54-F7399610F8D3}"/>
              </a:ext>
            </a:extLst>
          </p:cNvPr>
          <p:cNvGrpSpPr/>
          <p:nvPr/>
        </p:nvGrpSpPr>
        <p:grpSpPr>
          <a:xfrm>
            <a:off x="3082824" y="2014920"/>
            <a:ext cx="5619240" cy="3896280"/>
            <a:chOff x="3082824" y="2014920"/>
            <a:chExt cx="5619240" cy="38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7202D10-C0F2-6AE3-9B89-ED9939BB07B1}"/>
                    </a:ext>
                  </a:extLst>
                </p14:cNvPr>
                <p14:cNvContentPartPr/>
                <p14:nvPr/>
              </p14:nvContentPartPr>
              <p14:xfrm>
                <a:off x="3851784" y="2102400"/>
                <a:ext cx="682200" cy="1368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7202D10-C0F2-6AE3-9B89-ED9939BB07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42784" y="2093400"/>
                  <a:ext cx="699840" cy="13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CE00573-A5A9-6A56-DCE6-E311BEE0D231}"/>
                    </a:ext>
                  </a:extLst>
                </p14:cNvPr>
                <p14:cNvContentPartPr/>
                <p14:nvPr/>
              </p14:nvContentPartPr>
              <p14:xfrm>
                <a:off x="4410144" y="2014920"/>
                <a:ext cx="150840" cy="220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CE00573-A5A9-6A56-DCE6-E311BEE0D2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01144" y="2005920"/>
                  <a:ext cx="16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BD161CD-2D13-4A60-C416-BA356774D061}"/>
                    </a:ext>
                  </a:extLst>
                </p14:cNvPr>
                <p14:cNvContentPartPr/>
                <p14:nvPr/>
              </p14:nvContentPartPr>
              <p14:xfrm>
                <a:off x="3231144" y="3591000"/>
                <a:ext cx="83160" cy="205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BD161CD-2D13-4A60-C416-BA356774D06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2144" y="3582360"/>
                  <a:ext cx="100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F8B7FE3-5EB3-F27F-287C-DFC95D5896EC}"/>
                    </a:ext>
                  </a:extLst>
                </p14:cNvPr>
                <p14:cNvContentPartPr/>
                <p14:nvPr/>
              </p14:nvContentPartPr>
              <p14:xfrm>
                <a:off x="3347064" y="3610080"/>
                <a:ext cx="165960" cy="291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F8B7FE3-5EB3-F27F-287C-DFC95D5896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38424" y="3601440"/>
                  <a:ext cx="183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5767624-1881-DA70-362A-44D1A7A3EE58}"/>
                    </a:ext>
                  </a:extLst>
                </p14:cNvPr>
                <p14:cNvContentPartPr/>
                <p14:nvPr/>
              </p14:nvContentPartPr>
              <p14:xfrm>
                <a:off x="3593304" y="3606840"/>
                <a:ext cx="127440" cy="147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5767624-1881-DA70-362A-44D1A7A3EE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84664" y="3598200"/>
                  <a:ext cx="145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8DB43A0-BF20-19D4-6D89-A4AA3489685E}"/>
                    </a:ext>
                  </a:extLst>
                </p14:cNvPr>
                <p14:cNvContentPartPr/>
                <p14:nvPr/>
              </p14:nvContentPartPr>
              <p14:xfrm>
                <a:off x="3639384" y="3548520"/>
                <a:ext cx="138240" cy="2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8DB43A0-BF20-19D4-6D89-A4AA348968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30744" y="3539520"/>
                  <a:ext cx="155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4D51C42-83B4-B410-0F3B-A7EC842E911F}"/>
                    </a:ext>
                  </a:extLst>
                </p14:cNvPr>
                <p14:cNvContentPartPr/>
                <p14:nvPr/>
              </p14:nvContentPartPr>
              <p14:xfrm>
                <a:off x="3082824" y="3912480"/>
                <a:ext cx="801000" cy="86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4D51C42-83B4-B410-0F3B-A7EC842E91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73824" y="3903480"/>
                  <a:ext cx="818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57976A9-2105-4410-284C-7BD9B41E1559}"/>
                    </a:ext>
                  </a:extLst>
                </p14:cNvPr>
                <p14:cNvContentPartPr/>
                <p14:nvPr/>
              </p14:nvContentPartPr>
              <p14:xfrm>
                <a:off x="3406104" y="4079160"/>
                <a:ext cx="147240" cy="176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57976A9-2105-4410-284C-7BD9B41E155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97464" y="4070160"/>
                  <a:ext cx="164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C9FB6DE-8B04-8075-A358-9355D42DA2AF}"/>
                    </a:ext>
                  </a:extLst>
                </p14:cNvPr>
                <p14:cNvContentPartPr/>
                <p14:nvPr/>
              </p14:nvContentPartPr>
              <p14:xfrm>
                <a:off x="4065264" y="3906000"/>
                <a:ext cx="147240" cy="43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C9FB6DE-8B04-8075-A358-9355D42DA2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56264" y="3897000"/>
                  <a:ext cx="164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C52F1C-B43D-DF2C-F2E1-E172DD569FE1}"/>
                    </a:ext>
                  </a:extLst>
                </p14:cNvPr>
                <p14:cNvContentPartPr/>
                <p14:nvPr/>
              </p14:nvContentPartPr>
              <p14:xfrm>
                <a:off x="4424904" y="3730680"/>
                <a:ext cx="244080" cy="239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C52F1C-B43D-DF2C-F2E1-E172DD569F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16264" y="3721680"/>
                  <a:ext cx="261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E85CA37-A6D7-7706-1EAA-60E7B004E902}"/>
                    </a:ext>
                  </a:extLst>
                </p14:cNvPr>
                <p14:cNvContentPartPr/>
                <p14:nvPr/>
              </p14:nvContentPartPr>
              <p14:xfrm>
                <a:off x="5089824" y="2808720"/>
                <a:ext cx="270000" cy="625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E85CA37-A6D7-7706-1EAA-60E7B004E9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80824" y="2799720"/>
                  <a:ext cx="2876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387291D-50DE-F87F-395C-E0CB57EE9965}"/>
                    </a:ext>
                  </a:extLst>
                </p14:cNvPr>
                <p14:cNvContentPartPr/>
                <p14:nvPr/>
              </p14:nvContentPartPr>
              <p14:xfrm>
                <a:off x="5032224" y="2730960"/>
                <a:ext cx="206640" cy="197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387291D-50DE-F87F-395C-E0CB57EE99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23584" y="2722320"/>
                  <a:ext cx="224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0D01257-83D9-93A7-6ADC-893AFC6472C8}"/>
                    </a:ext>
                  </a:extLst>
                </p14:cNvPr>
                <p14:cNvContentPartPr/>
                <p14:nvPr/>
              </p14:nvContentPartPr>
              <p14:xfrm>
                <a:off x="5194224" y="3470760"/>
                <a:ext cx="1541160" cy="514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0D01257-83D9-93A7-6ADC-893AFC6472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85224" y="3461760"/>
                  <a:ext cx="15588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BC82327-F3C4-0BBD-D806-5F797C57B283}"/>
                    </a:ext>
                  </a:extLst>
                </p14:cNvPr>
                <p14:cNvContentPartPr/>
                <p14:nvPr/>
              </p14:nvContentPartPr>
              <p14:xfrm>
                <a:off x="5400144" y="3767400"/>
                <a:ext cx="95400" cy="161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BC82327-F3C4-0BBD-D806-5F797C57B2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91504" y="3758400"/>
                  <a:ext cx="113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C3174FC-5779-F71D-BBE3-A4B186B25A14}"/>
                    </a:ext>
                  </a:extLst>
                </p14:cNvPr>
                <p14:cNvContentPartPr/>
                <p14:nvPr/>
              </p14:nvContentPartPr>
              <p14:xfrm>
                <a:off x="5589144" y="3778200"/>
                <a:ext cx="33120" cy="154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C3174FC-5779-F71D-BBE3-A4B186B25A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80504" y="3769560"/>
                  <a:ext cx="50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FDBF6C-90AC-16D6-59F2-7D4346C4B642}"/>
                    </a:ext>
                  </a:extLst>
                </p14:cNvPr>
                <p14:cNvContentPartPr/>
                <p14:nvPr/>
              </p14:nvContentPartPr>
              <p14:xfrm>
                <a:off x="5556384" y="3836160"/>
                <a:ext cx="131040" cy="21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FDBF6C-90AC-16D6-59F2-7D4346C4B6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47384" y="3827160"/>
                  <a:ext cx="14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062A9FB-5B9B-AF6F-EE82-D5120B353CBC}"/>
                    </a:ext>
                  </a:extLst>
                </p14:cNvPr>
                <p14:cNvContentPartPr/>
                <p14:nvPr/>
              </p14:nvContentPartPr>
              <p14:xfrm>
                <a:off x="5725224" y="3732840"/>
                <a:ext cx="65520" cy="166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062A9FB-5B9B-AF6F-EE82-D5120B353C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16584" y="3724200"/>
                  <a:ext cx="83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94D4D1F-0F5E-346E-18AB-7CA4EBF7ADCB}"/>
                    </a:ext>
                  </a:extLst>
                </p14:cNvPr>
                <p14:cNvContentPartPr/>
                <p14:nvPr/>
              </p14:nvContentPartPr>
              <p14:xfrm>
                <a:off x="5810544" y="3875760"/>
                <a:ext cx="11160" cy="90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94D4D1F-0F5E-346E-18AB-7CA4EBF7ADC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01544" y="3867120"/>
                  <a:ext cx="28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EDC4E35-1433-575C-507F-349C6B50B263}"/>
                    </a:ext>
                  </a:extLst>
                </p14:cNvPr>
                <p14:cNvContentPartPr/>
                <p14:nvPr/>
              </p14:nvContentPartPr>
              <p14:xfrm>
                <a:off x="5881464" y="3720240"/>
                <a:ext cx="95400" cy="137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EDC4E35-1433-575C-507F-349C6B50B2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72824" y="3711600"/>
                  <a:ext cx="113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725BB95-A68E-7EB1-7D80-CAAE555BD849}"/>
                    </a:ext>
                  </a:extLst>
                </p14:cNvPr>
                <p14:cNvContentPartPr/>
                <p14:nvPr/>
              </p14:nvContentPartPr>
              <p14:xfrm>
                <a:off x="6013944" y="3747600"/>
                <a:ext cx="52560" cy="100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725BB95-A68E-7EB1-7D80-CAAE555BD8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05304" y="3738600"/>
                  <a:ext cx="70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734787F-BE18-3C5B-8445-35BECC28C502}"/>
                    </a:ext>
                  </a:extLst>
                </p14:cNvPr>
                <p14:cNvContentPartPr/>
                <p14:nvPr/>
              </p14:nvContentPartPr>
              <p14:xfrm>
                <a:off x="6121584" y="3740760"/>
                <a:ext cx="64440" cy="100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734787F-BE18-3C5B-8445-35BECC28C50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12584" y="3732120"/>
                  <a:ext cx="82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11456" name="Freihand 211455">
                  <a:extLst>
                    <a:ext uri="{FF2B5EF4-FFF2-40B4-BE49-F238E27FC236}">
                      <a16:creationId xmlns:a16="http://schemas.microsoft.com/office/drawing/2014/main" id="{5F1774A4-0F99-2453-1BAF-072ACD013FB4}"/>
                    </a:ext>
                  </a:extLst>
                </p14:cNvPr>
                <p14:cNvContentPartPr/>
                <p14:nvPr/>
              </p14:nvContentPartPr>
              <p14:xfrm>
                <a:off x="6073344" y="3693600"/>
                <a:ext cx="65160" cy="41760"/>
              </p14:xfrm>
            </p:contentPart>
          </mc:Choice>
          <mc:Fallback>
            <p:pic>
              <p:nvPicPr>
                <p:cNvPr id="211456" name="Freihand 211455">
                  <a:extLst>
                    <a:ext uri="{FF2B5EF4-FFF2-40B4-BE49-F238E27FC236}">
                      <a16:creationId xmlns:a16="http://schemas.microsoft.com/office/drawing/2014/main" id="{5F1774A4-0F99-2453-1BAF-072ACD013F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64704" y="3684600"/>
                  <a:ext cx="82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1458" name="Freihand 211457">
                  <a:extLst>
                    <a:ext uri="{FF2B5EF4-FFF2-40B4-BE49-F238E27FC236}">
                      <a16:creationId xmlns:a16="http://schemas.microsoft.com/office/drawing/2014/main" id="{E159D122-A560-0958-5637-2F9434DD56D6}"/>
                    </a:ext>
                  </a:extLst>
                </p14:cNvPr>
                <p14:cNvContentPartPr/>
                <p14:nvPr/>
              </p14:nvContentPartPr>
              <p14:xfrm>
                <a:off x="6159384" y="3789720"/>
                <a:ext cx="44640" cy="81000"/>
              </p14:xfrm>
            </p:contentPart>
          </mc:Choice>
          <mc:Fallback>
            <p:pic>
              <p:nvPicPr>
                <p:cNvPr id="211458" name="Freihand 211457">
                  <a:extLst>
                    <a:ext uri="{FF2B5EF4-FFF2-40B4-BE49-F238E27FC236}">
                      <a16:creationId xmlns:a16="http://schemas.microsoft.com/office/drawing/2014/main" id="{E159D122-A560-0958-5637-2F9434DD56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50384" y="3781080"/>
                  <a:ext cx="6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1460" name="Freihand 211459">
                  <a:extLst>
                    <a:ext uri="{FF2B5EF4-FFF2-40B4-BE49-F238E27FC236}">
                      <a16:creationId xmlns:a16="http://schemas.microsoft.com/office/drawing/2014/main" id="{2A4A1841-673D-1ED9-F5C5-8EF7F1BB27D6}"/>
                    </a:ext>
                  </a:extLst>
                </p14:cNvPr>
                <p14:cNvContentPartPr/>
                <p14:nvPr/>
              </p14:nvContentPartPr>
              <p14:xfrm>
                <a:off x="6183504" y="3670920"/>
                <a:ext cx="68040" cy="260280"/>
              </p14:xfrm>
            </p:contentPart>
          </mc:Choice>
          <mc:Fallback>
            <p:pic>
              <p:nvPicPr>
                <p:cNvPr id="211460" name="Freihand 211459">
                  <a:extLst>
                    <a:ext uri="{FF2B5EF4-FFF2-40B4-BE49-F238E27FC236}">
                      <a16:creationId xmlns:a16="http://schemas.microsoft.com/office/drawing/2014/main" id="{2A4A1841-673D-1ED9-F5C5-8EF7F1BB27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74504" y="3662280"/>
                  <a:ext cx="85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1463" name="Freihand 211462">
                  <a:extLst>
                    <a:ext uri="{FF2B5EF4-FFF2-40B4-BE49-F238E27FC236}">
                      <a16:creationId xmlns:a16="http://schemas.microsoft.com/office/drawing/2014/main" id="{BCF8F8AD-BF2C-C007-9877-84E1C11014EA}"/>
                    </a:ext>
                  </a:extLst>
                </p14:cNvPr>
                <p14:cNvContentPartPr/>
                <p14:nvPr/>
              </p14:nvContentPartPr>
              <p14:xfrm>
                <a:off x="5448744" y="3685680"/>
                <a:ext cx="49320" cy="308520"/>
              </p14:xfrm>
            </p:contentPart>
          </mc:Choice>
          <mc:Fallback>
            <p:pic>
              <p:nvPicPr>
                <p:cNvPr id="211463" name="Freihand 211462">
                  <a:extLst>
                    <a:ext uri="{FF2B5EF4-FFF2-40B4-BE49-F238E27FC236}">
                      <a16:creationId xmlns:a16="http://schemas.microsoft.com/office/drawing/2014/main" id="{BCF8F8AD-BF2C-C007-9877-84E1C11014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40104" y="3677040"/>
                  <a:ext cx="66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11475" name="Freihand 211474">
                  <a:extLst>
                    <a:ext uri="{FF2B5EF4-FFF2-40B4-BE49-F238E27FC236}">
                      <a16:creationId xmlns:a16="http://schemas.microsoft.com/office/drawing/2014/main" id="{387DEF6F-340C-E39C-922E-2FFB5B4DF671}"/>
                    </a:ext>
                  </a:extLst>
                </p14:cNvPr>
                <p14:cNvContentPartPr/>
                <p14:nvPr/>
              </p14:nvContentPartPr>
              <p14:xfrm>
                <a:off x="6255504" y="3616920"/>
                <a:ext cx="72000" cy="344880"/>
              </p14:xfrm>
            </p:contentPart>
          </mc:Choice>
          <mc:Fallback>
            <p:pic>
              <p:nvPicPr>
                <p:cNvPr id="211475" name="Freihand 211474">
                  <a:extLst>
                    <a:ext uri="{FF2B5EF4-FFF2-40B4-BE49-F238E27FC236}">
                      <a16:creationId xmlns:a16="http://schemas.microsoft.com/office/drawing/2014/main" id="{387DEF6F-340C-E39C-922E-2FFB5B4DF6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46504" y="3608280"/>
                  <a:ext cx="89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11491" name="Freihand 211490">
                  <a:extLst>
                    <a:ext uri="{FF2B5EF4-FFF2-40B4-BE49-F238E27FC236}">
                      <a16:creationId xmlns:a16="http://schemas.microsoft.com/office/drawing/2014/main" id="{76E0DF0D-64C1-925F-AEB2-BE2EE5940022}"/>
                    </a:ext>
                  </a:extLst>
                </p14:cNvPr>
                <p14:cNvContentPartPr/>
                <p14:nvPr/>
              </p14:nvContentPartPr>
              <p14:xfrm>
                <a:off x="6343344" y="3700440"/>
                <a:ext cx="111240" cy="108000"/>
              </p14:xfrm>
            </p:contentPart>
          </mc:Choice>
          <mc:Fallback>
            <p:pic>
              <p:nvPicPr>
                <p:cNvPr id="211491" name="Freihand 211490">
                  <a:extLst>
                    <a:ext uri="{FF2B5EF4-FFF2-40B4-BE49-F238E27FC236}">
                      <a16:creationId xmlns:a16="http://schemas.microsoft.com/office/drawing/2014/main" id="{76E0DF0D-64C1-925F-AEB2-BE2EE59400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34344" y="3691440"/>
                  <a:ext cx="128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11492" name="Freihand 211491">
                  <a:extLst>
                    <a:ext uri="{FF2B5EF4-FFF2-40B4-BE49-F238E27FC236}">
                      <a16:creationId xmlns:a16="http://schemas.microsoft.com/office/drawing/2014/main" id="{55885026-2311-3D49-3383-2D26074563AF}"/>
                    </a:ext>
                  </a:extLst>
                </p14:cNvPr>
                <p14:cNvContentPartPr/>
                <p14:nvPr/>
              </p14:nvContentPartPr>
              <p14:xfrm>
                <a:off x="6477984" y="3718800"/>
                <a:ext cx="81360" cy="113760"/>
              </p14:xfrm>
            </p:contentPart>
          </mc:Choice>
          <mc:Fallback>
            <p:pic>
              <p:nvPicPr>
                <p:cNvPr id="211492" name="Freihand 211491">
                  <a:extLst>
                    <a:ext uri="{FF2B5EF4-FFF2-40B4-BE49-F238E27FC236}">
                      <a16:creationId xmlns:a16="http://schemas.microsoft.com/office/drawing/2014/main" id="{55885026-2311-3D49-3383-2D26074563A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69344" y="3709800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11493" name="Freihand 211492">
                  <a:extLst>
                    <a:ext uri="{FF2B5EF4-FFF2-40B4-BE49-F238E27FC236}">
                      <a16:creationId xmlns:a16="http://schemas.microsoft.com/office/drawing/2014/main" id="{8C9CF5FE-3F54-9E7C-7896-2CFFA3CD8C27}"/>
                    </a:ext>
                  </a:extLst>
                </p14:cNvPr>
                <p14:cNvContentPartPr/>
                <p14:nvPr/>
              </p14:nvContentPartPr>
              <p14:xfrm>
                <a:off x="6638904" y="3688560"/>
                <a:ext cx="124920" cy="126720"/>
              </p14:xfrm>
            </p:contentPart>
          </mc:Choice>
          <mc:Fallback>
            <p:pic>
              <p:nvPicPr>
                <p:cNvPr id="211493" name="Freihand 211492">
                  <a:extLst>
                    <a:ext uri="{FF2B5EF4-FFF2-40B4-BE49-F238E27FC236}">
                      <a16:creationId xmlns:a16="http://schemas.microsoft.com/office/drawing/2014/main" id="{8C9CF5FE-3F54-9E7C-7896-2CFFA3CD8C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29904" y="3679560"/>
                  <a:ext cx="142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11496" name="Freihand 211495">
                  <a:extLst>
                    <a:ext uri="{FF2B5EF4-FFF2-40B4-BE49-F238E27FC236}">
                      <a16:creationId xmlns:a16="http://schemas.microsoft.com/office/drawing/2014/main" id="{04664F77-5503-CE4B-E6F9-9A810FC25077}"/>
                    </a:ext>
                  </a:extLst>
                </p14:cNvPr>
                <p14:cNvContentPartPr/>
                <p14:nvPr/>
              </p14:nvContentPartPr>
              <p14:xfrm>
                <a:off x="6787224" y="3706560"/>
                <a:ext cx="60120" cy="82800"/>
              </p14:xfrm>
            </p:contentPart>
          </mc:Choice>
          <mc:Fallback>
            <p:pic>
              <p:nvPicPr>
                <p:cNvPr id="211496" name="Freihand 211495">
                  <a:extLst>
                    <a:ext uri="{FF2B5EF4-FFF2-40B4-BE49-F238E27FC236}">
                      <a16:creationId xmlns:a16="http://schemas.microsoft.com/office/drawing/2014/main" id="{04664F77-5503-CE4B-E6F9-9A810FC250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78584" y="3697920"/>
                  <a:ext cx="7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11503" name="Freihand 211502">
                  <a:extLst>
                    <a:ext uri="{FF2B5EF4-FFF2-40B4-BE49-F238E27FC236}">
                      <a16:creationId xmlns:a16="http://schemas.microsoft.com/office/drawing/2014/main" id="{CEE96621-86E5-6A35-8F17-65B497947249}"/>
                    </a:ext>
                  </a:extLst>
                </p14:cNvPr>
                <p14:cNvContentPartPr/>
                <p14:nvPr/>
              </p14:nvContentPartPr>
              <p14:xfrm>
                <a:off x="6744384" y="3635280"/>
                <a:ext cx="69480" cy="66240"/>
              </p14:xfrm>
            </p:contentPart>
          </mc:Choice>
          <mc:Fallback>
            <p:pic>
              <p:nvPicPr>
                <p:cNvPr id="211503" name="Freihand 211502">
                  <a:extLst>
                    <a:ext uri="{FF2B5EF4-FFF2-40B4-BE49-F238E27FC236}">
                      <a16:creationId xmlns:a16="http://schemas.microsoft.com/office/drawing/2014/main" id="{CEE96621-86E5-6A35-8F17-65B4979472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35384" y="3626280"/>
                  <a:ext cx="87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11508" name="Freihand 211507">
                  <a:extLst>
                    <a:ext uri="{FF2B5EF4-FFF2-40B4-BE49-F238E27FC236}">
                      <a16:creationId xmlns:a16="http://schemas.microsoft.com/office/drawing/2014/main" id="{ABF89B03-C9FA-A08E-5CF3-3024721DA4DE}"/>
                    </a:ext>
                  </a:extLst>
                </p14:cNvPr>
                <p14:cNvContentPartPr/>
                <p14:nvPr/>
              </p14:nvContentPartPr>
              <p14:xfrm>
                <a:off x="6823584" y="3720960"/>
                <a:ext cx="86400" cy="110160"/>
              </p14:xfrm>
            </p:contentPart>
          </mc:Choice>
          <mc:Fallback>
            <p:pic>
              <p:nvPicPr>
                <p:cNvPr id="211508" name="Freihand 211507">
                  <a:extLst>
                    <a:ext uri="{FF2B5EF4-FFF2-40B4-BE49-F238E27FC236}">
                      <a16:creationId xmlns:a16="http://schemas.microsoft.com/office/drawing/2014/main" id="{ABF89B03-C9FA-A08E-5CF3-3024721DA4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14584" y="3711960"/>
                  <a:ext cx="104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11510" name="Freihand 211509">
                  <a:extLst>
                    <a:ext uri="{FF2B5EF4-FFF2-40B4-BE49-F238E27FC236}">
                      <a16:creationId xmlns:a16="http://schemas.microsoft.com/office/drawing/2014/main" id="{0E0E07A7-CB24-A989-D9E9-4B398F1D9179}"/>
                    </a:ext>
                  </a:extLst>
                </p14:cNvPr>
                <p14:cNvContentPartPr/>
                <p14:nvPr/>
              </p14:nvContentPartPr>
              <p14:xfrm>
                <a:off x="6902424" y="3576240"/>
                <a:ext cx="73440" cy="340920"/>
              </p14:xfrm>
            </p:contentPart>
          </mc:Choice>
          <mc:Fallback>
            <p:pic>
              <p:nvPicPr>
                <p:cNvPr id="211510" name="Freihand 211509">
                  <a:extLst>
                    <a:ext uri="{FF2B5EF4-FFF2-40B4-BE49-F238E27FC236}">
                      <a16:creationId xmlns:a16="http://schemas.microsoft.com/office/drawing/2014/main" id="{0E0E07A7-CB24-A989-D9E9-4B398F1D91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93784" y="3567240"/>
                  <a:ext cx="910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11008" name="Freihand 211007">
                  <a:extLst>
                    <a:ext uri="{FF2B5EF4-FFF2-40B4-BE49-F238E27FC236}">
                      <a16:creationId xmlns:a16="http://schemas.microsoft.com/office/drawing/2014/main" id="{C1662CB3-17BB-0475-7CDB-9009EE980A5D}"/>
                    </a:ext>
                  </a:extLst>
                </p14:cNvPr>
                <p14:cNvContentPartPr/>
                <p14:nvPr/>
              </p14:nvContentPartPr>
              <p14:xfrm>
                <a:off x="7238664" y="3736800"/>
                <a:ext cx="213120" cy="9360"/>
              </p14:xfrm>
            </p:contentPart>
          </mc:Choice>
          <mc:Fallback>
            <p:pic>
              <p:nvPicPr>
                <p:cNvPr id="211008" name="Freihand 211007">
                  <a:extLst>
                    <a:ext uri="{FF2B5EF4-FFF2-40B4-BE49-F238E27FC236}">
                      <a16:creationId xmlns:a16="http://schemas.microsoft.com/office/drawing/2014/main" id="{C1662CB3-17BB-0475-7CDB-9009EE980A5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29664" y="3728160"/>
                  <a:ext cx="23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1009" name="Freihand 211008">
                  <a:extLst>
                    <a:ext uri="{FF2B5EF4-FFF2-40B4-BE49-F238E27FC236}">
                      <a16:creationId xmlns:a16="http://schemas.microsoft.com/office/drawing/2014/main" id="{C2D2E0D1-274C-81C1-134B-FBADA7A9992B}"/>
                    </a:ext>
                  </a:extLst>
                </p14:cNvPr>
                <p14:cNvContentPartPr/>
                <p14:nvPr/>
              </p14:nvContentPartPr>
              <p14:xfrm>
                <a:off x="7662024" y="3571920"/>
                <a:ext cx="199800" cy="238320"/>
              </p14:xfrm>
            </p:contentPart>
          </mc:Choice>
          <mc:Fallback>
            <p:pic>
              <p:nvPicPr>
                <p:cNvPr id="211009" name="Freihand 211008">
                  <a:extLst>
                    <a:ext uri="{FF2B5EF4-FFF2-40B4-BE49-F238E27FC236}">
                      <a16:creationId xmlns:a16="http://schemas.microsoft.com/office/drawing/2014/main" id="{C2D2E0D1-274C-81C1-134B-FBADA7A9992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53384" y="3562920"/>
                  <a:ext cx="217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11025" name="Freihand 211024">
                  <a:extLst>
                    <a:ext uri="{FF2B5EF4-FFF2-40B4-BE49-F238E27FC236}">
                      <a16:creationId xmlns:a16="http://schemas.microsoft.com/office/drawing/2014/main" id="{FF69151D-FD40-8677-94E8-9A42CE9A8423}"/>
                    </a:ext>
                  </a:extLst>
                </p14:cNvPr>
                <p14:cNvContentPartPr/>
                <p14:nvPr/>
              </p14:nvContentPartPr>
              <p14:xfrm>
                <a:off x="7237224" y="2964960"/>
                <a:ext cx="770400" cy="2011680"/>
              </p14:xfrm>
            </p:contentPart>
          </mc:Choice>
          <mc:Fallback>
            <p:pic>
              <p:nvPicPr>
                <p:cNvPr id="211025" name="Freihand 211024">
                  <a:extLst>
                    <a:ext uri="{FF2B5EF4-FFF2-40B4-BE49-F238E27FC236}">
                      <a16:creationId xmlns:a16="http://schemas.microsoft.com/office/drawing/2014/main" id="{FF69151D-FD40-8677-94E8-9A42CE9A842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28584" y="2955960"/>
                  <a:ext cx="788040" cy="20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1026" name="Freihand 211025">
                  <a:extLst>
                    <a:ext uri="{FF2B5EF4-FFF2-40B4-BE49-F238E27FC236}">
                      <a16:creationId xmlns:a16="http://schemas.microsoft.com/office/drawing/2014/main" id="{1EA5DB38-78BF-2112-03FC-3670CC87EC3E}"/>
                    </a:ext>
                  </a:extLst>
                </p14:cNvPr>
                <p14:cNvContentPartPr/>
                <p14:nvPr/>
              </p14:nvContentPartPr>
              <p14:xfrm>
                <a:off x="7289064" y="2720520"/>
                <a:ext cx="356760" cy="276480"/>
              </p14:xfrm>
            </p:contentPart>
          </mc:Choice>
          <mc:Fallback>
            <p:pic>
              <p:nvPicPr>
                <p:cNvPr id="211026" name="Freihand 211025">
                  <a:extLst>
                    <a:ext uri="{FF2B5EF4-FFF2-40B4-BE49-F238E27FC236}">
                      <a16:creationId xmlns:a16="http://schemas.microsoft.com/office/drawing/2014/main" id="{1EA5DB38-78BF-2112-03FC-3670CC87EC3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80424" y="2711880"/>
                  <a:ext cx="374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11030" name="Freihand 211029">
                  <a:extLst>
                    <a:ext uri="{FF2B5EF4-FFF2-40B4-BE49-F238E27FC236}">
                      <a16:creationId xmlns:a16="http://schemas.microsoft.com/office/drawing/2014/main" id="{05D8A663-93CE-C4D1-370B-270AAB79143C}"/>
                    </a:ext>
                  </a:extLst>
                </p14:cNvPr>
                <p14:cNvContentPartPr/>
                <p14:nvPr/>
              </p14:nvContentPartPr>
              <p14:xfrm>
                <a:off x="5454504" y="5120280"/>
                <a:ext cx="231480" cy="248040"/>
              </p14:xfrm>
            </p:contentPart>
          </mc:Choice>
          <mc:Fallback>
            <p:pic>
              <p:nvPicPr>
                <p:cNvPr id="211030" name="Freihand 211029">
                  <a:extLst>
                    <a:ext uri="{FF2B5EF4-FFF2-40B4-BE49-F238E27FC236}">
                      <a16:creationId xmlns:a16="http://schemas.microsoft.com/office/drawing/2014/main" id="{05D8A663-93CE-C4D1-370B-270AAB7914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45864" y="5111280"/>
                  <a:ext cx="249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B9931FCB-A737-97E3-5FE3-1EF5AD6FD951}"/>
                    </a:ext>
                  </a:extLst>
                </p14:cNvPr>
                <p14:cNvContentPartPr/>
                <p14:nvPr/>
              </p14:nvContentPartPr>
              <p14:xfrm>
                <a:off x="5869584" y="5163120"/>
                <a:ext cx="124200" cy="159480"/>
              </p14:xfrm>
            </p:contentPart>
          </mc:Choice>
          <mc:Fallback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B9931FCB-A737-97E3-5FE3-1EF5AD6FD95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60944" y="5154120"/>
                  <a:ext cx="141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1033" name="Freihand 211032">
                  <a:extLst>
                    <a:ext uri="{FF2B5EF4-FFF2-40B4-BE49-F238E27FC236}">
                      <a16:creationId xmlns:a16="http://schemas.microsoft.com/office/drawing/2014/main" id="{0F543F60-5DEA-136F-18C3-45416FB6C0F8}"/>
                    </a:ext>
                  </a:extLst>
                </p14:cNvPr>
                <p14:cNvContentPartPr/>
                <p14:nvPr/>
              </p14:nvContentPartPr>
              <p14:xfrm>
                <a:off x="6084504" y="5066640"/>
                <a:ext cx="124920" cy="213840"/>
              </p14:xfrm>
            </p:contentPart>
          </mc:Choice>
          <mc:Fallback>
            <p:pic>
              <p:nvPicPr>
                <p:cNvPr id="211033" name="Freihand 211032">
                  <a:extLst>
                    <a:ext uri="{FF2B5EF4-FFF2-40B4-BE49-F238E27FC236}">
                      <a16:creationId xmlns:a16="http://schemas.microsoft.com/office/drawing/2014/main" id="{0F543F60-5DEA-136F-18C3-45416FB6C0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75504" y="5058000"/>
                  <a:ext cx="142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1034" name="Freihand 211033">
                  <a:extLst>
                    <a:ext uri="{FF2B5EF4-FFF2-40B4-BE49-F238E27FC236}">
                      <a16:creationId xmlns:a16="http://schemas.microsoft.com/office/drawing/2014/main" id="{3D9656DD-CED5-DDAB-735C-3CE524739704}"/>
                    </a:ext>
                  </a:extLst>
                </p14:cNvPr>
                <p14:cNvContentPartPr/>
                <p14:nvPr/>
              </p14:nvContentPartPr>
              <p14:xfrm>
                <a:off x="6175944" y="5191560"/>
                <a:ext cx="37800" cy="142200"/>
              </p14:xfrm>
            </p:contentPart>
          </mc:Choice>
          <mc:Fallback>
            <p:pic>
              <p:nvPicPr>
                <p:cNvPr id="211034" name="Freihand 211033">
                  <a:extLst>
                    <a:ext uri="{FF2B5EF4-FFF2-40B4-BE49-F238E27FC236}">
                      <a16:creationId xmlns:a16="http://schemas.microsoft.com/office/drawing/2014/main" id="{3D9656DD-CED5-DDAB-735C-3CE5247397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67304" y="5182560"/>
                  <a:ext cx="55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6B6E366C-97BE-E6FF-4CFB-6ABECF4790C4}"/>
                    </a:ext>
                  </a:extLst>
                </p14:cNvPr>
                <p14:cNvContentPartPr/>
                <p14:nvPr/>
              </p14:nvContentPartPr>
              <p14:xfrm>
                <a:off x="6245424" y="5288040"/>
                <a:ext cx="30960" cy="180720"/>
              </p14:xfrm>
            </p:contentPart>
          </mc:Choice>
          <mc:Fallback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6B6E366C-97BE-E6FF-4CFB-6ABECF4790C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36424" y="5279040"/>
                  <a:ext cx="48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1037" name="Freihand 211036">
                  <a:extLst>
                    <a:ext uri="{FF2B5EF4-FFF2-40B4-BE49-F238E27FC236}">
                      <a16:creationId xmlns:a16="http://schemas.microsoft.com/office/drawing/2014/main" id="{494EBCEE-00B8-00E0-9480-8BBA86CAC627}"/>
                    </a:ext>
                  </a:extLst>
                </p14:cNvPr>
                <p14:cNvContentPartPr/>
                <p14:nvPr/>
              </p14:nvContentPartPr>
              <p14:xfrm>
                <a:off x="6402384" y="5108040"/>
                <a:ext cx="140400" cy="230040"/>
              </p14:xfrm>
            </p:contentPart>
          </mc:Choice>
          <mc:Fallback>
            <p:pic>
              <p:nvPicPr>
                <p:cNvPr id="211037" name="Freihand 211036">
                  <a:extLst>
                    <a:ext uri="{FF2B5EF4-FFF2-40B4-BE49-F238E27FC236}">
                      <a16:creationId xmlns:a16="http://schemas.microsoft.com/office/drawing/2014/main" id="{494EBCEE-00B8-00E0-9480-8BBA86CAC62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93384" y="5099040"/>
                  <a:ext cx="158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72FEB879-F038-A1DF-6CA1-99AC3E9E592B}"/>
                    </a:ext>
                  </a:extLst>
                </p14:cNvPr>
                <p14:cNvContentPartPr/>
                <p14:nvPr/>
              </p14:nvContentPartPr>
              <p14:xfrm>
                <a:off x="6627744" y="5090760"/>
                <a:ext cx="129600" cy="263520"/>
              </p14:xfrm>
            </p:contentPart>
          </mc:Choice>
          <mc:Fallback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72FEB879-F038-A1DF-6CA1-99AC3E9E592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19104" y="5081760"/>
                  <a:ext cx="147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11040" name="Freihand 211039">
                  <a:extLst>
                    <a:ext uri="{FF2B5EF4-FFF2-40B4-BE49-F238E27FC236}">
                      <a16:creationId xmlns:a16="http://schemas.microsoft.com/office/drawing/2014/main" id="{700629F6-840B-8AB5-6DB5-00D3ADEA5EBD}"/>
                    </a:ext>
                  </a:extLst>
                </p14:cNvPr>
                <p14:cNvContentPartPr/>
                <p14:nvPr/>
              </p14:nvContentPartPr>
              <p14:xfrm>
                <a:off x="5326344" y="5468040"/>
                <a:ext cx="1761480" cy="131040"/>
              </p14:xfrm>
            </p:contentPart>
          </mc:Choice>
          <mc:Fallback>
            <p:pic>
              <p:nvPicPr>
                <p:cNvPr id="211040" name="Freihand 211039">
                  <a:extLst>
                    <a:ext uri="{FF2B5EF4-FFF2-40B4-BE49-F238E27FC236}">
                      <a16:creationId xmlns:a16="http://schemas.microsoft.com/office/drawing/2014/main" id="{700629F6-840B-8AB5-6DB5-00D3ADEA5E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17704" y="5459400"/>
                  <a:ext cx="1779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80572551-FA4C-C61A-9FF7-B5226836E80B}"/>
                    </a:ext>
                  </a:extLst>
                </p14:cNvPr>
                <p14:cNvContentPartPr/>
                <p14:nvPr/>
              </p14:nvContentPartPr>
              <p14:xfrm>
                <a:off x="5531184" y="5712120"/>
                <a:ext cx="200160" cy="199080"/>
              </p14:xfrm>
            </p:contentPart>
          </mc:Choice>
          <mc:Fallback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80572551-FA4C-C61A-9FF7-B5226836E8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22544" y="5703120"/>
                  <a:ext cx="217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70135F26-88C3-A5D8-3902-D668694CB88F}"/>
                    </a:ext>
                  </a:extLst>
                </p14:cNvPr>
                <p14:cNvContentPartPr/>
                <p14:nvPr/>
              </p14:nvContentPartPr>
              <p14:xfrm>
                <a:off x="5832504" y="5724360"/>
                <a:ext cx="141480" cy="117000"/>
              </p14:xfrm>
            </p:contentPart>
          </mc:Choice>
          <mc:Fallback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70135F26-88C3-A5D8-3902-D668694CB88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23504" y="5715720"/>
                  <a:ext cx="159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BA518747-5213-9180-1C1C-59F472FC44FC}"/>
                    </a:ext>
                  </a:extLst>
                </p14:cNvPr>
                <p14:cNvContentPartPr/>
                <p14:nvPr/>
              </p14:nvContentPartPr>
              <p14:xfrm>
                <a:off x="6043824" y="5676480"/>
                <a:ext cx="205920" cy="16128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BA518747-5213-9180-1C1C-59F472FC44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5184" y="5667840"/>
                  <a:ext cx="223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11045" name="Freihand 211044">
                  <a:extLst>
                    <a:ext uri="{FF2B5EF4-FFF2-40B4-BE49-F238E27FC236}">
                      <a16:creationId xmlns:a16="http://schemas.microsoft.com/office/drawing/2014/main" id="{326A6686-1B56-1705-C0BE-45E42DA761EC}"/>
                    </a:ext>
                  </a:extLst>
                </p14:cNvPr>
                <p14:cNvContentPartPr/>
                <p14:nvPr/>
              </p14:nvContentPartPr>
              <p14:xfrm>
                <a:off x="7236864" y="5448600"/>
                <a:ext cx="16200" cy="20160"/>
              </p14:xfrm>
            </p:contentPart>
          </mc:Choice>
          <mc:Fallback>
            <p:pic>
              <p:nvPicPr>
                <p:cNvPr id="211045" name="Freihand 211044">
                  <a:extLst>
                    <a:ext uri="{FF2B5EF4-FFF2-40B4-BE49-F238E27FC236}">
                      <a16:creationId xmlns:a16="http://schemas.microsoft.com/office/drawing/2014/main" id="{326A6686-1B56-1705-C0BE-45E42DA761E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27864" y="5439600"/>
                  <a:ext cx="33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11046" name="Freihand 211045">
                  <a:extLst>
                    <a:ext uri="{FF2B5EF4-FFF2-40B4-BE49-F238E27FC236}">
                      <a16:creationId xmlns:a16="http://schemas.microsoft.com/office/drawing/2014/main" id="{7FE3D1D6-36FE-1DA4-7BB4-8031FA17E037}"/>
                    </a:ext>
                  </a:extLst>
                </p14:cNvPr>
                <p14:cNvContentPartPr/>
                <p14:nvPr/>
              </p14:nvContentPartPr>
              <p14:xfrm>
                <a:off x="7370784" y="5302440"/>
                <a:ext cx="125640" cy="195480"/>
              </p14:xfrm>
            </p:contentPart>
          </mc:Choice>
          <mc:Fallback>
            <p:pic>
              <p:nvPicPr>
                <p:cNvPr id="211046" name="Freihand 211045">
                  <a:extLst>
                    <a:ext uri="{FF2B5EF4-FFF2-40B4-BE49-F238E27FC236}">
                      <a16:creationId xmlns:a16="http://schemas.microsoft.com/office/drawing/2014/main" id="{7FE3D1D6-36FE-1DA4-7BB4-8031FA17E0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62144" y="5293440"/>
                  <a:ext cx="143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11047" name="Freihand 211046">
                  <a:extLst>
                    <a:ext uri="{FF2B5EF4-FFF2-40B4-BE49-F238E27FC236}">
                      <a16:creationId xmlns:a16="http://schemas.microsoft.com/office/drawing/2014/main" id="{95289D6F-D3DB-D895-E57A-CC8E81880727}"/>
                    </a:ext>
                  </a:extLst>
                </p14:cNvPr>
                <p14:cNvContentPartPr/>
                <p14:nvPr/>
              </p14:nvContentPartPr>
              <p14:xfrm>
                <a:off x="7565544" y="5302440"/>
                <a:ext cx="114840" cy="150840"/>
              </p14:xfrm>
            </p:contentPart>
          </mc:Choice>
          <mc:Fallback>
            <p:pic>
              <p:nvPicPr>
                <p:cNvPr id="211047" name="Freihand 211046">
                  <a:extLst>
                    <a:ext uri="{FF2B5EF4-FFF2-40B4-BE49-F238E27FC236}">
                      <a16:creationId xmlns:a16="http://schemas.microsoft.com/office/drawing/2014/main" id="{95289D6F-D3DB-D895-E57A-CC8E818807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56904" y="5293800"/>
                  <a:ext cx="132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11050" name="Freihand 211049">
                  <a:extLst>
                    <a:ext uri="{FF2B5EF4-FFF2-40B4-BE49-F238E27FC236}">
                      <a16:creationId xmlns:a16="http://schemas.microsoft.com/office/drawing/2014/main" id="{DE70E58B-6B85-38AF-DCC9-5A3309B11692}"/>
                    </a:ext>
                  </a:extLst>
                </p14:cNvPr>
                <p14:cNvContentPartPr/>
                <p14:nvPr/>
              </p14:nvContentPartPr>
              <p14:xfrm>
                <a:off x="7768584" y="5276520"/>
                <a:ext cx="102240" cy="143280"/>
              </p14:xfrm>
            </p:contentPart>
          </mc:Choice>
          <mc:Fallback>
            <p:pic>
              <p:nvPicPr>
                <p:cNvPr id="211050" name="Freihand 211049">
                  <a:extLst>
                    <a:ext uri="{FF2B5EF4-FFF2-40B4-BE49-F238E27FC236}">
                      <a16:creationId xmlns:a16="http://schemas.microsoft.com/office/drawing/2014/main" id="{DE70E58B-6B85-38AF-DCC9-5A3309B116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59584" y="5267880"/>
                  <a:ext cx="11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197EDCF0-C9C7-8912-EE15-0EDA6651C33B}"/>
                    </a:ext>
                  </a:extLst>
                </p14:cNvPr>
                <p14:cNvContentPartPr/>
                <p14:nvPr/>
              </p14:nvContentPartPr>
              <p14:xfrm>
                <a:off x="3488184" y="2793960"/>
                <a:ext cx="5126400" cy="2242440"/>
              </p14:xfrm>
            </p:contentPart>
          </mc:Choice>
          <mc:Fallback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197EDCF0-C9C7-8912-EE15-0EDA6651C33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79184" y="2785320"/>
                  <a:ext cx="5144040" cy="22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11055" name="Freihand 211054">
                  <a:extLst>
                    <a:ext uri="{FF2B5EF4-FFF2-40B4-BE49-F238E27FC236}">
                      <a16:creationId xmlns:a16="http://schemas.microsoft.com/office/drawing/2014/main" id="{5864AFED-730C-2D6A-4CFF-946C9E9BA1D1}"/>
                    </a:ext>
                  </a:extLst>
                </p14:cNvPr>
                <p14:cNvContentPartPr/>
                <p14:nvPr/>
              </p14:nvContentPartPr>
              <p14:xfrm>
                <a:off x="8328384" y="2709360"/>
                <a:ext cx="373680" cy="267480"/>
              </p14:xfrm>
            </p:contentPart>
          </mc:Choice>
          <mc:Fallback>
            <p:pic>
              <p:nvPicPr>
                <p:cNvPr id="211055" name="Freihand 211054">
                  <a:extLst>
                    <a:ext uri="{FF2B5EF4-FFF2-40B4-BE49-F238E27FC236}">
                      <a16:creationId xmlns:a16="http://schemas.microsoft.com/office/drawing/2014/main" id="{5864AFED-730C-2D6A-4CFF-946C9E9BA1D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19384" y="2700360"/>
                  <a:ext cx="39132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072" name="Gruppieren 211071">
            <a:extLst>
              <a:ext uri="{FF2B5EF4-FFF2-40B4-BE49-F238E27FC236}">
                <a16:creationId xmlns:a16="http://schemas.microsoft.com/office/drawing/2014/main" id="{076941AC-FF12-2DCF-76D1-F7ACBB8CE8B9}"/>
              </a:ext>
            </a:extLst>
          </p:cNvPr>
          <p:cNvGrpSpPr/>
          <p:nvPr/>
        </p:nvGrpSpPr>
        <p:grpSpPr>
          <a:xfrm>
            <a:off x="864864" y="4815000"/>
            <a:ext cx="2032560" cy="766440"/>
            <a:chOff x="864864" y="4815000"/>
            <a:chExt cx="2032560" cy="7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ED072E80-0DF0-8450-13E3-76D4AB8F3375}"/>
                    </a:ext>
                  </a:extLst>
                </p14:cNvPr>
                <p14:cNvContentPartPr/>
                <p14:nvPr/>
              </p14:nvContentPartPr>
              <p14:xfrm>
                <a:off x="905184" y="5001840"/>
                <a:ext cx="155160" cy="213480"/>
              </p14:xfrm>
            </p:contentPart>
          </mc:Choice>
          <mc:Fallback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ED072E80-0DF0-8450-13E3-76D4AB8F33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6184" y="4993200"/>
                  <a:ext cx="172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D3109BB9-19E2-3423-3940-897E840C254D}"/>
                    </a:ext>
                  </a:extLst>
                </p14:cNvPr>
                <p14:cNvContentPartPr/>
                <p14:nvPr/>
              </p14:nvContentPartPr>
              <p14:xfrm>
                <a:off x="1176984" y="5002920"/>
                <a:ext cx="102240" cy="192960"/>
              </p14:xfrm>
            </p:contentPart>
          </mc:Choice>
          <mc:Fallback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D3109BB9-19E2-3423-3940-897E840C25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7984" y="4994280"/>
                  <a:ext cx="119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1059" name="Freihand 211058">
                  <a:extLst>
                    <a:ext uri="{FF2B5EF4-FFF2-40B4-BE49-F238E27FC236}">
                      <a16:creationId xmlns:a16="http://schemas.microsoft.com/office/drawing/2014/main" id="{18DF4072-1B48-811E-A582-3242A8A7C80B}"/>
                    </a:ext>
                  </a:extLst>
                </p14:cNvPr>
                <p14:cNvContentPartPr/>
                <p14:nvPr/>
              </p14:nvContentPartPr>
              <p14:xfrm>
                <a:off x="1335384" y="4955040"/>
                <a:ext cx="130680" cy="191520"/>
              </p14:xfrm>
            </p:contentPart>
          </mc:Choice>
          <mc:Fallback>
            <p:pic>
              <p:nvPicPr>
                <p:cNvPr id="211059" name="Freihand 211058">
                  <a:extLst>
                    <a:ext uri="{FF2B5EF4-FFF2-40B4-BE49-F238E27FC236}">
                      <a16:creationId xmlns:a16="http://schemas.microsoft.com/office/drawing/2014/main" id="{18DF4072-1B48-811E-A582-3242A8A7C8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26744" y="4946400"/>
                  <a:ext cx="148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1060" name="Freihand 211059">
                  <a:extLst>
                    <a:ext uri="{FF2B5EF4-FFF2-40B4-BE49-F238E27FC236}">
                      <a16:creationId xmlns:a16="http://schemas.microsoft.com/office/drawing/2014/main" id="{5986A995-38BA-3FA4-016B-DC3C9A43D038}"/>
                    </a:ext>
                  </a:extLst>
                </p14:cNvPr>
                <p14:cNvContentPartPr/>
                <p14:nvPr/>
              </p14:nvContentPartPr>
              <p14:xfrm>
                <a:off x="1575864" y="5105160"/>
                <a:ext cx="22320" cy="100800"/>
              </p14:xfrm>
            </p:contentPart>
          </mc:Choice>
          <mc:Fallback>
            <p:pic>
              <p:nvPicPr>
                <p:cNvPr id="211060" name="Freihand 211059">
                  <a:extLst>
                    <a:ext uri="{FF2B5EF4-FFF2-40B4-BE49-F238E27FC236}">
                      <a16:creationId xmlns:a16="http://schemas.microsoft.com/office/drawing/2014/main" id="{5986A995-38BA-3FA4-016B-DC3C9A43D0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66864" y="5096520"/>
                  <a:ext cx="3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1061" name="Freihand 211060">
                  <a:extLst>
                    <a:ext uri="{FF2B5EF4-FFF2-40B4-BE49-F238E27FC236}">
                      <a16:creationId xmlns:a16="http://schemas.microsoft.com/office/drawing/2014/main" id="{7C3A343D-6D99-BF6B-60F7-F68EDE8AB535}"/>
                    </a:ext>
                  </a:extLst>
                </p14:cNvPr>
                <p14:cNvContentPartPr/>
                <p14:nvPr/>
              </p14:nvContentPartPr>
              <p14:xfrm>
                <a:off x="1643904" y="4919760"/>
                <a:ext cx="123480" cy="198360"/>
              </p14:xfrm>
            </p:contentPart>
          </mc:Choice>
          <mc:Fallback>
            <p:pic>
              <p:nvPicPr>
                <p:cNvPr id="211061" name="Freihand 211060">
                  <a:extLst>
                    <a:ext uri="{FF2B5EF4-FFF2-40B4-BE49-F238E27FC236}">
                      <a16:creationId xmlns:a16="http://schemas.microsoft.com/office/drawing/2014/main" id="{7C3A343D-6D99-BF6B-60F7-F68EDE8AB53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34904" y="4910760"/>
                  <a:ext cx="141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1062" name="Freihand 211061">
                  <a:extLst>
                    <a:ext uri="{FF2B5EF4-FFF2-40B4-BE49-F238E27FC236}">
                      <a16:creationId xmlns:a16="http://schemas.microsoft.com/office/drawing/2014/main" id="{EC1EA523-CA8F-7713-7ECE-D73EC84EFF5C}"/>
                    </a:ext>
                  </a:extLst>
                </p14:cNvPr>
                <p14:cNvContentPartPr/>
                <p14:nvPr/>
              </p14:nvContentPartPr>
              <p14:xfrm>
                <a:off x="1822824" y="4891320"/>
                <a:ext cx="97920" cy="183240"/>
              </p14:xfrm>
            </p:contentPart>
          </mc:Choice>
          <mc:Fallback>
            <p:pic>
              <p:nvPicPr>
                <p:cNvPr id="211062" name="Freihand 211061">
                  <a:extLst>
                    <a:ext uri="{FF2B5EF4-FFF2-40B4-BE49-F238E27FC236}">
                      <a16:creationId xmlns:a16="http://schemas.microsoft.com/office/drawing/2014/main" id="{EC1EA523-CA8F-7713-7ECE-D73EC84EFF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13824" y="4882320"/>
                  <a:ext cx="115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1063" name="Freihand 211062">
                  <a:extLst>
                    <a:ext uri="{FF2B5EF4-FFF2-40B4-BE49-F238E27FC236}">
                      <a16:creationId xmlns:a16="http://schemas.microsoft.com/office/drawing/2014/main" id="{C23FAD1E-E232-A60F-4B07-FEED38129E85}"/>
                    </a:ext>
                  </a:extLst>
                </p14:cNvPr>
                <p14:cNvContentPartPr/>
                <p14:nvPr/>
              </p14:nvContentPartPr>
              <p14:xfrm>
                <a:off x="2068344" y="4973400"/>
                <a:ext cx="100800" cy="18000"/>
              </p14:xfrm>
            </p:contentPart>
          </mc:Choice>
          <mc:Fallback>
            <p:pic>
              <p:nvPicPr>
                <p:cNvPr id="211063" name="Freihand 211062">
                  <a:extLst>
                    <a:ext uri="{FF2B5EF4-FFF2-40B4-BE49-F238E27FC236}">
                      <a16:creationId xmlns:a16="http://schemas.microsoft.com/office/drawing/2014/main" id="{C23FAD1E-E232-A60F-4B07-FEED38129E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59704" y="496476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1064" name="Freihand 211063">
                  <a:extLst>
                    <a:ext uri="{FF2B5EF4-FFF2-40B4-BE49-F238E27FC236}">
                      <a16:creationId xmlns:a16="http://schemas.microsoft.com/office/drawing/2014/main" id="{B253FF53-6302-04DA-7263-DD32DA279765}"/>
                    </a:ext>
                  </a:extLst>
                </p14:cNvPr>
                <p14:cNvContentPartPr/>
                <p14:nvPr/>
              </p14:nvContentPartPr>
              <p14:xfrm>
                <a:off x="2272824" y="4825800"/>
                <a:ext cx="156960" cy="186840"/>
              </p14:xfrm>
            </p:contentPart>
          </mc:Choice>
          <mc:Fallback>
            <p:pic>
              <p:nvPicPr>
                <p:cNvPr id="211064" name="Freihand 211063">
                  <a:extLst>
                    <a:ext uri="{FF2B5EF4-FFF2-40B4-BE49-F238E27FC236}">
                      <a16:creationId xmlns:a16="http://schemas.microsoft.com/office/drawing/2014/main" id="{B253FF53-6302-04DA-7263-DD32DA2797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63824" y="4817160"/>
                  <a:ext cx="174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1065" name="Freihand 211064">
                  <a:extLst>
                    <a:ext uri="{FF2B5EF4-FFF2-40B4-BE49-F238E27FC236}">
                      <a16:creationId xmlns:a16="http://schemas.microsoft.com/office/drawing/2014/main" id="{6F9CCF01-42DF-D00F-AAE4-7C20235F17FF}"/>
                    </a:ext>
                  </a:extLst>
                </p14:cNvPr>
                <p14:cNvContentPartPr/>
                <p14:nvPr/>
              </p14:nvContentPartPr>
              <p14:xfrm>
                <a:off x="2497824" y="4828320"/>
                <a:ext cx="104400" cy="132480"/>
              </p14:xfrm>
            </p:contentPart>
          </mc:Choice>
          <mc:Fallback>
            <p:pic>
              <p:nvPicPr>
                <p:cNvPr id="211065" name="Freihand 211064">
                  <a:extLst>
                    <a:ext uri="{FF2B5EF4-FFF2-40B4-BE49-F238E27FC236}">
                      <a16:creationId xmlns:a16="http://schemas.microsoft.com/office/drawing/2014/main" id="{6F9CCF01-42DF-D00F-AAE4-7C20235F17F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89184" y="4819680"/>
                  <a:ext cx="122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11066" name="Freihand 211065">
                  <a:extLst>
                    <a:ext uri="{FF2B5EF4-FFF2-40B4-BE49-F238E27FC236}">
                      <a16:creationId xmlns:a16="http://schemas.microsoft.com/office/drawing/2014/main" id="{7CCC1E85-7958-FC8E-C995-ED62463A0079}"/>
                    </a:ext>
                  </a:extLst>
                </p14:cNvPr>
                <p14:cNvContentPartPr/>
                <p14:nvPr/>
              </p14:nvContentPartPr>
              <p14:xfrm>
                <a:off x="2684304" y="4815000"/>
                <a:ext cx="114480" cy="152280"/>
              </p14:xfrm>
            </p:contentPart>
          </mc:Choice>
          <mc:Fallback>
            <p:pic>
              <p:nvPicPr>
                <p:cNvPr id="211066" name="Freihand 211065">
                  <a:extLst>
                    <a:ext uri="{FF2B5EF4-FFF2-40B4-BE49-F238E27FC236}">
                      <a16:creationId xmlns:a16="http://schemas.microsoft.com/office/drawing/2014/main" id="{7CCC1E85-7958-FC8E-C995-ED62463A007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75304" y="4806000"/>
                  <a:ext cx="132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11067" name="Freihand 211066">
                  <a:extLst>
                    <a:ext uri="{FF2B5EF4-FFF2-40B4-BE49-F238E27FC236}">
                      <a16:creationId xmlns:a16="http://schemas.microsoft.com/office/drawing/2014/main" id="{A54B67DC-1C40-2367-522E-36ECCCF6ACCD}"/>
                    </a:ext>
                  </a:extLst>
                </p14:cNvPr>
                <p14:cNvContentPartPr/>
                <p14:nvPr/>
              </p14:nvContentPartPr>
              <p14:xfrm>
                <a:off x="864864" y="5115240"/>
                <a:ext cx="2032560" cy="362160"/>
              </p14:xfrm>
            </p:contentPart>
          </mc:Choice>
          <mc:Fallback>
            <p:pic>
              <p:nvPicPr>
                <p:cNvPr id="211067" name="Freihand 211066">
                  <a:extLst>
                    <a:ext uri="{FF2B5EF4-FFF2-40B4-BE49-F238E27FC236}">
                      <a16:creationId xmlns:a16="http://schemas.microsoft.com/office/drawing/2014/main" id="{A54B67DC-1C40-2367-522E-36ECCCF6AC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6224" y="5106240"/>
                  <a:ext cx="2050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14C390C2-2119-5AB4-C9C6-CBF70AF2EDF8}"/>
                    </a:ext>
                  </a:extLst>
                </p14:cNvPr>
                <p14:cNvContentPartPr/>
                <p14:nvPr/>
              </p14:nvContentPartPr>
              <p14:xfrm>
                <a:off x="1632384" y="5446080"/>
                <a:ext cx="180360" cy="135360"/>
              </p14:xfrm>
            </p:contentPart>
          </mc:Choice>
          <mc:Fallback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14C390C2-2119-5AB4-C9C6-CBF70AF2EDF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23744" y="5437080"/>
                  <a:ext cx="198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11070" name="Freihand 211069">
                  <a:extLst>
                    <a:ext uri="{FF2B5EF4-FFF2-40B4-BE49-F238E27FC236}">
                      <a16:creationId xmlns:a16="http://schemas.microsoft.com/office/drawing/2014/main" id="{7B5A58EF-30C5-B55E-3EEA-7A770E5875E9}"/>
                    </a:ext>
                  </a:extLst>
                </p14:cNvPr>
                <p14:cNvContentPartPr/>
                <p14:nvPr/>
              </p14:nvContentPartPr>
              <p14:xfrm>
                <a:off x="1985184" y="5409360"/>
                <a:ext cx="128880" cy="131040"/>
              </p14:xfrm>
            </p:contentPart>
          </mc:Choice>
          <mc:Fallback>
            <p:pic>
              <p:nvPicPr>
                <p:cNvPr id="211070" name="Freihand 211069">
                  <a:extLst>
                    <a:ext uri="{FF2B5EF4-FFF2-40B4-BE49-F238E27FC236}">
                      <a16:creationId xmlns:a16="http://schemas.microsoft.com/office/drawing/2014/main" id="{7B5A58EF-30C5-B55E-3EEA-7A770E5875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76544" y="5400720"/>
                  <a:ext cx="146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8D920825-3A2A-68C2-881A-330735144E5C}"/>
                    </a:ext>
                  </a:extLst>
                </p14:cNvPr>
                <p14:cNvContentPartPr/>
                <p14:nvPr/>
              </p14:nvContentPartPr>
              <p14:xfrm>
                <a:off x="2225664" y="5348520"/>
                <a:ext cx="164880" cy="146880"/>
              </p14:xfrm>
            </p:contentPart>
          </mc:Choice>
          <mc:Fallback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8D920825-3A2A-68C2-881A-330735144E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17024" y="5339880"/>
                  <a:ext cx="182520" cy="16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57610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Breitbild</PresentationFormat>
  <Paragraphs>26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248</cp:revision>
  <cp:lastPrinted>2022-03-02T20:18:27Z</cp:lastPrinted>
  <dcterms:created xsi:type="dcterms:W3CDTF">2022-03-01T20:52:11Z</dcterms:created>
  <dcterms:modified xsi:type="dcterms:W3CDTF">2022-11-15T08:44:12Z</dcterms:modified>
</cp:coreProperties>
</file>