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notesSlides/notesSlide3.xml" ContentType="application/vnd.openxmlformats-officedocument.presentationml.notesSlide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notesSlides/notesSlide4.xml" ContentType="application/vnd.openxmlformats-officedocument.presentationml.notesSlide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notesSlides/notesSlide5.xml" ContentType="application/vnd.openxmlformats-officedocument.presentationml.notesSlide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notesSlides/notesSlide6.xml" ContentType="application/vnd.openxmlformats-officedocument.presentationml.notesSlide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notesSlides/notesSlide7.xml" ContentType="application/vnd.openxmlformats-officedocument.presentationml.notesSlide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notesSlides/notesSlide8.xml" ContentType="application/vnd.openxmlformats-officedocument.presentationml.notesSlide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notesSlides/notesSlide9.xml" ContentType="application/vnd.openxmlformats-officedocument.presentationml.notesSlide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notesSlides/notesSlide10.xml" ContentType="application/vnd.openxmlformats-officedocument.presentationml.notesSlide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notesSlides/notesSlide11.xml" ContentType="application/vnd.openxmlformats-officedocument.presentationml.notesSlide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notesSlides/notesSlide12.xml" ContentType="application/vnd.openxmlformats-officedocument.presentationml.notesSlide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372" r:id="rId2"/>
    <p:sldId id="1398" r:id="rId3"/>
    <p:sldId id="1400" r:id="rId4"/>
    <p:sldId id="1401" r:id="rId5"/>
    <p:sldId id="1402" r:id="rId6"/>
    <p:sldId id="1404" r:id="rId7"/>
    <p:sldId id="1405" r:id="rId8"/>
    <p:sldId id="1406" r:id="rId9"/>
    <p:sldId id="1407" r:id="rId10"/>
    <p:sldId id="1408" r:id="rId11"/>
    <p:sldId id="1409" r:id="rId12"/>
    <p:sldId id="1410" r:id="rId13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3447" autoAdjust="0"/>
  </p:normalViewPr>
  <p:slideViewPr>
    <p:cSldViewPr snapToGrid="0">
      <p:cViewPr varScale="1">
        <p:scale>
          <a:sx n="72" d="100"/>
          <a:sy n="72" d="100"/>
        </p:scale>
        <p:origin x="4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18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 11626,'-27'23'696,"2"2"-1,0 1 0,1 0 1,2 2-1,-22 34 0,41-58-639,1 0 1,-1 0-1,1 1 0,0-1 0,1 0 1,-1 1-1,1-1 0,0 1 0,0 0 1,0-1-1,0 1 0,1 9 0,0-13-33,0 1 0,1 0-1,-1-1 1,1 1-1,-1-1 1,1 0-1,-1 1 1,1-1 0,0 1-1,0-1 1,0 0-1,0 0 1,0 1-1,0-1 1,0 0 0,2 2-1,0-2-1,-1 1 0,1-1 0,-1 0 1,1 0-1,0 0 0,-1 0 0,1 0 0,0-1 0,0 1 0,-1-1 0,1 0 1,4 0-1,8 0 35,0-2 0,0 0 1,0 0-1,0-1 1,21-8-1,72-32 215,-102 41-256,88-43 440,-3-4 0,117-83 0,-196 122-196,-25 15-59,-11 10-139,1 1-1,0 0 0,1 2 1,0 1-1,2 0 1,0 2-1,1 0 0,2 1 1,-20 30-1,35-48-56,0 0 1,-1 0-1,2 0 0,-1 0 0,0 0 0,1 0 0,0 0 0,0 1 0,0-1 0,1 0 1,-1 1-1,1-1 0,0 0 0,1 7 0,-1-8-8,1 0 0,1 0 0,-1 0 0,0-1 1,1 1-1,-1 0 0,1-1 0,0 1 0,0-1 0,0 1 0,0-1 0,0 0 0,0 0 0,1 0 1,-1 0-1,1 0 0,0 0 0,-1-1 0,1 1 0,0-1 0,6 2 0,4 1-87,0-1 0,0 0 0,0 0 0,1-2 0,-1 0 0,1 0 0,0-1 0,-1-1 0,1 0 0,18-4 0,13-5-448,76-27 0,-56 12-165,-2-3 0,98-57 0,-161 85 703,0-1 1,0 1 0,1 0-1,-1 0 1,0 0 0,0-1-1,0 1 1,0 0 0,1 0-1,-1 0 1,0-1-1,0 1 1,1 0 0,-1 0-1,0 0 1,0 0 0,1 0-1,-1-1 1,0 1 0,0 0-1,1 0 1,-1 0 0,0 0-1,1 0 1,-1 0 0,0 0-1,0 0 1,1 0-1,-1 0 1,0 0 0,0 0-1,1 0 1,-1 0 0,0 1-1,1-1 1,-1 0 0,0 0-1,0 0 1,1 0 0,-1 0-1,0 1 1,0-1-1,1 0 1,-5 10 174,-11 16 140,-1-1-1,-27 31 0,20-27 21,-23 39-1,40-59-265,1 0 1,1 1-1,0-1 0,0 1 0,1 0 0,0 0 0,0 0 0,-1 18 0,4-27-63,0 1 0,0 0 0,0 0 0,0 0 1,0-1-1,1 1 0,-1 0 0,1 0 0,-1-1 1,1 1-1,-1 0 0,1-1 0,0 1 1,0 0-1,0-1 0,0 1 0,0-1 0,0 0 1,0 1-1,1-1 0,1 2 0,0-2-19,-1 0 0,0 0 0,1 0-1,-1 0 1,1 0 0,-1-1 0,1 1 0,-1-1-1,1 0 1,0 1 0,-1-1 0,1 0 0,3-1-1,5-1-20,0 0 0,-1-1 0,1 0-1,-1-1 1,19-9 0,-2-2-26,0-2 1,34-27-1,-19 5-100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0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14283,'20'-5'869,"0"1"0,0 0 0,25 0 0,-6 0-49,121-17 1215,502-42 1245,-132 64-2857,-447 2-1360,-118-14 501,14-1 169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1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18260,'-13'5'423,"1"2"0,0 0 0,0 0 1,1 1-1,0 1 0,0 0 0,1 0 0,1 1 1,-1 0-1,1 1 0,-9 14 0,8-10-254,1 0 1,1 0-1,0 1 1,1 0-1,1 0 0,0 1 1,2-1-1,-5 26 1,8-36-145,1 0 1,0 0 0,0 0 0,0 0 0,1 0-1,0 0 1,0 0 0,0 0 0,1 0 0,0 0-1,0 0 1,1-1 0,-1 1 0,1-1 0,0 1-1,8 8 1,-9-11-13,1-1 0,-1 1 0,1-1 0,0 0-1,-1 0 1,1 0 0,0 0 0,0 0 0,0-1 0,1 1 0,-1-1 0,0 0-1,1 0 1,-1 0 0,0 0 0,1-1 0,-1 0 0,1 1 0,-1-1 0,1 0-1,-1-1 1,1 1 0,-1 0 0,1-1 0,-1 0 0,0 0 0,1 0 0,-1 0-1,0-1 1,5-2 0,-1 0 58,0-1 0,0 0 0,-1 0 0,0-1 0,0 1 0,0-1 0,-1-1 0,1 1 0,-1-1 0,-1 0 0,0 0 0,0 0 0,0 0 0,-1-1-1,0 0 1,0 0 0,-1 0 0,2-8 0,0-5 79,-1 1-1,-1-1 1,-1 0 0,0 0-1,-2 0 1,-3-21-1,1 28-81,3 12-180,-1 1-1,0-1 0,1 1 0,0 0 0,-1-1 0,1 1 0,0-1 0,0 1 0,0-1 0,0 1 1,0-1-1,0 1 0,0-1 0,0 1 0,1-1 0,-1 1 0,1 0 0,-1-1 0,1 1 0,-1 0 1,1-1-1,1-1 0,4-4-377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2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19324,'-4'0'168,"1"0"0,-1 1 0,1-1-1,-1 1 1,1-1 0,0 1 0,-1 0 0,1 1 0,0-1-1,0 0 1,-1 1 0,1 0 0,0 0 0,1 0 0,-1 0-1,0 0 1,1 1 0,-1-1 0,1 1 0,-4 4 0,-1 2 37,0 0 0,0 1 0,1 0 0,-9 19 0,11-18-164,0 1 0,0-1 0,1 1 0,1 0 0,0 0 0,0 0-1,2 0 1,-1 0 0,3 20 0,-2-29-36,0 1 1,1 0-1,0 0 1,0 0-1,0 0 1,0-1-1,1 1 1,-1 0-1,1-1 1,0 1-1,0-1 1,0 0-1,0 0 1,1 0-1,-1 0 1,1 0-1,0 0 1,0-1-1,0 1 1,0-1-1,1 0 0,-1 0 1,0 0-1,1 0 1,-1-1-1,1 1 1,0-1-1,0 0 1,-1 0-1,1 0 1,0-1-1,0 1 1,5-1-1,0 0 30,0-1-1,0 0 1,0-1-1,0 0 1,-1 0-1,1-1 1,-1 0-1,1-1 0,-1 1 1,0-2-1,-1 1 1,1-1-1,12-10 1,-4 1 124,-1 0 0,0 0 0,-1-2 0,23-30 0,-35 43-125,19-31 294,-19 31-287,-1 1 0,0 0 0,0 0 0,0-1 0,-1 1 0,1 0 0,0-1 0,-1 1 0,1-1 0,-1 1 0,0-1 0,0-4 0,0 7-35,-1 0 1,1 0 0,0 0-1,0 0 1,0 0 0,0 0 0,0 0-1,-1 0 1,1 0 0,0 0-1,0-1 1,0 1 0,0 0-1,-1 0 1,1 0 0,0 0-1,0 0 1,0 0 0,0 0 0,-1 1-1,1-1 1,0 0 0,0 0-1,0 0 1,0 0 0,-1 0-1,1 0 1,0 0 0,0 0-1,0 0 1,0 0 0,0 0-1,-1 1 1,1-1 0,0 0 0,0 0-1,0 0 1,0 0 0,0 0-1,0 1 1,0-1 0,0 0-1,0 0 1,0 0 0,-1 0-1,1 1 1,0-1 0,0 0 0,-7 10 87,-1 7-55,0 0 0,2 0-1,0 1 1,0 0-1,2 0 1,0 0-1,1 1 1,-1 34-1,4-48-33,0-1 0,1 0 0,-1 0 0,1 1 0,-1-1-1,1 0 1,0 0 0,1 0 0,-1 0 0,1 0 0,0 0 0,0-1-1,0 1 1,0 0 0,1-1 0,-1 0 0,1 1 0,5 3 0,-5-5 1,0 1-1,0-1 1,1-1 0,-1 1 0,1 0 0,-1-1 0,1 0 0,0 0 0,-1 0 0,1 0-1,0-1 1,0 1 0,0-1 0,0 0 0,-1 0 0,1 0 0,0-1 0,0 1-1,0-1 1,4-1 0,8-4 31,0 1 0,-1-2-1,0 0 1,0-1 0,0 0-1,-1-1 1,0-1 0,16-15-1,-19 16 19,-1-1-1,0-1 0,-1 1 0,0-2 1,0 1-1,-1-1 0,-1-1 0,0 1 1,-1-1-1,5-14 0,-9 15 59,-7 12-21,3 1-85,1 0 0,0 0 0,0 0 0,0 0 0,0 0 0,0 1 0,0-1 0,0 0 0,0 1 0,1-1 0,-2 2 0,1 1 0,0-1-1,0 0 0,0 1 1,1-1-1,-1 1 0,1-1 1,0 1-1,0-1 0,0 1 1,0-1-1,0 1 0,3 6 1,-3-9-7,1 0 1,-1 0 0,1 1-1,0-1 1,0 0-1,0 0 1,0 0 0,0 0-1,0 0 1,0 0 0,0 0-1,0 0 1,0-1 0,1 1-1,-1 0 1,0-1 0,1 1-1,-1-1 1,0 1-1,1-1 1,-1 0 0,0 1-1,1-1 1,-1 0 0,1 0-1,-1 0 1,0 0 0,1 0-1,-1 0 1,1-1 0,-1 1-1,0 0 1,3-1 0,3-1 11,1-1 0,-1 1 0,0-1 0,0 0 1,0-1-1,-1 0 0,1 0 0,-1 0 1,0-1-1,7-5 0,5-9 128,26-32-1,-27 31 48,-17 20-178,1-1 1,0 1 0,0 0-1,0 0 1,0 0-1,0 0 1,-1 0 0,1 0-1,0 0 1,0 0 0,0 0-1,0 0 1,-1 0-1,1 0 1,0 1 0,0-1-1,0 0 1,0 1 0,-1-1-1,1 0 1,0 1 0,-1-1-1,1 1 1,0 0-1,0 0 1,6 3-15,-1-3 5,-1 0-1,0-1 1,0 1 0,0-1 0,0 0-1,1 0 1,-1-1 0,0 0 0,0 0-1,0 0 1,0 0 0,0-1-1,0 0 1,0 0 0,0 0 0,-1 0-1,1-1 1,-1 0 0,0 0 0,0 0-1,0-1 1,0 1 0,0-1-1,-1 0 1,1 0 0,-1 0 0,0 0-1,-1-1 1,1 1 0,-1-1 0,0 0-1,0 0 1,2-5 0,-4 9 3,0 0 0,1 1 0,-1-1 0,0 0 0,0 0 0,0 1 0,0-1 0,0 0 0,0 0 0,0 1 0,0-1 0,0 0 0,0 1 0,0-1 0,-1 0 0,1 0 0,0 1 0,0-1 0,-1 0 0,1 1 0,0-1 0,-1 0 0,1 1 0,-1-1 0,1 1 0,-1-1 0,1 1 0,-1-1 0,1 1 0,-1-1 0,0 0 0,-1 1 1,1 0 0,0 0 0,0 0-1,0 0 1,0 0 0,0 0 0,0 0 0,0 0-1,0 0 1,0 1 0,0-1 0,0 0 0,-1 1-1,1-1 1,1 1 0,-1-1 0,0 1 0,0-1-1,0 1 1,0 0 0,0-1 0,-1 3 0,-5 4 9,0 1 0,1 0 1,0 1-1,0-1 1,0 1-1,1 1 0,-7 17 1,4-3-5,0 0 0,-5 29 0,10-40-17,1 1 0,1 0 0,0-1 0,0 1 0,2 0-1,1 15 1,-1-24-30,0 0 0,0-1-1,1 1 1,-1-1 0,1 1-1,0-1 1,0 0 0,1 0-1,3 6 1,-4-8-10,0 0-1,0 0 1,0 0-1,1 0 0,-1 0 1,1 0-1,-1-1 1,1 1-1,-1-1 1,1 0-1,0 0 1,0 0-1,0 0 0,-1 0 1,1 0-1,4 0 1,-4-1 27,-1 0 0,0 0 0,1 0 0,-1 0 0,1 0 0,-1 0 0,0-1 0,1 1 0,3-2 0,20-16-248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2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167 157 18548,'1'-5'354,"0"0"-1,0 0 1,0 0-1,-1 0 1,0 0 0,0 0-1,0 0 1,0 0-1,-3-10 1,3 14-284,0 0 1,-1 0-1,1-1 1,0 1-1,-1 0 0,1 0 1,-1 0-1,1 0 1,-1 0-1,1-1 0,-1 1 1,0 0-1,0 0 1,1 0-1,-1 1 0,0-1 1,0 0-1,0 0 1,0 0-1,0 1 0,0-1 1,0 0-1,0 1 0,-1-1 1,1 1-1,0-1 1,0 1-1,0 0 0,-1 0 1,1-1-1,0 1 1,0 0-1,-1 0 0,1 0 1,0 0-1,0 0 1,-1 1-1,1-1 0,0 0 1,0 0-1,-1 1 1,1-1-1,-2 2 0,-3 1 62,0 1 0,0 0 1,0 0-1,0 0 0,1 1 0,0 0 0,0 0 0,0 0 0,1 1 0,-1-1 0,-5 11 0,1 1-24,0-1 0,1 1 0,-7 22 0,2 12 45,12-47-143,1 0 0,-1 0 0,1-1-1,0 1 1,1 0 0,-1 0 0,0 0-1,1-1 1,0 1 0,0 0 0,2 4 0,-3-7-6,1 0 0,0 0-1,-1-1 1,1 1 0,0 0 0,-1 0 0,1 0 0,0-1 0,0 1 0,0-1 0,0 1 0,0 0 0,0-1 0,0 1 0,0-1 0,0 0 0,0 1 0,0-1 0,0 0 0,0 0 0,0 0 0,0 1 0,0-1 0,0 0 0,0 0 0,0-1 0,0 1 0,0 0 0,1 0 0,-1 0 0,0-1 0,0 1 0,0 0 0,1-2 0,5 0 21,-1-1 0,1-1-1,11-7 1,11-11 48,-2-1 1,47-50-1,-44 41 6,39-31 1,-68 61-77,0 1 1,0 0-1,0 1 1,0-1-1,1 0 0,-1 0 1,0 0-1,0 1 1,1-1-1,-1 0 1,0 1-1,1-1 0,-1 1 1,1 0-1,-1-1 1,1 1-1,-1 0 0,3 0 1,-4 0-2,1 1-1,-1-1 1,1 1 0,-1-1 0,1 1-1,-1-1 1,1 1 0,-1 0-1,0-1 1,1 1 0,-1-1 0,0 1-1,0 0 1,1-1 0,-1 1-1,0 0 1,0-1 0,0 1 0,0 0-1,0 0 1,0-1 0,0 1 0,0 0-1,0-1 1,0 2 0,-1 10 13,-1-1 1,-1 0-1,-4 14 1,5-18-4,-12 35 55,6-17-11,2-1-1,-6 28 0,12-51-50,0 0 0,0 0-1,-1 0 1,1 0 0,0 0-1,0 0 1,0 0 0,0 0-1,0 0 1,0 0 0,0 1-1,1-1 1,-1 0 0,0 0-1,0 0 1,1-1 0,-1 1-1,1 0 1,-1 0 0,1 0-1,-1 0 1,1 0 0,1 1-1,-2-2 2,1 0 0,0 1-1,0-1 1,0 0-1,0 0 1,0 0-1,0 0 1,0 0-1,0 0 1,0 0 0,0 0-1,0-1 1,0 1-1,0 0 1,0 0-1,0-1 1,-1 1 0,1-1-1,2 0 1,4-4 13,1 0 0,-1-1 1,0 1-1,8-9 0,50-64 72,-16 17-92,-48 60-1,-1 1 0,0-1 1,0 1-1,1-1 0,-1 1 1,0-1-1,1 1 0,-1 0 1,1-1-1,-1 1 0,1-1 0,-1 1 1,0 0-1,1-1 0,-1 1 1,1 0-1,0 0 0,-1-1 1,1 1-1,-1 0 0,1 0 0,-1 0 1,1-1-1,0 1 0,-1 0 1,1 0-1,-1 0 0,1 0 1,-1 0-1,1 0 0,0 1 0,-1-1 1,1 0-1,-1 0 0,1 0 1,-1 0-1,1 1 0,0-1 1,0 1-1,0 1-11,1 0 1,-1 1-1,1-1 1,-1 0-1,0 1 0,0-1 1,1 5-1,6 12-20,-6-17 32,0 1-1,1 0 1,-1-1-1,0 1 1,1-1-1,-1 0 1,1 1-1,0-1 1,-1-1-1,1 1 0,0 0 1,0-1-1,1 1 1,-1-1-1,0 0 1,6 1-1,-3-1 5,0 0 1,0-1-1,1 0 1,-1 0-1,0-1 0,0 1 1,0-1-1,10-3 1,4-3 24,0-1 0,0-1 0,-1-1 1,23-14-1,-13 5 41,35-29 1,-52 38-46,-1 0 1,-1-1-1,0 0 0,0 0 1,12-19-1,-16 12 35,-6 18-56,0-1 0,0 1 0,0 0 0,0-1 0,0 1 0,-1-1 0,1 1 0,0 0 0,0-1-1,0 1 1,0 0 0,0-1 0,-1 1 0,1 0 0,0-1 0,0 1 0,-1 0 0,1 0 0,0-1 0,0 1 0,-1 0 0,1 0 0,0-1 0,-1 1 0,1 0 0,-1 0 0,0-1 5,-1 1 0,0 0 0,1 0-1,-1 0 1,1 0 0,-1 0 0,0 0 0,1 1 0,-1-1 0,1 1 0,-1-1 0,1 1 0,-1-1 0,1 1 0,-1 0 0,1-1 0,-2 3 0,-8 4 27,0 2 0,1-1 1,0 1-1,0 1 0,1 0 0,0 0 1,1 1-1,1 0 0,-1 1 1,2-1-1,-1 1 0,2 0 0,0 1 1,-5 16-1,10-26-38,-1 1 0,1-1-1,0 0 1,0 1 0,0-1 0,1 1-1,-1-1 1,1 0 0,0 0 0,0 1-1,0-1 1,0 0 0,0 0 0,1 0 0,0 0-1,-1 0 1,1 0 0,0-1 0,0 1-1,1-1 1,-1 1 0,0-1 0,1 0-1,4 4 1,-4-5-1,-1 1 1,0-1-1,1 1 0,0-1 0,-1 0 0,1 0 1,0 0-1,0 0 0,0 0 0,-1 0 1,1-1-1,0 0 0,0 0 0,0 1 0,0-1 1,0-1-1,0 1 0,0 0 0,0-1 1,0 0-1,0 0 0,-1 1 0,1-2 0,0 1 1,-1 0-1,1 0 0,4-4 0,14-14-68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27 17484,'30'-26'2659,"-30"26"-2630,0 0 1,0 0-1,0 1 1,0-1-1,0 0 0,-1 0 1,1 0-1,0 0 0,0 1 1,0-1-1,0 0 1,0 0-1,0 0 0,0 1 1,0-1-1,0 0 1,0 0-1,0 0 0,0 1 1,0-1-1,0 0 1,1 0-1,-1 0 0,0 1 1,0-1-1,0 0 1,0 0-1,0 0 0,0 0 1,0 1-1,0-1 1,1 0-1,-1 0 0,0 0 1,0 0-1,0 0 0,0 0 1,1 1-1,-1-1 1,0 0-1,0 0 0,0 0 1,0 0-1,1 0 1,-1 0-1,0 0 0,0 0 1,0 0-1,1 0 1,-1 0-1,0 0 0,0 0 1,0 0-1,1 0 1,-1 0-1,0 0 0,0 0 1,0 0-1,1 0 0,-1 0 1,0 0-1,0-1 1,0 1-1,0 0 0,1 0 1,-1 0-1,-4 20 1159,4-20-1184,-28 87 1752,-11 48-839,34-116-797,2 2 1,0-1-1,1 0 1,2 35-1,0-50-88,0 0 0,1 0 0,0 0 0,0 0 0,1 0 1,-1 0-1,5 8 0,-5-11-20,0 0 1,0 0 0,0 0 0,1-1 0,-1 1-1,1-1 1,-1 1 0,1-1 0,-1 1 0,1-1-1,0 0 1,-1 0 0,1 0 0,0 0 0,0 0-1,0 0 1,0-1 0,0 1 0,0-1-1,0 1 1,0-1 0,3 1 0,2-2 14,0 1 1,-1-1-1,1 0 0,0 0 1,0-1-1,0 0 1,-1 0-1,1 0 0,11-8 1,56-35 161,-66 40-169,13-11 33,-17 12-45,1 0 0,-1 1-1,1-1 1,0 1 0,0 0-1,1 0 1,-1 1-1,1-1 1,-1 1 0,1 0-1,11-1 1,-16 3-9,0 0 1,0 0-1,0 0 0,0 0 1,0 0-1,0 0 0,0 0 1,0 1-1,-1-1 1,1 0-1,0 1 0,0-1 1,0 1-1,0-1 0,-1 1 1,1-1-1,0 1 0,-1 0 1,1-1-1,0 1 1,-1 0-1,1 0 0,0 0 1,1 2-2,-1 0 0,0 0 0,0-1 1,0 1-1,0 0 0,-1 0 1,1 5-1,0 6-2,0 0-1,-4 21 1,3-30 5,-16 111 6,2-26-5,15-75-410,5-19-519,8-20 132,3-10 432,1-9-113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2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51 22109,'-2'1'153,"1"1"0,-1-1 0,1 0 0,-1-1 1,1 1-1,-1 0 0,0 0 0,0-1 0,1 1 1,-1-1-1,0 1 0,0-1 0,1 0 0,-5 0 1,-12 4 139,11-1-197,0 1 0,0 0-1,0 0 1,1 0 0,-1 1 0,1 0 0,0 1 0,1-1-1,-1 1 1,1 0 0,0 0 0,1 1 0,-1-1 0,1 1 0,0 0-1,1 0 1,0 1 0,0-1 0,1 1 0,-3 11 0,4-14-101,0 1 1,0-1 0,0 1 0,1-1 0,0 0 0,0 1 0,0-1-1,1 1 1,0-1 0,0 0 0,0 0 0,1 1 0,0-1 0,0 0 0,0 0-1,0 0 1,1-1 0,0 1 0,0-1 0,0 1 0,0-1 0,1 0-1,0 0 1,0 0 0,0-1 0,0 1 0,0-1 0,1 0 0,0-1-1,8 5 1,-8-5 22,0 0 0,0 0 0,0-1 0,1 1 0,-1-1 0,0 0 0,1-1 1,-1 1-1,1-1 0,-1 0 0,1-1 0,-1 1 0,1-1 0,-1 0 0,0-1 0,1 1 0,-1-1 0,0 0 0,0 0 0,0 0 0,0-1 0,-1 0 0,1 0 0,-1 0 0,1-1 0,-1 1 0,7-9 0,-5 6 47,-1-1 0,1-1 0,-1 1 0,-1-1 0,1 0 0,-1 0 0,-1 0 0,0 0 0,0-1 0,0 1 0,-1-1 0,0 0 0,-1 0 0,0 0 0,0 1 0,-2-15 0,0 13 3,-1-1 1,0 1-1,0 0 1,-1 0-1,0 1 1,-1-1-1,0 1 1,-8-12-1,10 16-61,-1 1 0,0 0-1,0 0 1,0 0 0,0 0-1,-1 1 1,1-1 0,-1 1-1,0 0 1,0 0 0,0 0-1,-1 1 1,1-1 0,-1 1-1,1 0 1,-1 0 0,0 1-1,-9-3 1,12 4-70,1 0 1,-1 0 0,0 0-1,1 0 1,-1 1 0,1-1-1,-1 0 1,0 1 0,1-1-1,-1 1 1,1-1-1,0 1 1,-1-1 0,1 1-1,-1 0 1,0 1 0,1-1 2,0-1 0,1 1 0,-1-1 0,1 1 0,-1 0 0,1-1 0,-1 1 1,1 0-1,-1 0 0,1-1 0,0 1 0,0 0 0,-1 0 0,1 0 0,0-1 0,0 1 1,0 0-1,0 0 0,0 0 0,0 0 0,0-1 0,0 1 0,0 0 0,0 0 0,0 0 1,0 0-1,1-1 0,-1 1 0,0 0 0,1 0 0,0 1 0,9 5-439,7-3-157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2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20460,'-2'16'665,"0"0"-1,-1-1 1,0 1 0,-1-1-1,-1 0 1,-9 20-1,-7 23 275,15-37-716,-53 193 1234,51-177-1398,1 0 1,3 1-1,-1 67 1,5-100-116,0 1 0,1-1 1,0 0-1,0 0 1,0 0-1,0-1 0,1 1 1,2 5-1,-3-9-9,-1 0 1,1 0-1,0 1 0,0-1 0,-1 0 1,1 0-1,0 0 0,0 0 0,0 0 1,0 0-1,1 0 0,-1-1 0,0 1 1,0 0-1,0 0 0,1-1 0,-1 1 1,0-1-1,1 1 0,-1-1 0,0 0 1,1 0-1,-1 1 0,1-1 0,-1 0 1,1 0-1,-1 0 0,0-1 0,1 1 1,-1 0-1,2-1 0,3-1-54,-1 0 0,1 0 1,-1-1-1,0 0 0,0 0 0,0 0 0,0-1 0,7-6 1,21-24-524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198 184 17948,'-3'0'248,"0"1"0,0 0 1,0-1-1,0 2 0,0-1 0,0 0 0,0 0 1,1 1-1,-1 0 0,0-1 0,1 1 1,-1 0-1,1 0 0,-3 4 0,-3 1 270,-9 7 364,1 2 1,0 0 0,1 0-1,-16 24 1,24-31-756,1 1 0,1-1 0,-1 1 0,2 0 1,-1 0-1,1 1 0,1-1 0,0 1 0,0 0 0,-1 18 1,4-27-115,0 0 0,0 1 0,0-1 1,0 0-1,0 1 0,0-1 1,1 1-1,-1-1 0,1 0 0,0 0 1,0 1-1,0-1 0,0 0 0,0 0 1,0 0-1,2 3 0,-1-4-6,-1 0 0,0 0 0,1 0 0,-1 0 1,1 0-1,-1 0 0,1 0 0,0-1 0,-1 1 0,1 0 0,0-1 0,-1 0 0,1 1 0,0-1 0,0 0 0,-1 0 0,4 0 0,0 0 1,1-1 0,0 0 0,0-1 0,-1 1-1,1-1 1,-1 0 0,1-1 0,-1 1 0,0-1 0,0 0 0,8-6-1,10-11 17,-1-1 0,-2-1 0,0-1 0,-1-1 0,18-29 0,69-135 50,-94 164-65,-2 7 6,-1-1 1,-1 0-1,6-22 0,-14 40-14,0 0 0,0 0 0,0 0 0,0 0-1,0 0 1,0 0 0,0-1 0,0 1-1,-1 0 1,1 0 0,0 0 0,0 0 0,0 0-1,0 0 1,0 0 0,-1 0 0,1 0 0,0 0-1,0 0 1,0-1 0,0 1 0,-1 0-1,1 0 1,0 0 0,0 0 0,0 0 0,0 0-1,-1 0 1,1 1 0,0-1 0,0 0-1,0 0 1,0 0 0,0 0 0,-1 0 0,1 0-1,0 0 1,0 0 0,0 0 0,0 0-1,0 0 1,0 1 0,-1-1 0,1 0 0,0 0-1,0 0 1,0 0 0,0 0 0,0 0-1,0 1 1,0-1 0,0 0 0,0 0 0,-1 0-1,-10 10 7,-3 8 14,2 0 1,0 1-1,1 1 1,-15 37-1,10-15 62,-15 62 0,26-81-51,0 0 0,-2 43 0,7-60-30,-1 1 1,2-1-1,-1 1 0,1 0 1,0-1-1,0 0 1,1 1-1,-1-1 1,1 0-1,1 0 0,-1 0 1,1 0-1,1 0 1,5 9-1,-7-13-7,0 0 0,0-1-1,0 1 1,0 0-1,0-1 1,0 1 0,1-1-1,-1 1 1,0-1 0,1 0-1,-1 0 1,1 0 0,-1-1-1,1 1 1,-1-1 0,1 1-1,0-1 1,-1 0 0,1 0-1,0 0 1,-1 0-1,1 0 1,-1-1 0,1 1-1,0-1 1,-1 0 0,1 1-1,-1-1 1,3-2 0,5-1-43,-1-2 1,0 1-1,0-1 1,0-1-1,15-13 1,5-11-158,0-1 0,-2-2 1,43-70-1,-68 101 246,-2 5 0,-4 12 45,-8 22 86,6-21-49,0 1 0,2 0 0,0 0 0,-3 32 0,7-43-89,0 1 0,0-1 0,0 0 1,1 0-1,0 0 0,0 0 0,0 0 1,0 0-1,3 5 0,-3-7-15,1-1 0,-1 1 0,1-1 0,0 0-1,-1 1 1,1-1 0,0 0 0,0 0 0,1 0 0,-1-1-1,0 1 1,1 0 0,-1-1 0,1 1 0,-1-1 0,1 0-1,4 1 1,2 0-9,0 0-1,0-1 0,0 0 1,1-1-1,-1 0 0,0 0 1,0-1-1,0 0 0,1-1 1,-1 0-1,0 0 0,10-5 1,16-6-91,53-31 1,-79 40 70,147-90-381,-156 93 393,0 1 1,1 0-1,-1 0 0,0-1 1,1 1-1,-1 0 0,0 0 0,1 0 1,-1-1-1,0 1 0,1 0 0,-1 0 1,1 0-1,-1 0 0,0 0 0,1 0 1,-1 0-1,1 0 0,-1 0 0,0 0 1,1 0-1,-1 0 0,1 0 0,-1 0 1,0 0-1,1 1 0,-1-1 0,0 0 1,1 0-1,-1 0 0,0 0 0,1 1 1,-1-1-1,0 0 0,1 1 0,-1-1 1,0 0-1,0 0 0,1 1 0,-1-1 1,0 0-1,0 1 0,1-1 0,-1 0 1,0 1-1,0-1 0,0 1 1,0-1-1,0 0 0,0 1 0,0-1 1,0 1-1,0-1 0,0 0 0,0 1 1,0-1-1,0 1 0,0-1 0,0 0 1,0 1-1,0 0 0,-7 38 184,2-13-9,5-25-170,0 1 0,0-1 1,1 1-1,-1-1 0,0 1 0,1-1 0,-1 1 1,1-1-1,0 0 0,-1 1 0,1-1 1,0 0-1,0 0 0,0 1 0,-1-1 0,2 0 1,-1 0-1,0 0 0,0 0 0,0 0 0,0 0 1,1 0-1,-1-1 0,0 1 0,1 0 1,-1-1-1,0 1 0,1-1 0,-1 1 0,1-1 1,-1 0-1,1 0 0,-1 1 0,1-1 0,-1 0 1,3-1-1,6 1-7,0 0 1,0-1-1,0 0 1,12-4-1,37-10-149,-38 8-31,0 2-1,1 0 1,33-2 0,-55 6 167,1 1 0,-1 0 0,1 0 0,0 0 0,-1 0 0,1 0 0,0-1 0,-1 1 0,1 1 0,0-1 0,-1 0 0,1 0 0,0 0 0,-1 0 0,1 0 1,0 1-1,-1-1 0,1 0 0,0 0 0,-1 1 0,1-1 0,-1 0 0,1 1 0,-1-1 0,1 1 0,-1-1 0,1 1 0,-1-1 0,1 1 0,-1-1 0,0 1 1,1-1-1,-1 2 0,0-1-19,0 0 0,-1 0 0,1 0 0,-1 0 0,1 0 1,-1-1-1,1 1 0,-1 0 0,0 0 0,1 0 0,-1-1 1,0 1-1,0 0 0,1-1 0,-1 1 0,0 0 0,0-1 1,0 1-1,0-1 0,0 0 0,-2 1 0,-1 1-31,0-1 0,0 1 0,0-1 0,-1-1 0,1 1 0,0 0 0,-1-1-1,1 0 1,0 0 0,-1 0 0,1-1 0,-1 1 0,1-1 0,0 0 0,0 0 0,0-1 0,-1 1-1,-4-4 1,-24-16-183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2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22237,'11'-7'1800,"4"13"-1344,0 1-160,2 6 745,0 0-1570,-3 4 505,-1 3-128,0-2-88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2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23293,'-12'9'727,"-1"-1"1,2 1-1,-1 1 1,-18 21-1,19-19-575,2 0 0,-1 1 0,2 0 0,-1 1 0,2 0 0,0 0 0,-9 28 0,15-38-119,-1 1 0,1 0 0,1 0 0,-1 0 1,1 0-1,0 0 0,0 0 0,0 0 0,0 0 0,3 8 0,-2-10-23,-1-1 0,1 0 0,0 0 0,0 0-1,0 0 1,0 0 0,1-1 0,-1 1 0,0 0 0,1 0-1,-1-1 1,1 1 0,0-1 0,-1 0 0,1 1 0,0-1 0,0 0-1,0 0 1,0 0 0,0 0 0,0 0 0,0-1 0,0 1-1,0-1 1,5 1 0,2 0 5,0-1 0,0 0 0,0-1 0,-1 0 0,1-1 0,0 0 0,0 0 0,0 0 0,-1-1 0,0-1 0,1 0 1,-1 0-1,12-8 0,0-2-6,0 0 1,-1-2 0,30-30 0,16-31-6,-86 123 31,16-35-28,-8 26 21,2 0 0,1 0 0,2 2 0,1-1 0,3 1 0,0-1 0,3 1 0,3 39 0,1-27 23,1 101 21,-4-131-34,-2 0 1,-1 0-1,0-1 1,-1 1-1,-9 21 1,12-37-3,-1 0 1,-1 0 0,1 0-1,-1 0 1,-4 5 0,6-9-24,1 0-1,-1 0 1,0 0 0,1 0-1,-1 0 1,0 0 0,0-1-1,0 1 1,0 0 0,0-1-1,0 1 1,0-1 0,0 1-1,0-1 1,0 1 0,0-1 0,0 0-1,0 1 1,0-1 0,-1 0-1,1 0 1,0 0 0,0 0-1,0 0 1,0 0 0,0 0-1,0 0 1,-1-1 0,1 1-1,0 0 1,0-1 0,-1 0-1,-1-1 16,0 0-1,1 0 1,-1 0-1,1 0 1,0-1-1,-1 1 1,1-1-1,1 0 1,-1 0-1,0 0 1,1 1-1,-1-2 0,1 1 1,-1-3-1,-13-49 250,14 49-249,-3-14-15,1-1 1,0 0 0,2-1 0,1 1-1,1 0 1,0 0 0,2 0 0,8-38-1,-7 45-134,1 1 0,0-1 0,0 1 0,1 0 0,1 0 0,0 1 0,1 0 0,0 0 1,1 1-1,0 0 0,1 0 0,0 1 0,1 1 0,11-9 0,5 1-95,1 1 0,33-12 0,-38 17 89,59-28-280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2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84 18252,'-5'-1'178,"0"1"0,0-1 1,0 1-1,0 0 0,0 0 1,0 0-1,0 1 0,0 0 0,0 0 1,0 0-1,1 0 0,-1 1 1,0 0-1,1 0 0,-1 0 0,1 0 1,0 1-1,0 0 0,-6 4 0,-1 2 108,1 0 0,0 1 0,1 0-1,0 0 1,-14 23 0,18-26-184,1 1 1,0 0-1,0 0 1,1 0-1,0 0 1,1 1-1,-1-1 1,2 1-1,-1 0 1,1-1-1,1 1 1,0 11-1,0-17-66,0 1 1,1 0-1,-1-1 0,1 1 0,0-1 0,0 1 0,1-1 1,-1 1-1,1-1 0,-1 0 0,1 0 0,0 0 0,0 0 1,1 0-1,-1 0 0,0 0 0,1-1 0,0 1 0,0-1 1,0 0-1,0 0 0,0 0 0,0 0 0,0 0 0,1-1 1,-1 1-1,0-1 0,1 0 0,0 0 0,-1 0 0,5 0 1,2 0 34,1-1 0,0 0 0,-1 0 1,1-1-1,0-1 0,-1 0 0,1 0 0,-1-1 1,0 0-1,0-1 0,0 0 0,0 0 1,-1-1-1,1-1 0,-1 1 0,-1-2 1,10-6-1,-5 1 8,0 0 0,0 0 0,-1-1-1,-1 0 1,0-1 0,-1-1 0,0 0 0,-1 0 0,10-26 0,-15 34-59,-1-1 1,0 0 0,-1 1 0,0-1-1,0 0 1,-1-1 0,0 1-1,0 0 1,-1 0 0,0 0 0,0-1-1,-1 1 1,0 0 0,-3-11-1,4 18-19,-1 0 0,1 0 0,0 0 0,-1 0 0,1 0 0,0 0 1,-1 0-1,1 0 0,-1 0 0,1 0 0,-1 0 0,0 0 0,1 1 0,-1-1 0,0 0 0,0 0 0,1 1 0,-1-1 0,0 0 0,0 1 0,0-1 0,0 1 0,0 0 0,0-1 0,0 1 0,0 0 0,0-1 0,0 1 0,0 0 0,0 0 0,0 0 0,0 0 0,0 0 0,0 0 0,0 0 0,0 0 0,0 0 0,0 0 0,0 1 0,0-1 0,0 0 0,0 1 0,0-1 0,0 1 0,0-1 0,0 1 0,0 0 0,1-1 0,-2 2 0,-3 2-2,1 0 1,-1 0-1,1 0 0,0 1 0,0-1 0,1 1 0,-5 8 0,3-4-8,1 1-1,0-1 0,1 1 1,0 0-1,1 0 0,0 0 0,0 0 1,1 0-1,1 0 0,0 14 1,0-20 8,0 0 0,0 0 1,1 0-1,-1 0 0,1 0 1,0-1-1,0 1 0,1 0 1,-1-1-1,1 1 0,-1-1 1,1 1-1,0-1 0,1 0 1,-1 0-1,1 0 0,-1 0 1,1 0-1,0 0 0,0-1 1,0 1-1,0-1 0,0 0 1,1 0-1,-1 0 0,1-1 1,-1 1-1,1-1 0,5 2 1,0-2 6,0 0 0,0-1 0,0 0 0,-1 0-1,1-1 1,0 0 0,0-1 0,0 0 0,0 0 0,-1-1 0,1 0 0,-1 0 0,0-1 0,0 0 0,0 0 0,11-9 0,-1-1 9,0-1 0,-1 0 0,0-1 0,-1 0 0,17-26-1,-23 29-16,-1 0 0,0-1 0,-1-1 0,0 0 0,9-26 0,-16 32 12,-5 15 3,-7 14 3,2 6 6,-11 52 1,19-68-15,-1 1 0,1-1 1,1 1-1,0-1 1,0 1-1,1-1 0,0 0 1,3 13-1,-3-21-7,0 1-1,0-1 0,-1 1 1,1-1-1,1 1 1,-1-1-1,0 0 1,1 0-1,-1 1 1,1-1-1,-1 0 1,1 0-1,0-1 0,0 1 1,0 0-1,0 0 1,0-1-1,1 0 1,3 3-1,-3-3 3,1 0-1,0 0 1,-1-1 0,1 1-1,-1-1 1,1 0 0,0 0-1,-1 0 1,1-1 0,0 1-1,-1-1 1,6-1 0,4-3 7,0 0 0,-1 0 1,0-1-1,0-1 0,0 0 1,14-12-1,-1-3 34,-1 0-1,31-40 1,-48 54-33,-7 7-13,1 1 1,-1-1 0,0 1 0,0 0 0,1-1 0,-1 1 0,0 0 0,1-1 0,-1 1 0,0 0 0,1-1 0,-1 1 0,0 0 0,1 0 0,-1-1 0,1 1 0,-1 0 0,1 0 0,-1 0 0,0 0 0,1-1 0,-1 1 0,2 0 0,-1 10-39,-8 28-37,3-24 62,3-6 7,0-1 0,1 0 0,-1 0 0,1 1 0,0-1-1,1 0 1,0 1 0,0-1 0,1 0 0,3 9 0,-3-11 4,0-1-1,0 1 1,1-1 0,0 0 0,0 0 0,0 0 0,0 0 0,1 0 0,-1-1 0,1 0 0,0 0 0,0 0 0,1 0 0,-1 0 0,0-1 0,6 3 0,3 0 2,1-1-1,0 0 1,0 0 0,0-1 0,0-1 0,1 0-1,-1-2 1,18 0 0,-9-1 27,0-1 0,0-1-1,0-1 1,32-10 0,-53 13 11,1 0 0,0 0 0,-1 0 0,1 0 1,-1 0-1,1-1 0,-1 1 0,1-1 0,1-2 0,-3 3 1,0 0-1,-1 0 0,1 0 0,-1 0 1,1 0-1,-1 0 0,1 0 0,-1 0 0,0 0 1,1 0-1,-1 0 0,0-1 0,0 1 0,0 0 1,0 0-1,0 0 0,0 0 0,0-1 0,0 1 1,0 0-1,-1 0 0,1 0 0,0 0 1,-1-2-1,-24-83 1049,23 75-1023,0 0 0,1 0-1,0 0 1,0 0-1,3-22 1,-2 32-83,0-1 1,0 1 0,0 0 0,1 0-1,-1 0 1,0 0 0,1 0-1,-1 0 1,1 0 0,-1 0-1,1 0 1,-1 0 0,1 0 0,0 0-1,-1 0 1,1 0 0,0 1-1,0-1 1,0 0 0,-1 0-1,1 1 1,0-1 0,0 1 0,0-1-1,0 1 1,0-1 0,0 1-1,0-1 1,1 1 0,-1 0-1,0 0 1,1-1 0,4 1-270,-1 1 0,1-1 0,-1 1 0,0 0 0,10 3 0,8 2-56,12-6-100,1-2-157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2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250 103 16588,'2'-4'382,"1"-1"1,-1 0-1,0 0 1,0 0 0,-1 0-1,1 0 1,-1 0 0,0 0-1,-1 0 1,1-7-1,-1 10-254,0 0-1,0 1 0,0-1 1,-1 0-1,1 0 0,-1 1 0,1-1 1,-1 0-1,1 1 0,-1-1 0,0 1 1,0-1-1,0 1 0,0-1 0,0 1 1,0-1-1,0 1 0,0 0 1,-1 0-1,1-1 0,0 1 0,-1 0 1,1 0-1,-1 1 0,1-1 0,-1 0 1,0 0-1,1 1 0,-1-1 0,0 1 1,1-1-1,-1 1 0,0 0 0,-2 0 1,-3 0 31,1 0 0,0 0 1,0 1-1,0 0 0,0 1 1,0-1-1,0 1 0,0 0 1,0 1-1,0-1 0,1 1 1,-1 0-1,1 1 0,0-1 1,-9 9-1,2-1-56,0 0 0,1 1 0,0 0 0,-17 27 0,18-24-96,2 0 0,-14 34 1,20-44-8,0-1 1,0 1 0,1 1-1,0-1 1,0 0 0,0 0 0,1 0-1,0 1 1,0-1 0,0 0 0,0 0-1,1 0 1,0 1 0,2 6-1,-2-10 4,1 0 0,-1 0 0,0 0 0,1 0 0,-1 0 0,1-1 0,0 1 0,-1 0 0,1-1 0,0 1 0,0-1 0,0 0 0,0 1 0,0-1 0,0 0 0,1 0 0,-1-1 0,0 1 0,0 0 0,1-1 0,-1 1 0,1-1 0,-1 0 0,0 0 0,1 0 0,4 0 0,1-1 17,0 0-1,1 0 0,-1-1 0,0 0 0,0 0 1,13-6-1,-1-2 28,-1-2 0,0 1 0,0-2 0,-1-1 0,-1 0 0,16-18 0,-10 8 19,-1-1-1,-1-1 1,24-38 0,-44 63-31,-2 5-12,-7 16-7,-1 5-26,-8 31-1,17-54 10,0-1 0,0 1 1,-1-1-1,1 1 0,0-1 0,0 1 0,0-1 0,0 0 0,1 1 0,-1-1 0,0 1 0,1-1 1,-1 1-1,1-1 0,-1 0 0,1 1 0,0 1 0,0-3 1,0 1 0,0 0 0,-1-1 0,1 1 0,0 0-1,0-1 1,0 1 0,0-1 0,0 0 0,0 1 0,0-1 0,0 0 0,0 1-1,0-1 1,0 0 0,0 0 0,0 0 0,0 0 0,1 0 0,3-1-2,1 0 1,0 0-1,-1 0 0,1-1 1,-1 0-1,0 0 1,7-3-1,40-24-25,-33 17 19,1 1 0,0 1-1,26-8 1,-44 17 5,0 0 0,0 1-1,0 0 1,0-1 0,0 1 0,0 0-1,1 0 1,-1 0 0,0 0 0,0 0-1,4 1 1,-5-1 6,0 1 0,0-1 0,0 1-1,0-1 1,0 1 0,0 0 0,0-1 0,-1 1-1,1 0 1,0 0 0,0-1 0,-1 1 0,1 0-1,0 0 1,-1 0 0,2 2 0,0 2 19,-1 0 0,1 0-1,-1 1 1,-1-1 0,1 1 0,-1-1 0,0 8 0,1-5-10,-1 0 3,0-2 17,0-1 0,0 1 0,1-1-1,0 1 1,0-1 0,2 8 0,-2-11-26,0-1 0,-1 0 0,1 0 0,0 0 0,-1 0-1,1 0 1,0 0 0,0 0 0,0-1 0,0 1 0,0 0 0,0 0 0,0-1 0,0 1 0,0-1 0,0 1 0,0-1-1,0 1 1,1-1 0,-1 1 0,0-1 0,0 0 0,1 0 0,-1 0 0,0 0 0,0 0 0,1 0 0,-1 0 0,0 0-1,0 0 1,0-1 0,1 1 0,1-1 0,16-5 18,-14 4-57,-1 1 0,1-1 0,0 1 0,-1 0 0,1 1 0,0-1 0,5 1 0,-10 0 19,1 1-1,0-1 1,0 0 0,0 1-1,-1-1 1,1 1-1,0 0 1,0-1-1,-1 1 1,1 0-1,0-1 1,-1 1-1,1 0 1,-1 0-1,1-1 1,-1 1 0,0 0-1,1 0 1,-1 0-1,0 0 1,1 0-1,-1 0 1,0-1-1,0 1 1,0 0-1,0 0 1,0 0-1,0 0 1,0 2 0,0-2 7,0 0 1,0 1-1,0-1 1,0 1 0,1-1-1,-1 0 1,0 1 0,1-1-1,-1 0 1,1 1 0,-1-1-1,1 0 1,0 0 0,-1 0-1,1 0 1,0 1 0,1 0-1,0-1 8,0 0-1,0-1 0,0 1 1,0-1-1,0 1 0,0-1 1,0 1-1,0-1 1,0 0-1,0 0 0,0 0 1,0 0-1,0-1 0,0 1 1,0-1-1,0 1 1,0-1-1,0 1 0,3-3 1,37-21 31,-34 19-24,30-24 32,-1 0 0,-1-3 0,38-43 0,-85 91-33,1 0-1,0 0 1,-7 19 0,14-30-4,1 0 0,0 0 1,1 0-1,-1 1 0,1-1 0,0 0 0,0 1 0,1-1 0,-1 1 0,1-1 0,0 1 1,1-1-1,0 0 0,-1 1 0,4 7 0,-3-10-1,1 0 0,0 0 0,-1-1 0,1 1 0,0-1 0,1 1 0,-1-1 0,0 0 0,1 0 0,-1 0 0,1 0 0,0 0 0,0 0 0,0-1 0,0 1 0,0-1 0,0 0 0,0 0 0,0 0 0,0 0 0,0-1 0,1 1 0,4-1 0,4 1 6,0-1 0,-1-1 0,1 0 1,0 0-1,16-5 0,-12 2 8,1-1 0,-1-1 0,0-1 0,-1 0 0,1-1 0,-1 0 0,-1-2 0,0 0 0,0 0 0,-1-1 0,0-1 0,12-14 0,-14 4 77,-10 17 12,-3 12 18,1-6-115,1 0-1,0 0 0,0 0 1,0 0-1,-1 0 1,1 0-1,0 0 0,0 0 1,1 0-1,-1 0 1,0 0-1,0 0 0,0 0 1,1-1-1,-1 1 0,0 0 1,1 0-1,-1 0 1,1 0-1,-1 0 0,1-1 1,-1 1-1,1 0 1,-1 0-1,2 0 0,0 1-42,1 0-1,-1-1 1,1 0-1,-1 1 1,1-1-1,-1 0 1,1 0-1,-1 0 1,4 0-1,-1 0-49,0 0 0,0 0 0,0 0-1,0-1 1,0 0 0,0 0 0,0-1-1,0 1 1,-1-1 0,8-2 0,1-5-142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1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54 14859,'0'-53'12647,"0"52"-12578,-3 34-85,3 29 72,0-61-8,8-34-4466,-5 20 1936,-2 11 2411,0 0 0,0 0 0,-1 0 0,1 0 0,-1 0 0,1 0 0,-1 0 0,0 0 0,0-1 0,0 1 0,0 0 0,0 0 0,-1 0 1,1 0-1,0 0 0,-1 0 0,0 0 0,0-3 0,-6 1 364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3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220 325 18740,'1'-2'243,"0"0"1,-1 0-1,0 0 1,1 0-1,-1 0 1,0 0-1,0 0 0,0 0 1,0 0-1,0 0 1,-1-3-1,1 5-188,-1-1-1,1 1 1,-1-1 0,1 0-1,-1 1 1,1-1-1,-1 1 1,1 0-1,-1-1 1,1 1 0,-1-1-1,0 1 1,1 0-1,-1-1 1,1 1 0,-1 0-1,0 0 1,0 0-1,1-1 1,-1 1 0,0 0-1,1 0 1,-1 0-1,0 0 1,1 0 0,-1 0-1,0 0 1,0 0-1,1 1 1,-1-1 0,0 0-1,1 0 1,-1 1-1,0-1 1,1 0 0,-1 1-1,1-1 1,-2 1-1,-5 3 185,-1 0 1,1 1-1,0-1 0,0 1 0,1 1 0,0-1 0,0 1 0,0 0 0,-7 10 0,-42 66 180,49-72-348,-7 12 56,-16 36-1,25-48-84,0-1-1,1 1 0,1 0 1,-1 0-1,2 0 0,-2 19 1,3-26-32,1 0 1,-1 0-1,1 0 0,0 0 1,0-1-1,0 1 1,1 0-1,-1 0 0,1-1 1,-1 1-1,1-1 1,0 0-1,0 1 1,0-1-1,0 0 0,0 0 1,0 0-1,1 0 1,-1-1-1,1 1 0,-1-1 1,1 1-1,2 0 1,9 4 8,-1 0 0,0-1 0,19 4 1,-24-7 12,0-1 0,-1 1 0,1-2 0,0 1 0,-1-1 1,1 0-1,0 0 0,0-1 0,-1 0 0,1-1 1,0 1-1,-1-2 0,15-5 0,-8 1 66,0-1-1,-1-1 1,1 0 0,-1-1-1,19-20 1,19-18 308,-3-3 0,49-66 1,-87 103-381,-1-1 0,-1 1 0,0-1 0,0-1 0,-2 0-1,0 0 1,-1 0 0,0-1 0,-1 1 0,-1-1 0,-1 0 0,-1 0 0,0 0 0,-2-30 0,0 43-21,0 0 0,0 0-1,-1 0 1,1 0 0,-1 0-1,1 0 1,-1 0 0,-4-5-1,-4-8 85,9 13-82,0 1 0,0 0 0,1 0 0,-1 0 0,1 0 0,0 0 0,0-1 1,0 1-1,1 0 0,-1 0 0,1 0 0,-1-1 0,1 1 0,0 0 0,0 0 0,1 0 0,-1 1 0,1-1 1,-1 0-1,3-2 0,-3 2-5,-23 83-148,-37 85 141,1-2 36,46-124-19,2 0 1,-6 48-1,15-75-25,-1-5-48,1 0 1,0 0 0,0 0 0,1 1 0,0-1 0,0 0-1,1 0 1,0 1 0,3 8 0,-4-16 18,0 1 0,0-1 1,0 0-1,0 0 0,0 1 0,0-1 0,0 0 1,0 0-1,1 0 0,-1 1 0,0-1 0,0 0 0,0 0 1,0 0-1,0 1 0,1-1 0,-1 0 0,0 0 1,0 0-1,0 0 0,1 0 0,-1 0 0,0 1 1,0-1-1,1 0 0,-1 0 0,0 0 0,0 0 0,0 0 1,1 0-1,-1 0 0,0 0 0,0 0 0,1 0 1,-1 0-1,0 0 0,0 0 0,1 0 0,-1 0 0,6-10-1415,1-15-770,-3-35 122,-3 27 834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3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462 383 15307,'1'-2'287,"0"0"0,1 0 0,-1 0 0,0 0 0,0-1 0,0 1 0,0 0 0,-1 0 0,1-1 0,-1 1 0,1 0 0,-1-1-1,0 1 1,0-1 0,0 1 0,0-1 0,0 1 0,0 0 0,-1-1 0,0-2 0,0 0 143,-1-1 0,0 1 1,0-1-1,0 1 0,0 0 0,-1 0 0,-4-7 1,2 7-279,1 0 0,-1 0 1,0 0-1,0 1 1,-1-1-1,1 1 0,-1 0 1,0 1-1,0 0 0,-1 0 1,1 0-1,0 1 1,-1-1-1,0 2 0,0-1 1,1 1-1,-1 0 0,0 0 1,0 1-1,0 0 1,0 0-1,-9 2 0,2 0-117,0 0-1,0 1 0,0 1 1,1 0-1,-1 1 0,1 1 1,0 0-1,1 1 0,-1 0 0,-10 9 1,9-5-23,0 1-1,1 0 1,0 1 0,1 0 0,1 1-1,-15 24 1,20-30-3,1 2-1,0-1 0,1 0 1,0 1-1,1 0 1,-1 0-1,2 0 1,0 0-1,0 0 1,1 1-1,0-1 0,1 18 1,0-24-3,1 1 0,0 0 1,0-1-1,0 1 0,0-1 1,1 1-1,-1-1 0,1 0 1,0 1-1,1-1 0,-1 0 0,1 0 1,0 0-1,0-1 0,0 1 1,0-1-1,1 0 0,-1 0 0,1 0 1,0 0-1,0 0 0,0-1 1,0 0-1,0 0 0,1 0 1,-1 0-1,1-1 0,-1 1 0,1-1 1,6 0-1,1 1 10,0-1 0,1-1 0,-1 0-1,0-1 1,1 0 0,-1-1 0,0 0 0,0-1 0,0 0-1,20-9 1,-11 1-6,-1 0-1,0-2 1,-1 0-1,-1-1 1,0-1 0,-1 0-1,0-2 1,-2 0-1,0-1 1,-1 0-1,14-23 1,-3-1 13,-2 0 0,-1-2 0,-3 0 0,18-61 0,-30 83-10,-1-1 0,-1 1 0,2-24 0,-7 45-13,0-1 1,0 0-1,0 0 1,0 1-1,0-1 1,0 0-1,0 0 1,0 0-1,-1 1 1,1-1-1,-1 0 1,1 1-1,-1-1 1,-1-2-1,1 3 1,1 1-1,-1 0 1,1-1-1,-1 1 1,1 0-1,-1-1 1,1 1-1,-1 0 1,1 0-1,-1 0 1,1 0-1,-1 0 1,1 0-1,-1 0 1,0 0-1,1 0 1,-1 0-1,1 0 1,-1 0-1,1 0 1,-1 0-1,1 0 1,-1 0-1,1 0 1,-1 1-1,1-1 1,-1 0-1,1 0 1,-1 1-1,-4 2-1,1 0 0,0 1 0,0-1 0,0 1-1,1 0 1,0 0 0,-1 0 0,-2 5 0,-11 23-56,2-1 1,0 2 0,3 0-1,1 1 1,1 0-1,2 0 1,1 1 0,2 0-1,1 0 1,2 61 0,2-78-55,1-1 1,5 21 0,-5-32 106,1 0 0,-1 0 0,2 0 0,-1 0 0,0 0 0,1-1 0,0 1 0,1-1 0,4 7 0,6 1-151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3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103 204 17116,'5'3'630,"0"-1"0,0 0 0,1 0 0,-1-1 0,1 0 1,-1 0-1,1 0 0,0 0 0,-1-1 0,1 0 0,7-1 0,-7 0-319,1 0-1,0-1 1,-1 1-1,1-2 1,-1 1-1,0-1 0,1 0 1,9-7-1,-10 7-252,0-2-1,-1 1 0,0-1 1,0 1-1,0-1 0,0-1 1,-1 1-1,0-1 0,0 0 1,0 0-1,-1 0 0,0 0 1,0 0-1,-1-1 0,0 1 1,0-1-1,0 0 0,-1 0 1,1-11-1,-1 14-39,-1 1 0,-1 0 1,1 0-1,0 0 0,-1 0 0,1 0 0,-1 0 0,0 1 0,0-1 0,0 0 1,-1 0-1,1 0 0,-1 1 0,1-1 0,-4-3 0,3 4-6,0 1-1,1-1 0,-1 1 0,0 0 1,0 0-1,0 0 0,1 0 1,-1 0-1,0 0 0,-1 0 1,1 1-1,0-1 0,0 1 1,0-1-1,0 1 0,0 0 0,-1 0 1,1 0-1,0 0 0,0 0 1,0 1-1,0-1 0,-3 2 1,-7 1 11,1 1 0,1 1-1,-1 0 1,1 1 0,0 0 0,0 0 0,0 1 0,1 0 0,-14 14 0,7-4-17,0 1-1,1 1 1,-23 36 0,30-43 0,1 1 0,1 0 0,0 1 1,1-1-1,0 1 0,-5 29 0,9-39-34,1-1 1,0 1-1,0 0 0,0 0 1,0-1-1,0 1 0,1 0 1,0 0-1,0-1 0,0 1 1,0-1-1,0 1 0,4 5 0,-3-7-43,0 1-1,0-1 1,0 0-1,0 1 1,1-1-1,-1 0 1,1 0-1,0-1 1,-1 1-1,1 0 1,0-1-1,0 0 1,0 0-1,0 0 1,0 0-1,1 0 1,-1 0-1,4 0 1,5-1-242,-1 1 1,1-1 0,0-1 0,-1 0-1,1-1 1,-1 0 0,1-1 0,-1 0 0,0-1-1,0 0 1,-1 0 0,1-1 0,-1-1-1,0 0 1,0 0 0,14-13 0,28-27-944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3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13259,'-22'40'4126,"-22"56"-1,36-76-3320,2 1 0,-7 36 0,-40 176 1858,30-145-1766,-14 108 0,36-188-863,0 0 31,0 1 0,1-1 1,0 17-1,5-16 74,1-15-32,5-18 51,33-106 241,49-124-280,-78 220-168,2 0 1,1 1-1,1 2 0,2 0 0,29-33 0,-44 57 29,1 0 0,-1 1 0,1 0 0,1 0-1,-1 1 1,1 0 0,10-6 0,-16 10 16,0 1 1,-1-1-1,1 0 1,0 0-1,0 1 1,0-1-1,-1 1 1,1 0-1,0-1 1,0 1-1,0 0 1,0 0-1,0 0 1,0 1-1,0-1 1,-1 0-1,1 1 1,0-1-1,0 1 1,0-1-1,-1 1 1,1 0-1,0 0 1,0 0-1,-1 0 1,1 0-1,-1 0 1,1 1-1,-1-1 0,0 0 1,1 1-1,-1-1 1,0 1-1,0-1 1,0 1-1,0-1 1,0 1-1,0 0 1,-1 0-1,2 2 1,0 1-2,0 1 0,-1 0 0,1 0 0,-1 0 0,0 0 0,0 0 0,-1 0 0,0 0 0,0 0 0,0 0 0,-1 0 0,-2 9 0,1-6 12,-1-1-1,0 1 1,-1-1-1,0 1 1,0-1-1,-1 0 1,-9 12-1,4-8 44,0-1 0,-1 0 0,0-1 1,0 0-1,-1-1 0,0 0 0,-1-1 0,0 0 0,-27 11 0,29-15 11,1-1 0,-1 0 0,1-1 0,-1 0 1,0-1-1,0 0 0,-15 0 0,23-1-108,1 0-1,-1 0 1,1 0-1,0-1 1,-1 1-1,1-1 1,0 1 0,-1-1-1,1 0 1,0 0-1,0 0 1,-1 0-1,1 0 1,0 0-1,0-1 1,1 1 0,-1-1-1,0 0 1,0 1-1,1-1 1,-1 0-1,1 0 1,-1 0 0,1 0-1,0 0 1,0 0-1,0 0 1,0 0-1,0-1 1,0 1 0,1 0-1,-1-1 1,1 1-1,-1 0 1,1-1-1,0 1 1,0-1 0,0 1-1,1-3 1,1-6-242,0-1 0,1 1 0,0 0 1,1 0-1,0 1 0,1-1 1,0 1-1,1 0 0,9-13 0,19-27-707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3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20732,'-16'22'5087,"-14"32"-3062,27-46-1651,-14 26 77,1 0 0,3 1 0,0 1 0,-7 39 0,15-50-395,1 0 0,1 0 1,2 0-1,0 0 1,1 0-1,2 0 1,4 28-1,-3-42-74,0 1 0,0-1 0,1 1-1,6 11 1,-8-19-40,1 1-1,-1-1 1,1 1 0,0-1-1,0 0 1,1 0-1,-1 0 1,1 0-1,0-1 1,0 1-1,5 2 1,-9-5 21,1-1 0,0 0 0,-1 1 0,1-1 1,-1 1-1,1-1 0,0 0 0,-1 0 0,1 0 0,0 1 0,-1-1 1,1 0-1,0 0 0,0 0 0,-1 0 0,1 0 0,0 0 1,-1 0-1,1 0 0,1-1 0,-1 1 2,-1 0-1,0-1 1,1 1-1,-1-1 1,0 1-1,1 0 1,-1-1-1,0 1 1,1-1-1,-1 1 1,0-1-1,0 1 1,1-1-1,-1 1 1,0-1-1,0 1 1,0-1-1,0 1 1,0-1-1,0 0 1,0-3-124,0 0 0,-1 0 0,1 1-1,-1-1 1,0 1 0,-2-7 0,-15-28-325,-2 0-1,-2 1 1,-1 1 0,-33-39-1,20 28 641,11 15 130,16 21-41,0 0-1,1-1 1,0 0 0,-10-22 0,17 33-204,1 0 0,-1 0 0,1-1 0,-1 1 0,1 0 0,-1 0 0,1-1 0,0 1 0,-1 0 0,1 0 0,0-1 0,0 1 0,0 0 1,0-1-1,0 1 0,1 0 0,-1-1 0,0 1 0,0 0 0,1 0 0,0-2 0,1 1 7,-1 1-1,1 0 1,-1 0 0,1 0 0,-1 0-1,1 1 1,0-1 0,0 0 0,-1 1 0,1-1-1,0 1 1,0-1 0,0 1 0,-1 0 0,1 0-1,3 0 1,35 0 144,0 2 0,48 8 1,-4-1-340,84-3 33,-87-12 10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5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17103 305 12955,'-66'-57'999,"45"38"-887,-38-28 0,49 41-90,-1 0 0,1 1 0,-1-1 0,0 2 0,0 0 0,0 0 0,-17-2 0,-16-1-19,-1 3-1,0 2 1,0 1 0,-56 8 0,-178 35-32,-214 83-6,9 37-3,256-83 32,-969 362 13,895-326-6,-354 160-3,8 25-19,446-204 14,-648 312 4,46-21 3,-528 250 17,17 40-25,108 5 14,-340 273 3,70 105 38,556-240-30,575-462 3,-318 431 0,398-428-60,15 12 0,-277 555 0,241-301-102,207-416 82,-55 231-1,112-348 59,4 2 0,5 0-1,-4 131 1,17-176 7,3 0-1,2 1 0,2-2 1,3 1-1,1-1 1,3 0-1,2-1 1,22 49-1,-16-55 3,1-2 1,3 0-1,1-2 0,2 0 1,2-2-1,1-1 0,1-2 1,3-1-1,63 48 0,-13-22 13,2-2 0,3-5 0,2-4 0,178 66 1,-87-54-340,322 62 0,-206-74-991,505 15 0,309-74-819,1079-196 4067,-1034-31-179,1287-543 294,-1265 300-1655,-33-72-125,57-163-48,-836 463-239,377-338 1,-89-48-250,-458 413 121,176-261 0,208-432 173,176-602 1190,-299 349-381,-283 656-707,149-736 0,-211 492-279,-100 560 5,-20-369 0,-3 468 110,-4 0 1,-5 1-1,-4 1 1,-37-103-1,41 151 20,-3 1 0,-1 2 0,-3 0 0,-2 1-1,-2 2 1,-2 1 0,-1 1 0,-3 2 0,-55-52 0,49 58-71,-1 2 0,-2 2 1,-1 2-1,-1 2 1,-98-41-1,80 44-3,-1 4 0,-1 2 1,0 3-1,-88-9 0,-111 8-75,-32 18-31,292-2 187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2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5 587 13755,'-4'8'1277,"8"-7"-682,15-8-200,-13 4-158,689-341 2777,-439 188-3443,-251 152 311,2 0-1,-1-1 0,0 1 0,8-10 0,-13 13 104,0 0-1,0 0 0,0 0 1,0 1-1,-1-2 1,1 1-1,0 0 0,-1 0 1,1 0-1,-1 0 0,1 0 1,-1 0-1,0 0 0,1-1 1,-1 1-1,0 0 0,0 0 1,0-1-1,0 1 1,0 0-1,0 0 0,0-1 1,0 1-1,-1 0 0,1 0 1,0 0-1,-1-1 0,1 1 1,-1-1-1,-19-17-353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2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 14019,'-51'50'936,"25"-26"-727,2 0 1,-28 37-1,-10 34 76,-52 107 0,25-38-119,78-147-145,5-7 1,-1 1-1,2-1 0,-1 1 1,2 1-1,-8 22 1,12-33-16,0 0 0,-1 0 0,1 0 0,0 0 1,0 1-1,0-1 0,0 0 0,0 0 0,0 0 0,0 1 0,0-1 1,1 0-1,-1 0 0,0 0 0,1 0 0,-1 1 0,1-1 0,-1 0 1,1 0-1,-1 0 0,1 0 0,0 0 0,-1 0 0,1 0 0,0-1 1,0 1-1,0 0 0,0 0 0,0-1 0,0 1 0,0 0 0,0-1 1,0 1-1,0-1 0,0 1 0,0-1 0,1 0 0,-1 1 0,2-1 1,5 1 45,0 0 0,1-1 0,-1 0 0,15-1 1,-18 0-40,302-38 696,-202 24-765,-52 7 69,98-26 0,-60-1-77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2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16924,'0'-5'197,"-1"1"0,1-1 0,0 1 0,1-1 0,-1 0 0,1 1 0,0-1 0,0 1 0,0 0 0,1-1 0,0 1 0,3-6 0,-1 2 82,1 1 1,0-1-1,1 1 1,0 1 0,13-13-1,-1 4 154,1 1 0,0 1 0,42-20 0,-37 21-178,1 1 0,27-8-1,-45 16-230,-1 2 0,1-1 0,0 1-1,-1 0 1,1 0 0,0 1 0,0-1-1,-1 2 1,1-1 0,0 1 0,-1 0-1,1 0 1,0 1 0,6 2-1,-11-3-17,0 0-1,0 0 0,0 0 0,0 0 0,-1 0 0,1 1 0,0-1 0,0 0 0,-1 1 1,1 0-1,-1-1 0,1 1 0,-1 0 0,0 0 0,0 0 0,0 0 0,0 0 1,0 0-1,0 0 0,0 0 0,-1 0 0,1 0 0,-1 0 0,1 0 0,-1 1 0,0-1 1,0 0-1,0 0 0,0 1 0,0-1 0,-1 3 0,-1 1 23,0 0 0,0 1 0,0-1 0,-1 0 0,0 0 0,0 0 0,-1 0 0,0-1 1,-6 8-1,-8 7 130,-1-1 0,-1 0 0,0-2 0,-1 0 1,-1-1-1,-1-2 0,-25 13 0,48-27-154,0 0 0,0 0-1,1 0 1,-1 0 0,0 0-1,0 0 1,0 0 0,0 0 0,0 0-1,0 0 1,0 0 0,0 0-1,0 0 1,0 0 0,0 0-1,0 0 1,0 0 0,0 0 0,0 0-1,0 0 1,0 0 0,0 0-1,0 0 1,1 0 0,-1 1 0,0-1-1,0 0 1,0 0 0,0 0-1,0 0 1,0 0 0,0 0-1,0 0 1,0 0 0,0 0 0,0 0-1,0 0 1,0 0 0,0 0-1,0 0 1,0 0 0,0 0 0,0 0-1,0 0 1,0 1 0,0-1-1,0 0 1,0 0 0,0 0 0,0 0-1,0 0 1,0 0 0,0 0-1,0 0 1,0 0 0,0 0 0,10 1 49,14-1-36,1-1-40,1 2 0,0 1 0,0 1 0,32 7 0,-48-7 1,0 0 0,1 0 0,-1 1 0,-1 0 0,1 0 0,0 1-1,-1 1 1,0 0 0,0 0 0,-1 1 0,0 0 0,0 0 0,7 10-1,-11-13 15,-1 0 0,0 1 0,-1-1 0,1 1 0,-1 0-1,0 0 1,0 0 0,0 0 0,-1 0 0,0 0-1,0 0 1,0 1 0,-1-1 0,0 9 0,0-6 32,-1 0 1,-1 0-1,0 0 1,0 0 0,0-1-1,-1 1 1,0-1-1,-8 13 1,0-3 109,0 0 1,-2-2-1,1 1 1,-2-1 0,0-1-1,-32 24 1,29-26 58,-1 0 1,0-1 0,-30 14-1,40-22-154,0 0-1,0 0 0,-1 0 1,1-1-1,0-1 1,-1 1-1,1-1 0,-1-1 1,0 0-1,1 0 0,-14-2 1,20 2-72,0-1 1,0 0 0,-1 1 0,1-1 0,0 0 0,0 0-1,0 0 1,0 0 0,0-1 0,0 1 0,1 0 0,-1-1-1,0 0 1,1 1 0,-1-1 0,1 0 0,-1 0-1,1 1 1,0-1 0,0 0 0,0-1 0,0 1 0,0 0-1,0 0 1,0 0 0,1 0 0,-1-1 0,1 1 0,0-3-1,-1-5-57,1-1 0,1 1-1,-1 0 1,2 0 0,3-13 0,3-13-222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2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20940,'6'-10'1609,"0"18"-1273,0 4-152,-1 14 632,-4 14-328,3 15-304,-4 6-80,1 4-248,-1-3-288,0-8-584,2-10-184,1-21 904,3-12-216,1-26-217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1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17372,'-5'20'6372,"-13"29"-6123,6-14 154,-56 182 966,56-167-986,2 0 0,-6 72 0,16-120-375,0-1-1,0 1 1,-1 0 0,1-1 0,0 1 0,0-1 0,0 1 0,1-1-1,-1 1 1,0-1 0,1 1 0,-1-1 0,1 1 0,-1-1 0,1 1-1,0-1 1,-1 0 0,1 1 0,0-1 0,0 0 0,0 0 0,0 1-1,0-1 1,0 0 0,0 0 0,1 0 0,1 1 0,0-1 0,0-1 1,0 1 0,0-1 0,0 1-1,0-1 1,0 0 0,0 0 0,0-1-1,1 1 1,-1 0 0,0-1-1,5-2 1,11-2-165,0-1 0,0-1 0,-1 0-1,0-2 1,-1 0 0,0-1 0,0 0 0,-1-2 0,21-18-1,-1-6-163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3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16051,'-33'47'3828,"-47"91"-1,79-136-3793,0 0-1,0 0 0,0-1 0,1 1 1,-1 0-1,0 0 0,1 0 0,-1 0 1,1-1-1,0 1 0,-1 0 0,1 0 0,0 0 1,0 0-1,0 0 0,1 0 0,-1 0 1,0 0-1,1 0 0,0 2 0,1-2-22,-1-1 0,0 0-1,1 0 1,-1 0-1,1 0 1,-1 0-1,1-1 1,-1 1 0,1 0-1,0-1 1,0 1-1,-1-1 1,1 1 0,0-1-1,-1 0 1,1 0-1,0 0 1,0 0 0,0 0-1,-1 0 1,1 0-1,2-1 1,62-9 32,-46 5-30,0 2 0,1 1-1,-1 0 1,32 3 0,-49-1-12,1 1-1,0-1 1,-1 1 0,1 0 0,-1 0 0,1 0 0,-1 0 0,1 1 0,-1 0 0,0-1 0,0 1 0,0 0 0,0 1 0,0-1 0,0 0 0,-1 1-1,1 0 1,2 3 0,-2-1 8,-1-1-1,0 1 0,1 0 1,-2 0-1,1 0 0,0 0 1,-1 0-1,0 0 0,0 0 1,-1 1-1,1 7 0,-2 0 56,0 1 0,0-1 0,-1 0-1,-1 1 1,-1-1 0,0 0-1,0-1 1,-1 1 0,-8 13-1,8-17 13,-1 0-1,0 0 1,0-1-1,-1 1 1,0-2-1,0 1 1,-1-1-1,-10 8 1,13-12-88,1 0 1,-1 0 0,0 0 0,-1-1 0,1 0-1,0 0 1,-1 0 0,1-1 0,-1 0 0,1 0-1,-1 0 1,1-1 0,-1 0 0,0 0 0,1 0-1,-1 0 1,-6-2 0,1-2-105,1 0 0,0 0 1,0-1-1,0 0 0,0 0 1,1-1-1,0-1 0,0 0 0,1 0 1,0 0-1,0-1 0,-10-13 1,-20-28-339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3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17228,'31'-5'2344,"-6"-1"-1384,1 0-399,-2-2 1575,7-2-976,2-3-400,-2-1-1000,0-5 448,-4-4-240,-1 0-120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3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18932,'0'1'80,"1"-1"0,0 1-1,-1-1 1,1 1 0,-1-1 0,1 1 0,-1 0-1,1-1 1,-1 1 0,1-1 0,-1 1 0,0 0 0,1 0-1,-1-1 1,0 1 0,0 0 0,1 0 0,-1-1-1,0 1 1,0 0 0,0 0 0,0-1 0,0 1-1,0 0 1,0 0 0,0 0 0,-1 0 0,-3 30 97,2-23 118,-6 51 273,2 0-1,3 1 0,3-1 0,2 1 0,17 100 1,-17-146-559,1-1 1,0-1-1,1 1 1,0 0-1,1-1 1,10 19-1,-15-31-41,0 1 0,1-1-1,-1 1 1,0 0-1,1-1 1,-1 1-1,1-1 1,-1 1 0,1-1-1,-1 1 1,1-1-1,-1 0 1,1 1 0,-1-1-1,1 1 1,0-1-1,-1 0 1,1 0-1,0 1 1,1-1 0,-2 0 1,0-1 0,0 1 1,1 0-1,-1 0 0,0-1 0,0 1 1,1 0-1,-1-1 0,0 1 1,0-1-1,0 1 0,0 0 1,0-1-1,1 1 0,-1 0 1,0-1-1,0 1 0,0-1 0,0 1 1,0 0-1,0-1 0,0 1 1,-1-1-1,1 1 0,0 0 1,0-1-1,0 1 0,0-1 1,0 1-1,-1 0 0,1-1 0,0 1 1,-1-1-1,-5-15 94,-2 0 0,0 1 0,-14-20 0,5 9-195,-23-37-168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3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10 102 15731,'-10'-3'2905,"18"6"-2201,17-3 1577,7-3-625,17-6-456,6-2-208,4-3-231,3-1-73,-6-1-256,-4 1-240,-12 6-856,-9 1-697,-14 7 1121,-7 1-192,-10 3-160</inkml:trace>
  <inkml:trace contextRef="#ctx0" brushRef="#br0" timeOffset="1">33 497 18820,'39'-13'2505,"3"0"-1505,5-4-432,2-3 1592,5-2-999,-2 3-225,-8 0-688,-1 4-456,-12 6-968,-8 4 1008,-10 8-185,0 5-175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3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19140,'1'0'200,"0"1"-1,1 0 1,-1 0-1,0 1 1,0-1 0,0 0-1,0 0 1,0 0-1,0 1 1,0-1 0,0 1-1,-1-1 1,1 0-1,0 1 1,-1-1 0,1 1-1,-1 0 1,0-1-1,1 1 1,-1-1 0,0 1-1,0 0 1,0 2-1,-3 46 1588,1-34-1668,-1 28 155,-5 99 27,10-137-238,2-10-11,1-13 25,-6 14-285,0-1 0,0 0 0,0 1 0,-1-1 0,1 1 1,-1-1-1,1 1 0,-1 0 0,-1 0 0,1 0 0,0 0 0,-1 0 0,1 0 0,-1 0 0,0 1 0,0 0 0,0-1 1,0 1-1,0 0 0,-4-1 0,-1 1-600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17444,'0'0'77,"0"0"-1,-1 0 1,1 0 0,-1 0 0,1 0 0,0 0-1,-1 1 1,1-1 0,0 0 0,-1 0 0,1 0-1,-1 0 1,1 0 0,0 1 0,-1-1 0,1 0-1,0 0 1,0 0 0,-1 1 0,1-1 0,0 0-1,0 1 1,-1-1 0,1 0 0,0 1 0,0-1-1,0 0 1,-1 1 0,1-1 0,0 0 0,0 1-1,0-1 1,0 1 0,-6 16 440,-1 27 621,2 1-1,1 0 0,5 71 0,1-58-718,2 1-1,21 105 0,-24-160-395,8 28 105,-8-30-107,-1-1-1,1 1 0,0-1 0,0 1 0,0-1 0,0 0 0,0 1 1,0-1-1,0 0 0,0 0 0,0 0 0,0 1 0,1-1 0,-1-1 0,0 1 1,3 1-1,-3-2-4,-1 1 0,1-1 0,0 0 0,-1 0 0,1 0 0,0 0 0,-1 0 0,1 0 0,0-1 0,0 1 0,-1 0 0,1 0 0,0 0 0,-1-1 0,1 1 0,-1 0 0,1-1 0,0 1 0,-1 0 0,1-1 0,-1 1 0,1-1 0,-1 1 0,1-1 0,-1 1 0,1-1 0,-1 0 0,0 1 0,1-1 0,-1 1 0,0-1 0,1 0 0,8-25 361,-4 2-229,-2 0 1,0 0-1,-2 0 0,0-1 0,-2 1 0,-1 0 1,0 0-1,-9-33 0,9 51-151,0 0 1,0 0-1,-1 0 0,0 0 1,-4-6-1,6 11-1,0 0 1,0 0-1,0 0 1,0 0-1,0 0 1,0 0-1,0 0 1,0 0-1,0 0 1,-1 0-1,1 0 1,-3 0-1,4 1 2,-1-1-1,0 1 1,0 0-1,1 0 1,-1 0-1,0 0 1,0 0-1,1 1 0,-1-1 1,0 0-1,0 0 1,1 0-1,-1 1 1,0-1-1,0 0 0,1 1 1,-1-1-1,0 1 1,1-1-1,-1 1 1,1-1-1,-1 1 1,1-1-1,-1 1 0,0 1 1,-4 4-14,1 1 1,1-1-1,-1 1 1,1 0-1,0 1 1,1-1-1,-1 0 0,1 1 1,-1 13-1,0 4-19,0 42 0,3-42 9,1-1 0,1 0-1,2-1 1,6 25-1,-10-47 26,0 1 0,1-1 0,-1 0-1,0 1 1,1-1 0,-1 0-1,1 0 1,0 1 0,-1-1 0,1 0-1,0 0 1,0 0 0,-1 0-1,1 0 1,2 2 0,-2-3 0,-1 0 0,1 0 0,-1 0 0,0 0 1,1 0-1,-1 0 0,1 0 0,-1 0 0,1 0 0,-1 0 0,1-1 1,-1 1-1,0 0 0,1 0 0,-1 0 0,1 0 0,-1-1 0,0 1 1,1 0-1,-1 0 0,1-1 0,-1 1 0,0 0 0,0-1 1,1 1-1,-1 0 0,0-1 0,1 1 0,-1-1 0,3-4 3,-1 1 0,0-1 0,0 1-1,0-1 1,0 0 0,-1 0 0,2-6-1,2-33 44,-2 0 0,-1 0 0,-3 0 0,-6-51-1,5 83-27,-5-37 26,7 46-40,-1-1 0,0 1 0,0 0 0,0 0 0,0 0 0,0 0 0,-1 0 0,1 0 0,-1 1 0,0-1 0,-3-4 1,4 7-4,1 0 1,0 0-1,0 0 1,-1-1-1,1 1 1,0 0-1,0 0 1,-1 0-1,1 0 1,0 0-1,-1 0 1,1-1-1,0 1 1,0 0-1,-1 0 1,1 0-1,0 0 1,-1 0-1,1 0 1,0 0-1,-1 1 1,1-1-1,0 0 1,-1 0-1,1 0 1,0 0-1,0 0 1,-1 0-1,1 0 1,0 1-1,0-1 1,-1 0-1,1 0 1,0 0-1,0 1 1,-1-1-1,1 0 1,0 0-1,0 1 1,0-1-1,0 0 1,-1 0-1,1 1 1,0-1-1,0 1 1,-6 16 1,0 17-29,1 1 0,2-1-1,1 1 1,2-1 0,1 1 0,2 0 0,8 38-1,-10-69 23,0 0-1,1 0 0,-1 0 0,1 0 0,0 0 0,0 0 0,0-1 1,5 7-1,-7-10 5,0 1 0,0-1 1,1 0-1,-1 1 0,0-1 1,1 0-1,-1 0 0,0 1 1,1-1-1,-1 0 0,1 0 1,-1 0-1,0 0 0,1 1 1,-1-1-1,1 0 1,-1 0-1,1 0 0,-1 0 1,0 0-1,1 0 0,-1 0 1,1 0-1,-1 0 0,1 0 1,-1 0-1,0 0 0,1-1 1,-1 1-1,1 0 0,-1 0 1,1-1-1,0 0 2,0 0-1,1-1 1,-1 1-1,0-1 1,0 0-1,0 1 1,0-1-1,0 0 0,-1 0 1,1 1-1,-1-1 1,1-3-1,9-43 36,-2-1-1,-3 0 0,-1-77 1,-4 106-32,1 0-9,-1-1 0,-1 1 1,-5-30-1,6 50 5,0 0-1,0-1 1,0 1-1,0 0 1,0-1-1,0 1 1,0 0-1,0 0 1,0-1-1,0 1 1,0 0-1,0 0 1,0-1-1,0 1 1,0 0-1,-1-1 1,1 1-1,0 0 1,0 0-1,0 0 1,0-1-1,-1 1 1,1 0-1,0 0 1,0 0-1,0-1 1,-1 1-1,1 0 1,0 0-1,0 0 1,-1 0-1,1 0 1,0 0-1,0 0 1,-1-1 0,1 1-1,0 0 1,-1 0-1,-5 9-16,-1 9-4,2-1 0,0 1 0,2 0 1,-4 29-1,1 78-1,6-125 21,-1 25-73,0-1-1,2 0 0,1 1 1,1-1-1,9 34 0,2-32-403,-5-18-274,-8-9 705,-1 1 0,0 0-1,0 0 1,1 0 0,-1 0 0,0 0 0,1 0 0,-1-1 0,0 1-1,0 0 1,1 0 0,-1-1 0,0 1 0,0 0 0,0 0 0,1 0-1,-1-1 1,0 1 0,0 0 0,0-1 0,0 1 0,0 0 0,1-1-1,-1 1 1,0 0 0,0 0 0,0-1 0,0 1 0,0 0-1,0-1 1,0 1 0,0 0 0,0-1 0,0 1 0,0-5-285,0 0-1,-1 0 1,1 0 0,-1 0 0,0 0 0,0 0 0,-1 1-1,1-1 1,-4-6 0,-23-42-756,21 41 767,-19-34-695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3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228 228 14251,'-10'-6'911,"4"1"-322,0 1-1,0 0 1,1-1 0,-1 0-1,1 0 1,-8-10 0,13 14-465,0 0 0,0 0 0,0 0 0,0 0 0,0 0 0,0 0 0,0 1 0,0-1 0,0 0 0,0 0-1,0 0 1,1 0 0,-1 0 0,0 0 0,1 0 0,-1 1 0,1-1 0,-1 0 0,1 0 0,-1 0 0,1 1 0,-1-1 0,1 0 0,0 1 0,-1-1 0,1 1 0,0-1 0,0 0 0,1 0 0,28-19 798,-26 18-716,39-21 267,1 3-1,2 1 0,0 3 0,0 1 0,79-13 0,-121 27-463,9-2-3,0 0 1,0 1 0,0 1 0,27 1 0,-31 3-48,-12 2-9,-18 5-17,-36 11 15,-65 16 0,5-3 87,81-22-26,-114 41 66,119-40-57,0 2-1,-45 27 0,73-40-19,-1 0 0,1 0 0,0 0 1,0 1-1,0-1 0,0 1 0,-3 4 0,8-3-14,7-3-4,8-5-17,30-10 0,60-22-29,15-7 66,176-38 0,-273 77-10,-20 5-59,-10 2-21,-11 4-119,-10 3-761,0-1 1,-53 11-1,56-19 394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3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7 124 18116,'0'-33'5266,"-1"51"-3721,-4 58-625,9 141 0,1-195-745,-2-16 49,0-15 156,-1-39 137,-2 0 0,-8-67-1,1 38-314,8 81-213,1 0 0,-1 0-1,1-1 1,0 1 0,0-1-1,0 1 1,0-1 0,1 0-1,0 0 1,-1 0 0,6 5-1,-4-5 2,0 1-1,0 0 0,1-1 0,-1 0 0,1 0 1,0 0-1,-1-1 0,1 0 0,0 0 0,11 3 1,-8-4 6,-1-1 1,1 1-1,0-2 1,0 1 0,0-1-1,0 0 1,0-1-1,0 0 1,-1 0 0,1 0-1,-1-1 1,1 0-1,-1-1 1,0 0 0,0 0-1,-1 0 1,1-1-1,-1 0 1,0 0 0,6-8-1,-2 2 20,0 0 1,-1-1-1,0 0 0,-1-1 0,-1 1 0,0-2 1,0 1-1,-2-1 0,9-27 0,-26 65 16,1 19-8,-5 51-1,14-75-26,0 0-1,2 1 0,0-1 1,1 0-1,5 24 1,-5-37 9,1 0 1,0 0 0,0 0 0,1 0 0,0 0 0,0 0 0,0-1 0,1 1 0,-1-1 0,1 0 0,1 0 0,-1 0 0,10 7 0,-11-10-90,0 0 1,0 1 0,1-1 0,0 0 0,-1-1 0,1 1 0,0-1 0,-1 1 0,1-1-1,0 0 1,0 0 0,0-1 0,0 1 0,0-1 0,0 0 0,0 0 0,0-1-1,0 1 1,0-1 0,0 0 0,0 1 0,0-2 0,4 0 0,-7 1-4,1 0 0,0 0 0,-1 0 0,1 0 0,-1 0 0,1 0 1,-1-1-1,0 1 0,1 0 0,-1-1 0,0 1 0,0-1 0,0 1 0,0-1 0,0 0 0,0 1 1,0-1-1,0-2 0,1-3-68,-1 0 1,0 1 0,0-1-1,0-7 1,0-31-641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3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81 15827,'-10'-10'1865,"10"7"-1089,0 1-320,5 4 1064,0-1-407,-1 4-473,4 1-384,-1 1-896,1 3 608,3 0-136,1 1-80</inkml:trace>
  <inkml:trace contextRef="#ctx0" brushRef="#br0" timeOffset="1">293 0 19324,'0'0'109,"0"1"0,1-1 0,-1 0 0,0 0 0,1 1 0,-1-1 0,0 0 0,1 1 0,-1-1 0,0 1 0,0-1 0,1 0 0,-1 1 0,0-1 0,0 0 0,0 1 0,0-1 0,0 1 0,1-1 0,-1 1 0,0-1 0,0 0 0,0 1 0,0-1 0,0 1 0,-1 0 0,1 17-46,0-15 287,-2 63 1014,-1 236 1725,6-239-4069,3 0 0,23 109 0,-26-161-83,-2-11 330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3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18220,'14'15'2304,"-5"1"-1431,-3-1-401,-1-1 1200,-1-2-576,-2-4-368,-13-8-2392,-7-10 1344,-2-8-208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1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71 16243,'-5'-20'3201,"5"20"-3147,0 0 0,-1 0 0,1 0 0,0 0 0,0 0 0,0 0 0,0-1 1,0 1-1,0 0 0,-1 0 0,1 0 0,0 0 0,0 0 0,0 0 0,0 0 0,-1 0 0,1 0 0,0 0 0,0 0 1,0 0-1,0 0 0,0 0 0,-1 0 0,1 0 0,0 0 0,0 0 0,0 0 0,0 0 0,0 0 0,-1 1 0,1-1 0,0 0 1,0 0-1,0 0 0,0 0 0,0 0 0,0 0 0,0 0 0,-1 0 0,1 1 0,0-1 0,0 0 0,0 0 0,0 0 1,0 0-1,0 0 0,0 0 0,0 1 0,0-1 0,0 0 0,0 0 0,0 0 0,-11 36 2113,-5 69-930,15-92-1177,1-1 0,0 1 0,0-1 0,1 0 0,1 1 0,5 18 0,-7-28-51,1 0 1,0 0-1,1 0 1,-1 0 0,0 0-1,1 0 1,0-1 0,-1 1-1,1-1 1,0 1-1,0-1 1,1 1 0,-1-1-1,0 0 1,1 0 0,0 0-1,-1-1 1,1 1 0,0-1-1,0 1 1,0-1-1,0 0 1,0 0 0,0 0-1,0 0 1,0-1 0,0 1-1,0-1 1,1 0-1,-1 0 1,0 0 0,0 0-1,0-1 1,0 1 0,1-1-1,-1 0 1,0 1-1,0-2 1,0 1 0,5-3-1,8-5 46,1-1 0,-1-1 0,-1 0 0,0-1 0,0-1 0,-2 0-1,1-1 1,-2 0 0,0-1 0,0-1 0,-2 0 0,0 0 0,14-33-1,-15 14 163,-9 34-212,0 1 0,0-1 0,1 1 1,-1-1-1,0 1 0,0-1 1,0 1-1,0-1 0,0 1 1,0-1-1,0 1 0,0-1 1,0 1-1,0-1 0,0 1 0,0-1 1,-1 1-1,1-1 0,0 1 1,0-1-1,0 1 0,-1-1 1,1 1-1,0-1 0,-1 1 1,1 0-1,0-1 0,-1 1 1,1 0-1,-1-1 0,1 1 0,0 0 1,-1-1-1,1 1 0,-1 0 1,1 0-1,-1-1 0,1 1 1,-1 0-1,1 0 0,-1 0 1,1 0-1,-1 0 0,1 0 1,-1 0-1,1 0 0,-1 0 0,1 0 1,-1 0-1,1 0 0,-1 0 1,1 0-1,-1 0 0,1 1 1,-1-1-1,1 0 0,-1 0 1,0 1-1,-2 1-1,0 0 1,1 0-1,-1 0 0,0 0 1,1 1-1,-1-1 0,1 1 1,0 0-1,0-1 0,0 1 1,0 0-1,1 0 1,-1 0-1,1 1 0,0-1 1,0 0-1,0 0 0,0 1 1,0-1-1,1 1 0,-1-1 1,1 0-1,0 1 0,0-1 1,0 1-1,1-1 0,-1 1 1,1-1-1,0 0 0,0 1 1,0-1-1,0 0 1,1 0-1,-1 0 0,1 0 1,0 0-1,3 4 0,-2-4-4,1 0 0,0-1 0,-1 0-1,1 0 1,0 0 0,0 0 0,0-1-1,0 0 1,0 1 0,0-1 0,0-1-1,0 1 1,1-1 0,-1 1 0,0-1-1,0 0 1,1-1 0,-1 1 0,0-1-1,5-1 1,3-1 1,0-1 0,0 0 0,0-1 0,0 0 1,16-10-1,-13 6 16,-1-1 0,0-1 0,-1 0 0,0-1 1,-1-1-1,0 1 0,-1-2 0,0 0 0,16-28 1,-25 38-12,-1 3-3,0-1 1,-1 1 0,1-1 0,0 0 0,0 1 0,-1-1 0,1 0-1,-1 0 1,1 0 0,-1 1 0,0-1 0,0-4 0,-22 33 46,14-15-46,1 1-1,1 0 0,-5 15 0,9-23-1,0 0-1,1 0 1,0 1-1,0-1 1,0 0-1,1 1 1,0-1-1,0 1 1,0-1-1,0 0 1,3 9-1,-3-13-1,0 1 0,1-1 1,0 1-1,-1-1 0,1 0 0,0 1 0,0-1 0,0 0 1,0 0-1,0 1 0,0-1 0,0 0 0,0 0 0,0 0 1,0 0-1,1 0 0,-1-1 0,0 1 0,2 1 0,0-1-2,1 0 1,-1 0-1,0-1 0,1 1 0,-1-1 0,1 1 0,-1-1 0,5 0 1,5-2-21,0 0 0,1 0 0,16-7 0,-30 9 20,43-16-64,11-5-28,-50 20 79,1 0 1,-1 0-1,1 0 1,-1 1-1,0-1 1,1 1-1,-1 0 1,1 0-1,8 2 1,-10 0 7,0-1 1,0 1-1,0-1 1,-1 1-1,1 0 0,0 0 1,-1 0-1,1 1 1,-1-1-1,0 1 0,0-1 1,0 1-1,0 0 1,0 0-1,0-1 1,-1 1-1,2 4 0,-1-2 8,0-1 0,0 0 0,1 0 0,0 0 0,0 0 0,0-1 0,0 1-1,5 3 1,-3-4 1,-1-1 1,1 0-1,0 0 0,0 0 0,0 0 0,0-1 0,0 0 0,0 0 1,0 0-1,0-1 0,0 0 0,1 0 0,7-1 0,9-1-164,38-11 0,-51 11 72,13-3-88,59-17-1827,-72 19 1565,0 0-1,-1-1 0,1 0 0,-1-1 0,0 0 0,12-9 0,-5-2-464,-10 1-172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3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44 17132,'7'-5'1067,"-5"4"-821,0 0 1,0 0 0,0-1 0,0 1-1,0-1 1,0 0 0,0 1-1,-1-1 1,1 0 0,-1 0 0,1 0-1,-1 0 1,0 0 0,0 0-1,0-1 1,1-2 0,-2 5-189,0 0 1,0 0 0,0-1-1,0 1 1,0 0 0,0 0 0,0-1-1,0 1 1,-1 0 0,1 0-1,0-1 1,0 1 0,0 0-1,0 0 1,-1-1 0,1 1-1,0 0 1,0 0 0,0 0-1,-1-1 1,1 1 0,0 0-1,0 0 1,-1 0 0,1 0-1,0 0 1,0 0 0,-1-1-1,1 1 1,0 0 0,0 0-1,-1 0 1,1 0 0,0 0 0,0 0-1,-1 0 1,0 0 0,-16 4 955,-15 9-356,1 5-577,0 2 0,2 1 0,0 2-1,2 1 1,0 0 0,2 2 0,-40 54 0,50-62-84,2 1 0,-19 36 0,29-50 2,1 0 0,0 1 0,0-1 0,0 0 0,0 1 0,1 0 0,0-1 0,0 1 0,0 0 0,1-1-1,0 1 1,0 0 0,1 0 0,-1-1 0,1 1 0,3 9 0,-3-12-2,0 0-1,1 0 1,0 0 0,-1-1-1,1 1 1,0 0 0,1 0-1,-1-1 1,0 0 0,1 1-1,-1-1 1,1 0 0,0 0-1,-1 0 1,6 2 0,-2-2-20,0 1 1,0-2-1,0 1 1,1 0 0,-1-1-1,0 0 1,12-1-1,-1 0-112,-1-1 0,1-1 0,-1-1 0,1-1 0,22-7 0,-20 5-319,-1-1 0,-1-1 0,1-1-1,-1 0 1,-1-1 0,0-1 0,0 0-1,-1-1 1,0-1 0,-1 0 0,-1-1-1,0-1 1,-1 0 0,11-18 0,0-9-825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3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16996,'8'-4'923,"1"0"0,0 0 1,0 1-1,17-4 0,4-1-84,391-112 2685,-136 55-6237,-258 62 954,-18 4 455,-18 7-372,-10 2 565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3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37 275 14723,'-29'14'1560,"21"-11"-847,16-5-169,29-8 856,18-6-248,17-8-200,6-4-151,10-4-193,4-3-96,2 0-968,-3-2 560,-16 2-80,-10-2-104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4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16 308 13371,'0'0'73,"0"1"0,-1-1 0,1 0 0,-1 0 0,1 0 0,-1 1 0,1-1 0,-1 0 0,1 0 0,0 0 0,-1 0 0,1 0 0,-1 0 0,1 0 0,-1 0 0,1 0 0,-1 0 0,1 0 0,-1-1 0,1 1 0,-1 0 0,1 0 0,0 0 0,-1 0 0,1-1 0,-1 1 0,1 0 0,0-1 0,-1 1 0,1 0 0,0-1 0,-1 1 0,1 0 0,0-1 0,-1 0 0,1 0 60,-1-1 0,1 1 0,0-1-1,0 1 1,0-1 0,1 1 0,-1-1-1,0 1 1,0 0 0,1-1 0,0-2-1,2-4 218,1 0 0,0 0 0,7-11 0,8-3-151,0 0-1,2 1 1,0 1 0,1 1 0,1 1-1,1 1 1,1 1 0,35-17-1,-50 28-154,-1 1-1,1 0 0,-1 1 0,1 0 0,0 0 0,0 1 0,0 1 0,11-1 0,-17 2-18,-1 0-1,1 0 0,-1 1 1,1-1-1,-1 1 0,1-1 0,-1 1 1,1 1-1,-1-1 0,0 0 1,1 1-1,-1-1 0,0 1 1,0 0-1,0 0 0,-1 1 1,1-1-1,0 0 0,-1 1 1,1-1-1,-1 1 0,0 0 0,0 0 1,0 0-1,0 0 0,1 5 1,10 29 159,-12-30-133,1 0-1,0 0 1,1 0-1,0 0 1,0-1-1,0 1 1,1-1-1,5 8 0,-8-13-36,1 0-1,-1 0 0,0 0 0,1-1 0,-1 1 0,1 0 0,-1-1 0,1 1 0,-1-1 0,1 0 0,0 1 0,-1-1 1,1 0-1,-1 0 0,1 0 0,0 0 0,-1 0 0,1 0 0,-1 0 0,1-1 0,0 1 0,-1-1 0,1 1 0,-1-1 1,1 0-1,-1 1 0,2-2 0,6-3 36,0 0-1,-1 0 1,9-8 0,-13 9-24,56-50 278,-48 40-412,1 2 1,1 0-1,0 0 1,0 2 0,22-13-1,-21 14 843,-11 3-781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4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13955,'2'-1'189,"0"0"-1,0 0 1,0 0-1,0 1 1,0-1-1,1 1 1,-1 0-1,0-1 1,0 1-1,1 0 1,-1 0 0,0 1-1,4 0 1,7-1 364,60-2 1923,53 1-727,-114 2-1658,0 0-1,0 1 0,-1 0 1,1 1-1,-1 0 0,1 1 0,-1 1 1,12 6-1,-19-9-74,-1 0-1,1 0 1,-1 1 0,0 0-1,0-1 1,0 1-1,0 0 1,0 1 0,0-1-1,-1 0 1,0 1-1,1-1 1,-2 1 0,1 0-1,2 6 1,-2-4 0,-1 0-1,0 1 1,0-1 0,-1 0-1,0 0 1,0 0 0,0 1 0,-1-1-1,-2 10 1,-2 2 36,0 0 1,-2-1-1,0 1 1,-2-1-1,-19 31 1,25-43 32,0 1 0,-1 0 0,0-1 0,0 0 0,0 0 0,0 0 0,-1 0 0,0-1 0,0 1 1,0-1-1,-1 0 0,1-1 0,-1 0 0,0 0 0,-10 4 0,-15 0 171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5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57 15739,'1'-5'419,"0"2"23,-1 0 1,1-1-1,-1 1 0,1-1 0,-1 1 0,0-1 0,-1 1 1,0-7-1,0 9-323,1 0 1,-1 0 0,0 0 0,1 0 0,-1 0 0,0 0-1,0 0 1,0 1 0,0-1 0,0 0 0,0 0-1,0 1 1,0-1 0,0 1 0,0-1 0,0 1-1,-1-1 1,1 1 0,0 0 0,0 0 0,0-1-1,-1 1 1,1 0 0,0 0 0,0 0 0,0 0 0,-1 0-1,1 1 1,0-1 0,-2 1 0,-3 0 5,0 0 0,1 1 1,-1-1-1,0 1 0,1 1 1,0-1-1,-1 1 0,1 0 1,0 0-1,0 1 0,1-1 0,-1 1 1,-7 9-1,-3 3-6,1 1 0,-17 26 0,14-17-44,1 2 1,1 0-1,-20 55 0,28-65-58,2 1 0,0 1-1,1-1 1,1 1 0,1-1-1,0 1 1,3 26 0,-1-38-12,2 0 0,-1 0 0,1 0 0,0-1 1,1 1-1,-1-1 0,2 0 0,-1 0 0,1 0 1,7 11-1,-9-16-2,-1 1 0,1-1 0,0 0 0,0 0 0,0 0 0,0 0 0,1 0 0,-1-1 0,0 1 0,1-1 0,-1 1 0,1-1 0,0 0 0,-1 0 0,1 0 0,0 0 0,0-1 0,-1 1 0,1-1 0,0 1 0,0-1 0,0 0 0,0 0 0,0 0 0,-1-1 0,1 1 0,0-1 0,0 0 0,0 1 0,-1-1 0,1 0 0,3-2 0,-2 0 35,1 0 0,-1 0 0,1 0 0,-1-1 0,0 0 0,0 0 0,0 0 1,-1 0-1,1 0 0,-1-1 0,0 0 0,-1 1 0,1-1 0,-1 0 0,0-1 0,0 1 1,0 0-1,-1 0 0,0-1 0,0 1 0,0-1 0,-1 1 0,1-1 0,-1 1 0,-1-8 1,0 12-25,1 1 1,0-1 0,0 0 0,0 0 0,0 0-1,-1 0 1,1 1 0,0-1 0,-1 0 0,1 0 0,0 0-1,-1 1 1,1-1 0,-1 0 0,0 1 0,1-1-1,-1 1 1,1-1 0,-1 0 0,0 1 0,1-1 0,-1 1-1,0 0 1,0-1 0,0 1 0,1-1 0,-1 1-1,0 0 1,0 0 0,0 0 0,1-1 0,-1 1-1,0 0 1,0 0 0,0 0 0,0 0 0,0 0 0,0 1-1,1-1 1,-1 0 0,0 0 0,0 0 0,-1 1-1,0 0-3,0 0 0,1 0 0,-1 0-1,1 0 1,-1 0 0,0 0 0,1 0-1,0 0 1,-1 1 0,1-1 0,0 0-1,0 1 1,0-1 0,0 1 0,0 0-1,0-1 1,0 1 0,0 0 0,1-1-1,-2 3 1,2-4-12,0 1-1,0-1 1,0 1 0,0-1 0,0 1-1,1-1 1,-1 1 0,0-1-1,0 1 1,0-1 0,0 0 0,0 1-1,1-1 1,-1 1 0,0-1-1,0 0 1,1 1 0,-1-1 0,0 0-1,0 1 1,1-1 0,-1 0-1,1 1 1,-1-1 0,0 0-1,1 0 1,-1 1 0,0-1 0,1 0-1,-1 0 1,1 0 0,-1 0-1,1 0 1,-1 1 0,1-1 0,-1 0-1,0 0 1,1 0 0,-1 0-1,1 0 1,-1 0 0,1 0 0,-1-1-1,1 1 1,-1 0 0,0 0-1,1 0 1,-1 0 0,1-1 0,25-6-10,-11-2-27,1 0-1,-1-1 0,25-21 0,-22 16 21,-17 14 14,1 0-1,-1 0 1,0 0 0,0 0-1,1 1 1,-1-1 0,1 0-1,-1 1 1,1-1 0,-1 1-1,1-1 1,1 1 0,-2 0 2,-1 0 1,1 0-1,-1 0 1,1 0-1,-1 1 1,1-1 0,-1 0-1,1 0 1,-1 1-1,1-1 1,-1 0-1,0 1 1,1-1 0,-1 1-1,0-1 1,1 0-1,-1 1 1,0-1-1,1 1 1,-1-1 0,0 1-1,0-1 1,0 1-1,1-1 1,-1 1-1,0-1 1,0 1 0,0-1-1,0 1 1,0-1-1,0 1 1,0-1-1,0 1 1,0-1 0,0 1-1,0-1 1,-1 1-1,0 104-1845,1-105 1789,0 1 0,0-1 0,0 0 0,-1 1-1,1-1 1,0 1 0,0-1 0,0 0 0,0 1 0,0-1-1,0 0 1,0 1 0,1-1 0,-1 1 0,0-1 0,0 0-1,0 1 1,0-1 0,0 0 0,1 1 0,-1-1 0,0 0-1,0 0 1,0 1 0,1-1 0,-1 0 0,0 1 0,1-1-1,-1 0 1,0 0 0,0 0 0,1 1 0,-1-1-1,0 0 1,1 0 0,-1 0 0,0 0 0,1 0 0,-1 1-1,1-1 1,-1 0 0,0 0 0,1 0 0,-1 0 0,0 0-1,1 0 1,-1 0 0,0 0 0,1-1 0,-1 1 0,1 0-1,-1 0 1,0 0 0,1 0 0,-1 0 0,0-1 0,1 1-1,-1 0 1,0 0 0,0 0 0,1-1 0,-1 1 0,0 0-1,0 0 1,1-1 0,-1 1 0,0-1 0,11-9-1046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5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18244,'-1'2'214,"1"0"0,-1 0 0,1 0 0,-1 0 0,1 0 0,0 0 0,0 0 0,0 0 0,0 0 0,0 0-1,1 3 1,0 1 324,9 168 3785,8-59-2427,-11-76-2234,3 40 0,-10-76 380,0-2-49,0-1 1,0 1 0,0-1-1,0 1 1,0-1 0,0 0-1,0 1 1,0-1 0,0 1-1,0-1 1,0 1 0,0-1 0,0 0-1,0 1 1,1-1 0,-1 1-1,0-1 1,0 0 0,0 1-1,1-1 1,-1 0 0,0 1-1,0-1 1,1 0 0,-1 1-1,1-1 1,5 1-175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5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60 117 9090,'-15'-5'1342,"10"4"-225,0-1-1,0 1 1,0-1 0,0-1-1,-6-3 1,10 6-984,0 0 1,1-1-1,-1 1 0,1-1 1,-1 0-1,1 1 0,-1-1 0,1 1 1,-1-1-1,1 0 0,-1 1 1,1-1-1,0 0 0,-1 1 0,1-1 1,0 0-1,0 0 0,0 1 1,-1-1-1,1 0 0,0 0 0,0 1 1,0-1-1,0 0 0,0 0 1,1 0-1,-1 1 0,0-1 1,0 0-1,0 0 0,1 1 0,-1-1 1,0 0-1,1 1 0,-1-1 1,0 0-1,1 1 0,-1-1 0,1 1 1,-1-1-1,1 0 0,0 1 1,0-1-1,4-4 126,1 0-1,-1 0 1,1 1-1,0 0 1,0 0 0,0 1-1,1 0 1,-1 0 0,1 0-1,8-2 1,8-1 166,40-6 0,-43 9-301,1 1 0,-1 1 0,1 1-1,-1 1 1,1 0 0,-1 2 0,36 8 0,-49-9-111,1 1 0,-1-1 1,0 1-1,1 1 1,-1-1-1,-1 1 1,1 0-1,0 1 0,-1-1 1,0 1-1,0 1 1,-1-1-1,1 1 0,-1 0 1,0 0-1,-1 0 1,0 1-1,0 0 1,0 0-1,0 0 0,-1 0 1,-1 0-1,3 9 1,-3-4-6,0 0 0,0 0 1,-2 0-1,0-1 0,0 1 0,-1 0 1,0 0-1,-1 0 0,0-1 1,-1 1-1,0-1 0,-1 1 0,-1-1 1,1 0-1,-2-1 0,1 1 1,-2-1-1,1 0 0,-1-1 0,-10 11 1,5-7 60,-1-1-1,0 0 1,-1 0 0,0-1 0,-1-1 0,0-1 0,0 0 0,-1-1 0,0 0 0,-1-2-1,1 0 1,-33 7 0,34-10-209,0 0-1,0-1 1,0-1-1,0 0 1,0-1-1,-1-1 1,-22-4-1,30 1-2144,12 1 1360,15 1 133,1 0-143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5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18748,'13'-10'2128,"-5"10"-1407,-8 20-265,-5 10 1192,-2 19-656,-2 9-216,-1 10-375,3 1-97,2-2-96,2-3-104,3-10-272,2-8-200,1-16-569,0-7-343,-3-17 952,-5-6-208,-2-10-224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5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19420,'1'-4'224,"1"0"1,-1-1-1,1 1 0,0 0 0,0 0 0,1 0 1,-1 0-1,1 1 0,0-1 0,0 1 0,0-1 0,0 1 1,0 0-1,1 0 0,0 1 0,6-5 0,8-3 483,0 0 0,25-9 0,-2 3 86,73-18 0,-91 29-672,0 1 1,0 1-1,0 1 0,46 1 1,-65 1-112,-1 1 0,1-1 0,0 1 0,-1 0 1,1-1-1,-1 1 0,0 1 0,1-1 1,-1 1-1,0-1 0,0 1 0,1 0 0,-1 0 1,-1 0-1,1 0 0,0 1 0,-1-1 1,1 1-1,4 6 0,-5-6 0,-1 1-1,1 0 1,-1 0 0,1 0 0,-1 0-1,0 0 1,0 1 0,-1-1-1,1 0 1,-1 0 0,0 1-1,0-1 1,-1 0 0,1 0 0,-1 0-1,-2 7 1,0 0 29,-1 0-1,-1 0 1,0-1 0,-1 1-1,0-1 1,0 0 0,-1 0-1,0-1 1,-1 0 0,0 0-1,0-1 1,-19 14 0,20-17-62,1 1 0,-2-2 0,1 1 0,0-1 1,-1 0-1,0-1 0,0 0 0,0 0 0,0-1 1,0 0-1,0 0 0,-1-1 0,1 0 0,-1 0 1,1-1-1,-1 0 0,1-1 0,-15-2 0,20 2-43,-1 0 0,1-1-1,-1 0 1,1 0-1,0 0 1,0 0 0,0 0-1,0 0 1,0-1-1,0 0 1,1 1 0,-1-1-1,1 0 1,-1 0-1,1 0 1,0-1 0,1 1-1,-4-7 1,-3-12-314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1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77 15747,'-11'-22'2193,"2"6"-929,3 0-464,1 6 1329,1 2 847,7 3-1975,7 5-665,4 3-376,8 2-825,1 0-447,3 2 1008,1 1-232,1-2-192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5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71 15923,'12'-10'1132,"-7"6"-725,0 0 0,-1 1 0,1-2 1,-1 1-1,1-1 0,-2 1 0,1-1 0,0 0 1,-1 0-1,3-6 0,-6 11-360,0-1 0,0 1 0,0 0 1,1 0-1,-1 0 0,0 0 0,0 0 0,0-1 1,0 1-1,0 0 0,0 0 0,0 0 0,0 0 0,0 0 1,0-1-1,0 1 0,0 0 0,0 0 0,0 0 1,0 0-1,0-1 0,0 1 0,-1 0 0,1 0 0,0 0 1,0 0-1,0 0 0,0 0 0,0-1 0,0 1 1,0 0-1,0 0 0,0 0 0,-1 0 0,1 0 0,0 0 1,0 0-1,0 0 0,0 0 0,0-1 0,-1 1 1,1 0-1,-9 2 975,-10 9-94,-10 7-752,1 3 0,1 0 0,1 1-1,0 2 1,2 1 0,1 1 0,1 0-1,-32 52 1,49-69-184,1 0 0,0 0 0,0 1 0,1-1 1,0 1-1,1 0 0,-3 16 0,5-24 5,0 1 0,-1-1 0,1 1 1,1-1-1,-1 1 0,0-1 0,0 1 0,1-1 1,0 1-1,-1-1 0,1 0 0,0 1 0,0-1 1,0 0-1,0 1 0,1-1 0,-1 0 0,1 0 1,-1 0-1,1 0 0,0-1 0,0 1 1,0 0-1,-1-1 0,2 1 0,-1-1 0,0 0 1,0 0-1,0 1 0,1-1 0,-1-1 0,0 1 1,1 0-1,-1-1 0,1 1 0,2-1 0,4 1-6,1 0 0,0-1 0,0-1-1,0 1 1,-1-2 0,1 1 0,-1-1 0,1-1-1,-1 0 1,16-7 0,-1-1-313,-1-1-1,40-28 1,-55 35 186,0-1 0,0-1 0,-1 1 1,0-1-1,0 0 0,0-1 0,-1 1 0,0-1 0,-1-1 0,6-9 0,-5-4-336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5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15283,'5'4'1921,"10"-4"-1145,21-5-208,8-4 1224,14-3-679,5-1-177,6-1-256,-2 2-144,-3 2-480,-5-1-400,-14 3-32,-11 2 304,-12 6-168,-9 0-104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5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1 418 13555,'38'-8'2080,"11"-10"-1103,11-10-345,4-1 1920,6 3-1472,1-1-111,-4 4-609,-2 0-480,-9 4 232,-8 6-80,-9 5-168</inkml:trace>
  <inkml:trace contextRef="#ctx0" brushRef="#br0" timeOffset="1">954 100 17436,'5'-3'2216,"1"3"-1408,8-5-376,4 0 1657,7-1-1225,1-3-360,3-3-1232,5-4 808,-1-5-232,1-2-112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5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18364,'0'0'29,"22"-7"1217,0 1 0,1 1 0,32-3 0,-48 8-1066,-1 0 0,1 0 1,0 1-1,0-1 0,-1 2 1,1-1-1,7 3 0,-11-3-109,1 1 0,-1-1-1,0 1 1,1 0 0,-1 0 0,0 0-1,0 1 1,0-1 0,-1 1 0,1-1-1,-1 1 1,1 0 0,3 6 0,-4-5-43,-1 0 1,1 0 0,-1 0-1,0 0 1,0 0 0,0 0 0,0 0-1,-1 0 1,1 1 0,-1-1 0,-1 0-1,1 0 1,0 0 0,-1 1-1,0-1 1,0 0 0,0 0 0,-3 6-1,-3 7 24,-1 0 0,-19 28 0,26-43-48,-63 89 105,40-59-73,1 1-1,-20 40 1,42-71-36,0-1 0,0 1 0,0 0 1,0-1-1,0 1 0,0 0 0,1 0 0,-1 0 0,1 0 0,0 0 0,-1 0 1,1-1-1,0 1 0,0 0 0,0 0 0,0 0 0,1 0 0,-1 0 0,0 0 1,1 0-1,0 0 0,0 2 0,1-3 0,0 1 0,-1-1 0,1 1 0,0-1 0,0 0 0,0 1 0,1-1 0,-1 0 0,0-1 0,0 1 0,0 0 0,1-1 0,-1 1 0,0-1 0,1 1 0,-1-1 0,5 0 0,18 0-299,0-1-1,0-1 1,0-2 0,0 0 0,0-1 0,0-2 0,-1 0 0,-1-2 0,45-22-1,-63 29 212,-1-1 0,0 1 0,0-1 0,0 0 0,0 0 0,0 0 0,-1 0 0,0 0 0,1-1 0,-1 0 0,0 0 0,3-6 0,-5 8 2,-1-1-1,1 1 1,-1 0 0,1 0-1,-1 0 1,0-1 0,0 1-1,-1-3 1,1 5 86</inkml:trace>
  <inkml:trace contextRef="#ctx0" brushRef="#br0" timeOffset="1">1 350 15875,'4'8'1625,"18"-5"-889,8-3-248,19-3 808,7-4-207,8 0-721,-1-2-448,-1-4 288,0 1-96,-9-6-216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5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 19236,'-10'-2'1320,"-7"1"-375,1 4-153,-1 3-240,0 3-128,3 3-96,-12 14 680,0 1-328,6 2-320,3 3-143,8-3-137,6-3-16,12-6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5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27950,'20'-19'-211,"-16"14"191,0 1 0,0 1 0,0-1 0,0 0 0,1 1 0,5-3 0,-10 5 15,1 1 0,-1 0-1,0 0 1,1 0 0,-1 0 0,0-1-1,1 1 1,-1 0 0,1 0 0,-1 0-1,0 0 1,1 0 0,-1 0-1,1 0 1,-1 0 0,0 0 0,1 0-1,-1 0 1,1 0 0,-1 1 0,0-1-1,1 0 1,-1 0 0,0 0-1,1 0 1,-1 1 0,0-1 0,1 0-1,-1 0 1,0 1 0,1-1 0,-1 0-1,0 0 1,0 1 0,1-1-1,-1 0 1,0 1 0,0-1 0,0 1-1,1-1 1,-1 0 0,0 1 0,0-1-1,0 0 1,0 1 0,0-1-1,0 1 1,0-1 0,0 0 0,0 1-1,0-1 1,0 1 0,0-1 0,0 0-1,0 1 1,-3 25-58,3-25 61,-1 5-16,-1 2 32,0 0-1,1-1 1,1 1 0,-1 0-1,1-1 1,1 9 0,-1-15-7,0 1 0,1-1 0,-1 0 0,0 0-1,1 0 1,-1 0 0,1 0 0,-1 0 0,1 0 0,-1 0 0,1 0 0,0 0 0,-1-1 0,1 1-1,0 0 1,0 0 0,0 0 0,0-1 0,1 2 0,0-2 1,0 1 1,0-1-1,0 1 1,0-1 0,0 0-1,-1 0 1,1 0-1,0 0 1,0 0-1,0 0 1,0 0-1,0-1 1,0 1-1,0-1 1,2 0-1,15-8 9,-1 0 0,0 0-1,0-2 1,-2 0 0,31-27 0,-22 18-19,28-27-22,-35 30 55,27-20-1,-44 36-26,0 1 1,0-1-1,0 1 0,0-1 0,1 1 0,-1 0 1,0-1-1,0 1 0,1 0 0,-1 0 0,0 0 1,0 0-1,1 0 0,-1 0 0,0 1 0,0-1 1,1 0-1,-1 0 0,2 2 0,19 0 7,-15-3 4,0-1-1,-1 0 1,1 0 0,-1-1-1,1 0 1,-1 0 0,0 0-1,0-1 1,0 0 0,-1 0-1,0 0 1,1-1 0,-1 0-1,-1 0 1,1 0 0,-1-1-1,7-10 1,-11 16-12,1-1 0,-1 0 0,0 1 0,1-1 0,-1 1-1,0-1 1,0 0 0,1 0 0,-1 1 0,0-1 0,0 0 0,0 1 0,0-1 0,0 0 0,0 1-1,0-1 1,0 0 0,0 0 0,0 1 0,0-1 0,0 0 0,-1 1 0,1-1 0,0 0 0,0 1 0,-1-1-1,1 0 1,0 1 0,-1-1 0,1 1 0,-1-1 0,1 1 0,-1-1 0,1 1 0,-1-1 0,1 1-1,-1-1 1,0 1 0,1 0 0,-1-1 0,1 1 0,-1 0 0,0-1 0,1 1 0,-1 0 0,0 0-1,1 0 1,-1 0 0,0 0 0,0 0 0,1 0 0,-2 0 0,-4-1 9,1 1 1,0 1-1,0-1 0,-1 1 1,-9 2-1,-3 3 50,0 1 0,1 0-1,-30 18 1,38-20-21,0 1 0,0 0 0,0 1 0,1 0 0,0 1 0,1-1 0,-1 1 0,-5 10 0,12-17-35,0 0 0,0 1 0,0-1 0,0 1 0,0-1 0,0 1-1,1-1 1,-1 1 0,1 0 0,-1-1 0,1 1 0,0 0 0,-1-1 0,1 1 0,0 0 0,0 0-1,0-1 1,0 1 0,1 0 0,-1-1 0,0 1 0,1 0 0,-1-1 0,1 1 0,0-1-1,-1 1 1,1-1 0,0 1 0,0-1 0,0 1 0,0-1 0,0 0 0,0 1 0,1-1 0,-1 0-1,0 0 1,0 0 0,1 0 0,-1 0 0,1 0 0,-1 0 0,1-1 0,1 1 0,6 3-167,1 0-1,-1-1 1,1 0 0,-1-1 0,1 0 0,12 0 0,-15-1 96,0-1 0,1 0 0,-1 0 0,0-1 0,1 1 0,-1-2 0,11-2 0,15-11-279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5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62 17972,'4'-7'1107,"-2"4"-635,0 1 1,-1 0 0,1-1-1,-1 1 1,0-1 0,0 1 0,0-1-1,1-4 1,-2 7-389,0 0 0,0-1 1,0 1-1,0-1 0,0 1 0,0-1 0,0 1 0,0 0 0,0-1 0,-1 1 1,1-1-1,0 1 0,0-1 0,0 1 0,-1 0 0,1-1 0,0 1 0,0 0 1,-1-1-1,1 1 0,0 0 0,-1 0 0,0-1 0,-17-3 1699,9 4-1602,0 0 0,0 1 0,0 1 0,1 0 0,-1 0 0,0 0 0,1 1 0,0 1-1,0-1 1,-15 10 0,7-3-165,0 1 0,1 0 0,1 1 0,-16 17 0,14-12-30,-22 31-1,33-42 7,1 1 0,0 0-1,0 0 1,0 1-1,1-1 1,0 1 0,1 0-1,-2 9 1,3-16 6,1 0 0,0 1 1,0-1-1,0 0 0,0 1 0,0-1 1,0 0-1,0 1 0,0-1 1,0 0-1,1 0 0,-1 1 0,0-1 1,1 0-1,-1 0 0,1 1 0,0-1 1,-1 0-1,1 0 0,0 0 0,0 0 1,-1 0-1,1 0 0,2 1 0,-1 0 1,0-1-1,0 0 0,0 0 0,1-1 0,-1 1 0,0 0 0,1-1 0,-1 1 0,0-1 0,1 0 0,-1 0 0,4 0 0,4-1 14,0 0-1,-1-1 0,1 0 0,-1 0 0,17-8 1,-17 6 34,0-1 0,0-1 0,0 1 1,-1-1-1,0-1 0,-1 0 0,1 0 1,-1 0-1,0-1 0,-1 0 0,9-14 1,-11 16 1,-1-1 0,1 0-1,-1 0 1,0 0 0,-1 0 0,0 0 0,0 0 0,0-1 0,-1 1 0,0-1 0,0 1 0,-1-1 0,0 1-1,-1-1 1,1 1 0,-3-10 0,2 14-133,0 0-1,0 0 0,0 0 1,0 0-1,-1 0 0,1 0 1,-1 1-1,1-1 0,-1 0 1,0 1-1,0 0 0,0-1 1,-1 1-1,1 0 0,-1 0 1,1 0-1,-1 1 1,1-1-1,-1 0 0,0 1 1,0 0-1,0 0 0,0 0 1,0 0-1,0 0 0,0 0 1,0 1-1,0 0 0,0-1 1,0 1-1,0 0 0,0 0 1,0 1-1,-1-1 1,1 1-1,0 0 0,0-1 1,0 1-1,0 1 0,1-1 1,-1 0-1,0 1 0,0-1 1,-3 4-1,-5 4-683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25 364 16379,'-1'0'147,"0"0"0,0 1-1,0-1 1,1 0 0,-1 1-1,0-1 1,0 0 0,0 0-1,0 0 1,0 0-1,0 1 1,0-2 0,0 1-1,1 0 1,-1 0 0,0 0-1,0 0 1,-1-1 0,1 1-61,1-1 0,-1 1 1,1 0-1,-1-1 0,1 1 1,0-1-1,-1 1 0,1-1 1,0 1-1,-1-1 0,1 1 1,0-1-1,-1 1 0,1-1 1,0 1-1,0-1 0,0 0 1,0 1-1,0-1 0,0 1 1,0-2-1,0-1 176,0 0 0,0-1 1,1 1-1,-1 0 0,1 0 0,0-1 0,0 1 0,0 0 0,4-5 0,9-14 157,2 0-1,1 1 0,1 1 0,0 1 0,1 1 1,37-27-1,-50 40-400,0 1 0,0 0 0,1 0 1,-1 0-1,1 1 0,0 0 0,14-4 1,-19 7-13,1-1 1,-1 1 0,0 0-1,0 0 1,0 0 0,0 0-1,1 0 1,-1 0 0,0 1-1,0-1 1,0 1 0,0 0 0,0-1-1,0 1 1,0 0 0,0 0-1,0 0 1,0 0 0,-1 1-1,1-1 1,0 0 0,-1 1-1,1-1 1,-1 1 0,1 0 0,-1-1-1,0 1 1,0 0 0,1 0-1,-1 0 1,1 3 0,11 31 71,-8-23 21,0 0-1,0-1 1,1 1 0,11 16 0,-15-26-48,-1-1-1,1 1 0,0-1 1,0 0-1,0 0 0,0 0 1,1 0-1,-1-1 1,0 1-1,1 0 0,0-1 1,-1 0-1,1 1 0,0-1 1,-1 0-1,1-1 0,0 1 1,0 0-1,0-1 1,0 1-1,0-1 0,-1 0 1,1 0-1,0 0 0,0-1 1,4 0-1,1-1 78,0-1-1,-1 0 0,0 0 1,1-1-1,-1 0 1,0 0-1,-1-1 0,1 0 1,-1 0-1,0 0 0,0-1 1,-1 0-1,1 0 1,-1 0-1,-1-1 0,1 1 1,6-15-1,-4 7-25,0-1-1,-1 0 1,-1 0 0,0 0-1,-1-1 1,-1 0-1,-1 0 1,2-17 0,-7-2-2395,3 35 2253,0 0-1,0-1 1,0 1 0,0 0-1,1 0 1,-1 0 0,0 0-1,0 0 1,0 0 0,0 0-1,0 0 1,0 0 0,0 0-1,0 0 1,1 0 0,-1 0-1,0 0 1,0 0 0,0 0-1,0 0 1,0 0 0,0 0-1,1 0 1,-1 0 0,0 0-1,0 0 1,0 0 0,0 0-1,0 0 1,0 0 0,0 0-1,1 0 1,-1 0 0,0 0-1,0 0 1,0 0 0,0 0-1,0 0 1,0 0 0,0 0-1,0 0 1,0 1 0,0-1-1,1 0 1,-1 0 0,0 0-1,0 0 1,0 0 0,0 0-1,0 0 1,0 0 0,0 1-1,0-1 1,0 0 0,0 0-1,0 0 1,0 0 0,0 0-1,0 0 1,0 1 0,7 10-407,-5-8 59,7 12-701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8 572 15339,'0'-1'243,"-1"0"1,0 0-1,1 0 0,-1 0 0,0 0 0,1 0 0,-1 1 0,1-1 1,0-1-1,-1 1 0,1 0 0,0 0 0,-1 0 0,1 0 0,0 0 0,0 0 1,0 0-1,0 0 0,0 0 0,0 0 0,0-1 0,0 1 0,1 0 1,-1 0-1,0 0 0,1 0 0,-1 0 0,1-1 0,17-35 2680,-13 29-2348,36-67 1624,11-19-864,49-124-1,-66 109-1030,-46 180-393,3 0 1,3 1-1,6 80 0,-1-149 67,0 10-247,1-1-1,0 0 0,1 0 0,0 1 1,6 18-1,-7-30 179,-1 0 0,0 0 0,1-1 0,-1 1 0,1 0 0,-1 0 0,0-1 0,1 1 0,0 0 0,-1-1 0,1 1 0,-1-1 0,1 1 0,0-1 0,-1 1 0,1-1 0,0 1 0,0-1 0,-1 1 0,1-1 0,0 0 0,0 0 0,-1 1 0,1-1 0,0 0 0,0 0 0,0 0 0,0 0 0,0 0 0,-1 0 0,1 0 0,0 0 0,0 0 0,0 0 0,0-1 0,-1 1 0,1 0 0,0 0 0,0-1 0,-1 1 0,1-1 0,0 1 0,0-1 0,-1 1 0,1-1 0,0 1 0,-1-1 0,1 1 0,-1-1 0,1-1 0,10-11-944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22325,'8'-5'382,"1"-1"1,0 2-1,-1-1 0,2 1 1,-1 0-1,0 1 1,1 0-1,0 1 0,-1 0 1,1 0-1,0 1 1,0 1-1,0-1 0,0 2 1,0-1-1,0 1 1,0 1-1,15 4 0,-23-6-361,0 1 0,1-1-1,-1 1 1,0 0 0,0 0-1,-1 0 1,1 0 0,0 0-1,0 0 1,0 0 0,-1 0-1,1 1 1,0-1 0,-1 1-1,1 0 1,-1-1 0,0 1-1,0 0 1,1 0 0,0 3-1,-2-3-14,1 0-1,-1 1 1,0-1 0,0 1-1,-1-1 1,1 0 0,0 1-1,-1-1 1,1 0 0,-1 0-1,0 1 1,0-1 0,0 0-1,0 0 1,0 0 0,0 0-1,-1 0 1,1 0-1,-2 1 1,-86 98 26,47-56-16,39-42-17,-14 19-37,17-21 35,-1-1-1,1 1 0,-1-1 1,1 1-1,0 0 1,0-1-1,-1 1 1,1 0-1,0 0 0,0-1 1,0 1-1,0 0 1,0-1-1,0 1 1,0 0-1,0 0 0,0-1 1,0 1-1,0 0 1,0 0-1,0-1 1,1 1-1,-1 0 0,0-1 1,0 1-1,1 0 1,-1-1-1,1 1 1,-1-1-1,1 1 0,-1 0 1,1-1-1,-1 1 1,1 0-1,8 3-18,-1 0 0,1-1 0,-1 0 0,1 0 0,0-1 0,0 0 0,13 1 0,7 2-38,-10-1 12,-1 1-1,1 1 1,33 15 0,-45-18 19,0 1 0,0 0 0,0 0 0,-1 1 0,0 0 0,1 0 0,-2 1 0,1 0 0,-1 0 0,0 0 0,0 1 0,4 7 1,-7-12 17,-1 0 0,0 1 1,0 0-1,0-1 0,0 1 1,0-1-1,-1 1 0,1 0 1,-1 0-1,0-1 0,0 1 1,0 0-1,0 0 0,0-1 1,0 1-1,-1 0 0,-1 4 1,1-3 22,-1-1 0,0 1 0,0-1 0,0 0 0,0 0 0,-1 0 0,1 0 0,-1 0 0,0 0 0,0-1 0,-4 4 0,-4 1 89,0-1 1,-1 0 0,1 0 0,-1-1-1,0-1 1,-20 5 0,16-5-32,0-1 1,0 0 0,-1-2-1,1 0 1,0 0 0,-19-3-1,34 2-151,-1 0 0,1 0-1,-1-1 1,1 1-1,0-1 1,-1 1-1,1-1 1,0 1 0,0-1-1,-1 0 1,1 1-1,0-1 1,0 0-1,0 0 1,0 0 0,0 0-1,-2-2 1,3 2 42,-1 0 0,1 0 0,0 1 0,0-1-1,0 0 1,0 0 0,0 0 0,0 0 0,0 1 0,0-1 0,0 0 0,0 0 0,0 0 0,0 0 0,1 1 0,-1-1 0,0 0 0,0 0 0,1 1 0,-1-1 0,1 0 0,-1 0 0,1 1 0,-1-1 0,1 0 0,-1 1 0,1-1 0,0 1 0,-1-1 0,1 1 0,0-1 0,1 0 0,16-11-592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1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16388,'-5'60'2115,"4"74"0,3-101-1828,2 1 1,1-1-1,16 57 0,-7-49-254,-9-28 77,0 0 0,0 1 0,-1 0 0,-1 0 0,-1 1 0,0-1 0,0 27 0,-2-38-9,-1 0 1,1 0 0,-1 0-1,0 0 1,0 0 0,0 0 0,-1 0-1,1 0 1,-1 0 0,1 0-1,-1-1 1,0 1 0,0-1 0,0 1-1,-1-1 1,1 0 0,0 0 0,-1 0-1,0 0 1,1 0 0,-1 0-1,0-1 1,0 0 0,0 1 0,0-1-1,0 0 1,0 0 0,-6 0 0,5 0 0,0 0 0,0-1 1,0 0-1,0 0 1,0 0-1,0-1 0,0 1 1,0-1-1,0 0 1,1 0-1,-1 0 0,0 0 1,0-1-1,1 0 1,-1 0-1,1 0 0,-1 0 1,1 0-1,0-1 1,0 1-1,0-1 0,0 0 1,-2-3-1,1 0-131,0 0-1,0 0 1,1 0 0,0 0-1,0 0 1,0-1-1,1 0 1,0 1-1,1-1 1,-1 0-1,1 0 1,0 0 0,1 0-1,0 0 1,0 0-1,0 0 1,1 0-1,0 0 1,1 0-1,-1 0 1,1 0-1,1 1 1,-1-1 0,1 1-1,0 0 1,0-1-1,1 1 1,0 1-1,0-1 1,1 0-1,-1 1 1,1 0 0,0 0-1,1 1 1,-1-1-1,9-4 1,73-40-689,-21 18 292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16956,'3'9'6830,"5"28"-5013,0 31-622,2 14-1176,3-1 1,24 84-1,-37-165-80,0 0-1,0 0 0,0 0 0,0 0 1,0 0-1,0 0 0,0 0 0,0 0 0,0 0 1,-1 0-1,1 0 0,0 0 0,0 0 1,0 0-1,0 0 0,0 0 0,0 0 0,0 0 1,0 0-1,0 0 0,0 1 0,-1 0-1358,1-1 1358,0 0 0,0 0 0,0 0 1,0 1-1,0-1 0,0 0 0,0 0 0,0 0 1,0 0-1,0 0 0,0 0 0,0 0 1,-10-9-982,-15-19 250,3-2-193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11 176 14259,'-10'-9'2209,"19"1"-897,11 1-448,10-3 2457,9 1-1505,13 0-400,9-3-263,6 0-401,1-2-88,-3 0-376,-2-1-304,-11 1-896,-6-3-537,-14 6 1169,-15 1-256,-20 5-208</inkml:trace>
  <inkml:trace contextRef="#ctx0" brushRef="#br0" timeOffset="1">106 430 22005,'26'0'2088,"9"-17"-1392,5-2-264,0-6 897,3 2-241,-6-1-856,-1-1-648,-11 2 432,-4 0-120,-8 5-136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16852,'-1'14'1162,"0"-1"1,1 1-1,1 0 0,0 0 1,5 19-1,-1-12-188,1 0 0,15 33 0,-17-41-774,3 2 662,-7-28-42,-2-65 3,-2 78-941,4 1 70,-1-1 0,1 1 0,-1-1 0,1 0 1,-1 0-1,0 1 0,1-1 0,-1 0 1,1 0-1,-1 1 0,1-1 0,-1 0 1,0 0-1,1 0 0,-1 0 0,0 0 1,1 0-1,-1 0 0,1 0 0,-1 0 1,0 0-1,1-1 0,-1 1 0,1 0 1,-1 0-1,1-1 0,-1 1 0,0 0 0,1 0 1,-1-1-1,-35-42-2587,19 28 1885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16756,'-1'3'323,"0"0"0,0 0 0,0 0 1,0 0-1,1 0 0,-1 0 0,1 0 1,0 0-1,0 0 0,0 0 1,0 0-1,0 0 0,1 4 0,0 3 755,6 121 3563,-2-72-3472,17 77 0,-21-132-1144,0 5 44,2 1 0,0-1 0,7 18-1,-10-27-60,0 0 0,0 1 0,0-1 0,0 0 0,0 0 1,0 1-1,0-1 0,0 0 0,1 0 0,-1 1 0,0-1 0,0 0 0,0 0 0,0 0 0,0 1 0,1-1 0,-1 0 0,0 0 0,0 0 0,0 0 0,1 0 0,-1 1 0,0-1 0,0 0 0,1 0 0,-1 0 0,0 0 0,0 0 0,0 0 0,1 0 0,-1 0 0,0 0 0,1 0 0,-1 0 0,0 0 0,0 0 0,1 0 1,-1 0-1,0 0 0,5-10 242,-2-17 33,-1-23-97,-2 0 0,-2 0-1,-14-78 1,10 116-230,2 19 15,0 20-7,3-3 11,1 0 1,1 0 0,4 24-1,-3-35 15,1 0 0,0-1 0,1 1 0,0-1-1,1 0 1,0 0 0,9 14 0,-12-24 19,-1 0 0,1 0 0,-1 0 0,1 0 1,0 0-1,0 0 0,-1-1 0,1 1 0,0-1 0,1 1 0,2 1 0,-4-3-4,0 1 0,0-1 0,0 0 0,0 0 0,0 0 0,0 0 0,-1 0 0,1 0 0,0 0 0,0 0 0,0 0 0,0 0 0,0 0 0,0-1 0,0 1 0,-1 0-1,1-1 1,0 1 0,0 0 0,0-1 0,-1 1 0,1-1 0,0 1 0,0-1 0,-1 0 0,1 1 0,-1-1 0,1 0 0,0 1 0,-1-1 0,1 0 0,-1 0 0,0 1 0,1-3 0,4-7 57,0 0 1,-2 0 0,1-1-1,-1 0 1,0 0-1,-1 0 1,-1 0 0,1-19-1,-2 6 16,-1 1-1,-1 0 1,-6-28-1,7 45-77,0 1-1,-1 0 0,0-1 1,0 1-1,-1 0 1,-3-5-1,6 9-1,0 0 0,-1 1 0,1-1 0,-1 1-1,1-1 1,-1 1 0,1-1 0,-1 0 0,1 1 0,-1 0 0,0-1-1,1 1 1,-1-1 0,0 1 0,1 0 0,-1-1 0,0 1 0,1 0 0,-1 0-1,0 0 1,-1-1 0,1 2-1,0-1-1,0 1 0,0-1 1,0 1-1,0-1 1,0 1-1,1 0 1,-1-1-1,0 1 1,0 0-1,1 0 1,-1 0-1,0-1 1,1 1-1,-1 0 1,1 0-1,-1 0 0,1 0 1,-1 0-1,0 2 1,-2 5-10,1 1 1,-1-1-1,1 1 1,1 0-1,0 0 1,0 0-1,1-1 1,0 1-1,0 0 1,3 16-1,-1-12 4,1 0 0,1 0-1,0 0 1,1-1 0,0 1-1,10 16 1,-12-23 1,1 0 0,0 1 0,0-2 0,0 1 0,1 0 0,-1-1-1,2 0 1,-1 0 0,0-1 0,1 1 0,0-1 0,8 4 0,-14-7 8,1-1 1,0 0-1,-1 1 0,1-1 1,0 0-1,-1 0 1,1 0-1,0 1 1,0-1-1,-1 0 0,1 0 1,0 0-1,0 0 1,-1 0-1,1 0 0,0 0 1,0 0-1,-1-1 1,1 1-1,0 0 1,0 0-1,-1-1 0,1 1 1,0 0-1,-1-1 1,2 0-1,-2 0 2,1 0-1,0 0 1,-1 0 0,1 0-1,-1 0 1,1 0-1,-1 0 1,1 0 0,-1-1-1,0 1 1,0 0 0,1 0-1,-1 0 1,0-2-1,-1-6 7,1 1-1,-1-1 1,-4-12-1,-5-17-165,-2 1 1,-1 0-1,-3 2 1,-35-63-1,47 91 91,-1 0-1,1 1 1,-1 0 0,-1 0-1,-8-8 1,14 13 60,-1 0-1,0 1 0,0-1 1,1 0-1,-1 1 1,0-1-1,0 0 0,0 1 1,0-1-1,0 1 1,0-1-1,0 1 1,0 0-1,0-1 0,0 1 1,0 0-1,0 0 1,0 0-1,0 0 0,0 0 1,0 0-1,0 0 1,0 0-1,0 0 0,0 0 1,0 0-1,0 1 1,0-1-1,0 0 0,0 1 1,0-1-1,0 1 1,0-1-1,0 1 1,1-1-1,-1 1 0,0 0 1,0 0-1,0-1 1,1 1-1,-1 0 0,0 0 1,1 0-1,-1 0 1,1-1-1,-1 1 0,1 0 1,0 0-1,-1 0 1,1 2-1,-4 8-22,0 0 1,2 0-1,-1 1 1,1-1-1,1 1 0,0-1 1,1 1-1,2 19 0,0-12 2,1 0 0,0 1 0,2-1 0,9 24 0,-14-41 32,1 1 0,0-1 0,0 0-1,0 0 1,0 0 0,0 0 0,0-1-1,0 1 1,1 0 0,-1 0 0,1-1-1,-1 1 1,1-1 0,0 1-1,-1-1 1,1 0 0,0 1 0,0-1-1,0 0 1,0 0 0,0-1 0,5 2-1,-6-2 12,1 0-1,0 0 0,0 0 0,0-1 0,-1 1 0,1-1 0,0 1 0,-1-1 0,1 0 0,-1 0 0,1 1 1,-1-1-1,1 0 0,-1 0 0,1-1 0,-1 1 0,0 0 0,1 0 0,-1-1 0,0 1 0,0-1 0,0 1 1,0-1-1,-1 1 0,1-1 0,0 1 0,0-1 0,0-3 0,3-6 46,-1-1 1,-1 0-1,0 1 0,0-1 0,-1 0 0,0 0 1,-1 0-1,-1 1 0,-1-14 0,-1 6-19,-1 1 0,0-1 0,-1 1 0,-15-34 0,7 31-78,6 18-25,3 13-28,4 6 60,1-1 0,1 0 0,0 0 0,1 0 1,0-1-1,7 18 0,-1-1 5,-2-5 7,-3-7 11,1 0 0,1 1 0,1-2 0,12 25 0,-19-42 7,0-1 1,0 0-1,0 0 1,0 0-1,0 0 1,0 0-1,0 0 1,0 1-1,0-1 1,0 0-1,0 0 0,0 0 1,0 0-1,0 0 1,0 0-1,0 1 1,0-1-1,1 0 1,-1 0-1,0 0 1,0 0-1,0 0 1,0 0-1,0 0 1,0 1-1,0-1 1,0 0-1,0 0 0,1 0 1,-1 0-1,0 0 1,0 0-1,0 0 1,0 0-1,0 0 1,0 0-1,0 0 1,1 0-1,-1 0 1,0 0-1,0 0 1,0 0-1,0 0 0,0 0 1,1 0-1,-1 0 1,0 0-1,0 0 1,0 0-1,0 0 1,0 0-1,0 0 1,1 0-1,-1 0 1,0 0-1,0 0 1,0 0-1,0 0 1,0-1-1,0 1 0,0 0 1,0 0-1,0 0 1,1 0-1,-1 0 1,0 0-1,0 0 1,0 0-1,0-1 1,1-14 27,-4-23 22,-5 2-38,-2 1 0,-1 1 0,-1-1 0,-2 2 0,-31-56 0,29 68-45,8 18-30,7 4 56,1-1 1,0 0-1,-1 1 0,1-1 0,0 1 1,-1-1-1,1 1 0,0-1 0,0 1 1,-1-1-1,1 0 0,0 1 0,0 0 1,0-1-1,0 1 0,0-1 0,0 1 1,0-1-1,0 1 0,0-1 0,0 1 1,0 13-525,1-1 1,1 0 0,0 1 0,1-1 0,0 0 0,1-1 0,0 1 0,12 23 0,-16-36 474,0 1 1,1 0-1,-1-1 0,0 1 0,1-1 1,-1 1-1,0 0 0,1-1 0,-1 1 1,1-1-1,-1 1 0,1-1 0,-1 1 1,1-1-1,-1 0 0,1 1 1,0-1-1,-1 0 0,2 1 0,0-6-728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72 170 15307,'-18'-6'1597,"12"5"-908,1-1 0,-1 0 0,1 0 0,-8-5-1,13 7-639,0 0 0,0 0 0,-1 0 0,1 0 0,0-1 0,0 1 0,0 0 0,0 0 0,0 0 0,0 0 0,0-1 0,0 1 0,-1 0 0,1 0 0,0 0 0,0 0 0,0-1 0,0 1 0,0 0 0,0 0 0,0 0-1,0-1 1,0 1 0,0 0 0,0 0 0,0 0 0,0-1 0,0 1 0,1 0 0,-1 0 0,0 0 0,0 0 0,0-1 0,0 1 0,0 0 0,0 0 0,0 0 0,0 0 0,1 0 0,-1-1 0,0 1 0,0 0 0,0 0 0,0 0 0,0 0 0,1 0 0,-1 0-1,0 0 1,0 0 0,0-1 0,1 1 0,-1 0 0,12-6 753,-11 6-754,50-18 938,94-19 0,-73 20-683,-13 3-67,76-20 447,-117 26-523,-18 7-157,0 1-1,0 0 1,1 0-1,-1 0 1,0 0-1,0 0 1,0 0 0,0-1-1,0 1 1,0 0-1,0 0 1,0 0-1,0 0 1,0 0 0,0-1-1,0 1 1,0 0-1,0 0 1,0 0-1,0 0 1,-1 0-1,1-1 1,0 1 0,0 0-1,0 0 1,0 0-1,0 0 1,0 0-1,0 0 1,0 0-1,0-1 1,-1 1 0,1 0-1,0 0 1,0 0-1,0 0 1,0 0-1,0 0 1,0 0-1,-1 0 1,1 0 0,0 0-1,0 0 1,0 0-1,0 0 1,0 0-1,-1 0 1,1 0-1,0 0 1,0 0 0,0 0-1,0 0 1,-1 0-1,-35-2 100,-32 8-242,0 3 1,1 4-1,0 2 0,1 3 0,-63 27 0,120-42-838,24-4-1546,-13 0 2616,21-4-849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18020,'-11'-9'2165,"7"9"-228,12 15 846,1 0-2053,19 44 108,-2 0 0,26 88 0,-51-141-174,-3-6-172,-6-11 90,5 6-514,0 0 0,0-1 0,1 1 0,-3-10-1,0-14 86,0-58 0,5 86-165,0 1 0,0-1 0,0 1 1,0-1-1,0 1 0,1-1 0,-1 1 0,0-1 1,0 1-1,0 0 0,0-1 0,1 1 0,-1-1 0,0 1 1,0-1-1,1 1 0,-1 0 0,0-1 0,1 1 1,-1 0-1,0-1 0,1 1 0,-1 0 0,1-1 0,-1 1 1,0 0-1,1 0 0,-1 0 0,1-1 0,-1 1 1,1 0-1,-1 0 0,1 0 0,-1 0 0,1 0 0,-1 0 1,1 0-1,-1 0 0,1 0 0,-1 0 0,1 0 1,-1 0-1,1 0 0,-1 0 0,1 0 0,-1 1 1,0-1-1,1 0 0,0 1 0,0-3-293,-1 1 0,1-1 0,0 1 0,-1-1 0,1 1 0,-1-1 0,0 0 0,1 1 0,-1-1 0,0-1 0,7-31-1205,0 12 511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14867,'13'-10'6212,"-13"24"-1594,-1-3-4780,-1 9 696,-1 16-392,0 0 1,3 1-1,0-1 1,10 56 0,-10-90-305,1 0 0,-1 0-1,1 0 1,0 0 0,0 0 0,-1 0 0,1 0 0,0 0 0,2 2 0,3-3-825,2-12 446,-1-10-199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 19084,'-10'-17'2473,"5"8"-1529,-3 2 2681,8 10-2873,3 1-976,2 2-600,-3 1 679,4 5-191,0 0-136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17940,'0'22'1792,"2"5"-968,2 2-231,4 13 791,1 0-120,5 7-224,0 3-144,1 7-287,0-3-113,1 1-240,-3-2-144,0-6-224,-1-3-176,-4-11-480,-2-6-401,-3-13 913,-3-6-216,-6-16-136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18060,'14'15'2304,"-5"-2"-1231,-4-6-481,0-1 1640,1-3-984,-5-3-1464,2-3 713,-6-10-465,-3-4-177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1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11 213 19100,'-5'67'3593,"3"-52"-3011,0 0 1,1 0-1,0 0 0,2 0 0,2 23 1,-2-34-538,0 0 1,1 0 0,-1 0 0,1 0 0,0 0 0,0 0 0,0 0 0,0-1 0,1 1-1,-1-1 1,1 1 0,0-1 0,0 0 0,0 0 0,0-1 0,1 1 0,-1-1 0,1 1 0,0-1-1,0 0 1,-1-1 0,1 1 0,0 0 0,5 0 0,3 1-9,0-1 1,0-1 0,0 1-1,0-2 1,0 0-1,0 0 1,0-1 0,0-1-1,0 0 1,20-6-1,-3-1 4,-1-1 0,-1-1-1,31-19 1,36-27 175,-93 56-195,0 1 1,1 0-1,-1-1 1,1 1-1,-1 0 1,0 0-1,1 0 0,-1 0 1,1 0-1,-1 0 1,0 0-1,1 0 1,-1 1-1,0-1 0,1 1 1,-1-1-1,0 1 1,1-1-1,-1 1 1,2 1-1,19 5 133,79-3 50,-66-4-385,1 1 0,51 9 0,-27 2-2452,-59-12 2587,-1 0 0,0 0 1,1 0-1,-1 0 1,1 0-1,-1 0 1,0 0-1,1 0 1,-1 0-1,1 0 0,-1 0 1,0-1-1,1 1 1,-1 0-1,0 0 1,1 0-1,-1-1 1,0 1-1,1 0 1,-1 0-1,0-1 0,0 1 1,1 0-1,-1 0 1,0-1-1,0 1 1,1 0-1,-1-1 1,0 1-1,0-1 1,0 1-1,0 0 0,0-1 1,0 1-1,1 0 1,-1-1-1,0 1 1,0-1-1,0 1 1,0 0-1,0-1 1,0 1-1,-1-1 0,1 0 1,-6-19-715,-8-1-119</inkml:trace>
  <inkml:trace contextRef="#ctx0" brushRef="#br0" timeOffset="1">627 11 18204,'0'-8'1904,"4"5"-1392,6 3-240,0 2 1009,10 5-1417,-1 1 456,4 6-336,3 3-136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31 18916,'1'-2'257,"-1"0"-1,0 0 1,1 0 0,-1 0 0,0-1-1,0 1 1,-1 0 0,1 0-1,0 0 1,-2-3 0,2 4-210,0 1 0,0 0-1,0 0 1,-1-1 0,1 1 0,0 0 0,0 0 0,0 0 0,-1-1-1,1 1 1,0 0 0,-1 0 0,1 0 0,0 0 0,0-1 0,-1 1 0,1 0-1,0 0 1,-1 0 0,1 0 0,0 0 0,-1 0 0,1 0 0,0 0-1,0 0 1,-1 0 0,-15 7 974,-1 7-623,0 1 0,1 1 0,0 0 0,2 1 0,0 1-1,1 0 1,0 0 0,2 2 0,-16 34 0,23-45-342,0-1 1,1 1 0,0 0 0,1 0-1,0 0 1,0 0 0,1 1 0,1-1-1,-1 13 1,2-18-41,-1-1-1,1 0 1,0 1-1,0-1 1,0 0 0,0 1-1,1-1 1,-1 0-1,1 0 1,0 0-1,-1 0 1,1-1 0,1 1-1,-1 0 1,0-1-1,1 1 1,-1-1-1,1 0 1,0 0-1,0 0 1,0 0 0,0-1-1,0 1 1,0-1-1,0 1 1,0-1-1,1 0 1,3 0 0,5 2-8,0-2 1,1 1-1,-1-2 1,0 0 0,1 0-1,-1-1 1,0 0 0,1-1-1,-1-1 1,14-4 0,-10 2-266,0-1 0,0-1 1,-1 0-1,0-1 0,0 0 1,25-20-1,-37 25 134,0 0 0,0 0 0,0 0-1,0 0 1,0-1 0,0 1 0,-1-1 0,3-5 0,-4 7 101,-1 1 0,1 0 1,-1 0-1,0 0 0,1-1 1,-1 1-1,0 0 0,0 0 0,0-1 1,1 1-1,-2 0 0,1 0 1,0-1-1,0 1 0,0 0 1,0-1-1,-1 1 0,1 0 0,-1 0 1,1 0-1,-1-1 0,1 1 1,-1 0-1,1 0 0,-1 0 0,0 0 1,0 0-1,0 0 0,0 0 1,0 0-1,0 1 0,-1-2 0,-17-8-542</inkml:trace>
  <inkml:trace contextRef="#ctx0" brushRef="#br0" timeOffset="1">1 287 16484,'0'4'2336,"6"-2"-1280,16-5-360,8-3 1337,13-2-681,6-3-192,8 1-351,-2-1-153,-5 0-480,-2 2-288,-12 1-488,-7 1-305,-19 1-575,-10-1-728,-19 3 1559,-8 4-463,-12 4-184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15379,'5'8'1873,"22"-8"-953,7-5-344,18-6 896,8-1-183,4-3-249,0-2-248,-3 0-1064,-4-1 1592,-14 6-1200,-2 1 32,-7 0-16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1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15 103 18852,'0'0'70,"0"0"-1,-1 0 1,1 0 0,-1 0-1,1-1 1,-1 1 0,1 0-1,-1 0 1,1 0 0,0 0-1,-1 0 1,1 1 0,-1-1 0,1 0-1,-1 0 1,1 0 0,-1 0-1,1 0 1,0 1 0,-1-1-1,1 0 1,0 0 0,-1 0-1,1 1 1,-1-1 0,1 0-1,0 1 1,0-1 0,-1 0-1,1 1 1,0-1 0,-1 0-1,1 1 1,0-1 0,0 1-1,0-1 1,0 0 0,-1 1-1,1 0 1,-1 18 443,2-16-304,3 34 451,2 1 0,19 61 1,-7-31-256,-13-45-228,20 102 1541,-26-149-1183,1-1 1,5-37-1,-3 50-422,2-25-5,2 0-1,20-71 1,-20 92-103,0-1-1,1 1 1,1-1 0,0 2-1,1-1 1,1 1 0,0 1-1,16-18 1,-19 26-5,1-1 0,0 1 0,0 0 1,0 1-1,1 0 0,-1 1 0,1-1 0,13-3 0,-18 6-6,0 1 1,-1 0-1,1 0 1,0 0-1,0 0 1,0 1-1,0-1 0,0 1 1,0 0-1,-1 0 1,1 1-1,0-1 0,0 1 1,0 0-1,0 0 1,0 0-1,-1 0 0,1 1 1,-1-1-1,1 1 1,-1 0-1,1 0 0,4 4 1,-7-5 0,0 0 0,0 1 1,0-1-1,0 0 0,0 1 0,0-1 1,0 1-1,0-1 0,-1 1 0,1 0 1,0-1-1,-1 1 0,1 0 0,-1-1 1,0 1-1,0 0 0,1-1 0,-1 1 1,0 0-1,-1 0 0,1 2 0,-1 0-1,-1 0 0,1-1 0,0 1 0,-1-1 0,0 1 0,0-1 0,0 0 0,0 1 0,-5 3 0,-5 6 0,-1-1 1,0-1 0,-21 14-1,30-22 9,-14 10-79,0 0 1,-1-2-1,0 0 1,-1-1-1,0-1 1,0-1-1,-30 8 1,49-16-2,0 0 0,0 1 0,0-1 0,0 0 0,0 0 0,0 0 0,1 0 0,-1 0 0,0 0 0,0 0 0,0 0 0,0-1 0,0 1 0,0 0 0,0 0 0,0-1 0,-1 0 0,2 1 38,-1-1 0,1 1-1,0-1 1,-1 1 0,1 0 0,0-1 0,0 1 0,0-1 0,-1 1 0,1-1 0,0 1 0,0-1 0,0 1 0,0-1 0,0 1 0,0-1 0,0 1 0,0-1 0,0 1 0,0-1 0,0 1 0,0-1 0,1 0 0,0-3-91,1 1 1,0-1 0,-1 1 0,2-1 0,-1 1-1,5-6 1,16-15-643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1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16500,'5'-4'886,"12"-5"962,-16 9-1782,-1 0-1,0 0 1,1 0-1,-1 0 1,1 0-1,-1 0 1,0 0-1,1 0 1,-1 0-1,1 0 1,-1 0 0,0 0-1,1 0 1,-1 0-1,1 1 1,-1-1-1,0 0 1,1 0-1,-1 1 1,0-1-1,1 0 1,-1 0-1,0 1 1,1-1-1,-1 0 1,0 1-1,0-1 1,1 0 0,-1 1-1,0-1 1,0 0-1,0 1 1,0-1-1,1 0 1,-1 1-1,0-1 1,0 1-1,0-1 1,0 1-1,7 54 2783,-6-45-2758,-1 1 0,2-1 0,-1 0 0,2 0 0,-1 0 0,8 17 0,-10-25-81,1-1 0,0 0 0,-1 1 0,1-1 0,0 0 0,0 1 0,0-1 0,0 0-1,0 0 1,0 0 0,0 0 0,0 0 0,1 0 0,-1 0 0,0 0 0,0-1 0,1 1-1,-1 0 1,1-1 0,-1 1 0,0-1 0,1 0 0,-1 1 0,4-1 0,-3 0 11,1-1 0,0 1 0,0-1 0,0 1 0,0-1 0,-1 0-1,1-1 1,0 1 0,-1 0 0,1-1 0,-1 1 0,3-3 0,5-4 88,0-1 0,0 0-1,-1-1 1,12-16 0,-9 8 85,0 0 1,-1-1 0,-1 0-1,-1-1 1,-1 0 0,-1 0 0,7-27-1,-14 37-20,-3 10-6,-6 13-35,0 8-118,1 0-1,1 1 1,1 0 0,1 0-1,1 1 1,-1 24-1,4-42-11,1 0 0,0 1 1,0-1-1,1 0 0,0 0 0,-1 0 1,4 9-1,-3-13-21,-1 0 0,1 0 1,-1 0-1,1 0 0,-1 0 1,1-1-1,-1 1 0,1 0 1,0 0-1,-1-1 0,1 1 1,0 0-1,0-1 0,0 1 1,-1-1-1,1 1 0,0-1 0,1 1 1,0-1-47,-1 1 0,1-1 1,-1 0-1,0 0 0,1 0 0,-1 0 1,1-1-1,-1 1 0,1 0 1,-1-1-1,0 1 0,1-1 0,-1 1 1,0-1-1,1 1 0,1-3 0,2 0-105,0-2-1,0 1 0,0-1 0,-1 1 0,1-1 0,-1 0 0,0-1 0,-1 1 0,1-1 0,-1 0 0,0 0 1,2-7-1,13-36-523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1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21709,'-7'28'901,"1"-1"1,1 1 0,1 0 0,2 1-1,1-1 1,4 46 0,-3-67-840,1-1 1,0 1 0,0-1 0,0 0-1,1 0 1,3 9 0,-4-13-60,-1-1-1,1 1 1,0-1-1,0 0 1,0 1 0,0-1-1,0 0 1,1 0-1,-1 1 1,0-1 0,1 0-1,-1 0 1,1 0-1,-1-1 1,1 1 0,-1 0-1,1-1 1,-1 1-1,1 0 1,0-1 0,-1 0-1,1 1 1,0-1-1,-1 0 1,1 0 0,0 0-1,-1 0 1,4-1-1,5-1-32,1 0 0,0-1-1,0-1 1,-1 0 0,0 0 0,20-12-1,-22 11-2,1 0 0,0 1 0,0-1 1,0 2-1,1-1 0,0 2 0,-1-1 0,1 1 0,13-1 0,-21 3 27,1 0 0,0 0 0,-1 1 1,1-1-1,0 1 0,0-1 0,-1 1 0,1 0 0,-1 0 0,1 0 0,-1 0 1,1 0-1,-1 1 0,0-1 0,1 1 0,-1 0 0,0 0 0,0-1 1,0 1-1,-1 0 0,1 1 0,0-1 0,-1 0 0,1 0 0,-1 1 0,0-1 1,0 1-1,0-1 0,0 1 0,0 0 0,0 3 0,1 0 8,-2 0 0,1 0-1,-1 0 1,0 0 0,0 0-1,0 0 1,-1 0 0,0 0 0,-1 0-1,1 0 1,-1-1 0,0 1-1,-4 9 1,-2-2 22,-1-1 0,0 1-1,0-1 1,-1-1 0,0 0 0,-1 0 0,-1-1 0,-12 9-1,14-12-55,1-1 0,-1 0-1,0 0 1,0-1-1,-1-1 1,0 1-1,1-2 1,-1 0 0,0 0-1,-1-1 1,-15 2-1,25-4-29,0 0 0,0 0 0,1 0 0,-1 0-1,0 0 1,0-1 0,0 1 0,1-1 0,-1 1 0,0-1-1,0 1 1,1-1 0,-1 0 0,1 0 0,-1 0 0,0 0-1,1 0 1,0 0 0,-1 0 0,1 0 0,0-1 0,-1 1-1,1-1 1,-1-1 0,1 0 43,0 0 1,0 0-1,0 1 0,0-1 0,1 0 0,-1 0 0,1 0 1,0 0-1,0 0 0,0 0 0,0 0 0,0 0 0,1 0 1,1-5-1,10-28-356,7-4-128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1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51 20276,'0'0'52,"0"0"-1,0 0 1,0 0-1,0 0 1,0 0-1,0 0 0,0 0 1,1-1-1,-1 1 1,0 0-1,0 0 1,0 0-1,0 0 1,0 0-1,1 0 0,-1 0 1,0 0-1,0 0 1,0 0-1,0 0 1,1 0-1,-1 0 0,0 0 1,0 0-1,0 0 1,0 0-1,1 0 1,-1 0-1,0 0 1,0 0-1,0 0 0,0 0 1,0 0-1,1 0 1,-1 0-1,0 1 1,0-1-1,0 0 1,1 0-1,-1 9 888,-8 19-393,5-17 60,-28 140 1432,28-131-1954,1-1 1,2 1-1,0-1 1,1 1-1,6 36 1,-6-51-73,1 0 0,-1 0-1,1 0 1,0 0 0,0 0 0,1 0 0,-1-1 0,1 1 0,0-1 0,5 6 0,-6-8-7,0-1 0,0 1-1,0 0 1,-1-1 0,1 0 0,1 1 0,-1-1 0,0 0 0,0 0 0,0 0 0,1-1 0,-1 1 0,0 0 0,1-1 0,-1 0 0,0 1 0,1-1 0,-1 0 0,1 0 0,-1 0 0,0-1 0,1 1 0,-1-1 0,0 1 0,3-2 0,3-1 2,-1 0-1,0-1 1,0 0 0,0-1 0,-1 1-1,0-1 1,0-1 0,0 1 0,0-1 0,-1 0-1,7-10 1,2-4 2,-1 0 0,16-34 0,-23 41 8,0 0 1,0-1-1,-1 1 0,-1-1 1,3-16-1,-7 19 18,-3 12 14,-6 18 20,2-3-20,1 0-1,1 0 1,1 1-1,0-1 1,1 1-1,1 0 1,0 1 0,1-1-1,2 22 1,0-36-41,-1-1 1,1 1 0,-1-1 0,1 1-1,0-1 1,0 1 0,0-1-1,0 0 1,0 1 0,0-1 0,1 0-1,-1 0 1,1 0 0,-1 0 0,1 0-1,0 0 1,0-1 0,0 1-1,0 0 1,0-1 0,3 2 0,-2-2 0,0 0 1,0 0-1,0-1 1,0 1-1,0 0 1,1-1-1,-1 0 1,0 0-1,0 0 1,1 0-1,-1 0 1,0-1-1,0 0 1,0 1-1,1-1 1,3-2-1,1 0-95,-1-1 1,1 0-1,0 0 0,-1-1 0,0 0 0,0 0 1,0-1-1,-1 0 0,1 0 0,-1 0 0,-1-1 1,0 0-1,0 0 0,0-1 0,0 1 1,4-12-1,-5 9 10,0-1 0,-1 1 1,0-1-1,0 1 0,-1-1 1,-1 0-1,0 0 0,0 0 1,-1 0-1,-1 0 1,1 1-1,-5-20 0,-10-17-399</inkml:trace>
  <inkml:trace contextRef="#ctx0" brushRef="#br0" timeOffset="1">286 1 19588,'-3'8'1649,"5"-1"-1201,2 1-152,7-2 368,6 0-656,6-4 176,5 4-136,8 0-208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1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16876,'-8'3'1039,"0"0"0,0 1 0,0 0 1,0 0-1,1 1 0,-1 0 1,-11 11-1,10-8-593,1 0-1,-1 1 1,1 1 0,1-1 0,-7 12 0,11-15-385,-1 0 0,2 0 1,-1 0-1,1 1 1,0-1-1,0 1 0,0-1 1,1 1-1,0 0 1,1 0-1,-1-1 0,1 1 1,2 14-1,-1-18-57,0 1-1,0-1 1,0 1-1,0-1 1,0 0-1,1 1 1,0-1-1,0 0 1,0 0 0,0 0-1,0 0 1,0 0-1,1-1 1,-1 1-1,1-1 1,0 1-1,0-1 1,0 0 0,0 0-1,0-1 1,0 1-1,1 0 1,-1-1-1,0 0 1,1 0-1,-1 0 1,7 1-1,-2-2-86,0 1 0,1-2 0,-1 1-1,0-1 1,0 0 0,0-1 0,0 1-1,0-2 1,0 1 0,-1-1 0,1 0-1,-1-1 1,0 0 0,0 0 0,0 0-1,0-1 1,-1 0 0,0-1 0,0 1-1,6-8 1,12-14-242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274 424 15515,'1'-2'209,"-1"0"0,1 0 0,-1 0 0,0 0-1,0 0 1,0 0 0,0 0 0,0 0 0,0 0-1,0 0 1,-1 0 0,1 0 0,-1 0 0,1 0-1,-1 0 1,0 0 0,0 0 0,0 1 0,0-1-1,0 0 1,0 0 0,-1 1 0,1-1 0,0 1-1,-1 0 1,1-1 0,-1 1 0,0 0 0,1 0-1,-1 0 1,0 0 0,0 0 0,0 0 0,1 0-1,-1 0 1,0 1 0,0-1 0,0 1 0,0 0-1,0 0 1,0-1 0,0 1 0,-4 1 0,-2-1-92,1 2 1,0-1 0,0 1 0,0 0 0,0 0 0,0 1-1,0 0 1,0 0 0,1 0 0,-1 1 0,1 0-1,0 0 1,0 1 0,-5 5 0,-5 6-47,0 0 0,1 1 0,-17 24 0,26-32-20,0 1 1,1-1 0,0 1 0,-5 14 0,9-22-41,0 0 1,0 1 0,0-1 0,0 1 0,1-1 0,-1 1-1,1-1 1,0 1 0,-1-1 0,1 1 0,0-1 0,1 1-1,-1-1 1,0 1 0,1-1 0,-1 1 0,1-1 0,0 1-1,0-1 1,0 0 0,0 1 0,0-1 0,1 0 0,1 3 0,-1-4-6,0 1 1,1-1-1,-1 0 1,0 0 0,0 0-1,1 0 1,-1 0 0,1-1-1,-1 1 1,1-1 0,-1 0-1,1 1 1,-1-1-1,0 0 1,1-1 0,-1 1-1,1 0 1,-1-1 0,1 1-1,-1-1 1,1 0 0,-1 0-1,0 0 1,0 0-1,4-2 1,8-4 22,-2-1-1,24-17 1,-36 25-27,30-25 97,-2 0 1,0-2 0,-2-1 0,-1-1 0,27-42 0,-21 23 212,-2-2 1,41-99-1,-62 130-192,-2 0-1,0 0 1,-1 0 0,4-31 0,-11 40-20,-4 12-74,-7 15-18,-4 19-8,2 1-1,2 1 0,1 0 0,2 0 1,2 2-1,1-1 0,2 0 0,0 50 1,6-79-14,0 0-1,0 0 1,1 0 0,0 0 0,0 0 0,1-1-1,1 1 1,-1-1 0,2 0 0,4 9 0,-7-16-59,-1 1 1,1-1-1,0 0 1,0 1-1,0-1 1,0 0-1,0 0 0,1 0 1,-1 0-1,0-1 1,1 1-1,0-1 1,-1 1-1,1-1 1,0 0-1,-1 0 1,1 0-1,0 0 0,0-1 1,0 1-1,0-1 1,0 0-1,0 0 1,0 0-1,0 0 1,0 0-1,0-1 1,0 1-1,0-1 0,-1 0 1,1 1-1,0-2 1,0 1-1,-1 0 1,1 0-1,0-1 1,3-2-1,19-15-395,-1-3-177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1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19 217 16716,'1'3'240,"1"0"1,-1 0 0,1 0-1,0 0 1,0 0 0,0 0-1,0 0 1,0-1 0,0 1-1,1-1 1,-1 0 0,1 1-1,0-1 1,-1 0 0,1-1-1,0 1 1,0 0 0,0-1-1,1 0 1,-1 1 0,0-1-1,0-1 1,1 1 0,-1 0-1,1-1 1,-1 0 0,0 1 0,1-1-1,-1-1 1,1 1 0,5-2-1,-3 1-73,0-1-1,-1 0 1,0 0-1,1-1 1,-1 0 0,0 0-1,0 0 1,-1 0-1,1-1 1,-1 1-1,1-1 1,-1-1-1,-1 1 1,5-5-1,-6 6-89,1 0-1,-1 0 0,0 0 1,0-1-1,-1 1 0,1-1 1,0 1-1,-1-1 0,0 1 0,0-1 1,0 0-1,-1 0 0,1 0 1,-1 1-1,0-1 0,0 0 1,0 0-1,0 0 0,-1 0 0,1 1 1,-3-7-1,3 8-61,-1 1 1,0 0-1,1 0 0,-1 0 1,0 0-1,1 0 0,-1 0 1,0 0-1,0 0 0,0 0 1,0 0-1,0 1 0,0-1 1,0 0-1,0 1 0,0-1 1,0 1-1,0-1 0,0 1 1,-1-1-1,1 1 0,0 0 1,0-1-1,-1 1 0,1 0 1,0 0-1,0 0 0,-1 0 1,1 0-1,0 0 0,0 1 1,0-1-1,-1 0 0,1 0 1,0 1-1,-2 0 0,-3 1 7,1 1-1,-1 0 1,1 0-1,0 0 1,0 0-1,-7 6 1,0 3-15,0 0 0,0 0 0,1 1 0,0 1 0,2 0 0,-10 17 0,13-22-44,1 1-1,1 0 1,0 0-1,0 0 1,1 0-1,0 1 1,1-1-1,1 1 1,-1 0-1,1 19 1,1-28 0,0 0 1,1 0-1,-1 1 0,0-1 1,1 0-1,-1 0 1,1 0-1,0 0 0,0 0 1,0 0-1,0 0 1,0 0-1,0-1 0,0 1 1,1 0-1,-1-1 1,0 1-1,1 0 0,0-1 1,-1 0-1,1 1 1,0-1-1,0 0 0,-1 0 1,1 0-1,0 0 1,0 0-1,0-1 0,0 1 1,1-1-1,-1 1 1,0-1-1,0 0 0,0 1 1,0-1-1,0 0 0,5-1 1,2 0-247,1 0-1,0-1 1,0 0-1,-1 0 1,1-1 0,-1-1-1,0 0 1,0 0 0,0 0-1,-1-1 1,1 0 0,13-13-1,3-2-660,-2-2 0,34-39 0,-18 14 411,-2-1 0,-3-2-1,40-77 1,-83 149 1904,-10 32 0,4-10-583,-3 8 121,1 0-1,-9 59 1,21-81-693,1 0 1,2 1 0,1 0-1,1-1 1,6 41-1,-1-41-174,-2-14-24,0 0 0,-2 1 0,1-1 0,-2 0 0,0 1 0,-3 22 0,-1-34 137,0-12-23,3-13-25,0 0-1,1 1 1,1-1-1,0 0 1,7-27-1,-3 17-17,5-31 35,25-87 0,-24 113-125,2 0 1,1 1-1,35-59 1,-43 83-5,1 0 0,0 0 0,1 0 0,1 1 0,16-14 0,-22 20-2,2 0-1,-1 0 0,0 0 1,1 0-1,-1 1 0,1 0 1,0 0-1,0 0 0,0 0 1,0 1-1,0 0 0,0 0 1,0 0-1,0 1 0,10 0 1,-13 0 2,-1 0 1,1 0-1,-1 1 1,1-1 0,-1 0-1,1 1 1,-1 0-1,1-1 1,-1 1-1,1 0 1,-1-1 0,0 1-1,0 0 1,1 0-1,-1 0 1,0 0 0,0 0-1,0 0 1,0 1-1,0-1 1,0 0-1,0 0 1,-1 1 0,1-1-1,0 1 1,-1-1-1,1 0 1,-1 1 0,1-1-1,-1 1 1,0 0-1,0-1 1,1 1 0,-1-1-1,-1 3 1,1 0-9,0 0 1,-1 1 0,1-1-1,-1 0 1,-1 1 0,1-1-1,0 0 1,-1 0 0,0 0 0,0 0-1,-4 5 1,-6 6 36,0-1 0,-1-1 0,-1 0 0,0-1 0,-1-1 1,0 0-1,-19 10 0,14-10-8,-1-1-1,-1 0 1,1-2 0,-1 0 0,-30 6 0,44-13-77,6 0-20,-1 0 0,0 0 0,1-1 0,-1 0 0,0 1 0,1-1 0,-1 0 0,0 0 0,0 0 0,1-1-1,-5 0 1,7 1 48,0 0-1,-1 0 1,1 0-1,0 0 1,0-1-1,0 1 1,0 0-1,-1 0 1,1 0-1,0 0 1,0 0-1,0 0 0,0 0 1,-1-1-1,1 1 1,0 0-1,0 0 1,0 0-1,0 0 1,0-1-1,0 1 1,0 0-1,0 0 1,0 0-1,0 0 1,-1-1-1,1 1 0,0 0 1,0 0-1,0 0 1,0-1-1,0 1 1,0 0-1,0 0 1,1 0-1,-1-1 1,0 1-1,0 0 1,0 0-1,0 0 1,7-9-724,14-5 140,8-1-45,6 0-203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1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90 11402,'15'-90'8349,"-14"131"-4629,1-17-3370,3 105 37,5 0 0,30 136-1,-39-260-409,-1-3 8,0-1 0,0 0 0,0 0-1,0 0 1,0 0 0,1 0 0,-1 0 0,0 0 0,1 0 0,-1 0 0,1 0 0,-1 0 0,1 0 0,1 2 0,-2-4-15,0 0-1,1 0 1,-1 0-1,0 1 1,0-1 0,0 0-1,0 0 1,0 0-1,1 0 1,-1 1 0,-1-1-1,1 0 1,0 0-1,0 0 1,0 1 0,0-1-1,-1 0 1,1-1-1,-9-28-571,-1 2 0,-24-50 0,-38-50-81,66 117 728,6 11-19,-1-1 0,1 1 0,0 0 0,-1-1-1,1 1 1,0-1 0,-1 1 0,1 0 0,0-1 0,0 1 0,-1-1 0,1 1 0,0-1-1,0 1 1,0-1 0,0 1 0,0 0 0,0-1 0,0 1 0,0-1 0,0 1 0,0-1-1,0 1 1,0-1 0,0 1 0,0-1 0,0 1 0,0-1 0,1 1 0,-1-1 0,0 1-1,0 0 1,0-1 0,1 1 0,-1-1 0,0 1 0,1 0 0,-1-1 0,0 1 0,1 0-1,-1-1 1,0 1 0,1 0 0,-1-1 0,1 1 0,-1 0 0,1 0 0,-1 0 0,1 0-1,-1-1 1,1 1 0,32 0 1041,-16 1-775,42-7-341,70-16 0,-27 3-955,-63 14 520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1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19388,'-6'8'316,"1"1"0,0 0-1,1 0 1,0 0 0,1 0-1,-1 1 1,2 0 0,-1-1 0,1 1-1,1 0 1,0 0 0,0 0-1,2 19 1,0-19-206,0 0 0,0-1 1,1 1-1,0-1 0,0 1 0,1-1 0,1 0 0,0 0 0,0 0 0,0 0 1,1 0-1,0-1 0,1 0 0,7 8 0,-11-14-82,0 0 0,0 0 1,0 0-1,0 0 0,1-1 0,-1 1 0,0-1 0,1 1 1,0-1-1,-1 0 0,1 0 0,0 0 0,-1 0 1,1 0-1,0-1 0,0 1 0,-1-1 0,1 0 0,4 0 1,-3-1 14,-1 1 1,0-1 0,1 0 0,-1-1 0,0 1 0,0-1 0,0 1 0,0-1-1,0 0 1,0 0 0,-1 0 0,1-1 0,4-4 0,0-1 54,-1-1 0,0 0-1,0 0 1,-1 0 0,0 0 0,-1-1 0,0 0 0,0 0 0,2-14 0,1-30 297,-7 50-349,0-1-1,0 1 1,-1 0 0,1-1-1,-1 1 1,0 0 0,0 0-1,0 0 1,-4-8 0,5 11-40,-1 1 0,1-1 0,0 1 0,0-1 0,0 1-1,-1-1 1,1 1 0,0-1 0,0 1 0,-1-1 0,1 1 0,0-1 0,-1 1 0,1 0 0,-1-1 0,1 1 0,0 0 0,-1-1 0,1 1 0,-1 0 0,1 0 0,-1-1 0,1 1 0,-1 0 0,1 0 0,-1 0 0,1-1-1,-1 1 1,1 0 0,-1 0 0,0 0 0,1 0 0,-1 0 0,1 0 0,-1 0 0,1 1 0,-1-1 0,1 0 0,-1 0 0,1 0 0,-1 0 0,1 1 0,-1-1 0,1 0 0,-1 0 0,1 1 0,-1-1 0,1 0 0,0 1 0,-1 0-1,0 0 1,0 0-1,0 0 0,0 1 0,1-1 0,-1 0 1,1 1-1,-1-1 0,1 1 0,-1-1 1,1 1-1,0-1 0,-1 1 0,1-1 0,0 1 1,0-1-1,0 1 0,1 1 0,-1 0-7,1 0 0,0 0 0,0 0 0,0 0-1,0 0 1,1 0 0,-1-1 0,1 1 0,0-1 0,-1 1-1,1-1 1,0 1 0,0-1 0,1 0 0,-1 0 0,5 3-1,-3-3-1,0 0 0,0 0 0,0-1 0,0 1 0,0-1 0,1 0-1,-1-1 1,0 1 0,1-1 0,7 1 0,0-2-2,0-1 0,0 0 0,-1 0 0,1-1 0,0-1 0,-1 0 0,17-8-1,-9 3 22,-1-1-1,0-1 0,0-1 1,-2-1-1,1 0 0,18-20 0,-25 17 13,-10 16-26,0-1-1,0 1 1,0 0 0,0 0-1,0 0 1,0 0 0,0-1 0,0 1-1,0 0 1,0 0 0,0 0-1,0 0 1,0-1 0,0 1-1,0 0 1,0 0 0,0 0-1,0 0 1,0-1 0,0 1 0,0 0-1,0 0 1,0 0 0,0 0-1,-1-1 1,1 1 0,0 0-1,0 0 1,0 0 0,0 0 0,0 0-1,-1 0 1,1 0 0,0 0-1,0-1 1,0 1 0,0 0-1,0 0 1,-1 0 0,1 0-1,0 0 1,0 0 0,-1 0 0,0 0 0,-1 1 0,0-1 0,1 1 0,-1-1 0,0 1 1,1 0-1,-1-1 0,0 1 0,1 0 0,-1 0 1,1 0-1,0 0 0,-1 0 0,1 1 0,-2 1 1,-3 4 7,1 0 0,-1 1 0,1 0 1,0 1-1,1-1 0,0 1 0,1-1 1,-1 1-1,2 0 0,-1 1 1,1-1-1,-1 11 0,2-16-45,1 1 0,-1 0-1,1 0 1,0 0 0,1 0-1,-1 0 1,1 0 0,0 0-1,0 0 1,0 0 0,1 0 0,-1 0-1,1-1 1,1 1 0,-1-1-1,0 0 1,1 1 0,0-1-1,0 0 1,0 0 0,1-1 0,-1 1-1,1-1 1,7 5 0,-7-6-127,0 0 0,1-1 1,-1 0-1,0 0 0,1 0 0,-1 0 1,1-1-1,-1 1 0,0-1 1,1-1-1,-1 1 0,1 0 1,-1-1-1,1 0 0,-1 0 0,0 0 1,0-1-1,1 0 0,-1 1 1,0-1-1,5-4 0,23-15-649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1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127 430 19356,'-1'-2'196,"1"0"0,-1 0-1,1 1 1,-1-1 0,0 0 0,0 1-1,0-1 1,0 0 0,0 1-1,0-1 1,0 1 0,-1 0 0,1-1-1,0 1 1,-1 0 0,-2-2 0,3 3-75,0-1 1,0 1-1,0 0 1,-1 0 0,1 0-1,0-1 1,0 1 0,0 0-1,-1 0 1,1 0-1,0 1 1,0-1 0,0 0-1,-1 0 1,1 1 0,0-1-1,0 1 1,0-1-1,-2 2 1,-1 0 27,0 1 0,0 1 0,0-1 1,1 0-1,-1 1 0,1 0 0,-1 0 0,1 0 0,1 0 0,-5 9 0,-2 4-88,1 1 0,-8 28 0,15-40-58,-1 0-1,1 1 0,0-1 1,0 0-1,0 1 0,1-1 1,0 1-1,0-1 0,1 0 0,0 1 1,2 9-1,-2-15 5,-1 0 0,0 0 0,0 0-1,1 0 1,-1 0 0,1-1 0,-1 1 0,1 0-1,-1 0 1,1 0 0,-1-1 0,1 1 0,-1 0-1,1 0 1,0-1 0,0 1 0,-1-1 0,1 1-1,0-1 1,0 1 0,0-1 0,0 1 0,0-1-1,-1 1 1,1-1 0,2 0 0,-1 0 12,0 0 0,-1 0 1,1-1-1,0 1 0,-1-1 1,1 0-1,-1 1 0,1-1 1,-1 0-1,1 0 0,-1 0 1,1 0-1,-1 0 0,1-1 1,6-6 113,0 0 0,-1 0 1,10-17-1,-9 13-3,-1-1 0,0 0 0,-1-1 0,-1 0 0,0 0 0,-1 0 0,0 0 0,-1-1 0,-1 1 0,0-1 0,-1-15 0,-3 20-60,-3 11-46,-4 15-26,8-12-11,0 0-1,1 0 1,-1-1-1,1 1 1,0 0-1,0 0 1,0 0 0,2 4-1,-2-7 10,0 0 0,0 0 1,1 0-1,-1 0 0,0 0 0,1-1 0,-1 1 0,1 0 1,0 0-1,-1 0 0,1-1 0,-1 1 0,1 0 0,0 0 1,0-1-1,-1 1 0,1-1 0,0 1 0,0-1 1,0 1-1,0-1 0,-1 1 0,1-1 0,0 0 0,0 1 1,0-1-1,0 0 0,0 0 0,0 0 0,0 0 0,0 0 1,0 0-1,0 0 0,0 0 0,0 0 0,0 0 0,1-1 1,6-1 2,0-1 1,0 1 0,0-1 0,0-1-1,0 0 1,-1 0 0,12-9 0,47-41 21,-62 51-22,24-23 33,-1-1-1,-1-2 0,-1-1 0,-2-1 1,-1-1-1,-1 0 0,-2-2 0,16-39 1,-30 63-35,-4 7 2,0 1 1,1 0-1,-1-1 0,0 0 1,-1 1-1,1-1 0,0 1 1,-1-1-1,1 0 0,-1 1 1,0-1-1,0 0 0,0-3 1,0 6 0,0 0 0,0 0 0,0 0 0,0-1 0,0 1 0,0 0 0,0 0 0,0 0 0,0 0 0,0 0 0,0 0 0,0 0 0,-1-1 0,1 1 0,0 0 0,0 0 0,0 0 0,0 0 0,0 0 0,0 0 0,0 0 0,0 0 0,0 0 0,-1 0 0,1-1 0,0 1 0,0 0 0,0 0 0,0 0 0,0 0 0,0 0 0,0 0 0,-1 0 0,1 0 0,0 0 0,0 0 0,0 0 0,0 0 0,0 0 0,0 0 0,-1 0 0,1 0 0,0 0 0,0 0 0,0 0 0,0 0 0,0 0 0,0 1 0,0-1 0,-1 0 0,1 0 0,0 0 0,0 0 0,0 0 0,0 0 0,0 0 0,0 0 0,0 0 0,0 0 0,0 1 0,0-1 0,-1 0 0,1 0 0,0 0 0,0 0 0,-7 10-10,0 0 1,1 1-1,0 0 1,0 0-1,1 0 1,-6 20-1,5-14 13,-9 22 3,2 1 1,2 1 0,-11 82 0,19-93-11,2-1 1,1 1-1,1 0 1,2-1-1,0 0 1,13 44-1,1-19-52,34 73 1,-14-39-31,-25-50-2,-12-37 82,0-1 1,0 1-1,0 0 1,0 0-1,0 0 1,0 0-1,0-1 1,0 1 0,0 0-1,0 0 1,0 0-1,-1 0 1,1-1-1,0 1 1,0 0-1,-2 1 1,2-2 1,-1 1 0,1-1 0,-1 0 0,1 0 0,-1 0 0,0 1 0,1-1 0,-1 0 0,1 0 0,-1 0 0,0 0 0,1 0 0,-1 0 0,0 0 0,1 0 0,-1 0 0,1-1 0,-1 1 0,0 0 0,1 0 0,-1 0 0,1-1 0,-1 1 0,1 0 0,-1-1 0,1 1 0,-1-1 0,-6-3-17,1-1 0,-1 1 1,1-1-1,1-1 1,-1 1-1,1-1 0,-9-12 1,-28-50-49,39 63 65,-11-22 1,0-1-1,-14-40 0,24 56 14,1-1-1,0 1 1,0 0-1,1-1 1,1 0-1,0 1 1,1-1-1,2-19 1,-1 27-22,0 0 0,0 0-1,1 1 1,0-1 0,0 1 0,0-1 0,0 1 0,1 0 0,-1 0 0,1 0-1,0 0 1,1 0 0,-1 1 0,1-1 0,-1 1 0,1 0 0,0 0 0,0 0 0,0 1-1,1 0 1,-1-1 0,9-2 0,8-2-139,0 1 0,1 1 1,39-5-1,-40 7 183,41-5-205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1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26 123 19396,'-6'24'2633,"1"-8"-2236,0 10 275,1 0 1,1 1-1,1-1 0,2 36 0,4-14-166,13 71 0,-14-105-415,-3-7-21,1 0 0,1-1 0,-1 1 0,1-1 0,0 1 0,0-1 1,1 0-1,6 10 0,-9-15-56,0-1 1,1 1 0,-1-1-1,0 0 1,1 1 0,-1-1-1,0 0 1,1 1 0,-1-1 0,1 0-1,-1 0 1,0 1 0,1-1-1,-1 0 1,1 0 0,-1 0 0,1 1-1,-1-1 1,1 0 0,-1 0-1,1 0 1,-1 0 0,1 0 0,-1 0-1,1 0 1,-1 0 0,1 0-1,0 0 1,10-12 252,0-22 84,-11 34-346,11-50 400,5-78 0,-16 122-403,0 5-2,0 0 1,0 0-1,0 0 1,0-1 0,0 1-1,1 0 1,-1 0-1,0 0 1,0 0 0,1 0-1,-1 0 1,1-1-1,-1 1 1,1 0-1,-1 0 1,2-1 0,-1 2-3,0 1 1,0 0 0,0-1 0,0 1 0,0 0-1,0 0 1,0 0 0,0 0 0,-1-1 0,1 1 0,0 1-1,-1-1 1,1 0 0,-1 0 0,1 1 0,0 0-2,6 9-16,0 0-1,0-1 1,1 0-1,0 0 1,1-1 0,17 16-1,-23-23 19,1 1 0,-1-1-1,1 0 1,0 0 0,-1 0-1,1 0 1,0 0 0,0-1 0,0 0-1,1 0 1,-1 0 0,0 0 0,0-1-1,1 0 1,-1 0 0,0 0-1,0 0 1,1 0 0,-1-1 0,0 0-1,0 0 1,0 0 0,0-1 0,5-1-1,-1-2 15,-1 1 1,0-1-1,0 0 0,0-1 0,-1 0 1,0 0-1,0 0 0,0-1 0,-1 0 1,0 0-1,0 0 0,6-13 0,1-5 73,-2 0-1,14-45 0,-14 36-11,-2 0-1,-1-1 0,5-65 1,-15 74-79,3 25 4,0 1 0,0-1 0,0 1 0,0 0 0,0-1 1,0 1-1,0 0 0,0-1 0,0 1 0,0 0 0,0-1 0,0 1 0,0 0 0,0-1 0,0 1 0,-1 0 0,1-1 0,0 1 1,0 0-1,0-1 0,-1 1 0,1 0 0,0-1 0,0 1 0,-1 0 0,1 0 0,0 0 0,-1-1 0,1 1 0,0 0 0,-1 0 1,1 0-1,0 0 0,-1-1 0,1 1 0,0 0 0,-1 0 0,1 0 0,0 0 0,-1 0 0,1 0 0,0 0 0,-1 0 0,1 0 1,-1 0-1,1 0 0,0 0 0,-1 1 0,1-1 0,0 0 0,-1 0 0,1 0 0,0 0 0,-1 1 0,1-1 0,0 0 0,0 0 0,-1 0 1,1 1-1,0-1 0,0 0 0,-1 1 0,1-1 0,0 0 0,0 0 0,0 1 0,-1-1 0,1 0 0,0 1 0,-6 8-12,0 1 0,1 0 0,0 0-1,0 0 1,-5 20 0,-13 59-48,21-80 55,-5 20-1,2 1 0,-3 31 0,8-53 6,-1-1 0,1 0 0,1 1-1,-1-1 1,1 1 0,0-1 0,1 0 0,0 0 0,0 0 0,1 0 0,0 0 0,0 0 0,0 0-1,5 6 1,-5-10 0,0 0-1,0 0 1,0 0-1,0 0 1,0-1-1,0 1 1,1-1-1,-1 0 0,1 0 1,0 0-1,-1 0 1,1-1-1,7 2 1,-4-1 1,0-1 1,0 0-1,0-1 1,0 0-1,0 0 1,0-1-1,10-1 1,0-2-5,0 0-1,-1-2 1,1 0 0,-1 0 0,27-17 0,-22 10 6,-1-1 0,0 0 1,-1-2-1,26-27 0,-35 33 7,-1 0-1,-1-1 1,0 0-1,0 0 1,-1-1 0,0 0-1,-1 0 1,-1-1-1,7-22 1,-11 32-5,0 0-1,-1 0 1,1 0-1,-1 0 1,0 0-1,0 0 1,0 0-1,0 0 1,-1 0-1,1 1 1,-1-1 0,0 0-1,1 0 1,-1 0-1,-2-3 1,2 5-3,0-1 0,0 1 1,0 0-1,0 0 0,0 0 1,-1 0-1,1 0 0,0 0 1,-1 0-1,1 0 0,0 1 0,-1-1 1,1 0-1,-1 1 0,1-1 1,-1 1-1,1 0 0,-1-1 1,1 1-1,-1 0 0,0 0 1,1 0-1,-1 0 0,1 0 1,-1 0-1,0 1 0,1-1 0,-1 1 1,-1 0-1,-6 2-1,1 0 0,-1 1 0,1 0 0,0 0 0,0 1 0,0 0 0,1 0 0,0 1 0,0 0 0,0 0 0,1 1 0,-10 12 0,9-10 0,1 0 0,0 1 0,0-1 0,1 1 0,0 0 1,1 1-1,0-1 0,0 1 0,1-1 0,-1 14 0,3-19-48,1-1-1,0 0 0,-1 1 1,2-1-1,-1 0 0,1 0 1,-1 1-1,1-1 0,0 0 1,1 0-1,-1 0 0,1 0 1,0 0-1,-1 0 0,2 0 1,-1 0-1,0-1 0,1 1 1,4 3-1,-3-3-52,1 0 1,0 0 0,0-1-1,0 0 1,0 0-1,1-1 1,-1 1 0,1-1-1,0 0 1,-1 0-1,1-1 1,0 0 0,11 1-1,-7-1-21,0-1 0,0 0 0,0-1 0,0 0 0,0 0 0,0-1 0,18-6 0,21-18-491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1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46 18100,'1'-2'201,"14"-33"2539,-15 35-2700,0 0-1,0 0 1,0-1-1,0 1 1,1 0-1,-1 0 1,0-1-1,0 1 0,0 0 1,0 0-1,0-1 1,0 1-1,0 0 1,0 0-1,0-1 1,0 1-1,0 0 0,0 0 1,0-1-1,0 1 1,0 0-1,-1 0 1,1-1-1,0 1 1,0 0-1,0 0 0,0 0 1,0-1-1,-1 1 1,1 0-1,0 0 1,0 0-1,0-1 1,0 1-1,-1 0 0,1 0 1,0 0-1,0 0 1,-1 0-1,0 0 99,-1 0-1,0 1 1,1 0 0,-1-1-1,1 1 1,-1 0-1,1 0 1,-1 0 0,1 0-1,0 0 1,-2 1 0,-39 34 180,1 1 0,3 1 0,0 3 1,3 1-1,-46 70 0,69-92-263,0 1 0,-18 44 0,28-59-39,0 1 0,0 0 1,0-1-1,1 1 1,0 0-1,0 0 0,0 0 1,1-1-1,0 1 1,1 0-1,-1 0 0,1 0 1,1 0-1,-1-1 1,4 8-1,-4-11-3,2 1 0,-1 0 0,0-1 0,1 0 0,-1 1 0,1-1 0,0 0 0,0-1 0,0 1 0,1 0 0,-1-1 0,0 0 0,1 0 0,0 0 0,0 0 0,-1 0 0,1-1 0,0 1 0,0-1 0,0 0 0,0-1 0,9 1 0,1 0 8,1 0 0,0-2 1,-1 0-1,1 0 0,18-5 1,-4-2-102,1 0 0,-2-2 0,51-24 0,-59 24-316,0-1 0,-1-1 0,-1-1 0,0-1 0,28-27 1,-41 36 292,0-1 0,-1 1 0,0 0 0,0-1 0,0 0 1,-1 0-1,0 0 0,0-1 0,-1 1 0,3-10 1,-4-13-597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1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19220,'12'0'1792,"17"-5"-1071,9-3-225,14-4 880,6-3-248,8 0-440,3-4-95,-3 4-377,-5 0-256,-16 2-737,-10 3-455,-18 3 976,-16 7-248,1 2-176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1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16628,'27'2'1872,"22"-11"-944,9-7-360,13-7 985,4 0-249,4-1-536,-2-1-448,-5-1-952,-5 2 728,-15 7-280,-4 2-120</inkml:trace>
  <inkml:trace contextRef="#ctx0" brushRef="#br0" timeOffset="1">921 85 18708,'6'0'2184,"4"-1"-1439,9-6-337,5 1 1248,7-1-872,1-3-568,8-3-848,0-3 664,4 4-224,-3 0-152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28 16844,'0'-1'134,"0"0"0,0 0-1,0 0 1,0 0 0,-1 1 0,1-1 0,0 0 0,1 0 0,-1 0 0,0 0 0,0 0 0,0 0 0,0 0 0,1 0 0,-1 1 0,0-1 0,1 0 0,-1 0 0,1 0 0,-1 0 0,1 1 0,-1-1 0,1 0-1,0 1 1,-1-1 0,1 0 0,0 1 0,0-1 0,-1 1 0,1-1 0,0 1 0,0-1 0,0 1 0,-1 0 0,1-1 0,0 1 0,0 0 0,0 0 0,0 0 0,0-1 0,0 1 0,0 0 0,0 0 0,1 1-1,2-1 151,1 0 0,-1 1-1,0-1 1,0 1 0,0 0-1,0 1 1,0-1-1,7 4 1,-7-3-207,0 1-1,0-1 1,-1 1 0,1 0-1,0 0 1,-1 0 0,0 0-1,0 1 1,0-1 0,0 1-1,-1 0 1,1 0 0,-1 0-1,0 0 1,2 7 0,-2-6-43,-1 1 0,0 1 0,0-1 0,0 0 0,-1 0 0,0 0 0,0 0 0,-1 0 1,0 0-1,-2 9 0,-2 2-30,-1 0-1,0 0 1,-2 0 0,0-1 0,-1 0 0,-20 27-1,-2-5-2,21-26 8,-1 1 1,2 0 0,0 0 0,-10 19 0,19-31-8,-1 0 0,1-1 1,0 1-1,-1 0 0,1 0 0,0-1 1,0 1-1,0 0 0,0 0 0,0-1 1,-1 1-1,1 0 0,0 0 0,1-1 1,-1 1-1,0 0 0,0 0 0,0 0 1,0-1-1,1 1 0,-1 0 0,0-1 0,1 1 1,-1 0-1,0-1 0,1 1 0,0 1 1,0-1 2,1 0 0,0 0 0,-1 0-1,1 0 1,-1-1 0,1 1 0,0 0 0,-1-1 0,1 1 0,0-1 0,3 1 0,7 0 26,1-1-1,22-2 1,-27 2-20,32-4-283,64-13-1,-83 12-107,-2 0-1,1-2 1,-1 0 0,0-1-1,20-12 1,-17 3-107,-10 0-169</inkml:trace>
  <inkml:trace contextRef="#ctx0" brushRef="#br0" timeOffset="1">6 287 13483,'-6'9'1992,"14"-1"-863,6-2-425,15-5 2176,4-1-1583,12 0-617,2-1-416,7-5 1272,-1-4-1264,0-2-72,-3-2-32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2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114 227 14635,'-39'36'3266,"25"-25"-1819,1 1-1,1 1 1,-14 16 0,25-27-1350,0-1 0,0 0 0,0 1 0,0-1 1,0 1-1,1-1 0,-1 1 0,0-1 0,1 1 0,-1 0 1,1-1-1,0 1 0,-1 2 0,1-4-59,0 1 0,0-1 1,1 1-1,-1-1 0,0 1 0,0-1 0,0 1 0,1-1 1,-1 1-1,0-1 0,1 1 0,-1-1 0,0 0 1,1 1-1,-1-1 0,0 0 0,1 1 0,-1-1 0,1 0 1,-1 1-1,1-1 0,-1 0 0,0 0 0,1 1 0,-1-1 1,1 0-1,0 0 0,4 1 43,0-1-1,0 0 1,0 0 0,-1 0 0,1 0 0,0-1-1,7-1 1,30-9-46,79-31 0,-26 7-106,-94 34 73,0 1 0,-1 0 0,1 0 0,0-1 0,0 1 0,0 0 0,0 0 0,0 0 0,0 0 0,0 0 0,0 0 0,0 0 0,0 0 0,0 0 0,-1 1 0,2-1 0,-1 1 2,-1-1 0,1 0 0,-1 0 0,0 1 0,1-1 0,-1 1 0,0-1 0,0 0-1,1 1 1,-1-1 0,0 1 0,0-1 0,1 1 0,-1-1 0,0 0 0,0 1 0,0-1-1,0 1 1,0-1 0,0 1 0,0-1 0,0 2 0,-1 3 47,0 0 0,0 0 0,0 1 1,-4 8-1,-2 7 117,7-21-159,0 1 0,0 0 0,0 0 1,0 0-1,0 0 0,0-1 0,0 1 0,1 0 1,-1 0-1,0 0 0,0-1 0,0 1 0,1 0 0,-1 0 1,0-1-1,1 1 0,-1 0 0,1-1 0,-1 1 1,1 0-1,-1-1 0,1 1 0,0-1 0,-1 1 0,1-1 1,-1 1-1,1-1 0,0 1 0,0-1 0,2 1 1,-1 0 1,0-1-1,0 0 0,1 1 0,-1-1 0,0 0 0,1 0 0,-1 0 0,0-1 1,4 0-1,5-1-5,0-2 0,0 1 1,11-6-1,32-17-372,57-35-1,-97 55 128,-7 10 112,-6-1 126,-1-1 0,1 1 0,-1-1-1,1 1 1,-1-1 0,0 1 0,0 4 0,-1-4 18,1 0 1,0-1-1,0 1 1,1 0-1,-1 0 0,1-1 1,-1 1-1,2 3 1,-1-4-3,1-1 1,-1 1 0,0-1-1,1 1 1,-1-1 0,1 1-1,0-1 1,-1 0 0,1 0-1,0 0 1,0 0 0,0 0-1,0 0 1,0-1 0,0 1-1,0 0 1,0-1 0,0 0-1,0 1 1,0-1 0,0 0-1,0 0 1,0 0 0,1-1-1,2 0 1,7-1 39,1 0 0,-2-1-1,14-6 1,-19 7-43,14-6 6,0 0 1,0-2 0,-1-1 0,-1 0-1,30-24 1,-21 12 2,-1-1 0,41-48 0,-61 65-10,-1 1 1,1-1-1,-1 0 0,-1-1 1,1 1-1,-1-1 0,0 0 0,-1 0 1,4-15-1,-6 23-9,-1 0 0,0-1 1,0 1-1,0-1 0,0 1 0,0-1 1,0 1-1,0-1 0,0 1 0,0-1 0,0 1 1,0-1-1,0 1 0,0-1 0,0 1 1,0-1-1,0 1 0,-1-1 0,1 1 1,0-1-1,0 1 0,-1-1 0,1 1 1,0 0-1,-1-1 0,1 1 0,0-1 0,-1 1 1,1 0-1,-1-1 0,0 1 0,0 0 0,1 0 0,-1 0 0,0 0 0,0 0 0,0 0 0,0 0 0,0 1 0,0-1 0,1 0 0,-1 1 0,0-1 0,0 0 0,0 1 0,0 0 0,-26 20 9,20-13 0,1 0 0,0 0 1,0 0-1,1 0 0,0 1 0,1 0 1,0 0-1,0 1 0,-3 14 0,6-21-14,0 1-1,1-1 0,-1 1 1,1-1-1,0 1 0,0-1 1,0 1-1,1-1 0,-1 1 1,1-1-1,0 1 0,0-1 0,0 1 1,0-1-1,1 0 0,-1 0 1,1 1-1,0-1 0,0 0 1,0-1-1,0 1 0,0 0 1,1-1-1,-1 1 0,1-1 1,0 0-1,0 1 0,0-1 1,0-1-1,4 3 0,-3-2-100,0 1 0,1-1-1,0 0 1,-1-1 0,1 1-1,0-1 1,0 0 0,0 0-1,0 0 1,0-1 0,0 0 0,0 0-1,0 0 1,0-1 0,0 1-1,0-1 1,-1 0 0,1-1-1,0 1 1,0-1 0,-1 0 0,1 0-1,-1 0 1,1-1 0,4-3-1,29-23-442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2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4 225 17140,'0'0'52,"0"0"0,0 0 0,0 0 0,0 0 1,-1 0-1,1 0 0,0 0 0,0 0 0,0 0 1,0 0-1,0 0 0,-1 0 0,1 0 0,0 0 1,0 0-1,0 0 0,0 0 0,0 0 0,0-1 1,-1 1-1,1 0 0,0 0 0,0 0 0,0 0 1,0 0-1,0 0 0,0 0 0,0 0 0,0-1 1,-1 1-1,1 0 0,0 0 0,0 0 0,0 0 1,0 0-1,0-1 0,0 1 0,0 0 0,0 0 1,0 0-1,0 0 0,0 0 0,0-1 0,0 1 1,0 0-1,0 0 0,0 0 0,0 0 0,0 0 1,0-1-1,0 1 0,0 0 0,0 0 0,1 0 1,7-12 1196,18-16-430,-22 25-521,14-15 469,34-24 1,-47 37-694,1 2-1,0-1 1,0 0-1,0 1 1,0 0-1,1 1 1,-1 0-1,1 0 1,-1 0 0,1 0-1,8 0 1,-12 2-50,0 1 0,0-1 0,0 0 0,-1 1 0,1 0 0,0 0 0,0 0 0,-1 0 0,1 0 0,-1 0 0,1 0 0,-1 1 0,1 0 0,-1-1 0,0 1 0,0 0 0,0 0 0,0 0 0,3 4 0,3 5 25,-1 0-1,0 0 1,6 15 0,3 4 6,-13-25-38,0 1-1,0-1 0,1-1 0,0 1 0,0-1 1,0 1-1,0-1 0,1 0 0,0 0 0,0-1 1,5 4-1,-7-6 9,0 0 1,0 0-1,0 0 1,1 0-1,-1-1 1,0 1-1,0-1 1,0 0-1,1 0 0,-1 0 1,0 0-1,0-1 1,1 1-1,-1-1 1,0 0-1,0 1 1,0-2-1,0 1 1,0 0-1,0 0 1,0-1-1,4-3 1,6-5 139,0 0 0,0-1 0,-1 0 0,-1-1 0,0-1 0,16-22 0,-6 2 446,30-60 0,-46 81-500,-1 5 21,2 20-728,3 5-75,-9-17 665,0-1-1,0 1 0,1-1 0,-1 1 0,0-1 1,1 1-1,-1-1 0,0 1 0,1-1 0,-1 1 1,1-1-1,-1 1 0,1-1 0,-1 0 0,1 1 1,-1-1-1,1 0 0,-1 1 0,1-1 0,-1 0 1,1 0-1,0 0 0,-1 1 0,1-1 0,-1 0 1,1 0-1,0 0 0,-1 0 0,1 0 0,0 0 1,11-9-285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2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346 121 17796,'2'-4'206,"0"0"0,-1 0 1,0 0-1,0 0 0,0 0 0,0 0 0,-1 0 1,1 0-1,-1 0 0,0 0 0,0 0 1,-1 0-1,1 0 0,-1 0 0,0 0 1,-1-4-1,1 5-66,-1 0 0,1 0 0,-1 0 0,0 0 0,0 1 0,0-1 0,0 1 0,0-1 0,0 1 0,-1 0 0,1 0 0,-1 0 0,0 0-1,1 1 1,-1-1 0,0 1 0,0-1 0,0 1 0,0 0 0,0 0 0,-5-1 0,-1 1-7,0 0-1,0 0 0,-1 1 1,1 0-1,0 1 1,0 0-1,-1 1 1,1-1-1,0 2 0,0-1 1,1 1-1,-1 1 1,0-1-1,1 2 0,0-1 1,-8 7-1,3-3-127,1 1-1,1 0 1,0 1-1,0 0 1,1 1-1,0 0 1,1 1 0,0 0-1,-9 17 1,15-22-8,0 0 0,0 0 0,0 0 0,1 0 1,0 0-1,1 1 0,0-1 0,-1 14 0,2-19 2,0-1-1,0 1 1,0 0-1,1 0 1,-1 0-1,0-1 1,1 1 0,0 0-1,-1 0 1,1-1-1,0 1 1,0 0-1,0-1 1,0 1-1,0-1 1,2 3-1,-1-3 2,0 0-1,0 0 0,-1 0 1,1 0-1,0 0 0,0-1 0,0 1 1,0 0-1,0-1 0,0 0 0,0 1 1,0-1-1,0 0 0,1 0 1,-1 0-1,0-1 0,0 1 0,3-1 1,6-2-3,1-1 1,-1 0-1,0 0 1,0-1 0,-1 0-1,1-1 1,-1 0-1,14-12 1,71-66-35,-92 81 37,52-50-21,-54 53 20,-1-1 0,0 0 1,1 1-1,-1-1 0,1 1 1,-1-1-1,1 1 0,-1-1 1,1 1-1,-1-1 0,1 1 1,-1 0-1,1-1 0,0 1 1,-1 0-1,1-1 1,0 1-1,-1 0 0,1 0 1,0 0-1,-1-1 0,1 1 1,0 0-1,-1 0 0,1 0 1,0 0-1,-1 0 0,2 1 1,-1 0-2,0 1 0,0-1 0,0 1 1,-1-1-1,1 1 0,-1-1 0,1 1 0,-1-1 1,1 1-1,-1 0 0,0-1 0,0 1 0,0 2 1,6 105-39,5 56 42,-8-140 16,1 0 1,2 0 0,0 0 0,15 33 0,-3-30 45,-15-24-43,0-1-1,-1 0 0,0 1 1,1 0-1,-1-1 1,0 1-1,-1 0 0,2 4 1,-3-7 9,0 1 1,0-1 0,0 0-1,-1 0 1,1 1-1,0-1 1,-1 0 0,1 0-1,-1 0 1,1 0-1,-1 0 1,1 0 0,-1 0-1,0 0 1,1 0-1,-1 0 1,0 0 0,0 0-1,0 0 1,0 0-1,0-1 1,0 1 0,0 0-1,0-1 1,0 1-1,0-1 1,0 1 0,-1-1-1,1 1 1,-2-1-1,-40 10 787,17-8-650,-1-2-1,0-1 0,1-1 0,0-1 1,-1-1-1,1-2 0,1 0 1,-34-14-1,51 15-1315,11 0 339,11 0-273,89-11-315,-50 6 715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2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32 18060,'-1'-1'87,"1"0"0,0 0 1,-1 0-1,1 0 0,-1 0 0,1 0 1,-1 0-1,1 0 0,-1 0 0,0 1 1,0-1-1,1 0 0,-1 0 1,0 1-1,0-1 0,0 0 0,1 1 1,-1-1-1,0 1 0,0-1 0,0 1 1,0 0-1,0-1 0,0 1 0,0 0 1,0 0-1,0-1 0,0 1 0,0 0 1,-1 0-1,1 0 0,0 0 0,0 1 1,0-1-1,0 0 0,0 0 1,0 1-1,0-1 0,-1 1 0,-3 1 180,-1 0 0,1 0 0,0 0 1,0 1-1,1 0 0,-9 6 0,3 1-86,0-1-1,1 1 1,0 1 0,1 0 0,0 0 0,0 1 0,2 0 0,-1 0-1,2 0 1,-6 16 0,6-12-120,0 1-1,1 0 1,0 0-1,2 1 1,0-1-1,1 1 1,2 26 0,-1-38-32,1 1 0,0-1 0,0 1 0,1-1 0,0 0 0,0 0 0,0 0 0,1 0 0,0 0 0,0-1 0,6 10 0,-6-12-4,0 0 0,0 0 1,0 0-1,0-1 0,0 1 0,1-1 0,0 0 0,-1 0 0,1 0 0,0 0 0,0 0 0,0-1 0,0 0 0,0 0 0,0 0 0,0 0 0,0-1 0,8 0 0,-3 0 21,0-1 1,0 0 0,1-1-1,-1 0 1,0-1 0,-1 0-1,1 0 1,0-1-1,-1 0 1,0 0 0,0-1-1,0 0 1,0-1 0,6-6-1,3-3 95,-1 0-1,0-1 1,-1-1-1,21-32 0,-28 36-66,1 0-1,-2 0 1,0-1-1,0 0 1,-1-1 0,-1 1-1,0-1 1,-1 0-1,-1 0 1,-1 0-1,0-1 1,0 1-1,-2-17 1,0 29-80,0 0 1,0 0-1,-1 0 0,1 0 1,-1 0-1,0 0 0,1 0 1,-1 1-1,-1-1 0,1 0 1,0 0-1,-1 1 0,1-1 1,-1 1-1,0-1 0,0 1 1,0 0-1,0 0 0,0 0 1,0 0-1,-1 0 0,1 0 1,-1 1-1,1-1 0,-1 1 1,0-1-1,0 1 0,1 0 1,-1 0-1,0 0 0,0 1 1,0-1-1,0 1 0,0 0 1,0-1-1,0 1 0,0 1 1,0-1-1,0 0 0,0 1 1,0-1-1,0 1 0,-3 1 1,-2 1-251,-1 0 1,1 0-1,-1 1 1,1 0-1,1 0 1,-1 1 0,0 0-1,-7 7 1,1 1-541,0 1 0,-20 25 0,22-25-140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1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 16508,'-1'0'131,"0"-1"1,1 1 0,-1-1 0,0 1 0,1 0-1,-1-1 1,0 1 0,1 0 0,-1 0 0,0 0-1,0-1 1,1 1 0,-1 0 0,0 0 0,0 0 0,1 0-1,-1 0 1,0 0 0,0 1 0,1-1 0,-1 0-1,0 0 1,0 0 0,1 1 0,-1-1 0,0 0-1,0 1 1,-21 9 1107,-28 24 1409,81-58 912,-59 37-3110,7-5-470,21-8 20,-50 30-14,47-27 14,-1-1 0,1 1 0,0 0 0,0 0 0,0 0 0,0 0 0,1 0 0,-1 1 0,1-1 0,0 1 0,-3 7 0,5-11-1,-1 1 0,1 0 1,0 0-1,0 0 0,0 0 1,0-1-1,0 1 0,0 0 1,0 0-1,0 0 0,0 0 1,0 0-1,0-1 0,1 1 1,-1 0-1,0 0 0,1 0 1,-1-1-1,0 1 0,1 0 1,-1 0-1,2 0 0,-1 1-6,1 0 0,0-1 0,0 1-1,0-1 1,0 1 0,0-1 0,0 0-1,3 1 1,6 3-65,0-2 0,19 5 0,-22-6 17,26 5-131,-21-5 85,0 1-1,0 0 1,0 1-1,0 0 1,0 1-1,-1 0 1,22 13-1,-33-17 101,0 0-1,0-1 1,0 1 0,0 0 0,0-1-1,-1 1 1,1 0 0,0 0-1,-1 0 1,1-1 0,0 1 0,-1 0-1,1 0 1,-1 0 0,1 0-1,-1 0 1,1 0 0,-1 1 0,0-1-1,0 0 1,0 0 0,1 0-1,-1 0 1,0 0 0,0 0 0,-1 2-1,1-1 22,-1 0-1,0-1 1,0 1-1,0 0 1,0-1-1,-1 1 1,1-1 0,0 1-1,-1-1 1,1 0-1,-1 1 1,1-1-1,-4 2 1,-5 2 107,1-1 0,-1 1 0,0-2 0,-15 5 0,24-8-125,-14 4 284,-31 3-1,43-6-321,0-1 0,1 0-1,-1 0 1,1 0 0,-1 0-1,0 0 1,1 0 0,-1-1-1,1 1 1,-1-1 0,1 0-1,-1 1 1,1-1 0,-1 0-1,1-1 1,0 1 0,-1 0-1,1-1 1,0 1 0,-3-4-1,4 3-85,0-1 0,0 1 0,0 0 0,1 0 0,-1-1 0,1 1 0,-1-1 0,1 1 0,0 0 0,0-1 0,0 1 0,0-1 0,1 1 0,-1 0 0,1-1 0,-1 1 0,1 0 0,0 0 0,0-1-1,1-1 1,4-9-181,1 0 0,9-14 0,-8 16 58,19-32-676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2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423 203 17084,'20'-7'2216,"-11"8"-1344,-24 18-336,-8 10 1977,-5 12-1529,-3 5-200,-2 8-272,-1-2-95,8-2-193,2-6-40,8-7-184,5-6-176,7-19-449,4-7-295,0-19 1712,1-9-968,1-15-32,-2-7-128</inkml:trace>
  <inkml:trace contextRef="#ctx0" brushRef="#br0" timeOffset="1">153 1 16484,'-2'0'133,"-1"0"1,0 0-1,1-1 1,-1 2 0,0-1-1,0 0 1,1 1 0,-1-1-1,0 1 1,1 0-1,-1-1 1,1 1 0,-1 1-1,1-1 1,0 0 0,-1 1-1,1-1 1,0 1-1,0-1 1,0 1 0,0 0-1,-3 4 1,-4 4 303,0 1 0,1 0 1,-9 15-1,9-11-7,0 0-1,1 0 1,1 1 0,0 0 0,-3 17-1,7-25-319,1-1 0,-1 0-1,1 1 1,1-1-1,0 0 1,0 1 0,0-1-1,1 1 1,0-1-1,0 0 1,1 1 0,0-1-1,5 12 1,-5-16-81,0 0 1,0 0-1,1 0 0,-1 0 1,1-1-1,-1 1 0,1-1 1,0 0-1,0 1 1,0-1-1,0-1 0,1 1 1,-1 0-1,1-1 1,-1 0-1,1 0 0,-1 0 1,1 0-1,-1 0 1,1-1-1,0 1 0,-1-1 1,1 0-1,0 0 0,5-1 1,2-1 11,0 1 0,0-1-1,0-1 1,0 0 0,-1-1 0,1 0 0,11-6 0,-12 4-7,-1 0 0,-1 0 1,1-1-1,-1 0 0,0 0 1,-1-1-1,1 0 1,-2 0-1,11-15 0,-15 19-28,0 1-1,0-1 1,0 1-1,0-1 1,0 0-1,-1 0 0,0 1 1,0-1-1,0 0 1,0 0-1,0 0 1,-1-1-1,0 1 0,0 0 1,0 0-1,0 0 1,-1 0-1,1 0 1,-1 0-1,0 0 1,-1 0-1,1 0 0,0 1 1,-1-1-1,0 0 1,0 1-1,0-1 1,-3-3-1,2 4-30,0 0-1,0-1 1,-1 1-1,1 1 1,-1-1-1,1 1 1,-1-1-1,0 1 1,0 0-1,0 0 1,0 1-1,0-1 1,-1 1-1,1 0 1,0 0-1,-9-1 1,6 2-43,0 0 0,1 1 0,-1 0 0,0 0 0,0 0 0,0 1 0,1 0 0,-1 0-1,1 1 1,-8 3 0,6-2-182,0 1 0,1-1 0,-1 1 0,1 1 0,0-1 0,1 1 0,0 0-1,0 1 1,0 0 0,0-1 0,1 2 0,0-1 0,1 1 0,0-1 0,0 1-1,1 0 1,-4 13 0,6-18 171,1 0 0,-1 0 0,1 0-1,0-1 1,0 1 0,0 0 0,0 0-1,1 0 1,-1 0 0,1-1 0,0 1-1,0 0 1,0-1 0,0 1 0,0-1 0,3 5-1,17 15-672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112 159 18100,'-31'46'2675,"18"-29"-1731,1 1-1,1 0 1,-9 21-1,19-38-888,1 0-1,-1-1 1,1 1 0,0 0-1,-1 0 1,1 0 0,0-1-1,0 1 1,0 0-1,-1 0 1,1 0 0,0 0-1,0-1 1,0 1 0,0 0-1,0 0 1,1 0-1,-1 0 1,0 1 0,1-2-27,-1 0 0,1 1 1,-1-1-1,0 0 0,1 0 1,-1 0-1,1 0 1,-1 1-1,1-1 0,-1 0 1,1 0-1,-1 0 0,1 0 1,-1 0-1,0 0 1,1 0-1,-1 0 0,1 0 1,-1 0-1,1 0 0,-1-1 1,1 1-1,-1 0 0,1 0 1,4-2 53,0-1 1,-1 1-1,1-1 1,-1 1-1,4-5 1,11-9 17,-1-1 1,-1 0-1,21-28 0,-32 37-77,1-1-1,-1-1 0,-1 1 0,0-1 0,0 0 0,-1 0 0,0 0 0,0-1 0,3-19 1,-7 27-23,0 0 1,1 0-1,-1-1 1,0 1-1,0 0 1,-1 0 0,1 0-1,-1 0 1,0-1-1,1 1 1,-1 0 0,-1 0-1,1 0 1,0 0-1,-1 1 1,1-1 0,-1 0-1,0 1 1,0-1-1,0 1 1,-3-4-1,1 4-16,1 0-1,0 0 0,0 1 0,-1-1 0,1 1 0,-1-1 0,1 1 1,-1 0-1,0 0 0,1 1 0,-1-1 0,0 1 0,0 0 0,1 0 0,-1 0 1,0 0-1,-7 2 0,4 0-131,-1 0 0,0 1 1,1 0-1,-1 0 0,1 0 0,0 1 0,0 0 1,-9 7-1,13-9 79,0 1 0,0-1 0,0 1 0,0-1 0,1 1 0,-1 0 0,1 0 0,0 0 1,0 0-1,0 1 0,0-1 0,0 0 0,1 1 0,-1-1 0,1 1 0,0 0 0,0-1 0,0 1 0,0 5 0,5 13-467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17892,'1'-2'445,"-1"0"-298,0 1 0,0 0 0,0 0 0,1-1 0,-1 1-1,0 0 1,1 0 0,-1 0 0,1-1 0,0 1 0,-1 0 0,1 0 0,0 0 0,0 0 0,-1 0 0,1 0 0,0 0 0,0 1 0,0-1 0,0 0 0,0 0 0,0 1 0,0-1 0,1 1 0,-1-1 0,0 1 0,0-1 0,0 1 0,1 0 0,-1-1 0,0 1 0,0 0 0,1 0 0,-1 0-1,0 0 1,2 0 0,46 1 1245,-2-1-509,72-7 0,-103 5-784,1-1-1,-1-1 1,0-1 0,0 0-1,0-1 1,-1-1-1,0 0 1,15-11-1,-21 12 12,18-10 249,-26 15-350,-1 1 0,1 0 0,0 0 0,-1-1 0,1 1 1,0 0-1,-1 0 0,1 0 0,0 0 0,-1 0 0,1 0 0,-1 0 0,1 0 0,0 0 0,-1 0 0,1 0 0,0 1 1,-1-1-1,1 0 0,-1 0 0,1 1 0,0-1 0,-1 0 0,1 1 0,-1-1 0,1 0 0,-1 1 0,1-1 0,-1 1 1,1-1-1,-1 1 0,0-1 0,1 1 0,-1-1 0,0 1 0,1-1 0,-1 1 0,0 0 0,1 0 0,6 22 77,-6-18-80,1 1 0,0 0 1,0 0-1,0-1 0,1 0 1,-1 1-1,7 7 0,-8-12-1,-1-1-1,0 1 0,1-1 1,-1 1-1,1-1 0,-1 0 0,1 1 1,-1-1-1,1 0 0,-1 1 0,1-1 1,-1 0-1,1 0 0,-1 1 0,1-1 1,0 0-1,-1 0 0,1 0 0,-1 0 1,1 0-1,0 0 0,-1 0 1,1 0-1,-1 0 0,1 0 0,0 0 1,-1 0-1,1 0 0,-1 0 0,1-1 1,0 1-1,1-2 8,0 1 0,0 0 0,0-1 0,0 1 0,-1-1 0,1 1 0,-1-1 0,1 0 0,0-2 0,4-5 27,-1 0-1,0 0 1,4-12-1,-3 5-228,0-2 0,-1 1 1,-1 0-1,-1-1 0,-1 0 0,0 0 0,-1-27 0,-2 42 120,1 1 0,-1-1 0,0 0 0,1 1 0,-1-1 1,0 1-1,-1-1 0,1 1 0,0-1 0,-3-2 0,-4-5-378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19276,'137'-74'4253,"-107"60"-3634,0 1 0,53-14-1,-68 24-522,1-2-20,1 1 1,0 0 0,0 1-1,0 1 1,0 1 0,23 1 0,-38 0-73,1 1 1,0-1-1,-1 1 1,1-1-1,0 1 1,-1 0-1,1 0 1,-1 0 0,1 0-1,-1 1 1,0-1-1,1 1 1,-1-1-1,0 1 1,0 0-1,0 0 1,0 0 0,2 3-1,-2-1 1,0 0 0,0 0-1,0 0 1,-1 0 0,0 0 0,1 0 0,-2 0-1,1 0 1,0 1 0,-1 7 0,-1 7 9,-1 0 0,0 1 1,-2-1-1,-7 22 1,11-39-13,-122 340-58,109-308-456,12-22 333,2-12 174,-1 0 1,1 0-1,-1 0 0,0 0 1,1 0-1,-1 0 0,1 0 1,-1 0-1,0 0 1,1 0-1,-1 0 0,0-1 1,1 1-1,-1 0 1,0 0-1,1 0 0,-1-1 1,0 1-1,1 0 0,-1 0 1,0-1-1,1 1 1,-1 0-1,0-1 0,0 1 1,0 0-1,1-1 1,-1 1-1,0 0 0,0-1 1,0 0-1,20-33-182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17276,'-3'7'1816,"-5"16"-960,-1 8-256,0 10 889,-2 5-177,3 11-304,2 4-168,5 0-215,-1-4-137,5-4-336,3-4-176,0-14-592,2-4-185,-8-20 441,0-10 112,-12-11-152,-4-7-224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11 208 16700,'-2'-4'143,"1"1"0,-1-1 0,1 1 0,0-1 0,0 0 0,0 0 1,0 1-1,1-1 0,-1 0 0,1 0 0,0 0 0,0 1 0,1-1 1,-1 0-1,1 0 0,0 0 0,0 1 0,0-1 0,0 0 0,1 1 1,-1-1-1,1 1 0,4-6 0,0 1 170,2 0 0,-1 0 1,1 1-1,1 0 0,-1 0 0,1 1 1,0 0-1,0 1 0,1 0 0,0 0 0,0 1 1,15-5-1,1 2 83,1 0 1,0 2-1,47-3 0,-51 7-262,0 1-1,0 1 0,31 4 1,-44-3-116,0 0 1,-1 1 0,1 0-1,-1 0 1,1 1 0,-1 0-1,0 0 1,0 1 0,15 12-1,-22-15-11,0 0 0,0-1-1,0 1 1,0 0 0,0 0-1,-1 0 1,1 0 0,-1 0-1,0 1 1,1-1 0,-1 0-1,0 1 1,0-1 0,-1 0-1,1 1 1,0-1 0,-1 1-1,0 0 1,1-1 0,-1 4-1,-1-2 4,1 0 1,-1 0-1,0 0 0,-1 0 0,1 0 0,-1-1 0,1 1 0,-1 0 0,0-1 0,-1 1 0,-3 4 0,-6 6 31,-1-1-1,0 0 0,-1-1 0,-22 15 0,-82 47-840,113-71 836,7-2-199,11-5-6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33 510 17028,'-9'21'6181,"-4"27"-4293,12-44-1758,-2 9 164,1 0 0,0 0 0,1 0 1,0 16-1,1-26-267,0-1 0,0 0-1,0 0 1,0 0 0,1 0 0,-1 1 0,1-1 0,-1 0 0,1 0-1,0 0 1,0 0 0,0 0 0,0 0 0,0-1 0,0 1 0,0 0 0,1 0-1,-1-1 1,1 1 0,-1-1 0,1 1 0,0-1 0,0 0 0,-1 0-1,1 1 1,0-1 0,0 0 0,0-1 0,0 1 0,0 0 0,0-1 0,0 1-1,5 0 1,0-1 3,0-1-1,1 0 1,-1 0 0,0 0-1,0-1 1,0 0-1,0 0 1,0-1 0,-1 0-1,1 0 1,-1 0-1,12-9 1,-1 0 33,0-1 0,-1-1 1,16-18-1,-21 21 11,0-1-1,-1-1 1,-1 0 0,0 0 0,-1 0 0,0-1 0,9-25-1,-14 25 39,-7 9 93,3 5-195,0 1 0,0-1 1,0 0-1,0 1 0,0 0 0,0-1 0,0 1 0,0-1 1,0 1-1,1 0 0,-1 0 0,0-1 0,0 1 1,1 0-1,-1 0 0,0 0 0,1 0 0,-1 0 0,0 1 1,-3 7 4,-1 1 0,1-1 0,1 1 0,-1 0 1,2 0-1,-4 20 0,5-23-39,0 1 0,1 0-1,0-1 1,0 1 0,1-1 0,-1 1 0,2 0-1,-1-1 1,1 0 0,3 8 0,-5-13-44,1 0 0,0-1 0,0 1 0,0 0 0,0-1 0,0 1 0,0 0 1,0-1-1,1 0 0,-1 1 0,0-1 0,1 0 0,-1 0 0,1 1 1,0-1-1,-1 0 0,1-1 0,0 1 0,0 0 0,-1 0 0,1-1 0,0 1 1,0-1-1,0 0 0,0 1 0,0-1 0,0 0 0,-1 0 0,1 0 1,2-1-1,2 0-77,-1 0 0,1-1 0,-1 0 0,0 0 0,0 0 0,0-1 0,0 1 1,0-1-1,5-5 0,16-13-553</inkml:trace>
  <inkml:trace contextRef="#ctx0" brushRef="#br0" timeOffset="1">526 1 18428,'-4'-1'2319,"0"11"-1673,-8 27 231,1 0 0,2 1 1,2 0-1,2 1 0,1 0 1,2 46-1,2-74-774,1-1 1,0 1 0,0-1-1,1 0 1,6 19 0,-7-26-84,1 1-1,-1-1 1,1 0 0,0 0 0,0 0 0,0 0 0,0 0 0,0 0 0,1-1 0,-1 1 0,1-1 0,0 0 0,0 1 0,0-1 0,0 0-1,0-1 1,0 1 0,0-1 0,0 1 0,5 0 0,4 0-27,0 0 0,-1-2-1,1 1 1,0-2 0,0 1 0,0-1-1,0-1 1,-1 0 0,18-6 0,-13 3-70,0 2 1,0 0 0,32-1 0,-47 4 65,1 0 1,-1 0-1,1 0 1,-1 0-1,1 0 1,-1 0-1,1 1 1,-1-1-1,1 1 0,-1-1 1,1 1-1,-1-1 1,0 1-1,1 0 1,-1 0-1,0-1 1,0 1-1,2 2 1,-2-2 4,-1 0 1,0-1-1,1 1 1,-1 0-1,0 0 1,0 0-1,1 0 0,-1 0 1,0 0-1,0 0 1,0 0-1,0 0 1,0 0-1,0 0 1,-1-1-1,1 1 1,0 0-1,0 0 0,-1 0 1,1 0-1,-1 1 1,-3 5 7,0 0 0,0-1-1,-1 0 1,0 1 0,-8 6 0,-2 2 70,0-2 0,-1 0 0,0 0 0,-1-2-1,-1 0 1,0-1 0,0-1 0,-1 0 0,0-1 0,-1-2 0,-25 7 0,42-12-128,-1-1 0,0 1 0,1-1 0,-1 1 0,0-1 0,1 0 1,-1-1-1,0 1 0,1-1 0,-1 1 0,0-1 0,1 0 0,-1 0 0,1-1 0,-6-2 0,8 3 3,0 0 1,0 0-1,-1 0 0,1 0 0,0 0 0,0-1 0,0 1 0,0 0 0,1-1 0,-1 1 0,0-1 0,0 1 0,1-1 0,-1 1 0,0-3 0,1 1 14,-1 0 0,1 0-1,0-1 1,0 1 0,0 0-1,1 0 1,-1-1-1,1 1 1,1-6 0,13-27-433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18540,'1'7'384,"-1"-1"0,1 1 0,-1-1 0,0 1 0,0-1 0,-1 1 0,-2 10 0,-15 48 851,6-25 233,3-9-943,1 0 1,2 0 0,1 1 0,2 0 0,1 0-1,2 34 1,1-60-474,-1-1-1,1 1 1,0 0 0,1-1-1,0 0 1,0 1-1,0-1 1,0 0-1,1 0 1,0 0 0,0 0-1,0 0 1,1-1-1,3 5 1,-4-6-41,0-1 0,0 0 1,0 0-1,0 0 0,0 0 0,1 0 1,-1-1-1,1 0 0,-1 1 1,1-1-1,-1 0 0,1-1 0,0 1 1,-1-1-1,1 0 0,0 1 1,-1-2-1,1 1 0,0 0 0,-1-1 1,1 1-1,0-1 0,3-2 1,4-1 0,-1-1 0,1-1 0,-2 1 0,1-2 0,-1 1 0,1-1 0,-2-1 1,1 1-1,-1-2 0,-1 1 0,11-15 0,-7 9-2,-1-1 0,-1 1 0,0-2 0,-1 1 0,7-18 0,-21 54-24,1-1 0,-3 35 1,7-47 14,1 1 1,-1 0-1,1-1 1,1 1 0,0-1-1,0 1 1,1-1-1,0 0 1,4 12 0,-5-17-42,0-1 0,0 0 0,1 0 0,-1 0 1,0 0-1,1 0 0,0 0 0,-1 0 1,1-1-1,0 1 0,0 0 0,0-1 0,0 0 1,0 1-1,0-1 0,0 0 0,1 0 1,-1 0-1,0 0 0,1-1 0,-1 1 0,0-1 1,1 1-1,-1-1 0,1 0 0,-1 0 0,1 0 1,-1 0-1,1 0 0,-1-1 0,1 1 1,-1-1-1,0 1 0,1-1 0,-1 0 0,0 0 1,0 0-1,1 0 0,-1-1 0,0 1 1,0 0-1,0-1 0,0 0 0,-1 1 0,1-1 1,0 0-1,-1 0 0,1 0 0,-1 0 0,0 0 1,1 0-1,0-3 0,1-3-341,1-1 0,-1 0 0,-1 1 0,0-1 0,0 0-1,-1 0 1,0 0 0,0-13 0,-6-75-1597,-19-59-3561,17 125 5443,-13-37 1,2 39 1685,18 28-1514,0 1 1,-1 0 0,1-1 0,0 1-1,-1-1 1,1 1 0,-1 0 0,1-1-1,-1 1 1,1 0 0,-1-1 0,1 1-1,-1 0 1,1 0 0,-1-1-1,1 1 1,-1 0 0,1 0 0,-1 0-1,0 0 1,0 0 28,1 1 0,-1-1 0,1 0 0,-1 1-1,1-1 1,-1 1 0,1-1 0,0 1 0,-1-1 0,1 1-1,0-1 1,-1 1 0,1-1 0,0 1 0,0-1 0,-1 1 0,1 0-1,0-1 1,0 1 0,0 0 0,0-1 0,0 1 0,0-1-1,0 2 1,0-1-44,-1 1-1,1 0 1,0-1-1,0 1 1,0 0-1,0-1 1,1 1-1,-1 0 0,0-1 1,1 1-1,-1-1 1,1 1-1,0 0 1,-1-1-1,1 1 1,0-1-1,0 0 1,0 1-1,0-1 0,0 0 1,1 2-1,1-1-81,-1-1 0,0 1 0,1 0 0,0-1 0,-1 0-1,1 1 1,0-1 0,-1 0 0,1-1 0,0 1 0,5 0 0,20 2-166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21141,'-11'9'542,"-24"18"1290,-44 43 1,70-61-1627,1 1-1,0-1 0,0 1 1,1 1-1,1 0 0,-1 0 1,2 0-1,-1 1 0,-5 18 1,10-26-180,0-1-1,1 1 1,-1 0 0,0-1 0,1 1-1,0 0 1,0-1 0,0 1-1,0 0 1,1-1 0,0 1 0,-1 0-1,1-1 1,0 1 0,1-1 0,-1 1-1,1-1 1,3 5 0,-2-4-15,0 0 0,0 0 1,1-1-1,0 0 0,0 0 0,0 0 1,0 0-1,0-1 0,0 1 0,1-1 1,-1 0-1,8 2 0,1 0-164,0-1 0,0-1 0,0 0 0,0-1-1,0 0 1,1-1 0,-1 0 0,0-2 0,21-3 0,-26 3-40,1 0 0,0 0 1,-1-1-1,0-1 0,1 1 1,-1-2-1,0 1 0,-1-1 1,1 0-1,9-9 1,8-14-478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215 171 17628,'2'-3'189,"-1"1"0,0 0 0,0 0 0,-1-1 0,1 1 1,0-1-1,-1 1 0,0-1 0,1 1 0,-1 0 0,0-1 0,0 1 0,-1-1 1,1 1-1,0-1 0,-1 1 0,1-1 0,-1 1 0,0 0 0,-1-4 1,0 5-35,1-1 1,0 0-1,-1 1 1,0-1-1,1 1 1,-1-1-1,0 1 1,0 0-1,1-1 1,-1 1-1,0 0 1,0 0-1,-1 1 1,1-1-1,0 0 1,0 1-1,0-1 1,0 1-1,-1 0 1,1 0 0,0 0-1,0 0 1,-4 0-1,-2 1 1,1 0 1,0 1-1,0 0 1,0 0-1,0 1 0,0 0 1,0 0-1,0 0 0,1 1 1,0 0-1,0 0 1,0 1-1,0 0 0,1 0 1,-1 0-1,1 1 0,-6 8 1,5-7-119,1 1 1,1-1-1,-1 1 1,1 0-1,0 0 0,1 0 1,0 0-1,0 1 1,1-1-1,0 1 1,0 0-1,1 0 1,0 0-1,1 11 0,0-18-21,0 1 0,0-1-1,1 1 1,-1-1-1,1 0 1,-1 1-1,1-1 1,0 0-1,0 0 1,0 0-1,0 1 1,0-1-1,1 0 1,-1 0-1,1-1 1,-1 1-1,1 0 1,0 0-1,-1-1 1,1 1-1,0-1 1,3 2-1,-2-2 7,0 0 0,0 0 0,0 0 0,0-1 0,0 1 1,0-1-1,0 1 0,0-1 0,0 0 0,0-1 0,0 1 0,1-1 0,-1 1 0,0-1 0,0 0 0,0 0 0,3-2 0,5-2 24,-1 0 0,-1-1 0,1 0-1,-1-1 1,0 0 0,0-1 0,-1 0-1,0 0 1,0-1 0,-1 0 0,8-13 0,1-3 13,-1-1 0,-2 0 0,13-34 0,-20 45-48,-2 7-7,0-1 1,-1 1-1,0-1 1,-1 0-1,0 1 1,0-1-1,-1 0 1,1-17-1,-5 24 1,-1 9 3,-2 11 4,3-7-18,1 0 1,1 0-1,0 0 0,0 0 0,1 0 0,0 0 0,1 0 0,0 0 1,1 0-1,0 0 0,1 0 0,0-1 0,8 17 0,-9-22 2,0 0 0,1 0 0,0-1 0,0 1 0,0-1 0,1 0 0,-1 1 0,1-2-1,0 1 1,0 0 0,0-1 0,1 0 0,-1 0 0,1 0 0,0 0 0,0-1-1,0 0 1,0 0 0,0 0 0,0 0 0,1-1 0,-1 0 0,0 0 0,1-1-1,-1 1 1,1-1 0,-1 0 0,1-1 0,6-1 0,-1 0-16,-1-1-1,0 0 1,0 0 0,0-1 0,0-1 0,-1 1 0,1-2-1,-1 1 1,-1-1 0,15-13 0,4-6-20,39-49 1,-56 63 51,-5 5 6,-1 1 1,0-1-1,0 0 1,3-7-1,-6 12-15,-1 0 0,0 1 0,1-1 1,-1 0-1,0 1 0,0-1 0,0 0 0,1 0 0,-1 1 1,0-1-1,0 0 0,0 1 0,0-1 0,0 0 1,0 0-1,-1 1 0,1-1 0,0 0 0,0 0 0,-1 0 1,0 0-3,1 1 1,-1-1 0,0 1 0,0-1 0,1 1-1,-1 0 1,0-1 0,0 1 0,0 0 0,0 0 0,0 0-1,0 0 1,1-1 0,-1 1 0,0 1 0,0-1 0,0 0-1,0 0 1,0 0 0,0 0 0,1 0 0,-3 1-1,-6 2-2,0-1-1,1 1 0,-1 1 0,1 0 0,-1 0 1,1 1-1,0 0 0,1 0 0,-1 0 0,1 1 1,0 1-1,-12 13 0,15-15-3,0 0 1,0 1 0,0 0-1,1-1 1,0 1-1,0 0 1,0 0-1,1 1 1,0-1-1,0 1 1,1-1 0,0 1-1,0-1 1,0 1-1,1 0 1,0-1-1,0 1 1,3 12-1,-3-16-15,1-1 0,-1 0 0,1 1-1,0-1 1,-1 0 0,1 0-1,0 0 1,1 1 0,-1-1-1,0 0 1,0 0 0,1-1-1,0 1 1,-1 0 0,1 0 0,0-1-1,0 1 1,-1-1 0,1 1-1,1-1 1,2 2 0,-1-2-132,-1 0 0,1-1 1,0 1-1,0-1 1,0 1-1,-1-1 1,1 0-1,0-1 0,0 1 1,0 0-1,-1-1 1,6-1-1,8-4-494,0-1 1,-1 0-1,0-1 1,22-14-1,7-6-266,1 0-154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1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19044,'0'0'46,"0"0"-1,1-1 0,-1 1 1,0 0-1,1 0 1,-1 0-1,0 0 1,1 0-1,-1 0 1,0 0-1,1 0 0,-1 0 1,0 0-1,0 0 1,1 0-1,-1 0 1,0 0-1,1 0 1,-1 1-1,0-1 1,1 0-1,-1 0 0,0 0 1,0 0-1,1 1 1,-1-1-1,0 0 1,0 0-1,1 0 1,-1 1-1,0-1 0,0 0 1,0 0-1,0 1 1,1-1-1,-1 0 1,0 1-1,0-1 1,0 0-1,0 0 1,0 1-1,0-1 0,0 0 1,0 1-1,0-1 1,0 0-1,0 1 1,0-1-1,0 0 1,0 1-1,0-1 0,0 0 1,0 1-1,0-1 1,0 0-1,0 0 1,0 1-1,-1-1 1,1 0-1,0 1 1,0-1-1,0 0 0,-1 1 1,-12 27 1023,10-22-489,-10 25-212,1 0-1,1 0 0,2 1 0,2 1 1,0 0-1,2 0 0,2 0 1,1 0-1,4 62 0,-1-91-346,-1 1 0,1 0 1,0 0-1,1-1 0,1 6 0,-3-10-17,0 1 0,0-1 0,0 0 0,0 0 0,1 1 0,-1-1 0,0 0 0,0 0 0,0 1 0,0-1 0,1 0-1,-1 0 1,0 0 0,0 1 0,0-1 0,1 0 0,-1 0 0,0 0 0,0 1 0,1-1 0,-1 0 0,0 0 0,1 0 0,-1 0 0,0 0 0,0 0 0,1 0 0,-1 0 0,0 0 0,1 0 0,-1 0 0,1 0 5,0-1 0,0 0 1,0 1-1,-1-1 0,1 0 1,0 0-1,0 0 0,-1 1 1,1-1-1,-1 0 0,1 0 1,-1 0-1,1 0 0,0-2 1,7-21 69,0 0 1,-1 0-1,-2-1 1,0 0 0,-2 0-1,1-40 1,-5 65-82,1-1 1,0 1-1,0 0 1,0-1-1,0 1 0,0 0 1,0-1-1,0 1 0,0-1 1,0 1-1,0 0 0,0-1 1,0 1-1,0 0 1,0-1-1,0 1 0,0-1 1,0 1-1,0 0 0,0-1 1,1 1-1,-1 0 1,0-1-1,0 1 0,0 0 1,1-1-1,-1 1 0,0 0 1,0 0-1,1-1 0,-1 1 1,0 0-1,1 0 1,-1 0-1,0-1 0,1 1 1,-1 0-1,0 0 0,1 0 1,-1 0-1,0 0 1,1 0-1,-1-1 0,1 1 1,16 11-95,-5-2 58,1-3 11,-1-1-1,1 0 1,-1-1-1,1 0 1,1-1-1,-1 0 1,17 0-1,11-1-51,43-3-1,-68 0 50,-15 1 28,1 0 1,-1 0-1,1 0 1,-1 0-1,1 0 0,-1 0 1,1 0-1,-1 0 1,0 0-1,1 1 0,-1-1 1,1 1-1,-1-1 1,1 1-1,-1 0 0,0-1 1,0 1-1,1 0 1,-1 0-1,2 1 0,-2 0 13,0 1 0,0-1 0,-1 0 0,1 1-1,0-1 1,-1 0 0,1 1 0,-1-1 0,0 1 0,0 2-1,1 4 38,0-7-34,-1 0 0,0-1 0,0 1-1,1 0 1,-1-1 0,1 1 0,-1-1-1,1 1 1,0-1 0,-1 1 0,1-1 0,0 1-1,0-1 1,0 0 0,0 0 0,0 1-1,1-1 1,-1 0 0,0 0 0,1 0-1,-1 0 1,0 0 0,1 0 0,-1-1 0,1 1-1,-1 0 1,1-1 0,-1 1 0,1-1-1,0 0 1,-1 0 0,1 1 0,0-1 0,-1 0-1,1 0 1,2-1 0,7 0 21,0 0 1,0-1 0,0-1-1,15-5 1,-12 4-41,26-9-5,-25 7-34,0 1 0,1 0 1,-1 2-1,1-1 0,0 2 0,0 0 1,17 1-1,-32 1 40,1 0 1,-1 0-1,0 0 1,0 0-1,0 0 1,1 0-1,-1 1 1,0-1-1,0 1 1,0-1-1,0 1 1,0-1-1,0 1 1,0-1-1,0 1 1,0 0-1,0 0 1,0-1-1,0 1 1,0 0-1,0 0 1,-1 0-1,1 0 1,0 0-1,-1 0 1,1 0-1,0 0 1,-1 0-1,0 1 1,1-1-1,-1 0 1,0 0-1,1 0 1,-1 0-1,0 1 1,0-1-1,0 2 0,-1 5 34,0-1 0,-1 1-1,0-1 1,0 0 0,-5 9-1,-2 14 155,9-30-177,0 1-1,0 0 1,-1 0-1,1-1 1,0 1-1,0 0 1,0-1-1,1 1 1,-1 0-1,0 0 1,0-1-1,0 1 1,0 0-1,1-1 1,-1 1-1,0 0 1,1-1-1,-1 1 1,0-1-1,1 1 1,-1-1-1,1 1 1,-1 0-1,1-1 1,-1 1-1,1-1 1,-1 0-1,1 1 1,0 0-1,1-1 1,1 1 0,-1 0 0,0-1 0,0 0 0,0 1 0,0-1-1,0 0 1,0 0 0,0 0 0,3-1 0,7-1-44,0 0-1,20-8 1,-31 10 29,82-33-419,-59 22 201,0 1 1,1 1 0,47-11-1,-70 20 214,0 0 0,0 0-1,0-1 1,0 1-1,0 0 1,1 1-1,-1-1 1,0 0-1,0 0 1,2 2 0,-3-2 16,-1 0 1,1 1 0,0-1 0,0 1 0,-1-1-1,1 0 1,-1 1 0,1 0 0,0-1 0,-1 1-1,1-1 1,-1 1 0,1 0 0,-1-1 0,1 1 0,-1 0-1,0-1 1,1 2 0,0 3 43,-1-1 0,0 0 0,0 0 1,0 0-1,0 0 0,0 0 0,-1 1 0,-1 5 1,1-7 113,-3 34-616,4-36 425,0-1 0,0 1 0,0-1 0,0 1 1,1-1-1,-1 0 0,0 1 0,0-1 0,0 1 0,0-1 1,0 1-1,1-1 0,-1 1 0,0-1 0,1 0 0,-1 1 1,0-1-1,0 1 0,1-1 0,-1 0 0,1 1 0,-1-1 1,0 0-1,1 1 0,0-1 6,0 0 0,0 0 0,0 0 0,0-1 0,0 1 0,0 0 0,0 0 0,0 0 1,0-1-1,0 1 0,0-1 0,-1 1 0,1-1 0,0 1 0,0-1 0,0 1 0,-1-1 0,2-1 0,14-13-332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91 17076,'-1'0'89,"1"0"0,0-1 0,-1 1 0,1 0 0,-1 0 0,1 0 1,-1 0-1,1 0 0,-1 0 0,1 0 0,0 0 0,-1 0 0,1 0 0,-1 0 1,1 0-1,-1 0 0,1 0 0,-1 0 0,1 0 0,-1 0 0,1 0 0,0 1 1,-1-1-1,1 0 0,-1 0 0,1 1 0,0-1 0,-1 1 0,-10 14 1482,-3 23 584,10-17-1722,1 0 0,0 0-1,2 0 1,0 0-1,3 27 1,21 104 437,0 13-423,-23-162-417,0 1 0,0-1-1,-1 1 1,1-1 0,-1 0 0,1 1-1,-2 3 1,2-7-25,0 0 0,0 0 0,-1 1 0,1-1-1,0 0 1,0 0 0,0 0 0,0 0 0,0 0 0,0 1-1,0-1 1,0 0 0,0 0 0,0 0 0,0 0 0,0 0-1,0 0 1,-1 0 0,1 1 0,0-1 0,0 0 0,0 0-1,0 0 1,0 0 0,0 0 0,-1 0 0,1 0 0,0 0 0,0 0-1,0 0 1,0 0 0,0 0 0,-1 0 0,1 0 0,0 0-1,0 0 1,0 0 0,0 0 0,0 0 0,-1 0 0,1 0-1,0 0 1,0 0 0,0 0 0,0 0 0,0 0 0,0 0-1,-1 0 1,1 0 0,-7-17 222,2-9-76,1-1 1,2 1-1,-1-31 0,9-81-20,14-24-280,-16 143 104,0 1 1,1 0 0,1 0-1,1 1 1,1-1-1,14-25 1,-19 40 36,-1 0-1,0 0 1,0-1 0,1 1-1,0 1 1,0-1-1,0 0 1,0 1 0,0-1-1,0 1 1,1 0-1,-1 0 1,1 0 0,-1 1-1,1-1 1,0 1 0,-1 0-1,1 0 1,0 0-1,0 0 1,0 1 0,0 0-1,0 0 1,0 0 0,0 0-1,5 1 1,-3 0 5,-1 1 0,1 0 1,0 0-1,-1 1 0,1-1 1,-1 1-1,0 0 0,0 1 1,0-1-1,0 1 0,-1 0 0,0 0 1,1 0-1,-1 1 0,-1 0 1,6 7-1,-7-9 1,-1 0 0,1 0 0,0 0-1,-1 0 1,0 0 0,0 0 0,0 0 0,0 1 0,0-1-1,-1 0 1,1 1 0,-1-1 0,0 1 0,0-1 0,0 0-1,-1 1 1,1-1 0,-1 0 0,0 1 0,0-1 0,0 0-1,0 0 1,0 1 0,-1-1 0,1 0 0,-1 0 0,0-1 0,0 1-1,0 0 1,0-1 0,-1 1 0,-3 2 0,-7 7 20,0-2 0,-1 0 1,0-1-1,-1 0 0,-16 7 1,-94 45 383,114-57-726,15-11-174,16-14-707,6-6-23,0-1 0,-2-1 0,35-54-1,-15 11 42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18460,'0'0'96,"-1"0"0,0 0 1,0-1-1,0 1 0,0 0 0,1 0 1,-1 0-1,0 0 0,0 0 0,0 0 0,0 0 1,0 1-1,1-1 0,-1 0 0,0 0 1,0 1-1,0-1 0,1 0 0,-1 1 0,0-1 1,0 1-1,1-1 0,-1 1 0,1-1 1,-1 1-1,0 1 0,-17 19 125,16-18 11,-6 10 37,0 1-1,0 1 1,1-1-1,1 1 1,1 0-1,0 1 1,1-1-1,1 1 1,0 0-1,1 0 1,0 0 0,2 17-1,0-13-170,1 1 0,2 0 0,0 0 0,0-1-1,2 1 1,1-1 0,1 0 0,16 34 0,-16-41-55,1 1 1,0-1-1,11 12 1,-15-21-92,0 1 1,0-1 0,0 0-1,0-1 1,1 1-1,0-1 1,0 1 0,0-1-1,0-1 1,0 1 0,7 2-1,-12-5 34,0-1-1,0 1 0,0 0 1,0 0-1,0 0 1,0-1-1,0 1 1,-1 0-1,1 0 1,0 0-1,0 0 0,0-1 1,0 1-1,0 0 1,1 0-1,-1 0 1,0 0-1,0-1 1,0 1-1,0 0 0,0 0 1,0 0-1,0 0 1,0-1-1,0 1 1,0 0-1,0 0 1,1 0-1,-1 0 0,0 0 1,0-1-1,0 1 1,0 0-1,0 0 1,1 0-1,-1 0 1,0 0-1,0 0 1,0 0-1,0 0 0,1 0 1,-1 0-1,0 0 1,0-1-1,0 1 1,0 0-1,1 0 1,-1 0-1,0 0 0,0 0 1,0 1-1,1-1 1,-1 0-1,0 0 1,0 0-1,0 0 1,0 0-1,1 0 0,-1 0 1,0 0-1,-11-12-548,-101-80-1122,75 65 2353,-64-63 1,99 88-615,-19-23 630,21 24-646,-1 0-1,0 0 1,1 0 0,-1 1 0,1-1 0,-1 0-1,1 0 1,0 0 0,-1 0 0,1 0 0,0 0-1,0 0 1,-1 0 0,1 0 0,0 0 0,0 0-1,0 0 1,0 0 0,0 0 0,1 0-1,-1 0 1,0 0 0,0 0 0,1 0 0,-1 0-1,0 0 1,1 0 0,0-1 0,1 0 24,0 1 0,1-1 0,-1 1 0,1-1 1,-1 1-1,1 0 0,-1 0 0,1 0 0,0 0 0,4-1 0,35-4 191,-22 3-197,28-6-353,-1-1-1,-1-3 1,54-21-1,-38 7 34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252 204 20980,'0'-1'62,"0"0"-1,0 0 0,0 0 0,0 0 1,-1 0-1,1 0 0,-1 0 0,1 0 1,0 0-1,-1 0 0,0 0 0,1 0 0,-1 0 1,0 0-1,1 0 0,-1 0 0,0 0 1,0 0-1,0 1 0,0-1 0,0 0 0,0 1 1,0-1-1,0 1 0,0-1 0,0 1 1,0 0-1,0-1 0,0 1 0,0 0 0,0 0 1,0-1-1,-1 1 0,1 0 0,0 0 1,0 0-1,0 0 0,0 1 0,0-1 0,0 0 1,-1 0-1,0 1 0,-6 1 103,1 0-1,0 1 1,-1 0-1,1 0 1,-10 6 0,4-1-20,1 1 1,0 1 0,0-1 0,1 2-1,1 0 1,-1 0 0,2 1 0,0 0 0,0 1-1,-7 14 1,10-16-124,1-1-1,0 1 1,1 0-1,0 0 0,0 1 1,2-1-1,-1 1 1,1 0-1,1-1 1,0 1-1,1 0 1,0 0-1,3 16 1,-3-26-11,0 1 1,0-1 0,1 0 0,-1 0-1,1 0 1,-1 0 0,1 0-1,0 0 1,0-1 0,0 1 0,0 0-1,0 0 1,0-1 0,1 1-1,-1 0 1,0-1 0,1 1 0,-1-1-1,1 0 1,0 1 0,-1-1-1,1 0 1,0 0 0,0 0 0,0 0-1,0-1 1,0 1 0,0 0-1,0-1 1,0 1 0,0-1 0,0 0-1,0 0 1,0 0 0,0 0-1,0 0 1,4-1 0,0 0 36,1-1 0,-1 0 0,0 0-1,0 0 1,0-1 0,-1 0 0,1 0 0,0-1 0,-1 1 0,9-9 0,-1-1 62,-2 0 1,0 0 0,0-1 0,-1 0 0,-1-1 0,0 0 0,-1-1 0,-1 0 0,0 0 0,-1 0 0,-1-1 0,-1 0 0,0 0 0,-1 0 0,1-32 0,-4 43-66,-1 0 1,0 0-1,0 0 1,-3-10-1,3 15-39,1 0 0,0 0 0,-1 0 1,1 1-1,0-1 0,-1 0 0,1 0 0,-1 1 0,1-1 0,-1 0 0,0 1 0,1-1 0,-1 0 0,0 1 1,1-1-1,-2 0 0,1 1-3,0 0-1,1 0 1,-1 0 0,0 0 0,1 0-1,-1 0 1,1 0 0,-1 1 0,0-1-1,1 0 1,-1 0 0,1 1 0,-1-1 0,1 0-1,-1 1 1,0-1 0,1 0 0,0 1-1,-1-1 1,1 1 0,-1-1 0,1 1-1,-1-1 1,1 1 0,0-1 0,-1 1 0,1 0-1,-3 5 0,0 0 0,0 0-1,0 0 1,1 1 0,0-1 0,0 1-1,-1 10 1,3-13-5,-1 0-1,0 0 1,1 1 0,0-1-1,0 0 1,0 0 0,1 1-1,0-1 1,-1 0 0,1 0-1,1 0 1,2 7 0,-4-11 5,1 1 0,-1 0 0,1-1 1,-1 1-1,1 0 0,0-1 0,0 1 0,-1-1 1,1 1-1,0-1 0,0 1 0,-1-1 1,1 0-1,0 1 0,0-1 0,0 0 1,0 1-1,0-1 0,0 0 0,-1 0 0,1 0 1,0 0-1,0 0 0,0 0 0,0 0 1,0 0-1,0-1 0,0 1 0,-1 0 0,1 0 1,0-1-1,0 1 0,1-1 0,2-1-3,0 0 0,0-1 0,-1 1-1,1-1 1,4-4 0,6-7-68,0-1 1,-1 0-1,-1-1 1,11-19 0,36-74-1517,-26 45-194,-19 42 1209,0 6-184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43 126 15275,'3'-13'782,"2"-3"91,-2-1-1,0 0 1,-1 0 0,0-20-1,-2 37-822,0 0-1,1-1 0,-1 1 0,0 0 0,0 0 1,0-1-1,0 1 0,0 0 0,0-1 1,0 1-1,0 0 0,0 0 0,0-1 0,0 1 1,0 0-1,-1-1 0,1 1 0,0 0 1,0 0-1,0-1 0,0 1 0,0 0 0,0 0 1,-1-1-1,1 1 0,0 0 0,0 0 1,0 0-1,-1-1 0,1 1 0,0 0 1,0 0-1,-1 0 0,1 0 0,0 0 0,-1-1 1,-6 10 878,-6 19-381,3 5-397,2 0 1,1 1-1,2 0 0,1 0 0,2 1 1,2 37-1,2-25 67,3 1-1,2-2 1,24 87 0,24 11 87,-39-110-274,-2 0 0,-2 1 0,-1 1 0,10 60 0,-20-93-7,-1-1 0,0 1 1,0 0-1,0-1 1,0 1-1,0-1 1,-1 1-1,1-1 0,-1 1 1,-1 3-1,2-6-15,0 0-1,0 1 0,-1-1 1,1 0-1,0 0 1,0 1-1,0-1 1,0 0-1,-1 0 0,1 0 1,0 0-1,0 0 1,0 1-1,-1-1 1,1 0-1,0 0 0,0 0 1,-1 0-1,1 0 1,0 0-1,0 0 1,-1 0-1,1 0 0,0 0 1,0 0-1,-1 0 1,1 0-1,0 0 1,0 0-1,-1 0 1,1 0-1,0 0 0,0 0 1,-1 0-1,-12-13 224,-4-19 36,0-1 0,2 0 0,2 0 0,1-2-1,-13-61 1,21 81-198,0 0 0,2-1 0,0 1 0,0-28 0,2 39-83,1-1 0,-1 1 0,1-1 0,0 1 0,0-1 0,1 1 0,-1 0 0,1 0 0,0-1 0,0 1 0,1 0 0,-1 1 0,1-1 0,-1 0 0,1 1 0,0-1 0,1 1 0,-1 0 0,1 0 0,6-4 0,25-14-917,-20 13 628,0-1 0,-1-1 0,13-10 0,16-19-132,3-4-152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15691,'20'-15'8917,"61"-44"-7102,-50 37-1458,-7 4-111,1 1 0,43-21 0,-67 37-243,0 1 0,0-1 1,0 0-1,1 1 0,-1 0 1,0-1-1,1 1 0,-1 0 1,0 0-1,1-1 0,-1 1 0,0 0 1,1 1-1,-1-1 0,0 0 1,2 0-1,-2 1 0,-1-1 0,1 0 0,-1 1 0,1-1 0,-1 1 0,1-1 0,-1 1 0,1-1 0,-1 1 0,0-1 0,1 1 0,-1-1 0,0 1 0,1 0 0,-1-1 0,0 1 0,0 0 0,1-1 0,-1 1 0,0-1 0,0 1 0,0 1 0,0 5 16,-1 0 1,0 0 0,0 1 0,0-1-1,-3 6 1,-1 8 1,3-9-8,1 0-1,0 0 1,1-1-1,0 1 1,1 0-1,0 0 1,4 13 0,-4-22-8,0 0 0,-1 0 0,1-1 0,1 1 0,-1 0 0,0-1 0,1 0 0,-1 1 0,1-1 0,0 0 0,0 1 0,0-1 0,0 0 0,0-1 0,0 1 0,1 0 0,-1 0 1,0-1-1,1 0 0,-1 1 0,1-1 0,0 0 0,-1 0 0,1 0 0,0-1 0,0 1 0,0-1 0,-1 0 0,1 1 0,0-1 0,0 0 0,0-1 0,0 1 0,5-1 0,2-2 57,0 1-1,0-2 1,0 1-1,0-1 1,-1-1-1,1 1 1,-1-2-1,0 1 1,-1-1-1,1-1 0,7-7 1,0-2 113,0 0 0,0-1 1,-2-1-1,13-20 0,-24 34-141,18-31 277,-20 32-297,0 1 1,0-1-1,0 1 0,0-1 1,0 0-1,0 1 1,-1-1-1,0 0 0,1 0 1,-1 1-1,0-7 0,0 9-49,0 0-1,0 0 0,0-1 0,0 1 0,-1 0 0,1-1 0,0 1 0,0 0 1,0-1-1,0 1 0,0 0 0,0-1 0,0 1 0,-1 0 0,1 0 0,0-1 1,0 1-1,0 0 0,-1 0 0,1 0 0,0-1 0,0 1 0,0 0 1,-1 0-1,1 0 0,0-1 0,-1 1 0,1 0 0,0 0 0,0 0 0,-1 0 1,1 0-1,0 0 0,-1 0 0,1 0 0,0 0 0,-1 0 0,1 0 0,0 0 1,-1 0-1,1 0 0,0 0 0,0 0 0,-1 0 0,1 0 0,0 0 0,-1 0 1,1 0-1,0 1 0,0-1 0,-1 0 0,0 1-158,0-1 0,0 1-1,1 0 1,-1-1 0,0 1 0,0 0-1,1-1 1,-1 1 0,1 0 0,-1 0 0,1 0-1,-1 0 1,1-1 0,-1 1 0,1 2-1,-1 6-621,1-2-276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1 630 16748,'-1'14'2006,"1"-14"-1960,1 0 0,-1 0 0,0 0 0,0 0 0,0 1-1,0-1 1,0 0 0,0 0 0,0 0 0,1 0 0,-1 0 0,0 1 0,0-1 0,0 0 0,0 0 0,1 0 0,-1 0 0,0 0 0,0 0 0,0 0 0,0 0 0,1 0 0,-1 0 0,0 0 0,0 0 0,0 0 0,1 0 0,-1 0-1,0 0 1,0 0 0,0 0 0,0 0 0,1 0 0,-1 0 0,0 0 0,3-1 204,-1 0-1,0 0 1,1-1 0,-1 1-1,0-1 1,0 0-1,3-3 1,19-20 789,-1-1 1,-2 0-1,22-36 1,46-91 342,-52 83-1001,-3-1 1,26-79 0,-51 112-271,-9 29-61,-5 21-32,-14 63-115,-16 147-1,33-211 89,-1 14-64,-7 71-102,10-84-15,0-1-1,0 0 1,1 0-1,0 0 0,1 0 1,3 11-1,-4-21 144,-1 0-1,0 0 1,0 0-1,1 0 0,-1 0 1,1-1-1,-1 1 1,1 0-1,-1 0 1,1-1-1,-1 1 0,1 0 1,-1-1-1,1 1 1,0-1-1,0 1 1,-1 0-1,1-1 0,0 0 1,0 1-1,0-1 1,-1 1-1,1-1 1,0 0-1,0 0 1,0 1-1,0-1 0,0 0 1,0 0-1,-1 0 1,1 0-1,0 0 1,0 0-1,0 0 0,0-1 1,0 1-1,0 0 1,0 0-1,-1-1 1,1 1-1,0 0 0,0-1 1,0 1-1,-1-1 1,1 1-1,0-1 1,1-1-1,10-10-691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19748,'6'-3'292,"0"0"-1,0 0 1,0 1-1,0 0 1,0 1-1,0-1 1,1 1-1,-1 0 1,1 1-1,-1-1 1,1 1-1,-1 1 1,1-1-1,-1 1 1,1 0-1,-1 0 1,0 1-1,1 0 1,-1 0-1,9 5 1,-9-4-224,0 0 1,0 1 0,0-1-1,-1 1 1,1 0-1,-1 0 1,0 1 0,0 0-1,0 0 1,-1 0-1,0 0 1,0 1 0,0-1-1,-1 1 1,0 0-1,0 0 1,0 1 0,-1-1-1,3 12 1,-4-7-12,0 0 0,-1 1 0,-1-1 0,0 0 0,0 1 0,-1-1 0,-1 0 0,0 0 0,0 0 0,-1-1 0,0 1 0,-10 15 0,-3 4 187,-1-1 1,-41 50 0,23-39-16,-16 21 193,52-60-418,-1 0 1,0-1-1,1 1 1,-1 0-1,1 0 1,-1 0 0,1 0-1,-1 0 1,1 0-1,0-1 1,-1 1-1,1 0 1,0 0 0,0 0-1,0 0 1,0 0-1,0 0 1,0 0 0,0 2-1,0-3-3,0 1 0,1-1-1,-1 0 1,1 1 0,-1-1 0,0 1 0,1-1-1,-1 0 1,1 1 0,-1-1 0,1 0-1,-1 0 1,1 1 0,-1-1 0,1 0-1,-1 0 1,1 0 0,0 0 0,-1 0 0,1 0-1,-1 1 1,1-1 0,0-1 0,7 1-17,-1-1 0,0 0 1,14-4-1,-19 4 10,137-42-1135,-120 36 986,0-2-1,-1 0 1,0-1-1,-1-1 1,19-15-1,18-18-229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3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17900,'12'45'5452,"2"64"-2205,-10-61-3172,3-1 0,23 86 0,-30-133-126,-1 0-1,1 1 0,0-1 0,0 0 0,0 0 1,-1 0-1,1 0 0,0 0 0,0 0 0,-1 0 1,1 0-1,0 0 0,0 0 0,-1 0 1,1 0-1,0 0 0,0 0 0,-1 0 0,1 0 1,0 0-1,0 0 0,-1 0 0,1 0 0,0 0 1,0 0-1,0 0 0,-1 0 0,1-1 0,0 1 1,0 0-1,0 0 0,-1 0 0,1 0 0,0-1 1,0 1-1,0 0 0,0 0 0,-1 0 1,1-1-1,0 1 0,0 0 0,-13-9-855,-33-41-386,13 16 473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4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18468,'5'-12'1800,"14"9"-1080,8 3-207,14 0 1007,6 1-200,7-1-448,4-1-183,3-7-113,-3-6-80,-6-4-248,-4-2-232,-11-3-656,-5-1-561,-12-1 985,-5 2-216,-10 6-160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4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15075,'5'3'355,"-1"0"0,0 0 0,1 0 0,-1 1 0,-1 0 0,1 0 0,0 0-1,-1 0 1,0 1 0,0-1 0,0 1 0,-1 0 0,1 0 0,-1 0 0,2 7 0,3 11 783,-1 0 1,3 28 0,-6-35-818,17 144 1608,-14-144-1626,-6-16-291,0 0 1,1 0 0,-1 0-1,0 0 1,0 0 0,1-1-1,-1 1 1,0 0 0,0 0-1,1 0 1,-1 0 0,0 0-1,0-1 1,1 1 0,-1 0-1,0 0 1,0 0-1,0-1 1,1 1 0,-1 0-1,0 0 1,0-1 0,0 1-1,0 0 1,0 0 0,0-1-1,0 1 1,1 0 0,-1-1-1,0 1 1,7-36 497,-5 10-342,-2-1 1,-1 1-1,-1 0 0,-1-1 1,-2 1-1,0 1 1,-2-1-1,-17-42 1,13 48-174,19 29-37,-5-5 35,1-1-1,-1 0 0,1 0 1,0 0-1,0 0 0,0-1 1,0 1-1,1-1 0,-1 0 1,1-1-1,-1 1 0,1-1 1,9 2-1,-7-2 4,1-1 0,0 0-1,-1 0 1,1 0 0,-1-1 0,1 0 0,-1-1-1,10-3 1,-5 1 9,0-1-1,0 0 1,-1-1-1,0 0 1,0-1 0,-1 0-1,1-1 1,-2 0-1,1-1 1,10-12 0,-9 7-3,0 0 1,-1-2 0,-1 1-1,0-1 1,8-23 0,-13 29-3,-1 0 1,0 0 0,0 0 0,-1 0-1,-1 0 1,0-1 0,0 1-1,-1-1 1,0 1 0,-3-16 0,3 24-1,0 1 1,0 0 0,-1-1-1,1 1 1,0 0 0,-1-1-1,0 1 1,1 0 0,-1-1-1,0 1 1,1 0 0,-1 0-1,0 0 1,0 0 0,-1-2-1,1 3 1,1 0-1,-1-1 1,1 1-1,-1 0 0,0 0 1,1 0-1,-1-1 1,1 1-1,-1 0 0,0 0 1,1 0-1,-1 0 0,1 0 1,-1 0-1,0 0 1,1 0-1,-1 1 0,1-1 1,-1 0-1,0 0 0,1 0 1,-1 1-1,1-1 1,-1 1-1,-2 0-6,1 1 1,-1 0-1,1 0 1,0 1-1,-1-1 0,1 0 1,0 1-1,1-1 1,-1 1-1,0 0 0,-1 4 1,-1 3-10,0 0 0,1 0 0,1 0 0,0 1 0,0-1 0,0 1 0,2-1 0,-1 1 0,1 0 0,1-1 0,0 1 0,4 19 0,-4-25 24,-1 0 0,0 0 1,0-1-1,0 1 0,-1 0 0,-1 8 0,-1 7-1,-3 102 0,7-105-24,0 0 1,1 1 0,1-1 0,0-1-1,7 19 1,-10-34 18,0 1 0,1-1-1,-1 1 1,1-1 0,-1 1-1,1-1 1,0 0 0,-1 1-1,1-1 1,0 0 0,0 1 0,0-1-1,0 0 1,0 0 0,0 0-1,0 0 1,1 0 0,1 1-1,-2-2-49,0 0-1,0 0 0,-1 0 1,1 0-1,0 0 0,0 0 1,-1-1-1,1 1 1,0 0-1,0-1 0,-1 1 1,1 0-1,0-1 0,-1 1 1,1-1-1,-1 1 0,1-1 1,-1 1-1,1-1 0,-1 1 1,1-1-1,-1 0 0,1 1 1,-1-1-1,1-1 0,3-5-286,-1 0 0,0 0 0,0-1 0,-1 1 0,3-14-1,1-10-185,1 0-188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5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13387,'26'-8'1585,"0"2"-1,0 1 1,1 1 0,40-1 0,111 9-921,-64 0-344,217-18-101,1-21 183,-63 5-108,228 17-176,-312 15-102,193-24 0,-231 2 12,-31 3-22,0 5-1,124 2 1,-89 17-5,201 0 21,-76-22-5,235-9 39,38 24 8,-538 0-44,-1 0 0,1-1 0,-1 0 0,1-1 0,-1 0 0,0-1 0,1 0 0,-1 0 0,10-6 0,-7-3-46,-12 11-84,0 0 0,0 0 0,0 0 0,-1 0 0,1 1 0,0-1 0,0 0 0,0 1 0,0-1 0,0 0 0,0 1 0,0 0-1,1-1 1,-1 1 0,0-1 0,0 1 0,0 0 0,0 0 0,2 0 0,11-3-681,0 0-1,18-7 1,-3 0-97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1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19108,'9'-1'454,"-1"0"0,0 0 0,0 0 0,0-1-1,0-1 1,0 1 0,11-6 0,51-30 1332,-52 28-1047,5-4-33,22-17 0,-38 26-583,0-1 1,0 0-1,-1 0 1,0 0-1,0-1 1,9-14 0,-14 21-119,-1-1 1,1 0 0,-1 1 0,1-1 0,-1 0-1,1 0 1,-1 1 0,0-1 0,1 0 0,-1 0 0,0 1-1,0-1 1,1 0 0,-1 0 0,0 0 0,0 1-1,0-1 1,0 0 0,0 0 0,0 0 0,0 0 0,-1 1-1,1-1 1,0 0 0,0 0 0,0 0 0,-1 1-1,1-1 1,-1 0 0,1 0 0,0 1 0,-1-1-1,1 0 1,-1 1 0,0-1 0,1 1 0,-1-1 0,1 0-1,-1 1 1,0 0 0,0-1 0,1 1 0,-1-1-1,0 1 1,0 0 0,1-1 0,-1 1 0,-1 0 0,-3-1 0,0 0 1,1 1 0,-1-1 0,1 1 0,-1 0 0,0 1 0,-6 0 0,2 2 2,-1 0 0,1 0 0,-1 1 0,1 0 0,0 0 0,1 1 0,-1 1 0,1-1 0,0 1 1,-11 11-1,13-12-5,1 1 0,0-1 0,0 1 0,0 0 1,1 0-1,-1 1 0,1-1 0,1 1 0,0 0 0,-1 0 1,2 0-1,-1 1 0,1-1 0,-1 9 0,3-13-5,0 1-1,0-1 1,0 1-1,1-1 0,-1 1 1,1-1-1,0 0 1,0 1-1,0-1 1,0 0-1,1 1 1,-1-1-1,1 0 0,0 0 1,0 0-1,0-1 1,0 1-1,0 0 1,1-1-1,-1 1 0,1-1 1,0 0-1,0 0 1,0 0-1,0 0 1,0-1-1,0 1 0,0-1 1,0 1-1,4 0 1,6 2-67,-1-1 1,1 0-1,0-1 1,-1 0-1,1-1 0,23-1 1,-11-2-117,1 0 0,-1-2 0,0-2 0,38-12 0,93-45-883,-154 62 1049,1 0 9,0-1 0,0 1 0,0 0 0,0 0-1,0 0 1,0 1 0,5-1 0,-8 1 18,1 0 1,-1 0-1,1 0 0,0 0 1,-1 1-1,1-1 0,-1 0 1,1 0-1,-1 1 1,1-1-1,-1 0 0,1 1 1,-1-1-1,1 0 0,-1 1 1,0-1-1,1 1 1,-1-1-1,0 1 0,1-1 1,-1 1-1,0-1 0,1 1 1,-1-1-1,0 1 1,0-1-1,0 1 0,0 0 1,1-1-1,-1 1 0,0-1 1,0 1-1,0 0 1,0-1-1,0 1 0,-1-1 1,1 1-1,0-1 0,0 1 1,0 0-1,0-1 1,-1 2-1,-4 20 281,3-16-185,0-1 0,1 1 0,0-1 1,0 1-1,0 0 0,1 9 0,0-14-91,0-1 0,0 1 0,0 0 0,0 0-1,1 0 1,-1-1 0,0 1 0,1 0 0,-1 0 0,1-1 0,-1 1 0,0 0-1,1-1 1,0 1 0,-1-1 0,1 1 0,-1 0 0,1-1 0,0 1 0,0 0-1,1-1-3,0 1-1,0-1 0,-1 1 1,1-1-1,0 0 0,0 0 1,-1 0-1,1 0 1,0 0-1,0 0 0,0 0 1,-1-1-1,4 0 0,17-6-322,0-1 0,-1-2 0,0 0 0,0-1 0,20-15 0,-27 17 56,355-242-8250,-363 246 8427,32-24 2576,-42 33-2293,-1 0 0,1 1 0,0 0 0,0 0 0,1 0 0,0 0 0,-1 0 0,2 1 0,-1-1 0,-2 8 0,5-12-196,-3 5 93,-1 0 1,1 0-1,-1 0 1,0-1-1,-9 9 1,8-9 188,0 1 0,1 0 1,-1-1-1,-4 10 0,9-11-211,-1-1 1,1 1-1,0 0 0,1 0 0,-1-1 0,1 1 0,-1 0 0,1-1 0,3 7 1,-2 1 58,2 0 62,-2 1-1,0-1 1,0 1-1,-1 0 1,-1-1 0,1 1-1,-2 0 1,0-1-1,-4 21 1,-3 10 14,7-40-203,1 0 0,-1 0 0,1 0-1,0 1 1,0-1 0,0 0-1,0 0 1,1 1 0,-1-1 0,1 0-1,-1 0 1,1 0 0,0 0 0,0 0-1,0 0 1,1 2 0,-2-4-11,0 0-1,0 0 1,0 0 0,1 0 0,-1 0 0,0 0-1,0 0 1,0 0 0,0 0 0,0 0 0,1 0-1,-1 0 1,0 0 0,0-1 0,0 1 0,0 0 0,0 0-1,0 0 1,1 0 0,-1 0 0,0 0 0,0-1-1,0 1 1,0 0 0,0 0 0,0 0 0,0 0-1,0 0 1,0-1 0,0 1 0,0 0 0,0 0 0,0 0-1,0 0 1,0 0 0,0-1 0,0 1 0,0 0-1,0 0 1,0 0 0,0 0 0,0-1 0,0 1 0,0 0-1,0 0 1,0 0 0,0 0 0,0 0 0,0-1-1,-1 1 1,1-10-186,-4 2-140,1 1 1,-1 0-1,0 0 1,0 0-1,-1 0 1,0 1-1,0 0 1,-9-8-1,-53-44-3056,49 44 2543,-32-22-1293,33 25 2047,0-2-1,0 0 1,-21-23-1,37 36 154,1 0 0,0 0 0,0 0 0,0 0 0,-1-1 1,1 1-1,0 0 0,0 0 0,0 0 0,0-1 0,0 1 0,-1 0 0,1 0 0,0-1 1,0 1-1,0 0 0,0 0 0,0-1 0,0 1 0,0 0 0,0 0 0,0-1 0,0 1 1,0 0-1,0-1 0,0 1 0,0 0 0,0 0 0,0-1 0,1 1 0,-1 0 0,0 0 1,0 0-1,0-1 0,0 1 0,0 0 0,0 0 0,1-1 0,-1 1 0,0 0 0,0 0 1,0 0-1,1 0 0,-1-1 0,0 1 0,0 0 0,1 0 0,-1 0 0,0 0 0,0 0 0,0 0 1,1 0-1,-1 0 0,0 0 0,1 0 0,16-3 1515,-15 3-1304,135-7 3680,51-6-4431,-160 8 262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4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18196,'-3'47'2404,"-13"79"0,1-24-1340,8-35-412,3 126 0,4-188-629,0 0-1,1 0 1,0 1-1,0-1 1,0 0-1,1 0 1,0 0-1,0 0 1,0-1-1,5 10 1,-6-13-21,0 0 1,0 0-1,0 0 0,0 0 1,1 0-1,-1 0 1,0 0-1,0 0 0,1-1 1,-1 1-1,0 0 1,1-1-1,-1 1 0,0-1 1,1 0-1,2 1 0,-1-1-13,-1 0 0,1 0 1,-1 0-1,0-1 0,1 1 0,-1-1 0,1 0 0,-1 0 0,0 0 0,0 0 0,1 0 0,-1 0 0,3-3 0,6-4-69,0-1-1,-1-1 1,1 0 0,-2 0 0,0-1 0,0 0 0,-1-1-1,11-19 1,4-14-166,17-48 0,-39 91 238,2-6-20,50-135-338,-46 122 410,-2 0-1,0 0 1,-1 0 0,2-38-1,-6 59-38,-1 0 0,1 0 0,0 0 0,0 0 0,0 0 1,0 0-1,0 0 0,0 0 0,0 0 0,0 0 0,0 0 0,0 0 0,0 0 0,0 0 0,-1 0 0,1 0 0,0 0 0,0 0 0,0 0 0,0 0 0,0 0 1,0 0-1,0-1 0,0 1 0,0 0 0,0 0 0,0 0 0,0 0 0,0 0 0,0 0 0,0 0 0,-1 0 0,1 0 0,0 0 0,0 0 0,0 0 0,0 0 1,0 0-1,0 0 0,0 0 0,0-1 0,0 1 0,0 0 0,0 0 0,0 0 0,0 0 0,0 0 0,0 0 0,-5 12 109,-5 18 23,-5 33 269,-11 104 1,24-142-374,1 1 0,1-1 0,2 1 0,0-1 0,1 1 0,2-1 0,9 28 0,-13-47-104,1 0-1,1 0 1,-1 0-1,1 0 0,0-1 1,5 7-1,-6-9 48,-2-3 21,0 0 0,0 0 0,0 0 0,-1 0-1,1 0 1,0 0 0,0 0 0,0 0 0,0 0 0,0 0 0,-1 1 0,1-1 0,0 0 0,0 0 0,0 0 0,0 0 0,0 0 0,0 0 0,-1 0 0,1 1-1,0-1 1,0 0 0,0 0 0,0 0 0,0 0 0,0 0 0,0 1 0,0-1 0,0 0 0,0 0 0,0 0 0,0 0 0,0 0 0,0 1 0,0-1 0,0 0 0,0 0-1,0 0 1,0 0 0,0 1 0,0-1 0,0 0 0,0 0 0,0 0 0,0 0 0,0 1 0,0-1 0,0 0 0,0 0 0,0 0 0,1 0 0,-1 0 0,0 0 0,0 1-1,0-1 1,0 0 0,0 0 0,0 0 0,1 0 0,-1 0 0,0 0 0,0 0 0,0 0 0,0 0 0,0 0 0,1 0 0,-13 1-227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4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18644,'-12'2'2080,"12"-1"-1287,3-1-345,9 0 1568,0-1-904,5-2-1400,6-2 536,0-1-264,-2 1-120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4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34 21445,'-1'-2'109,"0"-1"0,0 1 0,-1 0 1,1 0-1,-1 0 0,1 0 0,-1 1 1,0-1-1,0 0 0,0 1 0,0-1 0,0 1 1,0 0-1,0-1 0,0 1 0,0 0 1,-1 0-1,1 1 0,0-1 0,-1 0 1,1 1-1,-1-1 0,1 1 0,-1 0 1,1 0-1,-1 0 0,-2 0 0,-4 1 86,1-1 0,0 1-1,-1 0 1,1 1-1,0 0 1,-16 6 0,15-3-144,-1 0 1,1 1 0,1 0 0,-1 1 0,1-1 0,0 2 0,0-1 0,1 1-1,0 0 1,0 1 0,1-1 0,-9 17 0,9-14-45,1 1-1,-1 0 1,2 0 0,0 1-1,0-1 1,1 1 0,1 0 0,0 0-1,1 0 1,0 13 0,1-21 1,0 0 1,0 0 0,0 0 0,1 0-1,0 0 1,0 0 0,1 0-1,-1 0 1,1-1 0,0 1-1,0 0 1,0-1 0,1 0 0,0 0-1,0 1 1,0-2 0,0 1-1,0 0 1,1-1 0,0 1 0,0-1-1,0 0 1,0 0 0,0-1-1,0 1 1,1-1 0,-1 0 0,1 0-1,0 0 1,0-1 0,-1 0-1,1 0 1,9 1 0,1-1 11,0-2 0,1 0 0,-1 0 1,0-1-1,0-1 0,-1-1 0,1 0 0,0-1 1,13-7-1,2-1-39,-1-2 0,0-2 0,31-23 0,-42 27-261,-1-1-1,25-25 0,-38 35 170,0 0 0,0-1 0,-1 1-1,0-1 1,0 1 0,0-1 0,0 0-1,0 0 1,-1-1 0,0 1 0,0 0-1,-1-1 1,0 1 0,0-1 0,1-9 0,-2 13 59,0-1 0,-1 0 0,1 1 0,-1-1 0,0 0 0,0 1 1,0-1-1,-1-2 0,-13-14-555</inkml:trace>
  <inkml:trace contextRef="#ctx0" brushRef="#br0" timeOffset="1">0 305 16404,'26'9'2040,"12"-18"-1032,5-7-360,16-8 1449,5-1-617,8-1-568,-2-1-192,-9 7-408,-7 2-232,-19 8-888,-9 4 88,-24 6 528,-8 0-184,-25 8-96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4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16412,'9'5'2096,"17"-8"-1288,25-19-328,8-4 1145,16-9-553,6-3-120,4-2-608,-4 2-528,-11 1 232,-9 2-56,-18 3-72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5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17916,'4'15'1928,"24"-4"-1000,4-3-359,14-21 1399,14-8-880,12-7-384,4-2-23,4-2-337,-5-1-200,-14 6-504,-9 6-289,-23 19-575,-12 5 208,-22 17 600,-7 1-256,-19 10-136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5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1 648 16468,'12'8'2240,"10"-4"-1288,17-11-344,12-9 1169,13-7-649,5-1-216,6-2-624,2 1-448,-7-1-816,-6-1 840,-15-2-248,-9 0-176</inkml:trace>
  <inkml:trace contextRef="#ctx0" brushRef="#br0" timeOffset="1">604 39 19164,'9'-5'451,"1"0"0,0 1 0,0 0 0,0 1 0,0 0 0,1 1 0,-1 0 0,1 0 0,17 0 0,-7 0 61,0 0-217,1 0 0,0 1-1,31 3 1,-48-1-265,0-1 0,1 1 1,-1 0-1,0 0 0,0 1 0,0 0 1,0 0-1,0 0 0,0 0 0,0 1 0,-1 0 1,0 0-1,1 0 0,-1 0 0,0 1 1,0-1-1,-1 1 0,1 0 0,5 9 1,-5-5-8,-1 0 1,0 0 0,-1 0-1,0 1 1,0-1 0,-1 1 0,0-1-1,-1 1 1,0-1 0,0 1-1,0-1 1,-1 1 0,-3 11-1,-3 9 48,0-1 0,-19 45 0,11-39-213,-1 0 1,-2-1 0,-1-1-1,-42 55 1,53-77 118,0-1 0,-1 0 0,-12 11 0,17-18-3,0 1 0,-1-1 1,1 0-1,0 0 0,-1 0 1,0 0-1,-5 1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20116,'6'3'2209,"-3"11"-1505,-3 15-320,0 6 1368,4 14-927,4 5-241,3 4-296,3-1-48,2-10-200,1-7-120,2-19-192,-3-10-224,-2-22-569,-6-10-311,-7-17 1008,-5-4-272,-10-7-136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17316,'8'-20'2048,"12"-1"-960,3-2-335,9-3 1135,6-5-176,3-1-455,2-1-161,-2 2-368,-1 3-200,-6 7-568,-3 6-456,-13 12-904,-6 6 1048,-15 10 40,-11 6-233,-10 10-263</inkml:trace>
  <inkml:trace contextRef="#ctx0" brushRef="#br0" timeOffset="1">34 391 18364,'4'9'2144,"15"-10"-1079,10-9-369,14-11 1032,9-4-256,9-4-359,3 0-281,0 2-616,-2 1-360,-13 9-928,-13 8 744,-26 18 96,-15 8-185,-20 9-223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19644,'26'3'2601,"13"-7"-1593,8-15-400,7 0 1393,1-6-705,0-1-304,-5 0-968,-2 2-696,-11 7 600,-8 3-160,-17 2-168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72 16780,'3'-4'541,"1"1"-192,-1 0 0,1 0 1,-1 0-1,0-1 0,0 1 1,0-1-1,-1 0 0,0 0 1,1 0-1,-1 0 0,0 0 1,1-7-1,-3 10-261,0 1 0,0-1 1,0 1-1,0-1 0,0 1 0,0-1 1,0 1-1,-1-1 0,1 1 0,0-1 1,0 1-1,0-1 0,-1 1 0,1-1 1,0 1-1,-1-1 0,1 1 0,0 0 1,-1-1-1,1 1 0,-1-1 0,1 1 0,-1 0 1,1 0-1,-1-1 0,1 1 0,-1 0 1,1 0-1,-1-1 0,1 1 0,-1 0 1,1 0-1,-1 0 0,1 0 0,-1 0 1,1 0-1,-1 0 0,1 0 0,-1 0 1,0 0-1,1 0 0,-1 0 0,1 0 0,-1 1 1,0-1-1,-25 9 1262,16-3-1200,0 1 0,0 0 0,1 1-1,0 0 1,1 0 0,0 1 0,0 0 0,1 0-1,0 1 1,-7 13 0,-2 4-116,2 1 1,-17 49-1,20-46-26,2 0-1,-6 41 1,13-59-9,0 1-1,1-1 1,1 0 0,0 1-1,1-1 1,0 1 0,1-1-1,4 15 1,-5-25-18,0 1 0,1-1-1,-1 1 1,1-1 0,0 1 0,-1-1 0,2 0 0,-1 0-1,0 0 1,0 0 0,1 0 0,0 0 0,0-1 0,-1 1 0,1-1-1,1 0 1,-1 0 0,0 0 0,0 0 0,1-1 0,-1 1-1,1-1 1,0 0 0,-1 0 0,1 0 0,0 0 0,-1-1-1,1 0 1,0 1 0,0-1 0,0-1 0,7 0 0,3-2-25,-1 0-1,0 0 1,1-1 0,-1-1 0,0 0 0,-1-1-1,21-13 1,-5 0-13,-1-1 1,49-48-1,-11 3-150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0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162 206 13755,'-146'-52'2416,"145"52"-2390,0 0 0,1 0 0,-1-1-1,0 1 1,1 0 0,-1 0-1,0 0 1,1-1 0,-1 1 0,0 0-1,1-1 1,-1 1 0,1-1 0,-1 1-1,0-1 1,1 1 0,-1-1-1,1 1 1,0-1 0,-1 1 0,1-1-1,-1 1 1,1-1 0,0 0-1,-1-1 1,2 2-2,0-1-1,-1 1 1,1-1-1,0 1 1,0-1-1,0 1 1,0 0 0,0-1-1,0 1 1,0 0-1,0 0 1,0 0-1,0-1 1,2 2-1,47-2 120,-49 1-145,197 16-470,-6-1 2,373-9-280,2-21 621,33-1 177,402 6 93,734-11 431,743-55 2098,-2312 63-4302,-162 12 1503,10-1-175,-15 1 293,0 1 0,0 0 0,-1-1 0,1 1 0,0 0 0,0-1 0,0 1 0,0 0 0,0 0 1,-1-1-1,1 1 0,0 0 0,0-1 0,0 1 0,-1 0 0,1 0 0,0 0 0,0-1 0,-1 1 0,1 0 1,0 0-1,0 0 0,-1 0 0,1-1 0,0 1 0,-1 0 0,1 0 0,0 0 0,-1 0 0,1 0 0,0 0 1,-1 0-1,1 0 0,-1 0 0,-33-13-499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19964,'-6'5'2225,"0"12"-1473,-3 9-280,1 6 1584,2 9-1263,2 10-185,2 7-192,2 0-104,0-4-360,3-2-224,0-10-416,0-5-257,0-14-111,-3-9 712,3-19-312,0-8-216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21 219 18436,'-2'-1'179,"1"0"0,-1 0 0,1 0 1,-1 0-1,1 0 0,0-1 0,0 1 0,0-1 0,0 1 0,0-1 1,0 1-1,0-1 0,0 1 0,1-1 0,-1 0 0,0 0 1,1 1-1,0-1 0,-1 0 0,1-2 0,0 1-6,1 1-1,0-1 1,0 1-1,0 0 1,0-1-1,0 1 1,0 0-1,1 0 1,-1 0-1,1 0 1,0 0 0,-1 0-1,1 0 1,0 0-1,3-1 1,13-12 443,1 1 0,0 0 0,2 2 0,-1 0 0,44-16 0,-30 15-429,0 2 0,1 2 0,43-6 1,-59 12-125,1 1-1,-1 1 1,23 1 0,-37 0-60,0 1 0,0-1 0,1 1 0,-1 0 0,0 0 0,0 1 0,-1-1 0,1 1 0,0 0 0,0 1-1,-1-1 1,1 1 0,-1 0 0,0 0 0,0 0 0,6 6 0,-9-7-3,0 0 0,1-1 0,-1 1 0,0 0 0,0 0-1,0 0 1,-1 0 0,1 0 0,0 0 0,-1 0 0,1 0 0,-1 0 0,0 1 0,0-1 0,0 0 0,0 0-1,0 0 1,0 0 0,-1 3 0,0-1 0,0 0 0,-1 0-1,0 0 1,0 0 0,0 0 0,0 0 0,0 0-1,-6 6 1,-2 1 7,0 0 0,-1-1 0,-1 0 0,-16 10 0,1-3 83,-48 22 0,38-22-36,70-23-201,-20 4 86,25-3-203,0 1-1,72 1 0,-97 4 198,1 0-1,-1 0 0,0 2 0,0 0 0,0 0 0,0 1 0,0 1 1,-1 0-1,1 0 0,-1 1 0,19 14 0,-26-16 60,0 0 0,0 0 0,-1 1 0,0-1 0,0 1 0,0 0 0,0 0 0,-1 1 0,0-1 0,0 0 0,-1 1 0,1 0 0,-1 0 0,0 0 0,-1 0-1,1 0 1,-1 0 0,-1 0 0,1 0 0,-1 1 0,0-1 0,0 0 0,-1 0 0,0 0 0,-1 8 0,-3 1 79,0 0-1,0-1 0,-1 1 1,-1-1-1,0 0 0,-1-1 1,-1 1-1,0-2 0,-11 13 1,1-4 138,-1-1 0,0 0 0,-2-2 0,0-1 0,-35 22 0,38-28-112,0-1-1,0-1 1,-1-1-1,0 0 1,-1-2 0,0 0-1,-35 5 1,50-10-193,1-1 0,-1 1 0,1-1 1,0 0-1,-1-1 0,1 1 0,-1-1 0,1 0 1,0-1-1,-9-2 0,12 3 61,0-1 0,0 1 0,1 0 0,-1-1 1,0 1-1,0-1 0,1 1 0,-1-1 0,1 0 0,0 0 0,0 0 0,-1 0 0,1 0 0,0 0 1,0 0-1,1 0 0,-1 0 0,0 0 0,1 0 0,-1-1 0,1 1 0,0 0 0,0 0 0,0-1 0,0 1 1,0 0-1,1-4 0,6-37-460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21653,'9'-28'1920,"-3"20"-702,-3 16-521,-1 19 209,-2-26-794,-9 240 2644,0 4-2357,9-235-380,0-1 0,1 1 0,0-1-1,0 1 1,1-1 0,0 1 0,4 10 0,-5-19-12,-1 0 0,1 0 0,0 0 0,-1 0 0,1 0 0,0 0 0,0 0 1,-1 0-1,1-1 0,0 1 0,0 0 0,0 0 0,0-1 0,0 1 0,0 0 0,1-1 0,-1 1 1,0-1-1,0 0 0,0 1 0,0-1 0,1 0 0,-1 0 0,0 0 0,0 1 0,0-1 0,1-1 1,-1 1-1,0 0 0,0 0 0,1 0 0,-1-1 0,1 1 0,4-2 20,-1-1 0,0 1 0,1-1 0,-1 0 0,6-4-1,16-14 100,-2-1 0,0-2 0,34-40 0,-34 36-33,1 0 1,45-36 0,-66 60-92,0 1-1,0 0 1,1-1 0,-1 2 0,1-1 0,6-2 0,-11 5-1,0 0 0,0-1 0,0 1 0,-1 0-1,1 0 1,0 0 0,0 0 0,0 0 0,0 0 0,0 0 0,0 0 0,0 0 0,0 1-1,0-1 1,0 0 0,-1 1 0,1-1 0,1 1 0,-1 0 0,0 0 0,0 0 0,-1 0 1,1 0-1,0 0 0,-1 0 0,1 0 1,-1 0-1,1 0 0,-1 0 0,0 0 0,1 1 1,-1-1-1,0 0 0,0 0 0,0 0 1,0 0-1,0 3 0,-1 13 9,-1 0-1,-1 0 1,-1 0-1,0 0 1,-12 29-1,-2 8-557,29-59-1711,30-35 1168,-10 3 366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60 22893,'-28'49'1773,"8"-16"-731,-20 45 1,36-68-835,0-1 1,1 1-1,0 0 1,1 0-1,0 0 1,0 0-1,1 1 1,0-1-1,2 17 1,-1-24-187,0-1 1,0 0 0,1 0-1,-1 0 1,1 1 0,-1-1-1,1 0 1,0 0 0,0 0 0,0 0-1,0 0 1,0 0 0,0 0-1,1-1 1,-1 1 0,1 0 0,-1-1-1,1 1 1,-1-1 0,1 1-1,0-1 1,0 0 0,0 0 0,0 0-1,0 0 1,0 0 0,0 0-1,0 0 1,0-1 0,0 1-1,1-1 1,-1 1 0,0-1 0,0 0-1,0 0 1,1 0 0,3-1-1,1 0-12,-1 0-1,0 0 0,0-1 0,0 0 1,0 0-1,0 0 0,0-1 0,0 0 0,-1 0 1,1-1-1,-1 1 0,6-7 0,-3 2 17,0-1-1,-1-1 0,0 1 0,0-1 0,-1-1 1,-1 1-1,1-1 0,-2 0 0,0 0 0,0 0 0,3-17 1,-4 11 28,0 1 1,-1-1-1,-1-1 1,-1 1-1,0 0 1,-1 0 0,-4-22-1,4 36-35,0-1 0,0 0 0,-1 1 0,1-1 0,-1 1 0,0-1 0,0 1 0,0 0 0,0 0 0,0 0 0,-5-4 0,6 6-18,1 0 0,-1 0 0,0 1 0,0-1 0,0 0 0,0 1 1,0-1-1,0 1 0,0-1 0,0 1 0,0 0 0,0-1 0,0 1 0,0 0 0,0 0 0,0 0 1,0 0-1,0 0 0,0 0 0,0 0 0,0 0 0,0 0 0,-1 0 0,1 0 0,0 1 0,0-1 1,0 0-1,0 1 0,0-1 0,0 1 0,1-1 0,-1 1 0,0 0 0,0-1 0,0 1 0,0 0 1,1 0-1,-1-1 0,0 1 0,1 0 0,-1 0 0,0 0 0,0 1 0,0 0-70,0 0 0,0-1 0,0 1-1,0 0 1,0-1 0,1 1 0,-1 0-1,1 0 1,-1 0 0,1 0 0,0 0-1,-1-1 1,1 1 0,0 0 0,0 0-1,0 0 1,1 0 0,0 4 0,-1-6 40,0 0 1,0 1-1,0-1 1,1 0 0,-1 1-1,0-1 1,0 0 0,0 1-1,1-1 1,-1 0-1,0 1 1,1-1 0,-1 0-1,0 0 1,1 1 0,-1-1-1,0 0 1,1 0-1,-1 0 1,1 0 0,-1 1-1,0-1 1,1 0 0,-1 0-1,0 0 1,1 0-1,-1 0 1,1 0 0,-1 0-1,1 0 1,-1 0 0,2-1 4,0 0 0,-1 1 0,1-1 0,0 0 0,-1 0 0,1 0 0,-1 0 0,0 0 0,1 0 0,-1 0 0,0-1 0,2 0 0,19-25-476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55 17828,'0'-4'388,"5"-25"1667,-5 28-1964,1-1 1,-1 1-1,0 0 1,1-1 0,-1 1-1,1 0 1,0 0-1,0 0 1,-1 0-1,1-1 1,0 1-1,0 0 1,0 0-1,0 1 1,0-1-1,0 0 1,0 0-1,1 0 1,-1 1-16,-1-1 0,1 1 0,-1 0 0,1 0 0,-1 0 0,1 1 0,-1-1 0,1 0 0,-1 0 0,1 0 0,-1 0 0,1 0 0,-1 0 0,0 1 0,1-1 0,-1 0 0,1 0 0,-1 1 0,0-1 0,1 0 0,-1 1 0,0-1-1,1 0 1,-1 1 0,0-1 0,1 1 0,-1-1 0,0 0 0,0 1 0,1-1 0,-1 1 0,0-1 0,0 1 0,0-1 0,0 1 0,0-1 0,0 0 0,0 1 0,0-1 0,0 1 0,0-1 0,0 2 0,2 24 1080,-2-25-1026,-5 105 1137,-20 112 0,3-37-898,14-22 1206,14-170-389,-11 20-1127,5-9-125,0 1 0,0-1 0,0 0 0,0 1 1,0-1-1,-1 0 0,1 1 0,0-1 0,0 0 1,0 1-1,-1-1 0,1 0 0,0 0 0,0 1 1,-1-1-1,1 0 0,0 0 0,-1 0 0,1 1 1,0-1-1,-1 0 0,1 0 0,0 0 0,-1 0 0,1 0 1,0 0-1,-1 1 0,1-1 0,0 0 0,-1 0 1,1-12-1634,10-21 159,2 1 555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11058,'4'-10'0,"-4"6"16,0 2 16,0 8-16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225 512 21365,'4'-6'317,"-1"0"0,0 1 0,0-1 0,0 0 0,-1 0 1,0-1-1,0 1 0,0-1 0,-1 1 0,0-1 0,0 1 1,0-13-1,-2 16-214,1 0 0,0 1 0,-1-1 0,1 0 0,-1 0 0,0 1 0,0-1 0,0 1 0,0-1 0,0 1 0,-1-1 1,1 1-1,-1 0 0,0-1 0,1 1 0,-1 0 0,0 0 0,0 0 0,0 1 0,-1-1 0,1 0 0,0 1 0,-1-1 0,1 1 0,-1 0 0,1 0 0,-1 0 1,0 0-1,1 0 0,-1 1 0,0-1 0,-4 1 0,0 0-55,0 0 0,1 0 0,-1 1 1,0 0-1,1 0 0,-1 1 0,1 0 1,-1 0-1,1 0 0,0 1 0,0 0 0,0 0 1,0 0-1,0 1 0,1 0 0,0 0 0,0 1 1,0-1-1,-7 10 0,5-7-55,1 1 1,-1 0-1,1 1 0,1 0 1,0 0-1,0 0 0,1 0 1,0 1-1,0 0 0,1 0 1,1 0-1,-2 10 0,4-18 6,-1 0 0,1-1 0,0 1 0,0 0 0,0 0 0,0-1 0,1 1 0,-1 0 0,0 0 0,1-1 0,-1 1 0,1 0 0,-1-1 0,1 1 0,0-1 0,2 4 0,-3-5 1,1 1 0,0 0-1,0 0 1,0-1 0,0 1-1,0-1 1,0 1 0,0-1-1,0 1 1,1-1 0,-1 0-1,0 1 1,0-1 0,0 0 0,0 0-1,0 0 1,1 0 0,-1 0-1,1 0 1,4-1 0,0 0 0,-1-1 0,1 0 0,-1 0 0,1 0 0,-1 0 0,0-1-1,0 0 1,5-4 0,23-18 9,-2-1 0,-1-1 0,-1-2 0,-1-1-1,27-40 1,-2-5 71,51-99 1,-98 164-72,2-4 5,0-1 0,-1 0 0,5-17 0,-9 18-1,-9 19 8,-12 25 5,-63 142-40,67-136 48,2 0 0,-14 75 0,24-103-43,1 0 1,1 0-1,0 0 0,0 0 0,2 15 1,-2-21-31,0-1 1,1 1 0,-1-1 0,0 1 0,1-1-1,-1 0 1,1 1 0,-1-1 0,1 0-1,0 1 1,0-1 0,0 0 0,0 0-1,-1 1 1,2-1 0,-1 0 0,0 0 0,0 0-1,0 0 1,0-1 0,1 1 0,-1 0-1,0 0 1,1-1 0,-1 1 0,0-1-1,1 1 1,-1-1 0,1 1 0,-1-1 0,1 0-1,-1 0 1,1 0 0,-1 0 0,1 0-1,2 0 1,0-2-16,1 1 0,0-1 0,-1 0 0,1 0 0,-1-1-1,1 1 1,-1-1 0,0 0 0,0 0 0,4-5 0,-6 7 22,30-27-373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15 19732,'0'-1'84,"0"1"0,1 0 0,-1-1 0,0 1 0,0 0-1,0-1 1,0 1 0,0-1 0,0 1 0,0 0 0,0-1 0,0 1 0,0 0-1,0-1 1,0 1 0,0 0 0,0-1 0,0 1 0,0 0 0,0-1 0,0 1-1,0-1 1,-1 1 0,1 0 0,0 0 0,0-1 0,0 1 0,-1 0 0,1-1-1,0 1 1,0 0 0,-1 0 0,1-1 0,0 1 0,0 0 0,-1 0-1,1 0 1,0-1 0,-1 1 0,1 0 0,-1 0 0,-22-2 1868,13 3-1219,0 0 0,1 1-1,-11 3 1,8 0-266,-1 0 0,1 0 0,-12 8-1,21-11-435,0 0-1,0-1 1,0 1-1,1 0 1,-1 1-1,1-1 0,-1 0 1,1 1-1,0 0 1,0-1-1,0 1 1,0 0-1,1 0 0,-1 0 1,1 0-1,-1 0 1,0 6-1,2-8-30,0 1 0,0-1-1,0 1 1,0 0 0,1-1-1,-1 1 1,1-1 0,-1 1-1,1-1 1,-1 1 0,1-1-1,0 1 1,0-1 0,0 0-1,0 0 1,0 1 0,0-1-1,0 0 1,0 0 0,0 0-1,0 0 1,1 0 0,-1 0-1,0 0 1,1 0 0,-1-1-1,1 1 1,-1-1 0,1 1-1,-1-1 1,3 1 0,8 2-16,0 0 0,0-1 0,13 1 1,-17-2 11,55 4-48,-37-4 33,0 1 0,-1 1 0,0 2 0,0 0-1,40 14 1,-64-18 21,1-1 1,-1 1-1,1-1 0,-1 1 1,0 0-1,1 0 0,-1-1 1,0 1-1,1 0 0,-1 0 1,0 0-1,0 1 0,0-1 1,0 0-1,0 0 0,0 1 1,0-1-1,-1 0 0,1 1 1,0-1-1,0 3 1,-1-3 4,0 1 0,0-1 1,-1 0-1,1 1 0,0-1 1,-1 1-1,1-1 0,-1 0 1,1 1-1,-1-1 1,1 0-1,-1 1 0,0-1 1,0 0-1,0 0 0,0 0 1,0 0-1,-1 2 0,-7 4 54,0 0 0,-1 0 0,0-1 0,-13 7-1,19-11-45,-26 14 218,-46 16 1,64-27-271,-1-1-1,1-1 0,-1 0 1,0-1-1,0 0 0,-22-1 1,33 0 8,0-1 1,0-1 0,0 1-1,0 0 1,1 0-1,-1-1 1,0 1 0,0-1-1,0 1 1,1-1 0,-1 0-1,0 0 1,1 0-1,-1 0 1,1 0 0,-1 0-1,1 0 1,0 0 0,-1-1-1,1 1 1,0 0-1,0-1 1,0 1 0,0-1-1,0 0 1,0 1 0,0-1-1,1 0 1,-1 1 0,0-1-1,1 0 1,-1-2-1,0-16-275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31 367 17780,'-3'0'252,"1"-2"1,0 1 0,0 0-1,0 0 1,0-1-1,0 1 1,0-1 0,0 1-1,1-1 1,-1 0-1,1 0 1,-1 0 0,-1-2-1,3 3-113,-1 0-1,1-1 1,-1 1-1,1 0 1,0-1-1,0 1 1,-1-1-1,1 1 1,0 0-1,0-1 1,0 1-1,1-1 1,-1 1-1,0 0 1,0-1-1,1 1 1,-1 0-1,1-1 1,-1 1-1,1 0 1,0 0-1,-1-1 1,1 1-1,2-2 1,3-5 454,1 0 0,0 0 0,13-12 0,-17 18-542,0-1 0,1 1 0,0-1 0,-1 1 0,1 0 0,0 0 0,0 1 0,0-1 0,0 1 0,0 0 0,8-1 0,-2 0-42,0 0 1,-1 0-1,1 0 0,0-2 0,-1 1 0,0-1 1,15-8-1,12-6-8,-34 18 7,0-1 0,0 0 0,-1 0-1,1 1 1,0-1 0,0 1 0,1 0 0,-1-1 0,0 1 0,0 0 0,0 0-1,0 0 1,0 1 0,0-1 0,0 0 0,0 1 0,0 0 0,0-1-1,0 1 1,0 0 0,1 1 0,2 1 50,0 1 1,-1 0-1,0 0 0,0 0 0,7 9 1,10 11 222,-13-16-121,0-1 0,0 0 0,1 0-1,0-1 1,0-1 0,12 6 0,-17-9-87,0 0 0,0-1 0,1 0 0,-1 0 0,1 0 0,-1 0 0,0-1 0,1 1 0,0-1 0,-1-1 1,1 1-1,-1 0 0,1-1 0,-1 0 0,0 0 0,1-1 0,5-2 0,2-2 49,0 0 1,-1-2-1,0 1 1,0-1-1,-1-1 1,0 0-1,0-1 1,15-20-1,-13 15-58,-1-1 0,-1-1 0,0 0 0,-1 0 0,10-30 0,-18 44-44,0-1 0,0 1 1,0 0-1,-1-1 1,1 0-1,-1 1 0,0-1 1,0 1-1,0-1 1,0 1-1,-2-8 1,2 10-33,-1 0 1,1 0-1,0 1 1,-1-1-1,1 0 1,-1 0-1,0 0 1,1 0 0,-1 1-1,1-1 1,-1 0-1,0 1 1,0-1-1,1 0 1,-1 1-1,0-1 1,0 1 0,-1-1-1,0 0-96,0 1 0,1 0 0,-1 0 0,0-1 0,0 1 0,1 0 0,-1 0-1,0 1 1,0-1 0,1 0 0,-1 0 0,0 1 0,-2 0 0,4-1 99,-13 3-2594,13-3 2574,0 0 0,0 0 0,-1 0-1,1 0 1,0-1 0,0 1 0,-1 0 0,1 0 0,0 0 0,0 0 0,0-1 0,-1 1 0,1 0 0,0 0 0,0 0 0,0-1 0,-1 1 0,1 0 0,0 0 0,0-1 0,0 1 0,0 0 0,0 0 0,0-1 0,0 1-1,0 0 1,0-1 0,0 1 0,0 0 0,0 0 0,0-1 0,0 1 0,0 0 0,0-1 0,0 1 0,0 0 0,0 0 0,0-1 0,0 1 0,3-12-963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15771,'26'-27'3506,"53"-45"0,-70 65-3039,1 0-1,0 1 1,0 0-1,0 1 1,1 0-1,0 0 1,0 1-1,0 1 1,24-5 0,-32 7-410,0 1 0,0 0 0,0-1 0,0 1 0,0 0 0,0 1 0,0-1 1,0 1-1,0-1 0,0 1 0,0 0 0,0 0 0,0 0 0,0 0 1,-1 1-1,5 1 0,-6-1-35,1 0 1,0 0 0,-1 0-1,1 0 1,-1 0-1,0 0 1,1 0 0,-1 0-1,0 0 1,0 1-1,-1-1 1,1 0-1,0 1 1,-1-1 0,1 1-1,-1-1 1,0 1-1,0-1 1,0 1 0,-1 3-1,0 7 12,-1-1 0,-1 1-1,0-1 1,-1 0 0,0 0-1,-1-1 1,-9 18 0,-53 77 108,46-75-106,-7 8-8,19-28-16,-1 2-1,2-1 1,0 1 0,0 0-1,1 1 1,-10 28 0,17-41-11,0 0 0,0 0 1,0 0-1,0 1 0,0-1 1,0 0-1,0 0 0,0 0 1,0 0-1,0 1 1,1-1-1,-1 0 0,0 0 1,1 0-1,-1 0 0,1 0 1,-1 0-1,1 0 0,0 0 1,-1 0-1,1 0 0,0 0 1,0 0-1,0 0 1,0-1-1,-1 1 0,1 0 1,0-1-1,0 1 0,1 0 1,-1-1-1,0 1 0,0-1 1,0 0-1,0 1 0,0-1 1,3 0-1,4 2 7,1-1-1,0 0 0,0 0 1,10-1-1,-11-1-3,37 2-35,87-3-61,-115 0-194,-1 0 1,0 0 0,1-2-1,-1 0 1,26-11 0,-36 12 218,0 0 0,-1 0 1,1 0-1,-1-1 0,0 0 1,0 0-1,-1 0 0,1-1 0,-1 1 1,6-9-1,6-21-390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0:2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11586,'13'4'320,"0"-2"0,0 0 0,0 0-1,0-1 1,18-1 0,67-9 757,-62 4-961,2529-160-619,-1525 123 517,-6-33 5,-821 62 474,69-6 811,-251 13-990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18796,'-13'12'1016,"-13"11"353,0 1 1,2 1 0,0 1 0,-25 38-1,48-63-1354,0 0-1,0 0 0,1 0 0,-1 1 1,0-1-1,1 0 0,-1 0 0,1 1 1,0-1-1,-1 0 0,1 1 1,0-1-1,0 0 0,0 0 0,0 1 1,0-1-1,0 2 0,1-2-9,-1-1 0,0 1 1,1 0-1,-1-1 0,1 1 0,-1-1 0,1 1 0,-1 0 1,1-1-1,-1 1 0,1-1 0,-1 0 0,1 1 0,0-1 1,-1 1-1,1-1 0,0 0 0,0 0 0,-1 1 0,1-1 1,1 0-1,5 1 1,1 0 1,-1-1-1,0 0 1,1-1-1,6-1 1,-5 1 3,39-4-17,67-5-59,-98 10 52,0 0 0,0 1 0,0 1 1,26 6-1,-38-7 16,0 0 0,-1 1 0,1 0 0,-1 0 0,1 0 0,-1 0 0,0 1 0,8 5 0,-11-6 8,1-1 0,-1 1 0,0-1 0,1 1 0,-1-1 0,0 1 0,0 0 0,0 0 0,0-1 0,-1 1 0,1 0-1,0 0 1,-1 0 0,1 0 0,-1 0 0,0 0 0,0 0 0,1 0 0,-1 0 0,0 0 0,-1 0 0,1 0 0,0 0 0,-1 2-1,-2 3 58,0 0-1,0 0 1,0 0-1,-1-1 1,0 0-1,0 0 1,0 0-1,-1 0 0,-9 9 1,-5 2 229,-31 23 0,36-30-200,1-2 1,-1 1 0,0-2-1,-1 0 1,0 0 0,-23 6-1,32-12-81,0 0 0,0 0 0,0 0 0,0-1 0,0 0 0,0 0 0,0 0 0,0-1 0,-6-1 0,8 1 5,0 0 0,0-1 1,1 1-1,-1-1 0,0 0 1,1 0-1,0 0 0,-1-1 1,1 1-1,0-1 0,0 0 1,0 0-1,0 0 0,-3-5 1,-12-28-13,6-6-26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19596,'8'-9'2297,"10"-2"-1313,1-4-432,4-6 1672,4-2-879,7-2-721,4 1-328,3-4-1200,4 1 872,-7 1-192,2-3-88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5 271 20852,'-4'0'2025,"14"-1"-1329,9-13-296,13-9 1160,8-5-567,7-7-825,7-2-560,1-5 432,-2-3-144,-7-1-112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22949,'3'-1'274,"0"0"0,1 0 0,-1 0 0,0 1 1,0-1-1,1 1 0,-1 0 0,0 0 0,1 0 0,-1 0 0,0 0 0,0 1 1,1-1-1,-1 1 0,0 0 0,5 2 0,-6-2-258,0 0 0,-1 0 0,1 0-1,-1 0 1,1 1 0,-1-1 0,1 0 0,-1 0 0,0 1 0,0-1-1,0 1 1,0-1 0,0 1 0,0 0 0,0-1 0,0 1 0,-1 0-1,1 0 1,-1 0 0,1-1 0,-1 1 0,0 0 0,1 0 0,-1 0-1,0 0 1,0 0 0,0-1 0,-1 1 0,1 0 0,-1 3 0,-1 2-16,-1-1-1,1 1 1,-1 0 0,-1-1 0,1 1 0,-1-1 0,0 0 0,-1 0 0,-6 6 0,5-4-31,-1 0 1,1 1-1,-6 11 1,12-20 24,0 0 0,0 1 0,0-1 0,0 0 0,0 1 1,0-1-1,0 0 0,0 1 0,0-1 0,0 1 0,0-1 0,0 0 0,0 1 0,0-1 0,1 0 0,-1 1 1,0-1-1,0 0 0,0 1 0,1-1 0,-1 0 0,0 0 0,0 1 0,1-1 0,-1 0 0,0 0 1,1 1-1,-1-1 0,0 0 0,1 0 0,-1 0 0,0 1 0,1-1 0,-1 0 0,0 0 0,1 0 0,-1 0 1,0 0-1,1 0 0,-1 0 0,1 0 0,-1 0 0,0 0 0,1 0 0,-1 0 0,0 0 0,1 0 0,25 0-237,-21-1 187,12 1-42,1 0 0,-1 1-1,1 0 1,-1 2 0,0 0 0,22 7-1,-31-8 104,0 1 0,-1 0 0,0 1-1,0 0 1,0 0 0,-1 1 0,1-1-1,-1 1 1,0 1 0,0-1 0,-1 1 0,1 0-1,-1 0 1,-1 1 0,1 0 0,4 9-1,-6-10 71,-1-1-1,1 1 0,-1 0 0,-1 0 0,1 1 0,-1-1 1,0 0-1,0 0 0,-1 1 0,0-1 0,0 0 1,0 1-1,-1-1 0,-2 11 0,0-9 87,0 1-1,0-1 1,-1 0-1,0 0 1,0 0-1,-1-1 1,0 1-1,0-1 1,-11 11-1,6-8 6,0-1-1,-1 0 1,0-1-1,0 0 0,0-1 1,-1 0-1,0 0 0,-1-2 1,0 1-1,1-2 0,-2 0 1,1 0-1,-23 2 0,33-5-188,1-1 0,-1 0 0,0 0 0,0 0 0,0-1 0,1 1 0,-1-1 0,0 1 0,0-1 0,1 0 0,-1 0 0,-2-2 0,4 3-42,0-1 0,0 0 0,0 0 0,0 0-1,0 1 1,0-1 0,1 0 0,-1 0 0,0 0 0,1 0 0,-1 0 0,0-1 0,1 1 0,0 0-1,-1 0 1,1 0 0,-1 0 0,1-1 0,0 1 0,0 0 0,0 0 0,0 0 0,0-1 0,0 1-1,0 0 1,0 0 0,0-1 0,1 1 0,0-2 0,3-8-166,0 0-1,2 0 1,-1 1 0,1 0-1,0 0 1,1 0 0,0 1 0,12-11-1,23-27-665</inkml:trace>
  <inkml:trace contextRef="#ctx0" brushRef="#br0" timeOffset="1">787 9 19596,'-1'-1'90,"1"1"0,-1-1 0,1 0 0,-1 1 0,0-1 0,1 1 0,-1-1 0,0 1 0,0-1 0,1 1 0,-1 0 0,0-1 0,0 1 0,0 0 0,1-1 0,-1 1 0,0 0 0,0 0 0,0 0 0,0 0 0,0 0 0,0 0 0,1 0 0,-1 0 0,0 0 0,0 0 0,0 1 0,0-1 0,1 0 0,-1 1 0,0-1 0,0 0 0,0 1 0,0 0 0,-31 15 418,32-15-486,-15 9 393,1 1 1,0 0-1,1 2 1,0-1-1,1 2 1,0-1 0,-12 21-1,11-15-223,1 2-1,0 0 1,2 0 0,1 1-1,-8 24 1,14-33-114,0 0 0,1 1 0,0-1 0,1 0 0,0 1 1,1-1-1,1 0 0,0 1 0,6 23 0,-7-33-53,1 0-1,1 0 1,-1 0 0,1 0-1,-1 0 1,1 0 0,0 0 0,0-1-1,1 1 1,-1-1 0,1 0-1,0 0 1,0 0 0,0 0 0,0 0-1,0 0 1,1-1 0,-1 1-1,1-1 1,-1 0 0,1 0-1,0-1 1,0 1 0,0-1 0,0 0-1,0 0 1,0 0 0,0 0-1,1-1 1,-1 0 0,0 0 0,0 0-1,0 0 1,8-2 0,-3 0 17,0 0 1,0-1 0,0-1 0,0 0-1,0 0 1,0 0 0,-1-1 0,0 0-1,0-1 1,0 0 0,-1 0 0,0-1-1,11-13 1,-4 4 49,-1-1-1,-1 0 1,-1-1 0,0 0-1,11-27 1,-15 26-18,0 1 0,-1-1 1,5-32-1,-10 41-65,0 1-1,0-1 1,-1 0-1,0 1 1,0-1-1,-1 1 1,-1-1 0,0 1-1,-4-15 1,4 21-70,1-1 1,-1 1 0,0 0-1,0 0 1,0 0 0,0 0-1,-1 0 1,1 0 0,-1 0 0,0 1-1,0 0 1,0-1 0,0 1-1,0 0 1,0 0 0,-1 1-1,1-1 1,-1 1 0,1 0 0,-1 0-1,1 0 1,-1 0 0,0 0-1,-5 1 1,4-1-112,1 1 1,0 0-1,-1 1 0,1-1 0,0 1 1,-1-1-1,1 2 0,0-1 0,0 0 0,0 1 1,0 0-1,0-1 0,0 2 0,0-1 1,0 0-1,1 1 0,-1 0 0,1-1 1,0 1-1,-5 6 0,1 5-675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20548,'9'19'2025,"-19"13"-1217,-12 6-288,-2 14 928,-5 5-271,-2 4-417,2 3-128,7-10-280,4-5-112,9-13-112,4-5-56,5-20-208,3-11-240,0-19-896,0-8 1224,-3-14-128,0-5-168,-1-23-152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0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20148,'-15'10'674,"0"2"0,1-1-1,1 2 1,0 0-1,1 1 1,-17 23 0,24-30-495,0 0 0,1 0 0,0 0 0,0 1 1,1-1-1,0 1 0,0 0 0,1 0 0,0 0 1,0 0-1,1 0 0,0 1 0,0-1 0,1 0 1,0 1-1,2 12 0,-1-17-149,0 0 1,1 1 0,-1-1-1,1 0 1,0 0-1,0 0 1,1 0-1,-1-1 1,1 1-1,-1-1 1,1 1-1,0-1 1,1 0-1,-1 0 1,1 0-1,-1-1 1,1 1-1,0-1 1,0 0-1,-1 0 1,2 0-1,-1 0 1,0-1-1,0 0 1,1 1-1,-1-2 1,0 1-1,1 0 1,-1-1-1,5 0 1,3 0-19,-1 0 0,0-1 0,0-1 0,1 0 0,-1 0 0,0-1 0,-1 0 0,1-1 0,0 0 0,18-11 0,-21 10-7,-1 0 1,1-1-1,-1 0 1,0-1 0,-1 1-1,1-1 1,-1 0 0,0-1-1,-1 0 1,0 0-1,4-9 1,-7 13-1,0-1 0,0 0 0,0 1 0,-1-1-1,0 0 1,0 0 0,0 0 0,0 0 0,-1 0 0,0 0 0,0 0 0,0 0 0,-1 0 0,0 0-1,0 0 1,0 0 0,0 0 0,-1 1 0,0-1 0,0 0 0,0 1 0,-4-6 0,4 7-1,0 0 1,0 0 0,-1 0 0,0 0-1,1 1 1,-1-1 0,0 1 0,0-1 0,-1 1-1,1 0 1,0 1 0,-1-1 0,1 0 0,-1 1-1,-4-1 1,2 0-2,0 1-1,0 1 1,0-1 0,0 1-1,0 0 1,0 1-1,0-1 1,-11 3 0,3 1-7,1 1 0,1-1 0,-1 2 0,0 0 0,1 0 0,0 1 0,-20 16 0,26-17-102,-1 0 0,1 0 0,0 0 0,1 0 0,0 1 0,0 0 0,0 0 1,1 0-1,0 1 0,-4 10 0,7-13 45,-1-1 0,1 0 0,0 0 0,1 1 0,-1-1 0,1 1 0,-1-1 0,1 0 0,1 1 0,-1-1 0,1 1 0,0-1 0,0 0 0,0 0 0,0 1 1,1-1-1,-1 0 0,1 0 0,0 0 0,1 0 0,3 5 0,24 22-367</inkml:trace>
  <inkml:trace contextRef="#ctx0" brushRef="#br0" timeOffset="1">758 494 19316,'-13'9'751,"1"1"0,1 1-1,0 0 1,0 1 0,-15 21-1,22-28-561,1 0 0,0 0 0,0 1 0,0-1 0,1 1 0,0-1 0,0 1 0,0 0 0,1 0 0,0 0 0,0 0 0,0 0 0,1 0 0,0 0 0,0 0 0,1 0 0,1 9 0,-1-12-143,0 0 1,0-1-1,0 1 0,0-1 1,1 0-1,-1 1 0,1-1 1,-1 0-1,1 0 0,0 0 1,0 0-1,0 0 0,0 0 1,0 0-1,0-1 0,1 1 1,-1-1-1,0 1 0,1-1 1,-1 0-1,1 0 0,-1 0 1,1-1-1,0 1 0,-1-1 1,1 1-1,0-1 1,0 0-1,-1 0 0,1 0 1,4-1-1,2 1 0,0-2 0,0 1 0,0-1 0,0-1 0,-1 1-1,0-1 1,1-1 0,11-6 0,-9 2-4,0 1 0,-1-2-1,0 1 1,0-2 0,-1 1-1,0-1 1,-1-1 0,13-20-1,-18 26-31,0 0-1,-1 0 0,0 0 0,0-1 1,0 1-1,0-1 0,-1 1 0,0-1 0,0 1 1,-1-8-1,0 9-18,0 1 0,-1-1 1,1 1-1,-1-1 0,0 1 0,0-1 0,0 1 1,-1 0-1,1 0 0,-1 0 0,0 0 1,0 0-1,0 0 0,0 0 0,0 0 1,-1 1-1,-4-5 0,3 4-54,0 0-1,0 1 1,0 0 0,0-1-1,-1 1 1,1 1 0,-1-1-1,1 1 1,-1 0 0,1 0-1,-1 0 1,0 0 0,0 1 0,1 0-1,-1 0 1,0 0 0,0 1-1,1-1 1,-1 1 0,-7 2-1,-5 6-269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 18492,'2'-1'72,"-1"1"-1,0 0 1,0-1 0,0 1 0,0 0 0,1 0-1,-1 0 1,0 0 0,0 0 0,0 0-1,0 1 1,0-1 0,1 0 0,-1 1 0,0-1-1,0 0 1,0 1 0,0-1 0,0 1-1,0 0 1,0-1 0,0 1 0,0 0 0,0 0-1,-1-1 1,1 1 0,0 0 0,0 0-1,-1 0 1,1 0 0,0 0 0,-1 0-1,1 0 1,-1 0 0,0 0 0,1 0 0,-1 1-1,0-1 1,1 0 0,-1 0 0,0 0-1,0 0 1,0 2 0,0 6 183,-1 0 1,0 0-1,-1 0 0,-4 15 0,3-12 207,-41 137 1244,-106 245 0,140-370-2307,9-24 557,1 1-1,0-1 1,0 0 0,0 0-1,0 1 1,0-1 0,-1 0-1,1 0 1,0 1 0,0-1-1,0 0 1,0 1 0,0-1-1,0 0 1,0 0 0,0 1-1,0-1 1,0 0 0,0 0-1,0 1 1,0-1 0,0 0 0,0 1-1,0-1 1,1 0 0,-1 0-1,0 1 1,0-1 0,0 0-1,0 0 1,1 1 0,5-3-887,1-5 596,0-2 0,0 1-1,-1-1 1,0 1 0,-1-2 0,1 1-1,5-16 1,-4 9-27,21-42-784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18 15747,'-8'-3'335,"0"0"0,1 0 0,-1 1 0,0 0 0,0 0-1,-1 1 1,1 0 0,0 0 0,0 1 0,-13 1 0,-6 2 1032,-49 12 1,48-8-356,-42 16 0,63-21-881,0 1-1,1 0 1,-1 1 0,1-1 0,0 1-1,0 1 1,0-1 0,0 1 0,1 0-1,0 0 1,-9 12 0,13-17-116,1 1 1,-1 0-1,0-1 0,1 1 1,-1 0-1,1 0 0,0 0 1,-1-1-1,1 1 0,-1 0 1,1 0-1,0 0 0,0 0 1,0 0-1,-1 0 0,1 0 1,0 0-1,0 0 0,0 0 1,0 0-1,1-1 0,-1 1 1,0 0-1,0 0 0,0 0 1,1 0-1,-1 0 0,0 0 1,1 0-1,-1-1 0,1 1 1,-1 0-1,1 0 1,0-1-1,-1 1 0,1 0 1,0-1-1,-1 1 0,1 0 1,0-1-1,0 1 0,-1-1 1,1 1-1,0-1 0,0 0 1,0 1-1,1-1 0,2 1 34,1 0 0,-1 0 0,0 0-1,0-1 1,0 0 0,1 0 0,-1 0 0,0 0-1,6-2 1,-3 0 38,-1 0 1,1 0-1,-1 0 0,0-1 0,0 0 1,0 0-1,0-1 0,0 0 0,-1 0 1,0 0-1,0 0 0,0-1 0,0 0 1,-1 0-1,1 0 0,-2-1 0,1 1 1,4-9-1,-7 13-68,-1-1 1,1 1-1,-1 0 1,0 0-1,1 0 0,-1 0 1,0 0-1,0-1 1,0 1-1,0 0 1,0 0-1,0 0 1,0-1-1,0 1 1,0 0-1,0 0 0,-1 0 1,1-1-1,0 1 1,-2-2-1,2 3-9,-1-1 0,0 0-1,0 1 1,1-1 0,-1 1-1,0-1 1,0 1 0,0 0-1,0-1 1,0 1 0,0 0 0,1-1-1,-1 1 1,0 0 0,0 0-1,0 0 1,0 0 0,0 0-1,0 0 1,-1 0 0,-3 1-29,1-1 0,-1 2 0,1-1 0,-1 0 0,1 1 0,0-1 0,0 1 0,0 1 0,-8 4 1,1 3-253,0 0 1,1 1-1,0 0 1,0 1-1,1 0 1,1 1 0,0-1-1,1 2 1,-6 13-1,4-4-113,0 1 0,2-1 1,0 1-1,-4 42 0,6-3-411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59 103 19396,'-13'18'1523,"-15"31"-1,25-43-1262,1 0 0,-1 0 0,1 0-1,0 0 1,1 1 0,-1-1 0,1 0-1,0 1 1,1 11 0,0-17-212,0 0 1,0 0-1,0 0 1,0 0-1,0 0 0,0 0 1,1 0-1,-1 0 1,0 0-1,1 0 1,-1 0-1,1 0 1,-1 0-1,1 0 1,-1-1-1,1 1 0,0 0 1,-1 0-1,1 0 1,0-1-1,0 1 1,-1 0-1,1-1 1,0 1-1,0-1 1,0 1-1,0-1 0,0 1 1,0-1-1,0 0 1,0 1-1,0-1 1,0 0-1,0 0 1,0 0-1,0 0 1,0 0-1,0 0 0,0 0 1,0 0-1,2 0 1,2-1 59,1-1 1,-1 1 0,0-1 0,0 0-1,0 0 1,0-1 0,5-2-1,8-7 154,-1-1 1,0 0-1,0-1 0,15-17 0,-24 22-140,-1 1 0,0-1 0,0 0 0,-1-1 0,0 1-1,0-1 1,-1-1 0,-1 1 0,6-18 0,-10 27-107,1-1 0,-1 1-1,1-1 1,-1 0-1,1 1 1,-1-1 0,0 0-1,0 1 1,0-1 0,0 0-1,0 1 1,0-1 0,-1 0-1,1 1 1,0-1 0,-1 0-1,1 1 1,-1-1 0,0 1-1,1-1 1,-1 1 0,0-1-1,0 1 1,0 0 0,0-1-1,0 1 1,0 0 0,-1 0-1,1 0 1,0 0 0,-1 0-1,1 0 1,0 0 0,-1 0-1,1 0 1,-1 1 0,0-1-1,1 1 1,-1-1 0,1 1-1,-1-1 1,0 1 0,1 0-1,-1 0 1,0 0 0,1 0-1,-4 1 1,-1-1-130,0 0-1,0 1 1,-1 0-1,2 1 1,-1-1 0,0 1-1,0 0 1,0 1 0,1-1-1,0 1 1,-1 0-1,-4 4 1,9-6 88,0 0 1,1-1-1,-1 1 1,0 0-1,1-1 1,-1 1-1,0 0 1,1-1-1,-1 1 1,1 0-1,-1 0 1,1 0-1,0 0 1,-1 0-1,1-1 1,0 1-1,0 0 1,0 0-1,-1 0 1,1 0-1,0 0 1,0 0-1,1 1 1,5 7-377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215 459 17196,'-1'-1'133,"1"-1"1,0 1-1,-1 0 0,1-1 1,-1 1-1,1 0 1,-1 0-1,1 0 1,-1-1-1,0 1 0,0 0 1,0 0-1,0 0 1,0 0-1,0 0 1,0 0-1,0 1 0,0-1 1,0 0-1,0 0 1,0 1-1,-1-1 1,1 1-1,0-1 0,0 1 1,-1 0-1,1-1 1,0 1-1,-1 0 1,1 0-1,0 0 0,-1 0 1,1 0-1,-1 0 1,1 0-1,0 0 1,-1 1-1,1-1 1,0 0-1,0 1 0,-2 0 1,-3 2 213,0 0-1,0 0 1,1 1 0,-1 0-1,1 0 1,0 0 0,-6 7-1,-3 6-193,1-1-1,1 2 1,0 0-1,1 0 1,2 1-1,-1 0 1,2 1-1,1 0 1,0 0-1,2 0 1,-4 26-1,8-39-144,0 0 0,1-1 0,0 1 0,0-1-1,0 1 1,1 0 0,0-1 0,2 8 0,-2-12 8,-1-1 0,1 1 1,0-1-1,-1 1 0,1-1 1,0 1-1,0-1 0,0 0 0,0 1 1,0-1-1,0 0 0,0 0 1,0 0-1,1 0 0,-1 0 0,0 0 1,1 0-1,-1 0 0,1 0 1,-1-1-1,1 1 0,-1-1 1,1 1-1,-1-1 0,1 1 0,0-1 1,-1 0-1,1 0 0,0 0 1,-1 0-1,1 0 0,0 0 1,-1 0-1,1-1 0,-1 1 0,3-1 1,2-1 42,0-1 1,0 1 0,0-1 0,0 0-1,-1-1 1,0 1 0,1-1-1,-1 0 1,-1-1 0,1 1 0,-1-1-1,1 0 1,4-7 0,5-9 239,24-45 1,-23 36-192,-1-1 1,-1 0-1,-2-1 1,-1 0 0,-2-1-1,-1 0 1,-2 0 0,3-65-1,-8 96-109,0 0 1,-1 0-1,1-1 0,0 1 1,-1 0-1,1 0 0,-1-1 0,0 1 1,1 0-1,-1 0 0,0 0 0,-1 0 1,0-2-1,2 4 0,-1 0 0,1-1 0,0 1 0,0 0 0,0 0 0,0 0 0,-1 0 0,1-1 0,0 1 0,0 0-1,-1 0 1,1 0 0,0 0 0,0 0 0,-1 0 0,1 0 0,0 0 0,0 0 0,-1 0 0,1 0 0,0 0 0,0 0 0,-1 0 0,1 0 0,0 0 0,0 0 0,0 0 0,-1 0 0,1 0 0,0 0 0,0 0 0,-1 0 0,1 0 0,0 1 0,-1-1-1,-6 16-50,6-13 45,0 1-1,1-1 1,-1 1-1,1-1 1,0 1-1,0-1 1,0 1-1,1-1 1,-1 0-1,1 1 1,0-1-1,0 1 1,0-1-1,0 0 1,0 0-1,1 0 1,-1 1-1,1-2 1,0 1-1,0 0 1,0 0 0,0 0-1,1-1 1,3 4-1,-2-3 4,0 0-1,1 0 1,-1-1-1,1 1 1,0-1-1,0 0 1,0 0-1,0-1 1,0 1-1,0-1 1,0 0-1,1 0 1,-1-1-1,0 0 1,10 0-1,0-2 11,0-1-1,-1-1 1,0 0-1,1 0 0,-1-1 1,-1-1-1,1-1 1,-1 0-1,0 0 0,19-16 1,-13 8 11,0-1-1,-2 0 1,0-2 0,-1 0 0,26-37-1,-32 41-11,-1-1 0,-1 0-1,0 0 1,-1-1-1,-1 1 1,0-1-1,-1-1 1,-1 1-1,3-23 1,-7 38-8,0 0 1,0 0 0,0 0-1,1 0 1,-1 0-1,0 1 1,0-1 0,0 0-1,-1 0 1,1 0-1,0 0 1,0 0 0,0 0-1,-1 0 1,1 0-1,0 1 1,-1-1 0,1 0-1,-1 0 1,1 0-1,-2-1 1,2 2 1,-1 0-1,0 0 1,1 0 0,-1 1-1,0-1 1,1 0 0,-1 0-1,1 0 1,-1 0 0,0 0-1,1 1 1,-1-1 0,1 0-1,-1 1 1,0-1 0,1 0-1,-1 1 1,1-1 0,0 1-1,-1-1 1,1 1 0,-1 0-1,-4 4-4,0 1 0,0 0 0,1 0 0,-4 8 0,-6 14-6,2 0 0,1 1 0,1 1 0,2-1 0,1 2-1,1-1 1,-3 57 0,8-48-5,2-1 1,1 1-1,2-1 0,2 0 1,20 73-1,19 22-195,-18-59-116,18 84 0,-43-122 166,-2-35 160,0-1 1,0 1 0,0 0-1,0 0 1,0-1 0,0 1-1,-1 0 1,1-1 0,0 1-1,0 0 1,-1 0 0,1-1-1,0 1 1,-1-1 0,1 1 0,-1 1-1,0-2 7,1 0 0,-1 0-1,1 0 1,-1 0 0,1 0 0,-1 0 0,1 0-1,-1 0 1,1 0 0,-1 0 0,1-1-1,-1 1 1,1 0 0,-1 0 0,1 0-1,-1-1 1,1 1 0,-1 0 0,1 0-1,0-1 1,-1 1 0,1 0 0,0-1-1,-1 1 1,1 0 0,0-1 0,-1 1-1,1-2 1,-7-6 69,0 0 0,1-1 0,1 0 0,-1 0-1,-6-17 1,-16-53 183,26 73-242,-14-42 154,-11-68 0,23 92-180,1 0 0,1 0-1,1 1 1,1-1 0,4-26 0,-3 44-51,0 0-1,0 0 1,0 0 0,1 0 0,0 0 0,0 1 0,1-1 0,-1 1 0,1-1-1,7-8 1,-6 10-214,-1 1 0,1 0 0,-1-1 0,1 2-1,0-1 1,0 0 0,1 1 0,-1 0 0,0 0-1,1 0 1,-1 1 0,1-1 0,0 1 0,4 0-1,70-13-1732,-33 4 778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8:4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12 210 13995,'-11'2'2676,"31"-4"-1593,149-52 977,-78 22-1424,-45 18-364,176-54 862,-167 54-1120,-1 3 0,66-5 0,-118 16-34,-1 0-1,0-1 1,1 1-1,-1 0 1,1 0-1,-1 0 1,0 0-1,1 0 1,-1 1-1,1-1 1,-1 0-1,3 2 1,-14 5-104,-36 10 80,44-17 42,-62 21 47,-255 71 165,100-57 12,214-34-247,13 0 1,19-2-28,92-21-646,192-60 0,-256 61 79,-120 32 51,-8 2 792,0-3 1,-1-4-1,-131-5 0,177-5-459,15-1 110,13 5 119,0 0-1,0-1 1,-1 1 0,1 0-1,0 0 1,0 0 0,0 0 0,0-1-1,0 1 1,0 0 0,-1 0-1,1-1 1,0 1 0,0 0 0,0 0-1,0-1 1,0 1 0,0 0-1,0 0 1,0-1 0,0 1-1,0 0 1,0 0 0,0-1 0,0 1-1,0 0 1,0 0 0,0-1-1,0 1 1,0 0 0,1 0 0,-1-1-1,0 1 1,0 0 0,0 0-1,0 0 1,0-1 0,1 1-1,-1 0 1,11-9-282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20 420 17636,'0'0'64,"-1"-1"1,1 1-1,0 0 1,0-1 0,0 1-1,0 0 1,-1-1-1,1 1 1,0 0-1,0-1 1,-1 1-1,1 0 1,0 0 0,-1 0-1,1-1 1,0 1-1,-1 0 1,1 0-1,0 0 1,-1-1-1,1 1 1,0 0 0,-1 0-1,1 0 1,0 0-1,-1 0 1,1 0-1,-1 0 1,1 0-1,0 0 1,-1 0 0,1 0-1,0 0 1,-1 0-1,1 0 1,-1 1-1,1-1 1,0 0-1,-1 0 1,1 0 0,0 0-1,-1 1 1,1-1-1,0 0 1,0 0-1,-1 1 1,1-1-1,0 0 1,-1 1-1,0 1 169,1 1-1,-1-1 0,0 1 0,1 0 0,0-1 1,-1 1-1,1 4 0,2 35 664,1-1 0,10 45 1,24 83 31,-33-153-776,3 14 69,0 0 148,0 0 0,2-1 0,18 40 0,-27-68-339,1 0 0,-1 0-1,1 0 1,-1 0 0,1 0-1,0 0 1,0 0 0,-1 0 0,1 0-1,0 0 1,0-1 0,0 1-1,0 0 1,0 0 0,0-1-1,0 1 1,1 0 0,-1-1-15,0 0-1,-1 0 1,1 0 0,-1 0 0,1 0-1,-1 0 1,1 0 0,0-1 0,-1 1 0,1 0-1,-1 0 1,1-1 0,-1 1 0,1 0-1,-1-1 1,1 1 0,-1 0 0,1-1-1,-1 1 1,0-1 0,1 1 0,-1 0 0,0-1-1,1 0 1,2-5 47,0 1-1,0-1 0,-1 1 1,0-1-1,2-8 1,32-140 406,-15 58-314,52-144 1,-70 232-157,0 1-1,0 0 1,1 1-1,0-1 1,0 1-1,1-1 1,0 1-1,0 1 1,10-10-1,-14 14 0,1 0 0,0-1-1,0 1 1,0 0 0,0 0-1,0 0 1,1 0 0,-1 0-1,0 1 1,0-1 0,1 0 0,-1 1-1,0 0 1,0 0 0,1 0-1,-1 0 1,0 0 0,1 0-1,-1 0 1,0 1 0,1-1-1,-1 1 1,0 0 0,0-1 0,0 1-1,1 0 1,-1 0 0,0 1-1,0-1 1,0 0 0,-1 1-1,1-1 1,0 1 0,-1 0-1,4 3 1,-4-4-2,1 1 1,-1 0-1,1 0 1,-1 0-1,0 0 1,0 0-1,0 0 0,0 0 1,0 0-1,0 0 1,-1 0-1,1 0 0,0 1 1,-1-1-1,0 0 1,0 0-1,0 1 0,0 3 1,-1-2 1,0 0-1,0 1 1,0-1-1,0 0 1,-1 0 0,0 0-1,0 0 1,0 0 0,-3 3-1,-6 7 1,0 0 0,-1-1 0,-23 19 0,34-31 3,-18 16-15,0-2 0,0 0 1,-2-2-1,0 0 0,-38 17 1,30-23-341,28-7 320,1 1 1,-1-1-1,0 0 1,1 0 0,-1 0-1,1 0 1,-1 0-1,1 0 1,-1 0 0,1 0-1,-1 0 1,1-1 0,-1 1-1,1 0 1,-1 0-1,1 0 1,-1-1 0,1 1-1,-1 0 1,1 0-1,-1-1 1,1 1 0,-1-1-1,1 1 1,0 0-1,-1-1 1,1 1 0,0-1-1,-1 1 1,1-1 0,0 1-1,-1 0 1,1-1-1,0 0 1,0 1 0,0-1-1,0 1 1,0-1-1,-1 1 1,1-1 0,0 1-1,0-1 1,0 1-1,0-1 1,0 1 0,1-1-1,-1 0 1,0 1-1,0-1 1,0 1 0,0-1-1,1 0 1,1-4-321,1-1-1,-1 1 1,1 0 0,1 0-1,-1 0 1,1 0 0,-1 1-1,1-1 1,0 1-1,7-5 1,52-39-2627,-51 40 2391,131-81-4174,19-14 5858,-161 102-960,1 0 1,-1 0 0,0 0 0,1 0 0,-1 0 0,1 1 0,-1-1 0,1 0 0,-1 1 0,1-1 0,0 1 0,-1 0 0,3-1 0,-4 1-40,1 1 1,0-1 0,-1 0-1,1 0 1,0 0-1,-1 0 1,1 1 0,0-1-1,-1 0 1,1 1 0,-1-1-1,1 0 1,-1 1-1,1-1 1,-1 1 0,1-1-1,-1 1 1,1-1-1,-1 1 1,0-1 0,1 1-1,-1 0 1,2 4 328,0 0 0,-1 1 0,0-1 0,0 0 0,0 0 0,0 9 0,-1-7-357,3 30 847,-2-9-439,1 1-1,2-1 1,1 0 0,15 50-1,-20-76-429,1 0 0,-1 0-1,1 0 1,0-1 0,0 1-1,0 0 1,0 0 0,1-1-1,-1 1 1,0 0 0,1-1 0,-1 1-1,1-1 1,-1 0 0,1 1-1,-1-1 1,1 0 0,0 0 0,0 0-1,0 0 1,4 1 0,-4-2-9,0 0 1,0-1-1,0 1 1,0 0 0,0-1-1,0 1 1,-1-1-1,1 0 1,0 1 0,0-1-1,0 0 1,0 0-1,-1 0 1,1 0 0,0-1-1,-1 1 1,1 0-1,-1-1 1,0 1 0,1-1-1,-1 1 1,2-4-1,6-9 124,0 0-1,-1-1 0,0 0 0,-2 0 1,1-1-1,4-19 0,-4 6 17,-1 1 1,5-51-1,-14 46-118,-1 22-42,3 11-15,1 0 0,-1 0-1,1 0 1,0 0-1,-1 1 1,1-1 0,0 0-1,-1 0 1,1 0-1,0 1 1,-1-1 0,1 0-1,0 0 1,-1 1-1,1-1 1,0 0 0,0 1-1,0-1 1,-1 0-1,1 1 1,0-1 0,0 0-1,0 1 1,0-1 0,-1 0-1,1 1 1,0-1-1,0 1 1,0-1 0,0 1-1,-5 16-64,1 1 1,1-1-1,0 1 0,2-1 1,0 1-1,1 0 0,3 34 1,-2-48-52,0 1 1,0-1 0,0 1-1,0-1 1,1 1 0,-1-1-1,1 0 1,0 0 0,4 6-1,-5-9 24,0 0 0,0 0 0,0 0 0,0 0 0,0 0 0,0 0 0,0 0 0,1 0 0,-1 0 0,0 0 0,1-1 0,-1 1 1,0-1-1,1 1 0,-1-1 0,1 1 0,-1-1 0,1 0 0,-1 0 0,1 1 0,-1-1 0,1 0 0,-1-1 0,1 1 0,-1 0 0,1 0 0,-1-1 0,1 1 0,-1 0 0,0-1 0,1 0 0,1 0 0,5-4-370,-1 1 0,1-1 0,-1-1 0,0 1 0,0-1 0,-1-1 0,0 1 1,0-1-1,-1 0 0,1 0 0,-1-1 0,7-15 0,1-4-624,-1-1 1,11-44-1,-9 22 715,-2-1 1,5-55-1,-13 65 2173,-3-58-1,-1 97-418,-1 6-361,-2 18 214,-1 32-45,3-45-1013,0 23 340,4 39 0,-3-63-453,2 1 0,-1-1 0,1 1 0,0-1 0,1 0 0,0 0 0,0 0 0,1 0 0,7 12 0,-10-18-48,0 0-1,1 0 1,-1-1-1,1 1 0,-1-1 1,1 1-1,-1-1 1,1 0-1,0 1 1,0-1-1,0 0 1,0 0-1,0 0 1,0-1-1,0 1 1,0 0-1,0-1 0,0 1 1,0-1-1,3 1 1,1-2 1,0 1 1,0-1 0,0 0-1,0-1 1,9-2 0,-9 2-9,-1 0 1,1 1-1,-1-1 0,1 2 1,11-2-1,-16 2-8,-1 0 1,1 0-1,0 1 0,0-1 0,0 0 1,0 0-1,0 1 0,-1-1 0,1 0 0,0 1 1,0-1-1,-1 1 0,1-1 0,0 1 0,-1-1 1,1 1-1,0-1 0,-1 1 0,1 0 0,-1-1 1,1 1-1,-1 0 0,1 0 0,-1-1 0,0 1 1,1 0-1,-1 0 0,0 0 0,1-1 1,-1 1-1,0 0 0,0 0 0,0 0 0,0 0 1,0 0-1,0 0 0,0-1 0,0 1 0,0 0 1,0 0-1,-1 0 0,1 0 0,0-1 0,-1 2 1,-1 4 30,1 0 1,-2 0-1,1 0 0,-1-1 1,-3 7-1,-1-1 70,-1 0 0,0-1 0,0 0 0,-1 0 0,-1-1 0,-11 9 0,14-12-50,0-1 0,-1 0 0,1 0 0,-1-1-1,0 0 1,0-1 0,0 0 0,0 0-1,-1 0 1,-10 1 0,17-4-96,1 0 0,-1 1 1,1-1-1,0 0 0,-1 0 0,1 0 0,-1 0 1,1 0-1,0-1 0,-1 1 0,1 0 0,-1-1 1,1 1-1,0-1 0,-1 1 0,1-1 0,0 1 1,0-1-1,0 0 0,-1 0 0,1 0 0,0 0 0,-2-2 1,2 2-20,1-1-1,-1 0 1,0 0 0,0 0 0,1 0 0,-1 0 0,1 0 0,0 0 0,0 0-1,0-1 1,0 1 0,0 0 0,0 0 0,1-3 0,1-7-123,1-1 1,1 1-1,0 0 1,7-13-1,17-34-482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16147,'2'1'175,"1"1"0,-1 0 0,0 1 0,0-1 0,0 0 0,-1 0 0,1 1 0,0-1 0,-1 1 0,0 0 0,1-1 0,-1 1 0,0 0 0,0 0 0,-1-1 0,1 1 0,0 0 0,-1 0 0,0 5 0,1 10 335,-1 0-1,-1 19 1,-1-21 244,0 25 331,-2 166 2194,4-200-3185,1 0 1,0 0-1,0 1 1,0-1-1,1 0 0,3 9 1,-4-15-83,0 1 0,-1-1 0,1 1 0,0-1 1,0 0-1,-1 0 0,1 1 0,0-1 0,0 0 0,0 0 0,1 0 0,-1 0 0,0 0 1,0 0-1,1 0 0,-1 0 0,0-1 0,1 1 0,-1 0 0,1-1 0,-1 1 1,0-1-1,1 0 0,0 1 0,-1-1 0,1 0 0,-1 0 0,1 0 0,-1 0 0,1 0 1,-1 0-1,1 0 0,-1-1 0,1 1 0,1-1 0,6-3 8,-1 1 0,0-2 0,-1 1 1,1-1-1,-1 0 0,1 0 0,-2-1 0,1 0 0,-1 0 0,7-8 0,7-10 35,25-39 0,-30 36 170,0 0 1,18-49-1,-35 79-196,-8 21 79,0 1 0,2 0 0,0 1 0,2 0 0,-6 49 1,11-63-87,1-1 1,1 1 0,2 18 0,-3-27-26,1-1 1,-1 0 0,1 0-1,0 0 1,0 0 0,0 0-1,0 0 1,0 0 0,0 0-1,0 0 1,1-1 0,1 3-1,-2-3-14,-1-1 0,1 1 0,0-1-1,0 1 1,0-1 0,0 1 0,0-1-1,1 0 1,-1 1 0,0-1 0,0 0-1,0 0 1,0 0 0,0 0-1,0 0 1,0 0 0,0 0 0,0 0-1,1 0 1,-1 0 0,0-1 0,0 1-1,0-1 1,0 1 0,2-1-1,0-1-111,0 0 0,-1-1 0,1 1 0,0 0 0,-1-1 0,1 1 0,-1-1 0,0 0 0,1 0 0,-2 0 0,1 0 0,0 0 0,-1 0 0,1-1 0,-1 1 0,0 0 0,0-1 0,1-4 0,1-10-109,0 0 0,1-24-1,-4 39 198,1-63-666</inkml:trace>
  <inkml:trace contextRef="#ctx0" brushRef="#br0" timeOffset="1">301 0 16155,'2'2'1601,"-2"7"-1073,4 0-168,-2 4 656,4 0-856,4 1 40,3 0-128,14-2-192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20580,'-12'7'746,"1"1"0,1 1 0,-1 0 0,2 0 0,-1 1 0,1 0 0,-12 18 0,20-27-679,-13 18 453,0 1 0,-21 41 0,31-51-437,0 0-1,0 0 0,0 0 1,2 0-1,-1 1 0,1-1 0,1 1 1,0-1-1,0 12 0,1-20-68,0 1-1,0-1 1,1 0-1,-1 1 1,0-1-1,1 0 1,0 0 0,-1 1-1,1-1 1,0 0-1,0 0 1,0 0-1,1 0 1,-1 0-1,0 0 1,1-1-1,-1 1 1,1 0 0,0-1-1,0 1 1,3 2-1,-1-2-8,0-1-1,0 1 1,0-1-1,0 0 1,0 0-1,0 0 1,1 0-1,-1-1 1,0 0-1,0 0 1,7 0-1,-1-1-126,-1-1 0,1 0 0,-1 0-1,1-1 1,-1-1 0,0 1 0,0-1-1,-1-1 1,1 1 0,-1-2 0,0 1-1,0-1 1,-1 0 0,1-1 0,-1 0-1,-1 0 1,1 0 0,-1-1 0,-1 0-1,7-11 1,11-22-359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197 370 13579,'7'-8'1148,"1"-1"0,-1 1 0,0-1 0,-1 0-1,6-12 1,-11 19-1037,0 1 0,0-1-1,0 0 1,0 0 0,-1 0-1,1 0 1,-1 0 0,1 0-1,-1 0 1,0 0 0,0 0-1,0 0 1,0-1 0,0 1-1,0 0 1,0 0 0,-1 0-1,1 0 1,-1 0 0,0 0-1,1 0 1,-1 0 0,0 1 0,0-1-1,0 0 1,0 0 0,-1 1-1,1-1 1,0 1 0,-1-1-1,1 1 1,-1-1 0,1 1-1,-1 0 1,-3-2 0,2 1 19,0 1 0,-1 0 1,1-1-1,-1 1 0,1 0 1,-1 1-1,0-1 1,1 1-1,-1-1 0,0 1 1,1 0-1,-1 1 0,0-1 1,1 1-1,-1-1 1,0 1-1,1 0 0,-1 0 1,1 1-1,0-1 1,-1 1-1,1 0 0,0 0 1,0 0-1,-3 2 0,-5 4-54,1 0-1,1 0 0,-1 1 0,2 0 0,-16 21 0,15-17-53,0 1 0,1 1-1,1-1 1,-7 22-1,11-28-18,0 1 0,1-1 0,0 1 0,0 0 0,1 0 0,0 0 0,1 0 0,0 0 0,1 10 0,0-17-3,-1-1 1,0 1 0,0-1-1,1 1 1,-1-1 0,1 0-1,-1 1 1,1-1-1,0 0 1,-1 1 0,1-1-1,0 0 1,0 0 0,0 0-1,0 0 1,0 0-1,0 0 1,0 0 0,0 0-1,0 0 1,1 0 0,1 0-1,-1 0 2,0 0 0,0-1 0,1 1 0,-1-1 0,0 0 0,1 0 0,-1 0 0,0 0 0,1 0 0,-1-1 0,0 1 0,4-2 0,4-1 7,0-1 0,0 0-1,-1-1 1,0 0 0,10-7 0,7-8 61,-1 0 0,-1-2-1,-1-1 1,-1 0 0,31-44 0,-19 16 168,-2 0 0,26-60 1,-44 82-42,13-41 0,-24 53-48,-3 17-147,0 0-1,0 0 1,0 0 0,0 0-1,0 0 1,0 0 0,0 0-1,0 0 1,0 0 0,0 0-1,0-1 1,0 1 0,0 0-1,0 0 1,0 0 0,-1 0-1,1 0 1,0 0 0,0 0-1,0 0 1,0 0 0,0 0-1,0 0 1,0 0 0,0 0-1,0 0 1,0 0 0,0 0-1,0 0 1,-1 0 0,1 0-1,0 0 1,0 0 0,0 0-1,0 0 1,0 0 0,0 0-1,0 0 1,0 0 0,0 0-1,-1 0 1,1 0 0,0 0-1,0 0 1,0 0 0,0 0-1,0 0 1,0 0 0,0 0-1,0 0 1,0 0 0,0 0-1,0 0 1,0 0 0,0 0-1,-1 0 1,1 0 0,0 1-1,0-1 1,0 0 0,0 0-1,0 0 1,0 0 0,0 0-1,0 0 1,-14 23 45,-2 23-68,1 2 0,3-1 0,2 2 1,-8 87-1,17-122 16,1 0 0,0-1 0,1 1-1,1-1 1,0 1 0,4 14 0,-5-24 4,0 0 1,1-1-1,0 1 0,0 0 0,0 0 1,0-1-1,0 1 0,1-1 0,-1 0 1,5 4-1,-5-5 2,0 0 1,0-1-1,1 1 0,-1-1 1,0 0-1,1 0 0,0 0 1,-1 0-1,1 0 0,-1 0 1,1 0-1,0-1 0,0 0 1,-1 1-1,1-1 0,5-1 0,-1 0 2,-1 0-1,1-1 0,-1 0 1,1 0-1,-1 0 0,0-1 1,0 0-1,0 0 0,0-1 0,0 1 1,-1-1-1,9-8 0,3-4 9,-1-1-1,19-24 1,-13 12 10,34-60-1,-48 75-9,-2 0 0,1 0 0,-2-1 0,0 0-1,0-1 1,3-26 0,-7 40-9,-1-1-1,0 1 1,0 0 0,1 0-1,-1-1 1,-1 1-1,1 0 1,0 0 0,0 0-1,-1-1 1,0 1 0,1 0-1,-1 0 1,0 0-1,0 0 1,-2-4 0,2 6-1,0-1 1,0 0 0,0 1-1,0-1 1,0 0 0,0 1 0,0 0-1,0-1 1,0 1 0,0 0-1,0-1 1,0 1 0,0 0 0,0 0-1,0 0 1,-1 0 0,1 0 0,0 0-1,0 0 1,0 0 0,0 0-1,0 1 1,-2 0 0,-4 1 8,0 2 0,-1-1 0,1 1 0,0 0 0,1 0 0,-1 1 0,-8 8 1,3-2-1,1 1 1,0 0 0,1 1 0,0 0-1,-8 15 1,14-21-6,0 0-1,0 1 1,0-1 0,1 1-1,0 0 1,1 0-1,0 1 1,0-1 0,1 0-1,0 1 1,0 10 0,1-17-7,0 0 0,1 0 0,-1 0 0,0 0 0,1 0 0,-1 0 0,1 0 1,0 0-1,0 0 0,0 0 0,0 0 0,0-1 0,0 1 0,0 0 1,1-1-1,-1 1 0,0-1 0,1 1 0,-1-1 0,4 2 0,-1-1-89,-1 0-1,1-1 0,-1 0 1,1 0-1,-1 0 1,1 0-1,0 0 0,0-1 1,0 0-1,5 0 0,5-1-262,-1 0-1,0-1 1,1-1-1,-1 0 1,15-6 0,8-6-152,-3-2-191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73 20596,'4'11'401,"0"0"0,0 0-1,-1 1 1,-1-1-1,0 1 1,-1 0-1,1 22 1,-1-6 325,9 311 1643,-6-104-1979,-3-225-356,1-14 10,1-21 29,16-128-13,58-229 0,-62 323-73,31-79 0,-45 135 19,0 0-1,1 0 0,-1 1 1,0-1-1,1 1 0,0-1 1,-1 1-1,1 0 0,0-1 1,0 1-1,0 0 0,1 0 1,-1 1-1,3-3 0,-5 4-3,1 0 1,-1 0-1,1 0 0,-1 0 0,0-1 0,1 1 1,-1 0-1,1 0 0,-1 0 0,1 0 1,-1 0-1,1 0 0,-1 1 0,1-1 0,-1 0 1,1 0-1,-1 0 0,0 0 0,1 0 0,-1 1 1,1-1-1,-1 0 0,0 0 0,1 1 0,-1-1 1,1 0-1,-1 1 0,1 0 0,0 0 3,0 1-1,0 0 0,0 0 1,-1 0-1,1 0 0,0 0 1,-1 0-1,1 0 1,-1 0-1,0 3 0,1 7 8,-1-1-1,0 0 0,-1 1 1,-1-1-1,0 0 1,0 0-1,-1 0 0,-1 0 1,1 0-1,-2-1 0,1 1 1,-2-1-1,1 0 1,-10 11-1,3-4 21,-2 0 0,0-1 0,-1-1 0,0 0 0,-1-1 0,-32 21 0,32-24-1,0-1 1,-1 0-1,0-1 0,-1-1 1,-28 8-1,45-15-55,-1-1 0,1 1 0,-1-1 0,1 1 0,-1-1 0,1 0 0,-1 0 0,0 0 0,1 0 0,-1 0 0,1 0 0,-1-1 0,1 1 0,-1 0 0,-2-2 0,4 2-15,-1-1 0,1 1 1,0-1-1,-1 1 0,1-1 1,0 1-1,0-1 0,-1 1 0,1-1 1,0 1-1,0-1 0,0 1 1,0-1-1,0 1 0,0-1 0,0 0 1,0 1-1,0-1 0,0 1 1,0-1-1,0 1 0,0-1 0,0 1 1,0-1-1,0 1 0,1-1 1,-1 1-1,1-2 0,3-5-383,0-1 1,1 1-1,0 0 0,7-8 1,74-89-1058,-30 37 472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31 15595,'5'-5'692,"23"-19"1445,-28 24-2099,1 0 0,-1 0 0,0 0 0,0 0 0,1-1 0,-1 1 0,0 0 0,0 0 0,1 0 0,-1 0 1,0 0-1,0 0 0,1 0 0,-1 0 0,0 0 0,0 0 0,1 0 0,-1 0 0,0 0 0,1 0 0,-1 0 0,0 0 0,0 0 0,1 0 0,-1 0 0,0 1 0,0-1 0,1 0 0,-1 0 0,0 0 0,0 0 0,0 1 0,1-1 0,-1 0 0,0 0 0,0 1 1,1 0 131,-1 1 0,0-1 0,1 1 0,-1-1 0,0 1 0,0-1 0,0 1 0,0-1 0,-1 1 0,1-1 1,-1 3-1,-14 65 2247,-29 176 343,39-192-2292,0 71-1,5-108-402,1 0-1,1 1 0,0-1 0,1 0 1,1-1-1,1 1 0,0-1 0,13 28 0,-17-41-68,1 0 0,-1 0-1,0 0 1,1 0-1,-1-1 1,1 1-1,-1 0 1,1-1-1,0 0 1,4 3-1,-6-4-3,0 0 0,0 1 0,1-1-1,-1 0 1,0 0 0,1 0-1,-1 0 1,0 0 0,1 0 0,-1 0-1,0 0 1,1 0 0,-1 0-1,0 0 1,1 0 0,-1 0 0,0 0-1,1 0 1,-1 0 0,0 0 0,1-1-1,-1 1 1,0 0 0,1 0-1,-1 0 1,0 0 0,1-1 0,-1 0-22,1 0 0,-1 1 1,1-1-1,-1 0 1,0 0-1,1 0 1,-1 0-1,0 0 1,0 0-1,1 0 0,-1 0 1,0 0-1,0 0 1,0-1-1,-2-10-258,0 0 0,-1 0-1,0 0 1,-1 1 0,0 0-1,-1 0 1,0 0-1,-10-16 1,6 10-1,-67-105-1151,7 11 2588,68 110-1078,0-1 1,1 1 0,-1-1-1,0 1 1,0-1-1,1 1 1,-1-1 0,1 0-1,-1 0 1,1 1 0,0-1-1,0 0 1,0 1 0,0-1-1,0 0 1,0 0 0,0 1-1,1-4 1,0 3-8,0 1 1,0 0-1,0-1 1,0 1-1,1 0 1,-1 0-1,0 0 1,1 0-1,-1 0 1,1 0-1,-1 0 1,1 0-1,-1 0 1,1 1-1,0-1 1,-1 1-1,1-1 1,3 0-1,112-17-615,-52 9 232,1-1 79,5 0-107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19452,'0'2'1782,"1"33"1117,8 64 0,-7-87-2705,0 0 0,1-1-1,0 1 1,1-1 0,0 0 0,1 0 0,0 0 0,1 0-1,8 10 1,-11-17-165,0 0 1,1-1-1,-1 1 0,1-1 1,0 0-1,0 0 0,0-1 1,1 1-1,-1-1 0,1 0 1,-1 0-1,1 0 0,0 0 1,-1-1-1,1 0 0,0 0 1,0 0-1,0-1 0,0 0 1,0 0-1,0 0 0,0 0 0,0-1 1,0 0-1,0 0 0,0 0 1,7-3-1,4-2-4,-1-1 1,1 0-1,-2-1 0,1-1 0,-1 0 0,25-21 1,-20 13-6,-1-1 1,-1-1-1,23-30 0,-30 35-10,-1 0-1,-1 0 0,0-1 0,-1 0 0,-1 0 0,7-23 0,-13 28-11,-7 16-5,-8 17-5,-6 35-16,20-54 33,0 1 0,0-1 0,0 0-1,1 0 1,-1 1 0,1-1 0,0 0-1,0 1 1,1-1 0,-1 0 0,1 0 0,1 5-1,-1-8-1,-1 0-1,1 0 0,-1 0 1,1-1-1,0 1 0,-1 0 0,1-1 1,0 1-1,-1 0 0,1-1 1,0 1-1,0-1 0,0 1 0,-1-1 1,1 0-1,0 1 0,0-1 1,0 0-1,0 1 0,0-1 0,0 0 1,0 0-1,0 0 0,0 0 1,0 0-1,-1 0 0,1 0 0,0 0 1,0 0-1,0-1 0,0 1 1,0 0-1,0-1 0,0 1 0,0 0 1,-1-1-1,1 1 0,1-2 1,34-21 58,-36 23-60,75-68 64,-52 45-63,35-28 1,-57 51-5,-1-1 0,0 1 0,1-1 1,-1 1-1,1 0 0,-1-1 0,1 1 1,-1 0-1,1 0 0,-1-1 0,1 1 0,-1 0 1,1 0-1,-1 0 0,1-1 0,0 1 1,-1 0-1,1 0 0,-1 0 0,1 0 0,-1 0 1,1 0-1,0 0 0,-1 1 0,1-1 1,-1 0-1,1 0 0,0 1 1,-1 0 1,1-1-1,-1 1 1,1 0-1,-1-1 1,1 1-1,-1 0 1,0 0-1,0 0 1,1-1-1,-1 1 1,0 0-1,0 0 0,0 0 1,0 0-1,0 1 1,-5 47 43,2-33-23,2-9-8,0 43 86,1-48-89,0 0 0,0 0 0,1 0 0,-1 0 0,0 0 0,1 0 0,-1 0 0,1 0 0,0-1 0,0 1 0,0 0 0,0 0 1,0-1-1,0 1 0,0 0 0,0-1 0,1 1 0,-1-1 0,1 0 0,2 3 0,-3-4-38,-1 0-1,1 1 1,0-1 0,-1 0-1,1 0 1,0 0 0,-1 0 0,1 0-1,0 1 1,-1-1 0,1-1-1,0 1 1,-1 0 0,1 0 0,0 0-1,-1 0 1,1 0 0,0-1 0,-1 1-1,1 0 1,-1 0 0,1-1-1,0 1 1,-1-1 0,1 1 0,-1 0-1,1-1 1,-1 1 0,1-1-1,-1 1 1,0-1 0,1 1 0,-1-1-1,0 0 1,1 1 0,-1-1-1,0 1 1,1-1 0,-1 0 0,0 0-1,7-28-2933,-7 23 2677,0 0 0,0 0-1,-1 0 1,0 0 0,-2-9 0,-4-10-840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60 21533,'-8'-3'2760,"14"0"-2448,7-3 1153,2 0-1401,3-3 296,7-8-304,1 2-96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85 20844,'1'-2'256,"6"-14"756,-7 16-988,0 0 1,0 0-1,0 0 1,1-1-1,-1 1 1,0 0-1,0 0 1,0-1-1,0 1 1,0 0-1,0 0 1,0 0-1,0-1 1,0 1-1,0 0 1,0 0-1,0-1 1,0 1-1,0 0 1,0 0-1,0-1 1,0 1-1,0 0 1,0 0-1,0-1 1,0 1-1,0 0 1,0 0-1,0-1 1,0 1-1,-1 0 1,1 0-1,0 0 1,0-1-1,0 1 1,0 0-1,-1 0 1,1 0-1,0 0 1,0-1-1,0 1 1,-1 0-1,1 0 1,0 0-1,0 0 1,-1 0-1,1 0 1,0 0-1,0 0 0,-1 0 1,0 0 10,0 0 0,1 0 1,-1 1-1,0-1 0,0 0 0,1 1 1,-1-1-1,0 1 0,1-1 0,-1 1 0,0-1 1,1 1-1,-1-1 0,1 1 0,-1 0 1,0 0-1,-7 11 482,0 0-1,0 0 1,1 1 0,-11 27-1,-16 62 416,22-61-673,2 0 1,-7 62-1,15-81-169,1-1 0,1 1 0,0-1 0,2 1 0,0-1 0,11 38 1,-12-55-82,0 0 0,1 0 0,-1 0 0,1-1 0,0 1 0,0 0 0,0-1 0,1 0 0,-1 1 0,1-1 0,5 4 0,-7-6-5,0 0 1,0-1-1,-1 1 0,1-1 1,0 1-1,0-1 0,0 0 0,0 1 1,0-1-1,0 0 0,0 0 1,0 1-1,0-1 0,0 0 0,0 0 1,0 0-1,0 0 0,0 0 1,2-1-1,-2 0 2,1 1 0,-1-1 0,1 0 0,-1 0 0,1 0-1,-1 0 1,0 0 0,1 0 0,-1 0 0,0-1 0,0 1 0,0 0 0,0-1 0,0 1 0,1-3 0,3-6 18,0 0 0,-1-1 0,0 0-1,-1 1 1,4-16 0,5-59 69,-11 73-81,8-217 67,-9 223-90,3 7-47,6 11 23,-4-5 22,0 0-1,1 0 1,-1-1-1,1 0 1,12 10 0,-12-13 15,1 0 1,-1 0 0,1 0-1,0-1 1,-1 1-1,1-2 1,0 1 0,0-1-1,0 0 1,0 0 0,1-1-1,7 0 1,-5-2-4,1 1 0,0-1-1,-1-1 1,0 0 0,1 0 0,-1-1 0,14-8-1,-8 3 11,1-1-1,-2-1 0,1-1 0,-2 0 0,0-1 1,0-1-1,-1 0 0,20-28 0,-26 31-8,0-1-1,0-1 1,9-24 0,-14 32 3,-1 0 0,1-1 0,-1 1 0,0 0 1,0-1-1,0 1 0,-1-1 0,0 1 0,0-1 1,0 0-1,-1 1 0,-1-7 0,1 11-4,1 0 0,0 0 1,-1 0-1,1 0 0,-1 0 0,1 0 0,-1 0 0,0 0 0,0 0 0,1 0 0,-1 0 0,0 0 1,0 1-1,0-1 0,0 0 0,0 1 0,0-1 0,0 0 0,0 1 0,0-1 0,0 1 0,0 0 1,0-1-1,0 1 0,0 0 0,0 0 0,-1-1 0,1 1 0,0 0 0,0 0 0,0 0 0,0 1 1,-1-1-1,1 0 0,0 0 0,0 1 0,0-1 0,0 0 0,-2 2 0,-2 0-2,0 0 0,1 0 0,-1 1 0,1 0 0,0 0 0,0 0 1,0 0-1,-4 5 0,-1 3 1,0 0 1,1 1 0,1 0 0,0 1 0,0 0-1,2 0 1,-1 0 0,-6 28 0,8-25 2,1 1 0,0 0 0,2-1 1,-1 1-1,2 0 0,0 0 0,4 22 0,-3-33 1,0 0-1,0 0 1,1 0-1,0 0 1,0 0 0,1-1-1,-1 1 1,1-1-1,0 0 1,1 1-1,-1-1 1,1-1-1,0 1 1,0-1-1,1 1 1,-1-1-1,1 0 1,0-1-1,0 1 1,9 4 0,-5-4 1,1-1 1,0 0 0,-1-1 0,1 1-1,0-2 1,0 1 0,1-2 0,-1 1-1,0-1 1,0-1 0,18-2 0,-7-2 33,-1 1 1,0-2 0,-1-1 0,1 0 0,-1-2-1,0 0 1,-1-1 0,0-1 0,-1 0-1,0-2 1,15-14 0,-27 22 0,0-1-1,0 1 0,-1-1 1,0 0-1,0 0 1,0 0-1,3-9 1,-7 14-29,1 0 1,0-1-1,-1 1 1,1 0-1,-1-1 1,0 1-1,1 0 0,-1-1 1,0 1-1,0 0 1,0-1-1,0 1 1,0 0-1,0-1 1,0 1-1,0 0 1,-1-1-1,1 1 0,0 0 1,-1-1-1,1 1 1,-1 0-1,0 0 1,1-1-1,-1 1 1,0 0-1,0 0 1,0 0-1,1 0 1,-1 0-1,0 0 0,0 0 1,-1 0-1,1 1 1,0-1-1,0 0 1,0 1-1,0-1 1,-1 0-1,1 1 1,0 0-1,-1-1 1,1 1-1,0 0 0,-3-1 1,-3 1-2,0-1 0,1 1 1,-1 1-1,0-1 0,0 1 1,1 0-1,-1 1 0,1-1 0,-1 1 1,1 1-1,0-1 0,0 1 1,0 0-1,0 1 0,0-1 0,-6 6 1,3-2-7,0 0 0,1 1 0,-1 0 0,2 0 0,-1 1 0,1 0 0,0 0 0,-9 18 0,13-22-2,1 0 1,0 0 0,0 0 0,0 1-1,1-1 1,0 0 0,0 1-1,0-1 1,1 1 0,0-1 0,0 1-1,0-1 1,0 1 0,1-1 0,0 1-1,0-1 1,1 0 0,-1 1-1,4 6 1,-2-6-33,1-1 0,-1-1-1,1 1 1,-1 0-1,1-1 1,0 0 0,1 0-1,-1 0 1,1 0 0,0-1-1,0 0 1,0 0 0,0 0-1,0 0 1,1-1 0,0 0-1,-1 0 1,8 1-1,-5-1 6,0 0-1,1-1 1,0 0 0,-1-1-1,1 0 1,0 0-1,-1 0 1,1-1-1,12-3 1,-10-1-26,0 1 1,18-12 0,-28 16 51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43 22181,'1'-3'238,"0"0"0,0 0 0,0 0 0,0 0 0,0 0 0,0 0-1,0-4 1,-1 6-207,0 0-1,0 1 0,0-1 0,-1 1 0,1-1 0,0 1 0,0-1 0,0 1 0,0-1 0,0 0 0,-1 1 0,1-1 0,0 1 1,-1-1-1,1 1 0,0 0 0,-1-1 0,1 1 0,0-1 0,-1 0 0,0 1-6,0 0-1,0-1 1,0 1-1,0 0 1,0-1-1,0 1 1,0 0-1,0 0 1,0 0-1,0 0 1,0 0-1,0 0 1,0 0-1,0 0 1,0 1 0,-1-1-1,-5 2 170,1 1 1,-1-1-1,1 1 0,0 0 0,0 1 1,0 0-1,-6 4 0,-40 37 470,38-32-573,-40 36 139,-56 68-1,91-95-181,1 2 0,1 0 0,1 1 0,1 1 0,-21 51 0,33-69-28,0 1-1,1-1 1,0 1 0,0-1-1,0 17 1,2-22-9,0 0 1,0 0-1,0 0 1,1 0-1,-1-1 0,1 1 1,0 0-1,-1 0 1,1-1-1,1 1 1,-1 0-1,0-1 0,1 1 1,-1-1-1,1 1 1,0-1-1,0 0 1,0 0-1,0 0 1,0 0-1,5 3 0,0-1 11,1 0 0,-1-1-1,1 0 1,0 0 0,0-1-1,1 0 1,-1-1 0,0 1-1,1-2 1,-1 1-1,1-1 1,-1 0 0,14-3-1,13-2 31,64-20 0,-48 10-342,0-2 1,-2-2-1,0-3 0,66-39 1,-102 52-367,24-19 0,-34 26 588,-1-1 0,1 1 0,-1-1 0,0 1-1,0-1 1,0 0 0,0 0 0,0 0 0,0 0-1,-1 0 1,1 0 0,-1-1 0,0 1 0,1-6-1,-4-8-662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8:4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29 175 14363,'-3'-1'336,"0"0"-1,-1 0 1,1 0 0,0 1 0,0-1-1,-7 0 1,61 0 2451,-19-2-2409,60-12 0,109-37 549,202-39 144,-402 91-1071,66-6-35,-61 6 13,0 0 0,-1 1-1,1 0 1,0 0 0,-1 0 0,1 0-1,-1 1 1,1 0 0,5 3 0,-10-4 15,0-1 1,0 0-1,0 1 1,0-1-1,-1 1 1,1-1-1,0 1 1,0 0 0,0-1-1,-1 1 1,1 0-1,0-1 1,0 1-1,-1 0 1,1 0-1,-1 0 1,1 0-1,-1 0 1,1-1-1,-1 1 1,0 0-1,1 0 1,-1 0 0,0 0-1,0 0 1,0 0-1,1 0 1,-1 0-1,0 0 1,0 0-1,-1 0 1,1 1-1,0-1 1,0 0-1,0 0 1,-1-1 0,1 1-1,0 0 1,-1 0-1,1 0 1,-1 0-1,1 0 1,-1 0-1,-1 1 1,-2 3-15,0 0 0,-1-1 0,0 1-1,0-1 1,-11 7 0,-1 0-200,-2 0-1,-32 13 0,43-20 161,1-2 0,-1 1 0,1-1 0,-1 0 0,0-1-1,0 0 1,0 0 0,0-1 0,0 0 0,-11-1 0,-18-12-161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1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17540,'3'0'1920,"25"-7"-1016,11-9-272,27-5 993,8-5-305,11 0-384,3 1-216,-4 4-664,-2 1-384,-11 6-896,-13 3 1040,-27 10-224,-7 4-176</inkml:trace>
  <inkml:trace contextRef="#ctx0" brushRef="#br0" timeOffset="1">100 283 13395,'0'3'2112,"16"-3"-1095,25-16-473,13-5 2112,19-4-1640,7-2-39,7-4-1041,0 4 320,-3 4-176,-7-2-120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2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5 193 19044,'-5'21'2209,"5"-4"-1393,11-6-200,9-2 1160,9-7-624,8-4-175,5-16-233,3-5-184,2-12-648,1-4-432,-5-5 496,-8-3-168,-11 2-56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2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18492,'15'-12'825,"0"0"0,0 2 0,1 0 0,1 1 0,-1 0 0,36-12 1,-44 19-664,-1-1 1,1 1 0,0 1 0,0-1 0,0 1 0,0 1 0,0-1-1,0 1 1,0 1 0,0 0 0,0 0 0,0 0 0,0 1 0,-1 0-1,1 1 1,-1-1 0,1 2 0,10 5 0,-14-6-130,-1-1 1,1 1-1,-1 0 0,1 0 1,-1 1-1,0-1 1,0 1-1,-1-1 1,1 1-1,-1 0 0,0 0 1,0 0-1,0 1 1,2 4-1,-3-2-2,1 1-1,-1-1 1,0 1-1,0-1 1,-1 1-1,0-1 1,-2 15-1,-3 1 2,0-1 0,-2 0 0,0-1-1,-18 37 1,-75 112-13,66-118 10,-42 88-1,72-132-22,-9 24 11,13-30-18,-1 0 1,1-1-1,-1 1 1,1 0-1,0-1 1,0 1-1,0 0 0,0-1 1,0 1-1,0 0 1,1-1-1,-1 1 1,1 0-1,-1-1 1,1 1-1,0 2 0,0-3 1,0-1-1,-1 1 0,1 0 0,0 0 1,0-1-1,-1 1 0,1 0 0,0-1 1,0 1-1,0-1 0,0 1 0,0-1 1,0 1-1,0-1 0,0 0 0,0 1 1,0-1-1,0 0 0,0 0 0,0 0 1,0 0-1,0 0 0,2 0 0,27-6 18,-25 4-13,32-11-55,-1-3 1,-1-1-1,0-1 0,-1-2 1,0-2-1,33-28 0,-53 39-433,0-1-1,19-20 1,-30 28 383,0 1 1,0-1-1,0 0 1,-1 0 0,1 0-1,-1 0 1,0 0 0,0 0-1,0-1 1,-1 1-1,0 0 1,0-1 0,0 0-1,1-8 1,-8-7-531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2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17748,'18'0'1704,"17"-9"-1136,7-3-240,7-2 953,7-1-641,7 0-1072,0-1-1841,-5 6 2041,-3 2-344,-9 2-264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2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224 366 17572,'-20'10'682,"1"0"1,-1 1-1,2 1 1,-32 26-1,40-28-414,-1-1 0,2 2 0,-1-1-1,2 1 1,-1 1 0,2 0 0,-1 0 0,-8 20-1,15-29-213,-1 1-1,1-1 0,0 0 0,0 1 0,0-1 1,1 1-1,-1 0 0,1-1 0,0 1 0,0-1 1,0 1-1,1 6 0,0-8-35,0-1 0,-1 1 1,1-1-1,0 0 0,0 1 0,0-1 0,0 0 0,0 0 0,0 0 1,0 0-1,1 0 0,-1 0 0,0 0 0,0 0 0,1 0 0,-1 0 1,1-1-1,-1 1 0,1-1 0,-1 1 0,1-1 0,-1 1 0,1-1 0,-1 0 1,1 0-1,-1 0 0,1 0 0,0 0 0,-1 0 0,1 0 0,2-1 1,6-1 29,1 0 0,0 0 0,-1-1 0,1-1 0,-1 0 0,0 0 0,-1-1 0,1 0 0,10-7 0,79-65 282,-92 71-303,141-128 343,-143 129-350,-4 3-11,1 1 0,-1 0 0,1-1 1,0 1-1,-1 0 0,1-1 0,0 1 1,0 0-1,0 0 0,0 1 0,0-1 0,4-1 1,-6 2-8,0 0 0,0 0 0,0 0 0,0 0 0,1 0 0,-1 0 0,0 0 0,0 1 0,0-1 0,0 0 0,1 0 0,-1 0 0,0 0 0,0 0 0,0 0 0,0 0 0,0 0 0,1 0 0,-1 1 0,0-1 0,0 0 0,0 0 0,0 0 0,0 0 0,0 0 0,0 1 0,0-1 0,0 0 0,0 0 0,0 0 0,0 0 0,1 0 0,-1 1 0,0-1 0,0 0 0,0 0 0,0 0 0,0 0 0,0 1 0,-1-1 0,-1 12 40,-6 12-4,8-24-35,-8 19 15,4-12-17,0 1 1,1 0-1,0 0 0,1 0 0,0 0 0,0 0 1,-1 11-1,3-19 0,1 1-1,-1-1 1,0 1-1,0-1 1,1 1 0,-1-1-1,1 1 1,-1-1-1,0 1 1,1-1 0,-1 1-1,1-1 1,-1 0 0,1 1-1,-1-1 1,1 0-1,-1 1 1,1-1 0,-1 0-1,1 0 1,0 0-1,-1 1 1,1-1 0,-1 0-1,1 0 1,0 0 0,-1 0-1,1 0 1,-1 0-1,1 0 1,0 0 0,-1 0-1,1-1 1,-1 1-1,1 0 1,-1 0 0,1 0-1,0-1 1,26-7 0,-27 8-3,48-20-216,52-32 1,-65 32 32,0 2 0,2 2 0,48-16 0,-78 30 145,0 0 0,-1 1 0,1 0 0,0 0 0,8 1 0,-14 0 42,-1 0-1,1 0 0,0 0 1,0 0-1,0 0 1,0 0-1,0 0 0,0 0 1,0 1-1,-1-1 0,1 0 1,0 1-1,0-1 1,0 1-1,-1-1 0,1 1 1,0-1-1,0 1 0,-1-1 1,1 1-1,-1 0 1,1-1-1,0 1 0,-1 0 1,1 0-1,-1-1 0,0 1 1,1 0-1,-1 0 1,0 0-1,1 0 0,-1 0 1,0-1-1,0 1 0,0 0 1,0 0-1,0 0 1,0 0-1,0 0 0,0 0 1,0 0-1,0-1 0,0 1 1,0 0-1,-1 0 1,0 1-1,-1 5 52,-1 0 0,0-1-1,0 1 1,0-1 0,-1 0 0,-5 6-1,5-7 46,0 0 0,1 1 0,-1-1 0,1 1-1,0-1 1,1 1 0,0 0 0,-3 8 0,5-14-88,0 1 1,0-1 0,1 0 0,-1 1 0,0-1 0,0 1 0,0-1 0,0 0 0,0 1 0,0-1 0,0 0-1,1 1 1,-1-1 0,0 0 0,0 1 0,1-1 0,-1 0 0,0 1 0,0-1 0,1 0 0,-1 0-1,0 1 1,1-1 0,-1 0 0,0 0 0,1 0 0,-1 1 0,0-1 0,1 0 0,-1 0 0,1 0 0,-1 0-1,0 0 1,1 0 0,-1 0 0,0 0 0,1 0 0,-1 0 0,1 0 0,-1 0 0,0 0 0,1 0-1,-1 0 1,1 0 0,-1-1 0,1 1 0,21-6 211,0-3-171,0-1 1,-1 0-1,33-24 0,56-50 115,-68 51-147,-34 27 3,1 1 0,0 0 0,0 0 0,15-5 1,25-14 97,-34 15-65,-1-2 0,0 0 0,-1 0 0,0-1 0,-1-1 0,0 0 0,-1-1 0,0 0 0,-1 0 0,-1-1 1,-1-1-1,12-27 0,-19 42-53,-1-1 0,1 1 1,-1 0-1,1 0 1,-1 0-1,1-1 0,-1 1 1,0 0-1,0-1 1,0 1-1,0 0 0,0-1 1,0 1-1,0 0 0,0 0 1,0-1-1,-1 1 1,1 0-1,0 0 0,-1-1 1,1 1-1,-1 0 1,0 0-1,1 0 0,-1 0 1,-1-2-1,1 3 0,0 0 1,-1 0-1,1 0 0,-1 0 1,1 0-1,0 0 1,-1 0-1,1 0 0,0 0 1,-1 1-1,1-1 0,0 0 1,-1 1-1,1-1 0,0 1 1,-1 0-1,1-1 0,0 1 1,0 0-1,0 0 0,0 0 1,0 0-1,0 0 0,0 0 1,-1 2-1,-17 17-1,1 0-1,1 2 1,1 0-1,1 0 1,1 2 0,1 0-1,1 0 1,-12 35-1,20-48-1,1 1-1,0 0 1,0-1-1,1 1 0,1 0 1,-1 14-1,2-24-34,0 1 0,0 0-1,1-1 1,-1 1 0,0-1 0,1 1 0,0 0-1,0-1 1,0 1 0,0-1 0,0 0-1,0 1 1,0-1 0,1 0 0,-1 0 0,1 0-1,0 0 1,-1 0 0,1 0 0,0 0-1,0 0 1,1-1 0,-1 1 0,0-1-1,0 0 1,1 1 0,-1-1 0,0 0 0,1 0-1,0-1 1,-1 1 0,1-1 0,3 1-1,7 1-172,1-1-1,0-1 0,0 0 0,-1-1 0,1 0 1,-1-1-1,1-1 0,21-6 0,29-15-353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1363 18324,'70'-23'1800,"117"-56"0,-89 34-832,485-187 1573,13 21-1659,-574 204-857,907-295 354,-201 75-223,-301 92 56,-333 109-138,-54 15-109,0-1 0,52-24-1,-76 27-202,-16 9 234,0 0 1,0-1 0,0 1 0,0 0-1,0 0 1,0 0 0,1 0 0,-1 0-1,0 0 1,0 0 0,0 0 0,0 0-1,0 0 1,0-1 0,0 1 0,0 0-1,0 0 1,0 0 0,0 0 0,0 0-1,0 0 1,0 0 0,0-1 0,0 1-1,0 0 1,0 0 0,0 0 0,0 0-1,0 0 1,0 0 0,0-1-1,0 1 1,0 0 0,0 0 0,0 0-1,0 0 1,0 0 0,0 0 0,0 0-1,0-1 1,0 1 0,0 0 0,0 0-1,0 0 1,0 0 0,0 0 0,-1 0-1,1 0 1,0 0 0,0 0 0,0 0-1,0-1 1,-3 1-22,-1-1 0,1 1 0,0 0 0,0 0-1,0 0 1,-1 0 0,-4 1 0,-29 6-140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5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8164 72 8922,'-20'-11'331,"0"1"0,0 1 0,0 1 1,-1 1-1,0 1 0,-1 1 0,-38-5 0,2 5-30,-100 5-1,66 7-149,0 4 0,0 4-1,-164 49 1,-255 123 128,188-63 35,-453 109 465,568-185-605,-676 173 291,-1570 573 183,2398-773-653,-632 239 117,13 25 428,438-167-212,186-89-198,2 2 1,-66 54 0,96-68-81,0 0 1,1 2-1,1 0 0,1 1 1,0 1-1,-22 40 0,31-48-35,1 1 0,0-1 0,1 1-1,0 1 1,2-1 0,-1 1 0,2-1-1,0 1 1,1 0 0,0 0 0,1 0-1,4 28 1,-1-27-17,1 0-1,1 0 1,0 0-1,1 0 1,1-1-1,0 0 1,11 17-1,-3-10-27,0-2 1,1 0-1,2-1 0,21 20 0,-4-9-50,2-2 1,0-2-1,2-1 0,75 36 0,-34-28-85,1-3 1,104 25-1,175 21-192,-216-48 296,69 15 23,901 156 572,-89-128-127,3-109-198,384-125-171,-1014 110-41,-168 24 0,794-122 63,-860 116-39,213-74 0,-272 71-38,-3-5 0,-1-5-1,95-60 1,-148 76-29,0-1-1,-3-3 0,-1-1 0,-2-3 0,-1-1 1,45-60-1,-58 62-22,-1-1 1,-1-1-1,-3-1 0,-2-1 1,-1-1-1,-2-1 1,22-90-1,-31 87 22,-1-1 1,-3 0-1,-1-1 0,-3 1 1,-2 0-1,-14-90 0,5 83 73,-4 1 0,-1 1 0,-3 0-1,-2 1 1,-42-76 0,24 63 69,-3 3 1,-2 1-1,-3 3 0,-3 1 1,-2 2-1,-3 3 1,-2 2-1,-2 3 0,-97-62 1,68 57-3,-3 4 1,-2 4 0,-1 4-1,-101-30 1,79 38-133,-2 4-1,-1 6 1,-146-10-1,-137 20-8,-48 19-1,-44 17-20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1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232 206 11146,'65'-13'2240,"86"-4"-1,23-4-460,-115 10-1510,-1-2 0,75-28 1,-124 36-119,-13 3 8,-15 3 20,-293 53 1042,55-8-445,-17-3 215,259-39-853,30-4-75,338-42-267,-68 7-153,-252 31 296,189-24-263,-202 22 276,-20 6 47,0 0 0,0 0 0,0 0 0,0 0 1,0 0-1,0-1 0,0 1 0,0 0 0,0 0 0,0 0 0,0 0 1,0 0-1,0 0 0,0-1 0,0 1 0,0 0 0,0 0 0,0 0 1,0 0-1,0 0 0,0 0 0,0-1 0,0 1 0,0 0 0,0 0 1,0 0-1,0 0 0,0 0 0,0 0 0,0 0 0,0-1 0,0 1 1,0 0-1,0 0 0,0 0 0,0 0 0,0 0 0,-1 0 1,1 0-1,0 0 0,0 0 0,0 0 0,0 0 0,0-1 0,0 1 1,0 0-1,-1 0 0,1 0 0,0 0 0,0 0 0,0 0 0,0 0 1,0 0-1,0 0 0,-1 0 0,1 0 0,0 0 0,0 0 0,0 0 1,-36-4-22,-31 4 125,-102 15 1,-65 25 260,49-7 64,502-97-598,-180 34 59,-97 22 77,291-70-166,-303 69 172,-22 4 12,-16 4 12,-23 4 10,-315 69 436,148-26-199,148-34-334,17-4 60,-44 5 1,79-13 29,0 0 0,0 1 1,0-1-1,0 0 0,-1 0 0,1 0 0,0 0 1,0 0-1,0 0 0,-1 0 0,1 0 0,0 0 0,0 0 1,0 0-1,0 0 0,-1 0 0,1 0 0,0 0 1,0 0-1,0 0 0,0 0 0,-1 0 0,1 0 1,0 0-1,0 0 0,0-1 0,0 1 0,-1 0 0,1 0 1,0 0-1,0 0 0,0 0 0,0 0 0,0 0 1,0-1-1,-1 1 0,1 0 0,0 0 0,0 0 1,0 0-1,0-1 0,0 1 0,0 0 0,0 0 1,0 0-1,0 0 0,0-1 0,0 1 0,0 0 0,0 0 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2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1690 70 14171,'-32'-13'428,"0"1"1,-1 2-1,0 2 0,0 1 1,-61-5-1,-26 4 214,-141 11 1,219 0-538,0 2 0,1 2 0,0 2 0,0 1 0,0 2-1,2 2 1,-40 20 0,35-10 68,0 3 0,2 1-1,1 2 1,2 2 0,0 1 0,3 3-1,1 0 1,1 3 0,3 0-1,1 2 1,-44 81 0,40-59 60,3 3-1,3 0 1,3 2 0,-26 111-1,41-131-160,2 0 0,3 0 0,1 0 0,3 0 0,2 1 0,2-1 0,16 87 0,-6-81-66,3 0 1,2-1 0,2-1-1,2-1 1,3-1-1,1-1 1,3-2-1,2 0 1,2-2-1,2-2 1,46 46 0,-57-67-24,1-2 1,1 0 0,0-2 0,1 0-1,1-2 1,1-2 0,0 0 0,1-2 0,1-1-1,-1-1 1,2-2 0,-1-1 0,1-1 0,0-2-1,0-2 1,0 0 0,1-2 0,42-6-1,-23-2 15,-1-2 0,0-3 0,-1-1-1,0-3 1,-2-2 0,0-2 0,-1-3-1,-1-1 1,81-59 0,-57 29 50,-3-3-1,-2-2 1,-3-4 0,-3-2 0,54-77 0,-60 65 8,-2-1 1,-5-3-1,-3-2 1,-4-1-1,-3-2 1,-5-2-1,26-116 1,-47 162-26,-3-1 0,-1 1 0,-2-1 0,-3 0 0,-1-1 0,-10-79 0,5 101-19,0-1-1,-2 1 0,0 0 0,-2 1 0,0 0 1,-13-21-1,13 28-1,-1-1 1,-1 2-1,0-1 0,-1 2 1,0 0-1,-1 0 0,-1 1 1,-26-18-1,20 18-17,0 1 1,-1 1-1,0 1 0,-1 1 1,0 0-1,0 2 0,-1 1 0,-37-5 1,-15 5-299,-96 3 1,155 3 241,-194 7-257,131-7 112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2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16780,'2'-11'472,"-1"8"-348,-1 0 0,0 0 0,1 0 0,0 1 0,0-1 0,0 0 0,0 0 0,0 1 0,0-1 0,1 1 0,-1-1 0,1 1 0,2-4 0,-4 6-113,1 0 1,-1 0-1,0 0 0,0 0 1,0 0-1,1-1 0,-1 1 0,0 0 1,0 0-1,0 0 0,1 0 1,-1 0-1,0 0 0,0 0 1,0 0-1,1 0 0,-1 0 0,0 0 1,0 0-1,0 0 0,1 0 1,-1 0-1,0 0 0,0 0 0,0 0 1,1 0-1,-1 0 0,0 1 1,0-1-1,0 0 0,1 0 1,-1 0-1,0 0 0,0 0 0,0 0 1,0 1-1,0-1 0,1 0 1,-1 0-1,0 0 0,0 0 1,0 1-1,0-1 0,0 0 0,0 0 1,0 0-1,0 1 0,0-1 1,0 0-1,0 1 0,6 10 535,-1 1 0,5 17 0,2 3-139,399 945 1276,-400-952-1809,-1-6-278,-1 0 1,-1 1-1,9 41 0,-16-60 359,-1-1 0,0 0 0,0 1 0,0-1 0,1 0-1,-1 1 1,0-1 0,0 1 0,0-1 0,0 0 0,0 1 0,0-1-1,0 1 1,0-1 0,0 1 0,0-1 0,0 0 0,0 1-1,0-1 1,-1 1 0,1-1 0,0 0 0,0 1 0,0-1 0,0 0-1,-1 1 1,1-1 0,0 0 0,0 1 0,-1-1 0,1 0 0,0 1-1,-1-1 1,1 0 0,0 0 0,-1 0 0,1 1 0,0-1 0,-1 0-1,1 0 1,-1 0 0,1 0 0,0 1 0,-1-1 0,1 0 0,-1 0-1,1 0 1,0 0 0,-1 0 0,1 0 0,-1 0 0,1 0-1,0 0 1,-1-1 0,1 1 0,-1 0 0,1 0 0,0 0 0,-1 0-1,1-1 1,0 1 0,-1 0 0,1 0 0,0 0 0,-1-1 0,1 1-1,0 0 1,-1-1 0,-24-17-837,-9-12-36,-11-7-99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2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13467,'71'-24'264,"0"4"0,2 3 0,1 4 0,0 2 1,115-1-1,377 38-222,-235-3-29,424-18-101,0-32 241,-354 11 52,-100 6-40,497-28-180,-492-5-79,-190 11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2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0 485 16139,'34'68'1901,"62"93"-1,-81-140-1584,1 0 1,1-2 0,0 1 0,2-2 0,0-1 0,1 0 0,0-1 0,24 13 0,-37-25-227,0 0-1,1-1 1,-1 0 0,1 0 0,-1 0 0,1-1 0,0 0 0,0-1 0,0 0 0,0 0 0,0 0 0,0-1 0,1-1 0,11-1 0,-11 0 4,1-1 0,-1 0 0,0-1 0,0 1 0,0-2 0,-1 1 0,1-1 0,-1-1 0,0 0 0,-1 0 0,14-13 0,-2-2 40,-2 0-1,0-1 0,-1 0 0,-1-2 0,-2 0 0,0 0 1,-1-1-1,11-37 0,-6 4-283,-2 0 0,13-109 0,-23 128-202,-1-61 1,-5 85 276,0 1 1,-1 0-1,0-1 0,-1 1 0,0 0 1,-2 1-1,-8-21 0,8 24-55,-1 0 0,-1 0 0,-9-11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2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0 419 18100,'22'-38'747,"1"0"0,2 2-1,1 0 1,2 2 0,1 1 0,2 1 0,1 2-1,1 1 1,56-36 0,-80 58-610,1 1 1,0 0-1,0 1 1,1 0-1,-1 0 0,1 2 1,22-6-1,-31 8-125,-1 1 0,1 0 0,-1-1 0,1 1 0,-1 0 0,1 0 0,-1 0 0,1 0 0,0 1 0,-1-1 0,0 0 0,1 1 0,-1-1 0,1 1 0,-1-1 0,1 1 0,-1-1 0,0 1 0,1 0 0,-1 0 0,0 0 0,0 0 0,2 2 0,-2-1-3,0 0-1,0 0 1,0 0 0,0 0 0,-1 0 0,1 0 0,-1 0 0,1 1 0,-1-1 0,0 0 0,0 0 0,0 0 0,0 1 0,-1 3 0,-2 6 9,0 1 0,-1-1 1,0 0-1,-11 20 0,-20 31 91,-46 61-1,-15 26 74,95-148-182,1-1 0,-1 0-1,0 1 1,0-1 0,0 1-1,1-1 1,-1 1 0,1 0-1,-1-1 1,1 4 0,5-3-43,9-6-12,5-3-41,1 1 1,-1 1-1,1 0 0,0 2 1,0 0-1,0 1 1,20 1-1,-32 1 50,0 1 0,-1-1 0,1 1 1,-1 1-1,1-1 0,-1 1 0,1 1 0,-1-1 0,0 1 0,0 1 1,0-1-1,-1 1 0,1 0 0,-1 1 0,0-1 0,0 1 0,-1 0 1,1 1-1,-1-1 0,0 1 0,8 13 0,-11-15 47,0 1 1,0-1-1,0 1 0,0-1 1,-1 1-1,1 0 0,-1 0 0,-1 0 1,1 0-1,-1 0 0,1 0 1,-2 0-1,1 0 0,-1 5 0,-1-3 52,0 1 1,0-1-1,0 0 0,-1 0 0,-1 0 0,1 0 0,-1 0 0,-6 8 0,-4 2 211,-1 0-1,-1-1 1,0 0-1,-2-1 0,-20 14 1,-54 32 1058,81-55-1185,0-1 0,0 0 1,0 0-1,0-1 0,-1-1 1,-20 4-1,30-6-168,0-1 0,1 0 1,-1 1-1,0-1 0,1 0 0,-1 0 0,0-1 1,0 1-1,1 0 0,-1 0 0,1-1 0,-1 1 1,0-1-1,1 1 0,-1-1 0,1 0 0,-1 0 1,1 0-1,-1 0 0,1 0 0,0 0 0,0 0 0,-2-1 1,2 0-72,0 0 1,0 0 0,0-1-1,0 1 1,1 0 0,-1 0-1,1 0 1,-1-1 0,1 1-1,0 0 1,0 0 0,0-1-1,0 1 1,1-4 0,1-4-171,0 0 1,1 0 0,0 1 0,0-1-1,1 1 1,7-12 0,10-13-663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2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9 173 19812,'-2'5'299,"0"0"0,1 1 0,0-1 0,0 1 0,0-1 0,1 1 0,0 0 0,0-1 0,0 1 0,1-1-1,0 1 1,0 0 0,0-1 0,1 0 0,0 1 0,0-1 0,0 0 0,0 0 0,1 0 0,0 0 0,0-1 0,5 7 0,-4-6-233,0 0 0,0-1 0,0 1 1,1-1-1,-1 0 0,1 0 0,0 0 1,0-1-1,0 1 0,1-1 0,-1-1 1,1 1-1,0-1 0,0 0 0,0 0 1,0-1-1,0 1 0,0-1 0,12 0 1,-9-2-53,-1-1 0,1 0 0,-1-1 0,1 0 0,-1 0 1,0-1-1,0 0 0,-1 0 0,1-1 0,-1 0 0,0 0 0,0-1 1,0 0-1,-1 0 0,6-7 0,8-11-3,-1 0 0,30-51 1,-29 37 23,-1 0 1,18-53-1,-41 113-39,1 0 0,1 0 0,0 0 0,4 43 0,-1-46-10,1 34 71,2 0 0,3-1 0,24 97 0,2-47 31,7 26 140,-33-103-453,-2 1 1,4 51-1,-10-67-594,-2-13-212,-3-22 239,2-24 242,2-17-196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2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52 208 14747,'3'0'466,"0"0"0,-1 0-1,1 0 1,0-1 0,0 1-1,-1-1 1,1 0 0,0 0 0,-1 0-1,1 0 1,-1 0 0,1-1-1,-1 1 1,0-1 0,1 1-1,-1-1 1,0 0 0,0 0 0,3-4-1,3-2 413,-1-1 0,0-1 0,8-13 0,-12 16-795,0 0 1,0 0-1,0-1 1,-1 1-1,0-1 1,0 1-1,-1-1 1,0-9 0,0 14-69,-1 0 0,-1 0 0,1 0 0,0-1 0,-1 1 1,1 0-1,-1 0 0,0 0 0,0 0 0,-2-3 0,2 4-6,0 1 0,0 0 0,0-1 0,0 1 0,0 0-1,0 0 1,0 0 0,-1 0 0,1 0 0,0 0 0,-1 0-1,1 0 1,-1 1 0,1-1 0,-1 0 0,1 1-1,-1-1 1,1 1 0,-1 0 0,-2-1 0,1 1-2,0 0 1,1 0 0,-1 1 0,0-1-1,0 1 1,1 0 0,-1 0-1,1 0 1,-1 0 0,1 0 0,-1 0-1,1 1 1,-1-1 0,1 1-1,0 0 1,0-1 0,0 1-1,0 0 1,0 0 0,0 0 0,-1 4-1,-4 3 4,1 0 0,1 0 0,-1 1 0,-4 12 0,2-1-7,1 0-1,1 1 1,1 0 0,-3 37 0,6-46-59,2 0 0,-1 0 0,2-1 0,0 1 0,0 0 0,2 0 0,-1-1 0,1 0 0,8 21 0,-10-31-21,0 0 0,1 1 1,-1-1-1,0 0 0,1 1 0,-1-1 0,1 0 1,-1 0-1,1 0 0,0 0 0,0-1 0,0 1 1,0 0-1,0-1 0,1 0 0,-1 1 0,0-1 1,1 0-1,-1 0 0,1 0 0,-1 0 0,1-1 1,-1 1-1,1-1 0,0 0 0,-1 1 0,1-1 1,-1 0-1,1 0 0,0-1 0,-1 1 1,1-1-1,-1 1 0,1-1 0,-1 0 0,1 0 1,-1 0-1,1 0 0,-1 0 0,0 0 0,0-1 1,3-2-1,25-20-532,-2-8-138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2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157 250 19748,'-3'0'147,"0"0"0,0-1 0,0 1 0,0 0 0,0 1 1,0-1-1,0 0 0,0 1 0,0 0 0,0-1 0,1 1 0,-1 0 0,0 1 0,0-1 0,1 0 0,-1 1 0,1 0 0,-1-1 0,1 1 0,0 0 0,0 0 0,-4 4 0,-2 3 229,0 1 0,0 0 0,1 0 0,-7 13-1,7-11-172,1 0 1,0 1-1,1-1 0,0 1 0,1 0 0,0 0 0,1 1 0,1-1 0,-1 21 0,3-33-188,0 0 0,0 1 0,0-1-1,0 0 1,0 0 0,1 1 0,-1-1-1,0 0 1,1 0 0,-1 1-1,1-1 1,-1 0 0,1 0 0,0 0-1,-1 0 1,1 0 0,0 0 0,0 0-1,0 0 1,0 0 0,0 0-1,0 0 1,0-1 0,2 2 0,0-1 2,-1-1 1,0 1-1,1-1 0,-1 1 1,1-1-1,-1 0 1,1 0-1,-1 0 1,1 0-1,-1-1 0,1 1 1,2-1-1,8-4 35,0 1 0,0-2 0,20-10 0,-30 14-42,60-34 111,-33 18-76,0 2 0,63-26 0,-90 41-41,1 0 0,-1 1 0,0-1 0,0 0 0,1 1 0,-1 0 0,1 0 0,-1 0 0,6 1 0,-8-1 3,-1 0 0,1 0 0,0 1 0,-1-1 0,1 0 1,0 1-1,-1-1 0,1 0 0,-1 1 0,1-1 0,0 1 0,-1-1 0,1 1 1,-1 0-1,1-1 0,-1 1 0,0-1 0,1 1 0,-1 0 0,0-1 0,1 1 1,-1 0-1,0-1 0,0 1 0,0 0 0,1 0 0,-1-1 0,0 1 1,0 0-1,0 0 0,0-1 0,0 1 0,0 0 0,-1-1 0,1 1 0,0 0 1,0 0-1,0-1 0,-1 1 0,1 0 0,0-1 0,-1 1 0,1 0 0,0-1 1,-1 1-1,1 0 11,-1 0-1,1-1 1,0 1 0,0-1 0,0 1 0,0 0 0,0-1-1,-1 1 1,1-1 0,0 1 0,-1-1 0,1 1-1,0-1 1,-1 1 0,1-1 0,-1 1 0,1-1 0,0 1-1,-1-1 1,1 0 0,-1 1 0,1-1 0,-1 0 0,0 1-1,1-1 1,-1 0 0,1 0 0,-1 1 0,0-1 0,1 0-1,-1 0 1,1 0 0,-1 0 0,0 0 0,1 0-1,-1 0 1,1 0 0,-1 0 0,0 0 0,1 0 0,-1-1-1,1 1 1,-1 0 0,0 0 0,1 0 0,-1-1 0,1 1-1,-1 0 1,0-1 0,-1-1 48,0-1 1,0 1-1,0 0 1,0-1-1,0 1 0,1-1 1,-1 0-1,1 1 0,-2-5 1,-9-26 158,2 0 1,1-1-1,2 0 0,-5-46 1,12 80-227,0-1 0,0 1 0,0-1 0,0 1 0,1-1 0,-1 0 0,0 1 0,0-1 0,0 1 0,0-1 0,0 1 0,1-1 0,-1 1-1,0-1 1,1 1 0,-1-1 0,0 1 0,1-1 0,-1 1 0,0-1 0,1 1 0,-1 0 0,1-1 0,-1 1 0,1 0 0,-1-1 0,1 1 0,-1 0 0,1 0 0,-1 0 0,1-1 0,-1 1 0,1 0 0,0 0 0,24-1-177,-11 1 28,-5 0-37,1-2 0,-1 1 0,1-2 0,-1 1 1,0-1-1,0 0 0,-1-1 0,1 0 0,12-8 1,-7 3-29,-1-1 0,0 0 0,-1-1 0,18-20 1,3-10-345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2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16828,'4'-13'632,"-1"4"-113,0 0 0,1 0 1,0 0-1,5-9 0,-9 17-468,1 1 0,-1-1 0,0 1-1,1-1 1,-1 0 0,0 1 0,1-1 0,-1 1-1,0-1 1,1 1 0,-1 0 0,1-1-1,-1 1 1,1-1 0,-1 1 0,1 0 0,-1-1-1,1 1 1,0 0 0,-1 0 0,1-1-1,-1 1 1,1 0 0,0 0 0,-1 0 0,1 0-1,0 0 1,-1 0 0,1 0 0,-1 0-1,1 0 1,0 0 0,-1 0 0,1 0 0,0 1-1,-1-1 1,1 0 0,-1 0 0,1 1-1,-1-1 1,1 0 0,0 1 0,-1-1 0,1 0-1,0 2 1,1 0 203,1 1-1,-1 1 1,0-1-1,0 0 0,0 1 1,0-1-1,1 4 1,17 52 889,-2 1 0,16 100 1,-19-80-823,-1-8-115,35 146 219,-37-181-266,-4-25 19,-7-12-172,-1 0 0,0 0 0,1 0 0,-1 0 0,0 0-1,1-1 1,-1 1 0,0 0 0,1 0 0,-1 0-1,0-1 1,1 1 0,-1 0 0,0 0 0,0-1 0,1 1-1,-1 0 1,0-1 0,0 1 0,0 0 0,1-1 0,-1 1-1,0 0 1,0-1 0,0 1 0,0 0 0,0-1 0,0 1-1,0-1 1,0 1 0,0 0 0,0-1 0,0 1 0,0 0-1,0-1 1,0 1 0,0-1 0,2-17 101,-1 1 0,-1-1-1,-3-28 1,-13-60 187,9 67-198,0-7-7,2 7-53,-2 0 0,-2 0 1,-18-51-1,33 103-88,1 0 1,0 0-1,1-1 1,1 0-1,10 12 1,-14-18 32,-1-1-1,1 0 1,1 0 0,-1 0 0,1 0 0,0-1-1,0 0 1,0 0 0,0-1 0,1 1 0,0-2-1,0 1 1,-1-1 0,1 0 0,13 2 0,-11-4 8,-1 0-1,1-1 1,0-1 0,0 1 0,-1-1 0,0-1 0,1 0 0,-1 0 0,0 0-1,0-1 1,0 0 0,-1-1 0,1 0 0,-1 0 0,6-6 0,1-1-10,-1 0 1,-1-1 0,0-1 0,-1 1-1,-1-2 1,14-22 0,-20 28 18,1 1 0,-2-1 0,5-11 0,-8 18 1,1 0 1,-1 0-1,1 0 1,-1 0 0,1 0-1,-1 0 1,0 0 0,0 0-1,0 0 1,0 0-1,0 0 1,-1 0 0,1 0-1,-1 0 1,1 0 0,-1 0-1,0 0 1,0 0-1,1 0 1,-4-3 0,3 4-1,1 1 1,-1-1 0,0 0-1,0 1 1,0-1 0,0 1-1,0-1 1,-1 1-1,1 0 1,0-1 0,0 1-1,0 0 1,0 0 0,0 0-1,0 0 1,-1 0 0,1 0-1,0 0 1,0 0 0,0 0-1,0 0 1,0 1-1,0-1 1,-1 0 0,1 1-1,0-1 1,0 1 0,0-1-1,0 1 1,0 0 0,0-1-1,1 1 1,-3 1 0,-3 3-7,1 0 0,-1 0 0,-8 11 0,7-6 1,0 0 1,0 1-1,1 0 1,0 0-1,-8 21 1,12-26 4,0 0 1,0 0 0,1-1-1,0 1 1,0 0 0,1 0 0,-1 0-1,1 0 1,0 0 0,1 0-1,-1 0 1,1 0 0,1 0 0,2 8-1,-2-11 3,0 1 0,0-1-1,1 1 1,0-1 0,0 0-1,0 0 1,0 0 0,0 0-1,0-1 1,1 1 0,-1-1-1,1 0 1,0 0-1,-1 0 1,1 0 0,0-1-1,0 1 1,9 0 0,-1 1 4,0-1 0,1 0 0,0-1 0,-1-1 0,15 0 0,-21-1-6,-1 1 0,1-1-1,-1 0 1,0-1 0,1 1-1,-1-1 1,0 0 0,0 0-1,0-1 1,0 0 0,-1 0 0,1 0-1,5-4 1,-5 1 1,0 1 1,0-1-1,0 0 0,-1 0 1,1-1-1,-2 1 1,1-1-1,4-11 0,0-8 19,-1 0 0,-1-1 0,-1 1 1,2-35-1,-6 47-5,1-15 25,-2 20-108,-2 21-217,-1 16-2768,2 53 1,4-72 2034,4-15-212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2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15 17348,'-1'-1'119,"1"0"0,-1 0 0,1 0 0,-1 0 0,0 1 0,1-1 0,-1 0 0,0 0 1,0 1-1,1-1 0,-1 0 0,0 1 0,0-1 0,0 1 0,0-1 0,0 1 0,0-1 0,0 1 0,0 0 1,0-1-1,0 1 0,0 0 0,0 0 0,-1 0 0,-1 0 89,-1 0-1,1 1 0,0-1 1,0 1-1,0 0 1,0-1-1,0 2 1,-3 1-1,-4 2 270,1 0 1,-1 1-1,-13 12 0,9-6-320,1 2 0,0 0-1,1 0 1,1 1 0,0 1 0,1-1 0,-13 29-1,17-30-47,0 1-1,0-1 0,2 1 0,0 0 1,0 0-1,2 1 0,0-1 0,1 1 0,0 23 1,1-35-88,1-1 1,-1 0 0,1 0 0,0 0 0,0 0 0,0 1-1,0-1 1,0-1 0,1 1 0,-1 0 0,1 0 0,0 0-1,-1-1 1,1 1 0,1-1 0,-1 1 0,0-1 0,5 4-1,4-34-11,-3 8-713,1 1 0,12-22 0,11-22-1875,-22 38 1808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2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12 115 12435,'-5'-30'1912,"-1"0"5197,6 33-5777,1 18 656,1 14-715,28 267 1499,-29-296-2746,0 0 0,1 0 0,0-1 0,-1 1 0,2-1 1,-1 1-1,5 5 0,-7-10-19,1 0 0,-1 0 0,1-1 0,0 1-1,-1 0 1,1 0 0,0-1 0,0 1 0,0-1 0,-1 1 0,1-1 0,0 1 0,0-1 0,0 1 0,0-1 0,0 0 0,0 0 0,2 1 0,-2-1-2,1 0 0,-1-1 0,1 1 0,-1-1 0,1 1 0,-1-1 0,0 1 0,1-1 0,-1 1 0,0-1 0,1 0 0,-1 0 0,0 0 0,0 0 0,0 0 1,2-2-1,5-6 19,-1 0 1,1 0 0,-2-1 0,1 0-1,8-21 1,21-62 39,-21 52-52,11-32 7,-10 25 1,32-63 1,-48 109-22,1 1 0,-1 0 0,1-1 0,-1 1 0,1 0 0,0 0 0,0 0 0,0 0 0,-1-1 0,1 1 0,0 0 0,0 1 0,1-1 0,-1 0 0,0 0 0,0 0 0,3-1 0,2 9-11,-3 13 7,-2 45 124,-10 91 1,3-92 6,7-36 10,0-28-140,-1 0 0,0 1-1,0-1 1,0 0 0,1 0 0,-1 0 0,0 0 0,0 0 0,1 0 0,-1 0-1,0 0 1,0 0 0,1 0 0,-1 0 0,0 0 0,0 0 0,0 0 0,1-1-1,-1 1 1,0 0 0,0 0 0,0 0 0,1 0 0,-1 0 0,0 0 0,0 0-1,0-1 1,1 1 0,-1 0 0,0 0 0,0 0 0,0-1 0,0 1 0,0 0-1,0 0 1,1 0 0,-1-1 0,0 1 0,0 0 0,0 0 0,0 0 0,0-1 0,0 1-1,0 0 1,0 0 0,0-1 0,0 1 0,18-47-1115,31-107-979,-29 98 1425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3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59 455 17588,'-1'0'213,"0"0"0,0 1 0,0-1 0,0 1 0,0-1 0,0 1 0,0-1 0,0 1 0,0-1 0,0 1 0,0 0 0,0 0 0,1 0 0,-1-1 0,0 1 0,0 0 0,1 0 0,-2 2 0,-10 19 1064,12-22-1120,-6 14 270,1 0-1,1 0 1,0 0 0,1 0 0,-2 22 0,4-28-389,1 0 0,-1-1 0,1 1 0,1 0 1,-1 0-1,1 0 0,1-1 0,-1 1 1,1-1-1,1 1 0,5 11 0,-8-18-28,1 0 0,-1 0-1,1 0 1,-1 0 0,1 0-1,0-1 1,0 1 0,-1 0 0,1 0-1,0 0 1,0-1 0,0 1-1,0-1 1,0 1 0,0 0-1,0-1 1,0 0 0,0 1 0,0-1-1,0 1 1,0-1 0,0 0-1,1 0 1,1 0 0,-1 0 3,0-1 0,0 1-1,0-1 1,0 0 0,0 1 0,0-1 0,0 0 0,-1 0 0,1-1-1,0 1 1,0 0 0,2-3 0,3-4 43,1 0 1,-1-1-1,12-19 0,1-6 91,-2-1-1,-2-1 0,16-49 1,24-117 350,-44 133-298,-24 109 83,-16 121-81,24-128-144,2 0-1,3 64 1,-1-94-57,0-1-1,1 1 1,-1-1 0,0 1-1,1-1 1,0 0 0,-1 1-1,1-1 1,0 0-1,0 1 1,0-1 0,0 0-1,1 0 1,-1 0 0,1 0-1,-1 0 1,1 0 0,0-1-1,1 3 1,-1-4-3,0 1 0,0 0 0,0-1 0,0 0-1,0 1 1,0-1 0,0 0 0,0 0 0,0 0 0,0 0 0,0 0 0,0-1 0,0 1 0,0 0 0,-1-1-1,1 0 1,0 1 0,0-1 0,0 0 0,-1 0 0,1 0 0,0 0 0,2-3 0,10-5-47,-1-2 1,0 0 0,0 0-1,10-14 1,44-58-164,-35 41 115,10-9 220,-36 43 170,-13 11-25,-14 12 29,16-11-285,1 1 0,-1-1 0,1 1 0,0 1 0,0-1 0,0 0 0,1 1 0,0 0 0,0 0 0,0 0 0,1 0 0,0 0 0,0 0 0,0 1 0,1-1 0,-1 12 1,2-17-13,0 0-1,0 0 1,0 0 0,1 0 0,-1 0 0,0-1 0,0 1 0,1 0 0,-1 0 0,1 0 0,-1-1 0,0 1 0,1 0 0,0-1 0,-1 1 0,1 0 0,-1-1 0,1 1 0,0 0 0,-1-1 0,1 1 0,0-1-1,0 0 1,-1 1 0,1-1 0,0 1 0,0-1 0,0 0 0,-1 0 0,1 1 0,0-1 0,0 0 0,0 0 0,0 0 0,0 0 0,0 0 0,-1 0 0,1 0 0,0-1 0,0 1 0,0 0 0,0 0 0,1-1 0,5-1-8,1 0 0,0-1 0,11-5 0,-17 7 9,98-48 19,89-37 54,-129 62 239,-60 23-295,0 1-1,1 0 0,-1 0 0,0 0 0,0 0 1,1-1-1,-1 1 0,0 0 0,0 0 0,0-1 1,1 1-1,-1 0 0,0 0 0,0-1 0,0 1 1,0 0-1,1 0 0,-1-1 0,0 1 0,0 0 1,0-1-1,0 1 0,0 0 0,0-1 1,0 1-1,0 0 0,0 0 0,0-1 0,0 1 1,0 0-1,0-1 0,0 1 0,0 0 0,0-1 1,-1 1-1,1 0 0,0 0 0,0-1 0,0 1 1,0 0-1,0-1 0,-1 1 0,1 0 0,0-1 1,-13-12 311,8 9-168,-12-14 365,-26-37-1,39 50-518,0-1 0,1-1 0,-1 1 0,1 0 0,0-1 0,1 0 0,0 0 0,0 1 0,0-1 0,1-1 0,-1-6 0,2 12-47,0 0-1,0 0 1,1 0-1,-1 0 0,1 1 1,-1-1-1,1 0 0,-1 0 1,1 1-1,0-1 1,0 0-1,0 1 0,0-1 1,0 1-1,0-1 1,0 1-1,1-1 0,2-1 1,31-18-772,-17 12 756,20-16-250,5-3-85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3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5 215 19548,'-3'-10'1228,"2"13"-476,0 22 18,4 0-70,0 0 0,2 1 0,14 43 0,35 71 257,-51-131-880,205 407 2815,-207-415-2120,-3-6-248,-7-17-9,-14-29-111,-23-34 80,-65-90 1,106 169-490,4 5 0,0 0 0,0 0 0,0 0 0,0 0 0,1 0 0,-1 0 1,0 0-1,0 0 0,1 0 0,-1-1 0,1 1 0,-1 0 0,1-1 0,0-1 1,1 3-14,0-1 1,0 0 0,0 1 0,1-1 0,-1 1 0,0-1-1,1 1 1,-1 0 0,0-1 0,1 1 0,-1 0 0,0 0 0,1 0-1,-1 0 1,1 0 0,-1 0 0,2 1 0,4-1-65,0 0 9,0-1 1,0 0-1,0-1 1,0 0-1,0 0 1,0 0-1,-1 0 1,1-1-1,-1-1 1,1 1-1,-1-1 1,0 0-1,5-5 1,6-6-119,-1-1 0,25-32 0,2-2-6,-40 47 193,0 1 0,-1-1 0,1 0 0,1 1 0,-1 0 0,0-1 0,1 1 0,-1 0 0,1 1 0,-1-1 0,1 1 0,0-1 0,-1 1 0,1 0 0,0 1 0,0-1 0,0 1 0,8 0 0,-7 0 0,1 1 0,-1 1 0,1-1 0,-1 1 0,0 0 0,0 1 0,1-1 0,-2 1 0,1 0 0,0 0 0,-1 0 0,8 7 0,5 7 1,-8-8 212,-11-12 330,-5-6-452,2-1 1,-1 1-1,1-1 1,1-1 0,0 1-1,0 0 1,-2-15 0,-3-4-36,9 27-50,-1 1 0,1 0 0,-1-1 0,1 1 0,0 0 0,0-1 0,0 1 0,0 0 0,0-1 0,0 1 0,0-1 0,0 1 0,1 0 0,-1-1 0,0 1 0,1 0 0,-1-1 0,1 1 0,-1 0 1,1 0-1,0-1 0,0 1 0,-1 0 0,1 0 0,0 0 0,2-2 0,2 0 4,-1-1 0,1 1 0,0 0 0,1 1 0,6-4 0,4-2-13,5-2-282,-1-2 1,-1 0-1,0-1 1,24-22-1,-37 29 1,0 0 1,0 0-1,0-1 1,-1 0-1,0-1 0,0 1 1,-1-1-1,0 0 0,0 0 1,-1 0-1,0 0 1,0-1-1,-1 1 0,2-15 1,-4-15-751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2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11242,'612'-96'912,"773"-100"-179,772 74 4085,-1952 117-4428,-12-2 103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3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21061,'0'-25'1976,"3"19"-1336,0 9-248,8 14 976,3 8-335,3 10-345,1 6-248,7 5-272,1 1-8,0-1-64,-2-6-72,-2-5-176,-3-6-152,-5-6-640,-3-6-385,-8-8 1033,-3-4-224,-3-5-168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3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253 689 18892,'0'-1'2136,"12"-16"-983,8-6-361,13-12 1400,3-4-463,9-6-545,-1-3-168,7 2-344,-4 2-288,-7 4-616,-5 2-320,-18 4-968,-10 2-96,-17 4 1103,-10 1-375,-17-1-192</inkml:trace>
  <inkml:trace contextRef="#ctx0" brushRef="#br0" timeOffset="1">1 178 19732,'0'6'1953,"12"-12"-1121,9-3-312,11-10 808,5 3-192,11-9-679,-1-1-369,1 3-945,-6 2 865,0 1-312,-7 1-168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3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5 411 16980,'-5'-45'3619,"9"63"800,9 25-2977,-2-6-1020,11 36-135,3-1 0,3-1 0,65 116 0,-89-179-257,14 22 40,-17-28-68,0-1 0,0 0 1,0 1-1,0-1 0,1 0 0,-1 1 0,0-1 0,1 0 1,-1 0-1,0 0 0,1 0 0,-1-1 0,1 1 0,-1 0 1,3 0-1,-4-1-3,0 0 1,1 0 0,-1 0 0,0 0-1,0-1 1,0 1 0,1 0 0,-1 0-1,0 0 1,0 0 0,0-1 0,0 1 0,0 0-1,0 0 1,1 0 0,-1-1 0,0 1-1,0 0 1,0 0 0,0-1 0,0 1-1,0 0 1,0 0 0,0 0 0,0-1-1,0 1 1,0 0 0,0 0 0,0-1-1,0 1 1,0 0 0,0 0 0,0-1-1,0 1 1,0 0 0,-1 0 0,1 0-1,0-1 1,0 1 0,0 0 0,-4-12-21,-12-18-161,-2 0-1,-1 1 1,-42-50 0,41 55 14,-37-35 1,73 59 376,-4 4-551,1-2 0,-1 0 0,1 0 0,-1-1 0,1 0-1,0-1 1,-1-1 0,1 0 0,-1-1 0,1 0 0,22-7 0,-24 5-242,0 0 1,0-1-1,0 0 0,0 0 1,-1-1-1,0-1 1,-1 1-1,1-2 1,-1 1-1,-1-1 0,1-1 1,13-17-1,-8-1-16,-13 26 660,-1 0 1,1-1-1,-1 1 0,1-1 1,-1 1-1,0-1 0,0 0 1,1 1-1,-1-1 0,0 1 1,-1-1-1,1 1 0,0-1 1,0 1-1,-1-1 0,0-2 1,1 4-17,0 0 1,0 0-1,0 0 1,0-1 0,0 1-1,0 0 1,0 0-1,-1 0 1,1-1 0,0 1-1,0 0 1,0 0-1,0 0 1,-1 0-1,1 0 1,0-1 0,0 1-1,0 0 1,0 0-1,-1 0 1,1 0-1,0 0 1,0 0 0,0 0-1,-1 0 1,1 0-1,0 0 1,0 0 0,-1 0-1,1 0 1,0 0-1,0 0 1,0 0-1,-1 0 1,1 0 0,-1 0-1,-6 7 993,-4 12 311,6-7-794,0 0 0,1 1-1,1-1 1,0 1 0,1 0 0,-1 19 0,2-23-399,1 1 0,1-1 0,-1 1 0,2-1 0,-1 0-1,1 1 1,1-1 0,-1 0 0,8 14 0,-10-21-126,1 0 0,0-1 0,0 1 0,0-1 0,0 1 0,0-1-1,0 1 1,0-1 0,0 0 0,0 0 0,1 1 0,-1-1 0,0 0-1,1 0 1,-1 0 0,1 0 0,0-1 0,-1 1 0,1 0-1,0-1 1,-1 1 0,1-1 0,0 1 0,-1-1 0,5 0 0,-4 0 3,1-1 1,-1 1 0,1-1-1,-1 0 1,0 0-1,1 0 1,-1 0 0,0-1-1,0 1 1,1-1 0,-1 1-1,0-1 1,-1 0 0,1 1-1,0-1 1,0 0-1,1-3 1,6-8 74,-2 0-1,0 0 1,0 0-1,-1-1 1,-1 0 0,6-23-1,-5 15-43,-2 0-1,-1 0 1,1-40-1,1 115-301,-5-49 235,1 0 0,0-1 1,0 1-1,0 0 1,0-1-1,1 1 0,-1-1 1,1 1-1,0-1 1,0 0-1,4 5 1,-5-7 8,-1-1 1,1 0 0,-1 1 0,1-1-1,-1 0 1,1 0 0,0 1 0,-1-1-1,1 0 1,-1 0 0,1 0 0,0 0 0,-1 1-1,1-1 1,-1 0 0,1 0 0,0 0-1,-1-1 1,1 1 0,0 0 0,-1 0-1,1 0 1,-1 0 0,1-1 0,0 1-1,-1 0 1,1 0 0,-1-1 0,1 1 0,-1 0-1,1-1 1,-1 1 0,1-1 0,-1 1-1,1-1 1,-1 1 0,0-1 0,1 0-1,15-23 166,-16 24-170,12-24 91,-1-1 1,-1 0 0,-2 0 0,0-1-1,-2 0 1,4-37 0,-3-3-65,-3-92 0,-3 143-68,-2 1-1,0-1 0,-1 0 1,-5-24-1,7 38 35,0 0 0,-1 0 0,1 0-1,0 0 1,0 0 0,0 0 0,-1 0-1,1 0 1,-1 0 0,1 0 0,0 1-1,-1-1 1,0 0 0,1 0 0,-1 0-1,1 1 1,-1-1 0,0 0 0,0 1-1,1-1 1,-1 0 0,0 1-1,0-1 1,0 1 0,0 0 0,0-1-1,0 1 1,1-1 0,-3 1 0,2 1-4,0 0 0,-1 0 0,1 0 0,0 0 0,0 0 0,-1 0 0,1 0 0,0 0 0,0 1 0,1-1 0,-1 0 0,0 1 0,0-1 0,0 1 0,1-1 0,-1 1 0,1-1 0,0 1 0,-1 0 0,1 1 0,-6 24-1,1 0 0,2 1-1,0-1 1,2 1 0,1-1 0,2 1 0,0-1-1,2 0 1,9 34 0,-11-53 21,1 0 1,0 1-1,0-1 0,1 0 1,1-1-1,-1 1 1,1-1-1,0 0 0,10 10 1,-13-14-8,1-1 0,0 1 0,-1-1 0,1 0 0,0 0 0,0 0 1,1 0-1,-1-1 0,0 1 0,0-1 0,1 0 0,-1 0 0,1 0 0,-1-1 1,1 1-1,-1-1 0,1 1 0,0-1 0,-1-1 0,1 1 0,-1 0 0,1-1 1,-1 1-1,1-1 0,-1 0 0,5-2 0,-3 0 1,0 0 1,0 0-1,0 0 0,0 0 1,-1-1-1,1 0 0,-1 0 1,0 0-1,0-1 0,-1 1 1,1-1-1,-1 0 0,0 0 1,0 0-1,2-7 0,-1 5-22,-1-1-1,-1 0 0,0 1 1,0-1-1,0 0 0,-1 0 1,0 0-1,0 0 0,-1 0 1,-1-12-1,1 18 10,-1 1-1,1 0 1,0-1 0,-1 1-1,1-1 1,-1 1 0,0 0-1,1-1 1,-1 1 0,0 0-1,0 0 1,0 0 0,1-1-1,-2 1 1,0-1 0,-7 1-94,3 13 20,5-8 86,1-1-1,-1 1 1,1 0-1,-1 0 1,1-1 0,1 1-1,-1 0 1,0-1-1,1 1 1,0 0-1,0-1 1,0 1 0,0 0-1,0-1 1,3 4-1,-3-5 6,0 0 0,1 0 0,-1 0 0,1 0 1,0 0-1,-1-1 0,1 1 0,0 0 0,0-1 0,0 0 0,0 1 0,1-1 0,-1 0 0,0 0 0,0 0 0,1 0 0,-1-1 0,0 1 1,1-1-1,-1 1 0,1-1 0,-1 0 0,1 0 0,3 0 0,5-2-2,0 0 0,1-1 0,-1 0-1,0-1 1,0 0 0,-1-1 0,1 0 0,13-9 0,-11 7-63,0 0 0,0 0 0,0 1 0,23-6 0,-33 12 46,0-1-1,-1 1 1,1 0 0,0 0-1,0 0 1,0 0 0,0 0-1,-1 1 1,1-1 0,0 1-1,0-1 1,-1 1 0,1 0-1,0 0 1,-1 1 0,1-1-1,-1 0 1,0 1 0,1 0-1,-1-1 1,0 1 0,0 0 0,0 0-1,0 0 1,0 0 0,-1 1-1,1-1 1,0 0 0,-1 1-1,2 3 1,3 8 14,0-1 1,-1 1 0,-1 1-1,4 20 1,-6-26 26,6 25 56,-1-3 295,0 0 1,3 61-1,-22-114 560,-5-30-609,-10-59-1,22 82-576,1 1-1,1-1 1,3-54 0,1 76-24,0 0 1,1 0 0,0 0-1,0 1 1,1-1 0,-1 1 0,1-1-1,1 1 1,-1 0 0,1 0-1,6-7 1,3-7-467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3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145 330 17956,'0'-9'383,"-1"1"0,0-1 1,-1 1-1,1 0 0,-5-11 0,6 18-326,0-1 0,-1 1 0,1 0 0,-1-1 0,1 1 0,-1 0 0,1 0 0,-1 0-1,0 0 1,0 0 0,0-1 0,1 1 0,-1 0 0,0 1 0,0-1 0,0 0 0,0 0-1,-1 0 1,1 1 0,0-1 0,0 0 0,0 1 0,-1-1 0,1 1 0,0-1 0,0 1-1,-1 0 1,1 0 0,0 0 0,-1-1 0,1 1 0,0 0 0,-1 1 0,1-1 0,0 0-1,-1 0 1,1 0 0,0 1 0,-1-1 0,1 1 0,-3 1 0,1-1 67,0 1 0,0 0-1,0 1 1,1-1 0,-1 0 0,1 1 0,-1 0 0,1-1 0,0 1-1,0 0 1,0 0 0,-3 6 0,-15 42 535,18-44-573,-5 14-26,0 1-1,2 0 1,1 0 0,0 0-1,2 0 1,0 1 0,3 24-1,-1-43-41,0-1-1,1 0 1,0 0-1,-1 0 1,1-1-1,0 1 1,0 0-1,2 3 1,-2-5-4,-1 0 0,1 0 0,0-1 0,-1 1 0,1 0 0,0 0 0,-1-1 0,1 1 1,0 0-1,0-1 0,0 1 0,0-1 0,0 1 0,0-1 0,-1 1 0,1-1 0,0 0 0,2 1 1,-1-1 10,1-1 1,-1 1 0,1 0 0,-1-1-1,0 0 1,1 0 0,-1 1 0,0-1-1,1-1 1,-1 1 0,0 0 0,0 0-1,0-1 1,0 1 0,0-1 0,0 0-1,0 0 1,-1 0 0,4-3 0,29-40 248,-2-1-1,-2-2 1,32-67 0,25-42 4,-68 131-255,-19 25-22,0 1 0,0 0 0,1-1 0,-1 1 0,0 0 0,0 0 0,1 0-1,-1-1 1,0 1 0,0 0 0,1 0 0,-1 0 0,0 0 0,1 0 0,-1-1 0,0 1 0,0 0 0,1 0 0,-1 0 0,0 0 0,1 0 0,-1 0 0,0 0-1,1 0 1,-1 0 0,0 0 0,1 0 0,-1 0 0,0 0 0,0 0 0,1 1 0,-1-1 0,0 0 0,1 0 0,-1 0 0,0 0 0,0 0 0,1 1 0,-1-1-1,0 0 1,0 0 0,1 1 0,-1-1 0,0 0 0,0 1 0,6 13 11,5 60 59,-9-49 0,11 42 0,-12-65-60,-1 1 0,1-1 0,0 0 0,0 0 0,0 0 0,0 0 0,0 1 0,3 2 0,-3-5-7,-1 1 1,1-1-1,-1 0 1,1 1-1,0-1 0,-1 0 1,1 1-1,-1-1 1,1 0-1,0 0 1,-1 0-1,1 0 1,-1 1-1,1-1 1,0 0-1,-1 0 1,1 0-1,0 0 1,-1 0-1,1-1 1,0 1-1,-1 0 0,1 0 1,-1 0-1,1 0 1,0-1-1,-1 1 1,1 0-1,-1-1 1,1 1-1,-1 0 1,1-1-1,-1 1 1,1-1-1,-1 1 1,1-1-1,-1 1 0,0-1 1,1 0-1,8-10 47,-1-1 0,-1 1 0,0-2 0,-1 1 0,0-1 0,4-13 0,3-4 19,-5 11-17,-6 12-38,0 1 0,1 0-1,0 0 1,0 0 0,0 1-1,1-1 1,0 1 0,5-6 0,-9 11-16,0 0 0,1 0 0,-1-1 0,0 1 0,1 0 1,-1 0-1,0-1 0,1 1 0,-1 0 0,0 0 1,1 0-1,-1 0 0,1 0 0,-1-1 0,0 1 1,1 0-1,-1 0 0,1 0 0,-1 0 0,0 0 0,1 0 1,-1 0-1,1 1 0,-1-1 0,0 0 0,1 0 1,-1 0-1,1 0 0,-1 0 0,0 1 0,1-1 1,-1 0-1,0 0 0,1 1 0,-1-1 0,0 0 0,1 0 1,-1 1-1,0-1 0,0 0 0,1 1 0,-1-1 1,0 0-1,0 1 0,0-1 0,1 1 0,-1-1 1,0 0-1,0 1 0,0-1 0,0 1 0,0 0 0,7 26-83,-6-24 66,-1 2 6,2 0 0,-1 0 0,0-1 0,1 1 0,3 6 0,-5-10 12,0-1-1,1 1 1,-1-1-1,0 1 1,1-1 0,-1 1-1,1-1 1,-1 1-1,0-1 1,1 0-1,-1 1 1,1-1 0,-1 0-1,1 0 1,-1 1-1,1-1 1,-1 0 0,1 0-1,-1 1 1,1-1-1,-1 0 1,2 0-1,-1 0 1,0-1 0,0 1 0,0 0 0,0-1 0,0 1 0,0-1 0,0 1 0,0-1 0,0 0 0,-1 1 0,1-1 0,0 0 0,0 0 0,-1 1 0,1-1 0,0 0 0,0-1-1,11-18-233,-1 0-1,-1 0 0,-1 0 1,6-23-1,2-2-169,-9 28 92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3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65 173 18828,'0'0'97,"0"-1"0,0 0 0,0 1 0,0-1 0,0 1 0,0-1 0,-1 1 0,1-1 0,0 0 0,0 1 0,0-1 0,-1 1 0,1-1 0,0 1 0,0-1 0,-1 1 0,1-1 0,-1 1 0,1 0 0,0-1 0,-1 1 0,1-1 0,-1 1 0,1 0 0,-1-1 0,1 1 0,-2-1 0,2 2 0,-1-1 0,0 0-1,0 0 1,0 0 0,1 1-1,-1-1 1,0 0 0,0 1-1,1-1 1,-1 0 0,0 1-1,1-1 1,-1 1 0,1-1-1,-1 1 1,-1 1 0,-1 2 215,-1 0 1,1 1-1,0-1 1,0 1-1,-1 5 1,-1 3-119,1 0 1,0 0-1,1 0 1,1 1 0,0 0-1,0-1 1,2 1-1,0 0 1,3 23-1,-3-36-182,0 0-1,0 1 0,0-1 0,1 0 1,-1 1-1,0-1 0,1 0 0,-1 0 1,1 1-1,0-1 0,-1 0 0,1 0 1,0 0-1,0 0 0,0 0 0,-1 0 1,1 0-1,0 0 0,0 0 0,1 0 1,-1 0-1,1 0 0,0-1 1,-1 1 0,1-1 0,-1 0 0,1 0 0,-1 0 1,1 0-1,-1 0 0,1-1 0,-1 1 0,0 0 0,1-1 0,-1 1 0,1-1 0,-1 1 0,0-1 0,1 0 0,0 0 0,5-4 26,0 0 1,0-1-1,-1 1 0,0-1 1,9-11-1,0-2-35,-2-1 1,0 0-1,-1-1 0,-1-1 1,-1 1-1,-1-2 0,-1 1 1,-1-1-1,7-44 0,-12 21-146,-2 45 134,0 0 0,0 0 0,0 0 0,-1-1 0,1 1 0,0 0 1,0 0-1,-1 0 0,1 0 0,0-1 0,-1 1 0,1 0 0,-1 0 0,0 0 0,1 0 0,-1 0 0,0 0 0,1 0 0,-1 0 0,0 0 0,0 1 0,0-1 0,0 0 0,0 0 0,0 1 0,0-1 0,0 1 0,0-1 0,0 1 0,-3-1 0,3 1-2,-1 0 0,0 1 0,0-1 1,1 1-1,-1 0 0,1-1 0,-1 1 1,0 0-1,1 0 0,0 0 0,-1 0 0,1 0 1,0 1-1,-1-1 0,1 0 0,0 1 1,0-1-1,0 0 0,0 1 0,0-1 0,0 1 1,1 0-1,-1-1 0,0 1 0,0 2 0,0-1-4,-3 5-30,1 0 1,0 0-1,0 0 1,1 0-1,0 1 0,0-1 1,1 1-1,0-1 1,1 1-1,0 0 1,0-1-1,3 17 1,2-4 13,1-1 0,1 0 0,0-1 0,12 22 0,-7-13-46,-3-8-16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3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10 23549,'-1'-1'106,"1"0"0,-1 0 1,0 0-1,0 1 0,0-1 0,0 0 1,0 1-1,0-1 0,0 1 0,0-1 1,0 1-1,0-1 0,-1 1 0,1 0 0,0 0 1,0-1-1,0 1 0,0 0 0,-1 0 1,1 0-1,0 0 0,0 0 0,0 1 1,0-1-1,-1 0 0,1 1 0,-2 0 1,-2 0 88,1 1 1,-1 0 0,0 0-1,0 0 1,-5 4 0,-2 3-87,-1 0 1,2 1-1,-1 1 0,2 0 1,-1 0-1,1 1 0,1 0 1,0 0-1,1 1 0,0 1 1,1-1-1,-5 15 1,11-26-118,0 0 0,1 0 1,-1 0-1,1 0 1,-1 0-1,1 0 1,0 0-1,0 0 1,-1 0-1,2-1 1,-1 1-1,0 0 1,0 0-1,1 0 0,-1 0 1,1 0-1,0 3 1,0-4 1,0-1 0,0 1 0,0 0 0,0 0 0,0 0-1,0 0 1,0-1 0,0 1 0,1-1 0,-1 1 0,0-1 0,0 1 0,1-1 0,-1 0 0,0 1 0,1-1 0,-1 0 0,0 0 0,1 0 0,-1 0 0,0 0 0,0 0-1,1 0 1,-1-1 0,0 1 0,1 0 0,0-1 0,21-6-98,0-1-1,0 0 1,22-13-1,-29 13 22,-1 0-1,1 2 0,0 0 0,0 0 0,1 1 1,0 2-1,33-5 0,-48 8 82,-1 0 0,1 0-1,-1 0 1,1 0 0,-1 0 0,1 0 0,-1 0 0,1 0-1,-1 1 1,0-1 0,1 1 0,-1-1 0,1 1 0,-1-1-1,0 1 1,1 0 0,-1 0 0,0 0 0,0-1 0,0 1-1,0 0 1,0 1 0,0-1 0,0 0 0,0 0 0,0 0-1,0 0 1,0 1 0,-1-1 0,1 0 0,-1 1 0,1-1-1,-1 1 1,1-1 0,-1 1 0,0-1 0,0 1 0,1-1-1,-1 1 1,0-1 0,0 0 0,-1 3 0,0 3 35,0 1 1,-1-1 0,0 0 0,0 0-1,-1 1 1,-7 11 0,-4 8 25,-2-1 1,-1-1 0,-2-1 0,0 0 0,-23 22-1,41-45-127,0 0 0,0 0-1,0-1 1,0 1 0,0 0-1,0 0 1,0-1 0,0 1-1,0 0 1,0-1 0,0 1-1,0-1 1,0 1 0,-1-1-1,-1 1 1,3-2 38,-1 1 0,1 0 0,0 0 0,-1 0 0,1 0 1,0-1-1,-1 1 0,1 0 0,0 0 0,-1-1 0,1 1 0,0 0 0,0-1 0,-1 1 0,1 0 0,0-1 0,0 1 1,-1 0-1,1-1 0,0 1 0,0 0 0,0-1 0,0 1 0,0-1 0,-1 1 0,1 0 0,0-1 0,0 1 1,0-1-1,0-5-102,0 0-1,1 1 1,-1-1 0,1 0 0,2-8 0,12-30-515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3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17460,'4'4'311,"-1"0"1,0 1-1,0-1 1,0 1-1,0-1 1,-1 1-1,0 0 1,0 0-1,2 8 1,9 53 742,-8-35-18,19 91 1476,61 184 0,-71-273-2162,-7-26-62,-5-22 106,-26-145 214,5 42-419,17 109-179,-4-38-100,1 0 0,3-1 1,3-50-1,0 90 24,1 1 1,-1-1-1,1 1 1,5-13-1,-6 19 42,-1-1 0,1 1-1,0-1 1,0 1 0,0 0-1,0-1 1,0 1 0,0 0-1,0 0 1,1-1 0,-1 1-1,2-1 1,-2 2 6,-1 0 0,1-1-1,0 1 1,0 0 0,-1 0 0,1 0 0,0-1 0,0 1 0,0 0 0,-1 0-1,1 0 1,0 1 0,0-1 0,0 0 0,-1 0 0,1 0 0,0 1-1,0-1 1,-1 0 0,1 1 0,0-1 0,-1 0 0,1 1 0,0-1 0,-1 1-1,2 0 1,-1 1 11,1-1 1,-1 1-1,0-1 0,0 1 0,0 0 0,0-1 0,0 1 0,0 0 1,-1 0-1,1 0 0,-1 0 0,1-1 0,-1 1 0,0 0 0,1 0 0,-1 0 1,0 0-1,0 0 0,-1 0 0,1 0 0,0 0 0,0 0 0,-1 0 1,0 0-1,-1 3 0,-1 4 62,-1 0 0,0 0 1,-8 13-1,0-3 182,-23 30-1,30-43-221,1-1 0,-1 0 0,0 0 0,-1 0 1,1-1-1,-1 0 0,0 0 0,0 0 0,-9 3 0,15-6-61,-1-1 0,0 0 0,1 1 0,-1-1 0,0 0 0,1 1 0,-1-1 0,0 0 1,0 0-1,1 0 0,-1 0 0,0 0 0,0 0 0,1 0 0,-1 0 0,0 0 0,0 0 0,1 0 0,-1 0 0,0 0 0,1-1 0,-1 1 0,0 0 0,0-1 0,1 1 0,-1 0 0,1-1 0,-1 1 0,0-1 0,0 0-28,1-1 0,-1 1 0,1 0 0,0 0-1,0 0 1,-1-1 0,1 1 0,0 0-1,0 0 1,0-1 0,0 1 0,0 0-1,1 0 1,-1-1 0,1 0 0,1-7-223,1 1 0,0 0 0,8-13 0,8-8-550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3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65 221 18628,'-10'6'3133,"4"3"-2723,0-1-1,0 0 1,1 1 0,0 0 0,1 1 0,0-1 0,0 1 0,1-1 0,-4 19 0,6-22-321,0 0 1,0 0-1,0 0 1,1 0-1,0 0 0,0 0 1,1 1-1,-1-1 1,1 0-1,1 0 1,-1 0-1,1-1 1,0 1-1,0 0 1,1-1-1,0 1 0,6 9 1,-8-14-77,1 1 1,-1 0 0,1-1-1,-1 1 1,1-1-1,0 1 1,-1-1-1,1 0 1,0 0-1,0 0 1,0 0 0,0 0-1,0 0 1,0 0-1,0-1 1,0 1-1,0-1 1,0 0-1,1 1 1,2-1-1,-1-1-1,-1 1 0,1-1 0,-1 0 0,0 0 0,1-1 0,-1 1 0,0 0-1,0-1 1,0 0 0,0 0 0,5-3 0,1-4 16,1 0 0,-2 0-1,1-1 1,-1 0 0,0-1 0,6-11-1,11-32 80,-19 39-75,1 1 0,16-27 0,-23 41-32,0 0 0,0 0 0,0-1 0,1 1 0,-1 0 0,0-1 0,0 1 0,0 0 0,1 0 0,-1-1 0,0 1 0,0 0 0,1 0 0,-1 0 1,0-1-1,0 1 0,1 0 0,-1 0 0,0 0 0,1 0 0,-1 0 0,0 0 0,0-1 0,1 1 0,-1 0 0,0 0 0,1 0 0,-1 0 0,0 0 0,1 0 0,-1 0 0,0 0 0,1 1 0,-1-1 0,7 11 5,0 27 24,-6-29-11,0 0 29,-1-6-27,0 0 0,1 0 1,-1 0-1,1 0 0,-1 0 1,1 0-1,0 0 0,0 0 1,1 0-1,-1 0 0,0-1 1,1 1-1,3 4 0,-4-7-11,-1 0 0,1 0-1,-1 1 1,1-1 0,-1 0 0,1 0-1,0 0 1,-1 0 0,1 0 0,-1 0 0,1 0-1,0 0 1,-1-1 0,1 1 0,-1 0-1,1 0 1,0 0 0,-1-1 0,1 1-1,-1 0 1,1 0 0,-1-1 0,1 1-1,-1 0 1,1-1 0,-1 1 0,0-1-1,1 1 1,-1-1 0,0 1 0,1-1-1,-1 1 1,0-1 0,1 0 0,13-23 130,-12 20-115,21-43 82,-6 12-278,1 1 0,32-46 0,-48 77 123,1 0 0,-1-1 1,1 1-1,0 0 0,1 1 0,-1-1 0,0 0 0,8-3 0,-10 6 36,0-1 0,0 1 0,0 0 0,0-1 0,0 1 0,0 0 0,0 0 0,0 0 0,0 0 0,0 0 0,0 0 0,0 0-1,0 0 1,0 0 0,0 1 0,0-1 0,0 0 0,0 1 0,0-1 0,0 1 0,0-1 0,0 1 0,0-1 0,-1 1 0,1 0 0,0-1 0,0 1 0,0 0 0,-1-1-1,1 1 1,-1 0 0,1 0 0,0 0 0,-1 0 0,1 0 0,-1 0 0,1 2 0,2 4-18,0 1-1,0 0 1,-1 1 0,2 14 0,4 12 235,-8-35-199,0 1 0,0-1 0,0 1 0,0-1 0,0 1 0,0-1 0,1 0 0,-1 1 0,0-1 0,0 1 0,0-1 0,0 0 0,1 1 0,-1-1 0,0 1 0,0-1 0,1 0 0,-1 1 0,0-1 0,1 0 0,-1 0 0,0 1 0,1-1 0,-1 0 0,0 0 0,1 1 0,-1-1 0,1 0 0,6-10-179,0-22-736,-7 32 894,3-16-305,-2-1 0,0 0 0,0 1 0,-2-1 0,-3-22 0,-4-8-299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3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22877,'-8'3'2232,"8"3"-1551,0-2-297,5-4 1208,1 0-816,0-5-632,2 3 24,0 2-216,-4 0-120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4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15195,'-1'1'98,"1"1"0,0-1 0,0 0 0,1 1 0,-1-1 0,0 0 0,0 0 0,1 1 0,-1-1 0,0 0 0,1 0-1,-1 1 1,1-1 0,0 0 0,-1 0 0,1 0 0,0 0 0,0 0 0,0 0 0,0 0 0,1 1 0,29 18 313,-16-11 103,239 174 1822,-13 22-1661,-30-25-351,-176-151-266,266 205 665,-291-227-704,-6-3-44,1-1 0,0 1 1,1-1-1,-1 0 0,1-1 1,-1 1-1,1-1 0,6 2 0,-12-4 6,1 0 0,-1 0 0,1 1-1,-1-1 1,0 0 0,1 0 0,-1 0-1,1 0 1,-1 0 0,1 0-1,-1 0 1,1 0 0,-1 0 0,1 0-1,-1 0 1,1 0 0,-1 0 0,0 0-1,1 0 1,-1 0 0,1-1-1,-1 1 1,1 0 0,-1 0 0,0 0-1,1-1 1,-1 1 0,1 0 0,-1-1-1,0 1 1,1 0 0,-1-1-1,0 1 1,0 0 0,1-1 0,-1 1-1,0-1 1,0 1 0,0 0-1,1-1 1,-1 1 0,0-1 0,0 0-1,0-1 54,0 1 1,-1-1-1,1 0 0,-1 1 0,1-1 0,-1 0 0,0 1 0,0-1 0,0 1 0,0-1 0,0 1 0,0-1 1,-1 0-1,-10-11-51,-1 2 1,0-1 0,-25-14-1,-21-13-225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2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14107,'210'-24'1395,"1047"-55"-1753,-1061 70 203,2253-46-929,0 76 1667,-1148-1-631,-1128-18 27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14931,'7'14'324,"1"-1"0,1 1 0,0-2 0,1 0 0,0 0 0,1 0 0,14 10 0,-19-16-127,59 55 863,84 60-1,-104-90-627,1-1 0,1-3 0,57 25 0,-96-48-349,4 1 81,-1 0 0,1-1 0,-1-1 0,18 4 0,-27-6-121,0-1 0,0 0 0,1 0 0,-1 0-1,0 0 1,1 0 0,-1 0 0,0 0 0,1-1 0,-1 1 0,0-1 0,0 0 0,0 1 0,1-1 0,-1 0 0,0 0 0,0-1 0,0 1 0,-1 0 0,1-1 0,0 1 0,0-1 0,-1 1 0,1-1 0,-1 0 0,1 0 0,-1 0 0,0 0-1,2-3 1,-1-2 54,1 0-1,-1 0 1,-1 0-1,1 0 0,-1 0 1,0-1-1,-1 1 1,0-8-1,-7-63 423,5 65-445,-5-33 54,-2 1 0,-2 1 1,-1-1-1,-31-67 0,39 102-110,-1-1 0,0 1 0,-1 0 1,0 0-1,0 1 0,-1 0 0,0 0 0,-9-8 0,-20-12-11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5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68 13059,'-4'-18'1570,"4"18"-1533,-1 0 0,1 0-1,0 0 1,0 0 0,0 0 0,-1 0 0,1 1-1,0-1 1,0 0 0,0 0 0,0 0 0,-1 0 0,1 0-1,0 0 1,0 0 0,0 0 0,0 1 0,-1-1-1,1 0 1,0 0 0,0 0 0,0 0 0,0 0-1,0 1 1,0-1 0,0 0 0,0 0 0,-1 0-1,1 0 1,0 1 0,0-1 0,0 0 0,0 0-1,0 0 1,0 1 0,0-1 0,0 0 0,0 0-1,0 0 1,0 1 0,-7 37 2325,7-34-2202,-24 281 2975,21 2-2998,4-196-50,-1-5-44,10-266-108,0 49 74,11-280 798,-19 391-629,-1 24 34,-1 36 55,-6 207 133,0 245-237,9-455-244,1-30-86,0-13 65,4-21-97,38-351-1210,-43 338 1296,-1 14 49,16-385-795,-23 370 884,5 41-23,0 0-1,0 1 0,0-1 1,0 0-1,0 0 0,0 0 0,0 0 1,-1 0-1,1 0 0,0 1 1,0-1-1,0 0 0,0 0 0,0 0 1,-1 0-1,1 0 0,0 0 0,0 0 1,0 0-1,0 0 0,-1 0 1,1 0-1,0 0 0,0 0 0,0 0 1,-1 0-1,1 0 0,0 0 0,0 0 1,0 0-1,0 0 0,-1 0 1,1 0-1,0 0 0,0 0 0,0 0 1,0 0-1,0-1 0,-1 1 0,1 0 1,0 0-1,0 0 0,0 0 1,0 0-1,0 0 0,0-1 0,-1 1 1,1 0-1,0 0 0,0 0 0,0 0 1,0 0-1,0-1 0,0 1 1,0 0-1,0 0 0,0 0 0,0-1 1,0 1-1,0 0 0,0 0 0,0 0 1,0 0-1,0-1 0,0 1 1,-3 6 17,0 0 0,1 0 1,0 0-1,0 0 1,1 1-1,-1-1 0,1 1 1,0 9-1,-2 7 25,-48 570 400,49-572-1408,2-13 657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3:5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2183 13003,'2'-4'246,"1"-1"0,-1 1 0,0 0 0,0-1 0,2-6 0,4-10 85,23-44 324,3 1 1,3 2-1,64-84 1,119-101-7,45-57-583,-189 199-70,120-151 26,-160 216-9,1 0 1,3 2-1,83-61 1,-89 75-10,112-81 42,-108 76-34,1 2 1,0 1-1,2 3 0,1 1 0,54-20 1,-4 3 433,-1-3 1,134-86 0,-182 101-208,1 2 1,1 3 0,59-22-1,-82 36-221,0 1 0,1 2 0,0 0 0,0 2 1,1 0-1,-1 1 0,1 2 0,-1 0 0,29 5 0,-49-5-65,1 1-1,-1-1 1,0-1 0,0 1 0,1 0-1,-1-1 1,0 0 0,0 1 0,3-3-1,22-2-665,-113 16 438,-338 47 900,308-36 192,-184 63-1,268-73-671,26-8-78,21-5-33,141-29-15,61-11 171,124-3 59,-245 36-366,149 6 0,-236 3 100,68 6-94,-68-6 92,-1 1-1,1 0 1,-1 1-1,1 0 1,13 7 0,-22-10 19,-1 0 0,0 0 0,0 0 1,1 0-1,-1 0 0,0 0 0,0 0 0,1 0 1,-1 0-1,0 1 0,0-1 0,0 0 1,1 0-1,-1 0 0,0 0 0,0 0 0,0 1 1,0-1-1,1 0 0,-1 0 0,0 0 1,0 0-1,0 1 0,0-1 0,0 0 1,1 0-1,-1 1 0,0-1 0,0 0 0,0 0 1,0 0-1,0 1 0,0-1 0,0 0 1,0 0-1,0 1 0,0-1 0,0 0 0,0 0 1,0 1-1,-11 2 22,-17-1 31,-140-5 146,-215 9 141,338-2-233,0 3 0,0 1 0,0 2-1,2 2 1,-1 2 0,-54 25 0,91-35-71,2-2-2,1 0-1,-1 0 1,1 1-1,0 0 1,-4 3-1,8-6-32,0 0 0,0 0 0,0 0 0,0 0 0,0 0 0,0 0 0,0 0 0,0 0 0,0 0 0,0 0 0,1 0 0,-1 0 0,0 0 0,0 0 0,0 0 0,0 0 0,0 0 0,0 0 0,0 0 0,0 0 0,0 0 0,0 0 0,0 1 0,0-1 0,0 0 0,0 0 0,0 0 0,0 0 0,0 0 0,0 0 0,0 0 0,0 0 0,0 0 0,0 0 0,0 0 0,0 0 0,0 0 0,0 0 0,0 0 0,0 0 0,0 1 0,0-1 0,0 0 0,0 0 0,0 0 0,0 0 0,0 0 0,0 0 0,0 0 0,0 0 0,0 0 0,0 0 0,0 0 0,0 0 0,0 0 0,0 0 0,-1 0 0,12-2 17,16-6-2,72-26 14,185-35-1,109 11-149,-370 55 94,-5 1-26,0 0-1,33-10 1,-50 12 51,-1 0-1,1 0 1,0 0-1,0-1 1,0 1 0,-1 0-1,1-1 1,0 1 0,0-1-1,-1 1 1,1-1-1,0 1 1,-1-1 0,1 1-1,0-1 1,-1 0 0,2 0-1,-2 0 4,-1 1-1,1 0 0,0-1 1,0 1-1,0 0 0,0-1 1,0 1-1,0 0 1,0-1-1,0 1 0,-1 0 1,1-1-1,0 1 1,0 0-1,0 0 0,-1-1 1,1 1-1,0 0 0,0 0 1,-1-1-1,1 1 1,0 0-1,-1 0 0,1 0 1,0-1-1,-1 1 0,0 0 1,-3-2 26,-1 0 1,1 1 0,-1 0-1,0-1 1,-5 1-1,-50-4 356,-1 2 0,-103 9 0,-119 34 461,209-28-1252,1 4 1,-88 31 0,166-55-269,13-4 251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4:0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3575 12699,'18'-31'4018,"-4"0"-3315,-1 0 1,-2 0-1,8-36 1,-2 9-572,43-161-37,19-60 46,-45 172-120,22-125-1,25-70-11,-26 112-16,-10 31 21,116-275 1,-76 216 6,33-67 18,49-28 86,-44 81-162,-95 187 84,1 0-1,68-76 1,-79 103 112,2 1 0,36-26-1,-33 27 180,37-33-1,-59 48-288,-5 1-17,1 1 0,0-1 0,-1 1 0,1 0 0,0 0-1,0 0 1,0 1 0,-3 1 0,3-2-15,-21 11-14,-1 1 0,2 2 0,0 0 0,0 1 0,2 1 0,0 1-1,-24 27 1,10-3 2,1 1-1,-48 80 0,-327 601-939,236-375 444,28 12 316,86-168-1210,-48 275 1,95-400 1172,0-7-17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4:0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18076,'16'8'1480,"-2"27"-1056,-1 12-152,10 19 464,0 9-207,6 11-161,2 1-96,0-6-536,-5-6-264,-6-14-353,-4-9-15,-10-22 608,-6-11-240,-6-15-224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4:0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5 420 16379,'-2'-10'159,"1"0"0,0 1 0,1-1 0,0 0 0,0 0 0,1 0 0,0 1 0,1-1 0,0 0 0,1 1 0,0-1 0,0 1 0,1 0 0,0 0 0,1 1 0,0-1 0,0 1 0,1 0 0,0 0 0,11-11 0,4-2 10,2 0 1,1 1 0,0 1 0,1 1-1,1 2 1,1 0 0,0 2 0,1 1-1,1 1 1,0 2 0,0 0 0,1 2-1,54-7 1,-83 15-168,10-1 17,0 0 1,1 1 0,19 1 0,-29 0-10,1-1 0,-1 0 1,1 1-1,-1 0 0,1-1 1,-1 1-1,1 0 1,-1 0-1,0 0 0,0 1 1,1-1-1,-1 1 0,0-1 1,0 1-1,-1 0 0,1-1 1,0 1-1,0 0 1,-1 0-1,1 0 0,-1 0 1,0 1-1,2 3 0,-2-1 19,0 0-1,0 0 0,0 0 0,-1 0 0,0 0 0,0 0 0,0 0 0,-1 0 0,1 0 1,-1 0-1,0 0 0,-3 6 0,-2 7 126,-17 34 0,-13 15-186,-3 0 1,-65 83-1,99-145-140,11-19-45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4:0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78 251 17388,'6'56'1255,"25"164"1992,-21-170-2914,2-1 1,23 63-1,-32-107-388,13 33-146,-15-37 149,-1 1-1,1 0 1,0-1 0,0 1 0,0-1-1,0 1 1,0-1 0,1 0-1,-1 0 1,0 1 0,1-1-1,-1 0 1,0 0 0,1 0 0,0 0-1,-1-1 1,3 2 0,-4-2 23,1 0 0,-1 0 0,0 0 0,1 0 0,-1 0 0,0 0 0,0 0 0,1 0 0,-1 0 0,0 0 0,1 0 0,-1 0 0,0-1 0,0 1 0,1 0 0,-1 0 0,0 0 0,0 0 0,1-1 0,-1 1 0,0 0 0,0 0 0,1-1 0,-1 1 0,0 0 0,0 0 0,0-1 0,0 1 0,0 0 0,1 0 0,-1-1 0,0 1 0,0-1 0,2-15-689,-8-19-308,-11-21-405,-3 1 1,-35-71-1,30 71 594,0 2 142,9 22 1102,2 1 0,2-2 0,0 1 0,-10-52 0,22 79-209,-1 1 0,1-1 0,0 1 0,0-1 1,1 1-1,-1-1 0,1 0 0,0 1 0,0-1 0,0 1 0,0 0 0,0-1 1,1 1-1,-1 0 0,1 0 0,0 0 0,0 0 0,0 0 0,1 0 0,4-4 1,4-2 262,0 1 0,1 0 0,0 0 0,14-6 0,2-2-86,-10 5-169,40-22 446,-54 31-728,0 0-1,0 0 0,1 0 1,-1 1-1,1 0 1,-1 0-1,1 0 0,-1 1 1,1-1-1,-1 1 1,7 0-1,-11 0 66,1 0 1,-1 1-1,1-1 0,-1 0 1,1 0-1,-1 0 1,1 0-1,-1 1 0,1-1 1,-1 0-1,1 1 0,-1-1 1,0 0-1,1 1 0,-1-1 1,1 0-1,-1 1 1,0-1-1,0 1 0,1-1 1,-1 0-1,0 1 0,1-1 1,-1 1-1,0-1 0,0 1 1,0-1-1,0 1 1,0-1-1,0 1 0,1-1 1,-1 1-1,0-1 0,0 1 1,-1 0-1,1-1 0,0 1 1,0-1-1,0 1 0,0-1 1,0 1-1,0-1 1,-1 1-1,-7 17-262</inkml:trace>
  <inkml:trace contextRef="#ctx0" brushRef="#br0" timeOffset="1">76 586 16003,'5'11'2105,"5"-8"-1193,12-21-288,8-11 1321,12-14-889,1-2-160,2-1-248,0 0-208,-7 8-832,-6 6-416,-18 24 664,-16 11-160,-22 28-104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4:0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1048 16852,'14'12'1888,"7"-24"-1048,7-10-288,5-11 769,6-4-201,-1-6-152,2 2-280,-7-1-888,-5 3-608,-10 3 736,-2 6-184,-10-4-136</inkml:trace>
  <inkml:trace contextRef="#ctx0" brushRef="#br0" timeOffset="1">448 1 18948,'-8'14'1776,"8"22"-1215,0 10-225,5 12 856,-1 7-392,9 5-352,2 4-104,5-7-424,1-6-312,-1-16-544,0-10-224,-5-18 880,-4-11-241,-3-17-199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4:0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6 293 17900,'-1'-2'104,"1"1"0,-1-1-1,0 1 1,1 0 0,-1-1 0,1 1 0,-1-1 0,1 1 0,-1-1 0,1 1 0,0-1-1,0 0 1,0 1 0,0-1 0,0 1 0,0-1 0,1 1 0,-1-1 0,0 1-1,1-1 1,-1 1 0,1-1 0,0 1 0,-1-1 0,1 1 0,1-2 0,3-3 112,0-1 1,0 1 0,11-10-1,-13 12 7,29-26 554,2 2 0,50-35-1,-60 48-640,0 1-1,1 1 0,0 1 0,49-16 0,-67 26-119,-1 0-1,1 1 1,-1 0-1,1 0 1,0 0-1,-1 1 1,1 0-1,0 0 1,-1 1 0,1 0-1,11 2 1,-15-1-14,0-1 1,0 1 0,0-1 0,0 1 0,0 0-1,0 0 1,0 0 0,-1 1 0,1-1-1,-1 1 1,0-1 0,1 1 0,-1 0 0,0 0-1,-1 0 1,1 0 0,0 0 0,-1 0-1,0 0 1,0 0 0,0 1 0,0-1 0,0 1-1,0 5 1,0 2 15,-1 0 0,0 0-1,-1 0 1,0 0 0,-1 0 0,0 0-1,0 0 1,-1-1 0,-1 1 0,0-1-1,-8 16 1,-2 0 31,-2 0 0,0-1 0,-21 23 0,34-44-71,-3 4-149,0 1 0,-1-2-1,0 1 1,0-1 0,-1 0-1,0 0 1,0-1-1,-12 7 1,20-13 156,0 0 1,-1 1-1,1-1 0,-1 0 0,1 0 0,-1 0 1,1 1-1,-1-1 0,1 0 0,-1 0 0,1 0 1,0 0-1,-1 0 0,1 0 0,-1 0 1,1 0-1,-1 0 0,1 0 0,-1 0 0,1 0 1,-1 0-1,1 0 0,-1-1 0,1 1 0,-1-1 1,1 1-1,0-1 0,0 0 0,0 1 1,0-1-1,0 1 0,1-1 0,-1 1 0,0-1 1,0 0-1,0 1 0,0-1 0,1 1 0,-1-1 1,0 1-1,0-1 0,1 1 0,-1-1 0,1 0 1,14-19-441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4:0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304 223 18788,'9'35'1584,"-8"8"-1184,5 6-128,7 11 409,0 4-137,9 2-120,-1 0-120,7-1-128,-2-2-176,-3-9-280,-5-7-432,-9-15 640,-9-13-104,-16-19-48</inkml:trace>
  <inkml:trace contextRef="#ctx0" brushRef="#br0" timeOffset="1">1 336 18228,'0'-7'203,"0"0"0,1-1 1,0 1-1,1 0 0,0 0 0,0 0 1,0 0-1,1 0 0,0 1 0,0-1 0,1 1 1,0 0-1,0 0 0,0 0 0,1 0 1,-1 1-1,9-7 0,9-8 289,1 0 0,45-27 0,-30 23-159,77-37 0,-98 53-310,1 2-1,-1 0 0,1 1 0,0 0 1,0 2-1,1 0 0,23-1 1,-37 4-15,0 0 1,0 1 0,1-1 0,-1 1-1,-1 0 1,1 0 0,0 0 0,0 1 0,0 0-1,-1 0 1,1 0 0,-1 0 0,1 1-1,-1 0 1,0 0 0,0 0 0,0 0 0,-1 0-1,6 7 1,-4-3 23,0 1 0,-1 0-1,0 0 1,0 0 0,0 1-1,-1-1 1,-1 1 0,0-1-1,0 1 1,1 10 0,0 6 64,-1 0 1,-1-1-1,-2 1 1,-3 28-1,3-41-62,-1 0 0,0-1 0,-1 1 0,-1-1 0,0 0 0,0 0 0,-1 0 0,-1 0 0,1-1 0,-14 18 0,16-25-65,1 0 1,-1-1-1,0 1 1,1 0 0,-1-1-1,0 0 1,-1 0-1,1 0 1,0 0-1,-1 0 1,1-1-1,-1 1 1,1-1 0,-1 0-1,0 0 1,1 0-1,-1-1 1,0 1-1,0-1 1,1 0-1,-1 0 1,0 0 0,0 0-1,0-1 1,1 0-1,-1 0 1,0 0-1,1 0 1,-1 0-1,1-1 1,-1 0 0,1 1-1,0-1 1,-6-4-1,-23-23-173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1:1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12587,'0'-9'768,"5"-8"-832,5-4-224,15-5 384,6-4-96,13 0-104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4:1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29 186 15651,'-14'3'2043,"13"-3"-2012,1 0 0,0 1 0,1-1 0,-1 0 0,0 1 0,0-1 0,0 0 0,0 1 0,0-1 0,0 0 0,0 0 0,0 1 0,0-1 0,1 0 0,-1 1 0,0-1 0,0 0 0,0 0 1,1 0-1,-1 1 0,0-1 0,0 0 0,1 0 0,-1 0 0,0 1 0,0-1 0,1 0 0,-1 0 0,31 16 1089,-9-9-599,-1-1 1,1-1 0,0-1 0,42 3-1,92-10 562,-99-1-938,-1-4 1,0-1-1,-1-3 0,105-37 1,-158 48-147,44-20 9,-43 20-5,-1 0 1,0 0-1,1-1 1,-1 1-1,0-1 1,0 0 0,0 1-1,0-1 1,0 0-1,-1 0 1,1 0 0,0 0-1,-1-1 1,0 1-1,2-4 1,-3 6-3,0-1 0,0 0 0,0 1 1,0-1-1,0 1 0,0-1 0,0 1 0,-1-1 1,1 0-1,0 1 0,0-1 0,-1 1 0,1-1 1,0 1-1,-1 0 0,1-1 0,0 1 0,-1-1 1,1 1-1,-1-1 0,1 1 0,-1 0 0,1-1 1,0 1-1,-1 0 0,0 0 0,1-1 0,-1 1 1,1 0-1,-1 0 0,1 0 0,-1 0 0,1 0 0,-1 0 1,0-1-1,-28-2 25,23 3-20,-99-2 53,-117 14 0,47-1-53,90-9 28,28-2 47,-71 9 1,128-9-77,0 1-1,0-1 1,0 0 0,0 0 0,0 0-1,0 0 1,0 0 0,0 0 0,0 0-1,0 0 1,0 0 0,0 0 0,0 0-1,0 0 1,0 0 0,0 0 0,0 0-1,0 0 1,0 1 0,0-1 0,0 0-1,17 0 30,28-2-7,279-53 72,14-2-174,-323 55 55,-9 1 0,0 0-1,1 1 0,-1 0 1,0 0-1,10 1 0,-16-1 19,0-1-1,1 1 1,-1 0 0,0 0-1,1 0 1,-1 0-1,0 0 1,1 0 0,-1 0-1,0 0 1,1 0-1,-1 0 1,0 1 0,1-1-1,-1 0 1,0 0-1,1 0 1,-1 0 0,0 0-1,1 1 1,-1-1 0,0 0-1,0 0 1,1 0-1,-1 1 1,0-1 0,0 0-1,0 0 1,1 1-1,-1-1 1,0 0 0,0 0-1,0 1 1,0-1-1,1 0 1,-1 1 0,0-1-1,0 0 1,0 1-1,0-1 1,0 0 0,0 1-1,0-1 1,0 0-1,0 1 1,0-1 0,0 0-1,0 1 1,0-1-1,0 0 1,-1 1 0,1-1-1,0 0 1,0 1-1,0-1 1,0 0 0,-1 0-1,1 1 1,0-1-1,0 0 1,0 0 0,-1 1-1,1-1 1,0 0-1,0 0 1,-1 0 0,0 1-1,-23 15-88,-28 7 48,0-1 0,-58 14 1,-114 21 151,221-57-108,-144 34 269,176-51-157,49-3-81,101-14 0,-117 24-31,273-38-123,-302 46-5,-29 5 32,-19 3 19,-60 11 198,-1-3-1,-89 4 1,24-3 96,72-7-121,-67 11-55,118-13-242,26-3-119,28-1-255,35-2-523,-1-3-1,0-3 0,102-23 0,-111 11 487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1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12331,'255'-65'895,"330"-76"-786,-378 102 94,352-22-1,261 57 446,-540 7-513,970 31 229,-559-10-201,235-17 186,0-24 7,489 0-124,-456 55 163,-110-2 81,-338-30-386,215 4-45,-1 28-4,-192 13-32,390 27-24,-268-58 82,-169-7-13,-201-5-23,476 35 7,-699-32-337,0 1-1,-1 4 0,-1 2 0,112 51 0,-120-47 43,4-3-42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4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778 681 11130,'-13'1'96,"0"1"0,0 0 0,0 1 0,1 0 0,0 1 0,-1 1 0,1 0 0,1 0-1,-1 2 1,1-1 0,-16 13 0,0 2-17,0 2 0,2 1-1,-24 29 1,14-13-32,2 2 0,2 2 1,2 1-1,1 1 0,3 1 0,2 1 0,2 1 1,2 1-1,-20 85 0,-18 219-4,25 8-20,23-248-17,-70 1064 65,52 5 317,39-708 91,86 544-1,-69-837-360,55 193 0,-63-305-78,2-2 0,3-1 0,3 0 0,4-3 0,71 109 1,-80-141-21,2-1 0,0-1 0,3-2 0,0 0 0,2-2 0,40 27 0,-28-26-4,1-2 0,1-2 0,1-2 0,72 23 0,-46-24-5,1-3-1,0-3 1,1-4-1,1-3 1,0-3 0,132-10-1,-173 3-20,-1-1-1,0-2 1,-1-1 0,0-2-1,0-1 1,47-22-1,-56 20 0,0 0 0,-1-2 0,0-1 0,-2-1 0,1-1-1,-2 0 1,0-2 0,28-36 0,-20 17-2,-1-2 1,-3 0 0,-1-2-1,25-69 1,47-186 27,-86 269-12,77-309 73,-14-3-1,26-357 1,-33-697 58,-111-84-117,9 1068-74,-143-640-1,146 904 41,-77-202 0,89 291 13,-4 2 0,-40-64 0,46 87 4,-2 0-1,-1 2 1,-1 1-1,-44-40 1,51 55 12,0 0 1,-1 1-1,0 1 0,0 1 1,-2 0-1,1 2 1,-1 0-1,-1 2 1,1 0-1,-1 1 1,-1 1-1,1 2 0,0 0 1,-1 1-1,0 1 1,1 1-1,-27 3 1,-109 21 25,155-23-38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2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4931 650 10954,'0'-6'1093,"0"5"-993,-1 0 0,1 0 0,0 0 0,0 0 0,0 0 0,0 1 0,0-1 0,0 0 0,0 0 0,0 0 0,1 0 0,-1 0 0,0 0 0,0 1 0,1-1 0,-1 0 0,0 0 0,1 0 0,-1 1 0,2-2 0,-2 2-89,0 0 0,0-1 0,0 1-1,0 0 1,0 0 0,0 0 0,0 0 0,0 0-1,0 0 1,1 0 0,-1-1 0,0 1 0,0 0 0,0 0-1,0 0 1,0 0 0,0 0 0,0 0 0,0 0 0,0-1-1,0 1 1,0 0 0,0 0 0,0 0 0,0 0 0,0 0-1,0 0 1,-1-1 0,1 1 0,0 0 0,0 0 0,0 0-1,0 0 1,0 0 0,0 0 0,0 0 0,0 0 0,0-1-1,0 1 1,0 0 0,-1 0 0,1 0 0,0 0-1,0 0 1,0 0 0,0 0 0,0 0 0,0 0 0,0 0-1,-1 0 1,1 0 0,0 0 0,0 0 0,-13-3 341,-13 1 61,-77 0 143,0-4 0,-111-22 0,-7-22-345,-1 0 151,165 40-296,1-3 0,0-2-1,1-3 1,-72-33 0,61 21-2,-2 2 0,-82-20 0,-147-17 138,-34-5 213,-91-16 192,219 62-184,-2 8 1,-208 11 0,337 10-349,-79 16-1,-73 25-63,124-24 9,95-20-18,-238 57 80,210-47-56,1 1 0,0 2 0,1 1-1,-51 32 1,-284 228 104,356-266-129,0 2 1,1 0 0,1 0 0,-16 20 0,25-28-4,0 0 0,0 1 0,1-1 0,0 1 0,0 0 1,0 0-1,0 0 0,1 0 0,-1 0 0,1 0 0,1 0 0,-1 1 1,1-1-1,0 0 0,0 0 0,0 1 0,1-1 0,0 0 0,1 5 1,3 6-9,0 0 1,2-1 0,0 0 0,0 0 0,11 15 0,53 67-10,-44-63 10,360 423 82,-346-415-99,2-3 0,70 51 0,108 51 42,-19-35 7,-163-90-40,0-2-1,2-1 0,59 11 1,-17-12-27,163 1 1,86-26 13,-141 3-4,-59 6 9,431-30-223,-461 21 176,-1-4 0,0-4 0,144-51 0,94-64 70,187-63 29,-401 163-31,118-38 0,-192 56 10,0-3-1,75-43 1,-107 52 44,1-1-1,-2 0 0,0-1 1,0-1-1,-2-1 0,0 0 1,27-36-1,-38 44-16,1 0-1,-1-1 1,-1 0 0,0 0 0,0 0-1,-1 0 1,0 0 0,0-1-1,-1 0 1,0 1 0,-1-1 0,0 0-1,-1 0 1,0 0 0,0 0-1,-1 1 1,-1-1 0,1 0 0,-1 0-1,-6-15 1,-1 6 6,0 0 1,0 1-1,-2 0 1,0 1-1,-1 0 0,-16-16 1,-6-4 17,-54-43-1,65 61-49,-2 1 1,0 1-1,-1 1 0,0 1 0,-2 1 0,1 2 0,-2 1 1,1 1-1,-2 1 0,1 2 0,-1 1 0,0 1 0,-60-1 0,-120 10-103,87 0 396,87-2-266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7:5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1 11939,'-39'28'376,"2"1"0,0 3 0,-36 39 0,-86 116 343,114-128-457,2 3-1,4 1 1,2 3 0,3 0 0,-32 88 0,34-60-35,3 1 1,5 1 0,-18 146 0,34-142-138,4 1 1,4-1-1,5 1 1,34 192 0,139 381 66,-130-527-157,72 150 0,-96-246-44,2-2-1,3-1 1,1-1-1,3-2 0,1-1 1,57 56-1,-73-83-12,0-2 0,1 0 0,1-1 0,0-1 0,1-1 0,32 14 0,-39-20 17,-1-1 0,1-1 0,0 0 1,1-1-1,-1-1 0,0 0 0,1-1 0,-1-1 0,1 0 0,0 0 1,26-6-1,-26 2 29,1-1 0,-1 0 0,-1-1 0,1-1 0,-1 0 0,0-1 0,0-1 0,-1 0 0,15-13 0,-2-2 76,-1-1 0,-1-1 0,25-35 0,-1-7 281,62-118-1,22-87 382,-118 243-654,116-267 728,-13-4-1,131-532 0,-180 471-715,-61 300-142,-2 1 0,-4-1 0,-10-113 0,5 147 12,-1 1 0,-2-1 0,0 1 0,-2 0 0,-1 0 0,-1 1 0,-1 1 0,-17-26 0,18 35-6,0 0 1,-1 1-1,0 1 0,-2 0 1,1 1-1,-2 0 0,0 1 0,0 1 1,-1 0-1,0 1 0,-1 1 1,-28-12-1,15 11-38,-2 1 1,1 1-1,-1 2 0,0 1 1,-1 1-1,-48 1 0,-201 26-321,80-4 997,186-18-472,7 0-77,-1 0 0,1-1-1,-1-1 1,1 1 0,0-1 0,-18-5 0,3-4 146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9:1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5499 175 13523,'-36'-23'89,"-2"3"0,-1 1 0,0 2 0,-1 1 0,-1 2 1,-1 2-1,1 2 0,-2 2 0,1 1 0,-65-1 0,-323 29-2880,206-4 1593,-267-11 1137,-2-25 2115,111 3-1186,247 11-777,-1112-19-74,1098 27-33,-150 22-1,210-11 98,0 3 0,-169 58-1,199-52-8,2 2 0,0 3 0,1 2 0,-62 45-1,81-48-38,2 2 0,1 2-1,1 1 1,1 1 0,2 2 0,-40 60-1,58-76-33,0 1 1,2 1-1,0 0 0,1 0 0,2 1 0,0 0 0,1 1 0,1-1 0,2 1 1,-2 26-1,4-23 3,2 0 0,1 1 0,1-1 0,1 0 0,1 0-1,1 0 1,2-1 0,17 41 0,-4-24 15,1 0-1,2-2 1,2-1-1,2 0 1,1-2-1,2-2 1,1-1-1,64 52 1,-26-31 54,3-4 1,3-3 0,136 64-1,-123-72 56,1-5 0,174 43 0,-135-51 48,207 16-1,137-35 99,-5-36-122,386-73-95,-4-38-250,-80-23-299,-707 146 421,0-3 1,-1-3-1,95-49 1,-133 58 57,0-2 1,-2-1-1,0 0 0,32-32 1,-41 35 24,-1-1 0,-1 0 0,0-1 0,-1 0 0,0-1 0,-2 0 0,13-31 1,-16 34 8,-1-1 1,-1 1 0,0 0 0,-1-1-1,-1 0 1,0 1 0,-1-1 0,0 0-1,-1 1 1,-3-19 0,-1 13 17,0 0 1,-1 0-1,0 1 1,-2 0-1,0 0 1,-18-27-1,5 15 17,-1 0 1,-2 2-1,-1 0 0,-1 2 0,-1 1 0,-1 1 0,-39-25 0,8 12 7,0 3-1,-3 3 0,-120-44 0,76 41-29,-180-33 1,135 46 220,0 5 0,0 8 0,-200 13 1,-456 91 980,400-23-826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0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4336 449 10658,'-18'-12'-187,"2"0"0,-1-1 0,2-1 0,0 0 0,0-1 0,-15-22 0,8 11-514,-28-26 0,41 44 762,0 0-1,-1 1 1,0 0 0,0 1 0,-1 0 0,1 1 0,-13-5 0,-7 1 470,-1 1 1,0 1-1,-1 1 0,-39-1 1,-133 3 1532,136 5-1737,-36-3-202,0-5 0,-193-36 1,216 25-188,-189-36 1,-4 23 72,168 30-15,1 4 0,-116 19 1,-205 61 0,-223 99 170,556-148-128,1 4 1,2 5 0,2 3 0,-144 101 0,62-11-22,150-117-18,0 1-1,1 0 1,1 1-1,1 2 1,-25 42 0,35-50-13,0 1 0,2 0 0,-1 0 0,2 0 1,0 0-1,1 1 0,1 0 0,1-1 0,0 1 0,1 0 1,0 0-1,2-1 0,0 1 0,1 0 0,0-1 0,7 18 1,-2-11-2,0-2 1,2 1-1,0-1 1,1-1-1,1 0 1,1 0-1,1-2 1,1 1-1,0-2 1,1 0-1,20 16 1,0-6 9,1-2 0,1-2 0,1-1 0,1-2 0,46 17 0,219 62 32,-249-83-19,500 136 82,10-43-3,-299-82-13,303-11 0,270-49 78,-753 29-139,923-81 85,-775 51-97,-2-10 0,287-94 0,-416 103 0,-2-4-1,122-65 1,-183 82 11,-2-3 1,0 0-1,-2-3 1,-1-1-1,-1-2 1,-1-1-1,57-72 0,-79 88 5,-1-2 0,0 1 0,-1-2 0,-1 1 0,10-29 0,-16 37-10,0 1-1,-1-1 0,0 1 1,-1-1-1,0 0 0,0 0 1,-1 0-1,0 0 0,-1 1 1,0-1-1,-1 0 0,0 0 1,-6-16-1,0 8-14,-1 1-1,-1-1 1,0 1-1,-2 1 0,0 0 1,0 1-1,-26-25 1,-4 3-36,-69-49-1,39 38 58,-3 4-1,-1 2 1,-2 4-1,-94-31 1,23 20 232,-218-43 1,176 58-197,-1 8 1,0 9 0,-197 7-1,147 19-70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1:4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152 159 6937,'-14'-32'2546,"-14"-44"0,23 59-2412,4 14-121,0 1 1,1 0-1,-1 0 0,0 0 1,0 0-1,0 0 1,0 0-1,0 0 1,-1 0-1,1 1 1,-1-1-1,1 0 1,-1 1-1,0-1 1,1 1-1,-3-2 1,3 3-4,0 0 1,-1-1 0,1 1-1,0 0 1,0 0 0,-1 0-1,1 0 1,0 0 0,0 0-1,-1 1 1,1-1 0,0 0-1,0 1 1,-1-1 0,1 0 0,0 1-1,0 0 1,0-1 0,0 1-1,0 0 1,0-1 0,0 1-1,0 0 1,0 0 0,0 0-1,0 0 1,1 0 0,-2 1-1,-8 8 42,5-5-36,1 0-1,-1 0 0,1 0 1,0 1-1,0-1 0,0 1 1,-4 11-1,19 4 234,-9-16-219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2:0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6717 31 7578,'-201'-12'763,"-211"-6"-199,-287 46-126,10 4 643,-304 23 695,414 12-810,440-43-714,2 5-1,-155 56 0,93-8-151,4 8 0,-224 134 0,-330 279-130,649-419 25,-109 110 1,-66 111 35,224-237 1,2 2 0,3 2-1,3 2 1,3 2-1,3 1 1,3 2 0,3 1-1,4 2 1,-18 86-1,35-114-29,3 1 0,1 0 0,3 0 0,2 0 0,3 0-1,12 84 1,0-61-40,3 0 0,4-2 1,55 130-1,212 360-124,-127-272 138,100 168 118,4-84 161,-202-298-136,4-4 1,128 108-1,-87-95 16,3-5 0,4-6-1,214 103 1,-43-53 108,5-13 1,5-13-1,453 89 1,315-4 164,-377-68-378,-279-34-69,79 13-180,-387-78 37,1-4 0,176-5 0,-218-9 118,0-3 0,0-3 0,0-2 0,-1-3 0,-1-2 0,59-26 0,-38 5 52,-1-3 0,-3-4 0,125-96 0,-122 79 84,-4-4 0,-2-4 1,-4-2-1,-2-3 0,82-125 0,-112 144 30,-3-2-1,-2-1 1,-3-2 0,27-90-1,-22 37 131,27-188 1,93-674 69,-121 753-422,-10-2 0,-13-376-1,-18 460 17,-50-239-1,33 270 40,-4 0-1,-76-172 1,44 150-64,-5 4 1,-6 2 0,-157-198 0,108 177-129,-6 5 1,-200-168 0,-89-21-8,191 168 141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2:0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1978 269 14003,'-160'-87'1006,"25"15"-882,114 60-108,-14-8 22,0 1-1,-51-20 0,73 35-33,1 0-1,-1 1 1,0 0-1,0 1 1,0 0-1,0 1 1,0 1-1,0 0 1,0 1-1,0 0 1,-17 4-1,1 4-10,1 0-1,0 2 0,1 1 1,0 1-1,0 2 0,2 0 1,0 2-1,1 1 0,-37 34 1,-10 19-22,-92 119 0,74-77-17,5 4 0,-96 179 0,-1 70-14,135-255 41,-47 163 0,55-114 38,6 2 1,8 1 0,-7 295-1,31-372-3,2-1 0,5 0-1,3 0 1,4-1 0,27 87 0,-29-130-18,3-1 1,1 0 0,2-1 0,1-1 0,2-1 0,2 0 0,1-2 0,2-1 0,2-1 0,0-1-1,2-1 1,35 26 0,-31-32-23,1-2 0,1-1-1,1-2 1,0-2 0,2-1 0,0-2-1,0-2 1,2-1 0,-1-2-1,53 5 1,-35-8-3,1-4 0,0-2 1,-1-2-1,1-3 0,-1-2 0,101-25 0,-110 16 56,0-2 0,-1-2-1,-1-1 1,-2-3 0,0-2-1,-1-2 1,49-39-1,-29 13 133,-2-2-1,-3-3 0,90-112 0,-104 108-79,-2-1-1,-4-3 1,-2-1-1,-3-1 1,-3-2-1,-3-2 1,-3 0 0,-4-2-1,-2 0 1,-4-1-1,-4-1 1,-2 0-1,-4 0 1,-3-1-1,-4 1 1,-21-142 0,1 108-116,-5 2 1,-4 0-1,-5 2 1,-5 2 0,-55-101-1,23 73-241,-5 3-1,-6 4 1,-121-139-1,143 191 52,-2 3-1,-137-112 0,166 155 166,-1 3 0,-1 1 1,-52-23-1,61 34 41,-1 1 0,0 1 0,0 2 0,-1 1 1,-46-5-1,37 9 13,-66 4 1,-54 17-35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1:1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8986,'97'10'1121,"445"35"1992,114-39-2714,0-23-492,-303 6 26,1758-83 984,-1774 72-758,335-18-182,-671 40 23,145-2-198,-105 8 127,-15 7-9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1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49 138 14963,'-3'-16'1726,"-2"23"-484,-5 28 83,1 12-483,-2 82 0,9 51-622,2-79-70,-1-41-118,5 161 68,-1-209-13,0-15 31,3-21 45,-5 21-163,39-294 519,-26-1-313,-12 251-201,0 9 37,-1 0-1,-2 0 1,-11-74-1,5 97 11,7 15-51,-1 0 0,1 0 0,0 0 1,-1 0-1,1 0 0,0 0 0,-1 0 1,1 0-1,-1 0 0,1 0 0,0 0 1,-1 0-1,1 0 0,0 0 0,-1 0 1,1 1-1,0-1 0,0 0 0,-1 0 1,1 0-1,0 0 0,-1 1 0,1-1 1,0 0-1,0 0 0,-1 1 0,1-1 1,0 0-1,0 0 0,0 1 0,-1-1 1,1 0-1,0 1 0,0-1 0,0 0 1,0 1-1,0-1 0,0 0 0,0 1 1,0-1-1,0 1 0,-7 18 19,2 1 1,0 0-1,1-1 0,-1 32 0,0-13 1,-9 73-1,5 1 0,11 209 1,-2-312-23,0-4 0,0 1 0,1-1 0,-1 0 0,1 0-1,0 0 1,0 0 0,1 0 0,-1 0 0,1-1 0,0 1 0,1 0 0,4 6 0,-7-10 0,0-1 1,1 1 0,-1-1 0,1 1-1,-1-1 1,0 0 0,1 1 0,-1-1-1,1 0 1,-1 1 0,1-1 0,-1 0 0,1 0-1,-1 0 1,1 1 0,-1-1 0,1 0-1,0 0 1,-1 0 0,1 0 0,-1 0-1,1 0 1,-1 0 0,1 0 0,-1 0-1,1 0 1,0 0 0,-1 0 0,1-1 0,-1 1-1,1 0 1,1-1-2,-1 0 1,1-1-1,-1 1 0,1 0 0,-1-1 1,0 1-1,0-1 0,1 1 0,0-4 1,19-41-31,-21 46 33,12-40-3,-2-1 1,-1 1 0,6-75-1,-8-123 74,-7 224-66,1 9-4,-1 0 1,1 1-1,-1-1 0,-1 0 1,1 1-1,-1-1 0,0 0 1,0 1-1,0-1 1,-2-4-1,2 9-1,1 0 1,0-1-1,-1 1 0,1 0 1,0 0-1,0 0 0,-1 0 1,1 1-1,0-1 0,-1 0 0,1 0 1,0 0-1,0 0 0,-1 0 1,1 0-1,0 0 0,-1 0 1,1 1-1,0-1 0,0 0 1,-1 0-1,1 0 0,0 1 1,0-1-1,0 0 0,-1 0 1,1 1-1,0-1 0,0 0 1,0 0-1,0 1 0,0-1 1,-1 0-1,1 0 0,0 1 1,0-1-1,0 0 0,0 1 1,0-1-1,0 0 0,0 1 1,0-1-1,0 0 0,0 1 1,-3 10-4,0 0 0,0 1 0,1-1 0,1 1 0,0 11 0,-1 4-2,-31 510-32,32-512 26,1 0 1,1 0 0,1-1 0,6 26 0,-7-48 8,0 0 1,-1 0-1,1 0 0,0 0 1,0 0-1,0 0 0,0 0 1,1 0-1,-1-1 0,0 1 1,3 2-1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1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829 110 9970,'-7'-9'285,"-1"1"0,0 0 0,0 0 0,-1 1 0,1 0 0,-2 0-1,1 1 1,-1 0 0,0 1 0,0 0 0,-1 0 0,1 1 0,-1 1 0,-14-3 0,-6 0 222,0 1 1,0 2 0,-61 2-1,71 1-424,-1 2 0,1 0 0,-1 2 1,1 0-1,0 1 0,1 1 0,-1 1 0,-20 11 0,27-11-73,0 2 0,0-1 0,1 2 0,0 0 0,0 0-1,2 1 1,-1 1 0,1 0 0,1 0 0,0 1 0,-12 21 0,3 1-8,2 2 0,1 0 1,2 1-1,2 0 0,1 1 0,-8 64 0,10-33 17,4 0 0,6 136 0,2-165-1,2 0 0,1 0 0,2-1-1,2 0 1,20 52 0,-23-76-12,0 0-1,2 0 0,0 0 1,1-1-1,0 0 1,17 16-1,-19-22-4,1-1-1,0 0 0,0-1 1,1 0-1,0 0 0,0-1 1,1 0-1,0-1 1,0 0-1,15 4 0,-9-5 2,0 0 0,0-2 0,0 0 0,0 0 0,0-2 0,0 0 0,0-1 0,0 0 0,0-2 0,0 0-1,0-1 1,21-8 0,-15 3 40,0-1 0,-1-1 0,-1-1 0,0-1-1,0 0 1,-1-2 0,-1-1 0,18-18 0,3-8 137,-1-2 1,-3-2-1,-2-1 1,-2-2-1,-2-1 1,-2-1-1,-3-1 1,-2-2 0,-2 0-1,-3-1 1,-2-1-1,13-88 1,-25 113-49,-1-1 1,-1 1-1,-3-1 1,0 0-1,-8-42 1,7 60-63,-2-1 0,1 1-1,-2 0 1,0 0 0,-1 0 0,0 0 0,-1 1-1,0 0 1,-1 1 0,-1 0 0,0 0-1,0 1 1,-17-15 0,20 20-34,-1 1-1,0 1 1,0-1 0,0 1 0,-1 1-1,0-1 1,1 1 0,-1 1 0,0-1-1,0 1 1,-1 1 0,1 0-1,0 0 1,-1 0 0,1 1 0,0 0-1,-1 1 1,1 0 0,0 0 0,0 1-1,-12 3 1,-7 4-47,1 1 0,1 1-1,0 2 1,0 0 0,-22 17 0,1 6-535,39-29 432,-1-1 0,0 1 0,0-2-1,0 1 1,0-1 0,-1 0 0,0-1 0,-17 6 0,17-11-215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3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943 29 12203,'0'-2'55,"0"1"1,0 0 0,0-1 0,0 1 0,0 0 0,-1-1-1,1 1 1,0 0 0,-1 0 0,1 0 0,-1-1 0,0 1-1,1 0 1,-1 0 0,0 0 0,0 0 0,1 0-1,-1 0 1,0 0 0,0 0 0,-2-1 0,2 1-25,-1 1 1,1 0-1,0 0 0,0-1 1,-1 1-1,1 0 1,0 0-1,-1 0 0,1 0 1,0 1-1,0-1 0,-1 0 1,1 1-1,0-1 1,0 0-1,0 1 0,-1-1 1,0 2-1,-3 1 25,0 0 0,0 0 0,0 1 0,0 0 0,1 0 0,0 0 0,0 1 0,-5 5 0,-5 13 18,0 1-1,2 0 1,-17 47-1,-18 84-54,25-75 4,-181 648 91,-25 432-87,89 17-32,79-304 17,28 3 1,12-264-8,-19 671 6,47 0 3,28-380-17,36-3 10,20-359 38,-61-415-39,6-1 0,62 141 0,22-26 2,-95-199-7,1-1 1,1-1 0,51 52-1,-63-74-3,2-1-1,0-1 0,0-1 1,1 0-1,1-1 0,0-1 1,1-1-1,0-1 0,1-1 1,0-1-1,0 0 0,1-2 1,0-1-1,0 0 0,0-2 1,1-1-1,-1-1 0,1 0 1,-1-2-1,1-1 0,-1-1 1,0-1-1,0-1 0,31-11 1,-11 0-2,-1-3 0,-1-1 0,-1-3 0,-1 0-1,-1-3 1,-1-1 0,44-42 0,215-249 8,-293 314-3,111-133 1,-7-4 1,143-249 0,-110 126-7,-12-7 0,-11-4 0,105-377 0,-102 177-32,-20-4 1,66-868 0,-121-1385 93,-75 2054 4,-37 3-59,-56 10-33,67 451 12,-89-218 1,95 309 20,-132-230 1,131 272 0,-3 2 0,-4 2 0,-101-102 1,127 148-2,-1 2 0,-2 1 0,-1 2 0,-1 1 0,-1 2 0,-1 2 0,-1 2 0,0 1 0,-60-17 0,50 21-151,-1 3 0,1 2 0,-2 2-1,1 3 1,-1 1 0,1 3 0,-94 12 0,43 6-103,-161 51 0,69-9-70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3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1 665 16043,'1'-6'1889,"-1"-5"-1161,22-10-168,17-13 944,24-11-455,15-5-161,14-14-288,9-4-80,3 1-256,2 0-200,-14 7-504,-10 6-224,-24 11-464,-15 8 2176,-30 14-1248,-13 7-112,-25 9-8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3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10658,'-24'36'1658,"1"1"0,-22 51 0,-26 85 505,18-43-1526,13-41-247,8-20 133,-42 135 0,72-198-489,-2 7 35,1-1 0,1 1 0,-2 23 0,4-34-58,-1 0 0,1-1 0,0 1 1,0 0-1,1 0 0,-1 0 0,0-1 0,0 1 1,1 0-1,-1 0 0,1-1 0,0 1 1,0 0-1,-1-1 0,1 1 0,0 0 0,0-1 1,0 0-1,0 1 0,1-1 0,-1 0 0,0 1 1,1-1-1,-1 0 0,1 0 0,-1 0 1,1 0-1,-1 0 0,1 0 0,0-1 0,-1 1 1,1-1-1,3 2 0,0-2 17,0 1-1,0-1 1,0 0-1,0-1 1,0 1-1,-1-1 1,1 0-1,0 0 1,7-3 0,42-21 195,-47 21-194,304-184 1015,-98 53-885,-141 94-463,80-32 0,-78 46 177,-13 12-159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19164,'0'0'70,"1"0"0,-1 0 0,0 0 0,1 0 0,-1 0 0,0 0 0,1 0 0,-1 0 0,0 0 0,1 0 1,-1 0-1,0 1 0,1-1 0,-1 0 0,0 0 0,1 0 0,-1 1 0,0-1 0,0 0 0,1 0 0,-1 1 0,0-1 0,0 0 0,1 1 0,-1-1 0,0 0 0,0 1 0,0-1 0,0 0 0,1 1 0,-1-1 0,0 0 0,0 1 0,0-1 0,0 0 0,0 1 1,0-1-1,0 0 0,0 1 0,0 0 0,0 20 97,0-15 180,0 66 1023,3 1 0,14 84 0,-5-92-1222,3 0 0,2-2 0,3 0 0,52 111 1,-54-141-127,2-1 0,1-1 0,28 32 1,-45-59-16,-2 0 52,-4-4-34,-9-5-52,-17-15-149,-36-31-632,2-3 0,-92-106 1,152 158 792,-17-24-49,19 26 69,-1-1 1,1 1-1,0-1 1,-1 1-1,1-1 1,0 1-1,-1-1 0,1 0 1,0 1-1,0-1 1,-1 0-1,1 1 1,0-1-1,0 0 1,0 1-1,0-1 0,0 0 1,0 1-1,0-1 1,0 0-1,0 1 1,0-1-1,0 0 0,1 1 1,-1-1-1,0 1 1,0-1-1,1 0 1,-1 1-1,0-1 1,1 1-1,-1-1 0,1 0 1,-1 1-1,0 0 1,1-1-1,-1 1 1,2-1-1,6-2 22,-1 1 0,1 0 0,0 1 1,1-1-1,-1 2 0,11-1 0,12-1-312,-8-1 104,0-1 0,0-1 0,-1-1 0,1-1 0,41-19-1,0-8-111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3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16636,'1'4'294,"0"1"0,0-1 0,-1 0 1,0 1-1,0-1 0,0 1 0,0-1 1,-1 1-1,1-1 0,-1 1 0,0-1 1,-1 0-1,-3 8 0,0 7 737,-2 10-115,1 0 0,-3 33 1,8-51-855,1-1 1,0 1 0,1-1 0,0 1 0,0-1-1,1 0 1,0 0 0,1 0 0,6 16 0,-8-23-46,1 0 1,0 0 0,-1 0 0,1 0-1,0 0 1,0-1 0,0 1-1,1-1 1,-1 1 0,0-1 0,1 0-1,0 0 1,0 0 0,-1-1 0,1 1-1,0 0 1,0-1 0,0 0-1,1 0 1,-1 0 0,0 0 0,0 0-1,1-1 1,-1 1 0,0-1-1,1 0 1,-1 0 0,0 0 0,1-1-1,-1 1 1,0-1 0,0 0-1,4-1 1,1 0 85,-1-1-1,0 0 1,0 0 0,1-1-1,-2 0 1,1 0-1,0-1 1,-1 0 0,0 0-1,0 0 1,-1-1 0,10-12-1,-10 12 18,-1-1 1,0 0-1,-1 0 0,0 0 1,0 0-1,0 0 0,-1-1 0,0 1 1,-1-1-1,1 0 0,-1 0 1,-1 1-1,0-16 0,0 18-82,-1 1 1,0 0-1,0-1 0,0 1 0,-1 0 0,1 0 0,-1-1 1,0 1-1,0 0 0,0 1 0,-1-1 0,0 0 0,1 1 1,-1-1-1,0 1 0,-1 0 0,1 0 0,0 0 0,-1 0 1,0 1-1,0 0 0,0-1 0,0 1 0,0 1 1,-6-3-1,5 3-87,0-1-1,0 2 1,0-1 0,0 0 0,0 1 0,0 0 0,0 0 0,-10 2-1,13-1-97,0-1-1,0 0 0,0 1 0,0-1 0,0 1 1,0-1-1,0 1 0,1 0 0,-1 0 0,0 0 1,0 0-1,1 0 0,-1 0 0,1 1 1,-1-1-1,1 0 0,-1 1 0,1-1 0,0 1 1,0 0-1,0-1 0,0 1 0,0 0 0,0 0 1,-1 2-1,2-4 116,0 1 0,0-1 1,0 0-1,0 1 0,0-1 0,0 1 1,0-1-1,0 0 0,0 1 1,1-1-1,-1 1 0,0-1 0,0 0 1,0 1-1,0-1 0,1 1 0,-1-1 1,0 0-1,0 1 0,1-1 1,-1 0-1,0 0 0,0 1 0,1-1 1,-1 0-1,0 1 0,1-1 0,-1 0 1,1 0-1,-1 0 0,0 0 1,1 1-1,-1-1 0,1 0 0,-1 0 1,0 0-1,1 0 0,-1 0 0,1 0 1,-1 0-1,0 0 0,1 0 1,-1 0-1,1 0 0,-1 0 0,1 0 1,-1-1-1,0 1 0,1 0 1,-1 0-1,1-1 0,24-5-1044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3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180 292 15659,'-15'12'3986,"-23"20"-1704,21-12-1729,0 1-1,1 1 0,1 0 1,-12 25-1,21-37-478,1 0 0,1 0 0,0 1-1,0-1 1,1 1 0,0 0 0,1 0 0,1 0 0,0 0 0,0 0 0,1 1 0,1 14-1,-1-24-55,0-1 0,0 1 0,1-1 0,-1 1 0,0 0-1,1-1 1,-1 1 0,1-1 0,0 1 0,-1-1 0,1 1-1,0-1 1,0 1 0,0-1 0,0 0 0,0 1 0,0-1-1,1 0 1,-1 0 0,0 0 0,0 0 0,1 0 0,-1 0-1,1 0 1,-1-1 0,1 1 0,-1 0 0,1-1 0,-1 1-1,1-1 1,0 0 0,-1 1 0,1-1 0,0 0 0,-1 0-1,1 0 1,0 0 0,-1 0 0,1-1 0,2 0 0,3-1 33,0 0 1,-1 0-1,1-1 1,-1 0 0,0 0-1,0-1 1,0 0-1,-1 0 1,6-5-1,7-8 92,-1-1-1,-1 0 0,-1-1 0,-1-1 0,0-1 1,13-26-1,-10 11 66,-1 0 0,-1-1 1,10-45-1,-15 40-4,-2 0 1,6-84-1,-14 120-183,0 1-1,0 0 0,-1 0 0,0 0 1,1 0-1,-2 0 0,1 0 1,-3-7-1,4 12-18,-1-1 0,1 1 0,0-1 0,0 1-1,-1-1 1,1 1 0,0-1 0,-1 1 0,1-1 0,-1 1 0,1 0 0,0-1 0,-1 1 0,1-1 0,-1 1 0,1 0-1,-1 0 1,1-1 0,-1 1 0,0 0 0,1 0 0,-1 0 0,1-1 0,-1 1 0,1 0 0,-1 0 0,0 0-1,-1 1-1,1-1 0,-1 1 0,1 0-1,0 0 1,-1-1 0,1 1 0,0 0-1,0 0 1,0 0 0,0 1 0,0-1-1,0 0 1,0 0 0,0 1 0,-1 2-1,-4 6-3,0 2 0,1-1 0,1 1 0,0-1 0,0 1 0,-2 16 0,-8 77-42,13-86 39,0 0 0,1 0 1,1 0-1,1 0 0,7 35 1,-7-47-9,0-1 1,0 1-1,0-1 1,1 0-1,-1 0 1,2 0-1,-1 0 1,1 0-1,-1-1 1,2 0 0,-1 0-1,1 0 1,-1 0-1,1 0 1,1-1-1,-1 0 1,0 0-1,1-1 1,12 6-1,13-1-303,-30-8 244,0 0-1,0 0 1,0 1-1,0-1 1,-1 0-1,1 0 1,0 0-1,0 0 1,0 0-1,0 0 1,0 0-1,0-1 1,-1 1-1,1 0 1,0 0-1,0-1 1,0 1-1,0-1 1,-1 1-1,1 0 1,0-1-1,-1 1 1,1-1-1,0 0 1,-1 1-1,1-1 1,0 0-1,-1 1 1,1-1-1,-1 0 1,1 1-1,0-2 1,-1 1 9,0 1-1,0 0 1,0 0 0,0 0 0,0-1 0,0 1 0,0 0 0,0 0 0,0 0 0,0-1-1,0 1 1,0 0 0,-1 0 0,1 0 0,0-1 0,0 1 0,0 0 0,0 0 0,0 0-1,0 0 1,0-1 0,0 1 0,-1 0 0,1 0 0,0 0 0,0 0 0,0-1 0,0 1-1,-1 0 1,1 0 0,0 0 0,0 0 0,0 0 0,-1 0 0,1 0 0,0 0 0,0 0-1,0 0 1,-1 0 0,1 0 0,0 0 0,0 0 0,0 0 0,-1 0 0,1 0 0,0 0-1,-11 3-1372,5 0 535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3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261 100 17188,'1'-1'98,"0"0"0,0 0 0,-1 0 1,1 0-1,0 0 0,-1 0 0,1 0 1,-1 0-1,1 0 0,-1 0 0,0 0 1,1 0-1,-1-1 0,0 1 0,0 0 1,0 0-1,0 0 0,0-1 0,0 1 1,0 0-1,0 0 0,-1 0 0,1-1 1,0 1-1,-1 0 0,1 0 0,-1 0 1,1 0-1,-1 0 0,1 0 0,-1 0 1,0 0-1,0 0 0,1 0 0,-1 0 0,0 0 1,0 0-1,0 1 0,0-1 0,0 0 1,0 1-1,0-1 0,0 1 0,0-1 1,0 1-1,-2-1 0,-1-1 173,-1 1 0,0 0 1,1 0-1,-1 0 0,0 0 0,0 1 0,0 0 0,0 0 0,0 0 0,1 0 1,-6 2-1,0 1-115,1 0 0,0 1 0,0 0 0,0 0 0,1 1 0,0 1 1,-1-1-1,2 1 0,-1 0 0,1 1 0,0 0 0,0 0 0,-5 8 0,3-4-99,1 1 0,1-1 1,0 1-1,1 1 0,0-1 0,0 1 0,2 0 0,-6 22 0,9-29-40,0 0 1,0-1-1,1 1 1,-1-1-1,2 1 1,-1 0-1,0-1 1,1 1-1,0-1 1,1 1-1,2 8 1,-3-12-11,0 0 1,1 0 0,-1 0 0,0 0 0,1 0-1,-1 0 1,1 0 0,0-1 0,-1 1 0,1 0 0,0-1-1,0 0 1,0 1 0,0-1 0,0 0 0,1 0-1,-1 0 1,0 0 0,1 0 0,-1-1 0,0 1 0,1-1-1,-1 1 1,0-1 0,1 0 0,-1 0 0,1 0-1,-1 0 1,4-1 0,5-2 11,0 0 0,0 0 0,0-1 0,0 0-1,-1-1 1,1 0 0,-1 0 0,-1-1 0,1-1 0,-1 0 0,12-11 0,6-8 33,-1-1 1,28-36-1,-42 48-37,0-1 0,-1 0 0,-1 0-1,-1-1 1,0-1 0,-1 0 0,8-26 0,-15 31-40,-6 14 7,-8 21 14,9-15-2,1 1-1,0 0 1,1 0-1,0 0 1,0 0 0,1 0-1,0 0 1,1 1-1,-1-1 1,2 12-1,-1-19 7,0 0 0,1 0-1,-1 0 1,0 0 0,0 0-1,1 0 1,-1 0-1,1 0 1,-1 0 0,1 0-1,-1 0 1,1 0-1,0 0 1,-1 0 0,1-1-1,0 1 1,0 0 0,-1 0-1,1-1 1,0 1-1,0-1 1,0 1 0,0 0-1,1-1 1,0 1-2,0-1 0,0 0 1,0 0-1,0 1 0,-1-2 1,1 1-1,0 0 0,0 0 1,0-1-1,0 1 0,0-1 0,3 0 1,3-3-8,0 0 1,0-1 0,0 0-1,12-10 1,-3 0-1,22-27-1,-25 26-40,29-26-1,-43 42 47,0-1 1,1 1-1,-1-1 1,0 1-1,1 0 0,-1-1 1,1 1-1,-1 0 0,0-1 1,1 1-1,-1 0 0,1 0 1,-1 0-1,1-1 1,-1 1-1,1 0 0,-1 0 1,1 0-1,-1 0 0,1 0 1,-1 0-1,1 0 0,-1 0 1,1 0-1,-1 0 1,1 0-1,-1 0 0,1 0 1,-1 0-1,1 1 0,-1-1 1,1 0-1,-1 0 0,1 0 1,-1 1-1,1-1 1,-1 0-1,1 1 0,-1-1 1,0 0-1,1 1 0,-1-1 1,0 1-1,1-1 1,-1 1-1,0-1 0,0 0 1,1 1-1,-1-1 0,0 1 1,0-1-1,0 1 0,0-1 1,1 2-1,4 35-69,-4-25 39,0 1 19,2 0-1,-1 0 0,2 0 0,-1 0 0,10 20 1,-11-29 16,0 0 0,0-1 0,1 1 0,-1 0-1,1-1 1,0 0 0,0 0 0,0 1 0,0-2 0,1 1 0,-1 0 0,1-1 0,0 0 0,-1 1 0,1-1 0,0-1 0,0 1 0,1-1 0,-1 1 0,0-1 0,5 0 0,26 3-114,-24-3 34,0 0 0,1 0 0,-2 1 0,13 4 0,-19-4 48,0 0 0,0 0-1,0 0 1,0 0 0,-1 0-1,1 1 1,-1 0-1,1 0 1,-1 0 0,0 0-1,0 1 1,0-1-1,4 8 1,0 2-28,0 0 0,-1 1-1,-1 0 1,0 0 0,-1 0 0,4 25-1,5 89 88,-12-103 65,-3 35 0,2-51-46,-2 0 0,1 0 0,-1 0-1,0 0 1,-1 0 0,0 0 0,-5 8-1,8-16-31,-1 1-1,0-1 0,1 0 0,-1 0 0,0 0 0,1 0 0,-1 0 0,0 0 0,0 0 0,0 0 0,0 0 0,0 0 0,0 0 0,0 0 0,0-1 0,-1 1 1,1-1-1,0 1 0,0-1 0,0 1 0,-1-1 0,1 1 0,0-1 0,-3 0 0,2 0 5,0-1-1,0 1 1,0-1-1,0 1 1,0-1 0,0 0-1,1 0 1,-1 0-1,0 0 1,1 0 0,-1-1-1,0 1 1,1 0-1,-2-3 1,-4-3 13,1-1-1,0 0 1,0 0-1,1-1 1,-6-12 0,3 0-105,1-1 1,1 0-1,1 1 0,1-2 1,0 1-1,2 0 1,1-1-1,0 1 1,2-1-1,1 1 1,0-1-1,2 1 1,0 0-1,12-33 0,-12 46-9,0 0 1,0 1-1,0 0 0,1 0 0,0 0 0,1 0 0,-1 1 0,1 0 0,1 0 0,0 1 0,0-1 0,0 1 0,0 1 0,1 0 0,10-6 0,34-10-222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 18908,'0'-1'309,"-2"-16"1411,1 13-876,0 10-1,-5 80 3061,6-55-3478,1 0 0,2 0-1,1 0 1,13 49 0,-16-75-385,1-1 0,-1 1 0,1-1 1,0 1-1,1-1 0,-1 0 0,1 1 0,0-1 0,0-1 1,0 1-1,4 4 0,-4-6-30,-1-1 0,0 1 0,0-1 0,1 0 0,-1 1 0,1-1 0,-1 0 0,1-1 0,-1 1 0,1 0 0,0-1 0,-1 0 1,1 1-1,0-1 0,-1 0 0,1 0 0,0-1 0,-1 1 0,1 0 0,-1-1 0,1 0 0,3-1 0,6-2 16,0-2 0,0 0 1,-1 0-1,1-1 0,-1-1 0,-1 0 1,11-9-1,67-70 124,-77 75-139,-4 4-7,1-1 2,0 0-1,1 0 1,0 1-1,1 0 1,0 1-1,13-8 1,-23 14-8,1 1 0,-1 0 0,0-1 0,1 1 0,-1 0-1,1-1 1,-1 1 0,1 0 0,-1 0 0,0 0 0,1-1 0,-1 1 0,1 0 0,-1 0 0,1 0-1,-1 0 1,1 0 0,-1 0 0,1 0 0,-1 0 0,1 0 0,-1 0 0,1 0 0,-1 0 0,1 0-1,-1 0 1,1 1 0,-1-1 0,1 0 0,-1 0 0,1 1 0,-1-1 0,1 0 0,-1 0-1,0 1 1,1-1 0,-1 1 0,0-1 0,1 0 0,-1 1 0,0-1 0,1 1 0,-1-1 0,0 0-1,0 1 1,0-1 0,1 1 0,-1-1 0,0 1 0,0-1 0,0 1 0,0-1 0,0 1 0,-3 30-21,2-27 19,-2 14 15,0 0 1,0 21-1,3-38-10,0 0 1,0 0-1,0 0 0,0 0 0,0-1 0,0 1 0,0 0 0,1 0 1,-1 0-1,0 0 0,0-1 0,1 1 0,-1 0 0,0 0 0,1-1 1,-1 1-1,1 0 0,-1-1 0,1 1 0,-1 0 0,1-1 0,-1 1 0,1-1 1,0 1-1,-1-1 0,1 1 0,0-1 0,0 1 0,1 0 0,0-1 1,0 0 1,1 1-1,-1-1 0,0 0 0,1 0 0,-1-1 0,0 1 0,0 0 0,1-1 0,-1 1 0,2-2 0,9-3 5,0-1 0,20-12-1,-32 18-7,70-49-22,-49 32 7,0 2-1,1 0 1,30-13-1,-50 27 11,-1 0-1,1 0 1,0 0-1,-1 0 0,1 0 1,0 1-1,0-1 1,-1 1-1,1 0 0,0 0 1,0 0-1,2 0 1,-4 1 3,1-1 0,-1 1 0,0-1 0,0 1-1,0 0 1,0-1 0,0 1 0,0 0 0,0 0 0,-1-1 0,1 1 0,0 0 0,0 0 0,-1 0 0,1 0 0,0 0 0,-1 0 0,1 0 0,-1 1 0,1-1 0,-1 0 0,0 0 0,0 0 0,1 0 0,-1 0 0,0 1 0,0-1 0,0 0 0,0 2 0,0 17-3,0 1 0,-4 20 0,1-21-250,1 37 0,4-49-138,1-7 186,6-12-5,-7 9 155,8-12-192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6:4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12507,'171'5'5250,"1"0"-4152,471-43-400,31 1-141,-91 57-513,-3 47 216,-455-47-136,1-4 0,1-7 0,176-8 0,-271-3-100,7 1-148,-1-2 0,1-2 1,-1-1-1,50-15 0,-67 12 28,-10 1-47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3:4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12051,'223'8'702,"299"-28"0,539-110-384,-734 83-116,1285-145 2588,-1509 177-2842,-98 14 45,7-4 15,-11 5-9,-1 0 1,0 0 0,1-1-1,-1 1 1,0 0 0,0-1-1,1 1 1,-1-1-1,0 1 1,0 0 0,0-1-1,0 1 1,0-1 0,0 1-1,1 0 1,-1-1-1,0 1 1,0-1 0,0 1-1,0-1 1,0 1 0,-1 0-1,1-1 1,0 1-1,0-1 1,0 1 0,0 0-1,0-1 1,0 1 0,-1-1-1,-13-26-73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3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0 604 19468,'3'1'311,"0"-1"-1,-1 0 1,1 0-1,0 0 1,0 0 0,-1 0-1,1-1 1,0 1-1,-1-1 1,1 0-1,0 1 1,3-3-1,32-18 1191,-30 16-976,3-2-227,1-1 0,-1-1 0,-1 1 1,1-2-1,10-13 0,-17 20-266,-1-1 0,0-1 1,0 1-1,0 0 0,0-1 0,-1 1 0,0-1 1,0 0-1,0 0 0,0 0 0,-1 0 0,0 0 1,0 0-1,0 0 0,-1-1 0,0-9 0,0 13-30,0 1 0,0 0 0,0 0 0,0-1 0,0 1 0,-1 0 0,1 0 0,0-1 0,-1 1-1,1 0 1,-1 0 0,0 0 0,1-1 0,-1 1 0,0 0 0,1 0 0,-1 0 0,0 0 0,0 0 0,0 0 0,0 1 0,0-1-1,0 0 1,0 0 0,0 1 0,0-1 0,0 1 0,-1-1 0,1 1 0,0-1 0,0 1 0,-1 0 0,1-1 0,0 1 0,0 0-1,-1 0 1,1 0 0,0 0 0,-1 0 0,1 0 0,0 1 0,0-1 0,-1 0 0,1 0 0,0 1 0,0-1 0,0 1 0,-1 0-1,-1 0 1,-4 3-8,0 0-1,0 0 0,0 1 1,1-1-1,-1 1 0,-7 9 1,5-4-4,0 0 0,1 1 0,0 1 0,0-1 0,2 1 0,-7 13 1,10-16 3,0-1 0,0 0 0,1 1 1,-1-1-1,2 1 0,0 0 1,0-1-1,0 1 0,1 0 0,1 12 1,0-18 6,-1 0 0,1-1 1,0 1-1,0 0 1,0 0-1,0 0 1,0-1-1,0 1 1,1-1-1,-1 1 0,1-1 1,0 1-1,0-1 1,0 0-1,0 0 1,0 0-1,0 0 1,1 0-1,-1 0 0,0-1 1,1 1-1,0-1 1,-1 0-1,1 1 1,0-1-1,0-1 1,-1 1-1,1 0 0,0-1 1,0 1-1,0-1 1,0 0-1,5 0 1,3 0 4,1-1 0,-1-1 1,1 0-1,-1 0 1,0-1-1,0 0 0,15-7 1,-1-2-3,0-2 1,31-22 0,-31 18 1,44-22-1,-67 39-5,1-1 1,-1 1-1,1 0 0,0 0 1,-1 0-1,1 1 0,0-1 1,-1 1-1,1-1 0,0 1 1,0 0-1,0 0 0,-1 0 1,1 0-1,3 1 0,-4 0 1,-1 0-1,1 0 1,-1 0 0,1 0-1,-1 0 1,1 0-1,-1 1 1,0-1 0,1 1-1,-1-1 1,0 0-1,0 1 1,0 0-1,0-1 1,0 1 0,0 0-1,-1-1 1,1 1-1,-1 0 1,1 0-1,-1 0 1,1 2 0,0 2 1,0 0 7,0 0 0,1 0 1,0-1-1,0 1 0,4 9 0,-5-14-2,0 1 0,1-1 0,-1 1 0,0-1 0,1 1-1,-1-1 1,1 0 0,-1 1 0,1-1 0,0 0 0,-1 0-1,1 0 1,0 0 0,0-1 0,0 1 0,0 0 0,0-1-1,0 0 1,-1 1 0,1-1 0,3 0 0,11 0-9,0-1 0,-1-1 0,1-1 0,-1 0 0,0-1 0,0 0 0,20-10 0,-18 8-57,0 0 0,0 1 0,1 0-1,-1 1 1,21-1 0,-36 5 50,1 0-1,0 0 1,0 0 0,0 1-1,0-1 1,0 1 0,0 0-1,-1-1 1,1 1 0,0 0-1,0 1 1,-1-1 0,1 0-1,-1 1 1,1-1 0,-1 1-1,0 0 1,0 0 0,0 0-1,0 0 1,2 3 0,-3-4-22,0 0 1,0-1 0,0 1 0,0 0 0,0-1 0,0 1 0,0-1 0,0 1 0,0-1-1,0 0 1,0 1 0,0-1 0,0 0 0,0 0 0,0 0 0,1 0 0,-1 0-1,0 0 1,0 0 0,0 0 0,0 0 0,0 0 0,0-1 0,0 1 0,0 0 0,0-1-1,0 1 1,0-1 0,0 1 0,0-1 0,0 1 0,1-2 0,4-2-310,-1-1 0,0 1-1,0-1 1,5-6 0,-8 8 165,10-11-611,-1-1-1,-1-1 1,0 1 0,12-30 0,23-72-1229,-27 68 1115,-4 13-110,39-115-1425,-29 49 4531,-23 101-2025,-1 0 0,0 0 1,0 0-1,1 0 1,-1 0-1,0 0 0,0 0 1,0 1-1,0-1 1,0 0-1,0 0 0,0 0 1,0 0-1,-1 0 1,1 0-1,0 0 0,-1-1 1,0 2-2,1 0 0,-1 0 0,1 0 1,-1 1-1,0-1 0,1 0 0,-1 0 0,1 1 1,0-1-1,-1 0 0,1 1 0,-1-1 0,1 1 1,-1-1-1,1 0 0,0 1 0,-1-1 0,1 1 1,0-1-1,-1 2 0,-20 35 2373,8-9-1429,1 0 0,1 2 1,-7 32-1,14-43-791,0 0 0,2 1 0,0-1-1,1 0 1,1 1 0,2 21 0,-1-35-204,0-1-1,0 1 1,0-1-1,1 1 1,-1-1-1,1 1 1,1-1-1,-1 0 1,1 0 0,0 0-1,0-1 1,0 1-1,1 0 1,6 5-1,-5-6-76,0 0 0,0-1 0,0 0 0,1 0 0,-1 0 0,1 0 0,0-1 0,0 0 1,0 0-1,0-1 0,0 0 0,0 0 0,8 0 0,9 0-361,39-5 0,-46 2 224,0 0 1,0 2-1,0 0 1,0 0 0,24 5-1,-38-5 202,0 1 1,0-1-1,0 1 0,-1-1 0,1 1 0,0 0 1,0 0-1,0 0 0,0 0 0,-1 0 0,1 0 1,-1 0-1,1 1 0,-1-1 0,1 0 0,-1 1 1,0-1-1,3 4 0,-4-3 30,1 0 0,-1-1 0,1 1 0,-1 0 0,0 0 0,0-1 0,0 1 0,0 0-1,0 0 1,0 0 0,0-1 0,0 1 0,-1 0 0,1-1 0,-1 1 0,0 0 0,0 1 0,-3 4 116,1 0 0,-2-1-1,1 1 1,-1-1 0,0 0 0,0-1-1,0 1 1,-9 5 0,6-4 14,-1-1 0,-1-1 0,1 0 0,-1 0-1,0-1 1,0 0 0,0-1 0,0 0 0,-13 2 0,19-4-150,0-1 0,0 1 0,-1-1 0,1 0 0,0-1 0,0 1 0,-1-1 0,1 0 0,0 0 0,0 0 0,-6-2 1,8 1-74,-1 1 0,1-1 0,0 1 1,-1-1-1,1 0 0,0 0 0,0 0 1,0 0-1,0 0 0,0-1 0,1 1 1,-1-1-1,1 1 0,0-1 1,-1 1-1,1-1 0,0 0 0,0-4 1,0 4-156,0-1 1,0 0 0,1 1-1,0-1 1,0 0-1,0 0 1,0 0 0,0 1-1,1-1 1,0 0 0,-1 1-1,1-1 1,1 0 0,-1 1-1,1-1 1,2-5 0,0 4-43,0-1-1,0 1 1,1 0 0,-1 0 0,1 1 0,0-1 0,0 1 0,11-7 0,20-8-810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16043,'4'-1'352,"0"1"-1,1-1 0,-1-1 0,0 1 0,0 0 0,0-1 0,0 0 1,0 0-1,0 0 0,0 0 0,-1-1 0,1 0 0,-1 1 0,0-1 0,0 0 1,0-1-1,0 1 0,3-5 0,6-8 934,-2-1 1,16-29-1,-22 38-986,-2 5-196,0-1 1,0 1 0,0-1 0,0 0 0,-1 0-1,0 1 1,1-1 0,-1 0 0,-1 0 0,1 0 0,0-6-1,-1 10-98,-1 0-1,1-1 1,0 1-1,0 0 1,0 0-1,-1 0 1,1 0-1,0 0 1,0 0-1,-1 0 1,1-1-1,0 1 1,0 0-1,-1 0 1,1 0-1,0 0 0,0 0 1,-1 0-1,1 0 1,0 0-1,-1 0 1,1 0-1,0 0 1,0 1-1,-1-1 1,1 0-1,0 0 1,0 0-1,0 0 1,-1 0-1,1 0 1,0 1-1,0-1 1,-1 0-1,1 0 1,0 0-1,0 0 1,0 1-1,0-1 0,-1 0 1,1 1-1,-11 9 38,-6 10-70,1 0 1,-24 38-1,33-45 25,-1 1 0,2 0 0,0 0 0,0 0-1,-6 29 1,12-40 3,-1-1 0,0 0 0,1 0-1,0 0 1,0 0 0,-1 1-1,1-1 1,1 0 0,-1 0 0,0 0-1,0 0 1,1 1 0,-1-1-1,1 0 1,0 0 0,0 0 0,0 0-1,0 0 1,0 0 0,0 0-1,0 0 1,0-1 0,1 1 0,-1 0-1,1-1 1,-1 1 0,1-1-1,2 2 1,1-1-15,0 0-1,0 0 1,0-1-1,0 0 0,0 0 1,0 0-1,0-1 1,1 1-1,-1-1 1,0 0-1,6-1 1,21-4-68,1-1 0,-1-2 0,0-1 0,0-1 0,-1-2 0,52-27 1,-77 35 154,1 0 1,0 0 0,-1 0 0,0-1 0,0 0 0,6-7 0,-11 11-42,0 0 0,0 0-1,0 0 1,0-1 0,0 1 0,0 0-1,-1-1 1,1 1 0,0 0 0,-1-1-1,1 1 1,-1-1 0,0 1 0,1-1-1,-1 1 1,0-1 0,0 1 0,0-1-1,0 1 1,0-1 0,0 1 0,-1-1-1,1 1 1,0-1 0,-1 1 0,1-1-1,-1 1 1,0-1 0,1 1 0,-1 0-1,0-1 1,0 1 0,0 0 0,0 0-1,0 0 1,0 0 0,0-1-1,-2 0 1,-10-8 132,0 1 0,0 0-1,-1 1 1,0 1 0,-18-7-1,-19-11 24,50 25-182,0-1 1,0 1-1,0-1 0,0 0 1,-1 1-1,1-1 1,0 0-1,0 0 1,0 0-1,1 0 0,-1 0 1,0 0-1,-1-1 1,2 1-10,0 1 1,0 0 0,0-1 0,0 1 0,0 0-1,0 0 1,0-1 0,0 1 0,1 0 0,-1-1 0,0 1-1,0 0 1,0 0 0,0-1 0,0 1 0,0 0-1,1 0 1,-1-1 0,0 1 0,0 0 0,0 0-1,1 0 1,-1-1 0,0 1 0,0 0 0,1 0-1,-1 0 1,0 0 0,0-1 0,1 1 0,-1 0 0,0 0-1,1 0 1,37-7-636,-29 6 415,269-52-3343,-212 36 2843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3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17732,'6'-13'2008,"-6"12"-1953,-1 1-1,1 0 1,0 0-1,0 0 1,0 0-1,0 0 1,0-1-1,-1 1 1,1 0-1,0 0 1,0 0 0,0 0-1,0 0 1,-1 0-1,1 0 1,0 0-1,0-1 1,0 1-1,-1 0 1,1 0-1,0 0 1,0 0-1,0 0 1,-1 0-1,1 0 1,0 0-1,0 0 1,0 0-1,-1 1 1,1-1-1,0 0 1,0 0-1,0 0 1,-1 0-1,1 0 1,-2 1 105,1 0 0,-1-1 0,1 1 0,-1 0 1,1 0-1,-1 0 0,1 0 0,-1 0 0,1 1 0,0-1 1,0 0-1,0 1 0,-2 2 0,1-2-132,1 1-1,1 0 1,-1 0 0,0-1 0,1 1-1,-1 0 1,1 0 0,0 0-1,0-1 1,0 1 0,0 0-1,1 0 1,-1 0 0,1 0-1,0-1 1,-1 1 0,1 0-1,0-1 1,1 1 0,-1-1 0,0 1-1,1-1 1,-1 1 0,1-1-1,0 0 1,0 0 0,0 0-1,4 3 1,5 5-111,0-1-1,1-1 1,0 1-1,16 7 1,48 20-639,-49-25 409,-2 1 1,33 21 0,-57-32 330,1 0 1,0 0-1,-1 0 1,1 0 0,-1 1-1,1-1 1,-1 1 0,1-1-1,-1 1 1,0-1 0,0 1-1,0 0 1,0-1 0,0 1-1,0 0 1,-1 0 0,1 0-1,0 0 1,0 2 0,-2-2 37,1 0 0,0-1 1,-1 1-1,1 0 0,-1-1 1,1 1-1,-1-1 0,0 1 1,0-1-1,1 1 1,-1-1-1,0 0 0,0 1 1,-1-1-1,1 0 0,0 0 1,0 0-1,-1 0 0,1 0 1,0 0-1,-1 0 1,1 0-1,-3 1 0,-10 5 149,0 0-1,-1-1 0,0-1 1,0 0-1,0-1 1,0-1-1,-1 0 0,0-1 1,1-1-1,-1 0 1,0-1-1,0-1 0,0 0 1,-25-6-1,0-10-185,2-8-167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3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16251,'51'456'2827,"24"-4"-986,34 257 557,-72-294-1268,1 15-284,25-10-663,-83-481-2389,1 7 1463,-44-165-390,25 67 383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3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1 545 14827,'2'0'176,"0"0"0,1 0 0,-1 0 0,0-1 0,1 1-1,-1-1 1,0 1 0,0-1 0,0 0 0,0 0 0,1 0 0,-1 0-1,0 0 1,0 0 0,-1 0 0,1-1 0,0 1 0,0-1 0,-1 0 0,4-3-1,2-4 290,0-1-1,10-19 0,-13 22-201,31-61 1209,43-121-1,-17 37-430,-56 141-952,9-19 93,-13 29-162,-1-1 0,1 1 0,0 0 0,0 0 1,0 0-1,0 0 0,0 0 0,0 0 0,0 0 0,0 0 0,1 0 0,-1 0 1,0 0-1,1 1 0,-1-1 0,0 1 0,1-1 0,1 0 0,-2 1-6,0 0 0,0 0-1,0 0 1,0 0 0,0 1-1,-1-1 1,1 0 0,0 0-1,0 1 1,0-1 0,0 0 0,0 1-1,-1-1 1,1 1 0,0-1-1,0 1 1,-1-1 0,1 1-1,0 0 1,-1-1 0,1 1-1,0 0 1,-1-1 0,1 1 0,-1 0-1,1 1 1,10 26 176,-9-21-138,37 140 388,0 1-224,-29-118-795,1 0 1,27 50-1,-35-75 495,0 0 1,0-1-1,0 1 0,0 0 1,1-1-1,0 0 0,0 0 0,5 4 1,6-2-400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3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19492,'1'0'73,"-1"1"1,1-1-1,0 0 0,-1 1 0,1-1 0,-1 1 0,1-1 1,-1 1-1,1-1 0,-1 1 0,0-1 0,1 1 1,-1-1-1,0 1 0,1 0 0,-1-1 0,0 1 1,1 0-1,-1-1 0,0 1 0,0 0 0,0-1 1,0 1-1,0 0 0,0-1 0,0 1 0,0 0 0,0-1 1,0 2-1,-1 29-30,1-23 215,-5 381 2093,5-377-2340,1 0 0,-1 0 0,2 1 0,3 17 0,-5-30-11,1 1 1,-1 0 0,0 0-1,0-1 1,0 1 0,1 0 0,-1-1-1,0 1 1,1 0 0,-1-1 0,0 1-1,1 0 1,-1-1 0,1 1 0,-1-1-1,1 1 1,-1-1 0,1 1-1,0-1 1,-1 1 0,1-1 0,0 0-1,-1 1 1,1-1 0,0 0 0,-1 1-1,1-1 1,0 0 0,-1 0-1,1 0 1,0 0 0,0 0 0,-1 0-1,1 0 1,0 0 0,0 0 0,-1 0-1,1 0 1,0 0 0,0 0-1,1-1 1,2-1 5,0 0 0,0-1 0,-1 1 0,1-1-1,5-5 1,0 1 5,-4 2 0,2 0 1,-1 1 0,0 0 0,1 1-1,0-1 1,-1 1 0,1 1 0,1-1 0,10-1-1,-15 3-4,0 1 0,0 0 1,0 0-1,0 0 0,0 0 0,0 1 0,0-1 0,-1 1 0,1 0 0,0 0 0,0 0 0,0 0 1,0 0-1,-1 1 0,1-1 0,-1 1 0,1-1 0,-1 1 0,0 0 0,1 0 0,-1 0 0,0 1 1,0-1-1,-1 0 0,1 1 0,2 4 0,1 1 87,-1 1 1,0 0-1,-1 0 1,0 0-1,0 1 1,-1-1-1,0 1 0,-1-1 1,0 1-1,-1 0 1,0 0-1,0-1 1,-1 1-1,0 0 1,-5 17-1,5-22-15,0 0-1,-1-1 1,1 1 0,-1-1-1,0 1 1,0-1 0,-1 0-1,0 0 1,1 0 0,-1 0-1,-1 0 1,1-1 0,0 1 0,-1-1-1,0 0 1,0 0 0,0 0-1,0 0 1,0-1 0,0 0-1,-1 0 1,1 0 0,-1 0-1,0-1 1,1 0 0,-1 1-1,0-2 1,0 1 0,0-1-1,0 1 1,1-1 0,-10-2 0,6 1-94,1 0 1,-1-1-1,1 0 1,0-1-1,0 0 1,0 0-1,0 0 1,-8-6-1,11 7-168,1-1-1,-1 0 1,1 1-1,-1-1 1,1 0-1,0-1 1,0 1-1,0-1 1,0 1-1,1-1 1,-1 0 0,1 0-1,0 0 1,0 0-1,-1-6 1,3 9 92,-1 0 0,1-1 0,0 1 0,0 0 1,0 0-1,0-1 0,0 1 0,0 0 1,0-1-1,0 1 0,1 0 0,-1-1 1,0 1-1,1 0 0,-1 0 0,1 0 1,0-1-1,-1 1 0,1 0 0,0 0 1,0-1-1,1 0-7,0 1 1,0-1-1,0 1 1,0 0-1,0-1 1,0 1-1,0 0 0,0 0 1,0 0-1,0 1 1,5-2-1,26-2-943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3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17364,'11'-5'596,"0"0"1,-1-1-1,0 0 1,0-1-1,0-1 0,-1 1 1,0-1-1,0-1 1,-1 0-1,0 0 1,9-15-1,-1 2-6,21-40-1,-31 51-464,-1-1 0,0 1 0,-1-1 1,-1 0-1,5-22 0,-8 33-103,0-1 0,1 1 1,-1-1-1,0 1 0,0 0 1,0-1-1,0 1 0,0-1 0,0 1 1,0 0-1,0-1 0,-1 1 0,1-1 1,0 1-1,-1 0 0,1-1 0,-1 1 1,-1-2-1,1 2-11,1 1 1,-1 0-1,0 0 1,1 0-1,-1 0 1,0 0-1,1 0 1,-1 0-1,0 0 1,1 0-1,-1 0 1,0 1-1,1-1 1,-1 0-1,1 0 1,-1 1-1,0-1 0,1 0 1,-1 1-1,1-1 1,-1 0-1,1 1 1,-1-1-1,1 1 1,-2 0-1,-4 5 44,0 1 0,0 0-1,0 0 1,-5 9 0,3-2-23,0 0 0,1 1 1,1 0-1,0 0 0,1 0 0,1 1 0,0-1 1,1 1-1,1 0 0,1 0 0,0 25 1,1-39-27,0 0 0,0 0 1,1 0-1,-1 0 0,1 0 1,-1 0-1,1 0 0,0 0 1,0 0-1,0 0 1,0 0-1,0 0 0,2 1 1,-2-2-3,-1 0 1,1 0-1,0 0 1,0-1-1,0 1 1,0-1-1,0 1 0,0-1 1,0 1-1,1-1 1,-1 1-1,0-1 1,0 0-1,0 0 1,0 0-1,0 0 1,1 1-1,0-2 1,2 1 3,0-1 0,1 0 0,-1-1 0,0 1 1,0-1-1,-1 1 0,1-1 0,0-1 0,-1 1 0,1 0 0,-1-1 1,4-3-1,11-11 0,-2 0 1,-1-2-1,0 1 1,-1-2 0,22-41-1,-11 12-133,27-79 0,-41 98-36,-1-1 0,-2 1 0,-1-2-1,-1 1 1,3-64 0,-9 91 112,-1 0 0,1 0 1,-1 0-1,1 1 0,-1-1 0,0 0 0,-3-6 0,4 10 38,-1-1-1,1 1 0,0-1 0,0 1 1,-1-1-1,1 1 0,-1-1 0,1 1 1,0-1-1,-1 1 0,1 0 1,-1-1-1,1 1 0,-1 0 0,1-1 1,-1 1-1,1 0 0,-1 0 0,0-1 1,1 1-1,-2 0 0,1 0 4,0 0 1,0 0-1,0 1 0,0-1 0,0 0 0,1 1 1,-1-1-1,0 0 0,0 1 0,0 0 0,0-1 0,0 1 1,1-1-1,-1 1 0,0 0 0,1-1 0,-2 3 1,-9 12 81,1 1 1,1 1 0,0-1 0,1 2 0,1-1 0,-7 26 0,3-2 171,1 0 1,2 1 0,1 0 0,3 1-1,1 0 1,3-1 0,1 1-1,10 62 1,4 22-54,14 87-1355,-29-206 1253,-3-20-246,2-9-108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3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74 191 18076,'0'-1'141,"0"0"0,0 1 1,0-1-1,0 0 0,-1 0 0,1 1 1,0-1-1,-1 0 0,1 1 1,0-1-1,-1 1 0,1-1 0,-1 0 1,1 1-1,-1-1 0,1 1 0,-1-1 1,1 1-1,-1-1 0,0 1 0,1 0 1,-1-1-1,0 1 0,1 0 1,-1-1-1,0 1 0,0 0 0,1 0 1,-1 0-1,0 0 0,-1 0 0,1 0 43,-1 1-1,1 0 0,0-1 1,-1 1-1,1 0 0,0 0 1,-1 0-1,1 0 0,0 0 1,0 0-1,0 1 0,0-1 1,-1 3-1,-3 4 135,0 0 0,1 0 0,0 0 1,-3 11-1,6-15-247,-10 43 404,10-44-449,1 0-1,-1 0 1,1 0 0,0 0 0,0 0 0,0 0 0,1 0 0,-1 0 0,1 0-1,-1 0 1,1 0 0,0-1 0,2 4 0,-2-5-17,0 0 0,0 0 0,0-1 0,0 1 0,0-1 0,0 1 0,0-1 0,0 1 0,1-1 0,-1 1 0,0-1-1,0 0 1,1 0 0,-1 0 0,0 0 0,0 0 0,1 0 0,-1 0 0,0 0 0,0 0 0,1 0 0,-1-1 0,0 1 0,0 0 0,0-1 0,1 0 0,-1 1 0,0-1 0,2-1 0,40-22 47,-37 20-54,21-14 7,35-21-59,-57 36 43,0 1-1,0 0 1,0 0 0,0 0 0,0 0 0,0 1-1,1 0 1,-1 0 0,0 0 0,8 1 0,-12 0 15,0 0 0,0 0 0,0 0 0,0 0 0,0 1 0,0-1 0,0 0 0,0 1 0,0-1 0,0 1 0,0-1 0,0 1 0,0-1 0,0 1 0,0 0 0,0 0 0,0-1 0,-1 1 0,1 0 0,0 0 0,-1 0 0,1 0 0,0 0 0,-1 0 0,1 0 1,-1 0-1,0 0 0,1 0 0,-1 0 0,0 0 0,0 0 0,1 0 0,-1 0 0,0 0 0,0 0 0,0 1 0,0-1 0,0 0 0,-1 0 0,1 1 0,-2 0 313,-1-7-123,-1-8 25,2 3-144,1 0 0,-1 0 1,2 0-1,-1 0 1,2 0-1,-1-1 1,1 1-1,1 0 1,2-10-1,-4 20-78,0 0-1,0-1 1,1 1-1,-1 0 1,0-1-1,0 1 0,1 0 1,-1-1-1,0 1 1,0 0-1,1 0 1,-1-1-1,0 1 0,1 0 1,-1 0-1,0 0 1,1-1-1,-1 1 1,0 0-1,1 0 0,-1 0 1,0 0-1,1 0 1,-1 0-1,0 0 1,1 0-1,-1 0 0,1 0 1,-1 0-1,0 0 1,1 0-1,-1 0 1,0 0-1,1 0 1,-1 0-1,1 0 0,-1 0 1,0 1-1,1-1 1,-1 0-1,0 0 1,1 0-1,-1 1 0,0-1 1,0 0-1,1 0 1,-1 1-1,0-1 1,0 0-1,1 1 0,-1-1 1,0 0-1,0 1 1,18 23-8,-13-17 10,0-1-7,-1 0-1,1-1 0,1 1 0,-1-1 1,1 0-1,0-1 0,0 0 0,0 1 0,0-2 1,1 1-1,13 5 0,-14-8 5,-1 0 0,1 0-1,-1 0 1,1-1 0,0 0 0,-1 0-1,1 0 1,0-1 0,-1 1 0,1-1-1,-1-1 1,1 1 0,-1-1 0,1 0-1,-1 0 1,8-5 0,2-2-3,-1 0 0,-1-1 0,1 0-1,-2-2 1,1 1 0,-2-1 0,1-1 0,-2 0 0,0 0 0,0-1-1,-1-1 1,-1 0 0,8-20 0,-15 33 1,0 0 0,0-1-1,-1 1 1,1 0 0,-1-1 0,0 1 0,1-1-1,-1-4 1,0 7 2,0 0 0,0 0 0,-1 0 0,1-1 0,0 1-1,0 0 1,0 0 0,0 0 0,0 0 0,0 0 0,0-1 0,0 1 0,0 0-1,0 0 1,0 0 0,0 0 0,0 0 0,-1 0 0,1-1 0,0 1 0,0 0-1,0 0 1,0 0 0,0 0 0,0 0 0,-1 0 0,1 0 0,0 0 0,0 0-1,0 0 1,0 0 0,0 0 0,-1 0 0,1-1 0,0 1 0,0 0-1,0 0 1,0 0 0,0 1 0,-1-1 0,1 0 0,0 0 0,-11 10 10,2 2 5,1 1-1,0 0 0,1 1 0,0-1 0,1 1 0,1 1 1,0-1-1,1 1 0,1 0 0,-3 21 0,6-33-17,0-1-1,0 0 0,0 1 0,0-1 0,0 0 1,1 1-1,-1-1 0,1 0 0,0 1 0,-1-1 0,1 0 1,0 0-1,0 1 0,0-1 0,1 0 0,-1 0 1,0 0-1,1-1 0,3 5 0,-4-5-10,1-1 0,0 1 0,-1 0 0,1 0 0,0-1-1,0 1 1,0-1 0,-1 1 0,1-1 0,0 0 0,0 0 0,0 0 0,0 0-1,0 0 1,0 0 0,0 0 0,-1-1 0,1 1 0,0-1 0,0 1 0,0-1 0,-1 0-1,1 0 1,0 1 0,-1-1 0,3-2 0,24-18-65,-1-11-9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3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17668,'-4'-23'1859,"4"23"-1820,0-1 0,0 1 0,0 0 0,0 0 0,0-1 0,0 1 0,0 0 0,0-1 0,0 1 0,0 0 1,0 0-1,0-1 0,0 1 0,0 0 0,0 0 0,-1-1 0,1 1 0,0 0 0,0 0 0,0-1 0,0 1 0,-1 0 0,1 0 0,0 0 0,0 0 1,-1-1-1,1 1 0,0 0 0,0 0 0,0 0 0,-1 0 0,1 0 0,-6 6 772,-2 16 474,-1 28-686,3 1 0,3 0 1,1 0-1,6 53 0,-3-67-465,2 0 0,2-1 0,1 0 0,2 0 0,20 57 0,-26-90-105,-1 1 0,1-1-1,-1 0 1,1 1-1,0-1 1,1 0 0,-1 0-1,0-1 1,1 1 0,0 0-1,5 3 1,-7-5-17,0 0 1,0-1 0,1 1-1,-1-1 1,0 1-1,1-1 1,-1 0 0,1 0-1,-1 0 1,0 0-1,1 0 1,-1 0 0,1 0-1,-1 0 1,1 0-1,-1 0 1,0-1 0,1 1-1,-1-1 1,0 1-1,1-1 1,-1 1 0,0-1-1,0 0 1,0 0-1,1 0 1,-1 1 0,0-1-1,1-2 1,5-4 30,-1 0 0,0 0 0,-1-1 0,0 1-1,0-1 1,-1 0 0,0-1 0,0 1 0,3-10 0,19-84 327,-25 100-358,6-33 189,-1 1 0,2-46-1,-7 101-198,1 1-1,0-1 0,2 1 1,0-1-1,12 32 0,-15-50 1,-1 0 0,1 0 0,0-1-1,1 1 1,-1-1 0,0 1-1,1-1 1,-1 1 0,1-1-1,0 0 1,0 0 0,0 1-1,0-2 1,0 1 0,0 0-1,1 0 1,-1-1 0,1 1-1,-1-1 1,1 0 0,-1 1 0,1-1-1,0 0 1,0-1 0,-1 1-1,1-1 1,0 1 0,0-1-1,0 0 1,0 0 0,0 0-1,-1 0 1,1 0 0,0-1-1,0 1 1,0-1 0,-1 0-1,1 0 1,0 0 0,-1 0 0,5-3-1,16-8 27,-1-1 0,41-31 0,-42 28 9,1 0 0,34-17 0,-53 32-34,1-1 0,0 0 0,0 1 1,-1 0-1,1 0 0,0 0 0,0 0 0,0 0 0,0 1 0,0 0 1,1 0-1,-1 0 0,6 1 0,-7 0 0,0 0 1,0 0-1,0 1 0,0-1 1,0 1-1,-1-1 0,1 1 1,0 0-1,-1 0 0,1 0 1,-1 1-1,0-1 0,0 0 1,0 1-1,0 0 0,0-1 1,2 5-1,18 41 67,-17-36-28,0 0 0,1 0 0,11 18 1,-16-29-32,0 0 0,0 0 0,0 0 0,0 0 0,0 0 0,0 0 0,0 0 0,0 0 0,0 0 0,0-1 0,0 1 0,1 0 1,-1-1-1,0 1 0,0-1 0,1 1 0,-1-1 0,0 0 0,1 1 0,-1-1 0,0 0 0,1 0 0,-1 0 0,1 0 0,-1 0 0,0-1 0,1 1 1,-1 0-1,0 0 0,1-1 0,-1 1 0,0-1 0,0 1 0,1-1 0,-1 0 0,0 0 0,0 1 0,0-1 0,0 0 0,0 0 0,0 0 0,2-2 1,5-5-21,-1-1 0,0 0 1,0 0-1,6-12 0,-8 12-146,2-2-267,0 0-1,-1 0 1,-1-1-1,0 0 1,0 0-1,-1 0 1,3-20 0,-3 6-335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3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17364,'-9'-3'2064,"7"5"-1232,2 4-360,6 0 1689,5 2-1289,7-1-1960,5 1 1192,6 3-368,2-2-168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3:5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13618 689 11218,'-50'-36'932,"-56"-52"0,61 48-436,-67-45 0,66 57-279,0 2 1,-1 3 0,-67-24-1,40 23-10,-127-25-1,-370-10-183,557 58-29,-130-8-73,-2251-128-412,268 100 761,-1 102-203,386 61-83,19 138 8,1711-261 8,-598 132 23,14 38 96,286-48-10,266-103-81,0 2 0,2 2 0,1 2 0,-64 55-1,92-70-19,0-1-1,1 2 1,1 0-1,0 0 1,1 1-1,1 0 0,0 1 1,1 0-1,-7 17 1,11-20-8,0 1 0,1 0 0,0-1 0,1 1 0,1 0 1,0 0-1,1 0 0,1 1 0,0-1 0,0 0 0,8 27 0,-3-21-9,2 0-1,0 0 0,1 0 1,1-1-1,0 0 1,2-1-1,0-1 0,1 1 1,23 22-1,-1-6-40,3 0-1,81 55 0,-25-30-40,4-4 0,1-4 0,3-5 0,155 49 0,446 87-184,-595-157 248,2682 475 24,-183-262 30,-498-189-19,-13-230-7,-1205-6 2,-704 132 26,-3-9 1,284-139 0,-388 160 9,-3-3 0,105-81 0,-130 84 23,-1-2 0,-3-3 0,77-95 1,-108 118-32,0 0 0,-1 0 0,-1-2 0,-2 0 0,-1 0 0,-1-1 0,8-31 0,-14 37-13,0-1 0,-2 1 0,0-1 0,-2 0 0,-1 0 0,0 0 0,-2 0 0,0 1 0,-11-40 0,6 38-22,-1 1 0,-1 0 1,-1 0-1,-2 1 0,0 1 1,-1 0-1,-1 1 0,-1 0 0,0 1 1,-2 1-1,0 0 0,-21-15 1,-15-8-16,-1 2 0,-2 3 0,-87-42 0,-114-44-41,-27-2-18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3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19364,'-17'9'1009,"1"-1"-1,0 2 1,-20 16-1,30-22-774,1 0 0,1 0 0,-1 1 0,1-1 1,0 1-1,0 0 0,0 0 0,1 1 0,-1-1 0,1 1 0,0-1 0,1 1 0,-3 9 0,4-14-221,1 0 0,0 0-1,-1 0 1,1 0 0,0 0 0,0 1-1,0-1 1,0 0 0,0 0-1,0 0 1,0 0 0,0 0 0,0 1-1,0-1 1,1 0 0,-1 0 0,1 0-1,-1 0 1,0 0 0,1 0 0,0 0-1,-1 0 1,1 0 0,0 0 0,-1 0-1,1 0 1,0-1 0,0 1 0,0 0-1,-1 0 1,1-1 0,0 1 0,0-1-1,0 1 1,0-1 0,0 1 0,1-1-1,-1 1 1,0-1 0,0 0 0,0 0-1,0 0 1,0 1 0,0-1 0,1 0-1,-1 0 1,0-1 0,0 1 0,0 0-1,0 0 1,2-1 0,6-1 51,-1 0-1,1 0 1,-1-1 0,1 0 0,11-6 0,65-40-70,-49 27-4,45-21-1,-76 41 14,-1 0 1,1 0 0,0 1-1,0-1 1,0 1-1,0 1 1,1-1-1,-1 0 1,0 1 0,8 1-1,-9 0 26,0-1 1,-1 1-1,1 0 0,0 1 0,-1-1 0,1 1 1,-1 0-1,0-1 0,0 2 0,1-1 1,-1 0-1,-1 0 0,1 1 0,0 0 0,2 3 1,7 8 132,-9-9-55,1 0 0,0-1 0,0 0 0,0 1 0,1-2 0,5 5 0,-8-7-75,-1 0 0,1 0 0,0 0 0,0-1 1,0 1-1,0-1 0,0 1 0,0-1 0,0 0 0,0 0 0,0 0 0,0 0 0,-1 0 0,1 0 1,0 0-1,0-1 0,0 1 0,0-1 0,0 1 0,0-1 0,0 0 0,3-2 0,48-29 231,-34 20-215,0 0 1,28-12-1,-42 22-57,1 0-1,0 0 1,-1 0 0,1 1-1,0 0 1,0 0 0,-1 0 0,1 1-1,0 0 1,0 0 0,0 0-1,0 1 1,9 2 0,-12-2-48,0 1 0,0-1 1,0 1-1,0-1 0,0 1 1,-1 0-1,1 0 0,-1 0 1,1 1-1,-1-1 0,3 4 1,3 3-826,-8-9 835,0 0 0,0-1 0,0 1 0,0 0 0,-1-6-1950,-4-3 1316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3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210 313 19244,'-3'-1'234,"0"-1"0,-1 1 0,1 0 0,0 1 0,0-1 0,-1 0 0,1 1 0,0 0 0,-1 0 0,1 0 0,0 0 0,0 0 0,-1 1 0,1 0 0,0-1 0,0 1 0,-1 0 0,1 1 0,0-1 0,0 0 0,0 1 0,-4 3 0,-2 1 148,-1 1 0,1 0 0,1 0 0,0 1 0,-10 11 0,9-7-180,0 0 0,0 0 0,1 1 0,1 1 0,-6 14 1,10-22-153,1 1 0,0-1 0,0 1 1,0 0-1,1 0 0,0-1 0,0 1 1,0 0-1,1 0 0,0 0 0,1 0 1,0 0-1,1 7 0,-1-11-41,0-1-1,0 1 1,0-1 0,0 1-1,1-1 1,-1 1-1,1-1 1,0 0-1,-1 0 1,1 0 0,0 0-1,0 0 1,0 0-1,0-1 1,1 1 0,-1-1-1,0 1 1,1-1-1,-1 0 1,1 0-1,-1 0 1,1 0 0,0 0-1,-1-1 1,1 1-1,0-1 1,-1 0 0,1 0-1,0 0 1,4 0-1,4-1-174,-1-1 0,0 0 0,0 0-1,0-1 1,0 0 0,17-8 0,1-3-359,-2-1 1,0-1-1,32-26 1,-17 6-102</inkml:trace>
  <inkml:trace contextRef="#ctx0" brushRef="#br0" timeOffset="1">525 279 17828,'0'2'289,"0"1"1,0-1-1,0 0 1,-1 0-1,1 1 0,-1-1 1,1 0-1,-1 0 1,0 0-1,0 0 1,0 0-1,-2 4 1,0 0 342,-5 15 1095,1-1-1,-7 42 0,12-52-1506,0 0-1,1 0 1,1-1-1,0 1 0,0 0 1,1 0-1,0 0 1,5 16-1,-6-24-203,1 0 0,-1-1 0,1 1 0,0 0 0,0 0 0,-1-1 0,1 1 0,1 0 0,-1-1 0,0 1 0,0-1 0,1 0 0,-1 1 0,0-1 0,3 1 0,-4-1-36,1-1 0,0 0 0,0 1 1,0-1-1,0 0 0,0 0 1,0 0-1,0 1 0,0-1 0,0 0 1,0 0-1,-1-1 0,1 1 1,0 0-1,0 0 0,0 0 1,0-1-1,0 1 0,0 0 0,0-1 1,1 0-1,1-1-140,0-1 0,0 1 1,0-1-1,0 0 0,0 0 0,-1 0 1,1-1-1,-1 1 0,0 0 0,0-1 0,0 1 1,1-5-1,2-7-640,-1 1 0,0-1 0,-1 0 1,2-30-1,-4-62-2577,-2 89 2860,-7-116-2298,6 115 3133,-1 0 0,0 0 0,-2 0 0,-13-32 0,18 50-210,0 0 1,0 1 0,-1-1-1,1 0 1,0 0 0,-1 0-1,1 1 1,-1-1 0,1 0-1,-1 0 1,1 1 0,-1-1-1,1 0 1,-1 1 0,0-1-1,0 1 1,1-1 0,-1 1-1,0-1 1,0 1-1,1-1 1,-1 1 0,-1 0-1,1 0 13,1 0-1,-1 0 1,0 1-1,0-1 0,1 0 1,-1 1-1,0-1 1,1 0-1,-1 1 0,1-1 1,-1 1-1,1-1 1,-1 1-1,1 0 0,-1-1 1,1 1-1,-1-1 1,1 1-1,0 0 0,-1 1 1,-2 4 463,0 0 0,1 1 0,0-1 0,-2 10 0,4-13-638,-1 1-1,1 0 0,-1-1 1,1 1-1,0 0 0,0-1 0,1 1 1,-1 0-1,1-1 0,0 1 1,0-1-1,0 1 0,0-1 1,1 1-1,-1-1 0,1 0 1,0 0-1,0 0 0,0 0 1,0 0-1,0 0 0,1 0 1,0-1-1,-1 1 0,1-1 1,0 0-1,0 0 0,0 0 1,0 0-1,1 0 0,6 2 1,23 8-564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3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99 411 17684,'0'1'195,"0"1"1,0-1 0,0 1-1,0 0 1,0-1 0,0 1 0,0-1-1,-1 1 1,1 0 0,0-1-1,-1 1 1,0-1 0,1 0-1,-1 1 1,0-1 0,-1 3-1,-19 23 1203,11-16-249,2 1-453,-1 0 0,1 0-1,1 0 1,-7 17 0,11-22-529,1 0 1,-1 0-1,1 1 1,1-1-1,-1 1 0,1-1 1,1 1-1,-1 0 1,2 11-1,-1-18-146,0 1 1,0-1-1,0 1 0,0 0 0,0-1 1,1 1-1,-1-1 0,1 1 0,-1-1 0,1 1 1,-1-1-1,1 1 0,0-1 0,0 0 1,0 1-1,0-1 0,0 0 0,0 0 1,0 1-1,0-1 0,0 0 0,1 0 1,-1 0-1,0-1 0,1 1 0,-1 0 0,1 0 1,-1-1-1,1 1 0,-1-1 0,1 1 1,-1-1-1,1 0 0,-1 1 0,1-1 1,0 0-1,-1 0 0,1 0 0,-1 0 1,1-1-1,0 1 0,-1 0 0,2-1 1,4-1-3,0 0 0,-1-1 0,1 1 0,-1-1 0,1-1 0,-1 1 0,0-1 0,7-6 0,3-6-5,-2 1-1,1-2 1,-2 0 0,0 0 0,-1-1 0,-1-1 0,-1 0 0,0-1 0,-2 0 0,0 0 0,8-35-1,-13 32-10,-3 23-3,0 0 1,0-1-1,0 1 0,0 0 1,0 0-1,0 0 0,0-1 1,0 1-1,0 0 0,0 0 1,0 0-1,0-1 0,0 1 1,0 0-1,0 0 0,0 0 1,0 0-1,0-1 0,0 1 1,0 0-1,0 0 0,0 0 1,0 0-1,-1-1 0,1 1 1,0 0-1,0 0 0,0 0 1,0 0-1,0 0 0,0-1 1,-1 1-1,1 0 0,0 0 1,0 0-1,0 0 1,0 0-1,-1 0 0,1 0 1,0 0-1,0 0 0,0 0 1,-1 0-1,1 0 0,0 0 0,-8 7 0,-5 14-19,6-4 33,0 1-1,0 0 1,2 0-1,0 0 0,2 1 1,-1-1-1,2 1 1,0 28-1,2-45-14,0 0 0,0 0-1,1 1 1,-1-1 0,0 0-1,1 0 1,-1 0 0,1 0-1,0 0 1,0 0 0,0 0-1,0 0 1,0 0 0,0 0-1,0 0 1,1 0 0,-1 0-1,1-1 1,-1 1 0,1-1-1,-1 1 1,1-1 0,0 0-1,0 0 1,0 1 0,0-1-1,0 0 1,0-1 0,0 1-1,0 0 1,0-1 0,0 1-1,1-1 1,-1 0 0,0 1-1,0-1 1,0 0 0,4-1-1,7 0-105,-1-1 0,1-1-1,-1 0 1,0 0 0,17-8-1,-4 0-31,0 0 0,0-2 0,-1 0 0,-1-2 0,0 0 0,-1-2 0,-1 0 0,-1-2 0,0 0 0,30-39 0,-40 44 214,0 0 1,-1-1 0,-1 0 0,0-1 0,-1 0 0,-1 0 0,0 0 0,-1-1 0,-1 0-1,0 0 1,-2 0 0,0 0 0,0 0 0,-2-1 0,0 1 0,-1 0 0,-1-1-1,-4-18 1,4 30-45,1 1 0,-1 0 0,1 0 0,-2 0 0,1 0 0,0 0 0,-1 0-1,0 0 1,0 1 0,-5-5 0,7 7-27,0 1 0,-1 0 0,1 0 0,-1 0 0,1 0-1,-1 0 1,0 0 0,1 0 0,-1 0 0,0 0 0,1 1 0,-1-1 0,0 1 0,0 0-1,0-1 1,0 1 0,1 0 0,-1 0 0,0 0 0,0 0 0,0 0 0,0 1 0,0-1-1,1 0 1,-1 1 0,0 0 0,0-1 0,1 1 0,-1 0 0,0 0 0,1 0-1,-3 2 1,-3 2-4,1 0-1,0 0 1,0 1-1,1 0 0,-1 0 1,1 1-1,1-1 0,-1 1 1,1 0-1,-5 12 1,-1 4-1,2 0 0,-7 28 0,10-31-8,1 0 0,0 0 1,2 0-1,1 1 0,0-1 0,1 0 0,2 1 1,6 38-1,-5-47-144,0-1 0,0-1 0,1 1 0,1 0 0,0-1 0,0 0 0,1 0 0,0 0 0,0-1 0,1 0 0,1 0 0,-1-1 0,2 0 0,-1 0 0,1-1 0,0 0 0,14 8 0,19 6-332,3-8-176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38 18052,'0'-3'185,"-1"1"-1,0 0 1,1 0 0,-1-1-1,0 1 1,0 0 0,0 0 0,-1 0-1,1 0 1,0 0 0,-1 0 0,1 1-1,-1-1 1,-2-1 0,3 2-79,0 0 1,-1 0-1,1 1 1,-1-1 0,1 1-1,-1-1 1,1 1-1,-1 0 1,1 0 0,-1-1-1,1 1 1,-1 0-1,0 0 1,1 1 0,-1-1-1,1 0 1,-1 0-1,1 1 1,-1-1 0,1 1-1,-1-1 1,1 1-1,-2 1 1,-5 3 179,0 0 0,0 0 1,1 1-1,0 0 0,0 0 0,1 1 0,-1 0 1,1 0-1,-7 12 0,2-2-64,1 0-1,0 1 1,-9 26 0,15-33-161,0 0 1,2 1 0,-1-1-1,1 0 1,1 1 0,0 0 0,1-1-1,0 1 1,0-1 0,3 13-1,-2-21-87,-1 0 0,1 0-1,0 1 1,0-1 0,0 0-1,0 0 1,1 0 0,-1 0 0,1 0-1,0-1 1,0 1 0,0 0-1,0-1 1,0 1 0,0-1 0,1 0-1,-1 0 1,1 0 0,0 0-1,0 0 1,-1 0 0,1-1 0,0 0-1,0 1 1,1-1 0,-1 0-1,0 0 1,0-1 0,0 1 0,1-1-1,-1 0 1,0 1 0,1-1-1,-1-1 1,0 1 0,0 0 0,1-1-1,4-1 1,3-1-136,0 0-1,-1-1 1,1 0-1,-1-1 1,0 0-1,0-1 1,0 0-1,-1-1 1,1 1-1,-2-2 1,13-12-1,21-26-473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3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36 19932,'-8'35'1705,"-16"44"0,-5 21 347,27-87-1803,-1-1-1,2 1 1,0 0 0,0 0 0,4 25 0,-3-35-181,0-1 0,0 1 0,1 0 0,0 0 0,-1-1 0,1 1 0,0-1 0,1 1 0,-1-1 0,0 1 0,1-1 0,2 4 0,-4-6-38,1-1 1,-1 1-1,1 0 0,-1-1 0,1 1 0,-1 0 1,1-1-1,-1 1 0,1-1 0,-1 1 0,0-1 1,1 1-1,-1-1 0,0 0 0,1 1 0,-1-1 0,0 1 1,0-1-1,0 1 0,0-1 0,1-1 0,4-15 245,13-58 349,9-45-249,-24 108-340,0-4-10,-12 28-58,9-9 34,-1-1 0,0 1 1,1 0-1,0-1 0,0 1 0,-1 0 1,2 0-1,-1-1 0,0 1 1,0 0-1,1-1 0,0 1 1,-1-1-1,1 1 0,0-1 1,0 1-1,0-1 0,1 1 0,-1-1 1,1 0-1,-1 0 0,4 4 1,-2-2-1,0 0 0,0-1 0,0 1 0,1-1 0,-1 0 0,1 0 0,0-1 0,0 1 0,0-1 0,0 0 1,0 0-1,8 3 0,-8-5 5,1 0 1,0 0-1,0 0 1,0-1-1,0 1 1,-1-1 0,1 0-1,0-1 1,-1 1-1,1-1 1,-1 0-1,1 0 1,-1 0-1,0-1 1,0 1-1,0-1 1,0 0 0,0 0-1,5-7 1,7-6 19,-1-1 1,22-34-1,-17 23-7,-1-2-1,18-41 0,-41 83-5,1 0 1,0-1-1,-2 18 0,-2 9-23,-5 12 45,-7 67 0,18-113-30,1-1-1,0 0 0,0 0 0,0 0 0,0 0 1,1 0-1,-1 0 0,1 0 0,-1 0 0,1 0 0,0 0 1,1 0-1,-1 0 0,2 3 0,-2-5-3,1 0 0,-1 0 0,0 0 0,0 0 0,1 0 1,-1 0-1,0 0 0,1 0 0,-1-1 0,1 1 0,-1 0 0,1-1 0,0 0 0,-1 1 0,1-1 0,-1 0 0,1 0 0,0 0 0,-1 0 0,1 0 1,0 0-1,-1 0 0,1 0 0,-1-1 0,1 1 0,0-1 0,-1 1 0,1-1 0,1-1 0,3 0-102,-1 0 0,0-1 0,1 0-1,-1 0 1,0 0 0,-1-1 0,1 1 0,-1-1 0,7-8-1,-7 8-306,-1 0-1,0-1 0,0 1 1,0-1-1,-1 0 0,0 0 0,0 0 1,0 0-1,0 0 0,-1 0 1,0-1-1,0 1 0,0-1 1,-1 1-1,0 0 0,0-1 0,-1-6 1,-3-24-897,-1-11-279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20156,'-2'12'841,"0"-2"-187,1 1 1,0 0-1,1-1 0,0 14 0,0-23-640,1 1 1,-1 0-1,0 0 0,0 0 0,1-1 0,-1 1 0,1 0 0,0 0 0,-1-1 0,1 1 1,0 0-1,0-1 0,0 1 0,0-1 0,0 0 0,0 1 0,1-1 0,-1 0 0,0 1 1,1-1-1,-1 0 0,1 0 0,-1 0 0,1 0 0,-1-1 0,1 1 0,0 0 0,0-1 1,-1 1-1,1-1 0,2 1 0,11 0-952,-1-1 0,1-1 0,-1 0 1,21-5-1,-25 4 441,0 0 0,0 1 0,0 0 1,1 0-1,-1 1 0,1 0 0,-1 1 1,0 0-1,20 5 0,-28-5 569,0-1 0,0 1-1,0 0 1,0-1 0,0 1-1,0 0 1,0 0-1,-1 1 1,1-1 0,0 0-1,-1 0 1,1 1 0,-1-1-1,1 1 1,-1-1 0,0 1-1,1 0 1,-1 0 0,0-1-1,0 1 1,0 0 0,-1 0-1,1 0 1,0 0 0,-1 0-1,1 0 1,-1 0 0,0 0-1,0 0 1,1 0 0,-1 1-1,-1-1 1,1 0 0,0 0-1,0 0 1,-1 0 0,1 0-1,-1 0 1,0 0-1,0 0 1,0 0 0,-1 3-1,-6 8 929,0-1 0,0 0 0,-1 0 0,-19 19 0,20-22-574,-81 82 3595,89-91-4008,-1 0-1,1 1 1,0-1 0,-1 0-1,1 0 1,0 1-1,0-1 1,-1 0-1,1 1 1,0-1 0,0 0-1,-1 0 1,1 1-1,0-1 1,0 1-1,0-1 1,0 0 0,0 1-1,0-1 1,0 0-1,-1 1 1,1-1-1,0 0 1,0 1 0,0-1-1,0 1 1,1-1-1,-1 0 1,0 1-1,0-1 1,0 0 0,0 1-1,0-1 1,1 1-1,13 2 27,33-8-382,-37 3 314,33-4-373,53 0-1,-83 6 333,-1 1-1,1 0 0,-1 0 0,1 1 0,-1 1 1,0 0-1,0 0 0,0 2 0,12 5 1,-22-10 76,0 1 0,0 1-1,0-1 1,0 0 0,0 0 0,0 1 0,0-1 0,-1 1 0,1 0 0,0-1 0,-1 1 0,0 0 0,1 0 0,-1 0 0,0 0 0,0 0 0,0 0 0,1 3 0,-2-3 26,0 0-1,0 0 1,0 0-1,0 0 1,0 0 0,0 0-1,-1 0 1,1 0 0,-1 0-1,1 0 1,-1 0 0,0 0-1,0-1 1,0 1 0,0 0-1,0 0 1,-2 1 0,-4 5 174,0-1 0,-1 1 0,0-1 1,-1-1-1,1 1 0,-15 6 1,11-6 140,0-1 0,-21 7 1,29-11-318,0-1 0,-1 0 0,1 0 1,-1 0-1,1 0 0,0-1 0,-1 0 0,1 1 0,-1-2 1,1 1-1,-8-2 0,11 2-81,0-1 1,0 0-1,0 1 1,0-1-1,0 0 1,0 0-1,0 0 1,0 1-1,1-1 1,-1 0-1,0 0 1,0 0-1,1 0 1,-1 0-1,1-1 1,-1 1-1,1 0 1,-1 0-1,1 0 0,0 0 1,-1-1-1,1 1 1,0 0-1,0 0 1,0-1-1,0 1 1,0 0-1,0 0 1,0 0-1,1-1 1,-1 1-1,0 0 1,1 0-1,0-2 1,1-5-109,1 0 1,0 0 0,7-13-1,14-18-462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25 267 19684,'1'26'1460,"-1"1"0,-1-1 0,-2 0 0,-7 32 0,-1 19-546,16-101-4657,3-13 3373,-7-198-5151,-1 48 6621,5 164 4427,0 32-4422,-3-6-1270,0-1 1,0 1-1,0-1 0,0 0 0,0 0 0,1 0 1,-1 0-1,1 0 0,-1 0 0,1-1 0,0 1 1,0-1-1,0 0 0,-1 0 0,1 0 0,0 0 0,1 0 1,4 0-1,19 4-647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20348,'-2'7'437,"0"0"-1,0 0 1,-1-1-1,0 1 1,0-1-1,0 0 1,-8 11-1,-1-2 1623,-23 22 0,96-32-3031,-47-2 800,-1-1 0,1 2 0,22 8 0,-30-9 163,0-1-1,0 1 0,-1 0 1,1 1-1,-1-1 0,1 1 1,-1 0-1,-1 0 1,1 1-1,4 5 0,-8-9 32,0 1-1,0-1 1,0 1 0,0-1-1,0 1 1,-1-1 0,1 1-1,0 0 1,-1-1-1,0 1 1,1 0 0,-1-1-1,0 1 1,0 0 0,0 0-1,0-1 1,0 1-1,0 0 1,0 0 0,-2 2-1,1-1 24,0 0 0,-1 1-1,0-1 1,0 0 0,1-1-1,-2 1 1,1 0 0,0-1-1,-5 5 1,-4 1 117,0 0 0,0 0 0,-1-1 0,-13 6 0,5-5-129,0-1-1,0 0 1,-1-2-1,0 0 1,-36 3-1,33-6-60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84 17308,'1'-1'69,"-1"1"1,0 0-1,0 0 0,0-1 1,0 1-1,0 0 1,0 0-1,0-1 1,0 1-1,0 0 0,0 0 1,0-1-1,0 1 1,0 0-1,0 0 1,-1 0-1,1-1 0,0 1 1,0 0-1,0 0 1,0-1-1,0 1 0,0 0 1,-1 0-1,1 0 1,0-1-1,0 1 1,0 0-1,-1 0 0,1 0 1,0 0-1,0 0 1,0-1-1,-1 1 1,1 0-1,0 0 0,0 0 1,-1 0-1,1 0 1,0 0-1,0 0 1,-1 0-1,1 0 0,-19 0 1174,-20 8 626,38-8-1761,-11 3 235,0 1-1,0 0 0,1 1 0,-1 1 0,1 0 0,0 0 1,1 1-1,0 0 0,-13 12 0,17-14-321,0 1 1,1 0-1,0 0 0,0 0 0,0 1 0,1-1 0,0 1 1,0 0-1,1 1 0,0-1 0,0 1 0,0-1 1,1 1-1,1 0 0,-2 11 0,2-16-22,1 1-1,0-1 0,1 0 1,-1 0-1,0 1 1,1-1-1,0 0 1,0 0-1,0 0 1,0 0-1,0 0 0,0 0 1,1 0-1,0 0 1,2 3-1,-3-4 2,1-1 0,-1 0 0,1 1 0,0-1 0,-1 0 0,1 0 0,0 0 0,-1 0 1,1 0-1,0 0 0,0-1 0,0 1 0,0-1 0,0 1 0,0-1 0,0 0 0,0 1 0,0-1 0,0 0 0,0 0 0,0-1 0,0 1 0,0 0 0,0-1 0,0 1 0,2-1 0,5-3-3,0 0 1,0-1-1,-1 0 0,1 0 0,-1-1 0,0 0 1,-1 0-1,0-1 0,0 0 0,0 0 1,9-13-1,3-7 36,0-1 0,15-33 0,-24 44 25,-1 0 0,-1-1 0,-1 0 0,0 0 1,7-34-1,-28 97 133,9-12-260,0 0 1,2 1-1,2-1 1,1 1-1,5 44 1,-4-75-46,0 1 1,-1-1-1,1 0 1,0 0-1,0 0 1,1 0-1,-1 0 1,0 0-1,1 0 0,0 0 1,4 4-1,-6-6 55,1-1 0,-1 1 0,1-1 0,-1 1 0,1-1 0,-1 0 0,1 1 0,0-1 0,-1 0 0,1 0 0,0 0 0,-1 1 0,1-1-1,0 0 1,-1 0 0,1 0 0,0 0 0,-1 0 0,1 0 0,0 0 0,-1 0 0,2 0 0,-1-1 8,1 0 1,-1 0-1,1 1 0,-1-1 1,0 0-1,1 0 0,-1 0 1,0 0-1,0-1 0,0 1 1,0 0-1,0 0 0,1-3 1,15-27-569,1-13-153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51 16892,'-1'41'1782,"-11"79"0,0-2 169,12-101-1567,0-1 0,1 1 0,0-1 0,8 31 0,-9-44-344,1-1 1,-1 0 0,1 1 0,0-1-1,0 0 1,0 1 0,0-1 0,0 0-1,0 0 1,1 0 0,-1 0 0,1 0-1,-1 0 1,1-1 0,0 1 0,3 2-1,-3-3-25,-1-1 0,1 1-1,-1-1 1,0 1-1,1-1 1,-1 0-1,1 0 1,-1 0 0,1 0-1,-1 0 1,1 0-1,-1 0 1,1-1 0,-1 1-1,0 0 1,1-1-1,-1 1 1,1-1 0,-1 0-1,2 0 1,4-4-25,-1 1 0,0-1-1,0 0 1,-1-1 0,1 0 0,-1 1 0,0-2 0,6-8 0,6-17-110,0-1 0,-2-1 1,-2 0-1,10-41 0,-6 24 0,27-97-1,-37 135 233,-4 17 27,-1 22 46,-4 32 408,-12 63 0,-3 37 670,16-141-1125,0-13-148,0 1-1,1-1 1,0 1 0,-1-1 0,2 1-1,-1-1 1,0 1 0,1-1 0,0 1-1,0-1 1,0 1 0,3 5-1,-3-9-23,0 0-1,-1-1 0,1 0 0,0 1 1,0-1-1,0 1 0,0-1 0,0 0 1,0 0-1,-1 0 0,1 1 0,0-1 0,0 0 1,0 0-1,0 0 0,0 0 0,0 0 1,0-1-1,0 1 0,0 0 0,0 0 1,-1-1-1,1 1 0,0 0 0,0-1 1,0 1-1,0-1 0,4-5-350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2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11870 546 13051,'-15'-19'21,"2"-1"0,-19-34 0,20 32-509,-1 0-1,-21-26 1,19 31 395,-2 1 1,0 0-1,0 1 0,-2 1 1,1 1-1,-2 0 0,0 2 1,0 0-1,-1 1 0,-26-8 1,-19-3 295,-1 4 0,-76-12 1,-318-25 1669,-5 29-1406,257 16-364,-1020-27-162,703 25-49,-2028 6-144,2342 9 191,-1323 51-87,1059-17 315,-569 121-1,685-79 76,-379 137 0,568-153-254,-227 119-1,304-131-40,3 4 0,2 3 0,-143 127 0,188-145 17,1 1 0,2 3 0,2 2 0,-56 87 0,81-111 21,1 1 0,1 1-1,1 0 1,2 0-1,0 1 1,2 1-1,1-1 1,1 1 0,1 0-1,1 0 1,1 0-1,5 52 1,1-49 11,2-1 0,1 1 1,1-1-1,2 0 0,1-1 1,1 0-1,1 0 0,2-2 0,1 0 1,20 27-1,10 5 20,2-3-1,3-2 1,64 53-1,-26-33 19,4-3-1,113 65 1,224 81 18,24-44-49,8-29-45,856 160-58,19-112 225,122-66-1181,5-77-658,-958-44 1135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12 19148,'8'-11'1674,"-8"11"-1653,0 0 0,0 0 1,0 0-1,0 0 0,0 0 0,0 0 1,0 0-1,0 0 0,0 0 0,0 0 1,0 1-1,0-1 0,0 0 0,0 0 1,0 0-1,0 0 0,0 0 0,-1 0 0,1 0 1,0 0-1,0 0 0,0 0 0,0 0 1,0 0-1,0 0 0,0 0 0,0 0 1,0 0-1,0 0 0,0 0 0,0 0 1,0 0-1,-1 0 0,1 0 0,0 0 1,0 0-1,0 0 0,0 0 0,0 0 1,0 0-1,0 0 0,0 0 0,0 0 0,0 0 1,0 0-1,0-1 0,0 1 0,0 0 1,0 0-1,0 0 0,0 0 0,0 0 1,-1 0-1,1 0 0,0 0 0,0 0 1,0 0-1,0 0 0,0 0 0,0 0 1,0 0-1,0 0 0,0-1 0,0 1 1,0 0-1,-22 18 1559,-5 13-1142,2 1-1,1 1 1,1 1 0,2 1 0,1 1 0,-21 56-1,36-79-364,0 0 0,1 1 0,1-1 1,0 1-1,-2 24 0,5-34-43,0 0 0,0 0 0,1 0 0,-1 0 0,1 0 0,0 0 0,0 0 0,0 0 0,1 0 0,3 6 0,-4-8-8,1 0-1,-1 0 1,1 0-1,0 0 1,0 0 0,-1 0-1,1-1 1,1 1-1,-1-1 1,0 1 0,0-1-1,1 0 1,-1 0-1,0 0 1,1 0 0,-1 0-1,1-1 1,4 1-1,5 0 3,0 0-1,0-1 1,0-1-1,0 0 0,0-1 1,0 0-1,0-1 1,0 0-1,21-9 0,8-6-546,50-31 0,-77 42 291,0 0 0,-1-2 1,0 0-1,-1 0 0,0-1 0,21-22 0,-25 17-311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9 123 20740,'-8'-2'2097,"8"-5"-1337,14-1-312,12-9 1144,7 2-343,13-2-513,2 0-240,8 4-384,1-1-224,-5 6-784,-6 4-272,-11 5 920,-6 7-225,-13 1-183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 17628,'-2'3'2088,"5"-1"-1000,3-2-367,11-7 1295,6 0-296,11-5-447,1-1-233,9 0-280,2-1-160,5 0-440,-2 3-200,-6 2-904,-7 3-1433,-5 6 1977,0 0-320,-10 0-312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18276,'6'18'2120,"9"5"-1215,4 2-393,7-4 1464,4-4-680,10-10-615,5-5-337,-1-7-969,0-2-375,-5-12 816,-7-10-152,-5-6-184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19932,'10'-4'701,"1"0"1,-1 1-1,1 0 0,0 0 0,1 1 1,20-1-1,-27 3-557,1 0 0,-1 0 0,1 0-1,-1 1 1,1 0 0,-1 0 0,1 0 0,-1 1 0,0-1 0,0 1 0,0 0 0,0 1-1,0-1 1,0 1 0,7 6 0,-9-6-107,-1 0 0,0 0-1,1 0 1,-1 1 0,0-1-1,-1 1 1,1-1 0,-1 1-1,1 0 1,-1 0 0,0-1 0,-1 1-1,1 0 1,-1 0 0,1 0-1,-1 0 1,0 0 0,-1 6 0,-1 3 27,0 0 0,-1-1 0,0 1 1,-8 17-1,-56 116 420,7-15-134,57-126-328,1 1 1,0-1 0,0 1 0,1 0 0,0 0 0,-2 11-1,3-16-19,1 0 0,-1 0-1,0 0 1,0 0 0,0 1-1,1-1 1,-1 0 0,1 0-1,-1 0 1,1 0 0,-1 0-1,1 0 1,0 0 0,-1 0-1,1 0 1,0 0 0,0-1 0,0 1-1,0 0 1,0 0 0,0-1-1,0 1 1,0 0 0,0-1-1,0 1 1,0-1 0,0 1-1,0-1 1,0 0 0,0 0-1,0 1 1,1-1 0,-1 0-1,0 0 1,0 0 0,0 0-1,1 0 1,1-1 0,10 0-14,0 0 0,0-1 0,0-1 0,-1 0 1,1-1-1,20-9 0,72-39-817,-100 50 741,11-7-202,3-1-565,26-17-1,-41 24 761,-1 1 0,1-1 0,-1 0 0,0 0 0,0 0 0,0 0 0,0 0 0,0-1 0,-1 1 0,0-1 0,0 0 0,0 0 0,3-6 0,-5 8 42,0 1 0,1 0 0,-1-1 0,0 1 0,0-1 0,0 1 0,0-1 0,0 1 0,0-1 1,-1 1-1,1 0 0,-1-3 0,-12-12-719</inkml:trace>
  <inkml:trace contextRef="#ctx0" brushRef="#br0" timeOffset="0.51">129 267 18756,'-20'3'1872,"11"1"-1199,9 4-297,9 0 952,10-4-272,11-4-704,7 0-448,9-7-928,1-3 2040,4-6-1112,-4-1-48,-4-2-88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90 16171,'-1'19'1411,"-1"1"-1,0-1 0,-7 21 0,5-21-435,0-1 1,1 1-1,0 21 0,3-40-944,0 1 0,0 0 0,0 0-1,-1-1 1,2 1 0,-1 0 0,0 0-1,0 0 1,0-1 0,0 1 0,0 0-1,1-1 1,-1 1 0,0 0 0,1 0-1,-1-1 1,0 1 0,1 0-1,-1-1 1,1 1 0,-1-1 0,1 1-1,0 0-9,0-1 0,-1 0 1,1 0-1,0 0 0,-1 0 0,1 0 0,0 0 0,-1 0 0,1 0 0,0 0 0,-1 0 0,1-1 0,-1 1 0,1 0 0,0 0 0,-1 0 0,1-1 0,-1 1 0,1 0 0,0-1 0,30-27 274,-27 25-298,19-21 39,1 1 0,30-21 1,-47 38-35,0 1 0,1 1 1,-1-1-1,1 1 0,0 0 1,0 1-1,0 0 0,0 0 1,1 1-1,-1 0 0,1 1 1,-1-1-1,14 1 0,-19 1-1,1 1 0,-1 0-1,1-1 1,-1 1 0,0 0-1,0 0 1,1 1 0,-1-1-1,0 1 1,0 0 0,0-1-1,-1 1 1,1 1 0,0-1-1,-1 0 1,1 1 0,-1-1-1,0 1 1,0-1 0,0 1-1,2 4 1,1 2 26,-1 0 1,0 1-1,-1-1 0,1 1 1,2 18-1,-6-27-18,0 0 0,0-1 0,0 1 0,0 0 1,0-1-1,0 1 0,1 0 0,-1-1 0,0 1 0,0 0 1,1-1-1,-1 1 0,1-1 0,-1 1 0,0-1 0,1 1 1,-1-1-1,1 1 0,-1-1 0,2 1 0,-2-1-3,1 0 0,-1 0 0,1 0-1,-1 0 1,1 0 0,-1 0 0,0 0 0,1 0 0,-1 0-1,1 0 1,-1 0 0,1-1 0,-1 1 0,1 0 0,-1 0-1,0-1 1,1 1 0,-1 0 0,1 0 0,-1-1 0,1 0-1,21-28 142,-14 18-94,3-4-3,1 1-1,18-16 1,-27 27-65,0 0 0,0 0-1,1 0 1,0 1 0,-1-1 0,1 1 0,0 0 0,0 0 0,0 1-1,0-1 1,1 1 0,-1 0 0,0 0 0,0 0 0,8 0 0,-9 1 5,-1 0 0,1 1 0,-1 0 0,1-1 0,-1 1 0,1 0 1,-1 0-1,1 0 0,-1 0 0,0 1 0,0-1 0,0 1 0,0-1 0,0 1 1,0 0-1,0 0 0,0 0 0,0 0 0,1 2 0,2 5-29,0 0-1,0 1 1,6 14 0,5 12-9,-15-35 54,-1 0 0,1 0 0,0 0 0,0 0 0,0 0-1,0 0 1,0 0 0,0 0 0,0 0 0,0 0 0,0-1 0,0 1 0,1 0 0,-1-1 0,0 1 0,0-1 0,1 1 0,-1-1-1,0 0 1,1 1 0,-1-1 0,0 0 0,1 0 0,-1 0 0,0 0 0,1 0 0,-1-1 0,1 1 0,-1 0 0,0 0 0,0-1-1,1 1 1,-1-1 0,0 0 0,0 1 0,1-1 0,1-1 0,5-3 14,0-1 0,-1 1 0,0-2-1,9-7 1,-13 11-20,24-24 71,-1-1 0,-1-1 0,30-47 0,-54 73-70,1 1-1,-1-1 1,1 0 0,-1 0 0,0 0-1,0 0 1,0 1 0,0-1-1,-1-1 1,1 1 0,-1-5 0,0 7 2,0 1 0,0-1 0,0 1 0,0-1 0,0 1 0,-1-1 0,1 1 0,0-1 0,0 1 0,0-1 0,-1 1 0,1 0 0,0-1 0,-1 1 0,1 0 0,0-1 0,-1 1 0,1 0 0,0-1 0,-1 1 0,1 0 0,-1-1 0,1 1 0,0 0 0,-1 0 0,1 0 0,-1-1 0,0 1 0,-1 0 5,1 0 0,-1 0 0,0 0 0,0 1-1,0-1 1,0 0 0,1 1 0,-1-1 0,0 1 0,1-1 0,-1 1 0,-2 1 0,-3 2 19,1 1 0,-1-1 1,1 1-1,-1 1 1,1-1-1,1 1 0,-1 0 1,1 0-1,0 1 0,1 0 1,0-1-1,-5 10 1,6-10-12,0-1 1,1 1-1,0 0 0,0 0 1,0 0-1,0 0 1,1 0-1,0 1 1,0-1-1,1 0 1,0 1-1,0-1 1,0 0-1,1 0 1,0 1-1,2 5 1,-3-9-49,1-1-1,0-1 1,0 1 0,0 0 0,0 0-1,0 0 1,0 0 0,0-1-1,0 1 1,1 0 0,-1-1 0,1 1-1,-1-1 1,1 0 0,0 1 0,0-1-1,-1 0 1,1 0 0,0 0 0,0 0-1,0-1 1,0 1 0,0 0 0,0-1-1,0 1 1,0-1 0,0 0 0,1 0-1,-1 0 1,0 0 0,0 0-1,0 0 1,0 0 0,0-1 0,0 1-1,0-1 1,0 0 0,0 1 0,0-1-1,0 0 1,0 0 0,0 0 0,-1-1-1,1 1 1,0 0 0,2-3 0,23-20-323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52 148 20852,'0'0'64,"0"0"-1,0 0 1,1 0-1,-1 0 1,0 1-1,0-1 1,0 0-1,1 0 1,-1 0-1,0 1 0,0-1 1,0 0-1,0 0 1,0 1-1,1-1 1,-1 0-1,0 1 1,0-1-1,0 0 1,0 0-1,0 1 1,0-1-1,0 0 0,0 1 1,0-1-1,0 0 1,0 0-1,0 1 1,0-1-1,0 0 1,0 1-1,0-1 1,-1 0-1,1 0 0,0 1 1,0-1-1,-6 19 115,3-12 172,-10 49 466,2 1-1,2-1 1,-1 93 0,9-139-769,1 3 56,-1 0 1,2 0 0,2 18 0,-3-31-97,0 1 1,0-1-1,0 1 1,0-1 0,0 1-1,0-1 1,1 1-1,-1-1 1,0 1 0,0-1-1,0 1 1,1-1-1,-1 1 1,0-1 0,0 0-1,1 1 1,-1-1-1,0 1 1,1-1 0,-1 0-1,1 0 1,-1 1-1,0-1 1,1 0 0,-1 1-1,1-1 1,-1 0-1,1 0 1,-1 0 0,1 0-1,-1 1 1,1-1-1,-1 0 1,1 0 0,-1 0-1,1 0 1,-1 0-1,1 0 1,-1 0-1,1 0 1,-1-1 0,1 1-1,-1 0 1,1 0-1,-1 0 1,1 0 0,-1-1-1,0 1 1,1 0-1,-1-1 1,1 1 0,-1 0-1,0 0 1,1-1-1,-1 1 1,0-1 0,1 1-1,-1 0 1,0-1-1,1 1 1,-1-1 0,0 0-1,7-9 62,0 0-1,-1 0 1,-1-1-1,1 0 1,-2 0-1,0 0 1,4-15-1,16-88 299,-17 67-222,-2-1 0,-2 0-1,-5-69 1,2 113-132,0 0-1,-1 0 1,1 0 0,-1 0 0,0 0-1,0 0 1,-1 0 0,1 1 0,-1-1-1,-3-5 1,5 8-12,0 1 0,-1 0 0,1 0-1,0 0 1,0 0 0,0 0 0,-1 0 0,1 0 0,0 0 0,0 0-1,0 0 1,-1 0 0,1 0 0,0 0 0,0 0 0,0 0 0,-1 0-1,1 0 1,0 0 0,0 0 0,0 0 0,-1 0 0,1 0 0,0 0-1,0 0 1,0 1 0,0-1 0,-1 0 0,1 0 0,0 0 0,0 0-1,0 0 1,0 1 0,0-1 0,-1 0 0,1 0 0,0 0-1,0 0 1,0 1 0,0-1 0,0 0 0,0 0 0,0 0 0,0 1-1,0-1 1,0 0 0,0 0 0,0 0 0,0 1 0,0-1 0,0 0-1,0 0 1,0 0 0,0 1 0,0-1 0,-2 16 12,3-1-10,0-1 0,0 1 0,7 25 0,-7-35-4,0 0 1,1-1 0,0 1-1,0 0 1,0 0-1,0-1 1,1 1 0,-1-1-1,1 1 1,0-1-1,1 0 1,-1-1-1,1 1 1,5 4 0,-7-7 0,0 1 0,0-1-1,0 0 1,0-1 0,1 1 0,-1 0 0,0 0 0,0-1 0,1 1 0,-1-1 0,0 0 0,1 0 0,-1 0 0,0 0 0,1 0 0,3-1-1,-2-1 1,0 1 0,0 0 0,0-1 0,0 0 0,0 0 0,-1 0 0,1-1 0,5-4 0,2-3 2,-1-1-1,0-1 0,0 1 1,8-16-1,6-14-3,23-52-1,-41 80-1,-2 7-23,-2 11 0,-2 10 8,0-1 1,-1 1-1,-3 19 0,-1 4 6,3-11-5,-9 85-60,6 118 0,5-223-22,0-5 48,-1 0 0,1 0 0,0-1 0,0 1 0,0 0 0,1-1 0,-1 1 0,0 0 0,0-1 0,1 1 0,-1 0 0,1-1 0,0 1-1,-1-1 1,1 1 0,0-1 0,0 1 0,2 1 0,-3-3 7,0 0 0,0 0 0,1 0 0,-1 0 0,0 0-1,1 0 1,-1 0 0,0 0 0,1 0 0,-1 0 0,0 0-1,1-1 1,-1 1 0,0 0 0,1 0 0,-1 0 0,0 0 0,0 0-1,1-1 1,-1 1 0,0 0 0,0 0 0,1-1 0,-1 1-1,0 0 1,0 0 0,0-1 0,0 1 0,1 0 0,-1-1-1,0 1 1,0 0 0,0 0 0,0-1 0,6-14-503,-5 13 368,21-59-1115,-9 26 384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53 132 18108,'11'-2'608,"0"-1"1,-1 0-1,1-1 0,-1-1 0,0 1 1,9-7-1,-14 8-326,-1 0 0,0 0-1,0 0 1,0 0 0,0 0 0,-1-1-1,1 0 1,-1 0 0,0 0 0,0 0-1,0 0 1,0-1 0,-1 1 0,4-10-1,-6 13-230,0 0-1,1 0 0,-1 0 1,0 0-1,0 0 1,0 0-1,1 0 0,-1-1 1,0 1-1,-1 0 0,1 0 1,0 0-1,0 0 1,0 0-1,-1 0 0,1 0 1,0 0-1,-1 0 0,1 0 1,-1 0-1,0 0 1,1 0-1,-1 0 0,1 0 1,-1 0-1,0 1 0,0-1 1,0 0-1,0 0 1,1 1-1,-1-1 0,0 0 1,0 1-1,0-1 0,0 1 1,0 0-1,0-1 1,0 1-1,-1 0 0,1 0 1,0-1-1,0 1 0,0 0 1,0 0-1,0 0 1,-2 0-1,-2 0 55,-1 0 0,0 1 0,0-1 0,1 1 0,-1 1 0,0-1 0,-7 3 0,5 0-54,0 0 0,1 1 0,-1 0 0,1 0 0,1 0 0,-1 1 0,1 0 1,0 0-1,-9 11 0,12-12-56,-1 0 1,1 0-1,0-1 0,0 2 1,1-1-1,-1 0 1,1 1-1,1-1 0,-1 1 1,1-1-1,-1 1 1,2 0-1,-1 0 0,1-1 1,0 9-1,0-13 2,0 1 0,0-1 0,0 0 1,1 1-1,-1-1 0,0 1 0,1-1 0,-1 1 0,1-1 0,0 0 0,-1 1 0,1-1 1,0 0-1,0 0 0,0 0 0,0 0 0,0 1 0,0-1 0,0 0 0,0-1 0,0 1 1,0 0-1,1 0 0,-1 0 0,0-1 0,1 1 0,-1 0 0,0-1 0,1 0 0,-1 1 1,1-1-1,-1 0 0,0 0 0,1 1 0,-1-1 0,1 0 0,-1 0 0,1-1 0,-1 1 1,1 0-1,-1 0 0,2-1 0,6-2-9,1 0 1,-1 0-1,0-1 1,0 0-1,9-6 1,23-15-38,-12 8 16,0 1 1,35-15-1,-56 28 21,-1 0 0,1 1 0,0 0 0,-1 0 0,1 1 0,0 0 0,0 0 0,0 0 0,1 1 0,-1 1 0,0-1 0,0 1 0,0 1 0,8 2 0,-10-2 1,0 1-1,-1 0 1,1 1 0,-1-1-1,0 1 1,0 0-1,0 0 1,-1 0 0,6 7-1,12 11 35,-21-21-17,0 0 0,1 0 0,-1 0-1,1-1 1,-1 1 0,0 0 0,1-1 0,-1 1-1,1-1 1,-1 1 0,1-1 0,0 0-1,-1 0 1,1 0 0,-1 1 0,1-2 0,-1 1-1,1 0 1,0 0 0,-1 0 0,1-1-1,-1 1 1,1-1 0,-1 1 0,1-1 0,-1 0-1,0 1 1,1-1 0,1-2 0,6-3 38,-1-1 0,0 0 0,12-13 0,-2 2 30,-14 14-67,2 0-1,-1-1 1,0 2 0,1-1-1,-1 0 1,1 1-1,0 0 1,0 1-1,10-3 1,-14 4-9,1 1 0,0 0 0,0-1 1,0 1-1,-1 1 0,1-1 0,0 0 0,0 1 0,-1-1 1,1 1-1,0 0 0,-1 0 0,1 0 0,-1 0 1,1 1-1,-1-1 0,1 0 0,-1 1 0,0 0 0,0 0 1,0 0-1,0 0 0,0 0 0,3 4 0,1 2-8,-1 0 0,0 0 0,-1 1 0,5 12 0,3 6 32,-11-26-20,-1 0 0,1-1 0,-1 1-1,1 0 1,-1-1 0,1 1-1,-1-1 1,1 1 0,-1-1 0,1 1-1,0-1 1,-1 1 0,1-1-1,0 0 1,0 1 0,-1-1 0,1 0-1,0 0 1,0 1 0,-1-1-1,1 0 1,0 0 0,0 0 0,0 0-1,-1 0 1,1 0 0,0 0-1,0 0 1,0 0 0,-1-1 0,1 1-1,0 0 1,0 0 0,-1-1-1,1 1 1,0 0 0,-1-1 0,2 0-1,33-23-149,-21 13-79,6 0-669,0 1-1,25-9 1,3-1-2176,-42 17 2741,-1 0 0,0 0 0,0 0-1,0 0 1,8-8 0,1-7-803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17684,'1'8'3102,"-1"-8"-2985,-19 79 3597,12-55-2967,2 1 0,-6 49 0,11-65-657,-1-2-4,1 0-1,0 1 1,2 14 0,-2-20-75,0-1 1,1 1 0,-1 0-1,1 0 1,0-1 0,-1 1-1,1-1 1,0 1 0,0 0-1,0-1 1,0 0 0,0 1-1,0-1 1,1 0 0,-1 1-1,0-1 1,1 0 0,-1 0-1,1 0 1,-1 0 0,4 1-1,5 1-6,0-1-1,-1 0 1,2-1-1,-1 0 1,15-1-1,11 2-104,-25-1 51,1 0 1,-1 2-1,0-1 1,0 1-1,0 1 1,0 0-1,10 5 1,-18-7 53,-1-1-1,0 0 1,0 0 0,1 1 0,-1-1 0,0 1 0,0 0 0,-1-1 0,1 1 0,0 0 0,0 0 0,-1 0 0,0 1-1,1-1 1,-1 0 0,0 0 0,0 1 0,0-1 0,0 1 0,0-1 0,-1 1 0,1-1 0,-1 1 0,0-1 0,1 1-1,-1 0 1,-1-1 0,1 1 0,0-1 0,0 1 0,-1-1 0,0 1 0,1-1 0,-1 1 0,0-1 0,0 1 0,-2 2-1,2-2 52,-1 0 0,1 0 0,-1 0 0,0 0 0,0 0-1,0 0 1,-1 0 0,1-1 0,-1 1 0,1-1 0,-1 0-1,0 1 1,0-1 0,0 0 0,0-1 0,0 1-1,0-1 1,-1 1 0,1-1 0,0 0 0,-1 0 0,1 0-1,-1-1 1,1 1 0,-1-1 0,1 0 0,-1 0 0,1 0-1,-1-1 1,1 1 0,-1-1 0,-5-1 0,5 1-54,0-1 0,0 0 1,-1 0-1,1 0 1,1 0-1,-1-1 0,0 0 1,1 1-1,-1-1 1,1 0-1,0-1 0,0 1 1,0-1-1,0 1 1,1-1-1,0 0 0,-1 0 1,1 0-1,0 0 1,1 0-1,-1 0 0,1-1 1,0 1-1,0-1 0,0-4 1,1 7-37,0 1-1,-1 0 1,1-1 0,0 1-1,1-1 1,-1 1 0,0 0 0,0-1-1,0 1 1,1 0 0,-1-1-1,1 1 1,-1 0 0,1 0 0,0-1-1,-1 1 1,1 0 0,0 0-1,0 0 1,0 0 0,0 0 0,0 0-1,0 0 1,0 0 0,0 1-1,0-1 1,0 0 0,0 0-1,1 1 1,-1-1 0,0 1 0,0-1-1,1 1 1,1-1 0,5 0-160,0 0 1,0 1 0,0 0 0,16 1-1,-7 0-5,1-1 86,1 0 0,0-1 0,-1-1 1,1-1-1,-1-1 0,30-10 0,-41 12 170,0-1 0,-1 0 1,1 0-1,-1 0 0,0-1 0,0 0 1,0 0-1,0-1 0,-1 1 0,0-1 1,0 0-1,0-1 0,0 1 0,-1-1 1,0 0-1,0 0 0,-1 0 0,0-1 1,0 1-1,3-11 0,-5 16-30,-1 0-1,0 0 1,0 0 0,1 0-1,-1 0 1,0 0-1,0 0 1,0 0-1,0 0 1,0 0 0,0 0-1,0 0 1,0 0-1,-1 0 1,1 0 0,0 0-1,-1 0 1,0-1-1,1 1-4,-1 1 1,1 0-1,-1-1 0,1 1 0,-1-1 0,0 1 0,1 0 0,-1 0 0,1-1 0,-1 1 0,0 0 0,1 0 0,-1 0 0,1 0 1,-1 0-1,0 0 0,1 0 0,-1 0 0,0 0 0,1 0 0,-2 0 0,-1 1 35,-1 0 0,1 0 0,-1 0 0,1 0 0,0 1 0,0 0 0,-1-1 0,1 1 0,-3 3-1,-2 2 8,0 0 0,1 1-1,0 0 1,-6 9 0,10-13-55,0 1 1,1-1-1,-1 0 1,1 1-1,0 0 1,1-1-1,-1 1 1,1 0-1,-1 0 1,1 7-1,1-10-8,0 0 0,0 0 0,1 0 0,-1-1 0,1 1 0,-1 0 0,1 0 0,0-1 0,-1 1 0,1-1 1,0 1-1,0-1 0,0 1 0,1-1 0,-1 1 0,0-1 0,0 0 0,1 0 0,-1 1 0,1-1 0,-1 0 0,1 0 0,-1-1 0,1 1 0,0 0 0,-1 0 0,1-1 0,0 1 0,0-1 0,1 1 0,9 1 6,-1 1 1,1-2-1,15 1 0,-25-1-4,12-1-156,9 2 316,41-3 0,-58 0-448,0 1 0,0-1 0,0-1 0,0 1 0,0-1 0,0 0 1,-1 0-1,1-1 0,-1 0 0,1 0 0,8-6 0,-13 8 174,0-1-1,1 1 1,-1 0 0,0-1-1,0 1 1,0-1-1,0 0 1,0 1-1,0-1 1,0-1 0,4-6-675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46 118 13635,'-21'-2'2587,"13"3"331,6-10 4721,-3 29-6467,2 1 1,-2 33-1,4-33-1097,1-1 0,1 1 0,1-1 0,1 1 1,7 24-1,-9-41-71,1 1 0,0-1 0,-1 1 0,1-1 1,4 6-1,-5-9-4,-1-1 1,0 1-1,1-1 1,-1 1 0,1-1-1,-1 1 1,0-1-1,1 1 1,0-1-1,-1 1 1,1-1 0,-1 0-1,1 1 1,-1-1-1,1 0 1,0 1-1,-1-1 1,1 0 0,0 0-1,-1 1 1,1-1-1,0 0 1,-1 0-1,1 0 1,0 0 0,-1 0-1,1 0 1,0 0-1,-1 0 1,1-1-1,0 1 1,-1 0 0,1 0-1,0 0 1,-1-1-1,1 1 1,-1 0-1,1-1 1,0 1 0,-1 0-1,1-1 1,-1 1-1,1-1 1,-1 1-1,1-1 1,0 0 0,3-4 3,0-1 0,-1 1 0,1 0 0,-1-1 1,0 0-1,0 0 0,-1 0 0,0 0 0,0 0 1,0 0-1,1-8 0,0-11 7,0-41-1,-1 20-1,-1 39-10,0 1-8,0 0-1,-1 1 1,0-1 0,0 0 0,0 1-1,-1-1 1,0 0 0,0 1-1,0-1 1,-4-8 0,5 14 5,0 0 0,0 0 0,0 1 0,0-1 0,0 0 0,0 0 0,0 0 0,0 0 0,0 0 0,0 1 1,0-1-1,-1 0 0,1 0 0,0 0 0,0 0 0,0 0 0,0 0 0,0 0 0,0 0 0,-1 0 0,1 1 0,0-1 0,0 0 0,0 0 0,0 0 0,0 0 0,-1 0 0,1 0 1,0 0-1,0 0 0,0 0 0,0 0 0,-1 0 0,1 0 0,0 0 0,0 0 0,0 0 0,0 0 0,0 0 0,-1-1 0,1 1 0,0 0 0,0 0 0,0 0 0,0 0 0,0 0 0,0 0 1,-1 0-1,1 0 0,0-1 0,0 1 0,0 0 0,0 0 0,-1 14-128,2-8 42,0 0 1,0 0 0,0 0 0,1 0-1,0 0 1,0 0 0,1-1 0,-1 1 0,1-1-1,0 0 1,5 6 0,-6-9 0,0 0 1,0 0-1,0 0 1,1 0-1,-1 0 0,1-1 1,-1 1-1,1-1 0,-1 1 1,1-1-1,0 0 1,0 0-1,0 0 0,0-1 1,-1 1-1,1-1 0,0 1 1,0-1-1,0 0 1,0 0-1,0 0 0,0-1 1,0 1-1,5-2 0,9-3-756,-1-1-1,0 0 0,-1-1 0,28-17 0,53-43-3361,-90 63 3973,-1 1 164,0 0 0,-1-1 0,1 1 0,-1-1 0,0 0 0,0 0 0,0 0 0,-1 0 0,1-1 0,-1 0 0,0 1 0,4-10 0,-7 13 158,0 0 0,0 1 0,1-1 0,-1 1 1,0-1-1,0 0 0,0 1 0,0-1 0,1 0 0,-1 1 0,0-1 1,0 1-1,-1-1 0,1 0 0,0 1 0,0-1 0,0 0 1,0 1-1,0-1 0,-1 1 0,1-1 0,0 0 0,-1 1 1,1-1-1,0 1 0,-1-1 0,1 1 0,0-1 0,-1 1 0,1-1 1,-1 1-1,1-1 0,-1 1 0,1 0 0,-1-1 0,0 1 1,1 0-1,-1 0 0,1-1 0,-1 1 0,0 0 0,1 0 1,-1 0-1,1 0 0,-1 0 0,0 0 0,1-1 0,-1 2 0,0-1 1,1 0-1,-2 0 0,0 0 169,-1 1-1,1-1 1,0 1 0,0 0 0,-1-1-1,1 1 1,0 0 0,0 0 0,0 1-1,0-1 1,0 0 0,-4 4-1,-3 6 126,0 0 0,0 1-1,1 0 1,1 0-1,0 1 1,0 0-1,1 0 1,1 0-1,-4 17 1,9-29-376,0 0-1,0 1 1,-1-1 0,2 0-1,-1 1 1,0-1-1,0 0 1,0 1 0,1-1-1,-1 0 1,1 1 0,-1-1-1,1 0 1,-1 0 0,1 0-1,0 1 1,-1-1 0,1 0-1,0 0 1,0 0 0,0 0-1,0 0 1,0 0-1,0-1 1,0 1 0,0 0-1,0 0 1,1-1 0,-1 1-1,0-1 1,0 1 0,1-1-1,-1 1 1,0-1 0,1 0-1,1 0 1,7 2-85,1-1-1,-1 0 1,20-1-1,-15 0-6,55-1-292,-39-1 179,1 2 0,-1 2 0,0 0 0,33 8 0,-63-10 204,0 0 1,0 0 0,0 1 0,0-1 0,0 0 0,0 0 0,0 1 0,0-1-1,0 1 1,0-1 0,0 1 0,-1-1 0,1 1 0,0 0 0,0-1-1,0 1 1,-1 0 0,1-1 0,0 1 0,0 1 0,-1-1 6,0 0 1,0-1-1,0 1 1,0 0-1,-1-1 1,1 1 0,0 0-1,0-1 1,-1 1-1,1-1 1,0 1-1,-1 0 1,1-1-1,0 1 1,-1-1-1,1 1 1,-1-1-1,1 1 1,-1-1-1,1 0 1,-1 1-1,1-1 1,-2 1 0,-7 4 193,0 0 1,-19 8-1,20-10-144,-20 8 24,-1 0-1,0-2 0,0-1 1,-1-2-1,0 0 0,-41 1 1,44-8-1141,26 1 1012,0 0 0,0-1 0,0 1 0,-1 0 0,1 0 0,0-1 1,0 1-1,0-1 0,0 1 0,0-1 0,0 1 0,0-1 0,0 0 0,0 0 0,0 1 0,1-1 0,-1 0 0,0 0 0,-1-1 0,0-4-497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2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2637 6825,'1149'-227'3455,"-589"59"-1329,-378 99-805,174-94 1,-292 130-992,-1-2 1,-2-4-1,57-47 1,-93 65-206,-1-1 0,-1-1 0,-1-1 0,-1-1 0,-1-1 0,-1-1 0,-1 0 0,-2-1 0,13-31 0,-18 34-56,-2-1-1,-2 1 1,0-1 0,-1-1 0,-2 1-1,0-1 1,-2 0 0,-1 1-1,-1-1 1,-2 0 0,0 0-1,-2 0 1,-10-39 0,2 25-78,-2 1 1,-2 0 0,-1 1 0,-2 1-1,-2 0 1,-43-58 0,29 52-109,-2 0 1,-2 3-1,-1 1 1,-79-59 0,37 43-111,-2 3 1,-2 3-1,-2 5 1,-97-35-1,35 25-64,-285-62-1,43 48-84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18004,'45'214'6802,"27"99"-4826,-69-304-1933,-1 0 0,1 0 0,6 13 0,-9-21-41,0-1-1,0 0 1,0 0 0,1 1 0,-1-1 0,0 0-1,0 0 1,0 1 0,0-1 0,0 0 0,0 0 0,0 0-1,1 1 1,-1-1 0,0 0 0,0 0 0,0 0-1,0 1 1,1-1 0,-1 0 0,0 0 0,0 0 0,1 0-1,-1 0 1,0 0 0,0 1 0,1-1 0,-1 0-1,0 0 1,0 0 0,1 0 0,-1 0 0,0 0 0,0 0-1,1 0 1,-1 0 0,0 0 0,0 0 0,1 0-1,-1 0 1,0-1 0,0 1 0,0 0 0,1 0 0,-1 0-1,1 0 1,0-3 3,0 1 0,0 0 0,0-1 0,0 1 0,-1-1 0,1 0 0,-1 1 0,1-1 0,-1-2-1,9-285 256,1-1-310,-9 284 25,5-31-85,-6 37 95,0 0 1,0 0-1,0 0 0,1 0 1,-1 0-1,0 0 0,1 0 1,-1 0-1,1 0 0,-1 0 1,1 0-1,0 0 0,-1 0 1,1 0-1,0 1 0,0-1 1,-1 0-1,1 0 0,0 1 1,0-1-1,0 0 0,0 1 1,0-1-1,2 0 0,-2 1 0,0 1-1,0-1 0,0 0 0,0 0 1,0 1-1,-1-1 0,1 1 0,0-1 0,0 1 1,0-1-1,-1 1 0,1-1 0,0 1 1,0 0-1,-1-1 0,1 1 0,-1 0 1,1 0-1,0-1 0,-1 1 0,1 0 0,-1 0 1,0 0-1,1 0 0,-1 0 0,0 0 1,0 0-1,1-1 0,-1 1 0,0 2 1,4 29-253,-4-22 267,-1 1 0,0-1 0,-1 0 0,0 0 0,0 0 0,-6 14 0,-27 59 427,20-52-295,13-25-148,-14 24 76,16-29-108,-1 0 0,0 0 0,1 1 1,-1-1-1,0 0 0,0 0 0,0 0 0,0 0 0,0-1 1,0 1-1,0 0 0,0 0 0,0-1 0,0 1 1,-1 0-1,1-1 0,0 1 0,0-1 0,-1 1 1,0-1-1,1 0-15,1 0 0,0 0 1,-1 0-1,1 0 0,0 0 1,-1 0-1,1-1 1,0 1-1,-1 0 0,1 0 1,0 0-1,-1-1 0,1 1 1,0 0-1,0 0 0,-1 0 1,1-1-1,0 1 0,0 0 1,0-1-1,-1 1 0,1 0 1,0 0-1,0-1 0,0 1 1,0 0-1,0-1 0,-1 1 1,1 0-1,0-1 0,0 1 1,0 0-1,0-1 0,0 1 1,0 0-1,0-1 0,0 1 1,0-1-1,1 1 0,4-16-735,5 4 79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305 247 17668,'-3'-2'222,"1"0"0,-1 0 0,0 0 0,1 1 0,-1-1 0,0 1 0,0 0 0,0-1 0,0 1 0,0 1 0,0-1 1,-1 0-1,1 1 0,0 0 0,0-1 0,-1 1 0,1 1 0,0-1 0,0 0 0,0 1 0,0-1 0,-6 3 0,-6 1 431,1 1 0,-1 1 0,-17 9 0,15-6-454,2 0-1,-1 1 1,2 1 0,-15 13 0,22-19-187,1 1-1,0 0 1,1 1 0,0-1 0,0 1 0,0 0 0,0 0 0,1 1 0,1-1 0,-6 15 0,8-21-12,1 0-1,0 1 1,-1-1-1,1 0 1,0 0-1,-1 0 1,1 0-1,0 1 1,0-1-1,0 0 1,0 0-1,0 1 1,0-1-1,1 0 1,-1 0-1,0 0 0,1 1 1,-1-1-1,0 0 1,1 0-1,0 0 1,-1 0-1,1 0 1,-1 0-1,1 0 1,0 0-1,0 0 1,0 0-1,0 0 1,0-1-1,-1 1 1,1 0-1,1 0 1,-1-1-1,0 1 1,2 0-1,0 0 2,0-1 1,0 1-1,0-1 1,0 0-1,0 0 0,1 0 1,-1 0-1,0-1 0,0 1 1,0-1-1,0 0 1,0 0-1,5-2 0,7-5-14,0-1-1,-1 0 0,0-1 1,0-1-1,-1 0 0,-1 0 1,16-20-1,69-96-298,-97 127 308,0 0 0,0 1 0,0-1 1,0 0-1,1 0 0,-1 1 0,0-1 0,0 0 0,0 0 1,0 0-1,0 1 0,0-1 0,0 0 0,1 0 1,-1 0-1,0 0 0,0 1 0,0-1 0,0 0 0,1 0 1,-1 0-1,0 0 0,0 0 0,0 0 0,1 0 0,-1 1 1,0-1-1,0 0 0,0 0 0,1 0 0,-1 0 0,0 0 1,0 0-1,0 0 0,1 0 0,-1 0 0,0 0 1,0 0-1,1 0 0,-1 0 0,0 0 0,0-1 0,0 1 1,1 0-1,-1 0 0,0 0 0,0 0 0,0 0 0,1 0 1,-1 0-1,0-1 0,0 1 0,0 0 0,0 0 0,1 0 1,-1 0-1,0-1 0,0 1 0,0 0 0,0 0 1,0 0-1,0-1 0,0 1 0,0 0 0,0 0 0,0-1 1,0 1-1,1 0 0,0 17-55,-1-17 54,0 44-73,-1-32 67,0 0-1,1 0 0,0 1 0,1-1 0,1 0 0,0 0 1,5 17-1,-7-29 12,0 1 0,1 0 0,-1-1 0,0 1 0,0 0 0,1 0 0,-1-1 0,0 1 0,1 0 0,-1-1 0,1 1 0,-1-1 0,1 1 0,-1-1 0,1 1 0,-1-1 0,1 1 0,0-1 1,-1 1-1,1-1 0,0 0 0,-1 1 0,1-1 0,0 0 0,-1 1 0,1-1 0,0 0 0,0 0 0,-1 0 0,1 0 0,1 0 0,-1 0 0,1-1 1,-1 0-1,1 1 0,-1-1 1,0 0-1,1 0 1,-1 0-1,0 0 0,0 0 1,0-1-1,1 1 0,-1 0 1,1-3-1,5-6 3,-1-1 0,8-19-1,28-79-100,-42 109 96,0 0 0,0 0 0,0 1 0,0-1 0,0 0 0,1 0 0,-1 0 0,0 0 0,0 0 0,0 0 0,0 0 0,0 0 0,0 0 0,0 0 0,0 0 0,0 0 0,0 0 0,0 0 0,0 0 0,0 0 0,0 0 0,0 0 0,1 0 0,-1 0 0,0 0 0,0 0 0,0 0 0,0 0 0,0 0 0,0 0 0,0 0 0,0 0 0,0 0 0,0 0 0,0 0 0,0 0 0,0 0 0,1 0 0,-1 0 0,0 0 0,0 0 0,0 0 0,0 0 0,0 0 0,0 0 0,0 0 0,0 0 0,0 0 0,0 0 0,0 0 0,0 0 0,0-1 0,0 1 0,0 0 0,0 0 0,0 0 0,0 0 0,0 0 0,0 0 0,0 0 0,0 0 0,0 0 0,0 0 0,0 0 0,0 0 0,0-1 0,2 11-57,1 16 11,-3-24 34,0 9-13,0-2 20,1 0 0,-1 0 0,1 0-1,1 0 1,0-1 0,0 1 0,1 0-1,4 10 1,-7-19 13,1 1-1,-1 0 1,1 0-1,-1-1 1,1 1 0,-1-1-1,1 1 1,-1-1 0,1 1-1,0-1 1,-1 1-1,1-1 1,0 1 0,-1-1-1,1 0 1,0 1-1,0-1 1,-1 0 0,1 0-1,0 1 1,0-1 0,0 0-1,-1 0 1,1 0-1,0 0 1,0 0 0,0 0-1,-1 0 1,1 0-1,0-1 1,0 1 0,0 0-1,-1 0 1,1-1 0,0 1-1,0 0 1,-1-1-1,1 1 1,0-1 0,-1 1-1,1-1 1,-1 1-1,1-1 1,0 0 0,4-4 29,-1 0 1,1 1 0,-1-2-1,3-5 1,18-31 123,-15 25-118,1 0 0,18-23-1,-28 38-47,0 1 1,0 0-1,0 0 0,0 0 0,0 0 1,0 0-1,0 0 0,1 0 0,-1 0 1,0 0-1,1 1 0,-1-1 0,0 1 1,1-1-1,-1 1 0,1-1 0,-1 1 1,3-1-1,-3 1-1,0 1 0,0-1 0,0 0 0,1 1 0,-1-1 1,0 1-1,0-1 0,0 1 0,-1-1 0,1 1 0,0 0 0,0-1 0,0 1 0,0 0 1,-1 0-1,1 0 0,0-1 0,-1 1 0,2 2 0,1 4-28,1 0-1,-1 1 1,0-1 0,-1 1-1,2 10 1,39 244 721,-28-154 6,-8-67-413,-2 0-1,-2 79 1,-3-118-259,0 1 1,0-1 0,-1 0 0,1 1-1,-1-1 1,0 1 0,0-1 0,0 0-1,0 0 1,0 1 0,0-1 0,0 0-1,-3 3 1,3-4-9,0-1 0,0 1 1,1-1-1,-1 0 0,0 1 0,0-1 0,0 1 0,0-1 0,0 0 0,0 0 0,1 0 1,-1 1-1,0-1 0,0 0 0,0 0 0,0 0 0,0 0 0,0-1 0,0 1 1,0 0-1,0 0 0,0-1 0,0 1 0,0 0 0,1-1 0,-1 1 0,0-1 1,0 1-1,0-1 0,1 1 0,-1-1 0,0 1 0,1-1 0,-1 0 0,0 0 1,0-1-1,-7-7 56,0 0 1,1 0-1,0-1 1,1 0-1,0-1 1,0 1-1,-7-23 1,4 7-10,2 0 0,-7-40 1,11 48-119,1 0 1,1 0 0,0 0 0,1-1 0,2 1 0,0 0 0,0 0 0,2 0 0,0 1 0,1-1 0,1 1 0,0 0 0,2 0 0,0 1-1,0 0 1,16-21 0,22-27-221,32-48-59,-65 92 374,-2 0 1,0-1-1,12-36 1,-21 52 1,-1 1 1,0-1-1,-1 0 0,1 1 1,-1-1-1,0 0 0,0-5 1,0 9-32,0 1 0,0 0 0,0 0 0,0-1 0,0 1 0,0 0 0,0 0 0,0-1 0,0 1 0,0 0 1,0 0-1,0-1 0,0 1 0,0 0 0,-1 0 0,1 0 0,0-1 0,0 1 0,0 0 0,0 0 0,0 0 1,-1-1-1,1 1 0,0 0 0,0 0 0,0 0 0,0 0 0,-1-1 0,1 1 0,0 0 0,0 0 0,-1 0 1,1 0-1,0 0 0,0 0 0,-1 0 0,1 0 0,0 0 0,0 0 0,-1 0 0,1 0 0,0 0 0,0 0 0,-1 0 1,1 0-1,0 0 0,0 0 0,-1 0 0,1 0 0,0 0 0,0 0 0,-1 0 0,1 0 0,0 0 0,0 1 1,0-1-1,-1 0 0,1 0 0,0 0 0,0 1 0,-11 10 136,2 2-127,0 2-1,1-1 0,1 1 1,0 0-1,1 1 1,1 0-1,0 0 1,1 0-1,1 0 1,1 1-1,0-1 1,1 1-1,1 21 1,0-35-95,0 0 0,1 1 1,-1-1-1,1 0 0,-1 0 1,1 0-1,0 0 0,0 0 1,0 0-1,1 0 1,-1-1-1,1 1 0,-1 0 1,1-1-1,0 1 0,0-1 1,0 0-1,1 1 0,-1-1 1,0 0-1,1 0 0,-1-1 1,1 1-1,0 0 0,0-1 1,-1 0-1,1 1 0,0-1 1,0 0-1,0-1 0,0 1 1,1 0-1,-1-1 0,0 0 1,0 0-1,0 0 0,0 0 1,0 0-1,0 0 0,4-2 1,4 0-123,0-1 1,0 0 0,0 0-1,-1-1 1,12-6-1,24-15-583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129 200 18004,'-8'3'441,"1"1"1,0 0 0,0 0-1,0 0 1,0 1 0,1 0-1,0 0 1,0 1 0,0-1-1,1 1 1,0 1 0,0-1-1,1 1 1,-1 0-1,-4 10 1,4-6-311,0 1 1,1 0-1,0 1 1,1-1-1,0 1 0,1-1 1,1 1-1,-1 24 0,2-33-95,0-1-1,1 0 1,-1 0-1,1 0 1,0 0-1,1 5 1,-2-7-27,1 0 0,-1-1 0,0 1 0,1-1 0,-1 1 0,0-1-1,1 1 1,-1-1 0,0 1 0,1-1 0,-1 1 0,1-1 0,-1 0 0,1 1 0,-1-1 0,1 0 0,0 1 0,-1-1 0,1 0-1,-1 0 1,1 0 0,0 1 0,-1-1 0,1 0 0,-1 0 0,1 0 0,0 0 0,-1 0 0,1 0 0,-1 0 0,1 0 0,0 0 0,-1-1-1,1 1 1,0 0 0,-1 0 0,1 0 0,-1-1 0,1 1 0,-1 0 0,1-1 0,-1 1 0,2-1 0,2-2 23,0 0 0,0 0 1,-1 0-1,1-1 0,-1 0 0,1 0 1,-1 1-1,4-8 0,20-39 67,-19 34-81,21-44 35,-3-1 0,-2-1 1,27-113-1,-59 211 6,-11 58-69,7 47 5,11-124-233,2 1 1,0-1-1,1 0 0,0 0 1,1 0-1,6 16 1,1-17-98,-10-16 325,0 0 0,1 0 0,-1 0 0,0 1-1,1-1 1,-1 0 0,1 0 0,-1 0 0,0 0 0,1 0 0,-1 0 0,1 0 0,-1 0 0,1 0 0,-1 0 0,0 0-1,1 0 1,-1 0 0,1 0 0,-1 0 0,0 0 0,1 0 0,-1 0 0,0-1 0,1 1 0,-1 0 0,1 0 0,-1 0-1,0-1 1,1 1 0,-1 0 0,0 0 0,0-1 0,1 1 0,-1 0 0,1-1 0,13-24-436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108 335 12643,'-13'2'910,"0"1"0,-25 9 0,36-11-720,-1 0-1,0 0 0,1 0 1,-1 0-1,1 0 0,0 1 1,-1-1-1,1 1 0,0 0 1,0 0-1,0 0 0,0 0 1,0 0-1,1 0 1,-1 0-1,1 0 0,-1 1 1,1-1-1,0 1 0,0-1 1,-2 5-1,3-6-108,0 0 1,0 0-1,0 0 1,0 0-1,0 0 1,1 0-1,-1 0 1,0 0-1,0-1 1,1 1-1,-1 0 1,1 0-1,-1 0 0,0 0 1,1 0-1,0 0 1,-1 0-1,1-1 1,-1 1-1,1 0 1,0 0-1,0-1 1,0 1-1,-1-1 1,1 1-1,0-1 1,0 1-1,0-1 1,0 1-1,0-1 1,1 1-1,3 0 125,1 1 1,-1-1 0,0 0-1,0-1 1,10 1-1,23-3 234,-1-2 0,0-1 0,1-3 1,36-11-1,-31 8-242,542-156 1013,164-38-1955,-712 200 403,-26 6 88,-13 3 72,-16 7-103,-24 9 45,-1-2 1,-54 15-1,-95 16 224,129-34 3,-198 43 83,-231 66 66,468-116-123,0 1 0,1 1-1,-37 23 1,58-32-13,0 0 1,0 0 0,0 0-1,0 0 1,0 1-1,1-1 1,-1 0-1,1 1 1,-1 0-1,1-1 1,0 1 0,-1 0-1,1 0 1,0-1-1,0 1 1,0 0-1,0 0 1,1 0-1,-1 0 1,0 4 0,1-6-2,0 1 1,0 0-1,0 0 1,1-1-1,-1 1 1,0 0-1,1 0 1,-1-1 0,0 1-1,1 0 1,-1-1-1,1 1 1,-1 0-1,1-1 1,-1 1-1,1-1 1,0 1 0,-1-1-1,2 1 1,0 1 0,1-1 0,-1 0 0,1 0 0,-1 0 0,1 0 0,-1-1 0,6 2 0,12-1 4,0 0 0,0-1-1,0-1 1,29-5 0,-35 5-5,306-59-108,-1-23-76,-247 64 111,367-106-829,-415 120 756,-24 5 144,0 0-1,0 0 0,-1 0 1,1 0-1,0 0 0,0 0 0,0 0 1,0 0-1,0 0 0,0 0 1,0 1-1,0-1 0,0 0 0,0 0 1,0 0-1,0 0 0,0 0 1,0 0-1,0 0 0,0 0 0,0 0 1,0 0-1,0 0 0,0 1 1,0-1-1,0 0 0,0 0 0,0 0 1,0 0-1,0 0 0,0 0 0,0 0 1,0 0-1,1 0 0,-1 0 1,0 0-1,0 0 0,0 0 0,0 1 1,0-1-1,0 0 0,0 0 1,0 0-1,0 0 0,0 0 0,0 0 1,0 0-1,0 0 0,1 0 1,-1 0-1,0 0 0,0 0 0,0 0 1,0 0-1,-31 17-90,-98 39 529,-159 44 0,135-56-193,-1-6 0,-1-7 0,-2-7 0,-207 5 0,348-28-273,0-1 0,-1 0 0,1-2 1,-24-4-1,40 6 27,1 0 0,-1 0 1,0 0-1,0 0 0,0 0 0,0 0 1,0 0-1,1 0 0,-1-1 1,0 1-1,0 0 0,0 0 1,0 0-1,0 0 0,0 0 0,0-1 1,0 1-1,1 0 0,-1 0 1,0 0-1,0 0 0,0-1 0,0 1 1,0 0-1,0 0 0,0 0 1,0 0-1,0-1 0,0 1 0,0 0 1,0 0-1,0 0 0,0 0 1,0-1-1,0 1 0,-1 0 1,1 0-1,0 0 0,0 0 0,0-1 1,0 1-1,0 0 0,0 0 1,0 0-1,0 0 0,-1 0 0,1 0 1,0-1-1,0 1 0,0 0 1,0 0-1,0 0 0,-1 0 1,1 0-1,0 0 0,0 0 0,0 0 1,0 0-1,-1 0 0,1 0 1,0 0-1,0 0 0,0 0 0,0 0 1,-1 0-1,1 0 0,6-3-70,-1 0 0,1 1 1,0-1-1,0 2 0,1-1 0,-1 1 0,12-2 0,6-1-151,310-68-2832,-5-21 1142,-212 50 1118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11 130 23029,'-4'19'640,"1"-1"1,1 1-1,1 0 1,1 0-1,2 28 1,0-13-108,3 144-38,8 163-309,-2-398-93,1-25-22,3-1 0,4 2 0,4 0 0,3 1 0,64-134 0,-80 194-45,1 1 0,23-30 0,-30 44-24,0 0-1,1 0 0,-1 1 1,1-1-1,0 1 1,0 0-1,0 1 1,0-1-1,1 1 1,-1 0-1,1 1 0,0-1 1,0 1-1,6-2 1,-10 4-5,0-1 0,-1 1 0,1 0 0,0 0 0,-1-1 1,1 1-1,0 0 0,0 0 0,-1 0 0,1 1 0,0-1 0,-1 0 0,1 1 1,0-1-1,-1 1 0,1 0 0,-1-1 0,1 1 0,-1 0 0,1 0 0,1 1 0,-2 0 2,0-1 0,0 0-1,0 1 1,-1-1-1,1 1 1,0 0-1,-1-1 1,0 1-1,1-1 1,-1 1-1,0 0 1,0-1-1,1 1 1,-1 0-1,-1-1 1,1 1 0,0 3-1,-2 3 17,-1 1 0,1-1 0,-1 1 0,-1-1 0,1 0 0,-10 15-1,-5 2 93,-1 0-1,-1-1 1,-1-1-1,-1-1 1,-1-1-1,-1-1 0,0-1 1,-2-2-1,-39 22 1,55-34-126,-1-1 0,-20 6 0,29-9-59,-1 0 1,1-1-1,-1 0 1,1 1-1,-1-1 1,1 0-1,-1 0 0,-4-1 1,7 1 14,-1-1 1,0 1-1,1 0 1,-1 0-1,1-1 1,-1 1-1,1 0 0,-1-1 1,1 1-1,-1 0 1,1-1-1,-1 1 1,1-1-1,0 1 1,-1-1-1,1 1 0,-1-1 1,1 1-1,0-1 1,0 1-1,-1-1 1,1 0-1,0 1 0,0-1 1,0 1-1,0-1 1,0 0-1,-1 1 1,1-1-1,0 0 1,0 1-1,1-2 0,-1-1-96,1 0 0,0 1-1,0-1 1,0 0-1,1 0 1,-1 0 0,1 1-1,-1-1 1,1 1-1,0-1 1,0 1 0,0 0-1,0-1 1,0 1-1,1 0 1,-1 1 0,1-1-1,-1 0 1,1 1-1,3-2 1,27-15-997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23 19076,'0'-1'91,"1"1"1,-1-1-1,0 0 0,1 1 0,-1-1 1,0 1-1,0-1 0,0 0 0,0 1 1,0-1-1,0 0 0,0 1 0,0-1 1,0 0-1,0 1 0,0-1 0,0 0 0,0 1 1,0-1-1,0 0 0,-1 1 0,1-1 1,0 1-1,-1-1 0,1 0 0,0 1 1,-1-2-1,0 2 1,0-1-1,0 1 1,0-1 0,-1 1-1,1 0 1,0-1-1,0 1 1,0 0 0,0 0-1,0 0 1,0 0 0,0 0-1,0 0 1,-1 0 0,0 0-1,-3 1 187,0 0 0,-1 0 1,1 1-1,0 0 0,0 0 0,-7 4 0,0 2-51,0 1 1,1 0-1,0 1 0,1 0 1,0 1-1,1 0 0,0 0 1,1 1-1,-11 19 0,12-19-176,1 0 0,1 0 0,0 1-1,0 0 1,1 0 0,1 1-1,0-1 1,1 1 0,1-1 0,-1 15-1,2-24-39,0-1 1,1 1-1,-1-1 0,1 0 0,0 0 0,-1 1 0,1-1 0,1 0 0,-1 0 0,3 4 1,-4-5-7,1-1 0,0 0 1,0 0-1,0-1 0,0 1 1,0 0-1,1 0 1,-1 0-1,0-1 0,0 1 1,0 0-1,1-1 1,-1 1-1,0-1 0,1 0 1,-1 1-1,0-1 1,1 0-1,-1 0 0,0 0 1,1 0-1,-1 0 1,0 0-1,1 0 0,-1 0 1,0-1-1,1 1 1,1-2-1,5 0 3,-1-2 0,0 1 1,0-1-1,0 0 0,0-1 0,-1 1 0,0-1 1,0-1-1,0 1 0,8-11 0,7-9 4,19-33 1,-21 29 4,-1 0 1,-2-2 0,25-62-1,-50 125 19,1 0-1,2 1 0,2 0 0,-2 60 0,6-90-23,0 1-1,1-1 0,-1 0 0,1 1 1,-1-1-1,3 6 0,-2-9-6,-1 1-1,0-1 1,0 1-1,1 0 1,-1-1-1,0 1 0,1-1 1,-1 1-1,1-1 1,-1 1-1,1-1 1,-1 0-1,1 1 1,-1-1-1,1 1 1,0-1-1,-1 0 1,1 0-1,-1 1 1,1-1-1,0 0 1,-1 0-1,1 0 1,0 0-1,-1 0 1,1 1-1,-1-1 1,1 0-1,0-1 1,-1 1-1,1 0 1,0 0-1,-1 0 1,1 0-1,0 0 1,-1-1-1,1 1 1,-1 0-1,1 0 1,0-1-1,-1 1 1,1-1-1,0 0 0,5-3 20,0 0 0,-1-1 0,0 1 0,1-2 0,-1 1 0,7-10 0,26-43 94,-22 32-78,15-26-11,-20 32-101,26-36 0,-36 56 69,-1 0-1,0-1 1,0 1 0,0 0-1,0 0 1,0-1 0,0 1-1,1 0 1,-1 0-1,0-1 1,0 1 0,0 0-1,0 0 1,1 0-1,-1 0 1,0-1 0,0 1-1,1 0 1,-1 0 0,0 0-1,0 0 1,1 0-1,-1 0 1,0 0 0,0-1-1,1 1 1,-1 0 0,0 0-1,0 0 1,1 0-1,-1 0 1,0 0 0,1 0-1,-1 0 1,0 1-1,0-1 1,1 0 0,1 11-50,-4 20 7,2-31 44,-5 30-28,-4 27 204,2 1-1,1 109 1,7-164-193,-1 0 0,0 1 1,1-1-1,0 1 1,0-1-1,0 0 1,0 0-1,1 0 1,-1 1-1,1-1 1,-1 0-1,1-1 0,0 1 1,4 4-1,-5-6-66,0 0 0,0-1 0,1 1-1,-1 0 1,0 0 0,1 0 0,-1-1 0,1 1-1,-1-1 1,1 1 0,-1-1 0,1 1 0,-1-1-1,1 0 1,0 0 0,-1 0 0,1 0 0,-1 0-1,1 0 1,0 0 0,-1-1 0,1 1 0,-1-1-1,1 1 1,-1-1 0,1 1 0,-1-1-1,0 0 1,1 0 0,-1 1 0,0-1 0,1 0-1,0-2 1,2 0-26,-1 0 0,0-1-1,0 1 1,-1-1-1,1 0 1,-1 0 0,0 0-1,0 0 1,0 0 0,0 0-1,1-6 1,7-30-780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21237,'0'-1'1824,"0"4"-1328,1 0-248,4 4 912,1 3-480,3 2-1464,1-3 784,-1 5-176,3 3-80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182 270 19596,'-7'1'404,"1"1"-1,-1 0 1,1 0-1,0 0 0,0 0 1,-1 1-1,2 0 1,-1 1-1,0-1 1,1 1-1,0 0 0,-1 1 1,2-1-1,-1 1 1,0 0-1,-4 7 1,-2 3-50,1 0 0,1 0 0,0 1 1,-11 30-1,15-34-288,2-1-1,-1 0 0,1 1 1,1 0-1,0 0 1,1 0-1,0 0 1,1 0-1,2 23 1,-1-33-56,-1 0 0,0-1 0,1 1-1,-1 0 1,1 0 0,-1 0 0,1-1 0,0 1 0,0 0 0,0-1 0,0 1 0,0-1 0,0 1 0,0-1 0,1 0-1,-1 1 1,2 0 0,-1-1-1,-1 0 0,0-1 0,1 1-1,-1-1 1,0 0 0,1 1 0,-1-1 0,1 0-1,-1 0 1,0 0 0,1 0 0,-1 0 0,1 0-1,-1 0 1,0-1 0,1 1 0,2-1 0,2-2 12,0 0 1,0 0-1,0-1 1,0 1-1,-1-1 1,0-1-1,1 1 1,5-7 0,14-18 16,-1-1 1,-1 0 0,-1-2-1,32-65 1,49-147 111,-93 219-135,-4 10-12,-1 2 0,0 0-1,5-23 1,-10 28 6,-5 17 7,-8 26 16,-4 23 74,-12 72 0,24-99-50,1-1 0,2 1 0,1-1 0,4 43 0,-1-65-78,-1 0-1,1 0 0,0 0 1,1 0-1,6 13 0,-8-19 23,0 0 1,0 0-1,0 0 0,1 0 0,-1-1 0,1 1 1,-1 0-1,1-1 0,0 1 0,-1-1 0,3 2 0,-3-3 7,1 1 0,-1-1-1,0 1 1,0-1 0,0 0-1,0 0 1,0 1 0,1-1-1,-1 0 1,0 0 0,0 0-1,0 0 1,0 0-1,1-1 1,-1 1 0,0 0-1,0-1 1,0 1 0,0 0-1,0-1 1,0 1 0,2-2-1,14-16-59,-2-7-37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27 17948,'-1'-1'181,"1"-1"0,-1 1 1,1-1-1,-1 1 0,0-1 1,0 1-1,0 0 0,0 0 1,0-1-1,0 1 0,0 0 0,0 0 1,0 0-1,0 0 0,-1 0 1,1 0-1,0 1 0,-1-1 1,1 0-1,-1 1 0,-2-2 1,1 2 91,-1-1 1,1 1 0,-1-1 0,1 1 0,-1 0 0,0 1 0,1-1 0,-1 0 0,-4 2-1,-4 2 282,0 0-1,0 0 0,1 1 0,-18 11 0,6-2-87,-30 25 0,45-32-432,0 0 0,1 0-1,0 0 1,0 1 0,1 0 0,-11 17-1,17-25-33,0 1 0,0-1 0,0 0-1,0 0 1,0 0 0,0 0-1,0 1 1,-1-1 0,1 0 0,0 0-1,0 0 1,0 1 0,0-1-1,0 0 1,0 0 0,0 0 0,0 1-1,0-1 1,0 0 0,0 0-1,0 0 1,0 1 0,0-1 0,0 0-1,0 0 1,1 0 0,-1 1-1,0-1 1,0 0 0,0 0 0,0 0-1,0 1 1,0-1 0,0 0-1,1 0 1,-1 0 0,0 0 0,0 0-1,0 1 1,0-1 0,1 0-1,-1 0 1,0 0 0,0 0 0,0 0-1,1 0 1,-1 0 0,0 0-1,0 0 1,0 0 0,1 0 0,-1 0-1,0 0 1,0 0 0,0 0-1,1 0 1,12-1-8,-12 1 8,23-5-107,0 1 0,1 1-1,42 0 1,-57 3 60,-1 1 1,1 0-1,-1 1 0,1 0 1,-1 0-1,0 1 0,0 0 1,0 1-1,-1 0 0,1 0 1,-1 1-1,15 10 0,-21-13 52,1 0 0,-1 0 0,1 1 0,-1-1 0,0 1 0,0-1 0,0 1-1,0 0 1,0 0 0,0 0 0,-1 0 0,0 0 0,1 0 0,-1 0 0,0 0 0,-1 1 0,1-1 0,-1 0-1,1 1 1,-1-1 0,0 0 0,0 1 0,0-1 0,-2 6 0,1-4 57,-1 0 0,0 0 1,0 0-1,-1 0 0,1 0 0,-1 0 1,0-1-1,-1 1 0,1-1 0,-1 0 1,0 0-1,0 0 0,0-1 0,-7 5 0,0 0 40,-1 0-1,0-1 0,0-1 0,-1 0 0,1-1 0,-2 0 0,1-1 0,0 0 0,-1-1 0,1-1 0,-1 0 0,-22 0 0,22-7-959,13-4-395,2 7 1142,1 0 0,-1 0 0,0 0 1,1 1-1,-1-1 0,1 0 0,0 0 1,0 1-1,2-2 0,16-11-619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57 19508,'0'-2'174,"0"-1"1,0 1-1,-1 0 0,1-1 0,-1 1 0,1 0 1,-1 0-1,0-1 0,1 1 0,-1 0 0,0 0 1,-1 0-1,1 0 0,0 0 0,-1 0 1,1 0-1,-1 1 0,1-1 0,-1 0 0,0 1 1,0 0-1,1-1 0,-1 1 0,0 0 0,0 0 1,-1 0-1,1 0 0,-3-1 0,2 1-35,-1 0 0,1 1 0,0-1-1,-1 1 1,1 0 0,-1 0 0,1 0-1,-1 0 1,1 0 0,0 1-1,-1 0 1,1-1 0,0 1 0,-1 1-1,1-1 1,0 0 0,0 1 0,0 0-1,-4 2 1,1 2-65,0 0 0,0 0 0,0 1 0,1-1 0,0 1 0,0 0 0,1 1 0,0-1 0,0 1 0,1 0 0,-5 14 0,5-13-68,1 0 0,0 0 0,0 0 0,1 0 0,0 1 0,1-1 0,0 0 0,0 1 0,1-1 0,3 15 0,-3-21-11,0 1 1,0-1 0,0 0 0,1 0-1,-1 0 1,1 0 0,0 0-1,0 0 1,0 0 0,0 0 0,1-1-1,-1 1 1,1-1 0,4 4 0,-4-5 1,-1 0 0,0 0 0,0 0 0,1 0 0,-1 0 0,0-1 1,1 1-1,-1-1 0,1 1 0,-1-1 0,1 0 0,-1 0 1,0 0-1,1-1 0,-1 1 0,1 0 0,-1-1 0,1 0 1,-1 1-1,0-1 0,5-2 0,0-1-11,1-1 0,0 0-1,-1 0 1,0-1 0,0 1 0,0-2-1,-1 1 1,0-1 0,6-7 0,5-12-2,19-36 1,-1 4 19,-35 57-3,0 1 1,0-1 0,0 1 0,0 0 0,0-1-1,0 1 1,1 0 0,-1-1 0,0 1 0,0 0-1,1-1 1,-1 1 0,0 0 0,0-1 0,1 1-1,-1 0 1,0 0 0,1-1 0,-1 1 0,0 0-1,1 0 1,-1 0 0,1-1 0,-1 1 0,0 0-1,1 0 1,-1 0 0,1 0 0,-1 0 0,0 0-1,1 0 1,-1 0 0,1 0 0,4 14 39,-6 32 11,1-40-41,-2 23-2,0-17-7,1 0 0,1-1 0,0 1 1,0 0-1,1-1 0,5 20 0,-6-30 0,0 0 0,0 0-1,1 0 1,-1-1 0,0 1 0,1 0-1,-1-1 1,0 1 0,1 0 0,-1-1-1,1 1 1,-1 0 0,1-1 0,-1 1-1,1-1 1,0 1 0,-1-1 0,1 1-1,0-1 1,-1 0 0,1 1 0,0-1-1,-1 0 1,1 1 0,0-1 0,0 0 0,-1 0-1,1 0 1,0 0 0,0 1 0,0-1-1,-1 0 1,1-1 0,0 1 0,0 0-1,-1 0 1,1 0 0,0 0 0,0-1-1,-1 1 1,1 0 0,0 0 0,0-1-1,-1 1 1,2-1 0,4-3 7,-1 0 0,1 0 1,-1 0-1,7-7 0,-5 5 8,35-35 79,45-38-19,-79 73-85,1 0 0,0 0 0,0 1 1,0 0-1,1 0 0,-1 1 0,1 0 1,16-3-1,-24 6 3,0 0 1,0 1 0,0-1-1,0 1 1,0 0 0,1 0-1,-1 0 1,0 0 0,0 0-1,0 0 1,0 0 0,1 1 0,-1-1-1,0 1 1,0 0 0,0-1-1,0 1 1,0 0 0,0 0-1,0 1 1,-1-1 0,1 0-1,0 0 1,0 1 0,-1-1-1,1 1 1,-1 0 0,3 3-1,-1 1-2,-1 1 0,1 0 0,-1-1 0,-1 1 0,1 0-1,-1 0 1,0 9 0,3 14 122,-4-29-107,0-1-1,0 1 1,0-1 0,1 1 0,-1 0 0,0-1 0,0 1-1,0-1 1,1 1 0,-1 0 0,0-1 0,0 1 0,1-1-1,-1 1 1,1-1 0,-1 1 0,0-1 0,1 0 0,-1 1-1,2 0 1,7-5 147,9-23 80,-13 20-189,-2 2-24,7-10 25,1 0 1,15-17-1,-24 30-53,1-1 0,-1 1 0,0 0 0,1-1 0,-1 1 0,1 0-1,0 1 1,0-1 0,0 0 0,0 1 0,0 0 0,0-1 0,0 1 0,0 0 0,0 1-1,0-1 1,1 1 0,-1-1 0,0 1 0,4 0 0,-4 1-2,-1-1 0,0 1 1,-1 0-1,1 0 0,0 0 1,0 0-1,0 0 0,0 0 0,-1 0 1,1 1-1,-1-1 0,1 1 0,-1-1 1,1 1-1,-1-1 0,0 1 1,0 0-1,0 0 0,0 0 0,0-1 1,0 1-1,0 0 0,0 0 0,-1 0 1,1 1-1,-1-1 0,0 3 1,1-1 12,0 0 0,0 0 0,1-1 0,-1 1 0,1-1 1,2 5-1,-4-8-3,0 1 1,1-1-1,-1 0 1,0 0-1,0 0 1,1 0-1,-1 0 1,0 1-1,1-1 1,-1 0-1,0 0 1,0 0-1,1 0 1,-1 0-1,0 0 1,1 0-1,-1 0 1,0 0-1,0 0 1,1 0-1,-1 0 1,0 0-1,1-1 1,-1 1-1,0 0 1,0 0-1,1 0 1,-1 0-1,0 0 1,0-1-1,1 1 1,-1 0-1,0 0 1,0 0-1,0-1 1,1 1-1,-1 0 1,0 0-1,0 0 1,0-1-1,0 1 1,9-12 27,-8 11-24,10-17 46,-9 13-53,1-1 1,1 1 0,-1 0-1,1-1 1,0 2 0,0-1 0,0 0-1,1 1 1,-1 0 0,1 0-1,7-4 1,-11 7-5,-1 1 0,1 0 0,0-1-1,0 1 1,-1 0 0,1 0 0,0-1-1,0 1 1,-1 0 0,1 0 0,0 0 0,0 0-1,0 0 1,-1 0 0,1 0 0,0 0-1,0 1 1,-1-1 0,1 0 0,0 0 0,0 1-1,-1-1 1,1 0 0,0 1 0,-1-1-1,1 1 1,0 0 0,1 0-10,-1 1-1,0-1 1,0 1 0,0 0-1,0-1 1,0 1-1,-1 0 1,1 0 0,0-1-1,0 5 1,0 3-246,1 0 1,-2 0-1,0 14 1,0-20-36,0-1-93,1 1 0,-1-1 0,-1 0-1,1 0 1,0 1 0,0-1 0,-1 0-1,0 0 1,1 0 0,-3 4 0,0-6-494,2-4-294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3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9 15907,'11'-9'1945,"-11"9"-1919,0 0 0,0 0-1,0 1 1,0-1 0,0 0-1,0 0 1,0 0 0,0 0-1,0 0 1,0 0 0,0 0-1,0 0 1,0 0 0,0 0-1,0 0 1,0 0 0,0 0-1,0 0 1,0 0 0,0 0-1,0 0 1,0 0 0,0 0-1,0 0 1,0 0 0,0 0-1,1 1 1,-1-1 0,0 0-1,0 0 1,0 0-1,0 0 1,0 0 0,0 0-1,0 0 1,0 0 0,0 0-1,0 0 1,0 0 0,0 0-1,0 0 1,0 0 0,0 0-1,0 0 1,0 0 0,0 0-1,0 0 1,0 0 0,-14 18 1196,6-7-846,-297 457 1407,259-393-1609,-40 82-652,82-148 4,6-10-237,11-17-404,-11 15 1079,46-75-1019,-16 22 359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27 186 21157,'6'1'484,"-1"0"0,1 0 0,0 0 0,0 0 0,-1-1 0,1 0 0,0 0 0,0-1 0,0 0 0,7-1 0,-4-1-180,0 0-1,0 0 0,-1-1 1,1 0-1,14-10 1,-10 5-203,0-1 0,0-1 0,-2 0 1,1 0-1,-1-2 0,18-25 0,-26 33-48,0 0 0,0 0 0,0-1 0,2-7 1,-4 12-45,-1 0 0,0 1 0,0-1 0,0 0 1,1 1-1,-1-1 0,0 0 0,0 0 1,0 1-1,0-1 0,-1 0 0,1 1 0,0-1 1,0 0-1,0 1 0,0-1 0,-1 0 0,1 1 1,-1-2-1,1 2 1,-1-1 0,0 1 1,1-1-1,-1 1 0,0 0 0,0-1 1,1 1-1,-1 0 0,0 0 0,0 0 1,0 0-1,1-1 0,-1 1 0,0 0 1,0 0-1,0 1 0,1-1 0,-1 0 1,0 0-1,0 0 0,1 0 0,-2 1 1,-8 2 24,0 0 1,0 1 0,1 1 0,-1-1 0,1 2 0,0-1-1,0 1 1,-12 11 0,-6 7-4,-27 32-1,37-37-14,-22 32 1,35-46-23,1 1-1,-1 0 1,1-1 0,0 2 0,0-1-1,1 0 1,0 1 0,0-1 0,1 1 0,0-1-1,-1 8 1,2-12-19,0 0 1,0-1-1,0 1 0,1 0 0,-1 0 0,1 0 1,-1-1-1,1 1 0,-1 0 0,1 0 1,0-1-1,0 1 0,0-1 0,0 1 1,0-1-1,0 1 0,0-1 0,1 1 1,-1-1-1,0 0 0,1 0 0,-1 0 0,1 0 1,0 0-1,-1 0 0,1 0 0,0 0 1,-1-1-1,1 1 0,0-1 0,0 1 1,-1-1-1,1 0 0,0 0 0,0 1 0,0-1 1,3-1-1,8 1-406,-1-1 0,1 0 0,0-1 0,14-4 0,-26 5 384,97-26-1156,-49 9 471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19932,'-5'32'1532,"2"0"0,1 35 0,2-50-1087,1 0 0,1 0 1,0-1-1,2 1 0,7 26 0,-9-40-388,-1 1 0,0-1-1,1 1 1,0-1 0,0 0-1,0 0 1,0 0 0,0 0-1,1 0 1,-1 0 0,1-1 0,5 5-1,-6-6-35,0 0 1,-1 0-1,1-1 0,0 1 0,-1-1 0,1 1 0,0-1 1,0 0-1,-1 0 0,1 0 0,0 0 0,0 0 0,0 0 1,-1 0-1,1-1 0,0 1 0,0-1 0,-1 1 0,1-1 1,0 1-1,-1-1 0,1 0 0,-1 0 0,1 0 0,-1 0 1,1 0-1,-1 0 0,2-2 0,11-11 137,0-1-1,-1 0 1,0-1 0,-1 0-1,13-25 1,-14 22-37,1 0 1,0 1-1,2 1 0,17-18 0,-29 33-112,0 0 0,0 0 0,0 0 0,0 1 0,1-1-1,-1 1 1,0-1 0,1 1 0,-1 0 0,1 0 0,-1 0-1,1 0 1,0 1 0,-1-1 0,1 1 0,0-1 0,0 1-1,3 0 1,-3 1-6,0-1-1,-1 1 0,1 0 1,-1 0-1,1 0 0,-1 1 0,1-1 1,-1 0-1,1 1 0,-1 0 1,0-1-1,0 1 0,0 0 1,3 4-1,3 6 2,0-1 1,-1 1-1,-1 0 0,0 1 0,7 23 0,-11-31 5,0 0-5,-1-1-1,1 0 1,0 0-1,0 1 1,4 4-1,-6-8-2,0 0 0,1-1 0,-1 1 0,1-1 0,-1 0 0,1 1 0,0-1 0,-1 1 0,1-1-1,-1 0 1,1 1 0,0-1 0,-1 0 0,1 0 0,-1 1 0,1-1 0,0 0 0,0 0-1,-1 0 1,1 0 0,0 0 0,-1 0 0,1 0 0,0 0 0,-1 0 0,1 0 0,0-1 0,-1 1-1,1 0 1,0 0 0,-1-1 0,1 1 0,-1 0 0,1-1 0,0 1 0,-1 0 0,1-1-1,-1 1 1,1-1 0,-1 1 0,1-1 0,-1 1 0,1-1 0,38-45 44,-29 32-41,0 2-1,1-1 0,19-15 0,-27 25-10,0 1 0,1-1 1,-1 1-1,1 0 0,0 0 1,-1 0-1,1 1 0,0-1 1,0 1-1,0 0 0,0 0 0,0 0 1,1 1-1,-1-1 0,0 1 1,0 0-1,0 1 0,7 0 0,-7 0-14,1 0 0,-1 1 0,1 0-1,-1-1 1,0 1 0,0 1 0,0-1-1,0 1 1,-1 0 0,1-1 0,0 2-1,-1-1 1,0 0 0,4 6 0,3 5-406,0 1 1,11 24 0,0-1-1553,-21-38 1944,0 1 1,0-1 0,0 0-1,0 0 1,1 1 0,-1-1-1,0 0 1,0 1-1,0-1 1,0 0 0,0 0-1,1 1 1,-1-1 0,0 0-1,0 0 1,0 0 0,1 1-1,-1-1 1,0 0-1,0 0 1,1 0 0,-1 0-1,0 1 1,0-1 0,1 0-1,-1 0 1,0 0 0,0 0-1,1 0 1,-1 0-1,0 0 1,1 0 0,-1 0-1,0 0 1,1 0 0,-1 0-1,0 0 1,0 0 0,1 0-1,-1 0 1,0 0-1,1 0 1,-1 0 0,0-1-1,0 1 1,1 0 0,-1 0-1,0 0 1,0 0 0,1-1-1,-1 1 1,0 0 0,0 0-1,0 0 1,0-1-1,1 1 1,-1 0 0,0 0-1,0-1 1,0 1 0,0 0-1,0-1 1,0 1 0,1 0-1,-1 0 1,0-1-1,0 1 1,0-1 0,6-25-547,-6 22 356,8-37-851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20364,'-14'153'4270,"-1"25"-1018,17-68-2262,0-92-901,0-1 1,1 0 0,0 0-1,8 21 1,-10-36-89,-1-1 0,0 0 0,1 1 0,-1-1 0,1 0 0,0 0 0,-1 0 0,1 0 0,0 0 0,0 1 0,0-1 0,0 0 0,1 1 0,-2-2 0,0 0 0,1 0 0,-1 0-1,0 0 1,1 0 0,-1 0-1,0 0 1,0 0 0,1 0 0,-1 0-1,0 0 1,1 0 0,-1-1-1,0 1 1,0 0 0,1 0 0,-1 0-1,0 0 1,0 0 0,1-1-1,-1 1 1,0 0 0,0 0 0,1 0-1,-1-1 1,0 1 0,0 0-1,0 0 1,0 0 0,1-1-1,-1 1 1,0 0 0,0-1 0,0 1-1,2-4 4,-1 0 0,1 0 0,-1-1 0,0 1 0,-1 0-1,1-5 1,2-95 33,0-4 41,8 127-27,-10-15-58,1 0 0,-1 0 0,1-1 0,0 1 0,1 0 0,-1-1 0,1 0 0,-1 1 0,1-1 0,0 0-1,0-1 1,0 1 0,1 0 0,-1-1 0,1 0 0,-1 1 0,1-2 0,0 1 0,0 0 0,0-1 0,6 2 0,-5-2-1,1-1-1,0 1 0,0-1 0,0 0 0,0-1 0,0 0 1,0 0-1,0 0 0,0 0 0,0-1 0,-1 0 0,1-1 1,-1 1-1,10-6 0,0-1 7,-1-1-1,26-22 1,-36 28 4,1 0 1,-1-1-1,0 1 0,0-1 0,-1 0 1,1 0-1,-1 0 0,0 0 0,-1-1 1,1 1-1,-1-1 0,2-6 1,-4 12-3,0-1 0,0 1 0,1-1 0,-1 1 1,0-1-1,0 1 0,0-1 0,0 1 1,0-1-1,1 1 0,-1 0 0,0-1 1,0 1-1,0-1 0,0 1 0,0-1 0,-1 1 1,1-1-1,0 1 0,0-1 0,0 1 1,0-1-1,0 1 0,-1-1 0,1 1 1,0 0-1,0-1 0,-1 1 0,1-1 0,0 1 1,-1 0-1,1-1 0,0 1 0,-1 0 1,1-1-1,-1 1 0,1 0 0,0 0 0,-1-1 1,1 1-1,-1 0 0,1 0 0,-1 0 1,1 0-1,-1 0 0,1 0 0,-1-1 1,1 1-1,-1 0 0,1 0 0,-1 0 0,1 1 1,-1-1-1,1 0 0,-1 0 0,1 0 1,-1 0-1,1 0 0,0 1 0,-1-1 0,-3 2-4,0-1-1,1 1 1,-1 0-1,1 0 0,-1 1 1,-3 3-1,-4 4-6,0 1 1,1 0-1,1 1 0,-12 18 1,17-24 9,1-1 1,0 1 0,0 0 0,0 0 0,1 1-1,0-1 1,0 0 0,0 1 0,1 0-1,0-1 1,0 1 0,1 9 0,0-14 1,1-1 0,-1 1 0,1 0 1,-1-1-1,1 1 0,0 0 0,0-1 0,0 0 0,0 1 1,0-1-1,0 1 0,0-1 0,1 0 0,-1 0 0,0 0 1,1 0-1,-1 0 0,1 0 0,-1 0 0,1 0 0,-1 0 1,1-1-1,0 1 0,-1-1 0,1 1 0,0-1 0,-1 1 1,1-1-1,0 0 0,3 0 0,7 1 5,1-1-1,0 0 0,15-3 1,-18 2-5,49-3 16,103 5 0,-161-1-4,1 0 1,0 0-1,-1 0 0,1 0 0,0 0 1,-1 0-1,1-1 0,0 1 0,-1-1 0,1 1 1,-1-1-1,1 1 0,0-1 0,-1 0 0,1 0 1,-1 0-1,0 1 0,1-2 0,-1 1 0,2-2 1,-1 1 16,-1 0 0,0 0 1,1-1-1,-1 1 0,0-1 1,0 1-1,-1-1 0,1 1 1,0-1-1,-1 1 0,1-6 1,-1-6 120,-1 0 1,0 1-1,-1-1 1,-3-14 0,3 20-65,1 5-50,-1-9 135,0 0 1,-1 0-1,0 1 0,-1-1 1,-11-20-1,15 31-159,0 1-1,-1-1 0,1 0 1,-1 1-1,1-1 1,-1 0-1,1 1 1,-1-1-1,1 1 1,-1-1-1,1 1 0,-1-1 1,0 1-1,1 0 1,-1-1-1,-1 1 1,2 0-9,-1 0 1,1 0-1,0 0 0,0 0 1,-1 0-1,1 0 1,0 0-1,0 0 1,-1 0-1,1 0 1,0 0-1,0 0 0,-1 0 1,1 1-1,0-1 1,0 0-1,-1 0 1,1 0-1,0 0 1,0 1-1,0-1 0,-1 0 1,1 0-1,0 1 1,0-1-1,0 0 1,0 0-1,0 1 0,-1-1 1,1 1-13,0 0 0,0 1 0,-1-1 0,1 0 0,0 0 0,0 0 0,0 0 0,0 0 0,0 1 0,1-1 0,-1 0 0,0 0-1,0 0 1,1 0 0,-1 0 0,1 0 0,-1 0 0,1 0 0,-1 0 0,1 0 0,0 0 0,0 1 0,1 0-97,0 0 0,1 0 0,-1 0 0,0-1 0,1 1 0,-1-1 0,1 1 1,0-1-1,-1 0 0,1 0 0,0 0 0,0-1 0,0 1 0,0-1 0,-1 1 0,1-1 0,0 0 0,0 0 0,0 0 0,0 0 0,0-1 0,0 1 0,-1-1 0,1 0 0,3-1 0,2-1-298,-1 0 0,1 0 0,-1-1 0,1 0 0,-1-1 0,0 0 0,10-9 0,1-4-379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21189,'0'0'83,"0"1"1,0-1 0,0 0 0,0 1 0,0-1 0,0 0 0,0 1 0,0-1 0,0 0 0,0 1 0,0-1 0,0 0 0,1 0-1,-1 1 1,0-1 0,0 0 0,0 1 0,0-1 0,0 0 0,1 0 0,-1 1 0,0-1 0,0 0 0,1 0 0,-1 0 0,0 1 0,0-1-1,1 0 1,-1 0 0,0 0 0,0 0 0,1 0 0,-1 1 0,0-1 0,1 0 0,12-4 1599,13-14 535,-7 0-1618,-2 0-1,0-1 0,22-33 1,-31 41-566,-2 0 0,1 0 1,-2-1-1,1 0 0,-2 0 0,1 0 1,-2-1-1,5-22 0,-8 33-30,0 1 1,0 0-1,0-1 0,0 1 0,0-1 0,0 1 1,0 0-1,0-1 0,-1 1 0,1 0 0,-1-1 1,0-1-1,1 2-2,-1 1 1,1 0-1,0-1 1,-1 1-1,1 0 0,0-1 1,-1 1-1,1 0 1,0-1-1,-1 1 1,1 0-1,-1 0 1,1-1-1,-1 1 1,1 0-1,-1 0 0,1 0 1,-1 0-1,1 0 1,-1 0-1,1 0 1,-1 0-1,0 0 1,-1 0 2,-1 1 1,1 0 0,-1-1 0,1 1 0,0 0 0,0 0 0,0 1-1,-1-1 1,1 0 0,0 1 0,1 0 0,-5 3 0,-5 7 12,1 1 0,0 0 0,0 0 0,1 1 0,1 1 0,0 0 0,-9 25 0,10-20-28,1 0 0,1 1 1,1 0-1,0 0 0,0 33 0,3-51-67,1 1 1,1 0-1,-1 0 0,0 0 1,1 0-1,0-1 0,0 1 1,0 0-1,0-1 0,3 6 1,-3-8-4,0 0 1,0 0 0,0 0 0,-1 0 0,1 0 0,0 0-1,0 0 1,0 0 0,0-1 0,0 1 0,0 0 0,1-1-1,-1 1 1,0-1 0,0 1 0,0-1 0,1 0 0,-1 1-1,0-1 1,0 0 0,1 0 0,-1 0 0,0 0 0,0 0-1,1 0 1,-1 0 0,0 0 0,0-1 0,1 1 0,-1 0 0,0-1-1,0 1 1,0-1 0,2-1 0,5-1-132,-1-2 0,-1 1 0,1-1 0,0 0 0,10-12 0,-12 12 49,30-28-835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17548,'-9'11'1854,"1"-1"1,0 1-1,-10 17 1,4-5-645,14-22-1221,-1 1-1,0-1 1,1 1-1,-1-1 0,1 1 1,-1-1-1,1 1 1,0-1-1,0 1 0,-1-1 1,1 1-1,0-1 1,1 1-1,-1-1 0,0 1 1,0-1-1,1 1 1,-1-1-1,0 1 1,1-1-1,0 1 0,-1-1 1,1 1-1,0-1 1,0 0-1,0 0 0,0 1 1,0-1-1,0 0 1,2 2-1,4 4-350,2 0 0,-1 0-1,15 8 1,-7-4-46,14 10-531,-18-13 861,-1 0 0,1 0 0,-1 1 0,0 1 0,12 15 0,-21-23 213,0 1-1,0-1 0,0 1 1,-1 0-1,0 0 1,1-1-1,-1 1 1,0 0-1,0 0 0,-1 0 1,1 0-1,-1 1 1,1-1-1,-1 0 1,0 0-1,0 0 0,0 0 1,-1 0-1,1 0 1,-1 0-1,0 0 1,0 0-1,0 0 0,0 0 1,0 0-1,0 0 1,-1 0-1,0-1 1,1 1-1,-3 2 0,-2 2 56,0 0 0,-1-1-1,1 0 1,-1 0 0,-1 0 0,1-1-1,-1 0 1,0 0 0,0-1-1,0 0 1,0-1 0,-15 5-1,18-6-259,0-1 0,0 1 1,0-1-1,-1-1 0,1 1 0,0-1 0,-1 1 0,1-1 0,0-1 0,-1 1 0,1-1 0,0 0 0,0 0 0,-1-1 0,1 1 0,0-1 1,0-1-1,1 1 0,-1 0 0,0-1 0,1 0 0,-7-5 0,9 5-75,0 1 0,-1-1 1,1 0-1,1 0 0,-1 0 0,0 0 0,1 0 1,-1-1-1,1 1 0,0 0 0,0-1 0,0 1 1,1 0-1,-1-1 0,1 1 0,0-1 0,0-6 1,1 3-21,0 0 1,1 0-1,-1 0 1,1 0-1,1 0 1,-1 0-1,7-11 1,19-25-807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22325,'1'4'212,"1"0"-1,-1 0 1,0 0 0,0 0 0,0 0 0,0 0 0,-1 0-1,0 0 1,0 1 0,0-1 0,0 0 0,-1 0 0,-1 8 0,0 6 217,-2 50 1267,7 103 0,-1-146-1896,1 1-1,2-1 1,0 0 0,2-1-1,1 1 1,1-1-1,14 28 1,-28-60-1449,-1-1 0,0 1 0,-1 1 1,-9-10-1,-40-35 1745,4 3 3521,50 48-3382,1 0 0,0 0 0,-1-1-1,1 1 1,0-1 0,0 1 0,0-1-1,0 0 1,0 1 0,0-4 0,1 4-183,0 0 0,0 1 1,0-1-1,0 1 1,0-1-1,0 0 1,0 1-1,0-1 1,1 0-1,-1 1 1,0-1-1,0 1 0,1-1 1,-1 1-1,0-1 1,1 1-1,-1-1 1,1 1-1,-1-1 1,1 1-1,-1-1 1,1 1-1,-1 0 1,1-1-1,-1 1 0,1 0 1,-1-1-1,1 1 1,0 0-1,-1 0 1,1 0-1,-1 0 1,1-1-1,1 1 1,167-39-1856,-111 28 1557,18-5-321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6:5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52 19972,'-2'4'290,"0"0"0,1 0-1,-1 0 1,1 0 0,0 0-1,0 1 1,0-1 0,1 0-1,-1 0 1,1 1 0,0 5-1,7 52 1764,-5-46-1263,-1-13-717,0 11 109,1-1 1,1 1 0,0-1 0,1 0 0,8 22 0,-12-35-173,0 0 0,0 1 0,0-1 0,1 1 0,-1-1 0,0 0 0,0 1 0,0-1 0,0 0 0,0 1 0,1-1 0,-1 0 0,0 1 0,0-1 0,0 0 0,1 0 0,-1 1 0,0-1 0,1 0 0,-1 0 0,0 1 0,1-1 1,-1 0-1,0 0 0,1 0 0,-1 1 0,0-1 0,1 0 0,-1 0 0,0 0 0,1 0 0,-1 0 0,1 0 0,-1 0 0,0 0 0,1 0 0,-1 0 0,0 0 0,1 0 0,-1 0 0,1 0 0,-1 0 0,0-1 0,1 1 0,-1 0 0,0 0 1,1 0-1,-1 0 0,0-1 0,0 1 0,1 0 0,-1 0 0,0-1 0,1 1 0,-1 0 0,0-1 0,0 1 0,0 0 0,1-1 0,-1 1 0,0 0 0,0-1 0,0 1 0,0-1 0,9-27 346,-6 3-256,-1 0 0,-1 0 1,-1 0-1,-1 0 0,-2 0 1,0 0-1,-1 0 0,-9-25 1,5 36-88,4 23-91,6 26-479,-2-31 360,1-1 0,0 1 0,1 0 0,-1-1 0,0 1 0,1-1 0,0 1 0,0-1 0,0 0 0,0 0 0,1 0 0,-1 0 0,1 0 0,-1-1 0,1 1 0,0-1 0,0 1 0,1-1 0,-1 0 0,0 0 0,1-1 0,-1 1 0,1-1 0,-1 1 0,1-1 0,0 0 0,-1-1 0,1 1 0,0-1 0,0 1 0,7-2 0,24 0-874,3-6-156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7:0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135 472 15139,'0'-1'78,"0"1"0,0-1 1,0 1-1,0-1 0,0 1 0,-1-1 0,1 1 0,0 0 0,0-1 0,0 1 0,0-1 0,-1 1 0,1-1 1,0 1-1,-1 0 0,1-1 0,0 1 0,0 0 0,-1-1 0,1 1 0,-1 0 0,1-1 0,0 1 1,-1 0-1,1 0 0,-1 0 0,1-1 0,0 1 0,-1 0 0,0 0 0,-15 4 1131,-15 19 682,22-14-1338,1 1 0,-1 0 0,2 0 0,-1 1-1,1 0 1,-5 12 0,9-17-405,0 1-1,1-1 1,-1 1 0,1-1-1,1 1 1,-1 0 0,1 0-1,0 0 1,1 0 0,0 0-1,0 0 1,2 12 0,-2-18-138,0 0 1,0 0 0,0 0 0,0 0 0,0-1 0,1 1-1,-1 0 1,0 0 0,0-1 0,1 1 0,-1 0-1,1-1 1,-1 1 0,1 0 0,-1-1 0,1 1-1,-1 0 1,1-1 0,-1 1 0,1-1 0,0 1 0,-1-1-1,1 1 1,0-1 0,0 0 0,-1 1 0,1-1-1,0 0 1,0 0 0,-1 1 0,1-1 0,0 0-1,0 0 1,0 0 0,-1 0 0,1 0 0,0 0 0,0 0-1,0 0 1,-1 0 0,1-1 0,0 1 0,0 0-1,1-1 1,2-1 8,-1 0 0,1 0 0,-1 0 0,1 0-1,-1-1 1,0 1 0,0-1 0,3-3 0,6-10 24,0 0 0,-1-1 1,-1-1-1,15-31 0,13-25-274,-38 73 216,1 1 0,-1-1 0,0 1 0,0-1-1,0 1 1,1-1 0,-1 1 0,0 0 0,0-1 0,1 1 0,-1 0 0,0-1-1,1 1 1,-1 0 0,1-1 0,-1 1 0,0 0 0,1 0 0,-1-1 0,1 1-1,-1 0 1,1 0 0,-1 0 0,1 0 0,-1-1 0,0 1 0,1 0-1,-1 0 1,1 0 0,-1 0 0,1 0 0,0 0 0,0 1-10,0 0 0,0 0-1,-1-1 1,1 1 0,0 0 0,0 0 0,-1 0 0,1 0 0,-1 0 0,1 0-1,-1 0 1,1 0 0,0 2 0,10 45-444,-9-39 346,0-1 40,0 0 1,0 0-1,1 0 0,0-1 1,0 1-1,8 12 0,-10-19 82,-1 1 0,1-1 0,1 0 0,-1 1 0,0-1 0,0 0 0,0 0 0,1 0 0,-1 0 1,0 0-1,1 0 0,-1 0 0,1 0 0,-1-1 0,1 1 0,-1-1 0,1 1 0,0-1 0,-1 1 0,1-1 0,0 0 0,-1 0 0,1 0 0,0 0 0,-1 0 0,1 0 0,0-1 0,-1 1 0,1 0 0,-1-1 0,1 1 0,0-1 0,-1 0 0,1 1 0,-1-1 1,0 0-1,1 0 0,-1 0 0,2-2 0,5-2 30,-2-1 0,1 0 1,-1 0-1,0-1 0,0 0 1,8-12-1,25-51 214,-38 67-231,18-35 197,-3-1 1,-1 0 0,-2-2-1,-1 1 1,-3-2 0,-1 1 0,-2-1-1,1-61 1,-7 97-170,0 1 0,-1-1 0,0 1 0,0-1 0,-1 1 0,1 0 0,-4-7 0,5 12-35,0-1 0,0 1 0,0-1 0,-1 1 0,1-1 0,0 1 0,0 0-1,-1-1 1,1 1 0,0-1 0,-1 1 0,1 0 0,-1-1 0,1 1 0,0 0 0,-1-1 0,1 1 0,-1 0 0,1 0 0,-1 0 0,1-1 0,-1 1 0,1 0 0,-1 0-1,1 0 1,-1 0 0,1 0 0,-1 0 0,0 0 0,0 0-1,0 1 0,-1 0 0,1 0 0,0 0 0,0 0 0,0 0 0,0 0 0,0 0 0,0 0 0,0 1 0,1-1 0,-1 0 0,0 0 0,1 1 0,-1-1 0,0 2 0,-8 22 74,1 0-1,0 0 1,2 0 0,1 1-1,-2 34 1,4-9 201,7 92 0,-4-142-277,1 21 115,2 0 0,6 22 0,-9-39-91,1-1 0,1 0-1,-1 0 1,0 0 0,1 0 0,0 0-1,0 0 1,0 0 0,1 0-1,-1-1 1,1 1 0,0-1 0,0 0-1,0 0 1,0 0 0,0 0 0,6 3-1,-8-5-18,0-1 0,0 1 0,1-1-1,-1 0 1,0 1 0,0-1 0,1 0-1,-1 0 1,0 0 0,0 0 0,1 0-1,-1 0 1,0 0 0,1 0 0,-1 0 0,0 0-1,0-1 1,1 1 0,-1-1 0,0 1-1,2-2 1,0 0 3,-1 1 0,0-1 0,1 0 0,-1 0 0,0 0 0,0-1 0,-1 1 0,1 0 0,2-4 0,0-4 11,1 1 0,-1 0 1,-1-1-1,4-14 0,-4 9 9,-1 0 1,0 0-1,0-19 0,-1 37-26,0 1-1,-1-1 1,1 0-1,1 0 0,-1 0 1,0 0-1,1 0 1,0 0-1,0 0 1,4 4-1,-1 0-7,0-1 1,0 0-1,12 9 0,-14-13 2,0 0 0,1 0 0,-1 0 0,0-1 0,0 1 0,1-1 0,-1 0 0,1 0 0,-1 0 0,1-1 0,-1 1 0,1-1 0,6 0 0,-4 0-1,1-1-1,-1 0 0,1-1 0,-1 1 0,1-1 1,11-6-1,-2 0 2,-1-1 0,0 0 1,-1-1-1,24-22 0,-16 12-2,26-31 1,-41 42 6,0 0 1,-1 0-1,0 0 1,0-1 0,-1 0-1,8-20 1,-13 29 0,1-1-1,0 0 1,-1 0 0,0 0 0,1 1 0,-1-1-1,0 0 1,0 0 0,0 0 0,0 0 0,0 0 0,0 1-1,0-1 1,-1 0 0,1 0 0,-1 0 0,1 0-1,-1 1 1,0-1 0,0 0 0,1 1 0,-3-3-1,2 3 2,0 0 0,-1 1-1,1-1 1,-1 0-1,1 1 1,-1-1 0,1 1-1,-1-1 1,1 1 0,-1 0-1,1-1 1,-1 1-1,1 0 1,-1 0 0,1 0-1,-1 0 1,0 1-1,1-1 1,-1 0 0,1 1-1,-1-1 1,1 1-1,-1-1 1,1 1 0,0 0-1,-2 0 1,-6 4 30,0 0 0,1 1-1,0 0 1,0 0 0,0 0 0,1 1 0,0 0 0,0 1-1,1-1 1,0 1 0,0 1 0,-6 11 0,6-7 12,-1 1 1,2-1 0,0 1-1,0 0 1,1 0-1,1 1 1,-2 25-1,4-32-37,1 0-1,0-1 0,0 1 0,1 0 0,0-1 1,1 1-1,-1-1 0,1 1 0,1-1 1,3 7-1,-5-11-62,1 0 0,-1 0 0,1-1 0,0 1 0,0-1 0,0 1 1,1-1-1,-1 0 0,0 0 0,1 0 0,0 0 0,-1 0 0,1 0 0,0-1 0,0 0 0,0 1 0,0-1 1,0 0-1,0 0 0,0-1 0,0 1 0,1-1 0,-1 1 0,0-1 0,0 0 0,5-1 0,0 0-166,-1 0-1,1 0 0,-1-1 0,1 0 0,-1-1 0,0 1 0,0-2 1,10-4-1,0-3-3,-1 0 0,16-14 0,23-23-562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7:0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 22413,'-9'4'679,"0"1"1,0 0-1,0 0 1,1 1-1,0 0 0,0 1 1,-10 10-1,13-12-487,0 0-1,1 1 1,0-1-1,0 1 1,1 0-1,0 0 0,0 0 1,0 0-1,0 0 1,1 1-1,0-1 1,-1 8-1,3-13-192,0 0-1,0-1 0,0 1 1,0 0-1,0 0 1,0 0-1,0 0 0,0 0 1,1 0-1,-1 0 0,0 0 1,0 0-1,1-1 1,-1 1-1,1 0 0,-1 0 1,1 0-1,-1-1 1,1 1-1,-1 0 0,1 0 1,0-1-1,-1 1 1,1-1-1,0 1 0,-1 0 1,1-1-1,0 1 1,0-1-1,0 0 0,0 1 1,-1-1-1,1 0 0,0 1 1,0-1-1,0 0 1,0 0-1,0 0 0,0 0 1,0 0-1,0 0 1,0 0-1,0 0 0,-1 0 1,3-1-1,7 0-63,0-1 0,0 0 0,15-5 0,-10 3-1,-4 2 31,0 0-1,1 0 1,-1 1 0,0 1-1,1 0 1,-1 0 0,15 3-1,-23-2 43,0-1-1,0 1 0,-1 0 1,1-1-1,0 1 1,-1 0-1,1 0 0,-1 1 1,1-1-1,-1 0 0,0 1 1,1 0-1,-1-1 1,0 1-1,0 0 0,0 0 1,-1 0-1,1 1 0,0-1 1,-1 0-1,1 1 0,-1-1 1,0 0-1,0 1 1,0 0-1,0-1 0,0 1 1,0 0-1,-1-1 0,1 1 1,-1 0-1,0 0 1,0-1-1,0 1 0,-1 4 1,0 1 49,-1 0 1,0 0 0,0 0 0,-1 0-1,0 0 1,-1-1 0,0 1-1,0-1 1,0 0 0,-9 10-1,-1 1 111,-1-1 0,-30 25 0,15-17-302,-2-1-1,-60 33 1,-77 27-3571,132-66 3189,-50 29-355,-13 25-310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8303 15979,'10'-5'146,"-1"0"0,0-1 0,0 0-1,-1-1 1,0 0 0,13-12-1,38-56-413,-41 51 354,916-1250-925,-818 1113 824,818-1226 381,-577 810-38,-98 155-104,-14 25-37,162-258 62,-152 252-185,327-508 69,9-24 512,-238 374 19,-284 453-521,84-138-388,-149 241 233,0-1-1,-1 0 1,0 0-1,0 0 1,0-1-1,-1 1 0,0-1 1,0 0-1,-1 1 1,0-1-1,1-8 1,-5-12-75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3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37 15627,'7'-10'448,"-6"8"-355,1 0 0,-1-1-1,1 1 1,-1 0 0,1 0 0,0 0 0,0 1-1,0-1 1,0 0 0,0 1 0,0-1 0,0 1 0,3-2-1,-5 3-84,0 0 0,0 0 0,1 0-1,-1 0 1,0 0 0,0 0 0,0 0 0,0 0-1,0 0 1,1 0 0,-1 0 0,0 0-1,0 0 1,0 0 0,0 1 0,0-1-1,0 0 1,1 0 0,-1 0 0,0 0-1,0 0 1,0 0 0,0 0 0,0 0 0,0 0-1,0 0 1,1 1 0,-1-1 0,0 0-1,0 0 1,0 0 0,0 0 0,0 0-1,0 0 1,0 1 0,0-1 0,0 0 0,0 0-1,0 0 1,0 0 0,0 0 0,0 1-1,0-1 1,0 0 0,0 0 0,0 0-1,0 0 1,0 0 0,0 0 0,0 1 0,0-1-1,0 0 1,0 0 0,0 0 0,0 0-1,-1 1 1,-1 17 539,-2 1 1,0 0-1,-14 34 0,2-3-137,-39 177 683,49-188-993,2 0-1,1 0 1,5 77-1,5-63-110,-6-49-72,0 1 0,0-1 0,1 1-1,0-1 1,-1 0 0,1 1 0,1-1-1,4 7 1,-6-12-1081,-2-6 715,-3-8 182,-10-5-177,-9-4-87</inkml:trace>
  <inkml:trace contextRef="#ctx0" brushRef="#br0" timeOffset="1">0 479 16692,'8'-4'1640,"7"-1"-944,8-1-216,9 0 808,5 0-231,6-2-313,3 2-104,0 3-288,-5-2-432,-7 5 176,-10 0-64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27 880 13635,'-19'21'1896,"12"-15"-985,12-16 684,44-76 268,9-13-1295,189-256 201,-20 46-689,-198 272-86,-28 36 6,0 0 1,0 0-1,-1 0 0,1 1 0,0-1 1,0 0-1,0 1 0,0-1 0,0 0 0,0 1 1,0-1-1,0 1 0,0-1 0,0 1 1,2-1-1,-2 1 0,-1 0 0,0 0 0,1 1 1,-1-1-1,1 0 0,-1 0 0,1 0 0,-1 0 0,0 1 1,1-1-1,-1 0 0,0 0 0,1 1 0,-1-1 0,0 0 1,1 1-1,-1-1 0,0 0 0,1 1 0,-1-1 0,0 0 1,0 1-1,0-1 0,1 1 0,-1-1 0,0 1 1,1 3 0,0 0 1,0 1 0,0-1-1,-1 0 1,0 7 0,0-10-2,-7 195 185,-1-21 38,10-53-1102,27 189 0,-21-270 503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4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289 542 20500,'-2'-5'203,"0"0"-1,0 0 1,0 0-1,-1 0 1,0 0-1,0 1 0,0 0 1,-1-1-1,1 1 1,-1 0-1,0 1 1,0-1-1,-1 1 1,1 0-1,-1 0 0,1 0 1,-10-4-1,9 6-84,-1-1-1,1 1 1,-1 0-1,1 0 1,-1 1-1,0 0 1,1 0-1,-1 0 1,0 1-1,1-1 1,-1 1-1,1 1 1,-1-1-1,1 1 1,0 0-1,-1 0 0,-5 4 1,2-1-22,0 0 0,1 0 0,0 1 0,0 1 0,0 0 0,1 0 0,0 0-1,-12 16 1,16-18-61,-1 1 0,1-1 0,0 1-1,0 0 1,0 0 0,1 0-1,0 0 1,0 1 0,1-1 0,-1 0-1,1 1 1,1-1 0,-1 1-1,2 12 1,-1-16-20,1-1 0,-1 1 0,1 0 1,0 0-1,0 0 0,0-1 0,0 1 0,1-1 0,-1 1 0,1-1 0,-1 1 0,1-1 0,0 0 0,0 0 0,0 0 0,0 0 0,0 0 0,1 0 1,-1 0-1,0-1 0,1 1 0,0-1 0,-1 0 0,1 0 0,0 0 0,-1 0 0,1 0 0,0 0 0,0-1 0,0 1 0,0-1 0,5 0 1,2 0 15,0-1 0,1 1 1,-1-2-1,0 1 0,0-2 1,0 1-1,18-8 0,-14 3-5,1-1 0,-1 0-1,0-1 1,-1 0-1,0-1 1,-1-1 0,0 0-1,0-1 1,-1 0-1,-1 0 1,11-17 0,-10 11-10,0 0 1,-1-1-1,-1 0 1,-1 0-1,-1-1 1,-1 0-1,0 0 1,3-24 0,-9 42-18,1 0 1,-1 0 0,0 0 0,0 0 0,0 0 0,0 0 0,0 0 0,0 0 0,0 1 0,-1-1 0,1 0 0,-1 0 0,1 0 0,-1 0 0,0 0-1,0 1 1,-1-4 0,1 5 0,1 0-1,0 0 0,0 0 0,-1-1 1,1 1-1,0 0 0,0 0 1,-1 0-1,1 0 0,0 0 1,0 0-1,-1 0 0,1 0 0,0 0 1,0 0-1,-1 0 0,1 0 1,0 0-1,0 0 0,-1 0 1,1 0-1,0 0 0,0 0 0,-1 0 1,1 0-1,0 0 0,0 0 1,-1 1-1,1-1 0,0 0 0,0 0 1,-1 0-1,1 0 0,0 1 1,0-1-1,-1 0 0,-8 20-41,7-7 30,-1-1 1,2 1-1,0 0 0,0 22 0,1-31 14,0 0 0,1 0-1,-1 0 1,1 0 0,-1 0 0,1 0-1,0 0 1,1 0 0,-1-1 0,1 1-1,-1 0 1,1-1 0,0 0 0,0 1-1,1-1 1,-1 0 0,1 0 0,0 0-1,5 4 1,-5-5 2,0-1 0,0 0 0,-1 0 0,1-1 0,0 1 0,1-1 0,-1 1 0,0-1 0,0 0 0,0 0 0,0 0 0,0-1 0,0 1 0,0-1 0,0 0-1,0 0 1,0 0 0,0 0 0,-1 0 0,1 0 0,0-1 0,-1 1 0,1-1 0,-1 0 0,3-2 0,9-7 16,-1 0 1,-1-1-1,13-16 1,-25 28-20,24-30 14,-1-2 1,-1 0 0,-2-1 0,-2 0 0,-1-2 0,-1 0-1,-2-1 1,17-73 0,-25 72-40,-6 36 22,0 0-1,0 0 0,0 0 1,0 0-1,0 1 1,-1-1-1,1 0 1,0 0-1,0 0 0,-1 0 1,1 1-1,0-1 1,-1 0-1,1 0 0,-1 1 1,0-2-1,1 2 1,-1-1 0,1 1 0,0 0 1,-1 0-1,1 0 0,-1 0 0,1 0 0,0 0 0,-1 0 0,1 0 0,0 0 0,-1 0 0,1 0 0,-1 0 0,1 0 0,0 0 0,-1 0 1,1 0-1,0 0 0,-1 0 0,1 0 0,-1 1 0,1-1 0,0 0 0,-1 0 0,1 0 0,0 1 0,0-1 0,-1 0 0,1 0 1,0 1-1,-1-1 0,1 0 0,0 1 0,-1-1 0,-3 7-18,-1-1 1,1 0-1,0 1 0,0 0 1,1 0-1,-5 13 1,-12 51-47,16-54 53,-8 28-13,3 1 0,-5 72-1,13-89 20,1-1 0,1 1 1,1 0-1,2-1 0,10 41 0,6-11-6,2-1 1,50 92-1,16 40-139,-85-181 143,3 8-7,8 30-1,-13-42 11,0 0 0,-1 0-1,1 1 1,-1-1 0,0 0 0,0 0 0,-1 0 0,1 0-1,-1 0 1,0 0 0,0 0 0,-3 7 0,4-9 7,-1-1 0,1 0 0,-1 0-1,0 0 1,1 0 0,-1 0 0,0 0 0,0 0 0,0 0 0,0 0 0,0 0 0,0 0 0,0 0 0,0-1 0,0 1 0,0 0 0,-1-1-1,1 1 1,0-1 0,0 1 0,0-1 0,-3 1 0,2-1 6,-1 0 0,1-1 0,-1 1 0,1 0 0,0-1 0,0 1-1,-1-1 1,1 0 0,0 0 0,0 0 0,-4-2 0,-3-3 30,1 0 0,-1-1 0,1 0 0,-12-15 0,3 2 29,1-1 0,1-1 0,1 0 0,1-1 0,-18-42 0,25 48-56,0 1 1,1-1-1,0-1 1,2 1 0,0-1-1,1 0 1,1 1-1,0-1 1,3-25 0,-1 36-77,0 1 0,1-1 0,0 1 0,0-1 0,0 1 1,1 0-1,0 0 0,0 0 0,0 0 0,1 0 0,0 1 0,0-1 1,0 1-1,1 0 0,0 1 0,0-1 0,0 1 0,0 0 1,1 0-1,9-4 0,5-2-118,0 2 0,0 0 0,1 1 0,0 2-1,23-4 1,29-5-290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4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14163,'5'-9'1022,"-4"5"-687,1 0 1,0 1 0,-1-1-1,1 1 1,0-1 0,0 1 0,1 0-1,-1 0 1,1 0 0,4-3-1,-6 8 51,-1 0-1,1 0 1,0 0 0,-1 0-1,1 1 1,-1-1-1,1 0 1,-1 0-1,0 1 1,0 1-1,3 140 2112,5 66-1146,-4-162-1024,3-2 0,16 66 0,-23-111-321,3 10 96,0-1-1,9 19 1,-11-27-79,0 0 0,0 0 1,0 0-1,1 0 0,-1 0 0,0 0 0,1-1 0,0 1 0,-1-1 0,1 1 0,0-1 0,-1 1 0,1-1 0,0 0 0,0 0 0,0 0 0,0 0 0,1 0 0,3 1 0,-5-2-12,1 0 0,-1 0-1,0 0 1,1 0-1,-1 0 1,1-1 0,-1 1-1,1 0 1,-1-1-1,0 1 1,1-1-1,-1 0 1,0 1 0,0-1-1,1 0 1,-1 0-1,0 1 1,0-1 0,0 0-1,0 0 1,0 0-1,0-1 1,0 1 0,0 0-1,-1 0 1,1 0-1,1-2 1,1-3 9,-1-1-1,1 1 1,-1 0 0,0-1-1,1-7 1,3-22 54,-2-1 0,-2 1 0,-2-56 0,-21-112-244,21 194 118,6 24 8,2 6 18,-4-12 25,1 0-1,0 0 1,0 0-1,1-1 1,0 0 0,0 0-1,1 0 1,0-1-1,0 0 1,1 0-1,8 4 1,-11-7 4,0 0 1,0-1-1,0 0 1,1 0-1,-1-1 1,1 1-1,-1-1 1,1-1-1,-1 1 1,1-1-1,0 0 1,-1 0-1,1 0 1,0-1-1,-1 0 1,1 0-1,-1 0 1,1-1-1,-1 0 1,6-2-1,2-3 3,0 0-1,-1-1 1,1 0-1,-1-1 0,-1 0 1,0-1-1,0-1 1,-1 0-1,0 0 1,-1 0-1,15-26 1,-16 23 4,0-1 0,-1 0 0,-1-1 0,0 1 1,-1-1-1,0-1 0,-2 1 0,0 0 0,-1-1 0,1-24 1,-3 37-10,-1 0 0,1 0 0,-1 0 0,1 0 0,-1 0 0,0 0 0,0 0 0,-1 1 0,1-1 0,-1 0 0,0 1 0,0-1 0,-4-4 0,5 6 0,-1 1 0,1 0 0,0 0 0,-1 0 0,1 0 0,-1 0 0,0 0-1,1 0 1,-1 0 0,0 0 0,1 1 0,-1-1 0,0 1 0,0-1-1,0 1 1,1 0 0,-1 0 0,0 0 0,0 0 0,0 0 0,0 0 0,0 0-1,1 1 1,-1-1 0,0 0 0,0 1 0,1 0 0,-1-1 0,0 1 0,1 0-1,-3 2 1,-4 1-1,1 2-1,1-1 0,-1 1 0,1 0 1,0 0-1,0 0 0,1 1 0,0 0 1,0 0-1,0 1 0,-5 12 1,-5 14-18,-15 47 0,28-74 20,-10 29-10,-11 62 0,21-84 6,0-1 1,1 1 0,0-1 0,2 1 0,-1 0-1,1-1 1,1 1 0,4 14 0,-5-25-1,0 1 1,1 0-1,-1 0 1,1 0-1,0-1 1,0 1-1,0-1 1,1 1-1,-1-1 1,1 0-1,0 0 1,0 0-1,0 0 1,0-1-1,0 1 1,0-1-1,1 0 1,-1 0-1,5 2 1,-2-2-14,0 0 0,0-1 0,0 1 0,0-1 1,0-1-1,0 1 0,1-1 0,-1 0 0,0 0 1,0-1-1,12-2 0,3-3-96,0 0 0,39-19 0,10-3-218,-69 27 316,1 0-1,0 1 0,-1-1 0,1 1 0,0-1 0,0 1 0,0 0 0,-1 0 0,1 0 1,0 0-1,0 0 0,0 0 0,-1 0 0,1 1 0,0-1 0,0 0 0,0 1 1,-1 0-1,1-1 0,2 2 0,-3 0 5,0-1 1,1 1-1,-1-1 1,0 1-1,0-1 1,0 1-1,-1-1 1,1 1-1,0 0 1,0-1-1,-1 1 1,1 0-1,-1 0 1,0 0-1,1 0 1,-1-1-1,0 1 1,0 0-1,0 2 1,-4 38-25,3-32-72,0 0-1,0-1 0,1 1 0,1 12 1,-1-22 89,0 0 1,0 1-1,0-1 1,0 0-1,0 1 0,0-1 1,0 0-1,0 1 1,0-1-1,0 0 1,0 1-1,0-1 1,0 0-1,1 1 1,-1-1-1,0 0 1,0 1-1,0-1 1,0 0-1,1 1 1,-1-1-1,0 0 1,0 0-1,1 1 1,-1-1-1,0 0 1,0 0-1,1 0 1,-1 1-1,0-1 1,1 0-1,-1 0 1,0 0-1,1 0 1,-1 0-1,0 1 1,1-1-1,-1 0 1,0 0-1,1 0 1,-1 0-1,0 0 1,1 0-1,-1 0 1,0 0-1,1-1 1,1 0-16,0 0 1,-1 0-1,1 0 1,-1 0-1,1 0 1,-1-1-1,0 1 1,1-1-1,1-2 1,15-26-231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4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88 18820,'2'2'209,"0"0"0,0 0 0,1 0 0,-1 0 0,1 0-1,-1-1 1,1 0 0,0 1 0,-1-1 0,1 0 0,0 0 0,0 0 0,0-1 0,0 1-1,-1-1 1,1 0 0,0 1 0,0-1 0,0-1 0,0 1 0,0 0 0,0-1 0,0 1 0,0-1-1,0 0 1,0 0 0,-1 0 0,1 0 0,3-3 0,-3 3-97,0 0 0,0-1 0,0 0 0,0 1 0,0-1 0,0 0 0,-1-1 0,1 1 0,0 0 0,-1-1 0,0 0 0,0 1 0,0-1 0,0 0 0,0 0 0,0 0 0,-1 0 0,0 0 0,1-1 0,-1 1 0,0 0 0,-1-1 0,1 1 0,0-7 0,-1 9-101,0 0 0,0-1 0,0 1 0,0 0 0,0 0 0,-1 0 0,1 0 0,0-1 0,-1 1 0,1 0 0,-1 0 0,1 0 0,-1 0 0,0 0 0,1 0 0,-1 0 0,0 0 0,0 0 0,0 1 0,0-1 0,1 0 0,-1 0 0,-2 0 0,1 0-8,1 1-1,-1 0 1,0-1-1,1 1 1,-1 0 0,0 0-1,1 0 1,-1 0 0,0 0-1,0 0 1,1 1-1,-1-1 1,0 0 0,-1 2-1,-4 0-10,1 1 0,0 0 0,0 0 0,0 0 0,1 1 0,-11 8 0,8-3 5,0 0 0,1 0 0,0 1 0,0 0 0,1 0 0,0 1 0,1 0 0,0 0 0,1 0 1,0 0-1,-4 22 0,5-19-49,1 0 0,1 1 0,0-1 0,1 0 1,0 0-1,2 1 0,-1-1 0,2 0 0,5 22 1,-5-28 3,0-1 1,1 1 0,0-1 0,0 1 0,1-1 0,-1 0 0,1-1-1,1 1 1,-1-1 0,1 0 0,1-1 0,-1 1 0,1-1 0,-1 0-1,2-1 1,13 8 0,-9-8-32,-1-1 0,23 4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4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496 109 12403,'7'-6'749,"-1"0"0,1-1 0,-1 0-1,-1 0 1,1 0 0,-1-1 0,0 0 0,-1 0 0,6-14 0,-10 21-684,1 1-1,-1-1 0,0 1 0,0-1 1,1 1-1,-1-1 0,0 1 0,0-1 1,0 0-1,1 1 0,-1-1 1,0 1-1,0-1 0,0 0 0,0 1 1,0-1-1,0 1 0,-1-1 0,1 0 1,0 1-1,0-1 0,0 1 1,0-1-1,-1 1 0,1-1 0,0 1 1,-1-1-1,1 0 0,0 1 1,-1 0-1,1-1 0,0 1 0,-1-1 1,1 1-1,-1-1 0,1 1 0,-1 0 1,1-1-1,-1 1 0,1 0 1,-1 0-1,0-1 0,1 1 0,-1 0 1,1 0-1,-1 0 0,0 0 0,1 0 1,-1 0-1,1 0 0,-1 0 1,0 0-1,1 0 0,-1 0 0,1 0 1,-1 0-1,0 0 0,0 1 1,-4 0 133,0 0 1,0 1 0,0 0 0,1 0 0,-1 0 0,-5 4 0,-10 8 84,1 1 0,0 0-1,-21 25 1,-50 62-5,65-72-214,-123 156 67,120-146-74,2 1 0,-40 85 0,62-118-43,1 1-1,0 0 1,0 0-1,1 0 0,-2 11 1,4-18-10,-1 0 0,1 0 0,0 1 0,0-1 0,0 0 0,1 0 0,-1 1 0,0-1 0,1 0 0,0 0 0,-1 0 0,1 0 0,0 0 0,0 0 0,0 0 0,0 0 0,1 0 0,-1 0 0,0 0 0,1-1 0,0 1 1,-1 0-1,1-1 0,0 0 0,-1 1 0,1-1 0,0 0 0,2 1 0,3 1 3,0-1 1,0 0 0,0 0-1,0-1 1,0 0 0,1 0-1,-1-1 1,0 1 0,0-2-1,11 0 1,7-3 26,41-11 1,-16 0-242,0-1 1,-2-3-1,0-1 0,-2-3 1,81-52-1,-118 69-119,-1-1 0,0 1-1,0-1 1,10-12 0,-17 18 276,0-1 0,0 1 0,0 0 0,0-1 0,0 1 0,0-1 1,0 1-1,-1-1 0,1 1 0,0-1 0,-1 1 0,0-1 0,1 0 0,-1 1 0,0-1 0,0 0 0,0 1 0,0-1 1,0 0-1,0 1 0,0-1 0,-1 0 0,1 1 0,0-1 0,-1 0 0,0 1 0,1-1 0,-1 1 0,0-1 0,0 1 1,0-1-1,0 1 0,0 0 0,-1-2 0,-21-15-730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4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7 230 14691,'-6'10'1504,"9"-2"-647,6-3-185,20-5 768,10-2-56,16-9-143,6-4-137,8-6-192,0-2-88,0-3-456,-2-2-312,-15-1-920,-11 1-2160,-25 1 2607,-15 4-415,-13 3-280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4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19 380 16243,'-11'6'2345,"4"-1"-1225,13-11-288,12-7 1209,20-5-473,10-3-128,19-9-439,10 0-209,8-5-312,6-2-200,-1 6-512,-4 2-328,-11-1 456,-9-3 0,-27-5-96,-8-2-112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50 169 15035,'-22'25'1833,"5"-4"-889,7-3-304,10-5 1128,6-6-271,15-8-241,8-8-200,19-11-344,-1-5-72,13-4-488,1-5-352,-1-5-1888,-2 2 1904,-17 6-312,-7 4-224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4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16492,'3'-4'361,"0"1"0,1-1 0,-1 1 1,1 0-1,-1 0 0,1 0 0,0 0 1,0 1-1,1 0 0,-1 0 1,0 0-1,1 0 0,4-1 0,6-1 478,0 0 0,25-2-1,-31 5-602,0 0 0,1 1 0,-1 0 0,1 1 0,-1-1-1,19 6 1,-26-6-216,0 1 0,0-1 0,0 1 0,0 0-1,-1 0 1,1 0 0,0 0 0,0 0 0,-1 0 0,1 0-1,-1 1 1,1-1 0,-1 1 0,1-1 0,-1 1 0,0-1-1,0 1 1,0 0 0,0 0 0,0 0 0,0-1 0,0 1-1,-1 0 1,1 0 0,0 0 0,-1 0 0,0 0 0,0 0-1,1 0 1,-1 0 0,0 0 0,-1 0 0,1 0-1,0 0 1,0 0 0,-1 0 0,1 0 0,-3 4 0,0 3 4,0 0 0,-1 0 0,-1 0 0,1-1 0,-13 17 0,-36 39 82,26-34-38,1 1 12,14-18-39,0 0 1,1 0 0,0 2 0,1-1-1,1 1 1,0 0 0,-7 21 0,15-35-37,0 0 0,1 1 0,-1-1 0,1 0 0,0 0 1,-1 0-1,1 0 0,0 1 0,0-1 0,0 0 0,-1 0 0,1 1 0,1-1 1,-1 0-1,0 0 0,0 1 0,0-1 0,1 0 0,-1 0 0,0 0 0,1 0 1,-1 1-1,1-1 0,0 0 0,-1 0 0,1 0 0,0 0 0,-1 0 0,1 0 1,0 0-1,0-1 0,0 1 0,0 0 0,0 0 0,0-1 0,0 1 0,0-1 1,0 1-1,1-1 0,-1 1 0,0-1 0,0 1 0,0-1 0,2 0 0,4 1 13,0-1-1,0 0 0,1 0 0,-1-1 0,0 1 0,11-4 1,42-13-456,0-3 0,-2-3 0,0-2 1,98-59-1,-114 56 57,-10 3-137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4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283 397 16924,'0'0'62,"1"0"1,-1-1 0,0 1-1,0 0 1,1 0 0,-1-1-1,0 1 1,0 0 0,0-1 0,0 1-1,1 0 1,-1-1 0,0 1-1,0 0 1,0-1 0,0 1-1,0 0 1,0-1 0,0 1 0,0 0-1,0-1 1,0 1 0,0 0-1,0-1 1,0 1 0,0 0-1,0-1 1,0 1 0,0 0 0,0-1-1,-1 1 1,1 0 0,0 0-1,0-1 1,0 1 0,-1 0-1,1-1 1,0 1 0,0 0 0,0 0-1,-1-1 1,-18-3 1631,-22 6 245,26 2-1687,-1 1-1,1 0 0,0 1 1,0 1-1,1 0 0,0 1 1,0 1-1,1 0 0,0 1 1,1 0-1,0 1 0,0 0 1,1 1-1,-11 16 0,21-27-234,0 0-1,0 0 1,0 0-1,1 0 1,-1 0-1,0 0 1,1 1-1,-1-1 1,1 0-1,-1 1 1,1-1-1,-1 0 1,1 1-1,0-1 1,0 0-1,0 1 1,0-1-1,0 0 1,0 1-1,0-1 1,0 0-1,0 1 1,1-1-1,0 2 0,0-2-5,0 0 0,1 0-1,-1 0 1,0 0-1,1 0 1,-1-1-1,1 1 1,-1-1-1,0 1 1,1-1 0,0 1-1,-1-1 1,1 0-1,-1 0 1,1 0-1,-1 0 1,1 0-1,-1 0 1,1 0-1,0 0 1,2-2 0,17-2-2,-1-1 1,1-1 0,-1-1 0,-1 0-1,33-18 1,90-62-251,-129 78 210,27-20-71,-27 18 51,1 1-1,0 1 1,1 0 0,0 1 0,27-11 0,-41 18 53,-1 1-1,1 0 1,0 0 0,-1-1 0,1 1 0,-1 0-1,1 0 1,0 0 0,-1 0 0,1 0-1,0 0 1,-1 0 0,1 0 0,0 0 0,-1 0-1,1 0 1,-1 0 0,1 1 0,0-1 0,-1 0-1,1 0 1,-1 1 0,1-1 0,0 0 0,-1 1-1,1-1 1,-1 1 0,1-1 0,-1 0 0,1 1-1,-1-1 1,0 1 0,1-1 0,-1 1 0,0 0-1,1-1 1,-1 1 0,0-1 0,0 1-1,1 0 1,-1-1 0,0 1 0,0-1 0,0 1-1,0 0 1,0-1 0,0 1 0,0 0 0,0-1-1,0 1 1,0 0 0,0-1 0,0 1 0,-1-1-1,1 2 1,-2 6 56,0 1-1,0-1 0,-5 11 1,4-10-4,1-6-52,1 2 53,-1 0-1,0 0 1,1 0 0,0 0 0,0 1 0,0 5-1,2-10-41,-1-1 0,0 1-1,0 0 1,0-1 0,0 1-1,0 0 1,0-1 0,1 1-1,-1-1 1,0 1 0,0 0-1,1-1 1,-1 1 0,1-1-1,-1 1 1,0-1 0,1 1-1,-1-1 1,1 1 0,-1-1-1,1 0 1,0 1 0,0 0 2,1-1 1,-1 0-1,1 1 1,-1-1-1,1 0 1,-1 0-1,0 0 1,1 0-1,-1 0 1,1 0-1,-1 0 1,1-1-1,-1 1 1,2-1-1,19-7-8,-2-1-1,1-1 1,-1 0-1,-1-2 1,34-26-1,-6 6-262,-42 29 208,25-16-171,-16 14 30,-14 5 181,0 0 0,0 0 1,1 0-1,-1 0 0,0 0 0,0 0 1,1 0-1,-1 0 0,0 1 0,1-1 1,-1 0-1,0 0 0,0 0 0,0 0 1,1 0-1,-1 0 0,0 0 0,0 1 1,1-1-1,-1 0 0,0 0 1,0 0-1,0 1 0,0-1 0,1 0 1,-1 0-1,0 0 0,0 1 0,0-1 1,0 0-1,0 0 0,0 1 0,0-1 1,0 0-1,1 1 0,0 16-103,6 20 99,-6-36 19,-1 1-1,1 0 0,0 0 1,0 0-1,0-1 1,0 1-1,1 0 1,-1-1-1,0 1 1,1-1-1,-1 0 1,1 1-1,-1-1 0,1 0 1,0 0-1,3 2 1,1-1 12,0 0 0,0-1 0,1 0 0,-1 0 0,1 0 1,-1 0-1,1-1 0,-1 0 0,1-1 0,-1 0 0,1 0 0,-1 0 0,11-4 1,1 0 3,0-2 1,0 0 0,24-14 0,-14 4-40,-1-1 0,-1-1 1,0-1-1,28-29 0,-36 31 4,-2-1 0,0 0 0,-1-1 0,-1 0 0,-1-1 0,13-27 0,-25 43 22,1 1-1,0-1 1,-1 1-1,0-1 1,0 1 0,0-1-1,0-8 1,-1 12-7,0 0 0,0 0 0,0 1 0,0-1-1,0 0 1,-1 1 0,1-1 0,0 0 0,0 1 0,-1-1 0,1 0 0,0 1 0,-1-1-1,1 1 1,0-1 0,-1 0 0,1 1 0,-1-1 0,1 1 0,-1-1 0,1 1 0,-2-1 0,1 1 0,0 0 0,0-1 0,0 1 0,0 0 0,-1 0 0,1 0 0,0 0 0,0 0 0,0 0 0,-1 0 0,1 1 0,0-1 0,0 0 0,0 1 0,0-1 0,0 1 1,-2 0-1,-6 4 23,1 0 0,1 0 1,-1 1-1,1 0 1,0 0-1,-11 12 1,-34 48 62,47-58-65,0 0-1,0 0 0,1 1 1,0-1-1,0 1 0,1 0 1,0 0-1,0 0 0,-1 13 1,4-19-17,-1 0 0,1 1 0,0-1 0,0 0 0,1 1 0,-1-1 0,1 0 1,-1 0-1,1 0 0,0 1 0,0-1 0,1 0 0,-1 0 0,0 0 0,1 0 0,0-1 1,0 1-1,0 0 0,0-1 0,0 1 0,0-1 0,1 0 0,-1 0 0,1 0 1,0 0-1,-1 0 0,1 0 0,0-1 0,5 3 0,4 0 4,0 0 0,1-1 0,-1 0-1,1-1 1,14 1 0,-20-2-68,0-1 0,1 0 0,-1 0 0,0-1 0,1 0 0,-1 0 0,0-1 0,0 1 1,0-2-1,9-3 0,-15 6 63,0-1 1,1 0-1,-1 0 1,0 0-1,0 0 0,0 0 1,0 0-1,1 0 1,-1 0-1,-1 0 1,1 0-1,0 0 1,0-1-1,0 1 1,-1 0-1,1-1 1,0 1-1,-1-1 1,1 1-1,-1-1 0,0 1 1,1-1-1,-1 1 1,0-1-1,0 1 1,0-1-1,-1-1 1,1-2-18,-2 0 0,1 0 0,-1 0 0,0 0 0,0 1 0,0-1 0,-4-6 0,-20-25-65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3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16996,'5'-8'2322,"-4"21"-1066,-4 26-129,3-37-1030,-1 3-21,-6 60 747,3 1 0,8 121 0,2-162-230,0-20-12,0-15-80,0-12-244,-1 0 1,-2 0 0,0 0 0,-1 0-1,-1-1 1,-4-37 0,1 46-207,0-11 13,2 25-63,0-1-1,0 0 0,0 1 0,0-1 0,0 0 1,1 1-1,-1-1 0,0 1 0,0-1 0,1 0 0,-1 1 1,0-1-1,1 1 0,-1-1 0,1 1 0,-1-1 1,1 1-1,-1-1 0,1 1 0,-1-1 0,1 1 1,-1 0-1,1-1 0,-1 1 0,1 0 0,0-1 1,-1 1-1,1 0 0,1 0 0,36-7 473,-21 5-1393,0-1 1,33-11 0,-45 12 709,0 0 1,-1 0 0,1 0-1,-1-1 1,1 0-1,-1 0 1,0 0 0,0 0-1,0-1 1,-1 0-1,1 0 1,-1 0 0,0 0-1,4-6 1,8-19-775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5:4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11 295 14291,'-1'0'132,"1"0"0,-1 0 1,0 1-1,1-1 0,-1 0 0,1 1 0,-1-1 0,1 0 1,-1 1-1,1-1 0,-1 1 0,1-1 0,-1 1 1,1-1-1,-1 1 0,1-1 0,0 1 0,-1-1 0,1 1 1,0 0-1,1 0-14,-1-1 0,1 1 1,0-1-1,0 1 0,0-1 0,0 0 1,0 1-1,0-1 0,0 0 1,0 0-1,0 0 0,0 0 0,0 0 1,0 0-1,0 0 0,2 0 0,28-2 725,0 0-1,0-2 0,0-2 0,42-13 0,121-49 562,-173 60-1207,319-148 1088,-257 116-1264,-75 38-116,-7 3 29,-10 8-6,-22 14-12,-56 31 34,-2-3 0,-3-4-1,-145 51 1,141-70-454,96-28 461,-1 0 0,1 1 0,-1-1 0,1 0 0,0 0-1,-1 0 1,1 0 0,-1 0 0,1 0 0,-1 0 0,1 0-1,-1 0 1,1 0 0,-1 0 0,1 0 0,-1 0 0,1 0-1,-1 0 1,1-1 0,-1 1 0,1 0 0,-1-1 0,1-7-1128,12-10-134,-1 5 703,1-4-185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395 111 20852,'-1'-5'175,"0"0"0,0 0 0,0 0-1,0 0 1,-1 1 0,0-1 0,0 0-1,-1 1 1,1-1 0,-1 1 0,0 0 0,0 0-1,0 0 1,0 0 0,-1 1 0,0-1-1,1 1 1,-1 0 0,-1 0 0,1 0-1,0 1 1,-1-1 0,1 1 0,-1 0-1,0 0 1,-6-1 0,2 1-6,-1-1 1,1 2-1,-1-1 1,0 1-1,1 1 1,-1 0-1,0 0 1,1 1-1,-1 0 0,1 1 1,-1 0-1,1 0 1,-11 5-1,9-2-92,1 0 1,-1 1-1,1 1 0,0 0 0,1 0 0,0 1 0,0 0 0,1 0 0,0 1 0,0 0 0,1 0 1,0 1-1,1 0 0,-7 12 0,9-13-88,0 0 0,0 0 1,1 1-1,0-1 0,1 1 1,0-1-1,0 1 0,1 0 1,0 0-1,1 0 0,0 0 1,1 0-1,0-1 0,0 1 1,1 0-1,0 0 0,6 13 1,-6-18-79,0 0 0,1 1 0,0-1 0,0 0 0,1-1 1,-1 1-1,1-1 0,0 1 0,0-1 0,0 0 0,1 0 1,-1-1-1,6 4 0,-2-3-143,-1-1-1,1 1 1,0-1 0,0-1-1,0 1 1,0-1-1,0-1 1,11 2 0,1-3-196,-1 0 1,1-1 0,-1-1-1,1 0 1,-1-2 0,0 0-1,21-9 1,2-1-806,-2-3 0,59-32 0,-79 37 851,-1-1 0,0 0 1,0-1-1,-1-1 1,-1-1-1,22-27 0,-19 10 2317,-19 32-1862,-1 0 0,0 1 0,0-1 0,1 0 0,-1 0 1,0 1-1,0-1 0,0 0 0,0 0 0,0 0 0,1 1 0,-2-1 1,1 0-1,0 0 0,0 1 0,0-1 0,0-1 0,-1 2-17,1-1 0,-1 1-1,1 0 1,-1 0-1,0-1 1,1 1 0,-1 0-1,1 0 1,-1 0-1,1 0 1,-1-1 0,0 1-1,1 0 1,-1 0-1,1 0 1,-1 0-1,1 0 1,-1 1 0,0-1-1,1 0 1,-1 0-1,1 0 1,-1 0 0,1 1-1,-1-1 1,1 0-1,-2 1 1,-4 2 345,-1 1 1,1 0-1,0 0 0,0 0 0,0 1 1,0-1-1,1 2 0,0-1 0,0 0 1,-5 7-1,2 0-52,0-1-1,1 1 1,0 0 0,-8 22-1,13-30-283,1 0-1,0 0 1,0 0-1,0 1 1,0-1 0,1 7-1,0-10-54,0 0 1,0 0-1,0 0 0,0 0 0,0 0 1,0 0-1,1 0 0,-1 0 1,0-1-1,1 1 0,-1 0 0,0 0 1,1 0-1,0 0 0,-1 0 0,1-1 1,-1 1-1,1 0 0,0 0 1,-1-1-1,1 1 0,0 0 0,0-1 1,0 1-1,0-1 0,-1 1 0,1-1 1,0 0-1,0 1 0,0-1 1,0 0-1,0 1 0,0-1 0,0 0 1,1 0-1,3 0 0,0 0 0,0-1 0,-1 1 0,1-1-1,0 0 1,-1 0 0,1-1 0,-1 1 0,1-1 0,-1 0 0,5-3 0,45-31 9,-52 35-18,26-23 17,0-2 1,-2 0 0,0-2 0,-2-1 0,-1 0 0,-2-2-1,24-44 1,-57 98-42,2-1 0,1 2 0,0 0 0,2 0-1,1 0 1,1 1 0,-3 26 0,8-47-33,0-1-1,-1 1 1,1 0 0,1-1-1,-1 1 1,1 0 0,-1-1-1,1 1 1,0 0 0,0-1 0,1 1-1,2 5 1,-3-8-10,0 1-1,0-1 1,1 0-1,-1 0 1,0 0 0,0 0-1,1 0 1,-1 0-1,1 0 1,-1-1 0,1 1-1,-1 0 1,1-1 0,-1 1-1,1-1 1,-1 0-1,1 1 1,0-1 0,-1 0-1,1 0 1,-1 0-1,1 0 1,0 0 0,-1-1-1,1 1 1,-1 0 0,1-1-1,0 1 1,-1-1-1,2 0 1,5-3-71,-1 1 0,0-1 0,1 0 0,-2-1 0,1 0-1,0 0 1,10-11 0,-16 15 108,39-38-740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96 18236,'-3'14'453,"-38"172"4077,36-153-3754,1 1 0,2-1 0,3 58 0,9-9-324,2 44-269,-11-110-85,-1 0 1,-1 0-1,-1 0 0,0-1 0,-9 29 0,2-25 451,7-31-131,5-37 34,17-74-267,5 1-1,60-171 1,-73 257-260,29-58 1,-37 85 47,1 0-1,0 1 1,1 0 0,0 0 0,0 0-1,1 0 1,0 1 0,0 0-1,1 1 1,-1-1 0,14-6 0,-19 11 20,-1 1 1,1 0-1,0 0 1,0 0 0,0 1-1,0-1 1,0 0 0,0 1-1,0 0 1,0-1-1,1 1 1,-1 0 0,0 0-1,0 0 1,0 0-1,0 0 1,0 1 0,0-1-1,0 1 1,0-1 0,1 1-1,-2 0 1,1 0-1,0 0 1,0 0 0,0 0-1,0 0 1,-1 0 0,1 1-1,0-1 1,-1 0-1,1 1 1,-1 0 0,0-1-1,1 1 1,1 3-1,-1 0-1,1 0-1,-1-1 0,0 1 0,-1 0 1,1 1-1,-1-1 0,0 0 0,0 0 1,-1 0-1,0 1 0,0-1 0,0 0 1,-1 9-1,-2-3 46,-1-1 1,0 1-1,0-1 1,-1 0-1,0 0 1,0-1-1,-1 0 1,-1 0 0,0 0-1,0-1 1,-10 10-1,5-7 77,0 0 0,0-1 0,-1-1 0,0 0 1,-1-1-1,0 0 0,-19 7 0,29-13-93,-1-1 1,1 0-1,-1 0 0,1 0 1,-1 0-1,1-1 0,-1 0 1,1 0-1,-1 0 1,-7-2-1,11 2-49,0 0 0,0 0 0,1-1 1,-1 1-1,0 0 0,0-1 0,0 1 0,1-1 0,-1 1 1,0-1-1,0 1 0,1-1 0,-1 1 0,1-1 0,-1 0 0,0 1 1,1-1-1,-1 0 0,1 0 0,-1 1 0,1-1 0,0 0 1,-1-1-1,1 1-78,0-1 0,0 0 0,0 0 1,0 1-1,1-1 0,-1 0 0,0 0 1,1 1-1,-1-1 0,1 0 0,0 1 0,-1-1 1,1 1-1,0-1 0,0 1 0,2-3 1,4-5-230,0 1 0,1 0 0,0 0 0,0 1 0,0 0 0,1 0 0,1 1 1,12-7-1,25-14-807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21837,'-3'12'2112,"-7"10"-1264,-4 5-328,-3 7 1241,3 3-449,3-1-656,5 1-192,6-9-336,5-9-224,10-9-736,5-10-440,5-13 984,-1-8-208,2-19-216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44 112 20276,'-11'37'1451,"2"0"0,1 0 0,-3 43 0,7-34-1016,3 1 1,2-1 0,1 1-1,12 58 1,-7-67-395,2-1 0,15 38 0,-24-75-41,0 0 1,0 0 0,0 0-1,0 0 1,0 0 0,0 0-1,0 0 1,0 0 0,0 0-1,0 0 1,0 0 0,0 0-1,0 0 1,0-1 0,0 1-1,0 0 1,0 0 0,0 0-1,0 0 1,0 0 0,0 0-1,0 0 1,0 0 0,0 0-1,0 0 1,0 0 0,0 0-1,0 0 1,0 0 0,0 0-1,0 0 1,1 0 0,-1 0-1,0 0 1,0 0 0,0 0-1,0 0 1,0 0 0,0 0-1,0 0 1,0 0 0,0 0-1,0 0 1,0 0 0,0 0-1,0 0 1,0-7 16,-5-33-42,-17-63 0,12 67-37,3-1-1,-5-47 0,12 83 61,0 1-1,0 0 0,0 0 1,0 0-1,0-1 1,0 1-1,0 0 0,0 0 1,0 0-1,0-1 0,0 1 1,0 0-1,0 0 1,0-1-1,0 1 0,0 0 1,0 0-1,0 0 0,0-1 1,0 1-1,0 0 0,1 0 1,-1 0-1,0 0 1,0-1-1,0 1 0,0 0 1,1 0-1,-1 0 0,0 0 1,0 0-1,0-1 1,0 1-1,1 0 0,-1 0 1,0 0-1,0 0 0,0 0 1,1 0-1,-1 0 0,0 0 1,0 0-1,1 0 1,-1 0-1,0 0 0,0 0 1,0 0-1,1 0 0,-1 0 1,0 0-1,0 0 1,0 0-1,1 0 0,-1 0 1,0 0-1,0 0 0,0 1 1,1-1-1,-1 0 1,0 0-1,0 0 0,0 0 1,1 1-1,13 9-20,-12-8 6,8 5-110,0 0-1,0-1 1,1-1-1,0 0 1,0 0-1,1-1 1,-1 0-1,1-1 1,0 0-1,0-1 1,0-1-1,0 1 1,0-2-1,0 0 1,0 0-1,14-3 1,-13 1 28,-1 0 0,0-1 1,0 0-1,0-1 1,0 0-1,-1-1 1,0 0-1,0-1 1,0 0-1,0-1 0,-1 0 1,0-1-1,-1 0 1,0 0-1,14-17 1,-8 0 334,-11 11 78,-4 13-297,0 1-1,0 0 1,0-1-1,0 1 1,0 0-1,0-1 1,0 1 0,0 0-1,0 0 1,-1-1-1,1 1 1,0 0-1,0 0 1,0-1-1,-1 1 1,1 0 0,0 0-1,0-1 1,0 1-1,-1 0 1,1 0-1,0 0 1,0-1 0,-1 1-1,1 0 1,0 0-1,-1 0 1,1 0-1,0 0 1,0 0 0,-1 0-1,1 0 1,0 0-1,-1 0 1,0 0-1,-1 0 46,0 0 0,0 1 0,0-1 0,0 1 0,0 0-1,1-1 1,-1 1 0,0 0 0,0 0 0,0 0-1,1 1 1,-1-1 0,0 0 0,1 1 0,-1-1-1,1 1 1,-2 2 0,-24 32 696,25-33-679,-6 11 141,0 0 0,0 1 1,2 0-1,0 0 0,0 0 0,-3 21 0,8-30-153,0 0-1,0 0 1,1 0-1,-1 0 1,1 0-1,1 0 1,0 0-1,2 11 1,-2-14-39,0 0 1,0 0-1,1 0 0,-1 0 1,1 0-1,0 0 0,-1-1 1,1 1-1,0-1 0,1 1 1,-1-1-1,0 0 0,1 0 1,-1 0-1,1 0 0,0 0 1,5 2-1,-4-3-8,0 1 0,1-1-1,0 0 1,-1 0 0,1 0 0,0 0-1,-1-1 1,1 0 0,0 0 0,0 0 0,-1-1-1,1 0 1,0 0 0,-1 0 0,1 0-1,-1-1 1,1 1 0,4-4 0,4-1 2,0-2 1,0 1-1,-1-2 1,17-15-1,-10 6-45,0-1 0,-2-1 0,-1 0 0,0-2 0,-2 1 0,0-2 0,-1 0 0,-2 0 0,12-35-1,-21 46-158,-7 22 118,3-3 74,0 0 0,1 0 0,0 0 0,0 1 0,1-1 0,0 0 0,0 1 0,1-1 0,2 11 0,-3-15 0,1-1 0,0 1 0,0 0 0,0 0 0,1-1-1,-1 1 1,0-1 0,1 1 0,0-1 0,0 1 0,-1-1 0,1 0 0,1 0 0,-1 0 0,0 0 0,0 0 0,1-1 0,-1 1-1,1-1 1,-1 1 0,1-1 0,0 0 0,-1 0 0,1 0 0,0 0 0,6 0 0,2 0 15,0-1 1,0 0 0,0-1-1,0 0 1,0-1-1,-1 0 1,1 0 0,0-1-1,-1-1 1,20-9-1,-7 2 7,-2-2 0,1 0 0,34-29 0,-43 31-26,0-1 1,0-1-1,-1 0 0,-1-1 0,0 0 1,-1-1-1,0 0 0,7-17 0,-13 23-12,0 0-1,-1 0 1,0 0-1,0-1 0,-1 1 1,0-1-1,-1 1 1,0-1-1,0 0 0,-1 1 1,-1-1-1,1 0 1,-2 0-1,1 1 0,-1-1 1,-5-12-1,6 19 3,0 1 0,0-1 1,0 0-1,0 1 0,-1-1 0,0 0 0,1 1 0,-1 0 0,0-1 1,0 1-1,0 0 0,0 0 0,0 0 0,-1 0 0,1 1 0,-1-1 0,1 1 1,-1-1-1,0 1 0,1 0 0,-1 0 0,0 0 0,0 0 0,0 1 1,0-1-1,1 1 0,-1-1 0,0 1 0,0 0 0,0 0 0,0 1 0,-3-1 1,-1 2 1,0 0 0,0 0 0,1 0 1,-1 1-1,1-1 0,0 2 0,0-1 1,0 1-1,0 0 0,0 0 0,1 0 1,0 1-1,-5 5 0,3-2 8,0 1 1,1-1-1,0 1 0,0 0 0,1 1 0,0-1 0,1 1 1,0 0-1,1 0 0,0 1 0,0-1 0,-1 18 1,3-20-16,1-1 0,0 1 0,0-1 0,1 1 0,0-1 0,0 1 0,1-1 0,0 0 0,0 1 0,1-1 0,0 0 0,0 0 0,1-1 0,-1 1 0,2-1 0,-1 0 0,1 0 0,8 9 0,-5-8-205,0 0-1,1 0 1,0-1 0,0 0 0,17 8 0,-20-12 40,0 1 0,0-1-1,0 0 1,0 0 0,1-1-1,-1 1 1,1-2 0,-1 1-1,1-1 1,8 0-1,-14 0 141,0 0-1,0 0 0,0-1 0,0 1 0,0 0 0,0 0 0,0-1 0,0 1 0,0-1 0,-1 1 0,1-1 0,0 1 0,0-1 1,0 1-1,1-2 0,0-9-713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 21469,'-30'-9'1656,"17"9"-1288,9 3-328,13 6 640,6 5-288,4 1-168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21533,'-1'4'437,"0"1"0,0-1 1,0 1-1,1-1 0,0 1 1,0 0-1,0-1 0,2 10 1,0 4 769,-3 30 327,1-29-1268,-1 0-1,2 0 1,1 0 0,5 26-1,-7-43-244,1-1 0,-1 1 0,0-1 0,1 1-1,-1-1 1,1 0 0,-1 1 0,1-1 0,0 0-1,0 0 1,-1 0 0,1 1 0,0-1 0,0 0 0,0 0-1,0 0 1,0 0 0,0 0 0,1-1 0,-1 1-1,0 0 1,0 0 0,1-1 0,-1 1 0,0-1 0,1 1-1,-1-1 1,0 0 0,1 1 0,-1-1 0,1 0-1,-1 0 1,1 0 0,-1 0 0,0 0 0,1 0 0,-1-1-1,1 1 1,-1 0 0,3-2 0,1 0 35,1 0 0,-1-1 0,1 0 0,-1 0 1,0 0-1,0-1 0,-1 0 0,6-5 0,10-13 111,-2-1 1,0 0-1,21-40 0,13-17-46,-52 79-121,0 1 0,0 0 1,0-1-1,1 1 0,-1-1 0,0 1 1,0 0-1,1-1 0,-1 1 1,0 0-1,0 0 0,1-1 0,-1 1 1,0 0-1,1 0 0,-1-1 1,0 1-1,1 0 0,-1 0 1,1 0-1,-1 0 0,0 0 0,1-1 1,-1 1-1,1 0 0,-1 0 1,0 0-1,1 0 0,-1 0 0,1 0 1,5 12 1,-3 33-7,-2-25-1,0-12 6,0 0 1,0 0-1,1 0 1,1 0-1,-1-1 1,1 1-1,0-1 0,7 10 1,-8-13 2,0-1 1,1 0-1,-1-1 1,1 1 0,0 0-1,0-1 1,0 1-1,0-1 1,0 0-1,1 0 1,-1 0-1,1-1 1,-1 1-1,1-1 1,0 0-1,-1 0 1,1 0-1,0 0 1,6-1-1,-2 1 7,1-2-1,0 1 1,-1-1-1,1 0 1,-1-1-1,1 0 1,-1 0-1,0-1 1,0 0-1,0-1 1,0 1-1,0-2 1,-1 1-1,13-10 1,5-7 24,0-1 0,33-40 1,-26 27-39,-31 34 1,-1 0 1,1 1-1,0-1 1,-1 0-1,1 0 0,0 1 1,0-1-1,-1 1 1,1-1-1,0 1 0,0-1 1,0 1-1,0-1 1,0 1-1,0 0 1,0-1-1,0 1 0,1 0 1,-2 0 0,1 0 0,-1 1 1,1-1-1,-1 0 0,0 0 1,1 1-1,-1-1 0,1 0 1,-1 1-1,0-1 0,1 0 1,-1 1-1,0-1 0,0 1 1,1-1-1,-1 1 0,0-1 1,0 0-1,0 1 0,1-1 1,-1 1-1,0-1 0,0 1 1,0-1-1,0 2 0,1 5-12,-1 1-1,0 0 1,-2 12-1,2-10 8,-1 1-74,0-1 97,0 0 0,1 1 0,1-1 0,-1 0 0,4 16 0,-3-24-36,-1-1 0,1 1 0,-1-1 0,1 1 0,0-1 0,0 0-1,0 1 1,-1-1 0,1 0 0,0 1 0,0-1 0,1 0 0,-1 0 0,0 0 0,0 0-1,1 0 1,1 1 0,-1-1-54,0-1 0,0 1 1,0-1-1,0 0 0,0 0 0,1 1 0,-1-1 0,0 0 0,0-1 1,0 1-1,0 0 0,0-1 0,1 1 0,-1-1 0,0 0 0,3-1 0,3-2-143,0-1-1,0 0 1,-1 0-1,1-1 0,-1 0 1,0 0-1,-1 0 0,0-1 1,6-8-1,17-23-490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176 106 19796,'-8'8'977,"0"0"-1,0-1 0,-18 11 1,16-12-208,0 2 1,-16 14 0,14-9-252,0 0 0,1 1 0,-11 19-1,19-29-438,0 1-1,1 0 0,-1-1 1,1 1-1,0 0 0,0 1 1,1-1-1,0 0 0,0 0 0,0 1 1,0-1-1,1 1 0,0-1 1,1 10-1,-1-13-59,1 0-1,-1 0 1,1-1 0,0 1 0,0 0-1,0-1 1,0 1 0,0 0 0,0-1 0,0 0-1,1 1 1,-1-1 0,0 0 0,1 1-1,-1-1 1,1 0 0,0 0 0,-1 0-1,1 0 1,0-1 0,-1 1 0,1 0-1,0-1 1,4 1 0,3 1 16,1-1 1,0 0-1,16-1 0,-15 0-17,41-1 20,0-2 0,0-3 0,0-2 1,71-21-1,-121 29-31,4-2 46,0 0-1,0-1 1,1 1-1,7-6 1,-13 8-43,0 0 1,-1-1-1,1 1 0,-1-1 1,1 1-1,0-1 1,-1 1-1,1-1 1,-1 1-1,1-1 1,-1 1-1,0-1 1,1 0-1,-1 1 0,1-1 1,-1 0-1,0 1 1,0-1-1,1 0 1,-1 1-1,0-1 1,0 0-1,0 0 0,0 1 1,0-1-1,0 0 1,0 0-1,0 1 1,0-1-1,0 0 1,0 1-1,0-1 0,-1 0 1,1 0-1,0 1 1,-1-1-1,1 0 1,0 1-1,-1-1 1,1 1-1,-1-1 0,1 0 1,-1 1-1,1-1 1,-1 1-1,1-1 1,-1 1-1,1 0 1,-2-1-1,-92-66 763,85 59-753,-25-22 10,32 28-32,1 0 1,-1 0 0,0 0 0,1-1 0,-1 1 0,1 0 0,0-1 0,-1 1-1,1-1 1,1 1 0,-1-1 0,0 1 0,0-4 0,1 5-1,0 0 1,0 0-1,0 0 1,0 1-1,0-1 1,0 0-1,1 0 1,-1 1 0,0-1-1,1 0 1,-1 0-1,0 1 1,1-1-1,-1 0 1,1 1-1,-1-1 1,1 0-1,-1 1 1,1-1-1,-1 1 1,1-1-1,0 1 1,-1-1 0,1 1-1,0 0 1,-1-1-1,1 1 1,0 0-1,0-1 1,-1 1-1,1 0 1,0 0-1,0 0 1,-1 0-1,1 0 1,0 0-1,0 0 1,1 0 0,37 4-30,-30-2 21,24 3-81,11 2-272,54 2 0,-86-8 42,0-1-1,-1-1 0,1 0 0,-1-1 0,1 0 0,-1 0 0,0-1 1,0-1-1,21-9 0,-27 10 120,0 0-1,0-1 1,0 1 0,0-1 0,-1 0-1,0-1 1,0 1 0,0-1 0,0 0-1,-1 0 1,1 0 0,-1 0 0,-1 0 0,1-1-1,-1 1 1,3-11 0,2-20-841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22021,'0'5'362,"-1"0"0,0 0 0,0 0 0,-1 1 0,1-1 0,-4 6 0,-3 12 54,-6 38 757,1 0 1,-3 68 0,6 126 80,10-231-1139,4 73 235,-3-86-261,1 0-1,0 1 1,1-1-1,0 0 1,0 0-1,6 11 1,-8-21-70,-1 0 0,1 0 1,-1 0-1,0 0 0,1 0 1,0-1-1,-1 1 0,1 0 1,-1 0-1,1 0 0,0-1 1,0 1-1,-1-1 0,1 1 1,0 0-1,0-1 0,0 1 1,0-1-1,0 0 0,0 1 1,0-1-1,0 0 0,0 0 1,1 1-1,0-1 8,0-1-1,-1 1 1,1 0-1,0-1 1,-1 1-1,1-1 1,-1 0 0,1 0-1,-1 1 1,1-1-1,-1 0 1,1 0-1,1-2 1,5-5 86,-1 0-1,0 0 1,10-15-1,-14 20-89,199-340 616,-107 172-1202,-89 160 331,14-18-1667,-17 27 1034,-2 7 433,-4 10-194,-5 4-237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18388,'-4'46'2200,"10"-5"-1271,6-10-385,11-14 1200,5-11-936,7-18-1136,0-10 576,0-17-416,1-3-192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3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18300,'-21'117'2174,"8"-49"-1367,2 1 0,3 0-1,2 70 1,6-133-776,0-1 0,1 0-1,0 0 1,0 0 0,0 0 0,0 0-1,1 0 1,3 6 0,-4-10-27,-1 1 0,1-1 0,0 0 1,0 0-1,0 0 0,-1 0 0,1 0 0,0 0 1,0 0-1,1 0 0,-1 0 0,0-1 1,0 1-1,0 0 0,0-1 0,1 1 0,-1-1 1,0 1-1,1-1 0,-1 0 0,0 1 0,1-1 1,-1 0-1,1 0 0,-1 0 0,0 0 0,1 0 1,-1 0-1,0 0 0,1-1 0,-1 1 0,0 0 1,1-1-1,1-1 0,8-3 5,0-1-1,-1-1 1,0 0-1,0 0 1,0-1-1,-1 0 1,14-17-1,-9 10 15,24-19 0,-38 33-23,1 1 1,-1-1 0,1 1 0,-1-1 0,1 1 0,0-1 0,-1 1 0,1 0 0,0-1 0,-1 1 0,1 0 0,0 0 0,0-1 0,-1 1-1,1 0 1,0 0 0,0 0 0,-1 0 0,1 0 0,0 0 0,0 0 0,-1 0 0,1 0 0,0 0 0,1 1 0,-2-1 2,1 1 1,0-1-1,-1 1 0,1 0 1,-1 0-1,1-1 1,-1 1-1,0 0 1,1 0-1,-1 0 0,0-1 1,1 1-1,-1 0 1,0 0-1,0 0 1,0 0-1,0 1 0,1 5 46,-2-1-1,1 1 0,-1-1 0,-2 12 0,0-7 85,0-1 0,-1-1-1,0 1 1,-1 0 0,0-1 0,0 0-1,-1 0 1,0 0 0,-1-1 0,0 0-1,0 0 1,-1-1 0,0 0 0,-9 6-1,11-9-78,0 0-1,0-1 0,-1 1 0,1-1 0,-1-1 0,0 1 0,0-1 0,0-1 0,0 1 0,0-1 1,0 0-1,-1-1 0,1 0 0,0 0 0,0 0 0,0-1 0,-1 0 0,1-1 0,0 1 0,0-1 0,-9-4 1,-29-17-519,42 21 347,0 0 0,0 0 0,0 0-1,0 0 1,1 0 0,-1-1 0,1 1 0,0-1 0,0 1 0,0-1-1,0 0 1,-2-4 0,4 7 50,0-1 0,0 0 0,0 0 0,0 1 0,0-1-1,0 0 1,0 0 0,0 0 0,0 1 0,0-1 0,0 0 0,1 1 0,-1-1 0,0 0-1,1 0 1,-1 1 0,0-1 0,1 0 0,-1 1 0,1-1 0,-1 1 0,1-1 0,-1 1-1,1-1 1,-1 1 0,1-1 0,0 1 0,-1-1 0,1 1 0,0 0 0,-1-1 0,3 1 0,23-10-763,-24 10 813,32-6-643,13 2-53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39 430 16195,'0'0'55,"-6"17"1494,-6 31 0,12-45-1314,-1 1 1,1-1 0,-1 1-1,1-1 1,0 0 0,0 1 0,0-1-1,1 1 1,-1-1 0,1 0-1,0 1 1,0-1 0,0 0-1,0 0 1,1 1 0,2 3-1,-3-6-178,0 0 0,0 0 0,0 0 0,0 0 0,1 0 0,-1-1 0,0 1 0,1 0 0,-1-1 0,0 1 0,1-1 0,-1 0 0,1 1 0,-1-1 0,0 0 0,1 0 0,-1 0 0,1 0 0,-1 0 0,1 0 0,-1 0 0,1-1 0,-1 1 0,0 0 0,1-1 0,-1 1 0,1-1 0,1-1 0,3 0 45,0-2 1,-1 1-1,1 0 0,9-9 1,-8 6-61,-1-1 1,1 0-1,-1 0 1,-1-1-1,0 0 1,0 1-1,0-2 1,-1 1-1,0-1 1,-1 1-1,0-1 1,0 0 0,-1 0-1,0 0 1,0 0-1,-1-12 1,0 20-40,-1 0 0,0 0 1,0 0-1,0 0 0,0 0 1,0 0-1,0 0 0,-1 0 1,1 0-1,0 0 0,0 0 1,-1 0-1,1 0 1,-1 0-1,1 0 0,-1 0 1,1 0-1,-1 1 0,1-1 1,-1 0-1,0 0 0,1 1 1,-1-1-1,0 0 0,0 1 1,0-1-1,1 1 0,-1-1 1,0 1-1,0-1 0,0 1 1,0 0-1,0-1 1,0 1-1,0 0 0,0 0 1,0-1-1,0 1 0,-2 0 1,0 1 13,0-1 0,1 1 0,-1 0 0,0 0 0,0 0 0,0 0 0,1 0 0,-1 1 0,1-1 0,-1 1 1,1 0-1,-5 3 0,-3 7 82,0-1 1,0 1 0,1 0 0,1 1-1,0 0 1,-11 25 0,10-16 108,1 1 0,0 0 0,-6 37-1,13-50-134,-1 0 1,1-1-1,1 1 0,0 0 0,1-1 0,-1 1 0,2-1 0,4 18 0,-6-24-56,1 0 0,0-1 0,0 1 0,1-1 0,-1 1 1,1-1-1,-1 1 0,1-1 0,0 0 0,0 0 0,0 1 0,0-1 0,0-1 0,0 1 0,0 0 0,1-1 0,-1 1 0,1-1 0,-1 1 0,1-1 0,0 0 0,-1 0 0,1-1 0,0 1 0,0 0 1,0-1-1,0 0 0,-1 1 0,1-1 0,0-1 0,0 1 0,0 0 0,3-1 0,5-2 4,0 0 0,-1 0 1,1-1-1,-1 0 0,0 0 0,0-2 1,-1 1-1,1-1 0,-1 0 1,12-12-1,5-6 23,-1 0 0,22-30 1,-13 9-8,-2-2 1,-2-1 0,-2-1 0,-2-2-1,-2 0 1,32-109 0,-50 142 9,-1-1 0,-1 0 0,0-1 0,0-25-1,-3 44-37,-1-1-1,0 0 0,0 1 0,0-1 0,0 0 0,0 1 0,-1-1 1,1 0-1,0 1 0,-1-1 0,1 0 0,-1 1 0,0-1 0,1 1 1,-1-1-1,0 1 0,-1-2 0,1 2-3,0 1-1,1 0 1,-1 0 0,0 0 0,1 0 0,-1 0-1,0 0 1,1 0 0,-1 0 0,0 0-1,1 0 1,-1 0 0,1 0 0,-1 0-1,0 0 1,1 1 0,-1-1 0,0 0-1,1 1 1,-1-1 0,1 0 0,-1 1 0,1-1-1,-1 0 1,1 1 0,-1-1 0,1 1-1,-1 0 1,-5 5 27,1 0-1,0 0 1,1 0 0,-1 1 0,-5 11-1,1 3-2,0 2 0,1-1 1,2 1-1,0 0 0,1 0 0,2 1 0,0-1 0,1 47 0,4-37-85,2 0-1,1-1 1,1 1 0,2-1 0,22 58-1,-23-72 8,-1 0-23,1-1 1,0 0 0,2 0-1,0 0 1,0-1-1,14 16 1,-23-32 67,0 0 0,0 1 1,0-1-1,0 0 0,1 0 0,-1 0 1,0 1-1,0-1 0,0 0 0,0 0 1,1 0-1,-1 0 0,0 1 0,0-1 1,1 0-1,-1 0 0,0 0 1,0 0-1,1 0 0,-1 0 0,0 0 1,0 0-1,1 0 0,-1 0 0,0 0 1,0 0-1,1 0 0,-1 0 0,0 0 1,0 0-1,1 0 0,-1 0 1,1 0-1,2-9-37,-4-12 50,1 21-9,-9-48 101,-1-1 1,-3 2-1,-36-87 0,48 131-95,-38-91-378,39 94 301,0-1 1,0 1-1,-1-1 0,1 0 1,0 1-1,0-1 1,0 1-1,0-1 0,0 0 1,0 1-1,0-1 1,0 1-1,1-1 1,-1 1-1,0-1 0,0 0 1,0 1-1,1-1 1,-1 1-1,0-1 0,0 1 1,1-1-1,-1 1 1,0-1-1,1 1 1,-1 0-1,1-1 0,-1 1 1,1-1-1,-1 1 1,1 0-1,-1-1 0,1 1 1,-1 0-1,1 0 1,-1-1-1,1 1 1,0 0-1,-1 0 0,1 0 1,-1 0-1,1 0 1,-1 0-1,1 0 0,0 0 1,-1 0-1,1 0 1,0 0-1,41 4-1015,-29-3 730,27 2-714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22413,'-6'1'394,"1"0"1,0 0-1,0 0 1,0 1-1,0 0 1,0 0 0,-9 6-1,6-4 73,2-1-252,1-1 0,0 1-1,0 1 1,1-1 0,-1 1-1,1-1 1,0 1-1,0 1 1,0-1 0,0 0-1,1 1 1,-1 0 0,1 0-1,-4 10 1,5-11-202,1 1 1,0 0-1,0-1 0,0 1 1,1 0-1,-1 0 0,1-1 1,0 1-1,0 0 0,1 0 0,0 0 1,0-1-1,0 1 0,0 0 1,1-1-1,-1 1 0,1-1 1,4 7-1,5 6-277,1-1-1,0-1 1,1 0 0,1 0 0,16 13-1,22 22-924,-49-47 1127,-1 1 1,1-1-1,0 0 1,-1 1 0,0-1-1,0 1 1,0 0-1,0 0 1,-1-1-1,2 6 1,-3-7 67,0 0 1,0 0-1,1 0 0,-1 0 0,-1 0 1,1 0-1,0-1 0,0 1 0,-1 0 1,1 0-1,-1 0 0,1 0 0,-1 0 1,0 0-1,0-1 0,0 1 0,0 0 1,0-1-1,0 1 0,-1-1 0,1 1 1,0-1-1,-3 2 0,-6 6 145,-1-1 0,0-1-1,-1 0 1,0-1 0,0 0 0,0 0-1,-1-1 1,0-1 0,-15 3 0,3-1-78,-1-2-1,1-1 1,-51-1 0,6-7-57,-14-10-73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243 415 22133,'1'-5'250,"0"-1"0,-1 0 1,1 0-1,-1 0 0,-1 0 1,1 0-1,-1 0 0,0 0 0,0 1 1,-1-1-1,0 0 0,-2-5 1,3 9-170,0 0 0,-1 0 1,1 0-1,0 0 0,-1 0 0,0 0 1,1 0-1,-1 0 0,0 1 1,0-1-1,0 1 0,0-1 1,-1 1-1,1 0 0,0 0 1,0 0-1,-1 0 0,1 0 1,-1 0-1,1 1 0,0-1 0,-1 1 1,1 0-1,-1-1 0,1 1 1,-1 1-1,1-1 0,-1 0 1,1 0-1,-6 2 0,1 1-9,0-1-1,0 1 0,0 1 1,0-1-1,0 1 1,0 0-1,1 1 0,0 0 1,0 0-1,0 0 0,1 0 1,0 1-1,0 0 0,0 0 1,-5 10-1,1-2-54,0 1 1,2 0-1,0 0 0,0 1 1,2 0-1,-5 18 0,8-23-8,0 0-1,1 0 1,0 0-1,1 0 1,0 0-1,0 0 1,5 20 0,-5-29-4,1 0 0,-1 1 0,1-1 0,0 0 0,0 0 0,0 0 0,0 0 0,1 0 0,-1 0 0,0 0 0,1 0 0,-1 0 0,1-1 0,0 1 0,-1-1 0,1 1 1,4 1-1,-4-2 3,1 0 0,0 0 0,0-1 0,0 1 0,-1-1 1,1 0-1,0 0 0,0 0 0,0 0 0,0-1 1,-1 1-1,1-1 0,0 0 0,0 1 0,-1-1 0,1 0 1,-1-1-1,5-2 0,10-5 38,0-1 0,-1-1 0,0-1 0,22-21 0,53-63 192,-17 4 88,-4-3 1,75-134-1,-138 216-296,-4 8-13,1 1-1,-2-1 1,1 0-1,-1 0 0,1 0 1,-1-1-1,1-7 0,-5 15-13,0 0 0,0 0 0,0 0 0,0 1-1,0-1 1,0 0 0,0 1 0,1-1 0,-2 4-1,-13 34-5,1 0-1,3 0 0,1 1 0,2 1 0,-6 75 1,13-94-43,1 0 1,3 37-1,-1-54-70,0 1-1,0-1 1,0 0-1,0 1 0,1-1 1,0 0-1,1 0 0,-1-1 1,1 1-1,0 0 0,1-1 1,-1 1-1,1-1 1,5 5-1,-8-9 43,1 1 1,-1-1-1,1 0 0,-1 0 1,1 0-1,-1 0 1,1 0-1,0-1 0,0 1 1,-1 0-1,1-1 0,0 1 1,0-1-1,0 0 0,-1 0 1,1 1-1,0-1 1,0 0-1,0-1 0,0 1 1,0 0-1,-1 0 0,1-1 1,2 0-1,1-1-26,0-1-1,-1 1 1,1-1-1,0 0 1,-1 0-1,0 0 1,6-6-1,22-24-766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54 340 21597,'-3'17'2184,"-5"11"-1248,-1 5-368,-2 7 1185,1 6-473,2-2-504,3 1-248,5-8-440,4-7-328,3-15-776,2-7-512,-1-16 1160,-2-11-248,-1-17-265</inkml:trace>
  <inkml:trace contextRef="#ctx0" brushRef="#br0" timeOffset="1">98 14 20908,'5'-12'1993,"-2"10"-1009,-3 10 344,0 3-1144,2 3 24,2 4-248,5 8-232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222 356 19828,'-15'4'471,"1"1"0,0 0 0,0 1 0,1 0 0,0 2 0,0-1 0,1 2 0,-21 17 0,25-19-269,1 0 0,-1 0 0,2 1-1,-1 0 1,1 1 0,1 0 0,0-1 0,0 2-1,0-1 1,1 0 0,1 1 0,-1 0 0,-1 14-1,4-21-145,0 1 0,1-1 0,0 0-1,0 1 1,0-1 0,0 0 0,0 0-1,1 1 1,0-1 0,-1 0 0,1 0-1,0 0 1,1 1 0,-1-1-1,0 0 1,1-1 0,0 1 0,0 0-1,0 0 1,2 2 0,-2-3-26,1 0-1,-1-1 1,0 1 0,1-1-1,-1 1 1,1-1 0,0 0-1,0 0 1,-1 0 0,1 0-1,0-1 1,0 1 0,0-1 0,0 1-1,0-1 1,-1 0 0,1 0-1,0-1 1,0 1 0,0 0-1,0-1 1,0 0 0,4-1-1,7-4 10,0 0-1,-1-1 1,0 0-1,0-1 0,0-1 1,-1 0-1,18-17 0,-4 0 12,-1-1 0,24-32 0,-18 14-23,-1-2 1,-3-1 0,-2-1 0,-2-1 0,32-100-1,-51 137-28,-3 10 1,1 0 1,-1 0 0,0 0 0,0 0 0,-1 0 0,1 0 0,0-1 0,-1 1 0,0 0 0,0 0 0,0 0 0,0-1-1,0 1 1,-2-6 0,2 9-1,0 0 1,0 0-1,-1 0 0,1-1 0,0 1 0,0 0 0,-1 0 0,1 0 0,0 0 0,0 0 1,0-1-1,-1 1 0,1 0 0,0 0 0,0 0 0,-1 0 0,1 0 0,0 0 0,-1 0 1,1 0-1,0 0 0,0 0 0,-1 0 0,1 0 0,0 0 0,0 0 0,-1 0 0,1 0 1,0 0-1,0 1 0,-1-1 0,1 0 0,0 0 0,0 0 0,0 0 0,-1 0 0,1 1 1,0-1-1,0 0 0,0 0 0,-1 0 0,1 1 0,0-1 0,0 0 0,0 0 0,0 1 1,-9 10-5,1 1 0,0 1 1,1-1-1,0 1 1,1 0-1,1 1 1,-6 21-1,6-20 6,-12 35 21,-15 81-1,28-107-187,1 1-1,1 0 0,1 0 0,1 0 0,4 33 0,-4-53 138,1 0-1,0-1 1,0 1-1,1-1 1,-1 1-1,1-1 0,0 1 1,0-1-1,0 0 1,1 0-1,-1 0 0,1 0 1,6 5-1,11 2-244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1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21781,'1'1'181,"1"1"0,-1 0 0,1 0 0,-1 1 0,0-1 0,0 0 0,0 0 0,0 1 0,0-1 1,-1 0-1,1 1 0,-1-1 0,0 1 0,1-1 0,-1 3 0,-1 46 594,0-32-6,0 12-14,0 40 409,2-64-1070,0-1 1,0 1 0,0-1-1,1 1 1,0-1 0,0 0 0,0 0-1,5 8 1,-6-13-76,0 1 1,0-1-1,0 1 1,0-1-1,0 1 0,1-1 1,-1 0-1,0 0 1,1 0-1,-1 1 1,1-1-1,-1-1 0,1 1 1,0 0-1,-1 0 1,1 0-1,0-1 0,0 1 1,-1-1-1,1 0 1,0 1-1,0-1 1,0 0-1,0 0 0,-1 0 1,1 0-1,0-1 1,0 1-1,0 0 1,-1-1-1,1 1 0,0-1 1,3-1-1,4-2 23,-1 0 1,0-1-1,0 0 0,0-1 0,9-8 0,11-12 102,46-56 0,-7 6-40,-66 75-104,0-1 0,0 1 0,0 0-1,0 0 1,0 0 0,1 0 0,-1 1-1,0-1 1,0 0 0,1 0-1,-1 1 1,0-1 0,1 1 0,-1-1-1,1 1 1,1-1 0,-3 1 0,1 1 0,-1-1 0,1 0 0,0 0 1,-1 0-1,1 1 0,-1-1 0,1 0 0,-1 1 0,1-1 1,-1 0-1,0 1 0,1-1 0,-1 1 0,1-1 1,-1 1-1,0-1 0,1 1 0,-1-1 0,0 1 0,0-1 1,1 1-1,-1-1 0,0 1 0,0-1 0,0 2 0,2 6 5,-1-1 0,-1 1 0,1 0 0,-2 12 0,0-10 1,-9 165-1824,16-199 1018,0-2 271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274 541 21052,'-7'-2'192,"1"0"0,-1 1 0,1 0 0,-1 0-1,0 1 1,0-1 0,0 1 0,1 1 0,-1-1-1,0 1 1,0 0 0,1 1 0,-1 0-1,1 0 1,-1 0 0,1 1 0,0 0 0,0 0-1,-6 5 1,0-1-37,1 0 0,0 2 0,0-1 0,1 1 0,0 1 0,1 0 0,0 0 0,-12 18 0,16-19-115,0 0 1,1 0 0,0 1-1,0-1 1,-2 14-1,5-20-28,0-1 0,0 1 0,1 0 0,-1-1-1,1 1 1,0 0 0,0 0 0,0-1 0,0 1 0,0 0 0,1-1 0,-1 1-1,1 0 1,0-1 0,0 1 0,0 0 0,0-1 0,0 1 0,0-1 0,1 0-1,-1 1 1,1-1 0,3 4 0,-3-5 4,1 0 1,-1 0-1,0 0 0,1 0 1,-1 0-1,1 0 0,-1-1 1,1 1-1,-1-1 0,1 0 1,-1 0-1,1 0 0,-1 0 1,1 0-1,-1 0 1,1-1-1,-1 1 0,1-1 1,-1 0-1,1 0 0,-1 0 1,0 0-1,0 0 0,1 0 1,2-3-1,5-2 50,-1-1 1,0 0-1,0 0 1,11-13 0,-6 4 101,0 0 1,-1-1 0,-1 0-1,-1-1 1,0-1 0,-1 1-1,-1-2 1,-1 1 0,9-33 0,-17 47 163,-1 6-224,-2 9-56,3-7-49,0-1 1,0 1-1,0-1 1,0 1-1,0-1 1,1 1-1,-1-1 0,1 0 1,0 1-1,0-1 1,0 1-1,0-1 1,0 0-1,0 0 1,0 0-1,1 0 1,-1 0-1,1 0 1,0 0-1,0 0 1,-1 0-1,1-1 1,0 1-1,0-1 1,0 1-1,1-1 0,-1 0 1,0 0-1,0 0 1,1 0-1,-1 0 1,1-1-1,-1 1 1,1-1-1,-1 1 1,4-1-1,1 0 0,0 0 0,1 0-1,-1-1 1,0 0 0,1-1 0,-1 1-1,0-2 1,0 1 0,0-1 0,0 1-1,9-7 1,1-3 3,-1 0-1,0-1 1,0 0 0,-2-1-1,0-1 1,0-1 0,-2 0 0,0 0-1,0-1 1,12-27 0,-7 9-17,-2 0 1,-1-1-1,-2-1 1,11-61 0,-20 86-1,7-58-41,-9 66 42,-1-1 0,0 0-1,0 1 1,0-1-1,0 0 1,-1 1 0,0-1-1,0 0 1,0 1 0,-1-1-1,-2-5 1,4 10 8,0-1 0,0 1-1,-1 0 1,1-1 0,0 1 0,0 0-1,-1 0 1,1-1 0,0 1 0,-1 0 0,1 0-1,0-1 1,-1 1 0,1 0 0,0 0-1,-1 0 1,1 0 0,-1-1 0,1 1 0,0 0-1,-1 0 1,1 0 0,-1 0 0,1 0-1,-1 0 1,1 0 0,0 0 0,-1 0 0,1 0-1,-1 0 1,1 1 0,0-1 0,-1 0-1,1 0 1,0 0 0,-1 0 0,1 1-1,-1-1 1,1 0 0,0 0 0,0 1 0,-1-1-1,1 0 1,0 0 0,-1 1 0,1-1-1,0 0 1,-1 1 0,-13 21-48,3 5 48,0 1 0,2 0 0,1 0 0,2 1 0,-5 43 0,7-35 43,2 0 0,2 1 0,9 72 0,-6-88 1,2 0-1,1-1 0,12 34 0,-14-47-31,-1 0-1,1 0 0,0-1 0,1 1 0,0-1 0,0 0 1,1 0-1,-1-1 0,1 1 0,1-1 0,-1-1 0,9 6 0,-14-10-7,0 0 0,1 0 0,-1-1 0,0 1 0,1-1 0,-1 1 0,1-1 0,-1 1 0,1-1 0,-1 0 0,3 1 0,-3-1-1,-1-1 0,1 1 0,-1 0 0,1 0 0,-1 0 0,1 0-1,-1 0 1,1-1 0,-1 1 0,1 0 0,-1 0 0,1-1 0,-1 1 0,0 0 0,1-1 0,-1 1 0,1 0 0,-1-1 0,0 1-1,1-1 1,-1 1 0,1-1 0,-1-1-1,1-1-1,-1 1 1,1 0-1,-1 0 1,0 0-1,0 0 1,0-1-1,0 1 1,0 0-1,0 0 1,-1 0-1,1-1 1,-1 1-1,-1-3 1,-3-9-14,-1 1-1,0 0 1,-1 1 0,0 0 0,-1 0-1,-1 0 1,0 1 0,0 1 0,-13-13 0,-15-8-50,-53-37-1,58 45 60,25 16 22,12 3 5,14 4 8,-19 0-30,93 4-731,104-9 0,-119-4 446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20452,'-13'44'1402,"2"0"0,2 1 0,2 1 0,-2 78 0,8-112-1195,0 21 531,3 41 0,-2-66-638,1 0 0,0 0 0,1 0-1,0 0 1,0-1 0,0 1 0,1-1-1,1 1 1,-1-1 0,9 13-1,-9-17-102,0 0 0,0 0 0,0-1 0,0 1 0,0-1 0,1 0 0,-1 0-1,0 0 1,1 0 0,0-1 0,-1 1 0,1-1 0,0 0 0,0 0-1,0 0 1,0-1 0,0 1 0,0-1 0,6 0 0,8-2-165,-1 0 0,0-1-1,21-6 1,-3 1-95,-34 8 258,13-3-136,0 1 0,22 0 0,-32 2 135,0 0 0,0 0 0,0 1 0,0 0-1,0-1 1,5 3 0,-8-2 18,1-1 1,-1 1-1,0 0 0,0-1 0,0 1 0,0 0 0,1 0 0,-1 0 0,0 0 0,0 0 1,-1 0-1,1 0 0,0 0 0,0 0 0,0 0 0,-1 1 0,1-1 0,0 2 1,0-1 17,-1 1 1,0-1-1,0 0 1,0 0 0,0 1-1,0-1 1,-1 0-1,1 0 1,0 0 0,-1 1-1,0-1 1,0 0-1,1 0 1,-1 0 0,0 0-1,-1 0 1,1 0-1,0 0 1,-1-1 0,1 1-1,-1 0 1,1-1-1,-1 1 1,0-1 0,1 1-1,-1-1 1,-3 2 0,-4 2 78,0 1 0,0-1 1,0-1-1,-17 6 1,15-6-46,-1-1 0,0-1 0,0 0 1,0 0-1,-1-1 0,1-1 0,-13 0 1,18-1-118,1 1 0,0-1 0,0 0 0,-1-1 0,1 0 0,0 0 0,1 0 0,-1 0 0,0-1 0,1 0 0,-1 0 0,1-1 0,0 0 0,0 0 0,-6-6 0,9 8-41,0 0-1,1 0 0,0 0 0,-1 0 1,1 0-1,0 0 0,0 0 0,0 0 1,0-1-1,0 1 0,1 0 0,-1-1 1,1 1-1,0-1 0,-1 1 0,1 0 1,0-1-1,0 1 0,1-1 0,-1 1 0,0 0 1,1-1-1,0 1 0,-1 0 0,1-1 1,0 1-1,0 0 0,0 0 0,0 0 1,1 0-1,-1 0 0,1 0 0,-1 0 1,1 0-1,0 0 0,2-2 0,21-11-748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19668,'6'2'519,"0"0"0,1-1-1,-1 0 1,0-1 0,1 1 0,-1-1-1,1 0 1,-1-1 0,1 0 0,-1 0-1,0 0 1,0-1 0,1 0 0,-1 0-1,0 0 1,8-5 0,0 0-215,0-1-1,0-1 1,-1 0 0,0 0-1,18-19 1,-21 18-210,0-1 1,-1-1-1,13-19 0,-19 27-88,-1 0 0,1 0-1,-1-1 1,0 1 0,-1-1 0,1 1 0,-1-1 0,0 0-1,0 1 1,0-1 0,-1 0 0,1 0 0,-1 0-1,-1-8 1,1 12-6,-1-1 1,1 0-1,0 1 0,-1-1 0,1 1 0,-1-1 1,1 0-1,-1 1 0,0 0 0,0-1 0,0 1 1,0-1-1,0 1 0,0 0 0,0 0 0,0 0 1,0-1-1,0 1 0,-1 0 0,1 0 1,-1 1-1,1-1 0,-3-1 0,1 1-1,0 1 1,1 0-1,-1-1 0,0 1 0,1 0 1,-1 1-1,0-1 0,1 0 0,-1 1 1,0 0-1,1-1 0,-1 1 0,-2 1 1,-6 3-2,0 1 0,1 0 0,-1 1 1,1 0-1,-11 10 0,10-6 6,-1 0-1,1 1 0,1 1 0,0 0 1,-16 29-1,20-33-4,2 2 0,-1-1-1,1 0 1,1 1 0,0 0 0,0 0 0,1 0 0,1 0-1,-1 19 1,2-27-27,0 0-1,0 1 0,0-1 1,1 0-1,-1 1 0,1-1 1,0 0-1,0 0 0,1 1 1,-1-1-1,0 0 0,1 0 1,0 0-1,0-1 0,0 1 1,0 0-1,4 3 0,-2-2 0,1-1-1,-1 0 1,1-1-1,0 1 1,0-1-1,0 0 1,0 0-1,1 0 1,9 1-1,22 2-142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19068,'5'16'1252,"0"0"0,-1 1-1,-1-1 1,2 35 0,-3-25 106,7 27 0,-8-45-1192,1 0 1,1-1-1,-1 0 1,1 0-1,1 0 1,-1 0-1,1 0 0,5 6 1,-7-11-140,0 0-1,-1 0 1,1 1 0,1-2 0,-1 1-1,0 0 1,0 0 0,1-1-1,-1 1 1,1-1 0,-1 0 0,1 0-1,0 0 1,-1 0 0,1 0 0,0-1-1,0 1 1,-1-1 0,1 1-1,0-1 1,0 0 0,0 0 0,0-1-1,-1 1 1,1-1 0,0 1-1,0-1 1,0 0 0,-1 0 0,1 0-1,-1 0 1,1 0 0,2-3-1,-2 3-14,-1-1 0,1 0 0,-1 0 0,1 0 0,-1 0 0,0 0 0,0 0 0,0-1 0,0 1 0,0-1-1,-1 0 1,1 1 0,-1-1 0,1 0 0,-1 0 0,0 0 0,0 0 0,-1 0 0,1 0 0,-1 0 0,1 0-1,-1 0 1,0 0 0,0 0 0,0 0 0,0 0 0,-1-1 0,0 1 0,1 0 0,-3-4 0,1 1 0,-1 0 0,0 1 0,0-1 0,-1 1 0,-4-7 0,7 11-9,-1-1 0,1 1 0,0-1 0,0 1 1,-1 0-1,1 0 0,-1-1 0,1 1 0,-1 0 0,1 0 0,-1 0 0,0 1 0,1-1 1,-1 0-1,0 1 0,0-1 0,0 1 0,1-1 0,-1 1 0,0 0 0,0 0 1,-3 0-1,4 0 21,1 1 0,-1 0 0,0-1 0,0 1 0,0 0 0,1 0 0,-1 0 0,0-1 0,1 1 0,-1 0 0,0 0 0,1 0 0,-1 0 0,1 0 0,0 0 0,-1 2 0,0 4-629,7-13-3942,-6 1 3645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3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20212,'7'4'2241,"-7"10"-1537,-8 3-288,2 4 1464,-2 4-975,2 2-321,1 1-512,4-1-160,2-7-464,2-1-281,5-9-559,3-5 64,0-10 792,1-5-352,5-18-73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46 17324,'13'-40'3306,"-12"35"-2064,-5 9 111,-4 14 433,-6 25-716,3 0 1,2 1-1,1 0 0,-2 63 1,10 180 660,1-263-1612,-1-5-41,0 1-1,2-1 1,0 0 0,1 0-1,7 23 1,-9-41-71,-1 0 0,1 0-1,-1 1 1,1-1 0,-1 0 0,1 0-1,-1 0 1,1 0 0,0 1 0,0-1-1,0 0 1,0 0 0,0-1 0,0 1 0,0 0-1,0 0 1,0 0 0,0-1 0,0 1-1,3 1 1,-3-2-73,0 0 1,0 0-1,1 0 0,-1 0 1,0 0-1,0-1 0,1 1 1,-1 0-1,0-1 0,0 1 1,1 0-1,-1-1 0,0 1 1,0-1-1,0 0 0,0 1 1,2-2-1,1-2-240,-1 1 1,1-1-1,-1 1 1,1-1-1,-1 0 1,-1-1-1,1 1 1,0 0-1,2-7 0,1-7-371,-5-4-191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15115,'3'-3'3806,"9"-9"-798,-12 11-2835,1 1 1,-1-1-1,0 1 1,1-1-1,-1 1 1,0-1-1,1 1 1,-1 0-1,0-1 1,1 1-1,-1 0 1,1-1-1,-1 1 1,1 0-1,-1-1 1,1 1-1,-1 0 1,1 0-1,-1 0 1,1-1-1,-1 1 1,2 0-1,2 9 2076,-3 20-613,-1-28-1572,-8 92 1752,3-48-1473,2 0 0,4 60-1,0-97-316,0-1-1,0 1 1,6 14-1,-7-21-44,0 0-1,0 0 1,1 0 0,-1 0-1,0 0 1,1 0 0,-1 0-1,1 0 1,-1 0 0,1 0-1,0 0 1,-1 0 0,1 0-1,0-1 1,0 1 0,-1 0-1,1 0 1,0-1 0,0 1-1,0 0 1,0-1 0,0 1-1,0-1 1,0 0 0,0 1-1,0-1 1,0 0 0,0 1 0,0-1-1,1 0 1,-1 0 0,0 0-1,0 0 1,0 0 0,0 0-1,1 0 1,1-2-173,-2 0 0,1 0 0,0-1 0,0 1 0,-1 0 1,1 0-1,-1-1 0,1 1 0,-1-1 0,0 0 0,0 1 0,0-1 0,-1 0 1,1 1-1,-1-1 0,1-3 0,4-13-271,7-10-345</inkml:trace>
  <inkml:trace contextRef="#ctx0" brushRef="#br0" timeOffset="1">104 2 19132,'-15'-1'2329,"9"2"-1281,4 5-448,2 0 2281,3-1-1505,3 0-632,-3-2-216,4-2-472,-1 1-416,-3-4 368,3 2-40,3 2-144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3 317 22165,'0'2'176,"1"0"1,-1 0 0,0 0 0,1 0-1,0 0 1,0 0 0,-1 0-1,1 0 1,0 0 0,0 0-1,1-1 1,-1 1 0,0 0 0,1-1-1,-1 1 1,1-1 0,-1 1-1,1-1 1,0 0 0,1 2-1,1-2 26,-1 0 0,0-1 0,0 1-1,0 0 1,1-1 0,-1 0 0,0 0-1,0 0 1,1 0 0,-1 0 0,0-1-1,7-1 1,0-1-92,-1 0 1,1-1-1,-1 0 0,0-1 1,0 0-1,0 0 0,0-1 1,-1 0-1,0-1 0,-1 1 1,12-14-1,-10 10-102,-1 1 0,-1-1 0,0 0 0,0-1-1,-1 0 1,-1 0 0,0 0 0,0-1 0,4-15 0,-8 22-9,0 0 1,0 0-1,-1-1 0,0 1 0,0 0 0,0 0 1,-1-1-1,-1-9 0,1 14 1,1-1-1,0 1 1,-1 0 0,1-1-1,-1 1 1,0 0 0,1-1-1,-1 1 1,0 0 0,0 0-1,0 0 1,0 0-1,0 0 1,0 0 0,0 0-1,0 0 1,0 0 0,-1 0-1,1 0 1,0 1 0,-1-1-1,1 1 1,0-1 0,-1 1-1,1-1 1,0 1 0,-1 0-1,1-1 1,-1 1 0,1 0-1,-1 0 1,1 0-1,-1 0 1,1 1 0,-1-1-1,-1 1 1,-3 1 7,-1 0 0,1 0 0,0 1 0,0 0 0,0 1 0,0-1-1,0 1 1,1 0 0,-1 1 0,1-1 0,-9 11 0,-2 3 44,1 1 0,-13 23 0,17-26 18,1 1 1,1 0-1,0 1 0,1 0 0,1 1 0,1 0 1,0 0-1,1 0 0,-1 20 0,5-36-54,1-1-1,0 0 0,-1 1 1,1-1-1,0 0 0,1 1 1,-1-1-1,0 0 0,1 1 1,-1-1-1,1 0 0,0 1 1,0-1-1,0 0 0,0 0 1,0 0-1,0 0 0,0 0 1,1 0-1,-1 0 1,1 0-1,-1-1 0,1 1 1,0 0-1,0-1 0,0 1 1,4 1-1,-3-2-8,1 0 0,0 0-1,-1-1 1,1 1 0,0-1 0,-1 0-1,1 0 1,0 0 0,0-1 0,-1 1 0,1-1-1,0 0 1,-1 0 0,1 0 0,-1 0 0,6-4-1,6-3-25,0 0 0,-1-1 0,0-1 0,15-13 0,48-51-144,-47 44 92,13-15-41,-23 23 26,1 1-1,1 0 0,1 2 0,34-23 0,-55 41 82,0 0 0,0 0-1,0 0 1,0 0 0,0 0 0,0 0-1,0 0 1,1 1 0,-1-1 0,0 1-1,1 0 1,-1-1 0,0 1 0,5 1-1,-6-1 7,1 1 0,-1 0 0,0-1-1,0 1 1,1 0 0,-1 0-1,0 0 1,0 0 0,0 0 0,0 0-1,0 0 1,0 0 0,0 1-1,0-1 1,-1 0 0,1 0-1,0 1 1,-1-1 0,1 1 0,-1-1-1,0 0 1,1 1 0,-1-1-1,0 1 1,0 2 0,2 14 44,-2-1 1,0 1-1,-2 0 1,0 0-1,0-1 0,-2 1 1,-8 26-1,5-20 138,1 1 0,-5 48 0,11-72-174,0 0 1,0 0-1,0-1 0,0 1 0,0 0 0,0 0 0,0 0 0,0-1 1,1 1-1,-1 0 0,0 0 0,0-1 0,1 1 0,-1 0 0,0 0 0,1-1 1,-1 1-1,0 0 0,2 0 0,-2-1-3,1 1 1,-1-1-1,1 0 0,-1 0 1,1 0-1,-1 0 0,1 0 0,-1 0 1,1 0-1,-1 0 0,1 0 1,-1 0-1,0 0 0,1 0 1,-1 0-1,1 0 0,-1 0 1,1 0-1,-1-1 0,1 1 1,-1 0-1,1-1 0,3-1 6,0-1 0,-1 1 0,1-1 0,-1 0 0,0 0 0,3-4 0,5-7-12,-1-1 1,0 0 0,-1-1 0,-1 0-1,-1 0 1,10-29 0,-9 19-4,-2 0 1,0-1-1,3-45 1,-10 53 20,1 19-16,0 0-1,0 0 1,0 0 0,0 0 0,0-1 0,0 1 0,0 0 0,0 0 0,0 0-1,0 0 1,0 0 0,0 0 0,0-1 0,0 1 0,0 0 0,0 0 0,-1 0-1,1 0 1,0 0 0,0 0 0,0-1 0,0 1 0,0 0 0,0 0-1,0 0 1,0 0 0,0 0 0,-1 0 0,1 0 0,0 0 0,0 0 0,0 0-1,0 0 1,0 0 0,0 0 0,-1-1 0,1 1 0,0 0 0,0 0 0,0 0-1,0 0 1,0 0 0,-1 0 0,1 0 0,0 1 0,-1 0 4,0 0 1,1 1-1,-1-1 1,0 1-1,1-1 1,-1 1-1,1 0 1,-1-1 0,1 1-1,0-1 1,0 1-1,0 0 1,0-1-1,0 3 1,0 5 16,1-1 0,0 1 1,0-1-1,0 0 0,1 1 0,1-1 1,-1 0-1,2 0 0,-1-1 0,8 14 1,-8-16-10,0-1 0,0 0 0,1 1 0,-1-1 0,1-1 0,0 1 1,0 0-1,1-1 0,-1 0 0,1 0 0,-1 0 0,1-1 0,0 1 1,0-1-1,0 0 0,0-1 0,11 3 0,-5-3-3,1-1 0,-1 0 1,0 0-1,0-1 0,0-1 0,0 0 0,0-1 0,0 0 0,-1 0 0,1-1 0,-1 0 1,0-1-1,0 0 0,0-1 0,-1 0 0,17-14 0,-9 6-7,-1-1 0,0-1 0,-1-1 0,-1 0-1,-1-1 1,0 0 0,15-30 0,-11 9 20,-16 36-22,0 1 0,-1-1-1,1 1 1,-1-1 0,1 1 0,-1-1-1,0 1 1,0-1 0,0 0-1,0 1 1,-1-1 0,1 1 0,-2-4-1,2 5 1,-1 1-1,1-1 0,0 1 0,-1-1 1,1 1-1,-1-1 0,1 1 0,-1-1 1,0 1-1,1 0 0,-1-1 0,1 1 1,-1 0-1,0 0 0,1-1 0,-1 1 1,1 0-1,-1 0 0,0 0 0,1 0 1,-1 0-1,0 0 0,1 0 0,-1 0 1,0 0-1,1 0 0,-1 0 0,0 0 1,1 0-1,-1 1 0,0-1 0,1 0 1,-1 0-1,1 1 0,-1-1 0,0 1 1,1-1-1,-1 1 0,-25 16 13,14-4-10,0 0 0,0 0 0,2 1 0,0 1 0,0-1 1,1 2-1,1-1 0,1 1 0,0 0 0,1 1 0,-7 29 0,11-37-2,1-1-1,0 1 1,1-1 0,0 1-1,0 0 1,1-1-1,0 1 1,0-1 0,1 0-1,0 1 1,0-1-1,1 0 1,0 0 0,1 0-1,0 0 1,9 13-1,-9-15-143,1-1 0,0 1 0,0-1 0,1 0 0,-1 0 0,1-1 0,0 0-1,0 0 1,1 0 0,-1 0 0,1-1 0,0-1 0,0 1 0,0-1 0,0 0 0,0 0-1,1-1 1,-1 0 0,0 0 0,8-1 0,-10 0 73,0-1-1,0 1 1,0-1 0,0 0 0,0 0-1,0 0 1,0-1 0,0 0-1,0 0 1,-1 0 0,1 0 0,-1-1-1,1 0 1,-1 0 0,0 0-1,5-6 1,24-34-730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21493,'0'0'58,"0"0"1,0-1-1,0 1 1,1 0-1,-1-1 1,0 1 0,0 0-1,0-1 1,0 1-1,1 0 1,-1 0-1,0-1 1,1 1-1,-1 0 1,0 0 0,0-1-1,1 1 1,-1 0-1,0 0 1,1 0-1,-1 0 1,0-1 0,1 1-1,-1 0 1,0 0-1,1 0 1,-1 0-1,1 0 1,-1 0 0,0 0-1,1 0 1,-1 0-1,0 0 1,1 0-1,-1 0 1,0 0-1,1 0 1,-1 1 0,0-1-1,1 0 1,-1 0-1,0 0 1,1 0-1,-1 1 1,1-1 0,12 18 726,-6-3-255,-2 1 0,0-1-1,0 1 1,-2-1 0,3 31 0,0 85 459,-6-89-705,1 159 613,3-159-700,4-26-72,-8-16-121,1 0 0,-1 1 0,0-1 0,1 0 1,-1 0-1,1 0 0,-1 0 0,1 0 0,-1 0 0,0 0 0,1 0 1,-1 0-1,1 0 0,-1 0 0,0 0 0,1 0 0,-1 0 0,1 0 1,-1 0-1,0 0 0,1 0 0,-1-1 0,1 1 0,-1 0 0,0 0 1,1 0-1,-1-1 0,0 1 0,1 0 0,-1-1 0,0 1 0,1 0 1,-1 0-1,0-1 0,4-4 11,0 0-1,-1 0 1,0 0 0,0-1-1,-1 1 1,1-1 0,-1 1-1,0-1 1,1-10 0,0 6-1,9-42-1,-2 1-1,-2-1 0,-3 0 0,-2-1 0,-5-71 1,2 102-68,2 32-41,8 27 44,-4-21 45,1 0 0,0-1 0,1 0 0,1 0-1,0-1 1,1 0 0,0 0 0,21 19 0,-26-28 17,0-1 1,0 0 0,0 0-1,1-1 1,-1 1-1,1-1 1,0-1-1,0 1 1,0-1-1,0 0 1,0 0-1,1 0 1,-1-1-1,0 0 1,1-1-1,-1 1 1,1-1-1,-1-1 1,1 1-1,-1-1 1,1 0-1,-1 0 1,0-1-1,1 0 1,10-5-1,-3 0 21,0 0 0,-1-1 0,0-1-1,0-1 1,0 0 0,-1 0-1,-1-1 1,0 0 0,-1-1 0,0-1-1,15-24 1,-16 23-14,-1-1-1,0 0 1,-1-1-1,-1 0 1,-1 0-1,0-1 1,-1 1-1,0-1 1,-2 0 0,2-31-1,-4 46-19,0-1 0,0 1 0,0 0 0,-1 0 0,1-1 0,-1 1 0,1 0 0,-1 0 0,0 0 0,0-1 0,0 1 0,0 0 0,0 0 0,0 0-1,0 1 1,-1-1 0,1 0 0,-3-2 0,3 3 1,0 1 0,1 0 0,-1-1 0,0 1-1,0 0 1,1 0 0,-1-1 0,0 1 0,0 0-1,1 0 1,-1 0 0,0 0 0,0 0 0,0 0 0,1 0-1,-1 0 1,0 0 0,0 0 0,1 0 0,-1 1-1,-1-1 1,0 1-2,1 0 0,-1 0 0,0 1 0,1-1 0,-1 0 0,0 0 0,1 1 0,0-1 0,-1 1 0,1 0-1,-2 2 1,-3 6-13,1 1 0,0 0 0,0 0 0,1 0 0,0 0 0,1 1 0,1 0 0,-2 14 0,-3 98 2,7-104 25,0 0-1,2 0 0,1 0 1,0 0-1,1 0 0,8 20 1,-10-32-3,1-1 1,0 0 0,0 0 0,1 0 0,0-1 0,0 1 0,1-1 0,0 0-1,0 0 1,0 0 0,1-1 0,-1 0 0,1 0 0,1 0 0,-1-1-1,1 0 1,-1 0 0,14 5 0,-9-6 1,0-1 0,0 0 0,0 0 0,0-2 0,0 1 0,0-1 0,1-1 0,-1 0 0,0 0 0,0-1 0,0-1 0,-1 0 0,1 0 0,-1-1 1,1 0-1,17-11 0,-8 3 2,0-1 0,0 0 0,-1-2 0,-1 0 0,0-1 0,28-34 0,-33 35-3,-2-2 0,1 1 1,8-20-1,-16 29-1,-1 1-1,-1-1 1,1 0-1,-1 1 1,0-1-1,0 0 1,-1 0 0,0 0-1,-1-1 1,1 1-1,-2-11 1,1 17-6,0 0 0,0 0 0,0 0 0,0 0 0,0 0 0,0 0 0,-1 0 0,1 0 0,0 0 0,-1 0 0,1 0 0,-1 0 0,1 0 0,-1 0 0,1 1-1,-1-1 1,0 0 0,1 0 0,-1 0 0,0 1 0,0-1 0,1 0 0,-1 1 0,0-1 0,0 1 0,0-1 0,0 1 0,0-1 0,0 1 0,0 0 0,0-1 0,0 1 0,0 0 0,0 0 0,0 0 0,0 0 0,0 0 0,0 0 0,0 0 0,0 0 0,0 0 0,0 0 0,0 0 0,0 1 0,-2 0 0,-2 1 3,0 0 1,0 0-1,1 1 0,-1 0 1,1 0-1,-1 0 0,-5 6 1,4-3 7,0 1 1,0 0-1,1 0 0,0 1 1,0-1-1,1 1 1,0 0-1,0 0 0,1 1 1,0-1-1,1 1 1,-2 9-1,3-12-36,0 0 0,0 0 0,0 0 0,1 0-1,0 0 1,1 0 0,-1 0 0,1 1 0,0-1 0,1-1 0,-1 1-1,1 0 1,1 0 0,-1 0 0,1-1 0,0 0 0,0 1 0,6 6-1,-7-9-72,0-1 0,1 1-1,0-1 1,-1 0 0,1 0 0,0 0-1,0-1 1,0 1 0,0-1-1,0 1 1,1-1 0,-1 0-1,0 0 1,1 0 0,6 0-1,-4-1 41,1 0-1,-1 0 1,1-1-1,-1 1 0,1-2 1,-1 1-1,10-4 1,29-13-413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22925,'1'-1'72,"-1"1"1,1 0-1,0 0 0,0 0 1,-1 0-1,1 0 0,0 0 1,0 0-1,-1 0 0,1 0 1,0 0-1,0 0 1,-1 0-1,1 0 0,0 1 1,0-1-1,-1 0 0,1 1 1,0-1-1,-1 0 0,1 1 1,0-1-1,-1 1 0,1-1 1,-1 1-1,1-1 1,-1 1-1,1 0 0,-1-1 1,1 1-1,-1-1 0,1 1 1,-1 0-1,0 0 0,1-1 1,-1 1-1,0 0 0,0 0 1,0-1-1,1 2 1,0 6 169,0-1 0,0 1 1,-1 11-1,0-6 320,0 90 1106,-2-65-1401,2-1 0,1 0 0,3 0 0,10 55 1,-13-89-249,0 1 0,0-1 0,1 0 0,-1 1 0,1-1 0,-1 0 0,1 0 0,0 0 0,4 5 0,-5-8-13,0 1 0,0 0-1,0-1 1,0 1 0,0 0 0,0-1-1,0 1 1,0-1 0,0 0 0,1 1-1,-1-1 1,0 0 0,0 0 0,0 1 0,1-1-1,-1 0 1,0 0 0,0-1 0,0 1-1,1 0 1,-1 0 0,0 0 0,0-1 0,0 1-1,0-1 1,0 1 0,0-1 0,0 1-1,0-1 1,0 0 0,0 1 0,0-1-1,2-1 1,9-10 31,0 0 0,-1-1 0,-1 0-1,0-1 1,0 0 0,11-23 0,-8 15 3,29-52 41,48-72 35,-89 144-116,23-25-15,-24 27 14,1-1 0,-1 1 0,1-1 1,-1 0-1,1 1 0,0 0 0,-1-1 1,1 1-1,-1-1 0,1 1 1,0 0-1,-1-1 0,1 1 0,0 0 1,-1-1-1,1 1 0,0 0 0,0 0 1,-1 0-1,1 0 0,0 0 1,-1 0-1,1 0 0,0 0 0,0 0 1,-1 0-1,1 0 0,0 1 0,0-1 1,-1 0-1,1 0 0,0 1 1,-1-1-1,1 0 0,0 1 0,-1-1 1,1 1-1,-1-1 0,1 1 1,-1-1-1,1 1 0,0 0 0,2 7-7,0 0-1,-1 1 0,1-1 0,-2 0 1,1 1-1,-1-1 0,-1 1 0,0-1 1,0 11-1,0 2-1,0 42 0,-1-37 13,1-1 0,1 1 0,1-1 0,7 31 0,-9-55-25,0 0 0,0 0 0,1 0-1,-1 0 1,0-1 0,1 1 0,-1 0-1,0 0 1,1 0 0,-1-1 0,1 1-1,-1 0 1,1-1 0,-1 1 0,1 0-1,0-1 1,-1 1 0,1-1 0,0 1-1,0 0 1,0-1-20,-1 0 0,1 0 1,-1 0-1,1 0 0,0 0 0,-1 0 0,1 0 0,-1-1 1,1 1-1,-1 0 0,1 0 0,-1 0 0,1-1 1,-1 1-1,1 0 0,-1-1 0,1 1 0,-1 0 1,1-1-1,-1 1 0,0-1 0,1 0 0,20-32-1146,-20 30 1266,18-34-482,3-2-144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88 19324,'-12'5'634,"0"1"-1,1 1 1,0-1-1,0 2 0,0 0 1,1 0-1,0 0 1,1 2-1,0-1 1,0 1-1,1 0 1,1 1-1,-1 0 1,2 0-1,-9 19 1,13-27-582,1 0 0,0 0 0,0 1 0,0-1 0,1 0 0,-1 1 0,1-1 0,0 1 0,0-1 0,0 0 0,0 1 0,1-1 0,-1 1 0,1-1 0,0 0 0,0 1 0,0-1 0,0 0 0,1 0 0,-1 0 0,1 0 0,0 0 0,0 0 0,0 0 0,0-1 0,0 1 0,1-1 1,-1 1-1,1-1 0,-1 0 0,1 0 0,0 0 0,0 0 0,0-1 0,0 1 0,5 1 0,-1-1-17,1 1 0,-1-1 0,1-1 1,0 1-1,-1-2 0,1 1 0,0-1 0,0 0 1,0 0-1,-1-1 0,1 0 0,0 0 1,-1-1-1,1 0 0,10-4 0,-8 1 4,-1-1 1,1 0-1,-1 0 0,-1-1 0,1 0 1,-1 0-1,0-1 0,0 0 0,-1 0 1,-1-1-1,1 0 0,8-17 0,-10 18-24,-1-1-1,0 0 0,-1 1 0,0-2 0,0 1 0,-1 0 1,0 0-1,0-1 0,-1 1 0,-1-1 0,0 0 0,0 1 1,0-1-1,-5-17 0,4 23-48,0-1-1,0 1 1,-1 0 0,0 0 0,0 0-1,0 0 1,0 0 0,0 0 0,-1 1-1,0-1 1,0 1 0,0 0 0,0 0-1,0 0 1,-7-4 0,5 4-135,0 0 0,0 1-1,-1 0 1,1 0 0,-1 0 0,1 0 0,-1 1-1,0 0 1,0 1 0,-9-1 0,-4 2-230,0 1 1,-1 0-1,1 2 0,0 0 1,0 1-1,-18 9 0,-30 12-506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23229,'7'-1'2368,"13"-4"-1423,6-4-385,14-2 1304,5-2-592,10-1-495,7 0-321,3-1-752,-4 1-1033,-7 3 1153,-10 4-192,-12 2-216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22789,'-5'167'3751,"5"100"-829,0-256-2779,2 1 0,-1 0-1,1-1 1,1 0 0,5 16 0,-7-25-130,0 0 1,0 0 0,0 0 0,0 0 0,1 1-1,-1-2 1,1 1 0,-1 0 0,1 0-1,0 0 1,-1-1 0,1 1 0,0-1 0,0 1-1,0-1 1,0 0 0,1 0 0,-1 0-1,0 0 1,0 0 0,1 0 0,-1-1-1,0 1 1,1-1 0,-1 0 0,1 1 0,-1-1-1,0 0 1,1-1 0,-1 1 0,1 0-1,2-1 1,8-3-115,0 0 1,-1 0-1,1-2 0,-1 1 0,22-15 0,-23 13-43,0 1-1,1 0 1,0 0-1,0 1 1,0 1-1,18-4 1,-29 7 131,1 1-1,-1-1 1,1 1 0,-1 0-1,1-1 1,-1 1 0,1 0-1,-1 0 1,1 0 0,-1 1-1,1-1 1,-1 0 0,0 0 0,1 1-1,-1-1 1,1 1 0,-1-1-1,0 1 1,1 0 0,-1-1-1,0 1 1,0 0 0,1 0-1,-1 0 1,0 0 0,0 0 0,0 0-1,0 0 1,0 1 0,0-1-1,-1 0 1,1 0 0,0 1-1,-1-1 1,1 0 0,-1 1-1,1-1 1,-1 1 0,1-1-1,-1 2 1,0 2 47,0-1-1,0 0 1,0 0-1,-1 1 1,0-1 0,1 0-1,-2 0 1,1 1-1,0-1 1,-1 0-1,0 0 1,-4 7 0,1-4 52,-1 0 0,0-1 0,0 1 0,-1-1 1,0 0-1,0-1 0,0 1 0,0-2 1,-1 1-1,0-1 0,0 0 0,0 0 1,-1-1-1,1 0 0,-1-1 0,0 0 0,1 0 1,-1-1-1,0 0 0,0-1 0,-11 0 1,6 0-139,0-1 1,1 0 0,-1-2-1,1 1 1,0-1 0,-1-1 0,1-1-1,1 0 1,-1 0 0,1-1-1,0-1 1,0 0 0,-13-11-1,22 16-146,1 0-1,-1 0 0,1 0 0,0-1 0,0 1 0,0-1 0,0 1 0,1-1 0,-1 0 0,1 0 0,-3-5 0,4 7 82,0 0 0,0 0-1,0-1 1,0 1 0,0 0-1,0 0 1,0 0 0,0 0 0,1-1-1,-1 1 1,0 0 0,1 0 0,-1 0-1,1 0 1,-1 0 0,1 0-1,-1 0 1,1 0 0,0 0 0,-1 0-1,1 0 1,0 0 0,0 1-1,0-1 1,0 0 0,0 0 0,0 1-1,0-1 1,0 1 0,0-1 0,0 1-1,0-1 1,0 1 0,1-1-1,12-3-481,0 0-1,0 1 0,16-1 0,21-3-723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130 514 22805,'0'-1'60,"0"1"1,0 0-1,0-1 0,0 1 1,0 0-1,0-1 0,-1 1 1,1 0-1,0-1 0,0 1 1,0 0-1,0-1 0,-1 1 1,1 0-1,0 0 0,0-1 1,-1 1-1,1 0 0,0 0 1,-1-1-1,1 1 0,0 0 1,-1 0-1,1 0 0,0 0 1,-1 0-1,1-1 0,0 1 1,-1 0-1,1 0 0,0 0 1,-1 0-1,1 0 0,0 0 1,-1 0-1,1 0 1,0 0-1,-1 0 0,1 0 1,0 1-1,-1-1 0,1 0 1,-1 0-1,1 0 0,0 0 1,0 0-1,-1 1 0,-21 9 630,13-4-253,1 0 0,-1 1 0,1 0 0,0 0 0,1 1 0,0 0 0,-10 15 0,14-20-379,1 1 0,-1-1 0,1 1 1,0 0-1,0 0 0,1 0 1,-1 0-1,1 0 0,0 0 0,0 0 1,0 0-1,1 0 0,0 0 0,-1 1 1,1-1-1,1 0 0,-1 0 0,1 1 1,-1-1-1,1 0 0,0 0 0,3 6 1,-2-7-35,0 0 1,0-1 0,0 1 0,1-1-1,-1 1 1,0-1 0,1 0 0,0 0-1,0 0 1,0 0 0,0-1 0,0 1-1,0-1 1,0 0 0,0 0 0,0 0-1,1 0 1,-1 0 0,0-1 0,1 1-1,-1-1 1,0 0 0,1 0-1,-1 0 1,7-2 0,1 1 2,-1-1 1,1 0-1,0-1 0,-1 0 1,0-1-1,19-8 1,-14 2-12,-1 1 1,0-2 0,-1 0 0,0 0 0,-1-1-1,0-1 1,-1 0 0,0 0 0,-1-1 0,-1-1-1,0 0 1,-1 0 0,-1 0 0,7-21 0,-11 17-13,-5 13 1,-4 11 22,0 5-21,1 0 0,0-1 1,1 2-1,0-1 0,1 1 0,-3 16 1,-6 70-86,11-93 45,0 5-132,0 1 0,1 0-1,0-1 1,1 1 0,-1-1-1,2 1 1,4 16 0,-6-26 84,0 1 0,0 0 0,0-1 0,0 1 0,1-1 0,-1 1 0,0-1 0,0 1 0,1 0 0,-1-1 0,1 1 0,-1-1 0,0 0 0,1 1 0,-1-1 0,1 1 0,-1-1 0,1 0 0,-1 1 0,1-1 0,-1 0 0,1 1 0,0-1 0,0 0 0,0 0 30,-1 0 0,1 0 0,-1 0 0,1-1 1,0 1-1,-1 0 0,1-1 0,-1 1 0,1 0 0,-1-1 0,1 1 0,-1-1 0,1 1 0,-1 0 0,1-1 0,-1 1 0,0-1 0,1 0 0,-1 0 0,3-3-162,-1-1 0,1 0 0,-1 0 0,2-10 0,4-27-708</inkml:trace>
  <inkml:trace contextRef="#ctx0" brushRef="#br0" timeOffset="0.49">315 4 21157,'-6'-3'2392,"6"8"-1416,-1 2-448,1 5 1633,0 2-753,0 0-1224,3-3-1312,6-4 1128,3-1-280,4-2-208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20388,'4'17'2249,"-2"6"-1305,-2 3-344,0 6 1385,0 0-593,1 3-496,1-1-304,2-6-696,0-5-432,0-8-544,1-7 896,-4-8-216,-1-5-176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3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16548,'-25'89'4962,"8"-20"-3896,4 0 0,-6 94 0,14 141-91,6-295-936,-1 0 30,0 0 1,1 0 0,2 12-1,-3-21-62,1 1 1,-1-1-1,0 0 0,0 1 0,0-1 0,0 0 0,1 1 0,-1-1 1,0 1-1,0-1 0,0 0 0,1 0 0,-1 1 0,0-1 1,1 0-1,-1 1 0,0-1 0,1 0 0,-1 0 0,0 0 1,1 1-1,-1-1 0,0 0 0,1 0 0,-1 0 0,1 0 0,-1 0 1,0 0-1,1 0 0,-1 0 0,0 0 0,1 0 0,-1 0 1,1 0-1,-1 0 0,0 0 0,1 0 0,-1 0 0,1 0 1,-1 0-1,0-1 0,1 1 0,-1 0 0,0 0 0,1 0 0,-1-1 1,0 1-1,1 0 0,-1-1 0,17-14 159,-16 14-154,17-21 105,21-32 0,-21 28-104,21-24-1,-33 43-25,1 0 0,0 1-1,0-1 1,0 1 0,1 1 0,0 0 0,15-8 0,-20 12 5,-1 0 0,1 0 1,0 0-1,0 0 0,0 0 1,0 1-1,0-1 0,0 1 1,0 0-1,0 0 0,0 0 1,0 0-1,0 1 0,0-1 1,0 1-1,0 0 0,0 0 1,0 0-1,0 0 0,0 0 1,-1 0-1,1 1 0,0 0 1,-1-1-1,0 1 0,1 0 1,-1 0-1,0 0 0,0 1 1,0-1-1,0 0 0,0 1 1,0-1-1,1 6 0,-1-5 40,0 1-1,0 0 0,0 0 0,-1 0 1,0 0-1,0 0 0,0 0 1,0 1-1,-1-1 0,0 0 0,1 0 1,-1 1-1,-1-1 0,1 0 0,-1 0 1,0 0-1,0 0 0,0 1 1,0-1-1,-1 0 0,1-1 0,-1 1 1,0 0-1,-4 4 0,-2-2 370,5-11-56,6-16 25,9-23-246,2 0-1,2 2 0,22-44 1,-37 84-125,1 0 1,-1 1-1,0-1 1,0 0-1,1 1 1,-1-1-1,1 1 1,0 0-1,-1-1 1,1 1-1,0 0 1,0 0-1,-1 0 1,1 0-1,0 1 1,0-1-1,0 0 1,0 1-1,0-1 1,0 1-1,1 0 0,2-1 1,4 2-4,1-1 0,-1 1 1,18 5-1,-7-2-4,5 0-65,-1 1-294,0-1 0,0 0 1,0-2-1,0-1 0,37-4 0,-60 3 314,0 0 0,0 0 0,0 0 0,0 0 0,-1 0 0,1 0 0,0-1 0,0 1 0,0 0 0,0 0 0,-1-1-1,1 1 1,0-1 0,0 1 0,0-1 0,-1 1 0,1-1 0,0 1 0,-1-1 0,1 0 0,-1 1 0,1-1 0,-1 0 0,1 0 0,-1 1-1,1-1 1,-1 0 0,0 0 0,1 0 0,-1 0 0,0 1 0,1-3 0,-2 1-9,1 0 1,-1 0-1,1 0 1,-1 0-1,0 0 0,0-1 1,0 1-1,0 1 0,0-1 1,0 0-1,-1 0 1,1 0-1,-4-2 0,-32-30-775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60 19508,'2'-20'7202,"-1"6"-6058,-2 13-584,-2-3-264,3 3 984,1-1-559,2 2-1698,-12-6 593,0-6-48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2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16251,'1'0'163,"-1"0"-1,0-1 1,1 1 0,-1-1-1,1 1 1,-1 0-1,0-1 1,1 1-1,-1 0 1,1 0-1,-1-1 1,1 1-1,0 0 1,-1 0-1,1 0 1,-1 0-1,1 0 1,-1-1-1,1 1 1,-1 0-1,1 0 1,0 1-1,-1-1 1,1 0-1,-1 0 1,1 0-1,-1 0 1,1 0-1,-1 0 1,1 1-1,-1-1 1,1 0-1,-1 0 1,2 1-1,1 23 2512,-2-22-2592,3 237 4126,-4-123-3541,21 167 0,-20-277-671,1 7-85,-1-1 0,2 0 0,-1 1 1,2-1-1,-1-1 0,2 1 1,0 0-1,8 15 0,-11-26 38,-1 1-1,0-1 0,0 0 0,1 1 1,-1-1-1,0 0 0,1 0 1,-1 0-1,1 0 0,0 0 0,-1 0 1,1 0-1,0-1 0,0 1 0,-1 0 1,1-1-1,0 0 0,0 1 1,0-1-1,0 0 0,0 0 0,-1 0 1,1 0-1,0 0 0,0 0 1,0-1-1,0 1 0,0-1 0,-1 1 1,1-1-1,0 0 0,0 0 0,-1 1 1,1-1-1,-1 0 0,2-2 1,23-16-512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3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8 184 15403,'-5'5'2465,"2"0"-1153,5-5-176,6 0 1801,11-5-1009,9-3-143,13-4-329,7 0-184,4-6-487,3-2-289,2 0-608,-4 0-312,-7-5 351,-6-2-127,-14 1-96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3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234 578 18148,'4'-1'348,"-1"-1"0,0 0 0,1 1-1,-1-2 1,0 1 0,0 0 0,0 0 0,-1-1 0,1 0 0,-1 1 0,1-1 0,-1 0-1,0 0 1,0 0 0,0-1 0,-1 1 0,3-6 0,-3 7-218,-1 0 0,1 0 0,-1 1 0,0-1 0,1 0 0,-1 0 0,0 1 0,0-1 0,0 0-1,-1 0 1,1 0 0,0 1 0,-1-1 0,1 0 0,-1 0 0,1 1 0,-1-1 0,0 1 0,0-1 0,0 0 0,0 1 0,0-1 0,0 1 0,0 0 0,0-1 0,-1 1 0,1 0 0,0 0 0,-1 0 0,1 0 0,-1 0 0,1 0 0,-1 0-1,0 0 1,1 1 0,-1-1 0,0 1 0,-2-1 0,-1 0-18,-1 0-1,0 0 1,1 0-1,-1 1 0,1 0 1,-1 0-1,1 0 1,-1 1-1,0 0 0,1 0 1,-1 0-1,1 1 1,0 0-1,0 0 0,0 0 1,-1 1-1,-4 3 1,-1 1-46,-1 1 0,1 1 0,0 0 0,0 0 0,-14 19 0,16-18-35,1 1-1,0 1 1,1-1-1,1 1 0,0 0 1,-7 21-1,11-28-18,0 0 0,1 0 0,-1 0 0,1 0-1,0 1 1,1-1 0,0 0 0,-1 1 0,1-1 0,1 0-1,-1 1 1,1-1 0,0 0 0,1 0 0,-1 1-1,1-1 1,0 0 0,0-1 0,4 8 0,-4-9-3,1 0 1,0 0 0,0-1 0,0 1 0,1-1-1,-1 1 1,0-1 0,1 0 0,0 0-1,-1-1 1,1 1 0,0-1 0,0 1 0,0-1-1,0-1 1,0 1 0,0 0 0,0-1 0,0 0-1,0 0 1,0 0 0,0-1 0,0 1 0,6-2-1,2-1 6,0 0 0,1-1 0,-2 0 0,1 0 0,0-2 0,15-9 0,-14 7-11,-1-2 0,0 1 0,-1-2 0,0 1 0,-1-2 0,0 1 0,0-1 0,-1-1 0,-1 0 0,0 0 0,-1 0 0,-1-1 0,0 0 0,0-1 0,-2 1 0,0-1 0,0 0 0,-2 0 0,1 0 0,-2 0 0,0-22 0,-2 31-4,1 0 0,-1 0 0,0 0 0,-1 0 0,0 0 0,0 0 0,-4-9 0,6 14 0,-1 0 0,1 0 0,-1 0 0,1 0 0,-1 0 0,0 0 0,1 0 0,-1 0 0,0 0 0,0 0 0,1 1 0,-1-1 0,0 0 0,0 0 0,0 1 0,0-1 0,0 1 0,0-1 0,0 1 0,0-1 0,0 1 0,0 0 0,-1-1 0,1 1 0,0 0 0,0 0 0,0 0 0,0 0 0,0 0 0,0 0 0,-1 0 0,1 0 0,0 1 0,0-1 0,0 0 0,0 1 0,0-1 0,0 1 0,0-1 0,0 1 0,0-1 0,0 1 0,0 0 0,0-1 0,0 1 0,0 0 0,-1 2 0,-2 1 0,1 1 0,-1-1 0,1 1 0,0 0 0,0 1 0,0-1 0,1 0 0,0 1 0,0 0 0,0-1 0,1 1 0,0 0 0,-1 8 0,1-6 0,0 0 0,1 0 0,-1 0 0,2 0 0,-1 0 0,1 0 0,1 0 0,-1-1 0,5 13 0,-5-18 0,0 1 0,0 0 0,1-1 0,-1 1 0,1-1 0,-1 0 0,1 1 0,0-1 0,0 0 0,0 0 0,0 0 0,0 0 0,0-1 0,0 1 0,1-1 0,-1 1 0,1-1 0,-1 0 0,1 0 0,-1 0 0,1 0 0,0 0 0,0 0 0,-1-1 0,1 1 0,0-1 0,0 0 0,0 0 0,-1 0 0,1 0 0,0-1 0,0 1 0,4-2 0,1-1 0,0 0 0,0 0 0,-1 0 0,1-1 0,-1-1 0,0 1 0,0-1 0,0 0 0,-1-1 0,7-7 0,-1-1 0,-1-1 0,0-1 0,-1 0 0,-1 0 0,14-34 0,-31 71 0,1 0 0,0 1 0,2 0 0,0 0 0,1 0 0,2 1 0,-1 34 0,4-53 0,-1-1 0,0 0 0,1 1 0,-1-1 0,1 1 0,0-1 0,0 0 0,1 0 0,-1 0 0,3 5 0,-3-8 0,-1 1 0,1 0 0,0 0 0,-1 0 0,1-1 0,0 1 0,0 0 0,0-1 0,0 1 0,0-1 0,0 1 0,0-1 0,0 1 0,0-1 0,0 0 0,0 1 0,0-1 0,0 0 0,0 0 0,0 0 0,0 0 0,0 0 0,0 0 0,0 0 0,0 0 0,0 0 0,0 0 0,0-1 0,0 1 0,0 0 0,0-1 0,0 1 0,0-1 0,0 1 0,2-2 0,5-4 0,-1 1 0,1-1 0,-1-1 0,0 1 0,-1-1 0,0 0 0,0-1 0,0 1 0,-1-1 0,7-13 0,0-4 0,0-1 0,10-35 0,-24 74 0,0 0 0,1 0 0,0 0 0,1 1 0,0-1 0,2 0 0,-1 0 0,6 21 0,-6-33 0,0 1 0,-1 0 0,1 0 0,0-1 0,0 1 0,0 0 0,1-1 0,-1 1 0,0-1 0,0 0 0,1 1 0,-1-1 0,1 0 0,-1 0 0,1 0 0,0 0 0,-1 0 0,1 0 0,0 0 0,0-1 0,-1 1 0,1-1 0,0 1 0,0-1 0,0 0 0,0 1 0,0-1 0,0 0 0,0 0 0,0 0 0,-1-1 0,1 1 0,0 0 0,0-1 0,0 1 0,3-2 0,4-2 0,0 0 0,0-1 0,0 1 0,0-2 0,15-11 0,9-11-4,-2-1-1,0-2 1,-2-1-1,39-55 1,-34 36-7,-2-1-1,40-92 1,-70 140 9,24-64-29,-24 63 24,-1 0-1,0 0 1,0 0 0,0-1-1,-1 1 1,1 0 0,-1 0-1,0-1 1,-1 1-1,1 0 1,-2-6 0,1 11 4,1-1 1,0 0-1,0 0 1,-1 1 0,1-1-1,0 0 1,-1 1-1,1-1 1,-1 0 0,1 1-1,-1-1 1,1 0-1,-1 1 1,0-1 0,1 1-1,-1-1 1,0 1-1,1 0 1,-1-1 0,0 1-1,1 0 1,-1-1-1,0 1 1,0 0 0,1 0-1,-1-1 1,0 1-1,0 0 1,0 0 0,1 0-1,-1 0 1,0 0-1,0 0 1,0 0 0,1 1-1,-1-1 1,0 0-1,0 0 1,1 1 0,-1-1-1,0 0 1,0 1-1,1-1 1,-1 1 0,0 0-1,-4 1-2,1 1 0,0 0 0,0 0 0,0 0-1,-4 6 1,-4 5-3,0 2-1,2-1 0,0 2 1,1-1-1,0 1 1,1 0-1,-5 19 0,3-4 7,1 1-1,2 0 1,-3 37 0,6-31 6,3 0 1,3 49-1,0-65 1,1 0 0,1 0 0,1 0 1,2 0-1,8 22 0,-12-39-3,-2-2 3,0 0 0,1 0 0,0 0 0,0 0 0,0-1 0,1 1 0,-1-1-1,5 6 1,-7-10-4,0 1-1,0 0 1,0 0-1,0 0 1,0-1-1,0 1 1,0 0-1,0 0 1,0 0-1,0-1 1,0 1-1,0 0 1,0 0-1,0 0 1,1-1-1,-1 1 1,0 0-1,0 0 1,0 0-1,0-1 1,0 1-1,0 0 1,0 0-1,1 0 1,-1 0-1,0-1 1,0 1-1,0 0 1,0 0-1,1 0 1,-1 0-1,0 0 1,0 0-1,0 0 1,1 0-1,-1-1 0,0 1 1,0 0-1,0 0 1,1 0-1,-1 0 1,0 0-1,0 0 1,0 0-1,1 0 1,-1 0-1,0 0 1,0 0-1,1 0 1,-1 1-1,0-1 1,0 0-1,0 0 1,0 0-1,1 0 1,-1 0-1,0 0 1,0 0-1,0 0 1,1 1-1,-1-1 1,0 0-1,0 0 1,0 0-1,0 1 1,-2-23 10,1 21-9,-15-67-180,-4 2 0,-43-99 0,19 55-11,43 107 181,-2-5 2,0 0-1,1 0 1,0 1 0,-2-15 0,3 20 8,1 1 0,0 0 1,0-1-1,0 1 0,0 0 0,0-1 0,1 1 0,-1 0 1,0-1-1,0 1 0,1 0 0,-1 0 0,1-1 0,-1 1 1,1 0-1,0 0 0,-1 0 0,1 0 0,0 0 0,0 0 1,0 0-1,0 0 0,0 0 0,0 0 0,0 0 0,0 1 0,0-1 1,0 0-1,0 1 0,1-1 0,-1 1 0,0-1 0,0 1 1,1-1-1,-1 1 0,2 0 0,12-1-62,-1 1-1,0 1 1,0 1-1,0 0 1,0 0-1,18 7 1,25 4-1057,43-4 378,-60-8 280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3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 11458,'-4'6'1657,"-2"-3"3064,3 0-2801,8-3-79,4 2-49,11-1-152,9-2-191,12-4-377,5-2-200,11 1-320,1-2-152,-7-1-600,-4-5-440,-13-3 544,-16 0-96,-19-4-160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3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17 19852,'-2'-2'164,"1"1"-1,-1 0 1,1-1-1,-1 1 1,1 0-1,-1 0 1,0 0-1,0 0 1,1 0-1,-1 0 1,0 0-1,0 1 1,0-1-1,0 1 1,0 0-1,0-1 1,0 1-1,0 0 1,0 0-1,0 0 1,-3 1-1,-44 6 1456,34-3-1343,0 1-1,0 0 1,0 2-1,1-1 1,0 2-1,0 0 1,1 1-1,0 0 1,1 0-1,0 2 1,-14 14-1,16-15-217,2 0-1,-1 1 1,1 0 0,1 0-1,0 1 1,1 0-1,0 0 1,0 0 0,2 1-1,-1 0 1,2 0 0,0 0-1,-3 22 1,6-30-82,0 1-1,0 0 1,0 0 0,1 0 0,0 0 0,0 0-1,0-1 1,1 1 0,0 0 0,0-1-1,0 0 1,1 1 0,0-1 0,0 0-1,0 0 1,0 0 0,1-1 0,0 1-1,0-1 1,0 0 0,1 0 0,-1 0 0,1-1-1,0 0 1,0 0 0,0 0 0,0 0-1,1-1 1,-1 0 0,1 0 0,-1 0-1,1-1 1,0 1 0,6-1 0,3 0-370,0 0 1,-1-1-1,1-1 1,0 0 0,-1-1-1,1-1 1,-1 0-1,0-1 1,1 0 0,-2-1-1,1-1 1,-1 0-1,16-11 1,24-24-811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3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21085,'-1'-2'2786,"0"7"-779,-3 19 222,-1 39-1024,4-34-1029,-5 187 771,7-160-706,16 104 0,-15-148-253,7 30-68,-8-40 14,-1 1 0,1-1 0,0 0 0,0 1 0,0-1 0,0 0 0,1 0 0,-1 0 0,0 0-1,1 0 1,0 0 0,-1-1 0,1 1 0,2 1 0,-3-2 33,0-1 0,0 0-1,0 0 1,-1 1 0,1-1-1,0 0 1,0 0 0,0 0-1,0 0 1,0 0 0,-1 0-1,1 0 1,0 0 0,0-1-1,0 1 1,0 0 0,-1 0-1,1-1 1,0 1 0,0 0-1,0-1 1,-1 1 0,1-1-1,0 1 1,-1-1 0,1 1-1,0-1 1,-1 0 0,1 1 0,-1-1-1,1 0 1,-1 1 0,1-2-1,15-27-301,-15 28 302,14-37-478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3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41 20164,'-2'7'412,"-1"0"-1,0-1 0,0 1 1,-1-1-1,0 1 1,0-1-1,0 0 0,-1-1 1,-10 11-1,-14 20 1517,22-25-1391,0 1 1,1 0 0,-8 21 0,12-28-442,0 1 0,1 0 0,-1 0 0,1-1 0,1 1 0,-1 0 0,1 0 0,0 0 0,0 0 0,2 10 0,-1-14-84,-1-1-1,0 1 1,1 0 0,-1-1-1,1 1 1,-1-1 0,1 1-1,0-1 1,0 0 0,0 1-1,-1-1 1,1 0 0,1 1-1,-1-1 1,0 0 0,0 0-1,0 0 1,1 0 0,-1 0-1,0 0 1,1 0 0,-1-1-1,1 1 1,-1 0 0,1-1-1,-1 1 1,1-1 0,-1 1-1,1-1 1,0 0 0,-1 0-1,1 0 1,0 0 0,-1 0-1,1 0 1,-1 0 0,1-1-1,0 1 1,2-1 0,2-1-6,0 0 0,0-1 0,-1 1 0,1-1 0,0-1 1,-1 1-1,0-1 0,0 1 0,6-7 0,0-2 14,0-1 0,-1 1-1,-1-2 1,0 1 0,10-23-1,-15 27-19,1 0 0,-2 0-1,0-1 1,0 1-1,0-1 1,-2 0-1,1 0 1,-1 1-1,0-1 1,-1-12-1,0 22-2,0-1 0,0 0 0,0 0 0,0 1 0,0-1 0,0 0 0,0 0 0,-1 1 0,1-1 0,0 0 0,0 1 0,-1-1 0,1 0 1,0 1-1,-1-1 0,1 0 0,0 1 0,-1-1 0,1 1 0,-1-1 0,1 1 0,-1-1 0,-1 0 0,2 1 0,-1 0 1,0 0-1,1 0 1,-1 0-1,1 1 1,-1-1-1,0 0 1,1 0 0,-1 1-1,1-1 1,-1 0-1,1 1 1,-1-1-1,0 0 1,1 1-1,0-1 1,-1 1 0,1-1-1,-1 1 1,0 0-1,-2 4-8,-1 0 0,1 1 0,0-1 0,-4 10 0,2 0 11,0 0 0,1 1 0,1-1 0,1 1 1,-1 20-1,3-26 20,0 0 0,0 0-1,1 0 1,0 0 0,1 0 0,1-1 0,-1 1 0,1 0 0,7 13 0,-8-19-8,-1-1 1,1 1-1,1-1 1,-1 0-1,0 0 1,1 0-1,-1 0 1,1 0-1,0-1 1,0 1-1,0-1 1,1 0-1,-1 1 1,0-1 0,1-1-1,-1 1 1,1-1-1,0 1 1,-1-1-1,1 0 1,0 0-1,0-1 1,0 1-1,0-1 1,-1 0-1,1 0 1,0 0-1,0 0 1,0-1-1,0 0 1,0 0-1,-1 0 1,8-2-1,2-3 13,0 1 1,0-2-1,-1 0 0,0 0 0,0-1 0,0-1 1,-1 0-1,10-11 0,-1 0 5,-1-1 0,-1-1 0,19-32 1,-27 38-40,-1-1 1,0 0-1,-1-1 0,-1 0 1,8-30-1,-13 20-42,-6 22 21,-6 13 7,5 0 38,0 1 0,0-1 0,1 1 0,0 0 0,1 1 1,0-1-1,0 0 0,-3 15 0,3-8 51,1 0 1,0 0 0,1 1 0,1 17 0,0-29-43,0-1 1,1 1 0,-1-1 0,1 1-1,0-1 1,0 0 0,0 0 0,0 1 0,1-1-1,-1 0 1,1 0 0,0 0 0,4 5-1,-5-7-10,1 1-1,-1-1 0,1 0 0,-1 0 1,1 0-1,0 0 0,0-1 0,-1 1 1,1 0-1,0-1 0,0 1 0,0-1 1,0 0-1,-1 0 0,1 1 0,0-1 1,0 0-1,0-1 0,0 1 0,0 0 0,0 0 1,-1-1-1,1 1 0,0-1 0,0 0 1,0 1-1,1-2 0,8-4 9,0 0 1,-1-1-1,0 0 0,0 0 0,0-1 1,-1 0-1,-1-1 0,1 0 0,8-12 1,6-11 53,29-53 0,-30 42-105,-37 70-11,3 6 27,-10 49 1,19-68 22,1-1 1,0 0 0,1 0 0,1 1 0,0-1-1,1 0 1,2 14 0,-3-25-33,0 0 0,0-1 0,0 1 1,1-1-1,-1 1 0,1-1 0,-1 1 0,1-1 1,-1 1-1,1-1 0,0 1 0,0-1 0,0 0 1,0 1-1,0-1 0,0 0 0,0 0 0,0 0 1,0 0-1,1 0 0,-1 0 0,0 0 0,1 0 1,-1 0-1,1-1 0,-1 1 0,1-1 0,-1 1 1,1-1-1,-1 1 0,1-1 0,-1 0 0,1 0 1,0 0-1,-1 0 0,1 0 0,-1 0 0,1 0 1,0 0-1,-1-1 0,1 1 0,2-1 0,4-3-298,0 0 0,1 0 0,-1 0-1,0-1 1,-1 0 0,1 0 0,-1-1 0,7-7-1,50-58-922,-25 21 289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3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21397,'-42'30'2794,"-32"26"835,66-50-3222,1 1 0,0 0-1,1 0 1,-1 1-1,1 0 1,-9 16 0,15-23-390,-1 0 1,1-1 0,-1 1-1,1 0 1,0-1 0,-1 1 0,1 0-1,0-1 1,-1 1 0,1 0 0,0 0-1,0-1 1,0 1 0,-1 0-1,1 0 1,0-1 0,0 1 0,0 0-1,1 0 1,-1 0 0,0-1 0,0 1-1,0 0 1,0 0 0,1-1-1,-1 1 1,0 0 0,1-1 0,-1 1-1,0 0 1,1-1 0,-1 1 0,1 0-1,-1-1 1,1 1 0,0-1-1,-1 1 1,1-1 0,-1 1 0,1-1-1,0 0 1,1 1 0,2 1-26,1-1 0,0 0 0,-1-1 0,1 1 0,9-1 0,-7 0-26,67-3-505,-42 1 174,36 2 0,-59 1 286,0 0 1,1 0 0,-1 1 0,0 0-1,0 1 1,0 0 0,-1 0-1,13 7 1,-19-9 75,1 1 1,-1 0-1,1 0 1,-1 0-1,1 0 1,-1 0-1,0 0 1,0 0-1,0 1 1,0-1-1,-1 1 1,1 0-1,1 3 1,-2-5 15,-1 1 1,1 0-1,-1 0 1,1 0 0,-1 0-1,0 0 1,0 0-1,0 0 1,0 0-1,0 0 1,0 0-1,-1 0 1,1 0-1,-1 0 1,1-1-1,-1 1 1,0 0 0,1 0-1,-1 0 1,0-1-1,-3 4 1,-1 1 30,0-1 1,0 0 0,-1 0 0,0 0 0,0-1-1,0 0 1,-1 0 0,1 0 0,-1-1 0,0 0-1,0 0 1,0-1 0,0 0 0,-15 3-1,17-5-88,-1 1-1,1-1 1,-1 0-1,1 0 1,-1 0-1,1-1 1,0 0-1,-1 0 0,-7-3 1,10 3-36,0 0 1,0 0-1,0-1 1,0 0-1,1 0 1,-1 1-1,0-1 1,1-1-1,0 1 1,0 0-1,-1-1 1,1 1-1,0-1 1,1 1-1,-1-1 1,-2-5-1,3 4 30,-1 1-1,1 0 1,0-1 0,1 1 0,-1-1-1,0-6 1,5-26-430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3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19748,'9'1'704,"1"0"0,0-1-1,0 0 1,0-1 0,-1 0 0,1 0-1,0-1 1,-1 0 0,1-1 0,-1 0-1,18-8 1,-12 3-324,-1 0 0,0-1 0,0 0-1,-1-1 1,0-1 0,15-16 0,-27 26-383,1-1 0,-1 0 0,1 1 1,-1-1-1,0 0 0,0 0 0,0 0 0,0 0 1,0 0-1,1-3 0,-5-3-48,-12 6 6,7 3 46,-1 1 0,1 0 0,0 0 0,0 1-1,0 0 1,0 1 0,1 0 0,-1 0 0,1 0-1,0 1 1,1 0 0,-1 1 0,-8 8 0,7-6 24,1 0 1,0 0-1,0 1 1,0 0-1,1 0 1,1 1-1,0 0 1,0 0-1,-6 18 1,10-24-14,0 0 1,0-1-1,0 1 1,1 0-1,-1 0 0,1 0 1,0 0-1,0 0 1,0-1-1,1 1 1,0 0-1,-1 0 0,1 0 1,0-1-1,1 1 1,-1 0-1,1-1 1,0 1-1,-1-1 0,2 0 1,-1 0-1,0 1 1,1-1-1,3 4 0,-1-4-4,-1 0 0,1 0-1,-1-1 1,1 1 0,0-1-1,0 0 1,0 0 0,0 0-1,0-1 1,1 0 0,-1 0-1,0 0 1,1-1-1,-1 0 1,0 0 0,1 0-1,5-1 1,-2-1-120,-1 1-1,0-2 1,0 1-1,0-1 1,-1 0 0,1-1-1,-1 0 1,1 0-1,-1 0 1,8-8 0,-12 10 21,0 0-1,0-1 1,0 1 0,-1-1 0,1 0 0,-1 0 0,0 1 0,0-2 0,0 1 0,0 0 0,0 0 0,-1-1-1,1 1 1,-1-1 0,0 1 0,0-1 0,0 1 0,0-1 0,-1 0 0,0 1 0,0-1 0,0 0 0,0 0-1,0 1 1,-2-5 0,-9-15-602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7:4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10722,'0'-2'122,"0"0"0,0 0 0,0 0 0,0 0 0,0 0 0,1 0 0,-1 0 0,1-1 0,-1 1 0,1 0 0,0 1 0,-1-1 0,1 0 0,0 0-1,0 0 1,1 0 0,-1 1 0,0-1 0,1 0 0,-1 1 0,1-1 0,-1 1 0,1 0 0,1-2 0,3-2 126,1 0 1,-1 1-1,0 0 1,1 0-1,11-4 1,-11 5-134,1 1 0,0 0 0,0 1 1,0 0-1,0 0 0,15 1 0,53 7 92,-33-2-139,575-3 427,-304-11-299,-42 8-110,544-10 455,-404 5 124,16-1-614,-425 7-258,-1 0 1,1 0-1,0 0 0,0-1 0,-1 1 0,1-1 0,0 1 0,0-1 1,-1 0-1,1 0 0,-1-1 0,1 1 0,-1 0 0,1-1 0,-1 1 1,0-1-1,4-3 0,1-3-540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4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17932,'-12'-6'2016,"6"4"-1400,7 2-504,5-1 1297,14 4-937,2 5-48,10 2-432</inkml:trace>
  <inkml:trace contextRef="#ctx0" brushRef="#br0" timeOffset="1">1110 368 17396,'-1'7'400,"-1"0"1,0-1-1,0 1 0,0-1 1,-1 1-1,0-1 1,-5 7-1,-31 42 1845,2-4-1140,29-38-965,0 0 1,1 1-1,1-1 1,0 1-1,0 0 0,2 1 1,-5 23-1,8-37-130,1 0-1,0 0 1,0 1-1,0-1 1,0 0-1,0 0 1,0 0-1,0 0 1,0 0-1,0 0 1,1 0-1,-1 0 1,0 0-1,1 0 1,-1 0-1,1 0 1,-1 0-1,1 0 1,-1 0-1,1 0 1,0 0-1,-1 0 1,1 0-1,0-1 1,0 1-1,0 0 1,1 0 0,0 0-4,-1-1 1,1 1 0,-1-1-1,1 0 1,0 0 0,-1 0-1,1 0 1,-1 0 0,1-1-1,0 1 1,-1 0 0,1-1-1,-1 1 1,1-1 0,-1 1-1,1-1 1,-1 0 0,1 1-1,0-2 1,5-3 23,-1 0-1,1 0 1,-2-1-1,1 0 1,0 0-1,-1 0 1,0-1-1,-1 1 1,6-12 0,-4 7 67,-1 0 0,0 0 0,-1 0 0,0-1 0,4-20 0,-8 17 87,-4 11 82,3 5-250,0-1 1,0 1-1,0 0 0,0 0 0,1 0 0,-1 0 0,0 0 0,0 0 0,1 0 0,-1 0 0,0 0 0,1 0 0,-1 0 1,1 1-1,-1-1 0,1 1 0,-4 8 12,1 1 1,1-1 0,0 0-1,0 0 1,1 1-1,0-1 1,2 21-1,-1-27-93,0-1 0,1 1 0,-1-1-1,1 0 1,0 1 0,0-1-1,0 0 1,0 0 0,1 0-1,-1 0 1,1 0 0,0 0-1,0 0 1,0 0 0,0-1-1,1 1 1,-1-1 0,1 1-1,-1-1 1,1 0 0,0 0-1,0 0 1,0 0 0,0-1-1,0 1 1,0-1 0,0 0-1,4 1 1,-1-1-200,1 0-1,0 0 0,0-1 1,0 0-1,0 0 1,0 0-1,-1-1 1,1 0-1,0-1 1,10-2-1,-5-1-38,0 0 1,0 0-1,0-1 0,19-14 0,16-18-764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3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315 343 19372,'0'-2'118,"-1"1"0,1 0-1,-1 0 1,1-1 0,-1 1-1,0 0 1,0 0 0,1 0 0,-1 0-1,0 0 1,0 0 0,0 0-1,0 0 1,0 1 0,0-1-1,-1 0 1,1 1 0,0-1 0,0 0-1,-1 1 1,1-1 0,0 1-1,0 0 1,-1-1 0,1 1 0,0 0-1,-1 0 1,1 0 0,0 0-1,-1 0 1,1 0 0,-2 1 0,-6-1 292,0 1 0,0 0 0,-15 5 0,9-2-143,0 2-1,0 0 1,1 1 0,0 0-1,0 1 1,1 1-1,-1 0 1,2 1 0,-20 19-1,25-22-244,0-1 1,1 1-1,0 1 0,1-1 1,0 1-1,0 0 0,0 0 1,1 1-1,0 0 0,1-1 0,0 1 1,0 0-1,1 0 0,0 1 1,1-1-1,0 0 0,0 17 1,1-23-14,1 0 0,-1 1 0,1-1 1,-1 0-1,1 0 0,0 0 1,0 0-1,0 0 0,1 0 0,-1-1 1,1 1-1,0 0 0,-1 0 0,1-1 1,0 0-1,1 1 0,-1-1 1,0 0-1,1 0 0,-1 0 0,1 0 1,-1 0-1,1-1 0,0 1 0,0-1 1,0 0-1,0 0 0,0 0 1,6 1-1,-2-1 7,0 0 0,0-1 0,0 0 0,0 0 1,1-1-1,-1 0 0,0 0 0,0 0 0,0-1 0,-1 0 0,1-1 1,11-5-1,-1-1 40,-2-2 0,1 1 0,-1-2 0,-1 0 0,0 0 0,-1-2 0,18-22 0,-17 18 54,-1 0-1,-1-2 0,0 0 0,-2 0 1,15-40-1,-23 55-80,0 0-1,-1 0 1,0 0-1,0-1 1,0 1 0,-1 0-1,1-1 1,-2-5-1,1 10-26,0 1-1,0 0 0,0 0 1,0-1-1,0 1 0,0 0 1,0-1-1,0 1 0,0 0 1,0 0-1,0-1 0,0 1 0,-1 0 1,1 0-1,0-1 0,0 1 1,0 0-1,0 0 0,-1 0 1,1-1-1,0 1 0,0 0 1,0 0-1,-1 0 0,1 0 1,0 0-1,0-1 0,-1 1 0,1 0 1,0 0-1,0 0 0,-1 0 1,1 0-1,0 0 0,-1 0 1,1 0-1,-11 6 19,-4 14-22,10-10-9,0 0 0,1 1-1,0 0 1,1 0 0,-3 14 0,5-20 15,1-1 0,-1 1 0,1-1-1,-1 1 1,1-1 0,1 1 0,-1 0 0,1-1 0,-1 1 0,1-1-1,0 1 1,1-1 0,-1 0 0,1 0 0,4 8 0,-4-10 10,-1-1 0,1 1 0,0 0 0,-1-1 0,1 1 0,0-1 0,0 0 0,0 0 0,0 0 0,1 0 0,-1 0 0,0 0 0,0 0 0,0-1 0,1 1 0,-1-1 0,0 0 0,1 0 0,-1 1 0,0-1 0,1-1 0,-1 1 0,1 0 0,-1-1 0,0 1 0,4-2 0,3-1 31,0 0 0,0-1 0,0 0 1,-1 0-1,12-9 0,2-3 26,-2 0-1,0-2 0,0-1 1,-2 0-1,0-1 0,-2-1 1,22-34-1,-17 19-46,-1-1 0,-2-1-1,-1-1 1,12-43 0,-18 39-72,-12 26 8,0 16 39,1 1-1,0 0 1,0 0 0,0-1 0,0 1-1,-1 0 1,1 0 0,0 0 0,0 0-1,0-1 1,-1 1 0,1 0 0,0 0 0,0 0-1,-1 0 1,1 0 0,0 0 0,0-1-1,-1 1 1,1 0 0,0 0 0,-1 0-1,1 0 1,0 0 0,0 0 0,-1 0-1,1 0 1,0 0 0,0 0 0,-1 0-1,1 1 1,0-1 0,0 0 0,-1 0-1,1 0 1,0 0 0,0 0 0,-1 0-1,1 1 1,0-1 0,0 0 0,-1 0-1,1 0 1,0 1 0,0-1 0,0 0-1,0 0 1,-1 0 0,1 1 0,0-1-1,0 0 1,0 1 0,0-1 0,0 0 0,0 1-1,-8 12-24,1 0 0,0 1 0,1-1 0,0 2 0,1-1 0,-6 30-1,5-20 9,-10 38 35,3 2-1,3 0 1,-3 68-1,12-88 27,2-1 0,1 1 0,3 0 0,1-1 0,18 62 0,83 173 171,-85-226-191,-19-47-8,-1 0-1,-1 0 1,1-1-1,-1 1 1,0 1-1,0-1 1,0 6-1,-1-11-7,0 1 0,0 0 0,0-1 0,0 1-1,0 0 1,0-1 0,0 1 0,-1 0 0,1-1 0,0 1 0,0-1 0,-1 1-1,1 0 1,0-1 0,-1 1 0,1-1 0,-1 1 0,1-1 0,-1 1 0,1-1-1,-1 1 1,0 0 0,-1-1 4,1 1 0,0-1-1,-1 0 1,1 0 0,0 0-1,-1 0 1,1 0 0,-1 0 0,1 0-1,0 0 1,-1 0 0,1 0 0,0-1-1,-1 1 1,-1-2 0,-4-1 26,0 0 0,0-1 0,1 0-1,-1 0 1,1-1 0,0 0 0,1 0 0,-1 0 0,1-1 0,-8-11 0,-5-7 83,-19-36-1,21 31-105,2 0 0,0-1-1,2 0 1,2-1 0,0-1 0,2 0-1,2 0 1,0 0 0,0-42 0,6 65-51,0 1 0,0 0 0,1-1 0,0 1 0,1 0 0,-1 0 1,2-1-1,5-12 0,-6 16-66,0 1-1,1 0 1,0 0 0,0 0 0,0 1-1,0-1 1,1 1 0,0-1 0,-1 1-1,1 0 1,0 1 0,0-1 0,1 1-1,-1-1 1,1 1 0,5-1 0,12-4-566,2 2 0,-1 1 1,1 1-1,28-1 0,-33 3 390,47-4-739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3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8 185 9954,'26'-31'3773,"-24"28"-2813,0-1 0,0 0 0,-1 0 1,1 0-1,-1 0 0,0 0 0,0 0 0,0 0 0,-1 0 0,1 0 0,-1-8 0,-3-9 2012,2 17-1821,0 15-869,4 34-167,3-1-1,1 1 1,2-1 0,17 49 0,-9-33 14,54 220 548,-72-278-518,-2-4-94,-4-6-3,-161-295 98,165 296-267,10 16 58,17 20-10,-16-22 52,0-1 0,0 0 0,0-1 0,1 0 1,0 0-1,0-1 0,0 0 0,0 0 0,1-1 0,0-1 0,-1 0 0,20 3 0,-20-5 12,-1 0 0,1-1-1,-1 1 1,1-2 0,-1 1 0,1-1-1,-1 0 1,0-1 0,0 0-1,0 0 1,0-1 0,0 0-1,-1 0 1,0-1 0,9-7-1,-2 0 21,0-1-1,-1-1 0,-1 0 1,0-1-1,-1-1 0,-1 0 1,0 0-1,7-18 0,-6 10 15,-1-1-1,-1 0 1,-2-1-1,0 0 0,3-29 1,-9 44-26,0 0 0,-1 0 1,0 0-1,-1-11 1,1 20-12,-1 0 0,1 1 0,0-1 1,-1 0-1,0 0 0,1 0 0,-1 1 1,0-1-1,0 0 0,0 1 0,0-1 1,0 1-1,-2-3 0,2 3-1,0 1 0,0-1 0,0 1 0,0-1 0,0 1 0,0 0 0,0-1 0,0 1-1,0 0 1,0 0 0,0 0 0,-1 0 0,1-1 0,0 2 0,0-1 0,0 0 0,0 0 0,0 0 0,0 0 0,0 1 0,0-1 0,0 1 0,0-1 0,0 1 0,-2 0-1,-1 2 3,0-1-1,0 1 1,0 0-1,0 1 1,0-1-1,1 1 1,-1-1-1,1 1 1,0 0-1,-4 6 1,-22 50 11,22-44-17,-9 19 1,2 1-1,-11 47 1,20-64 4,1 0 0,1 0 0,1 0 0,1 1 0,1-1 0,2 28 0,-1-43 0,-1 0 0,1-1 0,0 1 0,0 0 0,0-1 0,0 1 0,1-1 0,-1 1 0,1-1-1,0 0 1,0 0 0,0 1 0,0-1 0,1-1 0,3 4 0,-4-4 0,0-1 0,0 0 0,0 1 0,1-1-1,-1 0 1,0 0 0,1-1 0,-1 1 0,1 0-1,-1-1 1,1 1 0,-1-1 0,1 0 0,-1 0-1,1 0 1,-1 0 0,1-1 0,-1 1-1,1-1 1,-1 1 0,0-1 0,1 0 0,2-1-1,7-4-1,0-1 0,0 0-1,-1-1 1,0 0-1,0-1 1,-1 0-1,0-1 1,9-10-1,10-10-37,-28 30 34,-1-1 1,0 1-1,0-1 0,1 1 1,-1 0-1,0-1 1,1 1-1,-1 0 0,1-1 1,-1 1-1,1 0 0,-1-1 1,0 1-1,1 0 1,-1 0-1,1 0 0,-1-1 1,1 1-1,-1 0 1,1 0-1,-1 0 0,1 0 1,-1 0-1,1 0 0,-1 0 1,1 0-1,0 0 1,-1 0-1,1 0 0,0 1 2,-1 0-1,0-1 0,1 1 0,-1 0 0,0 0 0,1-1 0,-1 1 1,0 0-1,0 0 0,0 0 0,1-1 0,-1 1 0,0 0 1,0 0-1,0 0 0,-1 1 0,-5 41-15,4-37 13,-2 16 0,1-11 20,0 1-1,1-1 1,1 1 0,0-1 0,1 21 0,0-32-12,0 1-1,0 0 1,0 0 0,0 0 0,1 0 0,-1 0 0,0 0-1,1 0 1,-1 0 0,0 0 0,1 0 0,-1-1 0,1 1-1,0 0 1,-1 0 0,1-1 0,-1 1 0,1 0 0,0-1 0,0 1-1,-1-1 1,1 1 0,0 0 0,0-1 0,0 0 0,0 1-1,1-1 1,0 1-38,0-1 0,0 0-1,0 0 1,0 0 0,0 0-1,0 0 1,1-1-1,-1 1 1,0-1 0,0 0-1,3-1 1,5-2-543,0-2 0,0 1 0,13-11 0,-12 8-376,0-1 1,-1-1-1,0 1 0,-1-1 0,15-21 1,-9 7-362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3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121 157 16299,'4'2'440,"1"-1"-1,-1 1 0,1-1 0,0 0 0,-1 0 0,1-1 1,0 1-1,-1-1 0,1 0 0,0-1 0,-1 1 0,1-1 1,0 0-1,-1 0 0,1 0 0,-1-1 0,1 1 0,-1-1 1,0 0-1,0-1 0,0 1 0,0-1 0,6-4 0,-5 3-200,0 0 0,0 0-1,0-1 1,-1 1 0,0-1-1,0 0 1,0-1-1,0 1 1,-1-1 0,0 1-1,0-1 1,-1 0-1,1 0 1,-1 0 0,0 0-1,1-11 1,-3 15-209,0 1-1,0-1 1,0 1-1,0-1 1,0 1 0,0 0-1,0-1 1,0 1 0,-1-1-1,1 1 1,-1 0 0,1-1-1,-1 1 1,1 0-1,-1-1 1,0 1 0,0 0-1,0 0 1,1 0 0,-1 0-1,0 0 1,0 0 0,-1 0-1,1 0 1,0 0-1,0 0 1,0 0 0,0 1-1,-1-1 1,1 1 0,0-1-1,-1 1 1,1-1 0,-1 1-1,1 0 1,0-1-1,-1 1 1,1 0 0,-1 0-1,1 0 1,-3 1 0,-3-1 5,1 1 1,0 0 0,-1 0-1,1 0 1,0 1 0,0 0-1,0 1 1,-9 4 0,-1 2-31,2 2 1,-1 0 0,1 1 0,1 0-1,0 1 1,0 0 0,1 1 0,1 1-1,1 0 1,0 0 0,1 1 0,0 0-1,2 1 1,0 0 0,-6 21 0,11-32-6,1 0 1,0 0 0,0-1 0,1 1 0,-1 0 0,1 0-1,1 0 1,-1 0 0,1 0 0,2 7 0,-2-10-7,0 0 0,0 0 0,1 1-1,-1-1 1,1 0 0,0 0 0,0-1 0,0 1 0,1 0 0,-1-1 0,1 1 0,-1-1 0,1 0-1,0 0 1,0 0 0,-1 0 0,2 0 0,3 1 0,4 1-81,-1-1 0,1 0 1,-1-1-1,1 0 0,0-1 0,0 0 1,0 0-1,-1-1 0,1-1 0,19-3 1,-14 1 26,0 0 1,0-1 0,0-1-1,-1-1 1,0 0 0,22-13-1,27-25-202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3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43 18324,'3'-2'395,"0"0"0,0 0 0,0 0 1,0 0-1,0-1 0,2-2 0,-5 4-325,1 1-1,-1 0 1,0-1-1,1 1 1,-1-1-1,0 1 1,0-1 0,1 1-1,-1 0 1,0-1-1,0 1 1,0-1 0,0 1-1,0-1 1,0 1-1,0-1 1,0 1-1,0-1 1,0 1 0,0-1-1,0 0 1,-1 0 29,1 0 1,-1 1-1,1-1 1,-1 1-1,1-1 1,-1 1-1,0-1 0,1 1 1,-1-1-1,0 1 1,1-1-1,-1 1 1,0 0-1,0-1 1,1 1-1,-1 0 1,0 0-1,-1-1 1,-8-1 260,0 1 1,-1 0 0,1 0-1,0 1 1,-1 0 0,1 1 0,0 0-1,0 1 1,0 0 0,0 1-1,0-1 1,-11 6 0,8-2-339,1-1-1,-1 2 1,1 0 0,1 0 0,-1 1-1,1 0 1,1 1 0,-17 17 0,19-16-15,1-1-1,0 2 1,0-1 0,1 1 0,1-1 0,-1 2 0,2-1 0,0 0 0,0 1 0,1 0 0,0 0-1,1 0 1,1 0 0,0 1 0,0-1 0,2 20 0,0-29-43,-1 0-1,0 0 1,1 0 0,0 1-1,0-1 1,0 0 0,0-1-1,0 1 1,0 0 0,1 0-1,-1 0 1,1-1 0,0 1-1,0-1 1,0 1 0,0-1-1,0 0 1,1 0 0,-1 0-1,1 0 1,-1 0 0,1-1-1,0 1 1,0-1 0,0 1-1,-1-1 1,1 0 0,0 0-1,1 0 1,-1-1 0,0 1-1,0-1 1,0 0 0,0 0-1,0 0 1,5-1 0,5 0-57,0-1 0,-1-1 0,1 0 0,-1-1 0,0-1 1,0 0-1,19-10 0,21-15-359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 14747,'2'-1'347,"-1"1"-228,0 0 1,0-1 0,0 1-1,0 0 1,-1-1 0,1 1-1,0-1 1,0 1 0,0-1-1,-1 1 1,1-1 0,0 1-1,-1-1 1,1 0 0,0 1-1,-1-1 1,1 0 0,-1 0-1,1 0 1,-1 1 0,1-3-1,-26 16 3673,23-12-3572,0 0-1,0 0 1,0-1-1,-1 1 1,1-1 0,0 1-1,0-1 1,-1 0 0,1 1-1,-4-1 1,-14 2-252,11 9-1640,1-5 1103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4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365 109 7826,'18'-11'852,"37"-23"2186,-22 5 2912,-32 29-5649,0-1 0,-1 0-1,1 1 1,0-1-1,-1 0 1,1 0-1,-1 1 1,1-1-1,-1 0 1,1 0-1,-1 0 1,1 0 0,-1 0-1,0 0 1,0 0-1,1 0 1,-1 0-1,0-1 1,0 1-122,0 1 0,-1-1 0,1 0 0,0 1 0,0-1 0,-1 0 0,1 1 0,0-1 0,-1 1 1,1-1-1,-1 1 0,1-1 0,-1 1 0,1-1 0,-1 1 0,1-1 0,-1 1 0,1 0 0,-1-1 0,0 1 0,-3-2 52,1 1 0,0 0 0,0 0 0,0 1 0,-1-1 0,1 1 1,0-1-1,0 1 0,-7 1 0,-13 2-92,1 2-1,0 0 1,1 1 0,-1 1 0,1 2 0,1 0 0,-33 19 0,31-14-125,0 1-1,1 0 1,1 2 0,1 0-1,1 1 1,-24 29 0,33-35 0,1 0 1,0 0-1,1 1 1,0 0-1,1 0 1,-8 25-1,13-33-10,0 0-1,0 0 0,1 0 1,-1-1-1,1 1 0,0 0 1,0 0-1,1 0 0,-1 0 1,3 7-1,-2-8-3,0-1 1,1 0-1,-1 0 1,1-1-1,0 1 0,0 0 1,0 0-1,0-1 0,0 1 1,0-1-1,1 0 1,-1 0-1,1 1 0,0-2 1,-1 1-1,1 0 1,4 1-1,1 0-25,0 0 1,0 0-1,1-1 1,-1 0-1,1-1 0,-1 0 1,1 0-1,-1-1 1,1 0-1,-1-1 0,12-1 1,9-3-496,53-17 0,46-24-2309,-109 37 2246,0 0 0,-1-1-1,0-2 1,21-16 0,-17 8-500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4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35 15931,'0'0'187,"0"-1"-1,0 0 0,1 1 0,-1-1 0,0 1 0,0-1 0,0 1 0,0-1 0,0 0 0,0 1 1,0-1-1,0 1 0,0-1 0,0 0 0,0 1 0,0-1 0,-1 1 0,1-1 0,0 1 1,0-1-1,-1 1 0,1-1 0,0 1 0,-1-1 0,1 1 0,0-1 0,-1 1 0,0-1 1,0 0 34,0 1 1,0 0-1,0-1 1,0 1-1,0 0 1,-1 0-1,1 0 1,0 0-1,0 0 1,0 0 0,0 0-1,0 0 1,-2 0-1,-4 2 217,1 0 0,0 0 0,0 0-1,-7 4 1,-5 5-293,1 1 1,0 0-1,0 1 1,1 1-1,1 1 1,1 0-1,0 1 1,1 0-1,0 1 1,2 1-1,0 0 0,1 0 1,0 1-1,-7 23 1,15-35-120,0-1 1,0 0 0,0 1-1,1-1 1,0 1-1,0-1 1,1 1 0,0 0-1,0-1 1,0 1 0,1-1-1,2 12 1,-2-15-22,1 1 0,-1-1 0,1 0 0,-1 0 0,1 0 0,0 0 0,0 0 0,0-1-1,1 1 1,-1-1 0,0 1 0,1-1 0,0 0 0,0 0 0,-1 0 0,1 0 0,0 0 0,1-1 0,-1 1 0,0-1 0,0 0 0,1 0 0,-1 0 0,0-1 0,1 1 0,3 0 0,7-1 0,-1 0-1,0 0 1,1-1 0,-1-1-1,0 0 1,0-1 0,0 0 0,0-1-1,0-1 1,22-11 0,-18 7 16,1-1 1,-1-1-1,-1 0 1,0-1 0,-1-1-1,23-25 1,-29 27-7,0-1 0,9-17 0,-11 17 20,0 1 1,15-18 0,-7 13-14,1-1 1,0 2-1,25-17 1,-34 27-30,-1 0-1,1 1 1,1 0 0,-1 1 0,1-1-1,-1 1 1,1 1 0,0 0 0,0 0-1,0 0 1,0 1 0,12 0 0,-17 1 3,-1 0 0,1 0 1,-1 0-1,0 0 0,1 1 1,-1-1-1,0 1 0,0 0 1,1 0-1,-1 0 0,0 0 1,0 0-1,0 0 0,0 0 1,0 1-1,0-1 0,0 1 1,-1-1-1,1 1 0,0 0 1,-1 0-1,0 0 0,1 0 1,-1 0-1,0 0 0,0 0 1,0 0-1,0 0 0,0 1 1,-1-1-1,1 0 0,-1 0 1,1 1-1,-1-1 0,0 1 1,0-1-1,0 4 0,-1 7 6,0 0 1,0-1-1,-2 1 0,1 0 0,-9 20 0,-6 10 349,-22 42-1,37-82 147,8-14-289,9-20-60,-2-16-8,12-66 0,-21 86-122,-1 0 0,-2 0-1,0 0 1,-4-27 0,3 55-31,0 0-1,0 1 0,0-1 1,0 0-1,0 0 1,0 1-1,0-1 1,0 0-1,1 1 1,-1-1-1,1 0 1,-1 0-1,1 1 1,-1-1-1,1 0 0,-1 0 1,1 0-1,0 0 1,1 2-1,1 0-162,1-1 0,-1 0 0,0 0 0,0 0 0,1 0 0,-1 0 0,1-1 0,0 1 0,-1-1 0,1 0 0,0 0-1,0 0 1,0-1 0,0 1 0,0-1 0,-1 0 0,6-1 0,3 0-248,1 0 0,-1-2 0,0 1 0,13-5 0,8-5-543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4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26 18564,'6'-25'4809,"-8"28"-3359,-13 37 1265,-23 64-1241,-44 209 1,80-301-1407,0 0 1,1 0 0,0 0 0,2 21 0,-1-31-59,0 0-1,0-1 1,0 1 0,1 0-1,-1 0 1,1-1 0,-1 1 0,1 0-1,-1-1 1,1 1 0,0 0 0,0-1-1,0 1 1,0-1 0,0 0-1,0 1 1,0-1 0,0 0 0,1 1-1,-1-1 1,0 0 0,1 0-1,-1 0 1,1 0 0,-1 0 0,1-1-1,-1 1 1,1 0 0,0-1-1,0 1 1,-1-1 0,1 1 0,0-1-1,0 0 1,-1 0 0,1 0-1,0 0 1,0 0 0,-1 0 0,4-1-1,3-1 12,0-1 0,-1 1 0,1-1 1,-1 0-1,1-1 0,-1 0 0,0 0 0,-1-1 0,1 1 0,8-9 0,5-6 38,30-38 0,-23 23-26,-2-1 1,-2-2-1,-1 0 1,-2-1-1,-2-1 1,15-46-1,-30 78-29,-1 0 0,0 0 0,0 0 0,-1 0 0,0 0-1,0 0 1,0-11 0,-1 18-4,0 0 0,-1-1 0,1 1 1,0 0-1,0 0 0,0-1 0,0 1 0,0 0 0,0 0 0,0-1 0,-1 1 0,1 0 0,0 0 1,0 0-1,0 0 0,0-1 0,-1 1 0,1 0 0,0 0 0,0 0 0,-1 0 0,1 0 0,0-1 1,0 1-1,0 0 0,-1 0 0,1 0 0,0 0 0,0 0 0,-1 0 0,1 0 0,0 0 0,0 0 1,-1 0-1,1 0 0,0 0 0,-1 0 0,1 0 0,0 0 0,0 0 0,0 0 0,-1 1 1,1-1-1,0 0 0,0 0 0,-1 0 0,1 0 0,0 0 0,0 1 0,0-1 0,-1 0 0,1 0 1,-13 13 2,-7 17 3,2 2 0,2 0-1,0 1 1,2 0-1,-18 69 1,30-93 0,-13 56 38,14-61-41,1 1 0,-1-1 0,1 0 0,0 1 0,0-1 0,1 1 0,-1-1 0,1 0 0,0 0 0,0 1 0,0-1 0,3 4 0,-3-6-1,0-1 1,0 0-1,0 0 0,0 1 0,0-1 0,0 0 1,0 0-1,1-1 0,-1 1 0,0 0 0,1 0 1,-1 0-1,0-1 0,1 1 0,-1-1 0,1 1 0,-1-1 1,1 0-1,-1 1 0,1-1 0,-1 0 0,1 0 1,0 0-1,-1 0 0,1 0 0,-1-1 0,3 1 1,2-2 3,1 0 1,-1 1 0,0-2-1,0 1 1,7-4 0,9-7 10,0 0 0,-1-2 1,26-23-1,53-57 36,5-5-65,-103 97 11,0 1-1,1 0 0,-1 0 1,1 0-1,0 1 0,-1-1 1,1 1-1,0-1 0,0 1 1,0 0-1,4-1 0,-7 2 1,1 0 0,-1 0-1,1 0 1,-1 0 0,1 0 0,-1 0-1,1 0 1,-1 0 0,0 1 0,1-1-1,-1 0 1,1 0 0,-1 1 0,0-1-1,1 0 1,-1 0 0,0 1 0,1-1-1,-1 0 1,0 1 0,0-1 0,1 0-1,-1 1 1,0-1 0,0 1 0,0-1-1,1 1 1,1 22-46,-4-1 30,-2 0 0,-8 29 0,6-26 15,-5 31 0,13-47 57,5-12-31,7-15 2,-1-8 25,0-1-1,-2 0 0,-1 0 1,-1-1-1,-1 0 0,-2-1 1,-1 0-1,-1 0 0,-1 0 1,-2 0-1,-2-30 0,-2 50-26,3 9-24,0 0 0,0 0-1,0 0 1,0 0 0,0 0-1,0 0 1,0 0 0,0 0-1,0 0 1,0 0 0,0 0-1,0 0 1,0 0 0,0 0-1,0 0 1,-1 0 0,1 0-1,0 1 1,0-1 0,0 0-1,0 0 1,0 0 0,0 0-1,0 0 1,0 0 0,0 0-1,0 0 1,0 0 0,0 0-1,0 0 1,-1 0 0,1 0-1,0 0 1,0 0 0,0 0-1,0 0 1,0 0 0,0 0-1,0 0 1,0 0 0,0 0-1,0-1 1,0 1 0,0 0-1,0 0 1,0 0 0,-1 0-1,2 2-78,-1 0 0,1 0-1,-1 0 1,1 0 0,0 0 0,-1 0-1,1 0 1,0 0 0,0 0 0,0-1-1,1 1 1,-1 0 0,0-1-1,1 1 1,-1-1 0,1 0 0,-1 1-1,1-1 1,0 0 0,-1 0 0,5 2-1,0 0-554,1 0 0,-1 0-1,1 0 1,13 3 0,-9-4 125,-1-1 1,1 0 0,0 0 0,-1-1-1,1 0 1,0-1 0,15-3-1,14-7-780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4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41 16804,'-5'1'383,"0"-1"0,0 1 0,0 0 0,0 0 0,0 1 0,1 0 0,-1-1 0,0 2 0,1-1 0,-1 0 0,1 1 1,0 0-1,0 0 0,0 0 0,-4 5 0,-5 5 617,0 1-1,-17 27 1,17-23-495,1 2-1,1-1 1,1 1 0,-11 30-1,17-39-354,1 1 0,0 0 0,0-1 0,1 1 0,1 0 1,0 0-1,0 0 0,1 1 0,3 21 0,-2-32-128,-1 0 0,0 0 0,1 0 0,-1 0 0,1 0 0,0 0 0,-1-1 1,1 1-1,0 0 0,0-1 0,0 1 0,0 0 0,1-1 0,-1 1 0,0-1 0,1 0 0,-1 1 0,1-1 1,-1 0-1,1 0 0,0 0 0,1 1 0,0-2 0,-1 1 0,0-1 1,1 1-1,-1-1 0,1 0 0,-1 0 0,0 0 1,1-1-1,-1 1 0,0 0 0,1-1 1,-1 0-1,0 1 0,1-1 0,-1 0 0,0 0 1,4-2-1,4-4 38,-1 0 0,1 0 0,-1-1 0,-1 0 0,1 0 0,-1-1 0,-1 0-1,0 0 1,8-13 0,-4 2 42,0 0-1,-1-1 1,13-39-1,-20 51-59,-1 0-1,0 0 1,0 0-1,-1-1 0,0 1 1,-1-1-1,0 1 0,-1-15 1,0 21-26,1 0-1,-1 0 1,0 0 0,0 0-1,0 0 1,0 1 0,0-1-1,-1 0 1,1 0 0,-1 1-1,1-1 1,-1 1 0,0 0-1,0-1 1,-1 1 0,1 0-1,0 0 1,-1 0 0,1 1-1,-1-1 1,1 0 0,-1 1 0,0 0-1,0 0 1,1 0 0,-1 0-1,0 0 1,0 0 0,-5 0-1,-21 1 24,28 0-38,-1 0-1,1 0 1,-1 0 0,1 1 0,-1-1 0,1 0 0,0 1 0,-1-1 0,1 1 0,0 0 0,-1 0 0,1-1-1,0 1 1,0 0 0,0 0 0,0 0 0,-1 1 0,2-1-1,0-1 0,1 0 0,-1 1 0,1-1 0,-1 0 0,0 0 0,1 1 0,-1-1 0,1 0 0,-1 0 0,1 0 0,-1 0 0,1 0 0,-1 1 0,1-1 0,-1 0 0,1 0 0,-1 0 0,1 0 0,-1 0 0,1-1 0,-1 1 0,1 0 0,-1 0 0,1 0 0,0 0 0,105-32-47,20-5-70,-106 33 100,1 0 1,-1 2-1,1 0 1,27 1-1,-45 2 8,1-1-1,-1 0 1,0 1 0,1-1-1,-1 1 1,0 0-1,0 0 1,0 1-1,0-1 1,0 0 0,4 3-1,-6-3 4,0 0 0,0 0 0,1 0 0,-1 1 0,0-1 0,0 0 1,0 1-1,0-1 0,-1 1 0,1-1 0,0 1 0,-1-1 0,1 1 0,-1-1 0,1 1 0,-1-1 0,1 1 0,-1 0 0,0-1 0,0 1 0,0 0 0,0-1 0,-1 4 0,-1 6-14,0-1 0,-1 0 0,0 1 0,-1-1 0,-7 16-1,-32 48 56,16-31 23,15-22-19,-26 50 104,35-63-118,-1 1 1,1-1 0,0 1 0,1 0-1,0 0 1,-1 12 0,3-19-24,0-1 1,-1 1 0,1-1-1,1 1 1,-1 0-1,0-1 1,0 1 0,0-1-1,1 1 1,-1-1 0,1 1-1,-1-1 1,1 1 0,0-1-1,0 1 1,-1-1 0,1 0-1,0 1 1,0-1-1,0 0 1,0 0 0,1 0-1,-1 0 1,0 0 0,0 0-1,1 0 1,-1 0 0,1 0-1,-1-1 1,0 1 0,1-1-1,-1 1 1,1-1-1,-1 1 1,1-1 0,0 0-1,-1 0 1,1 0 0,2 0-1,5 0 9,0 0 0,1-1-1,-1-1 1,0 1-1,11-5 1,-1 1-120,-1-2 1,-1 0-1,1 0 0,-1-2 1,22-15-1,-30 18 1,-1 0 1,0 0-1,0-1 0,-1 0 0,0 0 0,0 0 0,-1-1 1,0-1-1,0 1 0,-1-1 0,8-17 0,-11 22-103,-1 0 0,0 0 0,0 0-1,0-1 1,0 1 0,-1 0 0,0-1 0,0 1 0,0 0-1,0-1 1,-1 1 0,1 0 0,-1-1 0,0 1-1,-1 0 1,1 0 0,-1 0 0,0 0 0,0 0-1,0 0 1,0 0 0,-1 1 0,1-1 0,-5-3-1,-19-14-980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4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16187,'4'12'2617,"12"-1"-1369,14-7-496,4-4 2105,12 0-1401,3-4-207,3-4-665,1-1-368,-4-5-1192,-4 0 1680,-11-3-768,-2 2-96,-9 3-88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4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17628,'-25'20'1582,"1"0"1,-41 48-1,57-59-1292,0 1 1,1 0-1,0 0 0,1 1 0,0 0 1,1 0-1,0 1 0,1-1 1,0 1-1,-3 17 0,6-26-284,1 1 1,0-1-1,0 0 0,0 0 1,0 1-1,1-1 0,-1 0 1,1 0-1,0 1 0,0-1 0,0 0 1,0 0-1,1 0 0,-1 0 1,1 0-1,0-1 0,-1 1 1,1 0-1,0-1 0,1 1 0,-1-1 1,0 0-1,1 0 0,0 0 1,4 3-1,7 3-379,0-1 0,0-1 0,0 0 1,21 5-1,-4-1-461,-24-7 637,0-1-1,-1 1 0,1 0 1,-1 0-1,0 1 1,0 0-1,0 0 0,0 1 1,-1-1-1,10 11 1,-12-10 181,0-1 0,-1 1 1,1 0-1,-1-1 1,0 1-1,0 0 0,-1 1 1,1-1-1,-1 0 1,0 0-1,-1 1 0,1-1 1,-1 0-1,0 1 1,-1 7-1,-1 8 263,-1-1-1,-1 0 1,-1 0-1,-10 28 1,10-36-93,0 0 0,0 0-1,-2-1 1,1 1 0,-1-2-1,-1 1 1,0-1 0,-11 11 0,16-18-119,1-1 1,-1 1 0,0-1 0,0 0 0,-1 0 0,1 0-1,0-1 1,-1 1 0,1-1 0,0 1 0,-1-1 0,0 0-1,-4 0 1,6-1-37,0 0 0,0 0 0,0 0 0,-1 0 0,1-1 0,0 1-1,0-1 1,0 1 0,0-1 0,0 0 0,0 0 0,0 0 0,0 0 0,1 0-1,-1 0 1,0-1 0,0 1 0,1 0 0,-1-1 0,1 0 0,-1 1 0,1-1 0,-2-3-1,-1-2-83,1 0 0,-1 0-1,2 0 1,-1 0-1,1 0 1,0-1 0,0 1-1,1-1 1,0 1-1,1-1 1,0 0-1,0 1 1,0-1 0,1 0-1,0 1 1,0-1-1,3-8 1,1 1-61,0 0 0,1 0 0,0 0 0,1 1 1,1 0-1,0 0 0,14-17 0,-6 13 75,1-1-1,1 2 1,25-20 0,65-40 453,14-12 528,-105 75-702,-2 0 0,0-1 1,0-1-1,23-34 0,-35 46-160,-1 1 0,0-1 0,0 0 0,-1 0 1,1 0-1,-1 0 0,0 0 0,0 0 0,0 0 0,0 0 0,0-9 0,-2 12-39,1-1 1,0 1-1,0 0 0,-1-1 1,1 1-1,-1 0 0,1-1 0,-1 1 1,1 0-1,-1 0 0,0 0 1,0-1-1,1 1 0,-1 0 1,0 0-1,0 0 0,0 0 1,0 0-1,0 1 0,0-1 1,-1 0-1,1 0 0,0 1 1,0-1-1,-1 1 0,1-1 1,0 1-1,0-1 0,-1 1 1,1 0-1,-1 0 0,1 0 1,0 0-1,-1 0 0,1 0 1,0 0-1,-1 0 0,1 0 1,-2 1-1,-5 0 14,0 1 0,0 0 0,0 0 0,0 1 0,1 0 0,-1 1 0,1-1 0,-1 1 0,1 1 0,1-1 0,-1 1 0,1 0 0,-9 10 0,10-10-26,0 0 0,0 0 0,0 1-1,1-1 1,0 1 0,0 0 0,1 1 0,0-1 0,0 1 0,0-1 0,1 1-1,0 0 1,0 0 0,0 0 0,0 14 0,3-17-35,-1 1 1,1-1 0,1 0-1,-1 1 1,0-1-1,1 0 1,0 1 0,0-1-1,1 0 1,-1-1-1,1 1 1,-1 0 0,1-1-1,0 1 1,1-1 0,-1 0-1,0 0 1,1 0-1,0-1 1,0 1 0,0-1-1,0 0 1,6 3-1,31 13-167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0:4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76 16468,'-10'4'1841,"2"0"1,-1 1-1,-9 6 1,9-4-568,1 0 0,-15 14 1,18-16-1034,0 1-1,0-1 1,1 1 0,0 0 0,0 1 0,0-1 0,1 1 0,0-1 0,0 1 0,1 0 0,-3 13 0,5-19-227,-1 0 0,1-1 0,0 1-1,0-1 1,0 1 0,0 0 0,0-1 0,0 1 0,0-1 0,0 1 0,0 0 0,0-1 0,0 1 0,1-1-1,-1 1 1,0 0 0,0-1 0,0 1 0,1-1 0,-1 1 0,0-1 0,1 1 0,-1-1 0,1 1 0,-1-1-1,1 1 1,-1-1 0,0 0 0,1 1 0,-1-1 0,1 0 0,0 1 0,-1-1 0,1 0 0,-1 1 0,1-1-1,-1 0 1,1 0 0,0 0 0,-1 0 0,1 0 0,-1 0 0,1 0 0,0 0 0,-1 0 0,1 0 0,1 0-1,2-1 27,0 1-1,0-1 0,1-1 0,-1 1 1,7-3-1,94-53 60,-80 42-147,1 0 1,0 2 0,1 0-1,1 2 1,38-10-1,-64 21 44,1-1-1,-1 1 0,1-1 0,-1 1 1,1 0-1,-1 0 0,1 0 0,-1 0 1,1 0-1,0 1 0,-1-1 0,1 1 1,2 0-1,-4 0 9,0 0-1,1 0 1,-1 0-1,0 0 1,-1 0 0,1 0-1,0 0 1,0 1-1,0-1 1,-1 0 0,1 0-1,0 1 1,-1-1-1,1 0 1,-1 1 0,0-1-1,0 0 1,1 1-1,-1-1 1,0 1 0,0-1-1,0 0 1,0 3-1,-7 34 165,6-32-107,-1 0-1,1 0 1,0 0 0,1 10-1,0-16-52,0 1 0,0-1 1,0 0-1,0 1 0,0-1 0,0 1 0,0-1 0,0 1 0,0-1 1,1 1-1,-1-1 0,0 0 0,0 1 0,0-1 0,1 1 0,-1-1 1,0 0-1,1 1 0,-1-1 0,0 0 0,1 1 0,-1-1 0,1 0 1,-1 0-1,0 1 0,1-1 0,-1 0 0,1 0 0,0 0 0,16-1 118,16-12-36,-33 13-90,137-82-275,-105 61 67,-18 15 17,-14 6 189,1 0-1,-1 0 1,0 0-1,0 0 1,0 0-1,0 0 0,0 0 1,1 0-1,-1 0 1,0 1-1,0-1 1,0 0-1,0 0 0,0 0 1,0 0-1,1 0 1,-1 0-1,0 0 1,0 0-1,0 1 1,0-1-1,0 0 0,0 0 1,0 0-1,0 0 1,0 0-1,0 1 1,1-1-1,-1 0 0,0 0 1,0 0-1,0 0 1,0 1-1,0-1 1,0 0-1,0 0 0,0 0 1,0 0-1,0 0 1,0 1-1,-1-1 1,1 0-1,0 0 0,-11 27-40,3-12 102,7-12-41,0-1-1,1 1 0,-1 0 0,0-1 0,1 1 0,-1 0 0,1 0 1,0-1-1,0 1 0,0 0 0,1 4 0,0-6-8,-1 0 0,1 0 0,-1 0 0,1 0 1,0 0-1,-1 0 0,1 0 0,0 0 0,0 0 0,-1 0 0,1-1 0,0 1 0,0 0 0,0 0 0,0-1 0,0 1 0,0-1 0,0 1 0,0-1 0,1 1 0,-1-1 0,0 0 0,0 0 0,0 1 1,0-1-1,1 0 0,-1 0 0,0 0 0,1 0 0,19-2-16,-1 0 1,0-2 0,0 0-1,-1-1 1,1-1 0,25-11-1,-8 3-56,4 0 3,12-3-105,96-47 0,-139 56 291,-18 6-18,-15 6 1,14-1-103,1 0 0,0 0 0,0 1 0,0 0 0,0 0 0,-8 7 0,13-9 1,1 0 0,-1 1 0,0-1 0,1 1 1,-1 0-1,1 0 0,0 0 0,0 0 0,0 0 0,1 0 1,-1 1-1,1-1 0,0 1 0,-1-1 0,2 1 0,-1-1 1,0 5-1,0-8-4,1 1 1,0-1 0,0 1-1,0-1 1,0 1 0,0-1-1,0 1 1,0 0 0,0-1-1,0 1 1,1-1 0,-1 1-1,0-1 1,0 1-1,0-1 1,1 1 0,-1-1-1,0 1 1,0-1 0,1 1-1,-1-1 1,0 0 0,1 1-1,-1-1 1,1 1-1,-1-1 1,0 0 0,1 1-1,-1-1 1,1 0 0,-1 0-1,1 1 1,-1-1 0,1 0-1,-1 0 1,1 0 0,-1 0-1,1 0 1,0 0-1,-1 1 1,1-1 0,-1 0-1,1-1 1,-1 1 0,1 0-1,-1 0 1,1 0 0,-1 0-1,1 0 1,-1 0-1,1-1 1,-1 1 0,2-1-1,0 1 9,1-1 0,0-1 0,-1 1 0,1 0-1,-1 0 1,0-1 0,1 1 0,-1-1 0,4-4 0,-1 0-40,0 0 0,0 0 0,-1-1 0,0 1 1,0-1-1,0 0 0,-1 0 0,0-1 0,0 1 1,-1-1-1,0 1 0,1-12 0,-3 18 12,0 1 1,0-1-1,-1 0 0,1 0 0,0 1 0,-1-1 1,1 0-1,0 1 0,-1-1 0,1 1 0,-1-1 1,1 1-1,-1-1 0,0 1 0,1-1 0,-1 1 1,1-1-1,-1 1 0,0 0 0,1-1 0,-1 1 1,0 0-1,1-1 0,-1 1 0,0 0 0,0 0 1,1 0-1,-2 0 0,-26-3-105,23 2 99,-3 0 36,-1 1 0,0 0 0,0 0 0,1 0 0,-1 1 0,0 0 0,1 1 0,-1 0 0,1 1 0,-1-1 0,1 1 0,0 1 0,0 0 0,1 0 0,-1 0 0,1 1 0,0 0 0,0 1 0,-8 8 0,13-12 4,0-1 0,0 1 0,1 0 0,-1 0 0,1 0 0,-1 0 0,1 0 0,0 0 0,0 1 0,0-1 0,0 0 0,0 1 0,1-1 0,-1 1 0,1-1 1,-1 1-1,1-1 0,0 0 0,0 1 0,0-1 0,0 1 0,1-1 0,-1 1 0,1-1 0,0 4 0,1-3-4,0 0 1,0 0-1,0 0 1,0 0-1,0 0 0,0-1 1,1 1-1,-1-1 1,1 0-1,0 0 0,0 0 1,0 0-1,0 0 1,0 0-1,0-1 0,0 0 1,0 1-1,5 0 1,1 0-2,0 0 1,0 0 0,1-1 0,-1-1 0,0 1 0,1-1 0,-1-1 0,11-1 0,-13 1-18,-1-1 0,0 1 0,0-1 0,0 0 0,0 0 0,0-1 0,0 0 0,0 0 0,-1 0 0,1-1 0,-1 1 0,8-9 0,-11 11-2,-1-1 0,0 1-1,0 0 1,0 0 0,0-1 0,-1 1 0,1-1-1,0 1 1,-1-1 0,1 1 0,0-1 0,-1-1 0,0 2-3,0 1 0,1-1 1,-1 1-1,-1-1 0,1 0 1,0 1-1,0-1 1,0 1-1,0-1 0,0 0 1,0 1-1,-1-1 1,1 1-1,0-1 0,-1 1 1,1-1-1,0 1 1,-1-1-1,1 1 0,0-1 1,-1 1-1,0-1 0,0 0-2,-1 0 0,1 1-1,-1-1 1,1 1 0,-1-1-1,1 1 1,-1 0-1,1 0 1,-1-1 0,0 1-1,1 0 1,-1 0 0,1 1-1,-1-1 1,0 0-1,1 0 1,-1 1 0,1-1-1,-1 1 1,1-1 0,-1 1-1,-2 1 1,-5 4 3,1-1 1,-1 1-1,1 1 1,0 0-1,1 0 1,0 0-1,0 1 1,0 0 0,-5 9-1,8-11-49,0 1 0,0-1 0,1 1 0,-1 0 0,1 0 0,1 0 0,0 0 0,0 1 0,0-1 0,1 1 1,0-1-1,0 1 0,1 7 0,0-15 8,0 0 0,0 0 0,0 0 1,0 0-1,1-1 0,-1 1 1,0 0-1,0 0 0,0 0 1,0 0-1,0 0 0,0 0 0,1 0 1,-1 0-1,0 0 0,0 0 1,0 0-1,0 0 0,0 0 0,1 0 1,-1 0-1,0 0 0,0 0 1,0 0-1,0 0 0,0 0 0,1 0 1,-1 0-1,0 0 0,0 0 1,0 0-1,0 0 0,0 0 0,0 0 1,1 0-1,-1 1 0,0-1 1,0 0-1,0 0 0,0 0 0,0 0 1,0 0-1,0 0 0,0 0 1,0 1-1,1-1 0,-1 0 0,0 0 1,0 0-1,0 0 0,4-15-672,-7 0 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1:3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52 3417,'-2'-2'332,"1"1"0,0-1 0,-1 1 0,1 0 0,-1-1 0,0 1 0,1 0 0,-1 0 1,0 0-1,0 0 0,0 0 0,0 1 0,0-1 0,0 0 0,0 1 0,0-1 0,0 1 0,0 0 0,0 0 1,0 0-1,0 0 0,0 0 0,0 0 0,-3 1 0,-20-2 2228,17-1-1131,20 7-1447,9 7 56,1-1 0,30 11 0,-43-19-26,1 0 1,-1-1-1,1 0 0,0-1 1,-1 0-1,1-1 1,0 0-1,19-2 0,64-15 15,-42 7 10,79-5-1,-80 13-9,-10 0-30,79 5-1,-95-2 8,0-2 0,-1 0 0,1-1-1,0-2 1,-1 0 0,24-8 0,54-9 31,-73 18-32,0 2 1,0 0-1,0 2 1,0 1 0,49 10-1,-23 0 17,-48-10-14,0-1 0,1 0 0,-1 0 0,12 0-1,10 1 23,-22 0-26,-4-1-2,1 0-1,-1 0 1,1-1 0,0 1 0,-1-1-1,1 1 1,0-1 0,-1 0 0,1 0-1,0 0 1,-1 0 0,1 0 0,0-1-1,-1 1 1,1-1 0,-1 0 0,1 0-1,-1 0 1,1 0 0,-1 0 0,5-3-1,-3 1 3,-1 1 0,1 0 0,0 0 0,0 0 0,0 1 0,1-1 0,-1 1 0,0 0 0,0 0 0,1 1 0,-1-1 0,0 1 0,1 0 0,5 1 0,-2-1 4,19-7-32,-19 4 36,-16 5 78,-40 4 181,42 20-1088,1-21 633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1:3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1851 261 10578,'-6'-17'276,"-1"0"0,0 1 0,-1 0 0,-1 0 0,-18-25 0,18 31-212,0 0-1,-1 0 1,0 1-1,-1 0 1,1 0-1,-2 1 1,1 1-1,-15-7 0,6 5-69,0 0-1,0 2 1,-1 0-1,0 2 0,0 0 1,0 1-1,-24 0 1,13 2-7,0 3 1,1 0 0,-1 2 0,-39 9-1,5 5 8,0 3-1,1 3 0,-111 57 0,117-49 38,1 3-1,1 2 1,2 3-1,2 3 1,2 1-1,2 3 1,1 2 0,3 1-1,2 3 1,2 2-1,-50 88 1,49-66 10,3 2 1,4 1-1,4 2 1,2 1-1,5 1 1,3 2 0,4 0-1,4 1 1,-5 155-1,19-151-33,4 1-1,4-1 0,3 0 1,5 0-1,4-2 1,35 96-1,-1-37-37,7-2 0,131 223 0,-141-286 2,3-1-1,4-3 1,3-2-1,138 128 1,-163-173 23,2-1 0,2-2 1,0-2-1,2-2 0,1-2 1,0-1-1,2-2 0,0-3 0,1-1 1,0-3-1,1-2 0,0-1 1,1-3-1,0-2 0,0-2 0,0-3 1,0-1-1,0-3 0,-1-1 1,1-3-1,-2-2 0,91-33 0,-91 23 21,0-2-1,-2-2 0,-1-2 0,-1-2 0,-1-2 0,71-68 0,-51 35 39,-3-3-1,-3-2 1,57-91-1,-57 66 61,-4-3 0,-3-2 0,63-191 0,-62 121 130,47-285 0,-78 322-109,-6 0 1,-6-232 0,-13 269-80,-5 0 0,-3 0 0,-4 2 1,-48-142-1,47 182-43,-2 1 1,-47-83 0,53 110-15,-1 0-1,-1 2 1,-2 0 0,0 1 0,-1 1 0,-44-35 0,42 40-20,-1 1 0,0 2 0,-1 0 0,0 2 0,-1 1 0,-38-11 0,26 11-11,-1 3 0,0 1 0,-76-2 0,-53 10-41,-1 6 10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1:4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421 451 6785,'0'-20'1131,"-1"1"-1,-4-24 0,5 38-955,-1 0-1,-1 0 0,1 0 0,-1 0 1,0 0-1,0 0 0,0 1 0,0-1 1,-1 1-1,0 0 0,0-1 1,0 1-1,-6-5 0,6 7-83,0 0 0,0 0 1,1 1-1,-1 0 0,0 0 0,-1-1 0,1 2 0,0-1 1,0 0-1,-7 0 0,-36 0 525,33 1-440,-12 0 51,17-1-172,-1 0 0,1 1 0,-1 0 1,1 1-1,0 0 0,0 0 0,-1 1 0,1 0 0,0 0 0,0 1 0,1 0 0,-15 8 0,11-4-25,-1 1 0,1 1 0,1 0 0,0 1 1,0 0-1,1 0 0,0 1 0,1 0 0,0 0 0,-9 20 0,13-24-22,1 0-1,0 1 0,1 0 0,-1 0 1,1 0-1,1 0 0,0 0 0,0 0 0,1 0 1,-1 0-1,2 0 0,-1 0 0,1 0 1,1 0-1,-1 0 0,1 0 0,1 0 1,-1 0-1,5 8 0,-1-5 4,1 0 0,0 0 0,0-1 0,1 0 0,1 0 0,0-1 0,0 0 0,1 0 0,0-1 0,0 0 0,1-1 0,-1 0 0,2-1 0,-1 0 0,24 8 0,-16-8-3,0-1 0,0-1-1,0 0 1,1-1 0,0-1 0,-1-1-1,1-1 1,0-1 0,33-5-1,7-6 9,60-19 0,-95 23-7,-1-1 0,0-1-1,-1-1 1,0-1 0,25-18-1,-40 23-2,0 0-1,-1 0 0,0-1 0,0 1 1,0-2-1,-1 1 0,0-1 0,-1 0 1,0 0-1,-1-1 0,0 1 0,0-1 1,-1 0-1,0 0 0,2-12 0,0-14 49,-1 0-1,-1 0 0,-3-37 1,-1 49 30,0 1 1,-1 0 0,-2 0-1,0 0 1,-14-44-1,15 60-57,0 0 0,0-1-1,0 1 1,-1 0 0,0 1-1,-1-1 1,1 1 0,-1 0 0,0 0-1,-1 0 1,1 1 0,-1 0-1,0 0 1,-1 0 0,1 1 0,-1 0-1,0 0 1,0 1 0,0 0-1,0 0 1,-11-3 0,4 4-19,1 0 0,-1 1 1,0 0-1,0 1 1,0 0-1,1 1 0,-26 6 1,-2 3 17,-48 19-1,41-12-19,21-12-10,24-5 4,0 1-1,1-1 1,-1 0-1,1 1 1,-1-1 0,1 1-1,-1 0 1,1 0-1,0 0 1,-1 0 0,1 0-1,0 1 1,0-1-1,0 1 1,0-1-1,0 1 1,0 0 0,0 0-1,-1 2 1,-12 16-4,1 1-1,1 1 1,-15 33 0,-24 73 3,49-118 7,-23 73 4,24-75-16,0 1-1,1-1 1,0 1 0,0 0 0,1 0-1,0 0 1,3 13 0,-2-19 5,0 0 0,0 0 0,0 0-1,1 0 1,-1-1 0,1 1 0,0-1 0,0 1 0,0-1 0,0 0 0,0 1 0,0-1 0,1 0-1,-1 0 1,1-1 0,0 1 0,-1 0 0,1-1 0,0 0 0,0 0 0,3 1 0,9 3-7,0 0 0,28 4 0,-35-8 8,20 4 8,0-2 0,0-1 0,1-1 0,-1-1 0,50-7 0,-65 5-5,0 0 0,0-2 0,0 1 1,-1-2-1,0 1 0,0-2 0,0 0 0,0 0 1,-1-1-1,0 0 0,0-1 0,-1 0 0,0-1 1,14-15-1,-14 10-6,0 0 0,0-1 1,-2 0-1,0-1 0,-1 0 1,0 0-1,-1 0 0,6-28 1,-10 35 0,0-1 1,0 0 0,-1 0-1,-1 0 1,0 0-1,0 0 1,-1 1-1,0-1 1,-1 0 0,0 0-1,0 1 1,-1-1-1,0 1 1,-1-1 0,0 1-1,-8-13 1,8 17 1,-1 0 1,0 0 0,0 0-1,-1 0 1,1 1-1,-1 0 1,0 0 0,0 0-1,0 1 1,0 0 0,-1 0-1,1 1 1,-1-1-1,0 1 1,0 1 0,0 0-1,0 0 1,0 0-1,-10 0 1,-7 1 1,1 1 0,-1 2 0,1 0 0,-35 9 0,14-1-6,2 1-1,-52 24 0,80-30-2,-1 1-1,1 1 0,1 0 0,-1 1 0,1 1 1,1 0-1,0 0 0,0 1 0,-18 24 0,27-31 10,1 0-1,0-1 1,0 1-1,1 0 1,-1 1-1,1-1 1,0 0-1,0 0 1,1 0-1,-1 1 1,1-1-1,0 0 1,0 1-1,0-1 1,0 0-1,1 1 1,0-1-1,0 0 1,0 0-1,0 0 1,1 0-1,0 0 0,0 0 1,2 4-1,6 10-2,1-1 0,1 0 0,24 25 0,-36-41 0,22 23-9,0 0 0,2-2 1,0 0-1,1-2 0,1 0 0,47 25 0,-60-39 6,0 0 1,0-1 0,0-1 0,1 0 0,-1 0 0,1-2 0,23 3-1,-26-5 4,0 0 0,-1-1 0,1 0 0,-1-1-1,1 0 1,-1-1 0,0 0 0,0 0 0,0-1-1,0-1 1,11-6 0,-11 5-1,0-1 0,0-1 1,-1 0-1,0-1 0,0 1 0,-1-2 0,0 1 1,0-1-1,-1 0 0,-1-1 0,0 1 0,0-2 1,-1 1-1,0 0 0,-1-1 0,0 0 0,-1 0 1,-1 0-1,3-22 0,-4 17 5,0 0 0,-1 1 0,-1-1 0,0 0 0,-1 0 0,-1 1 0,-1-1 0,0 1 0,-2 0 0,1 0 0,-2 1 0,0 0 0,-1 0 0,-11-16 0,16 26-1,0 1 0,0 0 0,-1 0-1,0 0 1,1 1 0,-2-1 0,1 1 0,0 0-1,0 0 1,-1 0 0,0 1 0,1-1 0,-1 1 0,0 0-1,-7-1 1,5 2-4,1 0 0,-1 1 0,0-1 0,0 1 0,1 1 0,-1-1 0,0 1 0,1 1 0,-1-1 0,-10 5 0,0 1-60,1 1-1,-1 0 1,2 2 0,0 0 0,0 0-1,0 2 1,2-1 0,-13 15 0,6-4-54,-29 42 0,21-24-23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1:4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1039 533 2505,'-11'-13'527,"-1"1"0,0 0 0,-1 1 0,0 0 0,-1 1 0,0 1 0,0 0 0,-1 1 1,-1 1-1,1 0 0,-1 1 0,0 0 0,0 2 0,-1 0 0,-21-3 0,33 7-421,1 0 0,-1 0 0,1 0 0,0 0 0,-1 1 0,1 0 0,0 0-1,-1 0 1,1 0 0,0 1 0,0 0 0,0-1 0,0 2 0,0-1 0,1 0 0,-1 1-1,1-1 1,-1 1 0,-4 6 0,23-17 494,430-320 801,-414 302-1260,-23 16 11,-15 10-14,-23 13 59,24-9-169,-10 3 38,-216 100 787,171-83-476,-123 31 0,160-50-313,-1 0 0,-47 1-1,86-3-97,0 0-1,0 1 1,0 0 0,-1 1-1,18 10 1,-29-14 31,0-1 3,42 21-25,1-2 0,61 15 1,-91-30 12,1-1 0,0 0 0,-1-2 0,1 0 0,0 0 1,0-2-1,0 0 0,0 0 0,-1-2 0,1 0 0,18-6 1,-22 5 12,0-1 1,-1 0-1,0-1 1,0 0-1,0 0 1,-1-1-1,0-1 1,0 0-1,0 0 1,-1-1-1,-1 0 1,1 0-1,-2-1 1,14-21-1,-20 29 7,0 0 0,0 0 0,0 0 0,-1 0 0,1 0 0,-1 0 0,1 0 0,-1 0 0,0 0-1,0 0 1,0-4 0,0 5-3,0 1-1,-1-1 1,1 0-1,0 0 1,-1 0-1,1 1 1,-1-1-1,1 0 0,-1 1 1,1-1-1,-1 0 1,1 1-1,-1-1 1,0 1-1,1-1 1,-1 1-1,0-1 1,0 1-1,1 0 1,-1-1-1,0 1 1,0 0-1,0 0 0,1-1 1,-1 1-1,0 0 1,0 0-1,0 0 1,0 0-1,0 0 1,1 0-1,-1 0 1,-1 1-1,-7 0 24,0 0 1,0 0-1,0 1 1,1 1-1,-1-1 1,-16 9-1,-52 31 112,35-18-68,-79 45 68,-37 19-7,437-178-262,-252 82 119,-3 1-3,0 0-1,0 2 1,1 1 0,26-2 0,-87 20 52,-188 36 63,-404 110 158,562-140-219,17-5 4,0 1-1,-61 31 1,101-41-36,9-3-4,18-3-2,47-10-4,94-26-1,-73 14-3,245-48 16,222-59 17,-548 128-28,13-5 11,1-1-1,17-8 0,-32 13-7,-1 1-1,0-1 0,1 0 0,-1 0 0,0 0 1,0 0-1,0 0 0,-1-1 0,1 0 0,-1 1 1,1-1-1,-1 0 0,0 0 0,0 0 0,0 0 1,0-1-1,-1 1 0,2-4 0,-3 6 1,0 0-1,0 0 1,0-1 0,0 1-1,0 0 1,0 0-1,0 0 1,-1-1-1,1 1 1,0 0 0,-1 0-1,1 0 1,-1 0-1,1 0 1,-1 0-1,1 0 1,-1 0-1,0 0 1,1 0 0,-1 0-1,0 0 1,0 0-1,0 0 1,0 1-1,0-1 1,0 0 0,0 1-1,0-1 1,0 1-1,0-1 1,0 1-1,0-1 1,-1 1-1,1 0 1,0 0 0,0-1-1,-2 1 1,-7-1 8,1 0 1,-1 0-1,-15 1 1,23 0-12,-40 3 15,1 2 0,0 2 0,-72 20 0,-113 55-13,206-72-10,19-8-5,15-7-4,68-31-33,88-52 0,74-59-62,-226 136 106,36-22-59,60-51 0,-102 73 41,-12 9 20,-8 5 3,-254 164-489,-31 12-162,206-126 434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1:5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38 416 5025,'-4'-5'190,"0"0"-1,1 1 0,-1-1 1,1 0-1,0-1 1,0 1-1,1-1 1,0 1-1,-1-1 0,2 0 1,-1 0-1,1 0 1,0 1-1,0-2 1,1 1-1,-1 0 1,2-11-1,0-2 299,2-1 0,-1 1 0,2 0 1,8-25-1,-9 35-226,15-39 1037,-17 44-1168,1 1 1,-1 0-1,1-1 1,0 1-1,0 0 0,0 1 1,1-1-1,-1 0 1,1 1-1,-1-1 0,4-2 1,-4 5-81,-1-1 1,1 1 0,-1-1-1,1 1 1,-1-1 0,1 1-1,-1 0 1,1 0 0,0 0-1,-1 0 1,1 0 0,-1 0-1,1 0 1,-1 1-1,1-1 1,0 0 0,-1 1-1,1-1 1,-1 1 0,0 0-1,1-1 1,1 3 0,33 24 328,-21-15-257,-4-4-91,1 0 0,0-1 0,0-1 0,1 0 0,0 0 0,0-2 1,0 1-1,1-2 0,-1 0 0,25 3 0,-16-5-15,0-1-1,-1-1 1,1-1-1,0-1 1,-1-1 0,25-7-1,60-26 78,-79 26-35,1 1 0,0 1 0,0 1-1,56-7 1,-55 21 134,-23-1 22,-18 1 104,-7-3-143,-1-2 0,1 0-1,-1-1 1,1-1 0,-26-5 0,9 3-20,-169-7 168,172 11-321,0 2-1,0 0 0,0 3 1,-36 10-1,59-13-6,-1 1 0,1 0 0,1 0 0,-1 1 0,-12 9 0,17-11 0,0 1 1,1 0-1,-1 0 1,1 0 0,0 0-1,0 1 1,1 0-1,-1-1 1,1 1-1,0 1 1,-3 5 0,6-10 2,-1 0 0,1 0 0,0 0 0,-1-1 0,1 1 0,0 0 0,0 0 0,-1 0 0,1 0 0,0 0 0,0 0 0,0 0 1,0 0-1,0 0 0,0 0 0,1 0 0,-1-1 0,0 1 0,0 0 0,1 0 0,-1 0 0,0 0 0,1 0 0,-1-1 0,1 1 0,-1 0 0,1 0 1,-1-1-1,1 1 0,0 0 0,-1-1 0,1 1 0,0 0 0,0-1 0,-1 1 0,1-1 0,0 1 0,0-1 0,0 0 0,1 1 0,2 0 1,0 0-1,0 0 0,0-1 1,0 1-1,0-1 0,0 0 0,0 0 1,0-1-1,4 0 0,26-8 1,1-1 0,-1-2 0,63-31 1,-9 3 12,-18 13-13,1 3 0,2 3 0,0 3 1,129-15-1,-177 30 5,-23 2 12,-6 1 4,-44 4 40,-225 60 51,171-37-91,-200 27-1,253-54-10,17 1-41,62 5-40,35 2-68,1-3-1,-1-2 0,86-8 0,-111 1 67,0-2 0,0-2 0,-1-1 0,-1-2 0,1-2 0,58-28-1,-97 41 74,5-2 1,0 0 0,-1-1 0,1 1 0,-1-1 0,1 0 0,-1 0 0,0 0 0,0-1-1,-1 1 1,1-1 0,5-8 0,-8 12 1,-1-1 1,0 1-1,1-1 0,-1 1 1,0-1-1,1 0 0,-1 1 1,0-1-1,1 1 0,-1-1 1,0 0-1,0 1 0,0-1 1,0 0-1,0 1 0,0-1 1,0 0-1,0 1 0,0-1 1,0 0-1,0 1 0,0-1 1,0 1-1,0-1 0,-1 0 1,1 1-1,0-1 0,-1 1 1,1-1-1,0 0 0,-1 1 1,1-1-1,0 1 0,-1-1 1,1 1-1,-1-1 0,1 1 1,-1 0-1,1-1 0,-1 1 1,1 0-1,-1-1 0,0 1 1,1 0-1,-1 0 0,-1-1 1,-2 0 9,0 0 0,-1 0 0,1 1 0,-1 0 0,1 0 0,-8 0 0,0 2-12,-1 0 1,1 0 0,-1 1 0,1 1-1,-15 6 1,-58 32-231,59-28 169,-1-1 0,-37 13 0,14-16-45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1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169 113 9962,'-24'-6'633,"-50"-14"745,67 18-1117,1-1-1,-1 0 0,1 0 0,-1 0 0,1-1 1,0 0-1,-11-9 0,17 12-216,-1 1 0,0-1 0,0 0 1,1 1-1,-1-1 0,1 0 0,-1 0 0,0 0 0,1 1 0,0-1 0,-1 0 0,1 0 1,-1 0-1,1 0 0,0 0 0,0 0 0,-1 0 0,1 0 0,0 0 0,0 1 1,0-1-1,0 0 0,0 0 0,0 0 0,1 0 0,-1 0 0,0 0 0,0 0 1,1 0-1,-1 0 0,0 0 0,1 0 0,-1 1 0,1-1 0,-1 0 0,1 0 1,0 0-1,-1 1 0,1-1 0,0 0 0,-1 1 0,1-1 0,0 1 0,0-1 1,1 0-1,-1 0-17,0 1 0,0-1 0,0 1 0,0-1 0,1 1 0,-1-1 0,0 1 0,0 0 0,1 0 0,-1-1 0,0 1 0,0 0 0,1 0 0,-1 0 0,0 1 0,1-1 0,-1 0 0,0 0 0,0 1 0,0-1 0,1 0 0,-1 1 0,0 0 0,0-1 0,0 1 0,0-1 0,0 1 0,0 0 0,0 0 0,0 0 0,0 0 0,0 0 0,0 0 0,0 1 0,2 6-3,0-1 0,-1 1 1,0 0-1,-1 0 0,1-1 0,-2 1 0,1 0 0,-1 0 0,0 0 0,-2 14 0,0 2-2,-24 279 91,1-39 35,23-216-105,-3 109 146,6-129-129,1 0 0,1 0 0,11 43 1,-2-38 8,-11-31-63,-1-1 1,1 0 0,-1 0 0,1 1 0,0-1-1,0 0 1,-1 0 0,1 0 0,0 1 0,0-1-1,0 0 1,0 0 0,0-1 0,1 1 0,-1 0-1,0 0 1,0 0 0,1-1 0,-1 1 0,0-1-1,1 1 1,0 0 0,-1-2-3,1 0 1,-1 1-1,0-1 1,0 0 0,0 1-1,-1-1 1,1 0-1,0 0 1,0 0-1,0 0 1,-1 0-1,1 0 1,0 0-1,-1 0 1,1 0-1,-1 0 1,1-1-1,-1 1 1,1 0 0,-1 0-1,0 0 1,0-3-1,2 0 9,5-21 18,-1-1-1,-1 1 1,2-30 0,0-80-2,-6 124-25,-5-355 95,-1 155-64,4 154-22,-12-96 0,12 150-11,0-1 1,0 1-1,0 0 0,-1 0 0,1-1 0,-1 1 0,-3-5 1,5 8-3,0-1 0,0 1 0,-1 0 0,1-1 0,0 1 0,-1 0 0,1-1 1,0 1-1,-1 0 0,1-1 0,0 1 0,-1 0 0,1 0 0,-1 0 1,1-1-1,-1 1 0,1 0 0,0 0 0,-1 0 0,1 0 0,-1 0 0,1 0 1,-2 0-1,2 0-1,-1 1 0,1-1 1,-1 1-1,0-1 0,1 1 1,-1-1-1,1 1 0,-1-1 1,1 1-1,-1-1 0,1 1 0,-1 0 1,1 0-1,0-1 0,-1 1 1,1 0-1,0-1 0,0 1 1,-1 1-1,-3 18-5,0 0-1,2 0 1,0 1-1,1 25 1,0-13-1,-1 204 0,2-76-19,20 292-550,-18-430 335,2 0 1,6 24-1,-9-45 216,0 1-1,0 0 0,0-1 0,1 0 0,-1 1 0,0-1 0,4 4 0,-5-5 18,1-1 0,-1 1-1,1-1 1,-1 1-1,1-1 1,0 1 0,-1-1-1,1 0 1,-1 1-1,1-1 1,0 0-1,-1 1 1,1-1 0,0 0-1,0 0 1,-1 0-1,1 0 1,0 0-1,0 0 1,-1 0 0,1 0-1,0 0 1,-1 0-1,1 0 1,0 0-1,0 0 1,-1 0 0,1-1-1,0 1 1,1-1-1,2-2-38,0-1 0,0 1 0,0-1 0,0 0 0,3-5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42:4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12168 496 10090,'-130'-32'1589,"-39"-13"-1404,44 7-594,-239-41 0,-138 17 1214,377 49-692,-1020-99 1223,-6 44-1009,-244 44-58,448 10-282,926 14 17,-1244-8 248,5 106 3,1070-67-216,3 9-1,1 8 1,2 9 0,3 7 0,3 8 0,-278 156 0,338-155-74,3 5 1,3 4-1,4 6 1,4 4 0,-145 167-1,101-78 21,8 6 0,9 7 0,-115 224 0,18 32-21,31 15 113,172-395-59,4 0-1,2 1 1,3 2 0,4-1 0,3 1 0,3 1-1,3-1 1,8 89 0,11-35-42,56 218 0,66 117-147,-104-355 121,147 494-201,-62-199 156,-56-211 109,8-2 0,7-4 0,199 335 0,-143-317-161,285 329 0,-60-152-1380,-207-222 559,381 351-2048,-324-317 2899,89 57 1103,19-24 274,242 97-191,-430-254-1001,41 17 76,345 120 0,-279-134-46,249 41 0,1254 103 155,-856-192-196,-454-18-66,684 26-21,453 2 28,-878-24-2,973 70-413,-763-26 146,0-24 278,257-71 356,-875 11-159,-1-12-1,296-86 1,-302 48 11,276-123-1,-373 125-144,-4-8 0,243-163 0,-356 208-65,-1-3-1,-3-2 0,-2-3 1,-2-2-1,69-90 0,-86 94-11,-2 0 0,-2-3 0,-3 0 0,-1-2 0,-3 0 0,-3-2 0,20-83 0,-23 55-6,-5-1 0,-3 0 0,-4-1-1,-3 0 1,-11-98 0,-8 45 4,-5 1 1,-55-187-1,13 126-161,-172-368 1,165 430-28,-90-128 0,-111-109-187,-172-132 192,-34 33 533,311 311-138,-311-291 390,119 115-187,-772-680 727,166 263-465,401 355-651,-15 21-126,-25 46-96,396 235 69,-222-69 0,-205-8 27,310 102 56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4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65 20156,'3'-5'390,"-1"0"0,0 0 0,0 0 0,-1 0 0,3-10-1,-4 14-343,0 0-1,1 1 1,-1-1-1,0 0 1,0 1-1,0-1 0,0 0 1,0 0-1,0 1 1,0-1-1,0 0 0,0 1 1,0-1-1,0 0 1,0 0-1,0 1 1,-1-1-1,1 0 0,0 1 1,0-1-1,-1 0 1,1 1-1,-1-1 0,1 0 1,0 1-1,-1-1 1,1 1-1,-1-1 1,0 1-1,1-1 0,-1 1 1,1 0-1,-1-1 1,0 1-1,1-1 0,-1 1 1,0 0-1,1 0 1,-1-1-1,0 1 1,1 0-1,-1 0 0,0 0 1,0 0-1,1 0 1,-1 0-1,0 0 1,0 0-1,1 0 0,-1 0 1,0 0-1,1 1 1,-2-1-1,-1 1 74,1 0 0,-1 0 0,1 1 0,-1-1 0,1 0 0,-1 1 0,1 0 1,0 0-1,0-1 0,0 1 0,0 1 0,0-1 0,0 0 0,-2 5 0,-21 40 404,22-41-421,-16 39 89,2 0 0,2 2 0,2-1 0,2 2 0,2 0 0,2 0 0,2 0 0,3 1 0,1 0 0,8 61 0,-5-91-143,2 0 1,0 0 0,1 0 0,15 35 0,-18-52 42,-1-6-63,-3-9-5,-2-1 5,-31-124 55,32 121-109,0 1 1,2-1 0,0 1-1,1-1 1,1 1 0,4-26 0,-5 37 12,1 0 1,1 1 0,-1-1-1,1 1 1,-1-1-1,1 1 1,1-1 0,-1 1-1,1 0 1,-1 0 0,1 0-1,0 0 1,0 1-1,1-1 1,-1 1 0,1 0-1,0 0 1,7-4 0,-4 3-4,1 1 1,0 0-1,0 1 1,0 0-1,0 0 1,0 1-1,0 0 1,0 0-1,0 1 1,10 0-1,3 1-4,-1 1-1,1 1 0,-1 1 0,0 0 1,0 2-1,-1 0 0,0 1 0,0 1 1,0 1-1,19 13 0,-34-20 31,-1 0-1,1 1 0,-1-1 1,0 1-1,0 0 1,0 0-1,0 0 0,0 1 1,-1-1-1,1 1 1,-1-1-1,0 1 0,0 0 1,0 0-1,-1-1 1,1 2-1,-1-1 0,0 0 1,0 0-1,-1 0 1,1 0-1,-1 1 1,0-1-1,0 0 0,0 0 1,0 1-1,-1-1 1,0 0-1,0 0 0,0 0 1,0 0-1,-1 0 1,0 0-1,1 0 0,-1 0 1,-1-1-1,1 1 1,-4 4-1,-5 4 270,11-12-276,0 0 1,0 0-1,0 1 0,0-1 0,0 0 0,0 0 1,-1 0-1,1 0 0,0 0 0,0 0 1,0 0-1,0 0 0,0 0 0,0 0 0,0 0 1,0 0-1,0 0 0,0 0 0,-1 0 1,1 0-1,0 0 0,0 0 0,0 0 0,0 0 1,0 0-1,0-1 0,0 1 0,0 0 1,0 0-1,0 0 0,0 0 0,0 0 0,-1 0 1,1 0-1,0 0 0,0 0 0,0 0 1,0 0-1,0 0 0,0 0 0,0 0 0,0-1 1,0 1-1,0 0 0,0 0 0,0 0 1,0 0-1,0 0 0,0 0 0,0 0 0,0 0 1,0 0-1,0 0 0,0-1 0,0 1 1,0 0-1,0 0 0,0 0 0,0 0 0,0 0 1,0 0-1,0 0 0,0 0 0,0 0 1,0 0-1,8-29 245,-4 12-199,22-131 109,-26 147-162,0 0 1,0 1 0,0-1-1,1 0 1,-1 0 0,0 1-1,0-1 1,0 0 0,1 0-1,-1 1 1,0-1-1,1 0 1,-1 1 0,1-1-1,-1 1 1,1-1 0,-1 0-1,1 1 1,-1-1-1,1 1 1,-1-1 0,1 1-1,0 0 1,-1-1 0,1 1-1,0 0 1,-1-1 0,1 1-1,0 0 1,0 0-1,-1-1 1,1 1 0,0 0-1,0 0 1,-1 0 0,1 0-1,1 0 1,3 1-11,-1 0 0,1 1 0,-1 0 0,1-1 0,5 5 0,13 4-20,8-3-5,0 0-1,0-2 1,1-2-1,52 0 1,-63-3 10,-1-2 1,1 0-1,0-1 1,-1-1 0,1-1-1,-1-1 1,0-1-1,19-9 1,-30 11 15,-1 0 0,0 0 0,0-1 0,0 0 0,-1-1 0,0 1 0,0-1 0,8-12 0,-13 16 11,0 1-1,0-1 0,0 1 0,0-1 0,-1 0 0,0 0 0,1 0 0,-1 0 0,0 0 0,0 0 0,-1 0 0,1 0 1,-1 0-1,1 0 0,-1 0 0,0 0 0,0-1 0,-1 1 0,1 0 0,-1 0 0,1 0 0,-1 0 0,0 0 0,0 0 1,0 0-1,0 0 0,-1 0 0,1 1 0,-3-4 0,2 4 0,1 1 0,0-1 0,-1 1 0,1-1 0,-1 1 0,0 0 0,1 0 0,-1 0 0,0-1 0,0 2 1,0-1-1,1 0 0,-1 0 0,0 1 0,0-1 0,0 1 0,-4-1 0,2 1-1,0 0-1,0 0 1,0 1 0,0 0 0,0-1 0,0 1-1,0 1 1,-6 2 0,0 0-3,0 2-1,1-1 1,0 1 0,0 1 0,-14 12-1,16-13 6,1 1 1,0 1-1,0-1 0,1 1 0,0 0 0,0 0 0,1 1 0,0-1 0,0 1 1,1 0-1,0 0 0,0 1 0,1-1 0,-1 16 0,3-19 4,-1 0-1,1 0 0,1 0 1,-1 0-1,1 0 1,0 0-1,1 0 1,-1 0-1,1 0 1,1-1-1,-1 1 1,1-1-1,-1 1 0,2-1 1,-1 0-1,0 0 1,1 0-1,0-1 1,0 1-1,1-1 1,-1 0-1,1 0 0,9 6 1,-2-4 4,1 0 1,-1-1-1,1 0 0,0-1 1,0-1-1,0 0 0,0-1 1,1 0-1,-1-1 1,0 0-1,1-1 0,-1 0 1,1-2-1,-1 1 0,1-2 1,-1 0-1,19-6 0,-8 0 25,0 0-1,-1-1 0,-1-1 0,0-2 0,-1 0 0,0-1 0,-1-1 0,30-28 0,-40 33 2,1-2 0,-1 1 0,16-26 0,-23 32-23,0-1 0,0 1 0,-1-1 0,1 0 0,-1 1 0,-1-1 0,1 0 0,-1 0 1,0 0-1,0-1 0,-1 1 0,0-10 0,0 14-8,-1-1 0,1 0 0,0 1 0,-1-1 0,0 1 0,0-1 0,0 1 1,0-1-1,0 1 0,0 0 0,-1-1 0,1 1 0,-1 0 0,1 0 0,-1 0 0,0 0 0,0 0 1,0 1-1,0-1 0,0 1 0,0-1 0,-1 1 0,1 0 0,0-1 0,-1 1 0,1 0 0,-1 1 0,1-1 1,-1 0-1,1 1 0,-1-1 0,0 1 0,-2 0 0,-1 0-4,-1 0 1,1 0-1,-1 1 1,1 0-1,0 0 1,0 1-1,0-1 1,0 1-1,0 1 0,0-1 1,0 1-1,-9 6 1,9-4-11,0 0-1,0 0 1,1 0 0,-1 1 0,1 0 0,1 0 0,-1 0 0,1 1-1,0 0 1,0 0 0,1 0 0,0 0 0,0 0 0,1 1 0,0-1-1,0 1 1,1-1 0,0 1 0,0 0 0,1 0 0,0 0 0,0-1-1,1 1 1,0 0 0,0 0 0,1-1 0,0 1 0,0-1 0,1 0-1,0 1 1,0-1 0,0 0 0,1-1 0,0 1 0,1-1-1,0 1 1,0-1 0,0-1 0,0 1 0,1-1 0,12 9 0,-9-8-52,0 0 1,1-1 0,0 0 0,-1 0 0,2-1-1,-1-1 1,0 1 0,1-2 0,-1 0-1,1 0 1,0-1 0,18 1 0,-16-4-10,0 0-1,23-8 1,-36 10 74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4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18740,'4'6'462,"0"0"-1,-1 0 1,0 0 0,0 0 0,-1 1-1,0-1 1,0 1 0,2 12 0,-1 5 650,-1 29 0,-1-9-281,0-24-557,0-3-93,0 1-1,1-1 0,0 0 1,7 19-1,-8-32-165,-1-1 1,2 0-1,-1 0 0,0 0 0,1 0 0,-1 0 0,1 0 0,0 0 0,0 0 1,0-1-1,0 1 0,0-1 0,1 1 0,-1-1 0,1 0 0,0 0 1,0 0-1,-1 0 0,1-1 0,0 1 0,0-1 0,1 0 0,-1 0 1,0 0-1,0 0 0,1 0 0,5 0 0,0-2-6,0 1 0,0-2 0,0 1-1,0-2 1,0 1 0,0-1 0,-1 0 0,1-1 0,-1 0-1,0 0 1,0-1 0,0 0 0,-1 0 0,9-8-1,13-12 31,49-57 0,-77 80-38,26-31 11,-20 23-10,0 0 0,1 1 0,15-13 0,-23 22-2,0 0 1,0-1-1,1 1 0,-1 0 1,0-1-1,0 1 1,1 0-1,-1-1 0,0 1 1,1 0-1,-1 0 0,0-1 1,1 1-1,-1 0 1,1 0-1,-1 0 0,0 0 1,1 0-1,-1-1 1,1 1-1,-1 0 0,1 0 1,-1 0-1,0 0 0,1 0 1,-1 0-1,1 0 1,-1 0-1,1 1 0,-1-1 1,0 0-1,1 0 0,-1 0 1,0 0-1,1 1 1,-1-1-1,1 0 0,-1 0 1,0 0-1,1 1 0,-1-1 1,0 0-1,0 1 1,1-1-1,-1 0 0,0 1 1,0-1-1,1 0 1,-1 1-1,0-1 0,0 1 1,0-1-1,0 0 0,1 1 1,-1-1-1,0 1 1,0-1-1,0 0 0,0 1 1,0-1-1,0 1 0,1 35 52,-2-30-36,0 20 44,-1-13-9,2-1 0,-1 1-1,2-1 1,-1 1-1,4 12 1,-4-23-37,1 1-1,-1-1 1,1 0 0,0 0 0,0 0 0,0 0-1,0 0 1,0 0 0,0 0 0,0 0 0,1 0-1,-1-1 1,1 1 0,-1 0 0,1-1 0,0 1-1,0-1 1,0 0 0,-1 1 0,1-1 0,0 0 0,0 0-1,1 0 1,-1-1 0,0 1 0,0 0 0,0-1-1,1 1 1,-1-1 0,0 0 0,0 0 0,1 0-1,3 0 1,2-1 13,0 0 0,0-1 0,-1 0 0,1 0 0,0 0-1,-1-1 1,13-7 0,4-3 24,20-17-1,-27 17-29,1 2 0,31-16 0,-47 26-21,-1 0 0,0 1-1,1-1 1,-1 1 0,1 0 0,-1-1 0,1 1-1,-1 0 1,1 0 0,-1 0 0,1 0 0,-1 0-1,1 0 1,1 0 0,-2 1 0,0-1-1,-1 1 1,1-1-1,0 0 1,0 1-1,-1-1 1,1 1 0,0-1-1,-1 1 1,1 0-1,-1-1 1,1 1-1,-1 0 1,1-1-1,-1 1 1,1 0 0,-1 0-1,1 1 1,0 3-3,0 1 1,0-1-1,0 0 1,0 1 0,-1-1-1,-1 8 1,1 1 1,0 1-61,0-2 54,0 0-1,1 0 1,1 0 0,0 0 0,4 14-1,-5-24-68,-1-1-1,1 0 0,0 0 1,0 0-1,0 1 0,0-1 1,1 0-1,-1 0 1,1 0-1,-1-1 0,1 1 1,0 0-1,-1-1 0,1 1 1,0-1-1,0 1 0,0-1 1,0 0-1,0 0 1,0 0-1,1 0 0,-1 0 1,0 0-1,1-1 0,-1 1 1,0-1-1,1 1 0,-1-1 1,0 0-1,1 0 1,-1 0-1,1 0 0,-1-1 1,4 0-1,2-1-45,-1 0 0,0 0 0,0-1 1,0 0-1,0-1 0,0 1 0,-1-1 0,8-6 0,27-22-609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4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217 354 17596,'-10'7'670,"-1"1"-1,0-2 1,0 1 0,0-2 0,-1 1 0,-20 5 0,19-7 38,1 1 0,0 0 0,0 1 0,0 0 1,-18 13-1,28-17-660,0-1 1,-1 1 0,1 0 0,0 0 0,1 0-1,-1 0 1,0 0 0,1 1 0,-1-1-1,1 1 1,0-1 0,-1 1 0,1-1-1,0 1 1,1-1 0,-1 1 0,0 0 0,1 0-1,0-1 1,-1 1 0,1 0 0,0 0-1,0 0 1,1-1 0,-1 1 0,1 0-1,0 3 1,1-2-42,0 1-1,0-1 1,1 0 0,-1 0-1,1 1 1,0-2-1,0 1 1,0 0 0,0-1-1,1 1 1,0-1-1,0 0 1,-1 0-1,2-1 1,4 4 0,9 2 1,0 0 1,1-1 0,0-1 0,0 0 0,40 5-1,102 1-28,-148-12 18,4 1 14,-13 0 10,1 0 0,-1-1 0,1 1 0,0-1 0,-1-1 0,1 1 0,-1 0 0,1-1 0,7-2 0,-12 2-9,1 1-1,-1 0 0,1-1 0,-1 1 1,1-1-1,-1 1 0,1-1 0,-1 1 0,0-1 1,1 0-1,-1 1 0,0-1 0,0 1 1,1-1-1,-1 0 0,0 1 0,0-1 1,0 1-1,0-1 0,0 0 0,0 1 0,0-1 1,0 0-1,0 1 0,0-1 0,0 0 1,0 1-1,0-1 0,-1 0 0,1 1 1,0-1-1,0 1 0,-1-1 0,1 1 0,0-1 1,-1 0-1,0 0 0,-21-32 275,10 16-145,-3-12-95,1 1 1,2-2-1,1 1 0,1-2 1,-9-47-1,18 75-68,1 1-1,0 0 1,-1-1 0,1 1-1,0-1 1,0 1 0,0-1-1,0 1 1,1-1 0,-1 1 0,1 0-1,-1-1 1,1 1 0,2-5-1,-2 6-19,0 0 0,0 0 1,0 0-1,1 0 0,-1 0 0,0 0 0,1 0 0,-1 0 0,1 0 0,-1 0 0,1 1 1,-1-1-1,1 1 0,-1-1 0,1 1 0,-1 0 0,1-1 0,0 1 0,-1 0 0,1 0 0,0 0 1,2 1-1,37 2-1107,-15-1-50,1 0-1,0-2 1,27-3 0,-47 2 888,0-1 1,0 1-1,0-1 1,0 0-1,0 0 1,0-1 0,-1 0-1,1 0 1,-1-1-1,0 0 1,0 0 0,0 0-1,0-1 1,-1 0-1,10-10 1,-8 5 160,-1 0 0,0 0 0,0-1 0,-1 0 1,0 0-1,-1 0 0,6-23 0,-4 4 2512,3-57-1,-8 87-2321,-1 0 0,0 0 0,0 0 0,0 0 0,0 0-1,0-1 1,0 1 0,0 0 0,0 0 0,0 0 0,0 0 0,0 0 0,1 0 0,-1 0-1,0 0 1,0-1 0,0 1 0,0 0 0,0 0 0,0 0 0,0 0 0,0 0-1,0 0 1,0-1 0,0 1 0,0 0 0,0 0 0,0 0 0,0 0 0,0 0 0,0 0-1,-1-1 1,1 1 0,0 0 0,0 0 0,0 0 0,0 0 0,0 0 0,0 0 0,0 0-1,0 0 1,0-1 0,0 1 0,0 0 0,-1 0 0,1 0 0,0 0 0,0 0 0,0 0-1,0 0 1,0 0 0,0 0 0,-1 0 0,1 0 0,0 0 0,0 0 0,0 0-1,0 0 1,0 0 0,0 0 0,-1 0 0,-5 9 928,-5 20-329,-3 26-195,3 0 1,3 1 0,-3 99 0,11-146-357,0 0 1,1 0-1,0-1 1,0 1-1,4 13 0,-5-21-62,1 0-1,-1 1 1,1-1-1,-1 1 0,1-1 1,0 0-1,0 1 0,-1-1 1,1 0-1,0 0 0,0 1 1,0-1-1,0 0 1,1 0-1,-1 0 0,0 0 1,0 0-1,1-1 0,-1 1 1,0 0-1,1-1 0,-1 1 1,1-1-1,-1 1 1,1-1-1,-1 0 0,1 1 1,-1-1-1,1 0 0,-1 0 1,1 0-1,-1 0 0,1 0 1,-1-1-1,1 1 1,-1 0-1,1-1 0,-1 1 1,1-1-1,1 0 0,3-2 70,1 0 0,0-1 0,-1 0 0,1 0 0,-1-1 0,9-8 0,35-39 299,-32 32-280,46-52 130,87-126 1,-144 183-276,-7 15 25,0 0-1,0 0 1,0-1-1,0 1 1,0 0-1,0-1 1,0 1-1,0 0 1,0 0-1,0-1 1,0 1-1,0 0 1,0-1-1,0 1 1,0 0-1,0 0 1,0-1-1,0 1 1,0 0-1,0-1 1,-1 1-1,1 0 1,0 0-1,0 0 1,0-1-1,-1 1 1,1 0-1,0 0 1,0 0-1,0-1 1,-1 1-1,1 0 1,0 0-1,0 0 1,-1 0-1,1 0 1,-1-1-1,-5 10-420,5-8 283,1 0-1,-1 0 1,0 1-1,1-1 1,-1 0-1,0 0 1,0 0-1,0 0 1,0 0-1,0 0 1,0-1 0,0 1-1,0 0 1,-2 1-1,-16-3-503,3 2 249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4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15683,'11'40'2649,"1"-5"-1377,5-4-520,1-2 2633,0-2-2041,-1-5-247,-1-4-585,-1 1-328,-6-6-896,0-2-577,-6-3 1041,-1-14-808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4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16436,'0'2'260,"1"0"1,-1 0 0,0 0 0,0 0-1,1 0 1,-1 0 0,1 0 0,0-1 0,-1 1-1,1 0 1,0 0 0,0-1 0,0 1 0,0 0-1,1-1 1,-1 1 0,0-1 0,2 2-1,0 0 96,1-1 0,-1 0 0,1 0 0,0 0 0,-1 0 0,1 0 0,0-1 0,5 2 0,4 0 65,0-1-1,0 0 1,1-1-1,18 0 0,-20-2-356,0 0 1,0-1-1,0 0 0,0-1 0,0 0 0,0-1 0,22-10 0,-29 12-59,-1-1 1,1 1-1,0-1 0,-1 0 0,1-1 0,-1 1 0,0-1 1,0 0-1,0 0 0,-1 0 0,1 0 0,-1-1 0,0 1 1,0-1-1,-1 0 0,1 0 0,-1 0 0,0 0 0,0-1 1,0-4-1,-1 7-4,-1 1-1,0-1 1,0 0 0,0 1-1,0-1 1,0 1 0,0-1 0,-1 1-1,1-1 1,-1 1 0,0-1 0,0 1-1,0-1 1,0 1 0,0 0-1,0 0 1,-1-1 0,1 1 0,-1 0-1,0 0 1,1 1 0,-1-1 0,0 0-1,0 0 1,0 1 0,0-1-1,0 1 1,-1 0 0,1 0 0,0-1-1,-1 1 1,1 1 0,-5-2 0,1 0-3,-1 1 0,0 0 0,1 0 0,-1 0 0,0 1 0,0 0 0,0 0 0,1 1 0,-1 0 0,0 0 0,-11 4 0,10-2 5,0 1 0,0 1-1,0-1 1,0 1 0,1 0-1,0 1 1,0 0 0,0 0 0,1 1-1,0-1 1,0 1 0,1 1-1,0-1 1,0 1 0,0 0-1,1 0 1,1 0 0,-5 14 0,6-16 3,0 0 0,0 0 0,1 1 0,0-1 0,0 1 0,1-1 0,0 1 0,0-1 0,0 1 0,1-1 0,0 1 0,0-1 0,1 0 0,-1 1 0,1-1 0,1 0 0,-1 0 0,1 0 0,0-1 0,1 1 0,-1 0 0,1-1 0,0 0 0,1 0 0,-1 0 0,8 5 0,-2-3 1,0 0 0,1-1 1,0 0-1,0-1 1,1 0-1,-1-1 1,1 0-1,0 0 1,0-2-1,1 1 0,-1-2 1,0 0-1,1 0 1,-1-1-1,17-2 1,-4-1 0,-1 0 1,0-2-1,0-1 1,0-1-1,0-1 1,39-20-1,-28 9 9,-1-1-1,-1-2 0,-1-2 0,-1 0 1,-1-2-1,-2-2 0,0 0 0,-2-2 1,-1-1-1,-2 0 0,0-2 0,-3-1 1,-1-1-1,20-50 0,-35 77-11,16-48 7,-19 53-11,-1 0-1,1 0 0,0 0 1,-1 0-1,0 0 1,1 0-1,-1 0 1,-1 0-1,1 0 1,0 0-1,-1-1 1,1 1-1,-1 0 0,0 1 1,-2-6-1,3 8 0,-1-1 0,1 1 0,-1-1 0,1 1 0,0 0-1,-1-1 1,1 1 0,-1-1 0,1 1 0,-1 0 0,1 0 0,-1-1-1,0 1 1,1 0 0,-1 0 0,1 0 0,-1 0 0,1-1 0,-1 1-1,0 0 1,1 0 0,-1 0 0,1 0 0,-1 0 0,0 1 0,1-1-1,-1 0 1,1 0 0,-2 0 0,-16 11-1,10-3-2,0 0 1,1 0-1,1 1 1,-1 0-1,1 0 1,1 1-1,-9 18 0,4-2 2,-15 55 0,16-42 3,3-1 0,1 1-1,1 0 1,3 1 0,2 38 0,1-51-2,2 0 1,0-1-1,1 0 1,2 0-1,0 0 1,2-1-1,1 0 1,17 30-1,-21-44 3,1 0-1,14 16 1,-18-23-2,0-1-1,0 0 1,1 0 0,-1 0 0,1 0-1,-1-1 1,1 1 0,0-1 0,0 0-1,7 3 1,-10-5-2,0 0 0,0 1 0,0-1 0,-1 0 0,1 0 0,0 0 0,0 1 0,0-1 0,-1 0 0,1 0 0,0 0 0,0 0 0,0-1 0,-1 1 0,1 0 1,0 0-1,0 0 0,-1-1 0,1 1 0,0 0 0,0-1 0,-1 1 0,1 0 0,0-1 0,-1 1 0,1-1 0,0 0 0,0 0 0,0 0-9,-1-1 1,1 1-1,0-1 0,-1 0 1,0 1-1,1-1 0,-1 1 1,0-1-1,1 0 0,-1 1 1,0-1-1,-1-3 0,0-3-65,0-1-1,-1 1 1,0 0 0,-5-13-1,-7-8-275,-2 0 0,-36-53-1,-51-48-468,91 114 730,-139-161 99,149 176 16,1-1 0,0 1 0,0-1-1,-1 1 1,1-1 0,0 0 0,1 0 0,-1 0-1,0 1 1,0-5 0,1 6-17,0-1 0,0 1-1,0 0 1,0 0 0,0-1 0,0 1 0,0 0-1,0 0 1,0-1 0,0 1 0,0 0-1,1 0 1,-1-1 0,0 1 0,0 0 0,0 0-1,1-1 1,-1 1 0,0 0 0,0 0 0,0 0-1,1 0 1,-1-1 0,0 1 0,0 0-1,1 0 1,-1 0 0,0 0 0,1 0 0,16 0 205,100 26 217,-7 0-341,-38-15 104,109 5 1,-96-16-118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0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12862 723 13643,'-323'-233'1557,"259"195"-1649,-1 3-1,-2 2 1,-98-32 0,28 24-604,-1 7-1,-165-19 1,-296-4-741,-728-8 1910,-5 37 688,569 14-1225,677 12 68,-1883-22 416,2 108 297,1535-39-618,2 19-1,3 19 0,-421 141 1,311-18-140,404-143-41,-234 153-1,209-93-48,130-97 75,2 1-1,0 1 1,-27 39 0,40-48 5,2 0 0,0 0 0,1 1 0,1 0 0,0 1 0,-8 35 0,13-38-8,1 0 0,1 1 1,0-1-1,2 1 0,0-1 1,1 1-1,1-1 0,7 35 1,-1-27-36,0 0 1,2 0-1,1-1 0,25 42 1,-7-20-107,50 59 0,-31-51 2,1-1 0,110 88 0,-80-82 36,142 81-1,-51-54 51,325 119 0,494 77 217,30-94 98,800-9 21,12-177 56,-815-68 253,1293-251 1,-1401 118-251,-25-72 71,-554 138-187,-261 98-104,-1-2 0,96-68 0,-129 79-34,45-45 0,-64 55-16,-1 0 1,-1-1-1,-1 0 0,0-1 0,9-19 1,-17 28 25,0 0 1,0 0-1,-1 0 0,0 0 1,-1-1-1,1 1 1,-2-1-1,1 1 1,0-14-1,-3 15-26,0 0 0,0 0 0,0 0 0,-1 0 0,0 0 0,0 0 0,-1 1 0,0-1 0,0 1 0,0 0 0,-1 0-1,-5-6 1,2 2-2,-1 0 0,0 0 0,-1 1 0,0 1 0,0-1 0,-1 2 0,-15-10 0,-15-5 40,-60-24 0,97 45-50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1210 17836,'11'-11'1608,"36"-27"-1000,5-11-200,19-25 625,22-13-81,33-14-232,7-6-72,12-12-224,-1 1-80,-8 7-280,-4 9-232,-14 21-672,-8 7-248,-53 15 848,-16 10-216,-26 20-152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3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4 794 16203,'-3'-6'1537,"7"-5"-977,12-4-184,20-11 632,18-11-104,24-20-263,14-13-97,30-16-544,10-9 1504,18-20-1304,-2-21 80,-5-3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8:1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13147,'12'-9'159,"0"1"-1,0 0 1,1 1 0,0 1 0,25-10-1,72-15-193,-88 26 99,87-19-23,201-17-1,118 23 151,-202 12-65,855-53 423,298-9-246,2491 132 959,-3680-50-1178,199 7-1919,-374-21 1735,0-1 1,26-3 0,-30 1-2,1-1 0,-1 0 0,12-6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1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14771,'5'-3'2370,"15"2"-1397,28 0-220,462 2 1291,-3-1-4200,-504 0 1805,-4 0-121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1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13179,'-4'2'219,"0"1"-20,0 0-1,0 0 0,0 0 1,0 0-1,-4 5 0,8-8-168,-1 1-1,1-1 1,0 1-1,-1-1 1,1 1 0,0-1-1,-1 1 1,1-1-1,0 1 1,0 0-1,0-1 1,0 1-1,-1-1 1,1 1 0,0 0-1,0-1 1,0 1-1,0 0 1,0-1-1,1 1 1,-1-1-1,0 1 1,0 0 0,0-1-1,0 1 1,1-1-1,-1 1 1,0 0-1,0-1 1,1 1 0,-1-1-1,1 1 1,-1-1-1,0 1 1,1-1-1,-1 0 1,1 1-1,-1-1 1,1 1 0,-1-1-1,1 0 1,0 0-1,-1 1 1,1-1-1,-1 0 1,1 0-1,0 1 1,-1-1 0,1 0-1,9 3 190,0 0-1,0 0 1,0-1-1,0 0 0,0-1 1,1 0-1,-1 0 1,12-2-1,10 1 121,557 3 1527,-318-4-1917,-262 1 46,76-4-469,-84 4 531,0 0-1,1 0 1,-1 0 0,1 0 0,-1 0 0,0-1-1,1 1 1,-1-1 0,1 1 0,-1-1 0,0 1-1,0-1 1,1 0 0,-1 0 0,0 0 0,0 1-1,2-3 1,-3 2-45,0 0-1,0 0 0,0 0 1,0 0-1,0 0 1,0 0-1,0 0 0,0-1 1,0 1-1,-1 0 1,1 0-1,0 0 0,-1 0 1,1 0-1,-1 0 1,1 0-1,-1 0 1,1 1-1,-1-1 0,0 0 1,1 0-1,-1 0 1,0 1-1,0-1 0,-1-1 1,-20-20 103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3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3253 14187,'0'0'18,"0"0"1,-1 0-1,1 0 0,0 0 1,0 0-1,0 0 0,0 0 0,0 0 1,0 0-1,0 0 0,-1 0 1,1 0-1,0 0 0,0 0 1,0 0-1,0 0 0,0 0 1,0-1-1,0 1 0,0 0 0,0 0 1,-1 0-1,1 0 0,0 0 1,0 0-1,0 0 0,0 0 1,0 0-1,0 0 0,0-1 1,0 1-1,0 0 0,0 0 1,0 0-1,0 0 0,0 0 0,0 0 1,0 0-1,0-1 0,0 1 1,0 0-1,0 0 0,0 0 1,0 0-1,0 0 0,0 0 1,0 0-1,0 0 0,0-1 0,0 1 1,2-11 176,7-13-174,0 5 85,1 0 1,1 1-1,1 0 0,26-31 1,68-60 130,-63 68-149,327-303 309,-30 32-280,-50 29-79,264-260 30,61-47 56,35 41-34,-238 265-436,-383 265 19,-21 9 212,-8 9 112,0 1 0,0 0 0,0 0 0,0-1 0,0 1 0,0 0-1,0 0 1,0 0 0,0-1 0,0 1 0,0 0 0,0 0 0,-1 0 0,1-1 0,0 1-1,0 0 1,0 0 0,0 0 0,0 0 0,0-1 0,-1 1 0,1 0 0,0 0 0,0 0-1,0 0 1,-1 0 0,1-1 0,0 1 0,0 0 0,0 0 0,-1 0 0,1 0 0,0 0-1,0 0 1,0 0 0,-1 0 0,1 0 0,0 0 0,0 0 0,0 0 0,-1 0 0,1 0 0,0 0-1,0 0 1,-1 0 0,1 0 0,0 0 0,0 0 0,0 1 0,-1-1 0,1 0 0,0 0-1,-24 6-180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3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10 12643,'19'-10'789,"-19"10"-782,0 0 0,0 0 0,1 0 0,-1 0 0,0 0 0,0 0 0,0 0 0,1 0 0,-1 0 0,0 1 0,0-1-1,0 0 1,0 0 0,1 0 0,-1 0 0,0 0 0,0 0 0,0 0 0,1 0 0,-1 1 0,0-1 0,0 0 0,0 0-1,0 0 1,0 0 0,0 0 0,1 1 0,-1-1 0,0 0 0,0 0 0,0 0 0,0 1 0,0-1 0,0 0 0,0 0 0,0 0-1,0 0 1,0 1 0,0-1 0,0 0 0,0 0 0,0 0 0,0 1 0,0-1 0,-1 6 38,0 0 1,-1-1 0,0 1-1,0-1 1,-3 6 0,-126 247 1483,-6 15 129,128-251-1463,0-1 0,-9 40 0,18-59-181,0-1-1,-1 1 0,1 0 0,0-1 0,0 1 0,0 0 0,0-1 0,0 1 0,0 0 0,0-1 0,0 1 0,1-1 0,-1 1 0,1 0 0,-1-1 0,1 1 0,0-1 0,0 1 0,1 1 0,-1-2-3,0 0-1,0-1 1,0 1-1,0 0 0,0-1 1,1 1-1,-1-1 1,0 1-1,0-1 0,1 1 1,-1-1-1,0 0 1,1 0-1,-1 0 0,1 0 1,-1 0-1,0 0 1,3 0-1,7-2 30,1-1 0,-1 0 0,0-1 0,17-8-1,-16 7-14,257-121 202,-84 37-301,242-95-261,-299 134 229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0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 15763,'-21'-11'2211,"20"5"-952,13 0 28,0 4-905,1-1-1,0 2 1,0-1-1,0 2 0,21 1 1,66 13-283,-65-7-107,44 1 1,15-7 9,-59-3-309,-1 2 1,1 2-1,0 1 1,46 11-1,82 36-5206,-148-44 4795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0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15803,'12'-5'1729,"5"-4"-1209,9-3-200,5 1 592,8 0-336,7 2-48,3 4-112,0 4-216,2 4-544,-2 5-264,-3 2-904,-3-2 1264,-2-8-232,-4-6-184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5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6 490 13147,'-5'36'2875,"5"-36"-2828,0 0 1,0 0-1,0 0 0,-1 1 1,1-1-1,0 0 0,0 0 0,0 0 1,0 1-1,1-1 0,-1 0 1,0 0-1,0 1 0,0-1 1,0 0-1,0 0 0,0 0 0,0 1 1,0-1-1,0 0 0,0 0 1,1 0-1,-1 0 0,0 1 1,0-1-1,0 0 0,0 0 0,1 0 1,-1 0-1,0 0 0,0 0 1,0 1-1,0-1 0,1 0 1,-1 0-1,0 0 0,0 0 0,1 0 1,-1 0-1,10-5 1236,12-14-29,-20 16-1135,289-305 4296,-244 253-4075,75-82 803,-113 132-919,-5 11-90,-4 14-16,-8 20-5,-18 50-1,3-7-30,12-43-22,-12 62 101,20-88-135,2 1 0,-1 0 0,2-1 0,2 28 0,2-32-493,2-11-121,6-16 63,-11 16 581,15-27-310,1-8-101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5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29 15683,'5'-3'800,"-2"2"-504,-1 0 0,0 0 0,1 0 0,-1-1 0,0 1 0,0-1 1,0 1-1,0-1 0,0 0 0,0 1 0,-1-1 0,1 0 0,0 0 0,1-3 0,-7 6 137,1 0-1,0 0 1,0 0-1,0 0 1,1 0-1,-1 1 0,-3 1 1,-33 22 500,-72 58-1,96-69-805,0 1 1,0 0-1,2 1 0,0 0 0,0 1 0,-18 35 0,28-45-73,0 0 0,0 0-1,0 0 1,1 0 0,0 0-1,1 1 1,0-1 0,0 0-1,0 15 1,1-19-40,1 0 1,-1-1-1,1 1 1,-1 0-1,1-1 1,0 1-1,0-1 0,0 1 1,0-1-1,1 1 1,-1-1-1,1 0 1,-1 0-1,1 0 0,0 0 1,0 0-1,0 0 1,0 0-1,0 0 1,0-1-1,0 1 0,0-1 1,1 0-1,-1 1 1,1-1-1,-1 0 1,1 0-1,-1-1 0,1 1 1,3 0-1,7 1 14,1-1-1,0 0 0,-1-1 0,1-1 1,0 0-1,-1 0 0,1-2 1,-1 0-1,16-5 0,-6 0-227,-1 0-1,1-2 1,-1 0-1,27-19 1,-46 27 7,-1 1 0,1-1 1,0 0-1,-1-1 0,0 1 0,1 0 1,-1-1-1,3-3 0,-5 5 144,0 1 1,1-1-1,-1 0 0,0 0 0,0 0 1,1 0-1,-1 1 0,0-1 1,0 0-1,0 0 0,0 0 0,0 0 1,0 1-1,0-1 0,-1 0 1,1 0-1,0 0 0,0 0 0,-1 1 1,1-1-1,0 0 0,-1 0 0,1 1 1,-1-1-1,1 0 0,-1 1 1,1-1-1,-1 0 0,1 1 0,-1-1 1,0 1-1,1-1 0,-1 1 1,0-1-1,0 0 0,-18-9-747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5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33 16267,'-15'6'1817,"4"0"-961,5-1-312,6-2 928,6-2-95,12-1-201,4 0-160,10-6-288,1 2-119,10-4-153,0 2-16,0-2-272,-5 2-200,-10 0-696,-1 3-441,-16 1 937,-8 2-184,0-4-176</inkml:trace>
  <inkml:trace contextRef="#ctx0" brushRef="#br0" timeOffset="1">0 183 15827,'5'17'1881,"15"-14"-929,7-5-312,16-5 1032,3-4-303,6-1-345,3-1-136,2 1-552,-5 1-472,-11 5-288,-4 0 400,-10-6-192,-2 1-72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5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41 17476,'2'-5'904,"11"-23"874,-12 20-368,-10 14 1281,-18 27-1759,2 0 1,-30 52 0,26-38-689,4-8-51,1 2 1,-25 61 0,42-83-145,0 0 0,1 0 0,1 0 0,1 1 0,1 0-1,0 0 1,2 0 0,0 26 0,2-38-96,0-1 0,1 1 1,-1-1-1,1 1 0,1-1 0,-1 0 0,1 0 1,1 0-1,-1 0 0,1-1 0,0 1 0,1-1 1,6 7-1,-8-9 5,0-1 0,1 1 0,0-1 0,0 0 0,0 0 0,1 0 0,-1-1 1,0 1-1,1-1 0,0 0 0,-1 0 0,1-1 0,0 0 0,0 1 0,0-1 0,0-1 1,0 1-1,0-1 0,0 0 0,11-1 0,-8-1-39,1-1-1,-1 1 1,11-6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0:0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1 705 10834,'434'-31'1170,"-174"7"-946,1356-127 692,1 0-308,-40 55-427,610-46-63,-1965 123-77,568-42 451,-2 31 511,-554 33-579,-166 1-226,90 17-1,-94-4-200,-59-16-1,0 1 0,0 0 0,0 1 0,0-1 0,0 1 0,-1 0 0,9 6 1,-13-8 2,1 0 0,0-1 0,-1 1 0,1 0 0,-1-1 0,1 1 0,-1 0 0,1 0 0,-1 0 0,0-1 1,1 1-1,-1 0 0,0 0 0,0 0 0,0 0 0,1 0 0,-1-1 0,0 1 0,0 0 0,0 0 0,0 0 1,-1 0-1,1 0 0,0 1 0,-10 13-57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5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19308,'4'-1'313,"0"0"0,-1-1 0,1 1 0,0 0 0,-1-1 0,1 0 1,-1 0-1,0 0 0,1 0 0,-1-1 0,0 1 0,5-6 0,6-4 552,28-19 345,330-273 1003,-352 286-2177,-12 13 31,-7 11-33,-6 10 10,-34 61 54,4 1 0,-25 82 0,58-154-181,1 0 0,-1 1 1,1-1-1,1 1 0,-1-1 0,2 12 1,-1-17 63,0 0-1,0-1 1,0 1 0,0 0 0,0 0 0,0-1 0,1 1 0,-1 0 0,0-1 0,0 1 0,1-1 0,-1 1 0,1 0 0,-1-1-1,0 1 1,1-1 0,-1 1 0,1-1 0,-1 1 0,1-1 0,-1 1 0,1-1 0,0 0 0,-1 1 0,1-1 0,1 1 0,-1-1 20,1-1 1,0 1-1,0 0 0,-1-1 1,1 1-1,0-1 1,-1 1-1,1-1 1,-1 0-1,1 0 0,-1 0 1,1 0-1,-1 0 1,0 0-1,1 0 1,1-2-1,21-20-208,2-4-67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18732,'-9'20'1704,"-5"7"-1120,-1 5-231,4 4 639,2 2-224,3 5-192,1-2-120,4-1-304,1-3-144,0-5-408,0-8-264,0-11-600,0-9-273,-3-13 1089,-2-9-320,-3-10-216</inkml:trace>
  <inkml:trace contextRef="#ctx0" brushRef="#br0" timeOffset="1">2 136 15843,'-1'-3'1689,"5"3"-881,5-2-256,5 2 1016,4 2-215,9-2-441,3 1-176,10-1-256,3 0-224,1-3-696,1 0-424,-4-5 712,-1-1-192,-1 0-136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0:0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33 12699,'0'-1'279,"1"0"0,-1 0 1,0 0-1,1-1 0,-1 1 1,0 0-1,0 0 0,0 0 0,0-1 1,0 1-1,0 0 0,0 0 1,-1 0-1,1-1 0,0 1 1,-1 0-1,1 0 0,-1 0 1,1 0-1,-1 0 0,1 0 0,-1 0 1,0 0-1,1 0 0,-3-2 1,2 3-137,0 0 0,-1-1 0,1 1 0,-1 0 0,1 0 1,-1-1-1,1 1 0,-1 0 0,1 1 0,-1-1 0,1 0 1,-1 0-1,1 1 0,-1-1 0,1 1 0,-1-1 0,1 1 1,0-1-1,-1 1 0,1 0 0,-2 1 0,-2 2-91,0-1 0,0 1 0,0 1 0,1-1 0,-1 0 0,1 1 1,0 0-1,-4 7 0,-25 46 54,33-57-105,-11 22 38,1 0-1,1 1 1,1 0 0,1 1-1,1 0 1,1 0-1,1 0 1,0 29-1,4-34-40,0-1 0,2 1 1,0 0-1,1-1 0,1 1 0,0-1 0,2 0 0,0 0 0,2-1 0,0 0 0,10 18 0,-14-30-112,0 1 0,1-1 0,0 0-1,0-1 1,0 1 0,7 5 0,-10-10 85,0 1 1,-1-1 0,1 0-1,0 0 1,0 0 0,0 0-1,0 0 1,0 0 0,0 0-1,0-1 1,0 1 0,0-1 0,0 1-1,0-1 1,0 0 0,0 0-1,0 0 1,1 0 0,-1 0-1,0 0 1,0-1 0,0 1-1,0-1 1,0 1 0,0-1-1,2-1 1,19-15-277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0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16540,'0'0'98,"1"1"1,-1-1 0,0 0 0,0 0 0,0 1 0,0-1 0,0 0 0,1 0 0,-1 1 0,0-1 0,0 0 0,1 0 0,-1 0 0,0 1 0,0-1 0,1 0 0,-1 0 0,0 0 0,0 0-1,1 0 1,-1 0 0,0 0 0,0 1 0,1-1 0,-1 0 0,0 0 0,1 0 0,-1 0 0,0 0 0,1 0 0,-1 0 0,0-1 0,0 1 0,1 0 0,-1 0 0,0 0 0,1 0 0,-1 0 0,0 0-1,0 0 1,1-1 0,24-9 1288,28-18-571,-16 6-388,0-2-1,-2-2 0,0-1 1,-2-2-1,-2-1 0,37-43 1,-63 68-181,-4 8-94,-6 18-44,-14 30-89,-31 53 26,29-64-1,2 1 0,-24 73 0,42-111-120,1-1 0,-1 1 0,1 0 0,-1 0 0,1 0 0,0 0 0,0 0 0,1 4 0,-1-6 36,0-1 1,0 0 0,0 0 0,0 1-1,0-1 1,0 0 0,1 1 0,-1-1-1,0 0 1,0 0 0,0 1-1,0-1 1,1 0 0,-1 0 0,0 0-1,0 1 1,0-1 0,1 0 0,-1 0-1,0 0 1,0 0 0,1 1 0,-1-1-1,0 0 1,0 0 0,1 0 0,-1 0-1,0 0 1,1 0 0,-1 0-1,15-8-850,-1-7 433,3-6-148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0:0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 16740,'11'-11'2154,"-11"11"-2118,0 0-1,0 0 0,0 0 0,0 0 0,0 0 1,0 0-1,0 0 0,0 1 0,0-1 0,0 0 1,0 0-1,0 0 0,0 0 0,0 0 1,0 0-1,0 0 0,0 0 0,0 0 0,0 0 1,0 0-1,0 0 0,0 0 0,0 1 0,0-1 1,0 0-1,0 0 0,0 0 0,0 0 1,0 0-1,1 0 0,-1 0 0,0 0 0,0 0 1,0 0-1,0 0 0,0 0 0,0 0 0,0 0 1,0 0-1,0 0 0,0 0 0,0 0 1,0 0-1,0 0 0,0 0 0,1 0 0,-1 0 1,0 0-1,0 0 0,0 0 0,0 0 0,0 0 1,0 0-1,0 0 0,0 0 0,0 0 0,0 0 1,0 0-1,0 0 0,0 0 0,0 0 1,1 0-1,-1 0 0,0 0 0,0 0 0,0 0 1,0 0-1,-10 24 3660,2-3-3620,-8 28-248,2 1 0,2 0 0,3 1 0,1 0 0,0 68 0,-1-132 463,3-5-548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0:0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4 318 16700,'-3'-7'1816,"4"1"-1016,5-1-280,8 3 1001,3-1-145,7 1-400,4 1-240,6 0-320,-1-2-64,1 2-320,0 1-232,-4 1-616,-2-1-392,-2-1 944,-2-3-232,2-5-208</inkml:trace>
  <inkml:trace contextRef="#ctx0" brushRef="#br0" timeOffset="0.95">579 31 16700,'1'-3'601,"9"-20"2803,-6 18-1451,-2 16 124,-3 3-1881,0 0 1,-1 0 0,0 0 0,-1-1 0,-1 1-1,-6 15 1,-39 78-77,6-13 72,40-88-169,1 0-1,0 0 0,1 0 0,-1 0 0,1 0 1,1 0-1,-1 12 0,1-16-14,0-1-1,0 1 1,1 0-1,-1 0 1,1-1 0,-1 1-1,1 0 1,-1-1-1,1 1 1,0-1 0,0 1-1,0 0 1,0-1-1,0 0 1,0 1-1,0-1 1,0 0 0,1 1-1,-1-1 1,0 0-1,1 0 1,-1 0 0,1 0-1,-1-1 1,1 1-1,0 0 1,-1 0-1,1-1 1,0 1 0,-1-1-1,1 0 1,2 1-1,5-1-68,0 0 0,0 0 0,0-1 0,0 0 0,-1 0-1,1-1 1,0 0 0,-1-1 0,0 0 0,1 0 0,9-6-1,1-1-700,-1 0-1,-1-1 0,29-24 1,-32 22 290,-1 0 0,17-22 1,-10 6-538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0:0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16147,'-15'20'1745,"-2"6"-913,-1 2-296,2 4 888,3 3-199,0 3-337,6 4-136,2-7-488,5-1-288,3-10-888,3-10 1032,5-14-264,1-8-136,4-10-104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0:0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363 182 17540,'5'-3'1832,"-5"9"-1144,-5 4-280,-9 5 1185,-3 2-505,-4 9-528,-4 1-160,-1 8-208,-1 1-56,1-1-40,3-1-8,5-4-168,-1-4-144,8-6-512,2-5-264,5-18 408,8-12 72</inkml:trace>
  <inkml:trace contextRef="#ctx0" brushRef="#br0" timeOffset="1">143 5 15947,'-2'-1'112,"0"0"0,0 0 0,0 1-1,0-1 1,0 1 0,-1 0 0,1-1-1,0 1 1,0 0 0,0 0 0,0 0-1,0 0 1,0 1 0,0-1 0,0 1-1,-1-1 1,1 1 0,-2 1 0,1 0 26,-1 0 1,0 0-1,0 1 1,1-1 0,-1 1-1,1 0 1,0 0 0,-4 5-1,-1 3 183,0 1-1,0 0 1,1 0-1,-8 22 0,11-24-181,0 0 0,1 0 0,0 0-1,1 0 1,0 0 0,1 1 0,0-1-1,1 21 1,0-29-94,1 1 0,-1 0 0,1 0 0,-1-1 0,1 1-1,0 0 1,0-1 0,0 1 0,0-1 0,1 1 0,-1-1 0,1 1 0,-1-1-1,1 0 1,0 0 0,0 0 0,0 0 0,0 0 0,0 0 0,1-1 0,-1 1-1,0-1 1,1 1 0,-1-1 0,1 0 0,0 0 0,-1 0 0,1 0 0,0-1-1,-1 1 1,1-1 0,0 1 0,0-1 0,0 0 0,-1 0 0,1 0 0,3-1-1,2 0 44,1 0 0,-1-1 0,0 0 0,0-1 0,0 1 0,0-2 0,-1 1 0,1-1 0,-1 0 0,0 0 0,0-1 0,0 0 0,-1 0 0,11-11 0,-10 9-33,-1 0-1,0 0 1,-1 0 0,1-1-1,-2 0 1,1 0-1,-1 0 1,0 0-1,-1-1 1,1 0-1,-2 0 1,1 0-1,0-12 1,-2 19-49,-1-1 0,0 1 1,1-1-1,-1 1 0,-1-1 1,1 0-1,0 1 0,-1-1 1,1 1-1,-1-1 0,0 1 1,1-1-1,-1 1 0,-1 0 1,1-1-1,0 1 0,0 0 1,-1 0-1,0 0 0,1 0 1,-1 0-1,0 0 0,0 0 1,0 1-1,0-1 1,0 1-1,0-1 0,0 1 1,-4-2-1,2 2-54,1 0 1,-1 1 0,1-1-1,-1 1 1,1 0-1,-1-1 1,1 2-1,-1-1 1,1 0-1,-1 1 1,1-1 0,-1 1-1,1 0 1,0 1-1,-1-1 1,1 0-1,0 1 1,0 0-1,0-1 1,0 1-1,-4 4 1,0 0-194,1 0 0,0 1 0,1 0 0,-1 0 0,1 0 0,0 0 0,1 1 0,0 0 0,0 0 0,1 0 0,0 0 0,0 1 0,1-1 0,-1 10 0,1 16-604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0:0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63 16980,'-2'3'234,"-1"0"0,0 0 0,0-1 0,0 1 0,0-1 1,0 0-1,-1 0 0,1 0 0,-1 0 0,1 0 0,-5 1 0,-13 8 704,5 0-366,1 0 0,0 1 0,-14 16 0,24-23-459,-1 1-1,2 0 1,-1 0 0,1 1-1,-1-1 1,2 1 0,-1 0 0,1 0-1,0 0 1,-3 12 0,6-18-87,0 0 0,-1 1 0,1-1 0,0 1 0,0-1 0,0 1 0,0-1 0,0 1 0,0-1 0,0 1 0,0-1 0,1 0 0,-1 1 0,1-1 0,-1 1 0,1-1 1,1 2-1,-2-2-2,1 0 1,0 0 0,0-1 0,0 1 0,-1 0-1,1-1 1,0 1 0,0-1 0,0 1 0,0-1-1,0 0 1,0 1 0,0-1 0,0 0 0,0 0-1,0 1 1,1-1 0,0 0 0,4-1 46,-1 0 1,1 1-1,-1-2 1,0 1-1,1-1 0,-1 1 1,0-2-1,6-2 1,8-6 151,-1 0 0,0-1 0,0-2 0,-1 1 0,-1-2 0,0 0 0,23-30 0,-37 42-189,1 0 1,-1-1-1,0 1 0,0-1 0,0 0 1,-1 1-1,1-1 0,-1 0 1,0 0-1,0 0 0,0 0 1,0-7-1,-1 8-50,0 1 1,0 0 0,-1-1-1,1 1 1,-1 0 0,0-1 0,0 1-1,0 0 1,0 0 0,0-1-1,0 1 1,0 0 0,-1 0-1,1 0 1,-1 1 0,0-1-1,1 0 1,-1 0 0,0 1-1,0-1 1,0 1 0,-4-2-1,-2-2-621,-1 1-1,0 0 0,0 1 1,0 0-1,0 0 1,-1 1-1,1 0 0,-1 1 1,-17 0-1,16 3-625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0:0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16596,'2'11'1728,"1"9"-1168,-3 14-128,0 4 1016,-2 16-559,-1 4-113,-3 6-144,-6 5-24,-3 3-96,-2 0-72,-9 4-128,-2 2-40,-8-3-512,-7-1-544,-9 2 704,1-4-112,-4-10-96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1:0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120 337 11514,'-107'-27'4553,"106"27"-4530,1 0-1,0 0 0,-1 0 0,1-1 1,0 1-1,-1 0 0,1 0 0,0 0 1,-1 0-1,1 0 0,0 0 0,-1 0 1,1 0-1,0 0 0,-1 0 0,1 0 1,-1 0-1,1 0 0,0 0 0,-1 0 1,1 1-1,0-1 0,-1 0 0,1 0 1,0 0-1,0 1 0,-1-1 0,1 0 1,0 0-1,-1 0 0,1 1 0,0-1 1,0 0-1,0 1 0,-1-1 0,1 0 1,0 0-1,0 1 0,0-1 0,0 0 1,0 1-1,-1-1 0,1 1 0,0-1 1,0 0-1,0 1 0,0-1 0,0 0 1,0 1-1,0-1 0,0 0 0,0 1 1,0-1-1,0 0 0,1 1 0,-1-1 1,0 0-1,0 1 0,0-1 0,1 1 1,-1 1-2,1 0 1,-1 0 0,1 0-1,0-1 1,0 1-1,-1 0 1,1 0 0,1-1-1,-1 1 1,1 1-1,5 1 45,-1 0 0,1 0 0,0-1-1,0 0 1,0 0 0,0-1-1,1 0 1,-1 0 0,1-1-1,9 1 1,16 0 192,35-3 1,-45 1-181,75-7 41,111-21 0,6-1-84,10 5-11,232-12 31,-140 35-24,493-23 114,-68-62 71,-339 35-121,-241 38-76,274 13 1,-193 1-99,-213-3 52,0-2 0,0-1 0,0-1 0,0-2 0,53-21 1,-81 28 10,0 0 1,0 0-1,0 0 1,-1 0 0,1 0-1,0 0 1,-1 0 0,1 0-1,-1-1 1,2-1 0,-3 3 10,0 0 1,0 0 0,0 0 0,1-1 0,-1 1 0,0 0 0,0 0 0,0 0-1,0 0 1,0 0 0,0-1 0,0 1 0,0 0 0,0 0 0,0 0 0,0 0-1,0-1 1,0 1 0,0 0 0,0 0 0,0 0 0,0 0 0,0 0 0,-1-1 0,1 1-1,0 0 1,0 0 0,0 0 0,0 0 0,0 0 0,0-1 0,0 1 0,0 0-1,0 0 1,-1 0 0,1 0 0,0 0 0,0 0 0,-14-3-119,-86 12-530,66-5 298,-40 0 0,24-6 209,-3-3-26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6:4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40 14291,'23'-39'7412,"-35"72"-3645,4-7-3518,-10 15 127,-27 46 0,26-53-267,1 1 0,-14 42 0,31-76-104,0 1 0,1 0 0,-1 0 1,0 0-1,1 0 0,0 0 0,-1 0 1,1 0-1,0 1 0,0-1 0,0 0 1,0 0-1,0 0 0,1 0 0,-1 0 1,1 0-1,-1 0 0,1 0 0,0 0 1,0 0-1,0-1 0,1 4 0,0-4 8,0 1-1,0-1 0,0 1 0,0-1 1,0 0-1,1 1 0,-1-1 0,0 0 1,1-1-1,-1 1 0,0 0 0,1-1 1,-1 1-1,1-1 0,3 0 0,9 0 29,0-1 0,-1 0 0,1-1 0,27-8 0,-38 9-314,0 0 1,0 0-1,0 0 0,-1-1 0,1 1 0,0-1 1,6-5-1,-9 6 143,0 0 0,0 0 0,0 0 0,0-1 0,0 1-1,0 0 1,-1-1 0,1 1 0,0-1 0,-1 1 0,0-1 0,1 1 0,-1-1 0,0 1 0,1-1 0,-1 1 0,0-1 0,0 1 0,0-1 0,-1 1 0,1-1 0,0 1-1,-1-4 1,-2-7-496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6:4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14555,'0'0'124,"0"0"-1,1 0 1,-1 0-1,0 1 1,0-1-1,1 0 1,-1 0-1,0 1 1,0-1-1,0 0 1,0 0 0,1 1-1,-1-1 1,0 0-1,0 0 1,0 1-1,0-1 1,0 0-1,0 1 1,0-1-1,0 0 1,0 1-1,0-1 1,0 0 0,0 0-1,0 1 1,0-1-1,0 0 1,0 1-1,0-1 1,0 0-1,0 1 1,-1-1-1,-2 15 1123,2-12-861,-18 66 1604,-20 85-376,32-121-2009,2-1 0,-1 58 0,10-93 220,3-10-67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6:4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15 17372,'2'-2'465,"11"-10"1598,-8 12-555,-6 8 642,-6 17-1674,-2-1 0,-1 0 0,-14 25-1,14-27-361,-97 206-994,98-216-550,9-12 1384,0 0-1,0 0 1,-1-1-1,1 1 1,0 0-1,0 0 1,-1 0-1,1 0 1,0 0-1,0 0 0,-1 0 1,1 0-1,0-1 1,0 1-1,0 0 1,-1 0-1,1 0 1,0 0-1,0-1 1,0 1-1,-1 0 1,1 0-1,0 0 0,0-1 1,0 1-1,0 0 1,0 0-1,0-1 1,0 1-1,-1-1 1,-4-26-1298,3 3 509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6:4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38 13059,'0'-4'523,"0"1"0,0-1 1,-1 0-1,0 0 0,1 0 0,-3-4 1,3 8-445,0-1 0,0 1 0,0 0 0,0-1 0,0 1 0,-1 0 0,1 0 0,0-1 0,0 1 0,0 0 0,-1-1 0,1 1 0,0 0 1,0 0-1,-1 0 0,1-1 0,0 1 0,-1 0 0,1 0 0,0 0 0,-1 0 0,1-1 0,0 1 0,-1 0 0,1 0 0,0 0 0,-1 0 1,1 0-1,-1 0 0,0 0 31,0 1 0,0-1 0,0 1 0,0-1 0,0 1 1,1 0-1,-1-1 0,0 1 0,0 0 0,0 0 0,1 0 0,-1 0 0,0-1 1,0 3-1,-7 9 187,0 0-1,2 0 1,-1 1 0,2 0 0,0 0 0,0 1 0,1-1 0,1 1 0,-4 25-1,7-38-285,0-1-1,0 0 0,0 1 1,0-1-1,0 0 0,0 1 1,0-1-1,0 1 0,0-1 1,0 0-1,0 1 0,0-1 1,1 0-1,-1 1 0,0-1 1,0 0-1,0 1 0,0-1 1,0 0-1,1 0 0,-1 1 1,0-1-1,0 0 0,1 0 1,-1 1-1,0-1 0,0 0 1,1 0-1,-1 0 0,0 1 1,1-1-1,-1 0 0,0 0 1,1 0-1,-1 0 0,0 0 1,1 0-1,-1 1 0,0-1 1,1 0-1,-1 0 0,0 0 1,1 0-1,-1 0 0,1-1 1,-1 1-1,0 0 0,1 0 1,-1 0-1,0 0 0,1 0 1,-1 0-1,0 0 0,0-1 1,1 1-1,-1 0 0,0 0 1,1-1-1,-1 1 0,0 0 1,0 0-1,1-1 0,-1 1 1,19-17 269,-13 10-170,0-1-1,-1 0 1,0 0 0,8-16 0,-11 20-80,-1 0 0,1-1 1,-1 1-1,1 0 1,-1 0-1,-1-1 1,1 1-1,0-1 0,-1 1 1,0-1-1,0 1 1,-2-8-1,2 11-27,0 0 0,0 1 0,0-1 0,-1 0 0,1 0 0,0 1 0,0-1 0,-1 0 0,1 1 1,-1-1-1,1 0 0,-1 1 0,1-1 0,-1 1 0,1-1 0,-1 1 0,1-1 0,-1 1 0,0-1 0,1 1 0,-1-1 0,0 1 0,0 0 0,1-1 0,-1 1 0,-1 0 0,0 0-15,1 0 1,-1 0-1,0 0 0,1 0 0,-1 0 0,1 1 1,-1-1-1,0 1 0,1-1 0,-1 1 1,1 0-1,-2 0 0,-2 2-199,-1 1-1,2-1 1,-1 1 0,0 0-1,-7 9 1,9-9-71,0 0 0,1 1-1,-1-1 1,1 0 0,1 1-1,-1 0 1,0-1 0,1 1-1,0 0 1,0 0 0,1 0-1,-1 0 1,1 0 0,0 0 0,1 5-1,3 18-689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6:4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86 561 14667,'0'0'120,"1"0"0,-1 1 0,0-1 0,0 1 1,0-1-1,0 1 0,1-1 0,-1 1 0,0-1 0,0 1 0,0-1 0,0 0 0,0 1 0,0-1 0,0 1 1,0-1-1,0 1 0,0-1 0,-1 1 0,1-1 0,0 1 0,0-1 0,0 1 0,-1-1 0,1 0 0,0 1 1,0-1-1,-1 1 0,1-1 0,0 0 0,-1 1 0,1-1 0,0 0 0,-1 1 0,1-1 0,-1 0 0,-21 18 1951,8-8-1106,9-5-842,1-1 0,0 1 0,-1 0 1,2 0-1,-1 0 0,0 1 0,1-1 0,0 1 0,0 0 0,1 0 1,-3 10-1,4-15-111,1-1 0,0 1 0,0-1 0,0 1 0,0-1 0,0 1 1,0 0-1,0-1 0,0 1 0,0-1 0,1 1 0,-1-1 0,0 1 0,0-1 1,0 1-1,1-1 0,-1 1 0,0-1 0,1 1 0,-1-1 0,0 1 1,1-1-1,-1 1 0,0-1 0,1 0 0,-1 1 0,1-1 0,-1 0 0,1 1 1,-1-1-1,1 0 0,-1 0 0,1 0 0,-1 1 0,1-1 0,-1 0 0,1 0 1,-1 0-1,1 0 0,0 0 0,-1 0 0,1 0 0,-1 0 0,1 0 0,-1 0 1,1 0-1,-1 0 0,1 0 0,-1-1 0,1 1 0,0 0 0,-1 0 0,1-1 1,-1 1-1,0 0 0,2-1 0,2-1 77,0 0-1,1-1 1,-1 1-1,0-1 1,6-5 0,2-4 235,0 0 1,-1-1 0,14-21-1,-22 30-257,-1 0 0,1 0 0,-1 0 0,0 0 0,0 0 1,0 0-1,-1-1 0,1 1 0,-1-1 0,0 1 0,-1-1 0,1 1 0,-1-1 0,0 0 0,0 1 0,0-1 0,-1 1 0,0-6 0,0 9-91,1 0 1,-1 0-1,1-1 0,-1 1 0,0 0 0,0 0 1,1 0-1,-1 0 0,0 0 0,0 0 0,0 0 1,0 0-1,0 0 0,-2-1 0,-11-1-4265,13 3 3487</inkml:trace>
  <inkml:trace contextRef="#ctx0" brushRef="#br0" timeOffset="1">323 0 17660,'3'11'1068,"0"-1"1,8 20 0,0-2-58,-1 7-627,-1-1 0,-2 1 0,-1 1 0,-2-1 0,-2 1 0,-1 0 0,-2 0 1,-1 0-1,-2-1 0,-10 46 0,3-36-613,-2-1 1,-2-1-1,-2 0 1,-1-1-1,-2-1 0,-3-1 1,-42 60-1,47-76 31,0-2 0,-31 29-1,12-22-258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0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12295 1652 10754,'-3'-3'361,"0"1"1,0-1-1,-1 1 0,1 0 0,-1 0 0,0 0 0,1 0 0,-1 1 0,0 0 0,0 0 1,0 0-1,-4-1 0,-7-2-176,-14-6-46,0-2-1,1-1 1,-49-31 0,-73-63 167,11 7-92,60 53-204,-1 3 0,-3 4 1,-1 4-1,-101-30 0,-365-73-193,308 83 27,-371-104-53,0 0 105,-7 33-286,-155 29 31,-5 28 313,213 20 50,-222-26 1,-691-62 283,1133 115-148,-1 15 0,-428 45 0,315 1 372,2-30 360,70-45 86,0-1 35,333 37-832,-1 2 0,1 3 0,0 2 0,-104 25 0,124-20-155,24-6-262,0-1 0,0-1-1,0 0 1,-23 2 0,39-7-36,-1-1 0,1 0 0,-1 0 0,1 0 0,-1-1 0,0 1 1,3-6-1,-1 3-23,-4 6 292,20-23-286,-13 16 531,-10 15 368,-23 32 35,-2-1 1,-47 52-1,-10 14-91,47-49-401,2 1 1,4 2-1,1 1 1,-32 96-1,-57 264 41,100-344-159,-46 216 185,56-242-121,3 0 0,3 0 0,4 93 0,0-132-50,0 1 1,1-1-1,1 0 0,0 0 0,0 0 0,8 17 1,-10-25-45,1-1 1,-1 1-1,0-1 1,1 1 0,-1-1-1,1 0 1,0 0-1,0 0 1,0 0-1,0 0 1,0 0-1,0 0 1,0 0 0,1-1-1,-1 1 1,1-1-1,-1 0 1,1 0-1,0 0 1,-1 0 0,1 0-1,0 0 1,0-1-1,-1 1 1,1-1-1,0 0 1,0 0-1,0 0 1,0 0 0,-1-1-1,6 0 1,-5 0-3,0 0 1,0-1-1,0 1 1,0-1-1,0 0 1,-1 1-1,1-1 1,0 0-1,-1-1 1,1 1-1,-1 0 1,0-1-1,4-5 1,7-18-135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0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3377 14723,'-5'-2'96,"-1"0"0,1-1 0,-1 1 0,1-1 0,0 0 0,0-1 0,1 1-1,-1-1 1,1 0 0,-1 0 0,1 0 0,0 0 0,1-1 0,-1 0 0,1 0 0,0 0 0,0 0-1,-4-10 1,-1-7 68,0 0 0,1 0-1,-5-36 1,0-19 54,4 0-1,3-114 1,27-156 221,86-390 296,41 5-376,6-40-163,-146 727-164,-5 27-13,0 0 1,-1-1-1,-1 0 1,-1 1-1,-2-24 1,-3 25-688,1-2 261,5-4 155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0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16628,'-4'6'1768,"2"6"-1232,-1 10-168,0 5 744,2 12-391,-1 10-129,2 7-200,0 2-96,0 2-208,5-2-136,-2-4-408,1-8-312,-4-16-1121,-4-10 1561,-4-17-280,-4-6-240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0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15091,'0'-6'163,"1"1"0,-1 0 0,1-1 0,0 1 0,1 0 0,-1 0 0,1 0 0,0 0 0,0 0 0,1 0 0,4-7 0,-2 4 32,1 1-1,0 0 1,1 0 0,0 0-1,0 1 1,8-6 0,7-2 305,1 0 0,0 2 0,45-18 0,-32 17-215,1 0 0,0 3 1,1 1-1,0 2 1,0 1-1,0 2 0,68 2 1,-91 3-252,0 0 0,20 6 0,-32-6-32,0-1 0,1 2 0,-1-1 0,0 0 0,0 0 0,0 1 0,0 0 0,0 0 0,0 0 0,0 0 0,-1 0 0,1 0 0,-1 1 0,1-1 0,2 5 1,-4-6-3,-1 1 1,1-1-1,0 0 1,-1 1 0,1-1-1,-1 0 1,0 1 0,1-1-1,-1 1 1,0-1 0,0 1-1,0-1 1,0 1 0,0-1-1,0 1 1,0-1-1,-1 1 1,1-1 0,-1 3-1,-1-1 3,1 0 0,-1 0 0,0 1 0,0-1 0,0 0 0,-1-1 0,-4 6 0,-3 1 12,-1 0 0,0-1 1,-14 8-1,-85 40 61,74-39 16,-51 31 0,85-47-33,-4 4 55,11-3-92,10-2-5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0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 16492,'-2'14'478,"1"-1"0,-2 0 1,0 1-1,0-1 1,-1 0-1,-12 23 1,-1 9 634,15-38-926,-10 27 781,-7 40 1,17-66-881,0 0 0,1 0 0,0 0 1,1 0-1,0 1 0,0-1 0,1 0 0,0 1 0,0-1 1,5 16-1,-5-23-80,-1 0 0,0 0 1,1 1-1,-1-1 0,1 0 0,0 0 0,-1 1 1,1-1-1,0 0 0,0 0 0,0 0 1,0 0-1,0 0 0,0 0 0,0 0 1,0-1-1,0 1 0,0 0 0,0 0 1,0-1-1,1 1 0,-1-1 0,0 1 0,1-1 1,-1 0-1,0 1 0,1-1 0,-1 0 1,0 0-1,1 0 0,-1 0 0,0 0 1,1 0-1,-1 0 0,0-1 0,1 1 1,-1 0-1,0-1 0,1 1 0,0-1 0,1-1 20,1 0 0,-1 0 0,0 0 0,0 0 0,0-1 0,-1 1 0,1-1 0,0 0 0,-1 0-1,0 1 1,0-2 0,0 1 0,2-3 0,1-7 58,-1 1-1,-1 0 1,0-1 0,0 0 0,-1 0-1,-1 0 1,0 0 0,-1 0-1,-1 0 1,1 0 0,-2 0 0,0 0-1,-1 0 1,0 1 0,-1-1-1,0 1 1,-1 0 0,0 0 0,-1 0-1,0 1 1,-14-18 0,14 15-583,10 8-1061,21 6-1563,-12 1 3042,12-1-800,4 0-173</inkml:trace>
  <inkml:trace contextRef="#ctx0" brushRef="#br0" timeOffset="1">373 7 15123,'6'-6'1508,"-9"6"-305,-15 7 419,13-3-1489,1-1 0,-1 2 0,1-1 0,0 0 0,0 1 0,1 0 0,0 0 0,-1 0 0,2 0 0,-1 0 0,0 1 0,1-1 0,0 1 0,1 0 0,-1-1 0,1 1 0,0 0 0,0 0 0,1 0 0,0 0 0,0 0 0,0 0 0,1 0 0,0 0 0,0 0 0,2 5 0,-2-7-99,0 1 1,0-1-1,1 0 0,0-1 1,-1 1-1,1 0 1,1 0-1,-1-1 0,0 1 1,1-1-1,0 0 1,0 0-1,0 0 0,0 0 1,0 0-1,0-1 1,1 1-1,0-1 1,-1 0-1,1 0 0,0 0 1,0-1-1,0 1 1,0-1-1,0 0 0,0 0 1,0 0-1,1-1 1,-1 1-1,0-1 0,0 0 1,1-1-1,-1 1 1,0-1-1,0 1 0,7-3 1,-6 1 39,0 1 1,-1-1-1,1 0 1,0 0 0,-1-1-1,1 1 1,-1-1-1,0 0 1,0 0-1,0-1 1,0 1-1,-1-1 1,1 0-1,-1 0 1,0 0-1,0 0 1,0 0 0,-1-1-1,0 1 1,3-6-1,-4 6-50,0 0-1,0 0 1,0 0 0,0 0-1,-1-1 1,0 1 0,0 0-1,0 0 1,0 0 0,-1 0-1,1 0 1,-1 0 0,0 0-1,0 0 1,0 0 0,-1 0-1,0 0 1,1 1 0,-1-1-1,-1 0 1,1 1 0,0 0-1,-1-1 1,0 1 0,-3-3-1,3 3-170,0 0 0,-1 0-1,1 0 1,-1 1 0,0-1-1,0 1 1,1 0 0,-1 0-1,-1 0 1,1 1 0,0 0-1,0-1 1,-1 1 0,-4 0 0,0 2-379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1:3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5 366 10402,'-4'-14'1826,"4"14"-1764,0 0 0,0 0-1,0-1 1,0 1-1,0 0 1,0 0 0,1 0-1,-1-1 1,0 1-1,0 0 1,0 0 0,1 0-1,-1-1 1,0 1 0,0 0-1,0 0 1,1 0-1,-1 0 1,0 0 0,0-1-1,1 1 1,-1 0-1,0 0 1,0 0 0,1 0-1,-1 0 1,0 0-1,1 0 1,-1 0 0,30 6 2483,-12-1-2634,11-3 232,0 0 1,-1-2-1,1-2 1,54-8-1,112-36-65,-157 36-26,379-96 131,6 26-136,614-28-15,-499 112-25,-164 5-4,-143-14 6,294 9 22,-479 3-66,1 1 0,-1 3-1,0 2 1,-2 2 0,81 38 0,-121-51-6,8 4-15,1 0 0,-1-1 0,1-1 0,0 0 1,0 0-1,18 1 0,4-6-45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0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203 388 15291,'1'-3'319,"-1"0"1,0 0-1,0 0 0,0 1 0,0-1 1,0 0-1,0 0 0,-1 0 0,1 1 0,-1-1 1,0 0-1,0 1 0,0-1 0,0 1 0,-2-4 1,1 4-171,1 1 0,-1 0 0,1 0 0,-1-1 1,1 1-1,-1 0 0,0 1 0,0-1 1,1 0-1,-1 0 0,0 1 0,0-1 0,0 1 1,0-1-1,0 1 0,1 0 0,-1 0 0,0 0 1,0 0-1,0 0 0,0 0 0,0 1 1,-3 0-1,-2 1-70,0 0 0,1 1 0,-1-1 0,1 1 1,0 1-1,0-1 0,0 1 0,0 0 0,1 0 0,-1 1 1,1 0-1,0 0 0,1 0 0,-5 7 0,1-3-70,1 2 0,1-1 0,-1 1-1,2 0 1,-1 0 0,2 0 0,-5 15-1,7-19-2,1 0 0,0 0 0,0 0 0,0 0 0,1 1-1,0-1 1,2 11 0,-2-16 2,0 0 0,0 0 0,1-1-1,-1 1 1,1 0 0,0 0 0,0 0 0,-1-1 0,1 1 0,0 0-1,0-1 1,1 1 0,-1-1 0,0 1 0,0-1 0,1 0-1,-1 1 1,1-1 0,-1 0 0,1 0 0,-1 0 0,1 0 0,0 0-1,0 0 1,-1-1 0,1 1 0,0-1 0,0 1 0,0-1-1,0 1 1,0-1 0,0 0 0,2 0 0,5-1 30,-1 0 0,1-1 1,-1 0-1,0-1 0,1 1 1,-1-1-1,0-1 0,-1 0 1,1 0-1,-1 0 0,14-11 1,3-4 85,-1-1 0,22-25 0,-20 17 15,0-1 0,-2-1 0,-2-1 0,19-34 0,-30 45-75,0 1 1,-2-1-1,0 0 0,-1-1 0,-1 0 1,-1 0-1,-1 0 0,2-32 1,-6 49-52,0-1 1,0 1 0,-1-1 0,1 1-1,-1-1 1,0 1 0,0 0 0,-1-1-1,1 1 1,-1 0 0,0 0 0,-2-4 0,3 7-11,0 0 0,1 0 0,-1 0 0,0 0 0,0 1 0,0-1 0,0 0 0,1 0 0,-1 1 0,0-1 0,0 1 1,0-1-1,0 1 0,0 0 0,0-1 0,-1 1 0,1 0 0,0-1 0,-2 1 0,1 0-2,0 1 0,0-1-1,0 1 1,1-1 0,-1 1 0,0 0-1,0-1 1,0 1 0,1 0-1,-1 0 1,0 0 0,1 1-1,-1-1 1,1 0 0,-2 2 0,-4 5-2,0 0 0,0 1 0,1 0 0,0 0 0,1 0 1,0 0-1,-7 19 0,4-5-10,1 0 1,-6 34-1,11-47 9,0 1-1,1 0 1,1-1-1,0 1 1,0 0-1,1 0 1,0-1-1,4 13 1,-4-19 2,0 0-1,1 0 1,-1 0 0,1 0 0,0 0-1,0 0 1,0-1 0,1 1 0,-1-1-1,1 0 1,0 1 0,0-1 0,0-1-1,0 1 1,1 0 0,-1-1 0,1 1-1,-1-1 1,1 0 0,0-1 0,0 1-1,0 0 1,7 1 0,-1-2-6,1 1-1,-1-1 1,1-1 0,-1 0 0,1 0-1,-1-1 1,1-1 0,-1 1-1,1-2 1,-1 0 0,0 0-1,16-7 1,-17 6 0,0-1-1,-1 1 1,1-1-1,-1-1 0,0 1 1,-1-1-1,0-1 1,0 0-1,0 0 1,-1 0-1,1 0 1,-2-1-1,1 0 0,3-9 1,-4-5-34,-8 17 9,-7 13 9,6-3 18,0 0 0,1 1 0,0-1 1,0 1-1,0 0 0,0 0 0,1 0 0,0 0 1,1 1-1,-1-1 0,1 0 0,0 1 1,1-1-1,0 1 0,0-1 0,1 8 1,-1-13 3,0 1 1,1-1-1,-1 0 1,1 0 0,-1 1-1,1-1 1,0 0 0,-1 0-1,1 0 1,0 0-1,0 0 1,0 0 0,0 0-1,0 0 1,0 0-1,0 0 1,0 0 0,0-1-1,0 1 1,0 0 0,3 0-1,-1 0 2,-1 0 1,1-1-1,0 1 0,0-1 0,0 0 0,0 0 0,0 0 1,0 0-1,4-1 0,3-1 5,0-1 0,0 0-1,-1 0 1,17-9 0,-13 5 4,-1-1 1,0 0-1,0-1 1,0 0-1,-1-1 1,0-1-1,-1 1 1,-1-2-1,1 1 1,-2-1-1,1-1 1,10-21-1,-16 24-8,-4 12-3,-6 9 0,-10 52 8,16-58-1,0-1 1,0 1-1,0 0 1,1 0 0,0 0-1,0 0 1,0 0-1,1-1 1,0 1-1,2 9 1,-2-12-8,0 0 0,0-1 0,0 1 1,1-1-1,-1 0 0,0 1 1,1-1-1,-1 0 0,1 0 0,-1 0 1,1 0-1,-1 0 0,1 0 0,0 0 1,0 0-1,-1-1 0,1 1 1,0-1-1,0 1 0,0-1 0,-1 0 1,1 0-1,0 0 0,0 0 0,0 0 1,0 0-1,0 0 0,0 0 1,-1-1-1,1 1 0,0-1 0,2-1 1,4 0-204,-1-1 0,1 0 1,-1 0-1,0-1 0,0 0 1,8-5-1,-10 5 78,0 0 0,-1-1 0,0 1 0,7-9 0,-5 2-308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0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65 18932,'23'-24'2488,"-22"22"-2360,0 1 0,-1 0 0,1 0 0,0 0 0,-1-1 0,1 1 0,-1 0 0,1-1 0,-1 1 0,0 0 0,1-1 1,-1 1-1,0-1 0,0 1 0,0 0 0,0-1 0,0 1 0,0-1 0,-1 1 0,1 0 0,-1-3 0,0 3-37,1 1-1,-1-1 1,0 0-1,1 1 1,-1-1-1,0 1 0,1-1 1,-1 1-1,0-1 1,0 1-1,1 0 1,-1-1-1,0 1 1,0 0-1,0-1 1,0 1-1,0 0 1,1 0-1,-1 0 1,0 0-1,0 0 1,0 0-1,0 0 0,-1 1 1,-25 5 661,10 2-693,1 1 0,0 1 0,0 0 0,1 1 0,0 1 0,1 1-1,0 0 1,1 0 0,1 2 0,0-1 0,-10 17 0,19-26-59,1 0 1,-1 0-1,0 0 1,1 0-1,0 0 1,1 1-1,-2 5 1,2-10-1,1 1-1,0-1 1,0 0 0,0 1-1,0-1 1,0 0 0,0 1-1,0-1 1,0 1 0,1-1-1,-1 0 1,0 0 0,1 1-1,-1-1 1,1 0-1,0 0 1,-1 1 0,1-1-1,0 0 1,0 0 0,-1 0-1,1 0 1,0 0 0,0 0-1,0 0 1,0-1 0,1 1-1,-1 0 1,0 0 0,0-1-1,0 1 1,0-1 0,1 1-1,1 0 1,6 1-89,0-1 0,-1 0 0,1 0 0,0-1 0,0 0-1,0-1 1,0 1 0,0-2 0,0 1 0,16-7 0,-3 1-490,0-1 1,-1-1-1,22-13 1,-27 13 376,-2-1 0,1 0 0,-1-1 1,-1-1-1,16-16 0,16-25-654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19140,'-8'7'351,"1"1"0,1 0-1,0 0 1,0 1 0,0 0 0,1 0-1,0 0 1,1 1 0,0-1 0,1 1 0,0 0-1,0 0 1,1 0 0,-1 17 0,1-8-238,1-1 1,1 1-1,1-1 1,0 1-1,1-1 0,1 0 1,7 23-1,-5-24-139,1 0-1,0-1 0,1 0 0,0-1 0,1 1 0,1-1 1,15 19-1,-19-31-651,-4-4 113,-4-11-295,-10-17-231,-62-95-1513,20 45 3674,54 78-1000,-13-23 1229,14 23-1253,-1 1-1,1-1 0,0 1 0,0-1 0,0 1 0,-1-1 1,1 1-1,0-1 0,0 0 0,0 1 0,0-1 1,0 1-1,0-1 0,0 1 0,0-1 0,0 1 0,1-1 1,-1 1-1,0-1 0,0 1 0,0-1 0,1 1 0,-1-1 1,0 1-1,0-1 0,1 1 0,-1-1 0,0 1 0,1 0 1,-1-1-1,1 1 0,-1 0 0,0-1 0,1 1 0,-1 0 1,1-1-1,-1 1 0,1 0 0,-1 0 0,1 0 0,-1 0 1,1-1-1,-1 1 0,2 0 0,7-1 95,1 0-1,-1 1 0,1 0 1,15 2-1,20-1-1904,-33-2 1480,0 0 1,0-2 0,20-5-1,6-5-410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80 303 14739,'1'-5'978,"0"-20"1181,-1 24-2051,0 0 0,0 0 0,0 0 1,0 1-1,0-1 0,0 0 0,0 0 0,0 1 0,-1-1 0,1 0 0,0 1 0,-1-1 0,1 0 0,0 0 0,-1 1 0,1-1 0,-1 1 0,1-1 0,-1 0 0,1 1 0,-1-1 1,1 1-1,-1-1 0,0 1 0,0-1 0,0 1 17,0 0 0,0 0 0,0 0 0,0 1 0,0-1 0,0 0 0,0 0 0,0 1 0,0-1 0,1 1 0,-1-1 0,0 1 0,0-1 0,0 1 0,1-1 0,-1 1 1,0 0-1,1-1 0,-1 1 0,0 0 0,1 0 0,-1-1 0,0 3 0,-13 21 779,13-22-758,-5 10-48,0 0 0,1 0 0,1 0-1,0 1 1,0 0 0,1 0 0,1 0 0,0 0-1,1 0 1,1 0 0,1 20 0,-1-31-93,0 0 0,1 0 0,-1 0-1,1-1 1,0 1 0,-1 0 0,1 0 0,0-1 0,0 1 0,0 0 0,0-1 0,0 1-1,0-1 1,0 1 0,1-1 0,-1 0 0,1 0 0,-1 1 0,1-1 0,-1 0 0,1 0 0,0 0-1,-1-1 1,1 1 0,0 0 0,0-1 0,-1 1 0,1-1 0,0 1 0,0-1 0,0 0-1,0 0 1,0 0 0,0 0 0,-1 0 0,1 0 0,0 0 0,0-1 0,0 1 0,3-2-1,3 0 19,1-1 0,0-1 0,0 1 0,-1-1-1,0-1 1,0 0 0,10-7 0,6-7 29,-1-2 0,-2 0 0,0-2 0,30-40 0,-37 44-32,-1-2 0,-1 1-1,-1-2 1,-1 1-1,-1-1 1,10-36-1,-18 55-18,4-23 1,-5 25-2,0 1 0,1-1 0,-1 0 0,0 0 0,0 1 0,0-1 0,0 0 0,0 1 0,0-1 0,0 0 0,-1 1 0,1-1 0,0 0 0,0 1 0,0-1 0,-1 0 0,1 1 0,0-1 0,-1 1 0,1-1 0,-1 0 0,1 1 0,0-1 0,-1 1 0,1-1 0,-1 1 0,1-1 0,-1 1 0,0 0 0,0-1 0,0 1-1,1 0 1,-1 0 0,1 0-1,0 0 1,-1 0 0,1 0-1,-1 0 1,1 0-1,0 0 1,-1 0 0,1 0-1,-1 0 1,1 0 0,0 1-1,-1-1 1,1 0 0,0 0-1,-1 1 1,1-1 0,0 0-1,-1 0 1,1 1 0,0-1-1,-1 0 1,1 1-1,0-1 1,0 0 0,0 1-1,-1-1 1,1 0 0,0 1-1,0-1 1,0 1 0,0-1-1,0 0 1,-1 1 0,1-1-1,0 1 1,0-1-1,0 1 1,0-1 0,0 0-1,1 1 1,-1 0 0,0 0-2,0 0 0,0 0 1,0 0-1,0 0 1,0 0-1,0 0 0,1 0 1,-1 0-1,0 0 1,1 0-1,-1 0 0,1 0 1,-1 0-1,1-1 0,0 1 1,-1 0-1,1 0 1,1 1-1,1-1 2,0 0-1,0 0 1,0 0 0,0 0-1,1 0 1,-1-1-1,0 1 1,0-1 0,1 0-1,-1 0 1,0 0 0,1-1-1,-1 1 1,5-2-1,4-1 7,0-1 0,18-7 0,-6-1-1,0-2 1,-2 0-1,1-2 0,34-31 1,-58 54-60,-19 60 56,4 1 0,2 0-1,3 1 1,4 0 0,2 1-1,3 0 1,11 99 0,1-94 82,-10-74-82,1-1 0,-1 0 0,0 0 1,0 0-1,0 1 0,0-1 0,0 0 1,0 0-1,0 0 0,0 1 0,0-1 1,0 0-1,0 0 0,0 0 0,-1 1 1,1-1-1,0 0 0,0 0 0,0 0 0,0 0 1,0 1-1,0-1 0,0 0 0,0 0 1,-1 0-1,1 0 0,0 0 0,0 1 1,0-1-1,0 0 0,-1 0 0,1 0 1,0 0-1,0 0 0,0 0 0,0 0 1,-1 0-1,1 0 0,0 0 0,0 1 0,-9-6 41,-7-11-5,11 9-32,0 0 1,0 0-1,1-1 1,0 0-1,0 0 1,1 0-1,0 0 1,0 0-1,1-1 1,0 1-1,0-1 1,1 0-1,0 1 1,1-1-1,0 0 1,0 0-1,3-15 1,-1 14-18,1 1 1,0-1 0,1 1 0,-1 0 0,2 0 0,-1 0 0,1 0-1,1 1 1,-1-1 0,2 2 0,-1-1 0,1 1 0,0-1 0,0 2 0,13-9-1,17-11-557,-11 8 226,-1-1-1,29-27 1,-22 11 30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14451,'2'-25'3451,"-1"14"967,-1 27-2539,11 203 186,-2-82-1422,-1 4 153,-8-148 199,2-7-776,-1 1-1,0 0 0,-2 0 0,-1-15 0,2 27-209,-1-13 15,0 5-168,1 19-203,1 21-437,1-2-3896,-2-28 4579,0-1 1,0 1 0,-1 0-1,1 0 1,0-1 0,0 1 0,-1-1-1,1 1 1,0 0 0,-1-1 0,1 1-1,-1-1 1,1 1 0,-1-1 0,1 1-1,-1-1 1,1 1 0,-1-1-1,1 1 1,-1-1 0,0 0 0,1 1-1,-1-1 1,0 0 0,1 0 0,-1 1-1,0-1 1,1 0 0,-1 0-1,0 0 1,1 0 0,-1 0 0,0 0-1,0 0 1,1 0 0,-1 0 0,-1 0-1,-5-2-199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9 202 16235,'-1'-3'342,"-1"0"0,1 0-1,0 0 1,0-1-1,1 1 1,-1 0 0,1 0-1,-1-1 1,1 1-1,0 0 1,0-1-1,0 1 1,1 0 0,1-6-1,-1 3-22,1 1-1,0-1 0,1 1 0,0 0 1,-1 0-1,1 0 0,1 0 1,3-4-1,1 0-95,0 1 0,1 0 0,0 0 0,1 1 0,-1 0 0,1 0 0,19-8 0,-17 9-404,1 2 0,0-1 0,0 2 0,1 0 0,23-3 0,-27 5-275,-1 1 0,0 0 0,0 1 0,0-1 0,0 2 0,0-1 0,0 1 0,0 1 0,13 5 0,-19-7 191,0 1-1,-1 0 1,1-1 0,-1 1 0,1 0 0,-1 0 0,0 1 0,0-1-1,0 0 1,0 1 0,2 3 0,12 13-1585,-15-19 1833,-1 1 0,1-1 1,0 1-1,0-1 0,-1 1 0,1-1 0,0 0 1,0 1-1,0-1 0,-1 0 0,1 0 1,0 1-1,0-1 0,0 0 0,0 0 1,0 0-1,0 0 0,-1 0 0,1 0 0,0-1 1,0 1-1,0 0 0,0 0 0,1-1 1,20-13 1844,-14 8 176,-28 48 2371,17-36-4276,0 0-1,0 0 0,0 0 0,1 1 1,0-1-1,0 1 0,1-1 0,-1 1 1,1 0-1,1-1 0,-1 1 1,2 10-1,-1-16-84,1 0 0,-1 0 1,1 0-1,0 0 0,-1 0 1,1 0-1,0 0 0,-1 0 1,1 0-1,0 0 0,0 0 1,0 0-1,0-1 0,0 1 0,0 0 1,0-1-1,0 1 0,0-1 1,0 1-1,0-1 0,1 1 1,-1-1-1,0 0 0,0 0 0,0 0 1,1 1-1,-1-1 0,0 0 1,0-1-1,0 1 0,1 0 1,0 0-1,7-1 38,-1-1 1,0 0-1,12-3 1,-18 4-47,28-10 79,1-2 1,-2-2-1,0-1 1,48-34-1,16-8-7,-93 58-77,0 0-1,0-1 0,0 1 0,0 0 0,1 0 0,-1 0 0,0 0 0,0 0 0,0 0 0,1 0 0,-1 0 0,0-1 0,0 1 0,0 0 0,1 0 0,-1 0 0,0 0 0,0 0 0,0 0 0,1 0 0,-1 0 0,0 0 0,0 0 0,0 1 0,1-1 0,-1 0 0,0 0 0,0 0 0,0 0 0,1 0 0,-1 0 0,0 0 1,0 0-1,0 1 0,0-1 0,1 0 0,-1 0 0,0 0 0,1 11 6,-6 16 7,4-23-12,-2 12 55,0 0 1,-1 30 0,4-43-34,0 0 0,-1 0 1,2 0-1,-1 1 0,0-1 1,0 0-1,1 0 0,0 0 1,0 0-1,0 0 0,0 0 1,0 0-1,0-1 1,1 1-1,-1 0 0,1-1 1,0 1-1,0-1 0,0 1 1,0-1-1,0 0 0,3 3 1,-1-4 6,-1 0 1,0 0 0,0-1 0,1 1 0,-1-1 0,1 1 0,-1-1 0,0 0-1,1 0 1,-1-1 0,0 1 0,1-1 0,-1 1 0,0-1 0,1 0 0,-1 0-1,0-1 1,0 1 0,0-1 0,0 1 0,0-1 0,-1 0 0,5-4 0,5-3 47,-1 0 0,0-1 0,-1 0 0,10-13 0,-12 13-19,0-1 1,11-20-1,-17 27-50,0 0 0,0 0 1,-1-1-1,1 1 0,-1 0 0,0-1 0,0 1 0,-1-1 0,1 1 0,-1-1 0,-1-7 1,1 12-10,0-1 0,0 1 0,1-1 0,-1 1 0,-1 0 0,1-1 0,0 1 1,0-1-1,0 1 0,0-1 0,0 1 0,0-1 0,0 1 0,-1 0 0,1-1 0,0 1 1,0-1-1,-1 1 0,1 0 0,0-1 0,-1 1 0,1 0 0,0-1 0,-1 1 0,1 0 1,0 0-1,-1-1 0,1 1 0,-1 0 0,1 0 0,0 0 0,-1-1 0,1 1 1,-1 0-1,1 0 0,-1 0 0,1 0 0,-1 0 0,1 0 0,0 0 0,-1 0 0,1 0 1,-1 0-1,1 0 0,-1 0 0,1 0 0,-1 1 0,1-1 0,0 0 0,-1 0 0,0 1 1,-1 0-2,1 0 0,-1 0 1,0 0-1,1 0 1,-1 0-1,1 1 0,0-1 1,-1 1-1,1-1 0,0 1 1,-1 1-1,1 0 5,0-1 0,0 0-1,0 1 1,0-1 0,1 1-1,-1-1 1,1 1 0,-1-1-1,1 1 1,0-1 0,0 1-1,0-1 1,1 1 0,-1-1-1,1 0 1,-1 1 0,1-1-1,1 4 1,-1-5-25,0 1 0,-1-1 0,1 0-1,0 0 1,0 0 0,0 0 0,0 0 0,0 0-1,0-1 1,0 1 0,0 0 0,0 0 0,1-1-1,-1 1 1,0-1 0,0 1 0,1-1-1,-1 1 1,0-1 0,0 0 0,1 0 0,-1 1-1,1-1 1,-1 0 0,0 0 0,1-1 0,-1 1-1,0 0 1,1 0 0,-1-1 0,0 1 0,0 0-1,1-1 1,-1 1 0,2-2 0,0 0-140,0 0 1,0 0-1,0 0 1,-1 0-1,1 0 1,-1-1-1,1 1 1,-1-1-1,0 0 1,0 0-1,0 1 0,0-1 1,-1-1-1,1 1 1,-1 0-1,0 0 1,0 0-1,1-6 1,3-6-571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22 16171,'13'-3'2700,"-20"0"-776,-23 2 242,18 4-2042,-1 0-1,1 0 1,0 1 0,1 0 0,-1 1-1,1 1 1,0 0 0,0 0 0,1 1 0,-1 1-1,2-1 1,-1 2 0,1-1 0,-14 18-1,22-24-112,-1-1-1,1 0 0,0 1 0,0 0 1,0-1-1,0 1 0,1 0 0,-1-1 1,0 1-1,1 0 0,0 0 0,-1 0 1,1 0-1,0-1 0,0 1 0,0 0 1,0 0-1,0 0 0,0 0 0,0 0 1,1 0-1,-1-1 0,1 3 0,0-2 4,1-1 0,-1 1-1,0-1 1,0 0 0,1 1-1,-1-1 1,1 0 0,0 0-1,-1 0 1,1 0 0,0 0-1,-1 0 1,1 0 0,0-1-1,0 1 1,0-1 0,0 1-1,0-1 1,-1 0-1,1 1 1,0-1 0,2 0-1,7-1 39,-1 1 0,1-1 0,-1-1 0,1 0 1,-1 0-1,0-1 0,0 0 0,14-7 0,-5 1 49,-1-1 0,0-1 0,21-15 0,-34 22-78,-1 1 0,0-1 0,0 0 0,0 0 0,-1 0 1,1 0-1,-1-1 0,4-6 0,-6 10-38,-1-1 0,1 1 1,0-1-1,-1 1 0,0 0 0,1-1 0,-1 1 1,0-1-1,0 1 0,0-1 0,0 1 0,0-1 1,0 1-1,0 0 0,0-1 0,-1 1 0,1-1 1,-1 1-1,1-1 0,-1 1 0,1 0 1,-1 0-1,0-1 0,1 1 0,-1 0 0,0 0 1,0 0-1,0-1 0,0 1 0,0 0 0,0 0 1,0 1-1,-1-1 0,-1-1 0,-8-6-75,3 2-59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16988,'-1'0'119,"0"1"0,0-1 0,0 0 1,0 1-1,0-1 0,0 1 1,-1-1-1,1 1 0,1 0 0,-1-1 1,0 1-1,0 0 0,0 0 1,0-1-1,0 1 0,1 0 0,-1 0 1,0 0-1,1 0 0,-1 0 1,1 0-1,-2 2 0,-8 28 1295,7-20-1076,1 0 0,0 0 0,1 1 0,0-1 0,1 0 1,2 23-1,-2-32-296,0 1 0,0-1 0,1 1 0,0-1 0,-1 1 0,1-1 0,0 0 0,0 1 0,0-1 0,0 0 1,1 0-1,-1 0 0,1 0 0,-1 0 0,1 0 0,0 0 0,0 0 0,-1 0 0,1-1 0,1 1 0,-1-1 0,0 0 0,0 1 0,0-1 0,1 0 0,-1 0 0,1 0 1,-1-1-1,0 1 0,1-1 0,-1 1 0,1-1 0,0 0 0,-1 0 0,1 0 0,2 0 0,5-2 45,-1 1 1,1-1-1,-1-1 0,0 1 0,0-2 1,0 1-1,13-8 0,58-41 378,-30 17-156,-49 35-298,-1-1-1,1 1 1,0-1 0,-1 1-1,1-1 1,0 1-1,-1 0 1,1-1-1,0 1 1,-1 0-1,1-1 1,0 1-1,0 0 1,-1 0 0,1 0-1,0 0 1,0-1-1,-1 1 1,1 0-1,0 1 1,0-1-1,0 0 1,-1 0-1,1 0 1,0 0 0,0 1-1,-1-1 1,2 1-1,-1 0 18,0 1-1,0-1 1,0 0 0,-1 1-1,1-1 1,-1 1-1,1 0 1,-1-1 0,1 1-1,-1 2 1,7 18 254,-6-21-272,0 0 1,-1-1 0,1 1 0,-1 0-1,1-1 1,0 1 0,-1 0 0,1-1-1,0 1 1,0-1 0,0 1 0,-1-1-1,1 0 1,0 1 0,0-1 0,0 0 0,0 0-1,0 1 1,-1-1 0,1 0 0,0 0-1,0 0 1,0 0 0,2 0 0,13-3 75,-1-1 1,1-1-1,-1 0 1,0 0-1,27-15 1,6-2 52,-46 21-130,10-4 18,0 1 0,0 0-1,21-3 1,-31 6-25,1 1 0,0 0-1,-1 0 1,1 0 0,-1 0-1,1 0 1,-1 1 0,1-1 0,-1 1-1,1-1 1,2 2 0,-4-1-2,0-1 0,0 1-1,0 0 1,0 0 0,0 0 0,0-1 0,0 1 0,-1 0 0,1 0 0,0 0 0,0 0 0,-1 1 0,1-1 0,-1 0 0,1 0 0,-1 0 0,1 0 0,-1 1-1,0-1 1,1 0 0,-1 0 0,0 1 0,0 0 0,0 9-8,-1 0 1,0 0-1,0-1 0,-2 1 1,-2 10-1,-4 19-423,9-40 415,0 0 1,0 0-1,0 0 1,0 0-1,0 0 1,0 0-1,0 1 1,0-1-1,0 0 1,0 0-1,0 0 1,0 0-1,-1 0 1,1 0-1,0 1 1,0-1 0,1 0-1,-1 0 1,0 0-1,0 0 1,0 0-1,0 0 1,0 1-1,0-1 1,0 0-1,0 0 1,0 0-1,0 0 1,0 0-1,0 0 1,0 0-1,0 1 1,0-1-1,0 0 1,1 0-1,-1 0 1,0 0-1,0 0 1,0 0 0,0 0-1,0 0 1,0 0-1,0 0 1,1 0-1,-1 0 1,0 0-1,0 0 1,0 0-1,0 0 1,0 0-1,1 0 1,-1 0-1,0 0 1,0 0-1,0 0 1,0 0-1,0 0 1,0 0-1,1 0 1,6-5-551,2-5 266,-1 0 0,0-1 0,10-17 0,-2 4-62,8-14-313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16444,'-14'63'2406,"-23"113"2043,31-135-4014,1 0 0,2 55 0,3-90-419,1 25 31,-1-30-41,0 0 1,1 0-1,-1 1 1,0-1-1,0 0 1,1 0-1,-1 1 1,0-1-1,1 0 0,-1 0 1,1 0-1,0 0 1,-1 0-1,1 0 1,0 0-1,0 0 0,0 0 1,1 1-1,-1-2 0,-1 0-1,1 0 1,0 0-1,-1 0 0,1 0 1,-1-1-1,1 1 1,0 0-1,-1 0 1,1-1-1,-1 1 0,1 0 1,-1-1-1,1 1 1,-1-1-1,1 1 1,-1 0-1,1-1 0,-1 1 1,0-1-1,1 0 1,-1 1-1,0-1 1,1 1-1,-1-1 0,0 1 1,0-1-1,0 0 1,1 1-1,-1-2 1,8-22 91,-7 22-81,5-20 56,0 0 1,-1-1-1,-1 0 1,1-42-1,-5 68-79,1-1-1,0 1 0,0-1 0,1 1 1,-1-1-1,0 0 0,1 0 0,-1 0 1,1 0-1,0 0 0,-1 0 0,1 0 0,0 0 1,0-1-1,1 1 0,-1-1 0,0 1 1,0-1-1,1 0 0,-1 0 0,1 0 1,2 1-1,2 1 5,0-1-1,0 1 1,0-2 0,0 1-1,0-1 1,0 0 0,0 0 0,11-1-1,-11 0 15,0-2-1,0 1 1,-1-1-1,7-2 1,-11 3-4,0 1-1,-1-1 1,1 0 0,-1 1 0,1-1 0,-1 0 0,1 0 0,-1 0 0,1 0 0,-1 0 0,0 0-1,1 0 1,-1-1 0,0 1 0,0 0 0,0-1 0,0 1 0,0-1 0,-1 1 0,1-1 0,1-2-1,-2 4-4,0-1 0,0 1 0,0 0 0,-1-1-1,1 1 1,0 0 0,0-1 0,0 1 0,0 0-1,0-1 1,0 1 0,-1 0 0,1-1-1,0 1 1,0 0 0,0 0 0,-1-1 0,1 1-1,0 0 1,-1 0 0,1-1 0,0 1 0,0 0-1,-1 0 1,1 0 0,0-1 0,-1 1 0,1 0-1,0 0 1,-1 0 0,1 0 0,-1 0-1,1 0 1,0 0 0,-1 0 0,1 0 0,0 0-1,-1 0 1,1 0 0,0 0 0,-1 0 0,1 0-1,-1 0 1,1 0 0,0 1 0,-1-1 0,1 0-1,0 0 1,0 0 0,-1 0 0,0 1-1,-19 9 17,16-7-19,0 1 0,0 0 0,0 0 1,1 0-1,-1 0 0,1 0 0,0 1 0,0-1 0,1 1 0,-1 0 0,-3 10 0,6-14 0,0 1 1,-1 0-1,1-1 0,0 1 0,0 0 0,0-1 0,0 1 0,0 0 1,0 0-1,0-1 0,0 1 0,1 0 0,-1-1 0,1 1 0,-1-1 0,1 1 1,1 1-1,-1-1 0,0-1 1,0 1 0,1-1 0,-1 0 0,1 0-1,0 1 1,-1-1 0,1 0 0,0 0-1,-1 0 1,1-1 0,0 1 0,0 0 0,0-1-1,0 1 1,0-1 0,0 0 0,2 1-1,26 1 53,0-2-1,0 0 0,0-2 0,54-11 1,-83 12-8,0 1 1,0-1 0,-1 1 0,1-1 0,0 0 0,0 1 0,-1-1 0,1 0 0,0 1 0,-1-1 0,1 0 0,-1 0 0,1 0 0,-1 0 0,1 0 0,-1 1 0,0-1 0,1 0 0,-1 0 0,0 0 0,0 0 0,0 0 0,0 0 0,0 0 0,0 0 0,0-1-1,0-33 813,-1 24-615,1 11-239,0-23 578,-4-39 1,4 62-580,0 0 1,0 0 0,0 0-1,0-1 1,0 1 0,0 0-1,0 0 1,0-1 0,0 1-1,0 0 1,0 0 0,0 0 0,0-1-1,0 1 1,1 0 0,-1 0-1,0 0 1,0 0 0,0-1-1,0 1 1,1 0 0,-1 0-1,0 0 1,0 0 0,0 0-1,0 0 1,1-1 0,-1 1 0,0 0-1,0 0 1,1 0 0,-1 0-1,0 0 1,0 0 0,0 0-1,1 0 1,-1 0 0,0 0-1,0 0 1,0 0 0,1 0-1,-1 0 1,0 0 0,0 0 0,1 0-1,-1 1 1,0-1 0,0 0-1,0 0 1,1 0 0,-1 0-1,0 1 1,14 4-86,-13-4 64,15 6-504,1-1-1,0 0 1,0-1 0,0-1 0,0 0 0,0-1 0,1-2 0,0 1 0,-1-2 0,1 0 0,0-1 0,22-5-1,-9-1-506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15 16756,'-3'1'721,"-23"9"4609,25-9-5238,1-1 0,-1 1 0,0-1 0,0 1 1,0 0-1,0-1 0,1 1 0,-1 0 0,0 0 0,1 0 1,-1-1-1,1 1 0,-1 0 0,1 0 0,-1 0 0,1 0 1,-1 0-1,1 0 0,0 0 0,0 0 0,0 0 0,-1 1 1,21-21 3434,-14 17-3513,-1 0 0,0 0 0,1 0 0,-1 1-1,1 0 1,6-1 0,23-5 10,-35 7-23,0 0-1,0 0 0,0 0 1,0 0-1,-1 0 0,1 0 1,0 0-1,0 0 1,0-1-1,0 1 0,0 0 1,0 0-1,0 0 0,0 0 1,0 0-1,-1 0 0,1 0 1,0 0-1,0 0 0,0 0 1,0 0-1,0 0 0,0 0 1,0 0-1,0-1 0,0 1 1,0 0-1,0 0 0,0 0 1,0 0-1,0 0 0,0 0 1,0 0-1,0 0 0,0 0 1,0-1-1,0 1 0,0 0 1,0 0-1,0 0 1,0 0-1,0 0 0,0 0 1,0 0-1,0 0 0,0-1 1,0 1-1,0 0 0,0 0 1,0 0-1,0 0 0,0 0 1,0 0-1,0 0 0,0 0 1,0 0-1,1 0 0,-1 0 1,0 0-1,0-1 0,0 1 1,0 0-1,0 0 0,0 0 1,0 0-1,0 0 0,-8-2 3,-1 3-3,0 0-1,0 0 1,0 1 0,0 1-1,0 0 1,0 0 0,0 0 0,-14 9-1,7-3-5,1 1 0,0 0 0,-20 18 0,30-23 3,0 0-1,0 1 1,1-1 0,0 1-1,0 0 1,1 0 0,-1 0-1,1 0 1,-3 13 0,5-18-22,0 1 0,1 0-1,-1 0 1,1 0 0,0-1 0,-1 1 0,1 0 0,0 0 0,0 0 0,0 0 0,0 0-1,1 0 1,-1-1 0,1 1 0,-1 0 0,1 0 0,-1 0 0,1-1 0,0 1 0,0 0-1,0-1 1,0 1 0,0-1 0,0 1 0,0-1 0,0 1 0,1-1 0,-1 0 0,1 0-1,-1 1 1,1-1 0,-1 0 0,1 0 0,0-1 0,-1 1 0,1 0 0,0 0 0,0-1-1,0 1 1,2-1 0,5 2-308,1-1 1,0 0-1,-1-1 0,1 0 0,0-1 0,-1 0 1,1-1-1,-1 1 0,1-2 0,10-3 0,15-7-641,40-20 0,-17 4-116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1:5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26 128 18468,'-26'0'56,"103"-16"-48,13 4 24,2-2 8,-6 1-16,-4 0 8,-5 0-32,-5 0-16,-16 3-80,-7-1-88,-20 5-272,-10 1-24,-22 4 336,-8 2-96,-12 4-80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 17812,'-5'-1'301,"0"0"-1,0 0 1,0 1 0,0 0-1,-1 0 1,1 0 0,0 1 0,0 0-1,-5 1 1,-45 15 1380,55-17-1659,-12 5 485,-1-1-135,0 0 0,0 2 0,0 0-1,1 0 1,0 1 0,-22 16 0,34-23-357,-1 1 0,1-1-1,-1 0 1,1 1 0,0-1-1,-1 1 1,1-1 0,0 0-1,-1 1 1,1-1 0,0 1-1,-1-1 1,1 1 0,0-1-1,0 1 1,0 0 0,0-1-1,-1 1 1,1-1 0,0 1 0,0-1-1,0 1 1,0 0 0,0-1-1,0 1 1,1-1 0,-1 2-1,1-1-2,-1-1 0,1 1-1,0 0 1,-1 0-1,1 0 1,0-1 0,0 1-1,-1-1 1,1 1-1,0 0 1,0-1 0,0 0-1,0 1 1,1 0-1,38 7 25,-37-7-31,35 2-88,46-1 0,-56-3-28,0 2 0,0 1 0,50 9 0,-77-11 107,0 0 0,0 0 0,0 1 0,-1-1 0,1 0 0,0 0 0,0 1 0,-1-1 0,1 0 0,0 1 0,-1-1 0,1 0 0,0 1-1,-1-1 1,1 1 0,-1-1 0,1 1 0,0 0 0,-1-1 0,1 1 0,-1 0 0,0-1 0,1 1 0,0 1 0,-1-1 4,-1 0 1,1-1-1,0 1 0,0 0 1,0 0-1,-1 0 0,1 0 1,0 0-1,-1-1 1,1 1-1,0 0 0,-1 0 1,1-1-1,-1 1 0,1 0 1,-1-1-1,-1 2 0,-4 4 33,-1-1 0,1 0 0,-12 6 0,-9 5 100,0-2-1,-2 0 0,0-2 0,-33 10 0,60-21-174,-1-1 0,1 1 1,0-1-1,0 0 0,-1 0 1,1 0-1,0 0 0,-4-1 1,5 1 11,1 0 0,-1 0-1,1 0 1,-1-1 0,1 1 0,-1 0 0,1-1 0,0 1 0,-1 0 0,1-1 0,-1 1 0,1 0 0,0-1 0,-1 1 0,1-1 0,0 1 0,0-1 0,-1 1 0,1-1 0,0 1 0,0-1 0,0 1 0,0-1 0,0 1 0,-1-1-1,1 1 1,0-1 0,0 1 0,0-1 0,0 1 0,1-1 0,-1 1 0,0-1 0,0 1 0,0-1 0,0 1 0,0-1 0,1 1 0,-1-1 0,0 1 0,0-1 0,1 1 0,-1-1 0,0 1 0,1 0 0,-1-1 0,7-10-143,0 1 1,1 0-1,9-10 1,-9 11 41,29-33-434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18004,'-2'23'852,"0"-1"0,-9 39 0,-1-3 91,5 2 88,-2 74 0,9-105-892,2-1 0,0 0 1,2 0-1,13 49 0,-23-118-963,-39-96-465,26 86 1279,-23-103-1,41 148 91,0 0 0,1 0-1,-1 0 1,1 0 0,0 0-1,1-8 1,-1 12-55,1 1 0,-1 0 0,1-1 0,-1 1 0,1 0 1,-1-1-1,1 1 0,0 0 0,-1 0 0,1-1 0,0 1 0,0 0 1,0 0-1,0 0 0,0 0 0,0 0 0,0 0 0,1 1 0,-1-1 1,0 0-1,0 0 0,1 1 0,-1-1 0,0 1 0,1-1 0,-1 1 1,0 0-1,1-1 0,-1 1 0,1 0 0,-1 0 0,2 0 0,10 1-18,-1 1-1,0 0 1,0 0 0,0 1-1,22 9 1,14 3-255,-12-7 122,-4-7-57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16996,'2'1'168,"-1"0"1,0 1-1,1-1 1,-1 0 0,0 1-1,0-1 1,0 1-1,0-1 1,0 1 0,0-1-1,0 1 1,0 0-1,-1-1 1,1 1 0,-1 0-1,1 0 1,0 2-1,3 34 709,-3-32-437,1 64 1301,-7 79 0,-1-10-695,6-135-987,1 0 0,-1 0-1,1 1 1,-1-1 0,1 0 0,2 5 0,-3-9-51,0 1 0,0-1 0,0 0-1,0 0 1,1 1 0,-1-1 0,0 0 0,0 0 0,0 1 0,0-1 0,0 0 0,1 0 0,-1 0 0,0 1-1,0-1 1,0 0 0,1 0 0,-1 0 0,0 0 0,0 1 0,0-1 0,1 0 0,-1 0 0,0 0 0,0 0-1,1 0 1,-1 0 0,0 0 0,1 0 0,-1 0 0,0 0 0,0 0 0,1 0 0,0 0 10,0-1 0,0 0 0,0 0 0,-1 1 0,1-1 1,0 0-1,-1 0 0,1 0 0,0 0 0,-1 0 0,1 0 0,-1 0 1,1-2-1,5-14 62,0 0 0,-2-1 0,0 0-1,-1 1 1,-1-1 0,0 0 0,-2-26 0,-16-130 77,11 136-136,5 38-21,-1-1-1,1 0 1,0 0 0,0 0-1,-1 1 1,1-1-1,0 0 1,0 0-1,0 0 1,0 0 0,0 1-1,0-1 1,0 0-1,1 0 1,-1 0-1,0 1 1,0-1 0,1 0-1,-1 0 1,0 0-1,1 1 1,-1-1-1,1 0 1,-1 1 0,1-1-1,-1 0 1,1 1-1,0-2 1,1 2-3,0 0 1,-1 0 0,1 1-1,0-1 1,0 0-1,-1 0 1,1 1 0,0-1-1,-1 1 1,1 0-1,1 0 1,8 3-3,2 0-1,1 0 1,0-2-1,0 0 1,0 0 0,0-1-1,0-1 1,1 0 0,-1-1-1,18-4 1,-13 2 7,0-2 0,-1 0 0,0-1 0,0-1 1,0 0-1,22-14 0,-38 19-1,0 1-1,1-1 1,-1 0 0,0 0 0,0 0 0,0 0-1,0 0 1,2-4 0,-3 6-2,-1 0 1,0-1 0,0 1-1,0 0 1,0 0-1,1-1 1,-1 1-1,0-1 1,0 1-1,0 0 1,0-1-1,0 1 1,0 0-1,0-1 1,0 1-1,0 0 1,0-1 0,0 1-1,0 0 1,0-1-1,0 1 1,-1 0-1,1-1 1,0 1-1,0 0 1,0-1-1,-1 0-1,0 1 0,1-1 0,-1 1 1,0 0-1,0-1 0,1 1 0,-1 0 0,0-1 0,0 1 0,0 0 0,0 0 0,1 0 0,-1 0 0,0 0 0,0 0 0,-1 0 0,-3 0-1,1 1 0,0 0 1,-1 0-1,1 0 0,0 1 0,-1-1 0,1 1 0,0 0 0,0 0 0,0 1 0,1-1 0,-1 1 1,1 0-1,-1-1 0,-3 5 0,-3 4-2,0 0 1,0 1 0,-9 16-1,-4 16 28,21-41-102,1 1 0,0 0 0,0-1 0,0 1 0,0 0 0,1 0 0,-1 0 0,1-1 0,0 1-1,1 7 1,-1-10 44,0 0 0,0-1 0,0 1-1,1-1 1,-1 1 0,0-1 0,0 1-1,0-1 1,0 1 0,1-1 0,-1 1-1,0-1 1,1 1 0,-1-1-1,0 0 1,1 1 0,-1-1 0,0 1-1,1-1 1,-1 0 0,1 1 0,-1-1-1,1 0 1,-1 0 0,1 1 0,-1-1-1,1 0 1,-1 0 0,2 0 0,-1 0 6,0 0 0,0 0 1,-1 0-1,1 0 1,0-1-1,0 1 0,0 0 1,0-1-1,0 1 0,0-1 1,0 1-1,0-1 1,-1 0-1,1 1 0,0-1 1,1-1-1,11-15-414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97 225 18860,'-16'18'1110,"1"1"0,1 0 0,-16 30 0,26-44-952,1 1-1,1 1 0,-1-1 0,1 0 1,0 1-1,0-1 0,1 1 0,0 0 1,0-1-1,0 1 0,1 0 0,0 0 1,0-1-1,1 1 0,0 0 0,3 9 1,-4-13-133,1-1 1,0 0-1,-1-1 0,1 1 1,0 0-1,0 0 1,1 0-1,-1 0 1,0-1-1,0 1 1,1-1-1,-1 1 1,1-1-1,0 1 1,-1-1-1,1 0 1,0 0-1,0 0 1,-1 0-1,1 0 1,3 1-1,-1-1-6,0-1 0,-1 1 1,1-1-1,-1 0 0,1 0 0,-1 0 0,1-1 0,0 1 0,-1-1 0,1 0 1,5-2-1,2-2-3,0 0 1,-1-1 0,0 0-1,0 0 1,0-1 0,16-14-1,-10 4 1,0 0 0,-1-1 0,0 0 0,-2-2 0,0 1 0,-1-2 0,-1 1 0,-1-1 0,-1-1 0,8-28 0,-17 36-46,-6 18-22,-7 16-29,13-20 78,-1 1-1,1 0 1,-1-1-1,1 1 1,0 0-1,-1 0 1,1-1-1,0 1 1,0 0-1,0 0 1,0 0 0,-1-1-1,1 1 1,0 0-1,0 0 1,0 0-1,1-1 1,-1 1-1,0 0 1,0 0-1,0 0 1,0-1-1,1 1 1,-1 0 0,0-1-1,1 1 1,-1 0-1,1 0 1,-1-1-1,2 2 1,-1-2 0,0 1 1,1-1-1,-1 0 0,1 0 1,-1 0-1,1 1 1,-1-1-1,1-1 1,-1 1-1,1 0 1,-1 0-1,0 0 0,1-1 1,-1 1-1,2-1 1,8-4 2,-1 1 0,1-1 0,11-8 0,-4 1 20,-1-1 1,0-1-1,24-25 1,-34 31 3,0 0 0,0-1 0,-1 1 0,0-1 0,0-1 0,-1 1 0,0-1 0,-1 0 0,3-10 0,-7 12 30,-5 9-18,-6 10-2,1 3-32,0 1 1,2 0-1,-1 1 1,2 0-1,0 0 1,1 1-1,-3 17 1,2-5 0,2-1 1,0 1 0,1 42-1,3-57 4,2-1 0,3 26 0,-4-36-5,1 0 1,-1-1-1,1 1 0,0 0 0,-1-1 1,1 1-1,1-1 0,-1 1 1,0-1-1,0 0 0,1 1 0,0-1 1,-1 0-1,1 0 0,0 0 1,0 0-1,0 0 0,0-1 0,0 1 1,0 0-1,4 1 0,-5-3 1,1 0-1,-1 0 0,1 0 0,0 0 1,0 0-1,-1 0 0,1 0 1,0 0-1,-1-1 0,1 1 1,-1 0-1,1-1 0,0 0 1,-1 1-1,1-1 0,-1 0 0,0 0 1,1 0-1,-1 0 0,1 0 1,-1 0-1,0 0 0,0 0 1,0-1-1,0 1 0,0 0 1,0-1-1,1-1 0,3-5 14,0 0 0,0 0 0,5-15 0,0-6 19,-1-1-1,-2 0 1,4-33-1,-9 50-30,-2 13-5,0 0 0,0-1 0,0 1 0,0 0 1,0-1-1,0 1 0,0 0 0,1 0 0,-1-1 0,0 1 0,0 0 0,0-1 0,0 1 1,0 0-1,1 0 0,-1-1 0,0 1 0,0 0 0,0 0 0,1-1 0,-1 1 1,0 0-1,0 0 0,1 0 0,-1 0 0,0-1 0,1 1 0,-1 0 0,0 0 1,1 0-1,-1 0 0,0 0 0,0 0 0,1 0 0,-1 0 0,0 0 0,1 0 1,-1 0-1,0 0 0,1 0 0,-1 0 0,1 0 0,13 7-11,-11-5 9,7 3-2,-1-2 1,1 1 0,-1-1-1,1-1 1,0 0-1,0 0 1,0-1-1,0 0 1,0 0-1,0-2 1,0 1-1,0-1 1,0 0-1,18-5 1,-14 2 11,0-1 0,0 0 0,-1-1 0,1 0 0,-1-1 0,-1-1 0,1 0 0,-1-1 0,17-15 0,-26 21 3,0 0 1,-1 0-1,1 0 1,-1 0-1,1 0 0,-1-1 1,3-6-1,-5 10-7,0-1 0,1 0 0,-1 0 0,0 0-1,0 1 1,0-1 0,0 0 0,0 0 0,0 0 0,0 1 0,0-1-1,0 0 1,0 0 0,0 0 0,-1 1 0,1-1 0,0 0-1,0 0 1,-1 1 0,1-1 0,-1 0 0,1 0 0,0 1-1,-1-1 1,1 1 0,-1-1 0,0 0 0,1 1 0,-1-1-1,0 1 1,1-1 0,-1 1 0,0 0 0,1-1 0,-1 1 0,0 0-1,0-1 1,1 1 0,-1 0 0,0 0 0,0 0 0,0-1-1,1 1 1,-1 0 0,-1 0 0,-4 0 3,-1-1 0,0 1 0,1 1 0,-1-1 0,1 1 0,-1 0 0,1 0 0,0 1 0,-1 0-1,1 0 1,0 0 0,0 1 0,0 0 0,0 0 0,1 1 0,-1-1 0,1 1 0,0 0 0,0 1 0,1-1 0,-1 1 0,1 0 0,-6 8 0,7-3 5,3-9 42,-1-1-42,0 0-8,0 0 2,-2-2-4,-1 1-9,4 1 4,-1-1 0,1 1 0,0 0 0,-1 0 1,1 0-1,-1 0 0,1 0 0,0 0 0,-1 0 0,1 0 0,0 0 0,-1 0 0,1 0 0,-1 0 0,1 0 0,0 0 1,-1 0-1,1 0 0,0 0 0,-1 0 0,1 1 0,0-1 0,-1 0 0,1 0 0,0 0 0,-1 1 0,1-1 1,0 0-1,-1 0 0,1 1 0,0-1 0,0 0 0,0 1 0,-1-1 0,1 0 0,0 1 0,0-1 0,0 0 1,-1 1-1,1 0-10,-8-6-2471,6 3 2216,-4-2-254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92 12907,'1'-2'324,"0"0"1,0-1-1,0 1 1,0-1-1,0 0 1,-1 1-1,1-1 1,-1 0-1,0 1 0,0-1 1,0 0-1,0 1 1,0-1-1,0 0 1,-1 1-1,1-1 1,-1 1-1,0-1 1,0 0-1,0 1 1,0 0-1,0-1 1,-1 1-1,1 0 1,-1-1-1,1 1 1,-1 0-1,0 0 0,0 0 1,0 1-1,-2-3 1,1 2-200,1 1 0,-1 0 1,0-1-1,1 1 0,-1 0 0,0 0 1,0 0-1,1 0 0,-1 1 0,0-1 1,0 1-1,0 0 0,0 0 0,0 0 1,0 0-1,0 0 0,0 1 0,0-1 1,-2 2-1,-3 1-92,1 0 1,0 0-1,1 0 0,-1 1 1,1 1-1,-1-1 1,1 1-1,1 0 0,-1 0 1,1 0-1,-1 1 0,1 0 1,1 0-1,-7 12 1,-3 6-26,2 0 0,-16 46 0,28-70-7,-11 28 37,-6 32 0,15-53-18,1-1 0,0 1 1,0 0-1,0 0 0,1 1 0,0-1 0,0 0 0,1 0 1,0 0-1,3 11 0,-3-17-7,-1 1 0,1 0 0,0-1 0,-1 0 0,1 1-1,0-1 1,0 1 0,0-1 0,0 0 0,0 0 0,1 0 0,-1 0 0,0 0 0,0 0 0,1 0 0,-1 0 0,1 0-1,-1 0 1,1-1 0,-1 1 0,1 0 0,-1-1 0,1 0 0,-1 1 0,1-1 0,0 0 0,-1 0 0,1 0-1,0 0 1,-1 0 0,1 0 0,0 0 0,-1-1 0,3 0 0,2 0 37,1-1 1,-1-1-1,1 0 0,-1 1 1,0-2-1,0 1 1,6-6-1,12-11 106,-1 0 1,-1-2-1,-1 0 1,-2-2-1,0 0 1,-1-1-1,-1-1 1,-2-1 0,0 0-1,15-43 1,-28 65-121,10-28 124,-12 31-145,1 0 0,-1 1 0,1-1 0,-1 0 0,0 1 0,0-1 0,0 0 1,0 1-1,0-1 0,0 0 0,0 1 0,0-1 0,-1 0 0,1 1 0,-1-3 0,0 3-9,0 1-1,0 0 1,1 0 0,-1 0-1,0 0 1,0 0-1,0 0 1,1 0 0,-1 0-1,0 0 1,0 0-1,1 1 1,-1-1 0,0 0-1,0 0 1,1 1 0,-1-1-1,0 1 1,1-1-1,-1 0 1,0 1 0,1-1-1,-1 1 1,1-1 0,-1 1-1,1 0 1,-1-1-1,1 1 1,-1 0 0,-18 20 29,10-7-42,0 0 0,1 0 0,1 1-1,0 0 1,1 0 0,1 1 0,0 0 0,1 0-1,0 0 1,2 0 0,0 0 0,0 23 0,2-36-77,1 1 0,-1 0 1,1-1-1,0 1 0,0 0 0,0-1 1,0 1-1,1-1 0,-1 0 1,1 1-1,4 4 0,-5-7 38,0 0 0,0 1-1,0-1 1,0 0-1,1 0 1,-1 0 0,0-1-1,1 1 1,-1 0 0,0 0-1,1-1 1,-1 1 0,1-1-1,-1 1 1,1-1 0,-1 0-1,1 0 1,0 1-1,-1-1 1,1 0 0,-1 0-1,1-1 1,0 1 0,-1 0-1,1 0 1,-1-1 0,1 1-1,-1-1 1,2 0 0,27-15-379,2-11-133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1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16732,'0'6'5683,"-5"14"-3444,-7 24-878,-7 13-475,-85 299 762,28 43-1379,75-356-256,1-43-13,0 1 0,0 0 0,0-1 0,0 1 0,0 0 0,0-1 0,0 1 0,0-1 0,0 1 1,1 0-1,-1-1 0,0 1 0,0-1 0,1 1 0,-1 0 0,0-1 0,1 1 0,0 0 0,0-1-1,-1 0-1,1-1 1,0 1 0,-1-1-1,1 1 1,0 0-1,-1-1 1,1 1-1,-1-1 1,1 1 0,-1-1-1,1 0 1,-1 1-1,1-1 1,-1 1-1,1-1 1,-1 0 0,0 0-1,1 1 1,-1-1-1,0 0 1,0 0-1,5-10-90,-1 1 0,-1-1 0,0 0-1,0 0 1,-1-1 0,1-19 0,-3-73-1278,0 84 961,-3-22-1209,-2 0 0,-12-53 0,1 16-1731,17 79 3376,-1 0 0,0 0 1,0 0-1,0 0 0,0-1 0,0 1 0,0 0 1,0 0-1,0 0 0,0 0 0,1-1 0,-1 1 1,0 0-1,0 0 0,0 0 0,0 0 0,0 0 1,1-1-1,-1 1 0,0 0 0,0 0 0,0 0 1,1 0-1,-1 0 0,0 0 0,0 0 0,0 0 1,1 0-1,-1 0 0,0 0 0,0 0 0,0 0 1,1 0-1,-1 0 0,0 0 0,0 0 1,0 0-1,1 0 0,-1 0 0,0 0 0,0 0 1,0 0-1,0 1 0,1-1 0,-1 0 0,0 0 1,0 0-1,18 7 1202,-8-4-409,16 5 436,0-2 0,32 3 0,-48-9-1264,0 1 1,-1-1-1,1-1 0,0 1 0,-1-2 0,1 1 0,-1-1 0,1-1 0,14-5 0,-12 1-187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2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20204,'18'-1'701,"-1"-2"-1,1 0 1,-1-1-1,1 0 1,17-8-1,0 1 278,-7 3-469,60-21 323,-77 25-780,-1 0-1,0-1 0,0-1 0,-1 1 1,18-15-1,-26 19-40,0 0 1,1 0-1,-1 0 0,0 0 1,0-1-1,0 1 1,0 0-1,0-1 0,-1 1 1,1 0-1,0-1 1,0-1-1,-1 2-4,0 0 0,0 1 1,0-1-1,0 1 0,0-1 0,0 1 0,0-1 0,0 1 1,0-1-1,0 0 0,0 1 0,0-1 0,-1 1 1,1-1-1,0 1 0,0-1 0,-1 1 0,1-1 0,0 1 1,-1 0-1,1-1 0,0 1 0,-1-1 0,0 1 0,0-1 7,-1 0 0,0 0-1,0 0 1,0 0 0,0 1-1,0-1 1,0 1 0,0-1-1,0 1 1,0 0-1,-1 0 1,1 0 0,0 0-1,0 0 1,0 1 0,0-1-1,0 1 1,-2 0 0,-12 4 9,0 1 1,0 1-1,0 0 1,1 1-1,0 0 1,1 2-1,-24 19 1,21-15-16,2 1 0,0 0 0,1 2 0,0 0 1,-20 33-1,30-44-4,1 1 0,0-1 0,0 1 0,0 0 0,1 0 0,0 0 0,0 1 0,1-1 0,0 0 0,0 12 0,1-17-11,0 1-1,0-1 1,1 0-1,-1 1 1,1-1-1,-1 0 1,1 1-1,0-1 1,0 0-1,0 0 1,1 0-1,-1 1 1,0-1-1,1-1 1,-1 1-1,1 0 1,0 0-1,-1 0 1,1-1-1,0 1 1,0-1-1,0 0 1,0 1-1,1-1 1,-1 0 0,0 0-1,0 0 1,1-1-1,-1 1 1,0-1-1,1 1 1,-1-1-1,1 0 1,-1 1-1,5-2 1,2 1-178,1-1 1,-1 0 0,1 0 0,-1-1-1,1 0 1,-1-1 0,0 0 0,0-1 0,0 0-1,-1 0 1,1-1 0,9-7 0,9-7-331,-1-1 1,29-29-1,-8 3-278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2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16588,'-43'51'3989,"28"-36"-2903,1 2-1,-14 21 1,25-34-976,0 1 0,0 0 0,1 0 0,0 1 0,0-1 0,0 0 0,0 1 0,1-1 0,0 1 0,0-1-1,1 1 1,-1 0 0,2 5 0,-1-9-95,0 0 0,1 0 0,0 0 0,-1-1 0,1 1-1,0 0 1,0-1 0,0 1 0,0 0 0,0-1 0,0 0-1,0 1 1,1-1 0,-1 0 0,0 1 0,1-1 0,-1 0-1,1 0 1,-1 0 0,1 0 0,0 0 0,-1-1 0,1 1-1,0 0 1,0-1 0,0 1 0,-1-1 0,4 1 0,6 0-2,1 1 1,0-1 0,15-1 0,-19 0 13,-2 0-21,-1-1 1,0 2 0,0-1 0,0 1 0,0 0-1,8 2 1,-13-3-5,1 0-1,-1 0 1,1 1 0,-1-1-1,1 0 1,-1 1-1,1-1 1,-1 0 0,0 1-1,1-1 1,-1 1 0,1-1-1,-1 0 1,0 1-1,1-1 1,-1 1 0,0-1-1,0 1 1,1-1 0,-1 1-1,0 0 1,0-1-1,0 1 1,0-1 0,1 1-1,-2 1 4,1 0 0,0-1-1,-1 1 1,1 0-1,-1-1 1,0 1 0,1-1-1,-1 1 1,0-1 0,0 1-1,0-1 1,0 0 0,-1 2-1,-56 66-569,-116 105-1,144-150 286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4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1339 12763,'0'-2'77,"0"0"0,0 1 0,1-1 0,-1 0 0,1 1 0,-1-1 1,1 0-1,-1 1 0,1-1 0,0 1 0,0-1 0,0 1 0,0 0 0,0-1 1,0 1-1,0 0 0,1 0 0,-1 0 0,0 0 0,1 0 0,-1 0 0,0 0 0,1 0 1,-1 0-1,1 1 0,0-1 0,1 0 0,9-4 179,1 1 1,17-5-1,-24 8-54,57-11 407,0 2 1,122-1 0,-90 7-579,168-16-772,-1-11-1,396-100 1,-263 22 1085,429-97 1128,-103 96-520,5 28-724,248-33-192,-604 73-12,378 6 0,-275 25-15,-2-29 12,655-161 360,-1045 184-604,146-51-1,-199 53 151,-28 15 66,1-1 1,-1 1-1,1-1 1,-1 1-1,1-1 0,-1 0 1,0 1-1,1-1 1,-1 0-1,0 1 0,1-1 1,-1 0-1,0 0 1,0 1-1,0-1 1,1-1-1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68 134 19316,'0'-1'65,"0"1"1,0 0-1,0-1 0,0 1 1,0-1-1,0 1 0,0 0 1,0-1-1,0 1 0,0 0 0,0-1 1,-1 1-1,1 0 0,0-1 1,0 1-1,0 0 0,0 0 1,-1-1-1,1 1 0,0 0 1,0 0-1,-1-1 0,1 1 0,0 0 1,-1 0-1,1 0 0,0-1 1,-1 1-1,1 0 0,0 0 1,-1 0-1,1 0 0,0 0 1,-1 0-1,1 0 0,0-1 0,-1 1 1,1 0-1,0 0 0,-1 1 1,-13 11 1256,-7 25-329,21-36-980,-19 51 329,18-48-326,0 0 1,0-1 0,1 1-1,-1 0 1,1 0-1,0-1 1,0 1 0,0 0-1,0 0 1,1-1 0,0 1-1,1 5 1,-2-8-3,1 0-1,-1 0 1,1 0 0,-1-1-1,1 1 1,-1 0 0,1 0 0,0-1-1,-1 1 1,1 0 0,0-1-1,0 1 1,-1 0 0,1-1-1,0 1 1,0-1 0,0 0 0,0 1-1,0-1 1,0 0 0,0 1-1,-1-1 1,2 0 0,1 0 14,-1 0 0,1 0 0,-1 0 1,1 0-1,-1-1 0,1 1 0,-1-1 1,0 0-1,3-1 0,3-1 63,0-1 0,0 0 0,-1-1 0,9-7 0,-1 0 61,-1-1 0,0-1 0,-1-1 0,-1 0 0,-1 0 1,0-1-1,0 0 0,8-21 0,-15 28 12,-6 9 10,-6 17 6,6-12-169,0 1 0,1-1 0,-1 1 0,1-1 0,1 1 0,-1 0 0,1-1 1,0 1-1,0 0 0,1-1 0,0 1 0,1 7 0,-1-10-8,0 0 0,1 0-1,-1 0 1,1-1 0,-1 1-1,1 0 1,0-1 0,0 0-1,0 1 1,0-1 0,0 0 0,0 0-1,1 0 1,-1 0 0,1 0-1,-1-1 1,1 1 0,0-1-1,0 0 1,-1 0 0,1 0 0,0 0-1,0 0 1,5 0 0,-2 0 34,0 0 0,0-1 0,1 0 0,-1 0-1,0-1 1,1 0 0,-1 0 0,0 0 0,0-1 0,0 0 0,0 0 0,0-1 0,-1 1 0,11-8 0,-12 8 13,-1 0 0,1-1 0,-1 1 0,0-1 0,0 0 0,0 0 0,0-1 0,-1 1 0,1 0 0,-1-1 0,0 0 0,0 1 0,0-1 0,0 0 0,-1 0 0,1 0 0,-1 0 0,0 0 0,0 0 0,-1-1 0,1 1 0,-1-7 0,-4 0 121,-3 11-57,6 1-109,0 0-1,0 0 1,1-1 0,-1 1 0,0 0-1,0 0 1,1 0 0,-1 0-1,0 0 1,1 0 0,-1 0-1,1 0 1,-1 0 0,1 0-1,-1 1 1,0 0-4,1 0-1,0 0 1,-1 0-1,1 0 1,0 0-1,0 0 1,0 0-1,0 0 1,0 0-1,1 0 1,-1 0-1,1 0 1,-1 0-1,1 0 1,0 0-1,-1-1 1,1 1-1,0 0 1,0 0-1,0-1 1,2 3-1,-1-3 0,0 1 1,1 0-1,-1-1 0,0 1 0,1-1 0,-1 0 0,1 0 1,-1 0-1,1 0 0,-1-1 0,1 1 0,0 0 0,4-1 1,2 1-1,-1-1 0,1-1 1,-1 0-1,1 0 1,-1 0-1,1-1 0,-1 0 1,0-1-1,9-3 0,-11 3 4,0 0-1,0-1 0,0 0 1,0 0-1,-1 0 0,0 0 1,0-1-1,0 0 0,0 0 1,7-10-1,-9 10 3,-1 0 0,1 0 0,-1 0 0,0-1 0,0 1 0,-1-1 0,0 1 0,0-1 0,0 0 0,0 1 0,-1-1 0,0 0 0,-1 0 0,0-7 0,2 10-6,0-1 0,0 1 0,0 0-1,0-1 1,1 1 0,-1 0 0,1 0 0,0 0-1,2-3 1,-2 4-16,-8 8 10,2-1 7,-5 7-5,0 0-1,0 0 1,2 1-1,-9 16 0,13-23 5,1 1 0,-1-1 0,1 0 0,0 1 0,1-1 0,0 1 0,0 0 0,0 0 0,1-1 0,0 1 0,1 11-1,-1-15-5,1-1 0,0 0-1,0 1 1,0-1 0,0 1-1,0-1 1,0 0 0,0 0-1,1 0 1,0 0 0,-1 0-1,1 0 1,0 0 0,0 0-1,0-1 1,0 1 0,0 0-1,0-1 1,0 0 0,0 0-1,1 0 1,-1 0 0,0 0-1,1 0 1,-1 0 0,1-1-1,-1 1 1,1-1 0,-1 0-1,1 1 1,0-1 0,-1-1-1,4 1 1,3-1-80,0 0-1,0 0 1,0-1 0,-1 0 0,1-1-1,-1 0 1,0 0 0,12-7-1,5-7-97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2:4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12115,'31'-5'5825,"19"-6"-4335,52-10-976,242-7 308,-54 7-726,-203 10-80,0 4 0,0 3 1,107 11-1,-114-2-6,0-3 1,0-3-1,1-4 0,-2-3 1,1-4-1,96-28 0,-67 14 21,0 5 0,115-8-1,267-34 94,-252 38-53,2 0-8,-124 7-187,1 6 1,153 3 0,-216 12 67,-36-2-30,-1 0 0,1-1-1,26-3 1,-43 3 71,0-1-1,-1 1 1,1 0 0,-1-1 0,1 1-1,-1-1 1,1 0 0,-1 1 0,0-1 0,1 0-1,-1 0 1,0 0 0,2-1 0,-2 1 10,-1 0 0,1 0 1,-1 0-1,1 0 1,-1 0-1,0 0 0,0 1 1,1-1-1,-1 0 0,0 0 1,0 0-1,0 0 0,0 0 1,0 0-1,0 0 1,0 0-1,-1 0 0,1 0 1,0 0-1,0 0 0,-1 0 1,1 0-1,-1 0 1,1 0-1,-1-1 0,0 2-2,1-1-1,0 1 0,-1 0 0,1-1 0,-1 1 1,1 0-1,-1-1 0,1 1 0,0 0 1,-1-1-1,1 1 0,-1 0 0,1 0 0,-1 0 1,1 0-1,-1-1 0,1 1 0,-1 0 1,0 0-1,1 0 0,-1 0 0,1 0 0,-1 0 1,1 0-1,-1 0 0,1 0 0,-1 1 1,1-1-1,-1 0 0,1 0 0,-1 0 0,0 1 1,-19 9-243,14-7 167,-14 6-103,-2-1 0,1-1 0,-1-1 1,0-1-1,-32 3 0,-114 1-325,145-8 451,-635 55-581,372-23-299,0-13 1,-302-17 0,417-11 873,-217-7 221,0 25-8,78 22-164,223-19 11,-129 37-1,205-46 11,-54 18 12,61-20-16,0 0 0,0-1-1,0 2 1,0-1-1,1 0 1,-1 1 0,1 0-1,-1-1 1,1 1-1,0 1 1,0-1 0,-2 4-1,5-6 1,-1-1 0,1 1 0,0-1 0,0 1 0,0-1 0,0 1-1,-1 0 1,1-1 0,0 1 0,0-1 0,0 1 0,0 0 0,0-1 0,0 1 0,1-1-1,-1 1 1,0 0 0,0-1 0,0 1 0,0-1 0,1 1 0,-1-1 0,0 1 0,1-1 0,-1 1-1,0-1 1,1 1 0,-1-1 0,1 1 0,-1-1 0,1 0 0,-1 1 0,0-1 0,1 0-1,0 1 1,-1-1 0,1 0 0,-1 0 0,1 1 0,-1-1 0,1 0 0,-1 0 0,1 0 0,0 0-1,-1 0 1,1 0 0,0 0 0,34 4 14,-32-4-12,67-1 42,121-19-1,-90 7-6,130-14 17,500-51-970,-215 17-471,-349 33 957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18 17900,'1'-1'169,"-1"1"1,1-1-1,0 1 1,-1-1-1,1 1 0,0-1 1,-1 0-1,1 1 1,-1-1-1,1 0 1,-1 1-1,1-1 1,-1 0-1,0 0 0,1 1 1,-1-1-1,0 0 1,1-1-1,-1 2-81,-1 0 0,1-1 0,0 1 0,0 0-1,-1 0 1,1-1 0,0 1 0,-1 0 0,1 0 0,0 0 0,-1-1-1,1 1 1,0 0 0,-1 0 0,1 0 0,0 0 0,-1 0-1,1 0 1,0 0 0,-1 0 0,1 0 0,-1 0 0,1 0 0,0 0-1,-1 0 1,1 0 0,-1 0 0,-3 0 242,0 1 1,0 0-1,-1 0 0,1 0 0,0 0 1,-5 3-1,-13 8-76,1 1 0,0 1 0,1 0-1,0 2 1,2 0 0,0 1 0,-18 21 0,35-36-249,-1 0 0,1 0 0,0-1-1,0 1 1,-1 0 0,1 0 0,0 0 0,1 0 0,-1 0 0,0 0-1,0 1 1,1-1 0,0 0 0,-1 0 0,1 0 0,0 1 0,0 3-1,1-4-3,0 0 0,0-1-1,0 1 1,0 0 0,0 0-1,0-1 1,0 1-1,1-1 1,-1 1 0,1-1-1,-1 1 1,1-1 0,0 0-1,-1 0 1,1 0-1,0 0 1,0 0 0,0 0-1,3 1 1,23 8-13,40 9 0,-39-12-11,36 15 1,-61-21 19,-1 1 1,1 0-1,-1 0 1,0 0-1,0 0 1,5 4-1,-8-6 4,1 0-1,-1 1 0,0-1 1,1 1-1,-1-1 0,1 1 1,-1-1-1,0 1 0,0 0 1,1-1-1,-1 1 0,0-1 1,0 1-1,0 0 0,1-1 1,-1 1-1,0-1 0,0 1 1,0 0-1,0-1 0,0 1 1,0 0-1,0-1 0,0 1 0,-1-1 1,1 1-1,0 0 0,0-1 1,0 1-1,-1-1 0,1 1 1,0 0-1,-1-1 0,1 1 1,-1-1-1,1 1 0,0-1 1,-1 0-1,1 1 0,-1-1 1,1 1-1,-1-1 0,1 0 1,-2 1-1,-6 4 32,0 1 0,-1-2 1,1 1-1,-1-2 0,0 1 0,-16 3 1,-58 11 169,80-18-197,-6 2-80,4-1-95,0 0-1,1 0 1,-1-1-1,0 0 1,0 0-1,1 0 1,-7-1-1,8-2-1115,8-3 807,12-2-28,8 1-232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22 17420,'0'-1'225,"0"0"1,0 0 0,0-1 0,0 1 0,0 0-1,0 0 1,0-1 0,0 1 0,0 0-1,-1 0 1,1-1 0,-1 1 0,1 0 0,-1 0-1,1 0 1,-2-2 0,2 3-109,-1 1 0,1-1 1,-1 0-1,1 0 0,-1 0 1,1 0-1,0 1 0,-1-1 0,1 0 1,-1 1-1,1-1 0,-1 0 0,1 1 1,0-1-1,-1 0 0,1 1 1,0-1-1,-1 0 0,1 1 0,0-1 1,-1 1-1,1-1 0,0 1 0,0-1 1,0 1-1,-21 45 2400,20-43-2573,-20 55 599,2 0-1,2 2 1,-15 116-1,31-171-522,0 5 7,0 1-1,1-1 1,0 1-1,1 10 1,-1-19-13,0-1-1,0 1 1,1-1-1,-1 0 1,0 1-1,0-1 1,1 1-1,-1-1 1,1 0-1,-1 1 1,1-1-1,0 0 1,0 0-1,-1 1 1,1-1-1,0 0 1,0 0-1,0 0 1,0 0-1,0 0 1,0 0 0,1-1-1,-1 1 1,0 0-1,0 0 1,1-1-1,-1 1 1,0-1-1,1 1 1,-1-1-1,0 0 1,1 1-1,-1-1 1,1 0-1,-1 0 1,1 0-1,-1 0 1,3 0-1,2-2 40,0 0 0,0 0 1,0 0-1,0 0 0,0-1 0,-1 0 0,1 0 0,-1-1 0,6-5 0,45-41 295,-53 46-326,33-32-94,-2-1 0,-2-2 0,-1-2 1,39-68-1,-67 103-296,1-1 0,-1 0-1,0-1 1,3-12 0,-5 18 301,-1 0 0,0 1-1,1-1 1,-1 0 0,0 0 0,0 1 0,0-1-1,-1 0 1,1 1 0,0-1 0,0 0 0,-1 1-1,1-1 1,-1 0 0,0 1 0,1-1-1,-1 1 1,0-1 0,0 1 0,0-1 0,0 1-1,0 0 1,0 0 0,-1-1 0,1 1 0,-2-1-1,-16-7-767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17268,'0'30'2352,"3"-5"-1424,1-7-359,2-2 1215,5-3-480,0-2-240,4-2-840,0-1-440,2-4-968,0-2 1064,-3-2-232,0 0-176</inkml:trace>
  <inkml:trace contextRef="#ctx0" brushRef="#br0" timeOffset="1">379 0 16732,'-13'25'2160,"7"1"-1136,-1 0-432,-1 0 1689,0 0-961,4-3-632,4-3-336,0-6-680,3-4-344,0-7-616,0-3 992,-2-7-248,6-7-240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19868,'0'-6'2001,"0"4"-1321,0 1-312,3 1 1160,1 4-440,4 2-1296,-2 1-2152,11-3 2120,-2 2-328,5 0-232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 15611,'-9'34'1958,"2"1"0,2 0-1,-2 46 1,9 105 1397,-1-143-3496,-1-33 179,0 10 561,3-17-233,2-11-78,15-36 108,14-50-1,9-20-351,-43 113-45,55-110-187,-49 101 148,1 0-1,0 0 0,0 1 0,1 0 0,0 0 0,0 1 1,1 0-1,13-9 0,-19 15 25,1 0 1,-1 0-1,0 1 1,0 0-1,1-1 1,-1 1-1,1 0 0,-1 0 1,1 1-1,-1-1 1,1 1-1,0 0 1,-1 0-1,1 0 0,-1 0 1,1 1-1,0-1 1,-1 1-1,1 0 1,-1 0-1,1 1 0,3 1 1,-5-2 8,0 1 0,0-1 0,0 1 0,0-1 0,-1 1 0,1 0 0,0-1 1,-1 1-1,1 0 0,-1 0 0,0 0 0,0 1 0,0-1 0,0 0 0,0 0 0,0 1 0,0-1 0,-1 0 0,1 1 0,-1-1 1,0 1-1,0-1 0,0 0 0,0 1 0,0-1 0,0 1 0,0-1 0,-1 1 0,0-1 0,1 0 0,-1 1 0,0-1 0,-2 3 1,-1 3 19,-1 0 0,1-1 0,-2 1 0,1-1 1,-1 0-1,-1-1 0,1 1 0,-1-1 0,0 0 1,0-1-1,-1 0 0,1 0 0,-1-1 0,0 1 1,-1-2-1,1 1 0,-1-1 0,1-1 1,-1 1-1,-12 0 0,19-2-17,0-1 0,0 0 1,0 0-1,0 0 0,0 0 0,0 0 0,0 0 0,-1-1 1,1 1-1,0-1 0,0 1 0,0-1 0,0 0 1,0 0-1,0 1 0,1-2 0,-1 1 0,0 0 0,0 0 1,1-1-1,-1 1 0,1 0 0,-1-1 0,1 0 1,-1 1-1,1-1 0,0 0 0,0 0 0,0 1 0,0-1 1,0 0-1,1 0 0,-1 0 0,0 0 0,0-3 1,-4-37-44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 16708,'0'0'84,"0"0"1,1-1-1,-1 1 1,0 0 0,0 0-1,1-1 1,-1 1-1,0 0 1,0 0 0,1 0-1,-1-1 1,0 1 0,0 0-1,1 0 1,-1 0-1,0 0 1,1 0 0,-1 0-1,0-1 1,1 1-1,-1 0 1,0 0 0,1 0-1,-1 0 1,0 0-1,1 0 1,-1 0 0,0 1-1,1-1 1,0 0 0,4 10 1411,-3 24 74,-2-27-1062,-1 118 1968,-24 183 0,33-384-1551,16-101-735,-23 174-191,-1 0 0,1-1 0,0 1 0,0 0 0,0 0 0,1-1 0,-1 1 0,3-3 0,-3 6 0,-1-1 0,1 1 1,0-1-1,-1 1 0,1-1 0,0 1 0,0-1 0,0 1 0,0-1 0,-1 1 0,1 0 0,0 0 0,0 0 0,0-1 0,0 1 1,0 0-1,0 0 0,0 0 0,0 0 0,-1 0 0,1 1 0,0-1 0,0 0 0,0 0 0,0 0 0,0 1 0,0-1 0,-1 1 1,1-1-1,0 0 0,0 1 0,1 1 0,7 2 1,0 1 0,0-1 0,1-1 0,-1 0 0,1 0 0,0-1 0,0 0 0,0 0 1,0-1-1,0-1 0,0 0 0,0 0 0,0-1 0,0 0 0,0 0 0,0-2 0,0 1 0,-1-1 0,1 0 0,-1-1 0,1 0 0,-1-1 1,-1 0-1,1 0 0,-1-1 0,0 0 0,0 0 0,0-1 0,-1 0 0,0 0 0,-1-1 0,1 0 0,-1 0 0,-1-1 0,6-10 1,-8 11 10,0 1 1,-1-1-1,0 1 1,0-1-1,0 0 1,-1 1-1,-1-1 1,1 0 0,-1 0-1,-2-14 1,2 19-6,-1 0-1,1 0 1,-1 0 0,0 0 0,0 0 0,0 0-1,-1 1 1,1-1 0,0 0 0,-1 1 0,0-1 0,0 1-1,-2-3 1,2 3-3,0 1 0,1 0 0,-1 0 0,0 0 0,0 0 0,0 0 0,0 0 0,0 0 0,-1 1 0,1-1 0,0 1 0,0-1 0,0 1 0,-1 0 0,1 0 0,0 0 1,0 0-1,0 0 0,-1 1 0,-1 0 0,-1 0-1,0 1 0,0 0 0,1 0 0,-1 0 0,0 1 1,1-1-1,0 1 0,0 0 0,0 1 0,0-1 0,0 1 1,1-1-1,-1 1 0,1 0 0,0 0 0,0 1 1,1-1-1,-3 6 0,0-1-2,2-1-1,-1 1 1,1-1 0,0 1 0,1 0-1,0 0 1,0 0 0,1 0 0,0 13-1,1-17 1,1 0-1,-1-1 1,1 1-1,0-1 1,0 1 0,1-1-1,-1 0 1,1 1-1,0-1 1,0 0-1,0 0 1,1 0-1,-1-1 1,1 1-1,0 0 1,0-1 0,1 0-1,-1 0 1,0 0-1,1 0 1,5 3-1,0-1 1,-1-1-1,1 0 0,0-1 1,1 1-1,-1-2 1,0 1-1,1-2 0,-1 1 1,12 0-1,-18-2 2,6 0-3,0 1 0,0 0 1,0 0-1,0 1 1,15 5-1,-21-6 2,-1 0 0,0 0 0,0 0 0,-1 1 0,1-1 0,0 0 0,0 1 0,-1 0 0,1-1 0,0 1 0,-1 0 0,0 0 0,1 0 0,-1 0 0,0 0 0,0 0 0,0 0 0,0 0 0,-1 0 0,1 0 0,-1 1 0,1-1 0,-1 0 0,0 0 0,1 1 0,-1-1 0,-1 4 0,0 6 8,-1-1 1,0 0-1,-3 12 1,2-13 20,0 0 0,1 0 0,-1 18 1,10-32-418,-2-4 23,1-1 1,-1 1 0,-1-1 0,1 0-1,-1-1 1,2-10 0,8-14-10,5-9-257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 13683,'1'2'224,"0"-1"0,0 0 0,0 0 0,0 1 0,0-1 0,0 0 0,0 0 0,1 0 0,-1 0-1,0 0 1,1 0 0,-1 0 0,0-1 0,1 1 0,-1 0 0,1-1 0,0 1 0,-1-1 0,1 0 0,-1 1 0,1-1 0,3 0 0,-2 0 119,1-1 1,0 0-1,-1 1 1,1-1-1,-1 0 1,1-1-1,-1 1 1,0-1-1,0 1 1,4-4-1,-2 2-64,0 0 0,0 0 0,-1-1 0,0 0-1,1 0 1,-2 0 0,1 0 0,0-1 0,-1 0 0,0 1 0,0-1 0,0 0-1,3-9 1,-6 13-257,1 0 0,-1 0-1,0 0 1,1 1 0,-1-1-1,0 0 1,0 0 0,0 0-1,0 0 1,0 1 0,0-1-1,0 0 1,0 0 0,0 0-1,0 0 1,-1 1 0,1-1-1,0 0 1,0 0 0,-1 0-1,1 1 1,-1-1 0,1 0-1,-1 1 1,1-1 0,-1 0-1,1 1 1,-1-1 0,1 0-1,-1 1 1,0-1 0,1 1-1,-1-1 1,0 1 0,0 0-1,1-1 1,-1 1 0,0 0-1,0-1 1,0 1 0,1 0-1,-2 0 1,-1 0 0,1 0 0,-1 0 0,0 0 0,1 0 1,-1 1-1,1-1 0,-1 1 0,1 0 0,0 0 0,-1 0 0,1 0 0,-4 2 0,-1 3-7,1-1-1,-1 1 1,1 0 0,0 1-1,1-1 1,0 1-1,0 0 1,0 1-1,1-1 1,0 1 0,1 0-1,-4 9 1,4-8-9,0 0 0,1 0 0,0 0 0,0 1 0,1-1 0,0 1 0,1 0 0,0-1 0,0 1 0,3 15 0,-2-23-86,-1 1-1,1-1 1,0 1-1,0-1 1,0 1-1,0-1 1,0 1-1,1-1 1,-1 0 0,1 0-1,-1 1 1,1-1-1,0 0 1,0-1-1,0 1 1,0 0-1,0 0 1,0-1-1,0 1 1,1-1-1,-1 0 1,0 0-1,1 0 1,-1 0-1,1 0 1,0 0-1,4 0 1,-4-1-77,1 0 1,0 0-1,0 0 0,-1-1 1,1 1-1,0-1 0,-1 0 1,1 0-1,-1 0 0,1-1 1,-1 1-1,1-1 0,-1 0 1,0 1-1,0-2 0,0 1 1,0 0-1,0-1 0,3-3 1,16-24-852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77 17572,'14'3'1187,"-9"-1"-416,0-1-1,0 0 0,0 0 1,0 0-1,0 0 0,9-1 0,-13 0-672,0-1 0,0 1 0,0 0 0,0-1 0,0 1 0,0-1 0,0 1 0,0-1 0,0 0 0,0 1 0,0-1 0,0 0 0,0 0 0,-1 1 0,1-1 0,0 0-1,-1 0 1,1 0 0,0 0 0,-1 0 0,1 0 0,-1 0 0,0 0 0,1 0 0,-1 0 0,0 0 0,1 0 0,-1-1 0,0 1 0,0 0 0,0 0 0,0 0 0,0 0-1,0 0 1,-1 0 0,1-2 0,0 0-64,-1 1 0,1 0 0,0-1 0,-1 1 0,1 0-1,-1 0 1,0-1 0,1 1 0,-1 0 0,0 0 0,0 0 0,-1 0-1,1 0 1,0 0 0,-1 0 0,1 1 0,-1-1 0,1 0 0,-1 1 0,0-1-1,0 1 1,0 0 0,0-1 0,0 1 0,0 0 0,0 0 0,0 0-1,0 1 1,-1-1 0,1 0 0,0 1 0,0 0 0,-1-1 0,1 1-1,0 0 1,-1 0 0,1 0 0,-4 1 0,-2 0-31,1 0 1,-1 1-1,1-1 0,-1 1 1,1 1-1,0-1 0,0 1 1,0 1-1,1-1 1,-12 9-1,10-5 2,0 1 1,1 0 0,0 0-1,1 0 1,0 1-1,0 0 1,1 0-1,0 1 1,0-1 0,1 1-1,-3 12 1,5-16-20,1 0 0,-1 0 0,1 0 0,1 1 0,-1-1 0,1 0 0,1 0 0,-1 1 0,2 5 0,-1-8-34,0 0 0,0-1 0,0 1 0,1 0 0,-1-1 0,1 0 0,0 1 0,0-1 0,1 0 0,-1 0 0,0 0 0,1 0 0,0-1 0,0 1-1,5 3 1,-6-4-21,1-1-1,-1 0 0,1 0 1,0 1-1,-1-1 1,1-1-1,0 1 0,0 0 1,-1-1-1,1 1 0,0-1 1,0 0-1,0 0 0,0 0 1,0-1-1,0 1 0,-1 0 1,1-1-1,0 0 1,0 0-1,-1 0 0,1 0 1,0 0-1,-1 0 0,1-1 1,3-3-1,25-15-431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19732,'-11'3'688,"1"1"0,0 0 0,1 1-1,-1 0 1,1 1 0,0-1 0,-14 13 0,18-14-553,0 1 0,0-1-1,0 1 1,1 0 0,0 1 0,0-1 0,0 1 0,0 0 0,1 0 0,0 0-1,0 0 1,1 0 0,-2 8 0,4-12-140,0 0 0,-1 0 0,2 0 1,-1-1-1,0 1 0,0 0 0,1 0 0,-1 0 0,1 0 0,-1-1 0,1 1 0,0 0 0,0-1 0,0 1 1,0 0-1,0-1 0,0 1 0,0-1 0,0 1 0,1-1 0,-1 0 0,0 0 0,1 0 0,-1 1 1,1-1-1,0 0 0,-1-1 0,1 1 0,0 0 0,2 0 0,8 4-121,1-1 0,-1 0 0,19 2-1,-11-1-47,-15-4 126,-1 0-1,1 1 0,-1 0 1,1-1-1,-1 2 0,8 4 1,-12-7 46,1 1 0,-1-1 0,1 0 0,-1 1 0,1-1 1,-1 1-1,1-1 0,-1 1 0,0-1 0,1 1 0,-1 0 0,0-1 1,0 1-1,1-1 0,-1 1 0,0 0 0,0-1 0,0 1 1,0 0-1,0-1 0,0 1 0,0 0 0,0 1 9,0-1 0,-1 0 0,1 0 0,-1 0-1,0 0 1,1 0 0,-1 0 0,0 0 0,0 0 0,0 0-1,1-1 1,-1 1 0,0 0 0,0 0 0,0-1 0,0 1-1,-2 0 1,-6 4-132,0 0-1,0 0 1,-1-1 0,-13 4-1,22-7 52,-1 0-1,1-1 1,-1 1-1,1-1 0,-1 0 1,0 1-1,1-1 1,-1 0-1,0 0 1,1 0-1,-1 0 0,0 0 1,1-1-1,-1 1 1,0 0-1,1-1 1,-1 1-1,1-1 0,-1 0 1,1 1-1,-1-1 1,1 0-1,-1 0 1,1 0-1,0 0 1,-1 0-1,1 0 0,0 0 1,0-1-1,0 1 1,0 0-1,0-1 1,0 1-1,0 0 0,-1-4 1,-1-18-586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29 16588,'1'-1'172,"0"0"1,-1 1-1,1-1 1,0 0-1,-1 0 1,1 1-1,-1-1 1,1 0-1,-1 0 1,0 0-1,1 0 1,-1 1-1,0-1 1,0 0 0,1 0-1,-1 0 1,0 0-1,0 0 1,0 0-1,0-2 1,-1 3-43,1-1 0,-1 1 1,1-1-1,0 1 0,-1-1 0,1 1 0,-1-1 1,1 1-1,-1-1 0,1 1 0,-1 0 1,0-1-1,1 1 0,-1 0 0,0-1 1,1 1-1,-1 0 0,1 0 0,-1 0 1,0 0-1,0-1 0,-4 1 192,1 0 1,-1 0-1,1 0 0,-1 0 0,1 1 0,-1-1 0,-6 3 0,-8 4-178,0 1-1,1 0 1,0 1-1,0 1 0,1 1 1,-22 18-1,30-22-145,1 0-1,0 0 0,1 1 1,0 0-1,0 0 0,0 1 1,1 0-1,1 0 1,-1 0-1,1 1 0,1 0 1,0 0-1,-5 17 0,9-25 3,0 0 0,0-1-1,0 1 1,0 0-1,1 0 1,-1 0 0,0 0-1,1 0 1,-1-1 0,1 1-1,-1 0 1,1 0-1,0-1 1,0 1 0,0 0-1,0-1 1,0 1 0,0-1-1,1 0 1,-1 1-1,0-1 1,1 0 0,-1 0-1,1 1 1,-1-1 0,1 0-1,-1-1 1,1 1-1,0 0 1,0 0 0,-1-1-1,4 1 1,7 3-3,0-1 1,1 0-1,19 1 1,-25-3 2,33 2 0,-29-3 3,0 0 0,-1 1 0,1 0 1,0 1-1,-1 0 0,0 1 0,11 4 0,-20-7 1,0 0 0,-1 1 0,1-1 1,-1 0-1,1 1 0,0-1 0,-1 0 0,1 1 0,-1-1 0,1 1 0,0-1 1,-1 1-1,1-1 0,-1 1 0,0 0 0,1-1 0,-1 1 0,1-1 0,-1 1 0,0 0 1,0-1-1,1 1 0,-1 0 0,0-1 0,0 1 0,0 0 0,0 0 0,0-1 1,0 1-1,0 0 0,0 0 0,0 1 15,-1 0 1,0 0-1,0-1 1,0 1-1,0 0 1,0-1-1,0 1 1,-1-1-1,1 1 1,0-1-1,-4 2 1,-3 3 105,0 0 1,-1 0 0,-14 6-1,2-4 42,-1 0-1,0-1 0,-1-1 1,1-1-1,-1-1 0,0-1 1,0-2-1,0 0 1,0-1-1,0-1 0,-25-4 1,40 1-1175,14-1 54,21-4-557,-21 7 1171,65-29-1068,-24 9 506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7:21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9 182 18580,'-2'-3'-1,"1"0"1,0 0-1,0 0 1,0 0-1,0 0 1,1 0-1,-1 0 0,1 0 1,-1 0-1,1 0 1,0 0-1,1 0 1,-1 0-1,0 0 1,1 0-1,-1 0 0,1 0 1,2-4-1,1-4-310,2 1-1,-1-1 1,11-14 0,2-3 179,-16 25 110,16-24-164,-18 27 184,0-1 1,0 1-1,1 0 0,-1-1 0,0 1 1,0 0-1,1-1 0,-1 1 0,0 0 1,1 0-1,-1-1 0,0 1 0,1 0 1,-1 0-1,1 0 0,-1-1 1,0 1-1,1 0 0,-1 0 0,1 0 1,-1 0-1,0 0 0,1 0 0,-1 0 1,1 0-1,-1 0 0,1 0 0,-1 0 1,0 0-1,1 0 0,-1 0 0,1 0 1,-1 1-1,0-1 0,1 0 0,-1 0 1,0 0-1,1 1 0,-1-1 0,1 0 1,-1 0-1,0 1 0,0-1 0,1 0 1,-1 1-1,0-1 0,0 0 0,1 1 1,-1-1-1,0 0 0,0 1 0,0-1 1,1 1-1,-1-1 0,0 0 0,0 1 1,0-1-1,0 1 0,0-1 1,0 1-1,0-1 0,0 1 0,6 27 1,-1 1-1,-2-1 1,0 33 0,1 2 0,0-20-47,2-1 0,1 0 1,2 0-1,2 0 0,22 53 1,-27-81 18,1 0 0,1-1 1,0 1-1,1-2 0,0 1 1,1-1-1,22 20 0,-24-25 16,1 0-1,0-1 1,0 0 0,1-1-1,-1 0 1,1 0-1,0-1 1,1 0 0,-1-1-1,1-1 1,-1 1 0,18 0-1,-6-2-42,0-1 0,1-1 0,-1-2 0,0 0 0,0-1 0,0-1 0,0-1 1,22-10-1,165-82-336,-191 89 360,58-32-65,-25 12 66,2 3 1,85-31-1,-124 53 38,-1 0 0,1 2-1,0-1 1,-1 1 0,1 1 0,22 1 0,-28 1 0,1 0-1,-1 0 1,0 1 0,0 0-1,1 1 1,-1 0 0,-1 0-1,1 0 1,0 1 0,-1 0-1,0 1 1,7 5 0,0 3 9,0-1 1,-1 2-1,-1 0 0,-1 0 1,13 21-1,44 85 77,-18-28-12,-34-66-47,0-2 1,2 0 0,0 0 0,25 23 0,-33-38-20,0 0 1,0-1-1,1 0 0,0-1 1,0 0-1,0-1 0,1 0 1,0-1-1,1 0 1,-1-1-1,26 6 0,-19-8 3,-1-1 0,1-1 0,-1 0 0,1-1 0,-1-1 0,1-1 0,-1 0 0,0-2 1,0 0-1,30-13 0,8-8-98,99-65 1,-19 10-1229,-122 74 1206,0 0 1,1 1-1,-1 0 0,1 2 0,1 0 1,28-4-1,-39 7 33,0 1 1,1 1-1,-1-1 0,0 1 1,7 2-1,-12-3 69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3:0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10426,'2'-3'244,"-1"1"0,1-1 0,0 1 0,0 0-1,0-1 1,0 1 0,1 0 0,-1 1 0,0-1-1,1 0 1,0 1 0,-1-1 0,1 1 0,0 0 0,-1 0-1,1 0 1,0 0 0,0 0 0,0 1 0,0 0-1,0-1 1,5 1 0,184 4 941,-69 1-1151,450 43-15,-199-9-111,538 49 44,-641-50 52,532 56 24,-486-83-191,1-13-1,543-75 1,-40-53-730,117-17 786,-921 145 106,-12 1-15,-17 4 9,6-2-401,-1 1-1,0 0 1,1 1 0,-9 4-1,19-12 36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51 14747,'34'9'5395,"-29"-7"-4974,-1-1-1,1 1 1,0-1-1,0 0 1,-1 0 0,1-1-1,0 1 1,0-1 0,0 0-1,-1 0 1,9-2-1,-8 1-224,-1-1-1,1 0 1,0-1-1,-1 1 1,1-1-1,-1 0 0,5-4 1,-7 6-139,-1 0 0,0 0 0,0 0-1,0 0 1,0 0 0,-1 0 0,1 0 0,0-1 0,0 1 0,-1 0 0,1 0 0,0-1-1,0-1 1,-1 2-33,0 0 0,0 0 0,-1 1 0,1-1 0,0 0 0,0 0 0,0 1 1,0-1-1,-1 0 0,1 0 0,0 1 0,-1-1 0,1 0 0,-1 1 0,1-1 0,-1 1 0,1-1 0,-1 0 0,1 1 0,-1-1 0,1 1 0,-1-1 0,0 1 0,1 0 0,-1-1 0,0 1 0,0-1 0,-3 0 4,0-1 1,0 1-1,-1 0 0,1 0 1,0 0-1,0 1 0,0-1 1,-1 1-1,1 0 0,0 1 1,0-1-1,-1 1 0,1-1 1,0 1-1,0 0 0,0 1 1,0-1-1,0 1 0,0 0 1,-5 3-1,-2 1-20,1 1 0,0 0-1,0 0 1,0 1 0,-15 17-1,18-16 2,0 0 0,0 0 0,1 1 0,0-1 0,1 1 0,0 1 0,0-1 0,1 1 0,-3 11 0,6-19-17,0 1 1,1-1-1,-1 1 0,1-1 0,-1 0 0,1 1 0,0-1 1,0 1-1,1-1 0,-1 1 0,1-1 0,0 1 1,0-1-1,0 1 0,0-1 0,0 0 0,1 0 1,-1 0-1,1 0 0,0 0 0,0 0 0,0 0 1,0 0-1,1-1 0,-1 1 0,1-1 0,0 0 0,-1 0 1,1 0-1,0 0 0,0 0 0,5 2 0,3 0-249,0 0 0,0-1-1,1 0 1,-1-1-1,1 0 1,-1-1-1,1-1 1,16 0-1,-9-1-80,-1-1 0,0-1-1,1-1 1,26-9 0,4-7-464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20236,'-16'27'4699,"3"13"-3968,1 0-1,2 1 1,-7 61 0,3 128-302,13-214-402,0-8-4,1-1 1,0 1-1,0 0 1,1 0 0,0 0-1,0 0 1,1 0-1,2 8 1,-4-16-21,0 1 1,0-1-1,0 0 0,0 0 1,1 0-1,-1 0 0,0 1 1,0-1-1,0 0 0,0 0 1,0 0-1,0 0 1,0 1-1,0-1 0,1 0 1,-1 0-1,0 0 0,0 0 1,0 0-1,0 0 0,0 1 1,1-1-1,-1 0 0,0 0 1,0 0-1,0 0 0,0 0 1,1 0-1,-1 0 0,0 0 1,0 0-1,0 0 0,1 0 1,-1 0-1,0 0 0,0 0 1,0 0-1,0 0 0,1 0 1,-1 0-1,0 0 0,6-8 76,0-12 6,-1-6-3,-1 0 0,-1 0 1,-1-32-1,-8-78-20,1 108-70,2 16-13,4 10-5,0 5-12,1 1 32,0 0 1,0 0 0,0-1 0,0 1 0,1-1 0,-1 1 0,1-1 0,0 0 0,0 0 0,0 0 0,0-1-1,1 1 1,-1-1 0,1 0 0,-1 0 0,1 0 0,0 0 0,0 0 0,0-1 0,0 0 0,0 0-1,0 0 1,0 0 0,0-1 0,0 1 0,0-1 0,1 0 0,-1 0 0,0-1 0,0 1 0,5-2 0,-1 0 3,-1 0 1,0-1 0,1 0 0,-1 0-1,0 0 1,0-1 0,-1 0 0,1 0-1,-1-1 1,0 0 0,0 0 0,-1 0-1,1-1 1,-1 0 0,0 0 0,4-7 0,9-22 28,-17 33-23,0 0-1,0 0 0,0-1 0,0 1 0,-1 0 1,1-1-1,-1 1 0,1 0 0,-1-1 1,0 1-1,0 0 0,0-1 0,0 1 0,-1-3 1,1 5-4,0-1 0,0 1 0,-1 0 0,1 0 0,0-1 0,0 1 0,0 0 0,-1-1 0,1 1 0,0 0 0,0 0 0,-1-1 0,1 1 0,0 0 1,0 0-1,-1 0 0,1-1 0,0 1 0,-1 0 0,1 0 0,0 0 0,-1 0 0,1 0 0,0 0 0,-1-1 0,1 1 0,-1 0 0,1 0 0,0 0 1,-1 0-1,1 0 0,0 1 0,-1-1 0,-15 8 1,-9 16 5,10-7-2,1 0-1,-13 22 1,22-30 5,0 0 0,0 1 0,1-1 0,0 1 0,0 0-1,-3 18 1,7-27-7,0 0 0,-1 0-1,1 0 1,0 0-1,0 0 1,0 0 0,0 0-1,0 0 1,0 0 0,0 0-1,0 0 1,1 0 0,-1 0-1,0 0 1,1 0 0,-1 0-1,0 0 1,1 0 0,-1-1-1,1 1 1,-1 0 0,1 0-1,0 0 1,-1-1 0,1 1-1,0 0 1,0-1 0,-1 1-1,1 0 1,0-1 0,0 1-1,0-1 1,0 0-1,0 1 1,0-1 0,0 0-1,-1 1 1,1-1 0,0 0-1,0 0 1,0 0 0,0 0-1,0 0 1,0 0 0,2 0-1,3-1 5,1 1 0,0-1 0,-1-1 0,1 1 0,10-5 0,85-42 29,8-3-6,-108 50-28,1 0 0,0 0-1,0 0 1,0 0-1,0 1 1,0-1 0,0 1-1,4 0 1,-6 0-1,0 0 0,-1 0 0,1 1 0,0-1 0,0 0 0,-1 1 0,1-1 0,0 0 0,-1 1 0,1-1 0,-1 1 0,1-1 0,0 1 0,-1-1 0,1 1 0,-1-1 0,0 1 0,1 0 1,-1-1-1,1 1 0,-1 0 0,0-1 0,1 1 0,-1 0 0,0 0 0,0-1 0,0 1 0,1 0 0,-1 0 0,0-1 0,0 1 0,0 0 0,0 0 0,-1 1 0,1 7 1,-1-1 0,-1 1 0,0 0 0,-5 15 0,4-17 9,1 1 1,0 0-1,0-1 0,1 1 1,0 0-1,0 10 0,1-18-7,0 1-1,0-1 0,0 1 1,0-1-1,0 1 1,0-1-1,0 1 1,0-1-1,0 0 0,0 1 1,0-1-1,1 1 1,-1-1-1,0 1 0,0-1 1,0 0-1,1 1 1,-1-1-1,0 0 0,0 1 1,1-1-1,-1 0 1,0 1-1,1-1 0,-1 0 1,0 1-1,1-1 1,-1 0-1,1 0 0,-1 0 1,0 1-1,1-1 1,-1 0-1,1 0 0,-1 0 1,1 0-1,-1 0 1,1 0-1,-1 0 1,0 0-1,1 0 0,-1 0 1,1 0-1,-1 0 1,1 0-1,-1 0 0,1 0 1,-1 0-1,1-1 1,23-12 37,-19 10-29,63-46 50,-51 35-71,2 0 0,0 1 0,1 1 0,0 1 0,27-11 1,-46 21 5,1 0 1,-1 1-1,0-1 1,1 1-1,-1-1 1,1 1-1,-1 0 1,1 0-1,-1 0 1,1-1-1,-1 1 1,1 1 0,-1-1-1,1 0 1,-1 0-1,1 0 1,-1 1-1,1-1 1,-1 1-1,0-1 1,1 1-1,1 1 1,-2-1 0,-1 0 0,1 1 1,0-1-1,-1 1 0,1-1 0,0 0 1,-1 1-1,0-1 0,1 1 0,-1 0 1,0-1-1,0 1 0,0-1 0,0 1 1,0-1-1,0 1 0,0 0 0,-1-1 1,1 1-1,-1 1 0,-4 14-11,4-14 15,0 0 1,0 0-1,0 1 0,0-1 1,0 0-1,1 1 0,-1-1 0,1 1 1,0-1-1,1 5 0,-1-7 1,1-1-1,-1 0 0,1 0 1,-1 1-1,1-1 0,0 0 1,-1 0-1,1 0 1,-1 0-1,1 0 0,-1 0 1,1 0-1,0 0 0,-1 0 1,1 0-1,-1 0 1,1 0-1,0 0 0,-1-1 1,1 1-1,-1 0 0,1 0 1,-1-1-1,1 1 0,0-1 1,16-7-11,-16 8 8,19-11-49,-3 1-41,0 0-1,1 2 1,0 0-1,0 1 1,1 0 0,33-6-1,-50 13 78,0 0 1,0 0-1,0-1 0,0 2 0,0-1 0,0 0 1,0 0-1,0 1 0,0-1 0,0 1 1,3 1-1,-4-2 13,0 0 0,-1 1-1,1-1 1,-1 1 0,1-1 0,0 1 0,-1 0 0,1-1 0,-1 1-1,0-1 1,1 1 0,-1 0 0,1 0 0,-1-1 0,0 1 0,0 0 0,1 0-1,-1-1 1,0 1 0,0 1 0,0 3 31,0 1-1,-1-1 1,0 0 0,0 0-1,-1 0 1,1 0 0,-4 6-1,3-6 20,0-1 1,1 1-1,0 0 0,-1 0 0,1 0 0,0 5 0,1-9-42,0-1 1,0 1-1,0-1 0,1 1 0,-1-1 1,0 1-1,0-1 0,0 0 0,0 1 1,1-1-1,-1 1 0,0-1 0,1 0 0,-1 1 1,0-1-1,0 1 0,1-1 0,-1 0 1,1 1-1,-1-1 0,0 0 0,1 0 1,-1 1-1,1-1 0,-1 0 0,1 0 0,-1 0 1,1 1-1,18-1 87,18-9-43,114-58-399,-150 66 335,0 1 0,0-1 1,0 1-1,1-1 0,-1 1 0,0 0 1,0-1-1,0 1 0,0 0 0,1 0 1,-1 0-1,0 0 0,0 0 0,1 0 1,-1 0-1,0 0 0,0 1 0,2-1 1,-3 1 7,0-1 0,1 1 0,-1-1 0,0 1 0,0-1 0,1 1 0,-1-1 0,0 1 0,0 0-1,0-1 1,1 1 0,-1-1 0,0 1 0,0-1 0,0 1 0,0 0 0,0-1 0,0 1 0,-1-1 0,1 1 0,0 0 0,0-1 0,0 1 0,0-1 0,-1 2 0,-3 7-6,-1 0 0,0 1-1,-8 9 1,6-7 29,3-6-30,1-1-161,0 1 0,0 0 0,0-1 1,-2 10-1,6-13-1277,3-5 1130,5-4 177,7-10-388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5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11 17732,'0'0'105,"0"0"-1,0 0 1,0 0 0,1 0 0,-1 0 0,0 0 0,0-1 0,0 1-1,1 0 1,-1 0 0,0 0 0,0 0 0,0 0 0,0-1 0,1 1-1,-1 0 1,0 0 0,0 0 0,0-1 0,0 1 0,0 0 0,0 0-1,0 0 1,0-1 0,0 1 0,0 0 0,0 0 0,0-1 0,0 1-1,0 0 1,0 0 0,0 0 0,0-1 0,0 1 0,0 0-1,0-1 1,-9-2 2134,-16 3 329,16 1-2262,-1 1 1,0 0 0,1 0-1,0 1 1,-1 0 0,1 0-1,1 1 1,-10 6-1,12-7-278,0 0-1,1 1 1,0 0-1,-1 0 0,1 1 1,0 0-1,1 0 0,-1 0 1,1 0-1,0 0 0,1 1 1,-5 8-1,7-12-26,0 0 1,1-1-1,-1 1 0,1 0 1,-1 0-1,1-1 1,0 1-1,0 0 0,-1 0 1,1-1-1,0 1 0,1 0 1,-1 0-1,0 0 0,1-1 1,-1 1-1,0 0 1,1-1-1,0 1 0,1 2 1,-1-2-5,1 1 1,0 0-1,1-1 1,-1 0-1,0 1 1,1-1-1,-1 0 1,1 0 0,0-1-1,4 3 1,7 3-25,1-2 0,0 0 0,27 6 0,-32-8 14,11 1-9,-14-3 10,1 0-1,-1 1 0,1 0 1,-1 0-1,0 0 0,0 1 1,0 0-1,0 1 0,0 0 1,8 6-1,-14-9 15,-1-1 0,1 1 0,0 0 0,-1 0 1,1-1-1,-1 1 0,0 0 0,1 0 0,-1 0 0,0-1 0,1 1 0,-1 0 0,0 0 1,0 0-1,0 0 0,0 0 0,0 0 0,0-1 0,0 1 0,0 0 0,0 0 1,0 0-1,0 0 0,-1 0 0,1-1 0,0 1 0,-1 0 0,1 0 0,0 0 1,-1-1-1,1 1 0,-1 0 0,0 0 0,1-1 0,-1 1 0,1 0 0,-1-1 1,0 1-1,1-1 0,-2 1 0,-3 3 42,-1 0 1,0 0-1,-12 6 0,15-9-29,-24 11 217,-34 10 0,39-15-461,1 1 1,-1 1-1,-23 13 0,43-21 204,1 0 0,-1 1 0,1-1 0,-1 0 0,1 0 1,0 1-1,-1-1 0,1 1 0,0-1 0,0 1 0,0-1 0,0 1 0,0 0 0,1-1 0,-1 1 1,0 0-1,1 0 0,0 0 0,-1-1 0,1 3 0,-1 20-327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83 197 18292,'-2'0'118,"-1"1"0,1-1 1,0 0-1,0 1 0,-1 0 1,1-1-1,0 1 0,0 0 0,0 0 1,0 0-1,0 0 0,0 1 1,0-1-1,0 1 0,1-1 0,-1 1 1,0-1-1,1 1 0,-1 0 1,1 0-1,0 0 0,-1 0 0,1 0 1,-1 4-1,-3 4 148,1 1 1,1 0-1,-4 19 0,6-27-162,-4 24 174,0 0-1,0 28 1,4-48-233,1 0-1,0 1 1,1-1 0,-1 0-1,1 0 1,1 1 0,-1-1-1,1 0 1,1 0 0,-1 0-1,1-1 1,6 11 0,-8-15-28,0-1 1,0 1 0,1-1-1,-1 1 1,1-1-1,-1 1 1,1-1 0,0 0-1,0 0 1,-1 0 0,1 0-1,0 0 1,0 0-1,0 0 1,0 0 0,0-1-1,0 1 1,4-1-1,-3 0 5,1 0 0,0 0-1,-1 0 1,1-1-1,0 0 1,-1 0 0,1 0-1,-1 0 1,7-3-1,1-2 26,-1 0-1,0-1 1,0 0-1,-1 0 1,12-13-1,-1-1 88,-1 0-1,-1-1 0,15-27 1,-24 36-10,-2 0 0,0 0 0,0-1 0,-2 0 0,1 0 0,-2-1 0,4-21 0,-9 21 139,1 15-259,0 0 1,0 0-1,0 0 1,0 0 0,0 0-1,-1 0 1,1 0-1,0 0 1,0 0 0,0 0-1,0 0 1,-1 0 0,1 0-1,0 0 1,0 0-1,0 0 1,0 0 0,0 0-1,-1 0 1,1 0-1,0 0 1,0 0 0,0 0-1,0 0 1,0 1-1,-1-1 1,1 0 0,0 0-1,0 0 1,0 0-1,0 0 1,0 0 0,0 0-1,0 1 1,-1-1 0,1 0-1,0 0 1,0 0-1,0 0 1,0 0 0,0 1-1,0-1-2,-1 1-1,1-1 1,0 1-1,0 0 1,-1-1-1,1 1 0,0-1 1,0 1-1,0 0 1,0-1-1,0 1 1,0-1-1,0 1 1,0 0-1,0-1 1,0 1-1,0-1 1,0 1-1,0 0 1,0-1-1,1 1 0,-1-1 1,0 1-1,0-1 1,1 1-1,-1 0 1,0-1-1,1 1 1,-1-1-1,1 0 1,-1 1-1,1-1 1,-1 1-1,1-1 1,-1 0-1,1 1 0,-1-1 1,2 1-1,1 0-3,1 0 0,0-1-1,0 1 1,0-1-1,0 1 1,0-1-1,-1 0 1,1-1 0,0 1-1,0-1 1,0 0-1,0 1 1,-1-2-1,1 1 1,4-2 0,6-3 3,-1-1 0,21-13 1,-14 6 24,0 0 0,27-27 0,-38 33-5,-1-1 0,0 0 0,-1-1 0,0 0-1,0 0 1,-1 0 0,6-14 0,-5-7 94,-7 31-114,0 0 0,0 0 0,0 0 0,0 0 0,0 0 0,0 0 0,0-1 0,0 1 0,0 0 0,0 0 0,0 0 1,0 0-1,0 0 0,0 0 0,0 0 0,0 0 0,0-1 0,0 1 0,0 0 0,0 0 0,0 0 0,0 0 0,0 0 0,0 0 0,0 0 0,-1 0 0,1 0 1,0 0-1,0 0 0,0 0 0,0 0 0,0 0 0,0-1 0,0 1 0,0 0 0,0 0 0,-1 0 0,1 0 0,0 0 0,0 0 0,0 0 0,0 0 0,0 0 1,0 0-1,0 0 0,0 0 0,-1 0 0,1 1 0,0-1 0,0 0 0,0 0 0,0 0 0,0 0 0,0 0 0,0 0 0,0 0 0,0 0 0,-1 0 0,1 0 0,-7 4 25,0 2-1,0 0 0,1 0 0,0 1 0,0 0 1,0 0-1,0 0 0,-7 16 0,1 0 56,-14 39 0,13-24-11,2 1 1,2 0-1,1 1 1,-4 76-1,11-61-28,2 0-1,2 0 1,12 58 0,-11-92 3,1 0-1,13 36 1,-41-120 653,5 17-668,3-2 0,2 0 0,2-1 0,-8-73 1,17 110-79,1 0 0,0-1 0,1 1 0,0-1 0,3-12 0,-3 21-16,1 0 0,0 0 1,1 1-1,-1-1 0,1 0 0,-1 1 1,1-1-1,0 1 0,0 0 1,1 0-1,-1-1 0,1 1 0,-1 1 1,1-1-1,0 0 0,0 1 1,0-1-1,0 1 0,1 0 1,4-2-1,122-57-3372,-95 43 2683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 16171,'-11'-7'2473,"5"7"-1273,1 0-536,5 4 2689,5 5-1905,1 2-1392,-3-2 417,-3-3-449,-5-1-112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17788,'-7'120'5549,"4"-87"-5025,1 0 0,1-1 0,2 1 1,1 0-1,8 40 0,-10-71-494,1 1 0,-1 0 0,1-1 0,0 1 0,0-1 0,0 1 1,0-1-1,0 1 0,1-1 0,-1 0 0,1 0 0,0 0 0,0 0 1,-1 0-1,1 0 0,0 0 0,4 2 0,-3-3-8,-1 0 0,0-1 1,0 0-1,0 1 0,0-1 0,0 0 0,0 0 0,1 0 1,-1 0-1,0 0 0,0-1 0,0 1 0,0 0 0,0-1 1,0 0-1,0 0 0,0 1 0,0-1 0,0 0 0,0-1 1,0 1-1,3-3 0,8-7 96,0-1-1,-1 0 1,-1-1 0,1 0 0,-2-1 0,0 0 0,11-22-1,13-17 371,-34 52-468,1 0-1,-1 0 1,1 1 0,-1-1 0,1 0 0,-1 1 0,1-1 0,-1 0 0,1 1 0,0-1 0,-1 1 0,1-1 0,0 1 0,0-1 0,-1 1 0,1 0 0,2-1 0,-3 1-12,0 0 1,1 0-1,-1 0 0,0 1 0,1-1 0,-1 0 0,0 0 0,1 1 0,-1-1 1,0 0-1,1 0 0,-1 1 0,0-1 0,0 0 0,1 1 0,-1-1 0,0 0 0,0 1 1,0-1-1,0 1 0,1-1 0,-1 0 0,0 1 0,0-1 0,0 1 0,0 0 1,3 41 154,-3-23-143,0-18-18,0 0 0,0 0 0,0 0 0,0 0-1,1-1 1,-1 1 0,0 0 0,0 0-1,1 0 1,-1-1 0,1 1 0,-1 0 0,0-1-1,1 1 1,0 0 0,-1-1 0,1 1 0,-1 0-1,1-1 1,0 1 0,-1-1 0,1 1 0,0-1-1,-1 0 1,2 1 0,0 0 1,-1-1-1,1 0 1,-1 0-1,1 0 1,-1 0 0,0 0-1,1-1 1,-1 1 0,1 0-1,-1-1 1,1 1 0,-1-1-1,2 0 1,7-4 7,-2 0-1,1-1 1,11-9 0,-14 10-9,11-9 10,32-22 30,-45 34-39,-1-1 0,1 1 0,0 1 0,0-1 0,0 0 0,0 1 0,0 0 0,0 0 0,1 0 0,-1 1 0,6-1 0,-10 1-1,1 0-1,0 0 0,0 0 1,-1 0-1,1 0 0,0 1 1,0-1-1,-1 0 0,1 1 1,0-1-1,-1 0 0,1 1 1,0-1-1,-1 1 0,1-1 1,-1 1-1,1-1 0,0 1 1,-1-1-1,0 1 0,1-1 0,-1 1 1,1 0-1,0 0 0,-1 1 2,1 0 0,0 0 0,-1 1 0,0-1 1,1 0-1,-1 0 0,0 0 0,0 4 0,-9 41 28,9-44-29,0-3-47,0 1 1,0 0 0,-1 0-1,1 0 1,0 0 0,0 0-1,-1 0 1,1 0-1,-1-1 1,1 1 0,-1 0-1,1 0 1,-1-1 0,1 1-1,-1 0 1,0 0 0,1-1-1,-1 1 1,0-1-1,1 1 1,-1-1 0,-2 2-1,3-2-20,-1 0-1,0 0 0,0-1 0,0 1 0,0 0 0,0 0 0,0 0 0,1-1 0,-1 1 0,0 0 0,0-1 0,0 1 1,1-1-1,-1 1 0,0-1 0,0 1 0,1-1 0,-1 1 0,0-2 0,-5-4-328,0-1-1,1-1 1,-8-11-1,11 16 432,-15-28-791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18364,'3'-8'2344,"-2"1"-1487,2 1-401,-1 2 1392,1 4-864,2 2-520,2 6-1344,2-1 888,2 1-280,3 1-128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19188,'-11'80'3093,"-7"103"307,17-127-2839,2 1 0,11 66-1,-5-98-486,-7-25-71,0 0-1,0 0 1,0 0-1,1 0 1,-1 0-1,0 0 1,0 0-1,0 1 1,0-1 0,0 0-1,1 0 1,-1 0-1,0 0 1,0 0-1,0 0 1,0 0-1,1 0 1,-1 0 0,0 0-1,0 0 1,0 0-1,0 0 1,1 0-1,-1 0 1,0 0-1,0 0 1,0 0-1,0 0 1,1 0 0,-1 0-1,0 0 1,0 0-1,0-1 1,0 1-1,0 0 1,1 0-1,-1 0 1,0 0-1,0 0 1,0 0 0,0 0-1,0-1 1,0 1-1,0 0 1,0 0-1,1 0 1,-1 0-1,0 0 1,0-1-1,0 1 1,0 0 0,0 0-1,0 0 1,0 0-1,0-1 1,2-4 36,0-1 0,-1 1 1,0-1-1,0 0 0,1-7 0,0-28 147,-1-1-1,-5-43 0,6 84-196,3 6-5,8 9-19,-10-11 20,4 4 0,0-1-1,0 0 1,1 0 0,0-1 0,0 0-1,0 0 1,0-1 0,1 0-1,10 4 1,-16-7 20,-1 0 0,1 0 0,0-1 0,-1 1 0,1-1-1,0 1 1,-1-1 0,1 0 0,0 0 0,0 0 0,-1-1 0,1 1 0,0 0-1,0-1 1,-1 0 0,1 0 0,-1 0 0,1 0 0,0 0 0,-1 0 0,0-1-1,1 1 1,-1-1 0,0 1 0,0-1 0,0 0 0,0 0 0,0 0 0,0 0-1,-1 0 1,1-1 0,-1 1 0,1 0 0,-1-1 0,2-3 0,-3 5 4,1 0 1,-1 0-1,1-1 0,-1 1 1,0 0-1,0 0 1,1-1-1,-1 1 1,0 0-1,0 0 1,0-1-1,0 1 0,0 0 1,-1 0-1,1-1 1,-1-1-1,-5 1 73,-6 10-59,6-2-20,0 2-1,0-1 1,1 1-1,0-1 1,1 1-1,-1 1 1,2-1-1,-1 1 1,1-1-1,0 1 1,1 0-1,0 0 1,1 0-1,0 0 1,0 17-1,1-24-2,0-1-1,0 1 0,0-1 1,1 0-1,-1 1 1,1-1-1,-1 0 1,1 1-1,-1-1 1,1 0-1,0 1 1,-1-1-1,1 0 1,0 0-1,0 0 0,0 0 1,0 0-1,0 0 1,0 0-1,0 0 1,1 0-1,-1-1 1,0 1-1,2 0 1,0 0-3,0 0 1,-1-1-1,1 1 0,0-1 1,0 0-1,0 0 1,0 0-1,-1 0 1,1-1-1,0 1 1,4-2-1,3-1-4,0-1-1,0 0 1,0-1-1,-1 0 0,14-9 1,-9 4 56,-2-1 0,1 0 0,-2-1 0,1-1 1,-2 1-1,18-28 0,-26 38 4,-1 0 0,0 0 0,0 0 1,0 0-1,0 0 0,0 0 0,-1 0 0,1 0 1,0-1-1,-1 1 0,0 0 0,1 0 0,-1 0 1,0-1-1,0 1 0,0 0 0,-1 0 0,1-1 1,-1 1-1,1 0 0,-1 0 0,1 0 0,-1 0 1,0 0-1,0 0 0,0 0 0,0 0 0,-1 0 1,1 0-1,0 0 0,-1 1 0,1-1 0,-1 1 0,0-1 1,-2-1-1,14 8-53,0 0 0,1 0 1,0-1-1,0-1 0,13 3 0,65 10-473,-79-15 72,-1-1 0,0 0 0,1 0 0,-1-1 0,1 0 0,-1-1 0,0 0 0,14-5 0,-20 6 45,0 0 0,0 0 0,0 0 0,0-1 0,-1 1 0,1-1 0,0 0 0,-1 0 0,1 0 0,-1 0 0,0 0 0,0 0 0,0-1 0,0 1 0,0-1 0,0 0 0,-1 1 0,1-1-1,-1 0 1,0 0 0,0 0 0,0 0 0,0 0 0,0 0 0,-1 0 0,1 0 0,-1 0 0,0-6 0,0 8 246,-1-1 0,1 1-1,0-1 1,-1 1 0,1 0-1,-1-1 1,1 1 0,-1-1-1,0 1 1,1 0 0,-1 0-1,0-1 1,0 1 0,0 0-1,0 0 1,0 0 0,0 0 0,-1 0-1,1 0 1,0 0 0,0 1-1,-1-1 1,1 0 0,0 1-1,-1-1 1,-2 0 0,3 1 319,-1-1 0,1 1 0,-1 0 0,0-1 0,1 1 0,-1 0 0,0 0-1,1 0 1,-1 1 0,0-1 0,1 0 0,-1 1 0,1-1 0,-3 2 0,-4 4-435,13-1 1423,-4-4-674,0-1 0,0 0 0,0 1 1,1-1-1,-1 0 0,0 0 0,0 0 0,1 0 0,-1 0 1,0 0-1,0 0 0,0 0 0,3-1 0,6-3 991,18-9 338,-32 12-1824,-1 0 0,1 0 0,-1 1 0,0-1 0,1 1 0,-1 0-1,1 1 1,-9 0 0,2 2-22,-1 1 0,0-1 0,1 2 0,0 0 0,0 0 0,0 1 0,-18 13 0,25-16-8,1 0 0,-1 1 1,0-1-1,1 1 1,0 0-1,-1 0 0,2 0 1,-1 0-1,-3 8 1,5-9-5,0 0 1,0-1-1,0 1 1,1 0-1,-1 0 1,1 0-1,0 0 1,0-1-1,0 1 1,0 0 0,0 0-1,1 0 1,-1 0-1,1 0 1,0-1-1,0 1 1,2 5-1,-1-5-61,0 0 0,0-1 0,0 1 0,0 0 0,0-1 0,0 0-1,1 1 1,0-1 0,-1 0 0,1 0 0,0 0 0,0-1 0,0 1-1,0-1 1,0 0 0,0 1 0,0-1 0,1-1 0,-1 1 0,0 0-1,1-1 1,-1 0 0,0 1 0,1-1 0,-1-1 0,5 0 0,5 0-98,1-1 1,-1-1-1,1 0 1,-1-1 0,15-6-1,14-8-378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19188,'-8'1'537,"-1"1"0,0 0 0,1 0 1,-1 1-1,1 0 0,0 1 0,0-1 0,0 2 0,0-1 0,1 1 0,0 0 0,0 1 1,0-1-1,0 2 0,-9 11 0,15-18-536,1 1 1,-1 0-1,1 0 1,-1-1-1,1 1 1,-1 0-1,1 0 1,0 0-1,-1-1 0,1 1 1,0 0-1,0 0 1,0 0-1,0 0 1,0 0-1,0 0 1,0 0-1,0 0 0,0-1 1,0 1-1,0 0 1,0 0-1,1 0 1,-1 1-1,1-1-25,0 1 1,0-1-1,0 0 0,0 0 1,1 0-1,-1 0 0,0 0 0,0 0 1,1 0-1,-1 0 0,1-1 1,-1 1-1,2 0 0,7 2-235,-1 0 0,1-1 0,16 2 0,-21-3 145,19 1-446,-17-2 370,0 0 0,1 1 0,-2 0-1,1 0 1,0 1 0,0 0 0,11 4 0,-17-5 193,-1-1 1,1 1 0,-1-1-1,1 0 1,-1 1 0,0-1-1,1 1 1,-1 0 0,1-1-1,-1 1 1,0-1-1,1 1 1,-1 0 0,0-1-1,0 1 1,0 0 0,1-1-1,-1 1 1,0 0 0,0-1-1,0 1 1,0 0 0,0-1-1,0 1 1,0 0 0,0-1-1,-1 1 1,1 0 0,0-1-1,0 1 1,0-1 0,-1 1-1,1 0 1,0-1 0,-1 1-1,1-1 1,-1 1 0,1-1-1,0 1 1,-1-1 0,1 1-1,-2 0 1,-25 25 599,23-23-515,-3 3 8,0 0 0,0-1 1,-1 1-1,1-2 0,-1 1 1,-1-1-1,1 0 0,-10 3 1,18-7-158,-1 0 0,0 0 0,1 0 1,-1 0-1,0 0 0,1 1 1,-1-1-1,0 0 0,0 0 0,1-1 1,-1 1-1,0 0 0,1 0 1,-1 0-1,0 0 0,1-1 0,-1 1 1,1 0-1,-1 0 0,0-1 1,1 1-1,-1-1 0,1 1 1,-1 0-1,1-1 0,-1 1 0,0-2 1,1 1-20,-1 0 1,1-1-1,-1 1 1,1 0-1,-1-1 1,1 1-1,0-1 1,0 1 0,0 0-1,0-1 1,0 1-1,0-3 1,2-6-181,0 1 0,1-1 0,3-10 0,-4 15 93,10-31-730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16820,'0'0'74,"1"1"1,-1-1-1,1 0 1,-1 0-1,1 0 1,-1 0-1,1 1 0,-1-1 1,1 0-1,-1 0 1,0 1-1,1-1 1,-1 0-1,1 1 1,-1-1-1,0 0 1,1 1-1,-1-1 1,0 1-1,1-1 1,-1 1-1,0-1 1,0 0-1,1 1 1,-1-1-1,0 1 1,0-1-1,0 1 1,0 0-1,0-1 1,0 1-1,0-1 1,0 2-1,0 22 884,-1-15-174,1 56-45,3-1-1,3 1 1,15 66 0,-22-130-1489,-3-7 212,-11-23-39,-17-38 466,30 63 138,-19-55 457,19 54-394,1 0-1,0-1 1,0 1 0,0 0-1,1-1 1,0 1 0,0-1 0,0 1-1,2-7 1,-2 11-74,1-1 0,0 0 1,0 0-1,0 1 0,0-1 0,0 1 0,0-1 0,0 1 1,0-1-1,1 1 0,-1 0 0,1-1 0,-1 1 1,1 0-1,-1 0 0,1 0 0,0 0 0,-1 1 0,1-1 1,0 0-1,0 1 0,0-1 0,-1 1 0,1-1 1,0 1-1,0 0 0,0 0 0,2 0 0,8 0-88,0 0 1,0 1-1,14 2 0,-20-2 95,38 5-71,8 2-65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3:0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30 458 13235,'-29'-8'1540,"29"8"-1528,0 0-1,0 0 0,0 0 0,0 0 0,0 0 0,0 0 0,0 0 0,0 0 0,0 0 0,0 0 0,1 0 1,-1 0-1,0 0 0,0 0 0,0 0 0,0 0 0,0-1 0,0 1 0,0 0 0,0 0 0,0 0 0,0 0 1,0 0-1,0 0 0,0 0 0,0 0 0,0 0 0,0 0 0,0 0 0,0-1 0,0 1 0,0 0 0,0 0 1,0 0-1,0 0 0,0 0 0,0 0 0,0 0 0,0 0 0,0 0 0,0 0 0,0-1 0,0 1 0,0 0 1,0 0-1,0 0 0,0 0 0,0 0 0,0 0 0,0 0 0,0 0 0,0 0 0,0 0 0,0 0 0,0 0 1,0 0-1,0-1 0,-1 1 0,1 0 0,0 0 0,0 0 0,0 0 0,0 0 0,0 0 0,0 0 0,0 0 0,0 0 1,0 0-1,-1 0 0,21-3 527,329-5 346,-204 9-824,1023-66 31,-621-15-49,-13 3 19,2 26 89,-388 46-118,125-10 179,-225 9-278,0-2 1,-1-2-1,78-27 0,-113 33 93,0-2 0,-1 0 0,1 0 0,-1-1 0,0 0-1,-1-1 1,11-9 0,2-4-63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20388,'3'1'3159,"-3"-2"-3103,0 1 1,0 0-1,0 0 0,0 0 1,0 0-1,0 0 1,0 0-1,0 0 0,0 0 1,0 0-1,0 0 1,0 0-1,2 9 1730,-1 11-434,-1 11-426,-1 8-582,2 0-1,1 0 1,8 38-1,-10-76-333,1 1-1,-1-1 0,0 0 0,0 1 1,1-1-1,-1 0 0,0 1 1,1-1-1,0 0 0,-1 0 0,1 1 1,0-1-1,-1 0 0,1 0 0,0 0 1,0 0-1,0 0 0,0 0 1,0 0-1,1 0 0,-1-1-2,0 0 1,0 0-1,0 0 0,0 0 1,-1 0-1,1 0 0,0 0 1,0-1-1,0 1 0,-1 0 1,1-1-1,0 1 0,-1 0 1,1-1-1,0 1 0,-1-1 1,1 1-1,0-1 0,-1 0 1,1 1-1,-1-1 0,1 1 1,0-2-1,4-6 34,0 0 1,0 0-1,-1 0 0,5-12 1,7-30-110,18-94 0,-32 144-152,0 1 0,0-1 0,0 1 0,0 0 1,0-1-1,-1 1 0,1 0 0,0 0 0,-1 0 0,1 1 1,-1-1-1,3 3 0,21 12-1545,-11-10 1180,2-1 1,-1 0-1,1-1 0,-1 0 0,1-1 0,0-1 0,0-1 0,0 0 0,0-1 0,1-1 0,-1 0 0,0-1 0,25-7 0,-38 8 702,1 0 0,-1-1 1,0 1-1,0-1 0,0 0 0,-1 0 1,1 0-1,0 0 0,-1 0 1,3-3-1,-4 4-34,-1 1 0,0-1 0,1 1 0,-1-1-1,1 0 1,-1 1 0,0-1 0,1 0 0,-1 1 0,0-1 0,0 0 0,0 1 0,0-1 0,1 0 0,-1 1 0,0-1 0,0 0 0,0 0 0,0 1-1,-1-2 1,1 1 22,-1 0-1,1 0 1,-1 0-1,0 0 1,1 0-1,-1 1 1,0-1-1,0 0 1,1 0-1,-1 1 1,0-1-1,0 0 1,0 1-1,0-1 1,0 1-1,0 0 1,0-1-1,-2 0 1,-1 0 76,0 0 0,-1 1-1,0-1 1,1 1 0,-1 0 0,1 0 0,-1 0 0,1 1 0,-1-1 0,1 1-1,-1 0 1,1 0 0,0 1 0,-1 0 0,1-1 0,0 1 0,0 1 0,0-1-1,0 0 1,-4 5 0,1-1-104,0-1 0,1 1 0,0 0 0,0 0 0,0 0 0,1 1 0,0 0 0,0 0 0,1 1 0,-4 8 0,7-14-61,0 1 1,0-1-1,0 1 1,1 0 0,-1-1-1,0 1 1,1 0-1,0 0 1,0-1 0,0 1-1,0 0 1,0 0-1,1 0 1,-1-1-1,1 1 1,-1 0 0,1-1-1,0 1 1,0-1-1,2 4 1,-1-4-7,-1 0 0,1-1 0,0 1 1,0 0-1,0-1 0,0 1 0,0-1 0,0 0 0,0 0 1,0 0-1,0 0 0,1 0 0,-1 0 0,0 0 0,1-1 1,-1 1-1,1-1 0,-1 0 0,0 0 0,1 0 0,-1 0 1,1 0-1,4-1 0,4-1 6,0-1 0,1 0 0,-1-1-1,-1 0 1,1-1 0,0 0 0,-1-1 0,0 0 0,-1 0 0,18-16 0,-8 5-110,-1 0 0,0-2 0,28-40 0,-40 50-36,-6 8 92,0 0 0,1 0-1,-1 1 1,0-1 0,1 0-1,-1 0 1,1 0 0,-1 1 0,0-1-1,1 0 1,0 1 0,-1-1-1,1 0 1,-1 1 0,1-1-1,0 1 1,-1-1 0,1 1 0,0-1-1,1 0 1,-2 2 36,1 0 0,-1 0 0,1-1 0,0 1 0,0-1 0,-1 1 0,1-1 0,0 1 0,0-1 0,0 1 0,-1-1 0,1 1 0,0-1 0,0 0 0,0 0 0,0 1 0,0-1 0,0 0 0,0 0 0,0 0 0,0 0 0,-1 0 0,1 0 0,0 0 0,0-1 0,0 1 0,1-1 0,27-7 150,-19 2-108,1 1 1,-1-2-1,-1 0 0,1 0 1,-1 0-1,-1-1 0,1-1 1,-1 1-1,-1-1 0,1-1 1,-2 1-1,1-1 0,4-12 1,-5 11-15,0-1 0,-1-1 0,-1 1 0,0-1 0,0 0 0,-1 1 0,-1-2 0,-1 1 0,1 0 0,-2 0 0,-1-16 1,1 28-24,0 0 0,0 0 0,0 1 0,0-1 0,0 0 0,0 0 0,-1 1 0,1-1 0,0 0 0,0 1 0,-1-1 0,1 0 0,-1 1 0,1-1 0,0 0 0,-1 1 0,0-1 0,-8 2 46,-7 16-2,9-3-29,-1 0-1,2 0 0,0 1 1,0 0-1,-5 27 0,-7 79 34,16-100-41,1 0 1,3 37-1,-1-51-1,0 0 0,0 0 0,0 0 0,1 0 0,0 0 0,1 0 0,-1-1 0,1 1 0,1-1 0,-1 0 0,9 11 0,-11-16-4,-1 0 1,1 0-1,0 0 1,0 0-1,0 0 1,-1 0-1,1-1 1,0 1-1,0 0 1,0-1-1,0 1 1,1-1-1,-1 1 1,0-1-1,0 1 1,0-1-1,0 0 1,0 1-1,1-1 1,-1 0-1,0 0 1,0 0-1,0 0 1,0 0-1,3-1 1,-3 1 6,1-1-1,0 0 1,-1 0-1,1 0 1,-1-1 0,1 1-1,-1 0 1,0-1-1,0 1 1,1 0 0,-1-1-1,0 1 1,0-1-1,1-2 1,3-6 44,-1 0 0,-1-1 0,1 1 0,2-15 0,-3 8-1,0 1 0,-1 0 0,-1-1 0,0 0 0,-3-30-1,4 47-55,0 1-1,1-1 1,-1 1-1,0 0 1,0 0-1,0 0 1,1 0-1,2 2 1,-3-2 0,9 4-2,1 0 0,0-1 0,0 0 0,0-1 0,0-1 0,0 0 0,1 0 0,-1-1 0,22-2 0,-14 0 5,0-1 0,0-1 0,-1-1-1,1-1 1,23-8 0,-41 12-2,48-22 27,-49 22-26,1 1 1,0-1-1,-1 0 0,1 0 1,-1 0-1,1 0 1,-1 0-1,0 0 1,1-1-1,-1 1 1,0 0-1,0-1 0,0 1 1,0-1-1,0 1 1,0-1-1,0 1 1,-1-1-1,1 0 1,-1 1-1,1-1 0,-1 0 1,1 1-1,-1-1 1,0-3-1,0 3 0,-1 1 0,0 0 0,0-1 0,1 1-1,-1 0 1,0 0 0,0-1 0,0 1 0,0 0 0,-1 0 0,1 0-1,0 0 1,0 0 0,0 0 0,-1 1 0,1-1 0,-1 0-1,1 1 1,0-1 0,-1 1 0,1-1 0,-1 1 0,1 0 0,-1 0-1,1-1 1,-1 1 0,0 0 0,-1 1 0,-5-2 3,1 2 1,-1-1-1,0 1 0,-8 2 1,3 0 8,1 1 0,0 0 0,0 1 1,1 0-1,-1 0 0,1 2 0,-13 8 0,19-12-7,1 0 0,0 1-1,0-1 1,1 0 0,-1 1 0,0 0-1,1 0 1,0 0 0,0 1-1,1-1 1,-1 1 0,1-1 0,0 1-1,0 0 1,0 0 0,1 0-1,-1 0 1,1 0 0,0 0 0,0 7-1,2-10-46,-1 0 0,0 0-1,1 0 1,-1 0 0,1 0 0,-1 0-1,1 0 1,0 0 0,0 0 0,0 0-1,0-1 1,0 1 0,1 0 0,-1-1-1,0 1 1,1-1 0,-1 1 0,1-1-1,-1 0 1,1 1 0,0-1 0,0 0-1,0 0 1,-1 0 0,1 0 0,0-1-1,0 1 1,0-1 0,0 1 0,0-1-1,4 1 1,4 0-635,-1 0 0,0-1 0,0 0 0,0-1 0,18-3 0,-12 1 239,1-2 0,0 0 0,-1-1 0,17-9 0,18-12-948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20700,'-8'3'337,"1"0"-1,-1 1 1,0 0-1,1 0 1,0 1 0,0 0-1,0 0 1,1 0-1,0 1 1,0 0-1,0 0 1,1 1-1,-1 0 1,2 0-1,-1 0 1,1 0-1,-6 15 1,9-20-326,1-1 1,0 1-1,-1 0 0,1-1 1,0 1-1,0 0 1,0-1-1,0 1 0,0 0 1,0-1-1,1 1 1,-1 0-1,0-1 1,1 1-1,0-1 0,-1 1 1,1-1-1,0 1 1,1 1-1,0 0-12,0-1 1,0 0-1,1 1 1,-1-1-1,1 0 1,-1-1-1,1 1 1,0 0-1,4 1 0,6 2-56,1 0 0,-1-1-1,24 3 1,-29-6 44,2 1-7,17 2-9,-26-3 38,1-1 0,-1 0 1,0 0-1,0 1 0,0-1 0,0 1 0,0-1 0,0 1 0,0-1 0,0 1 0,-1-1 0,1 1 0,0 0 0,0 0 0,0-1 0,-1 1 0,2 2 0,-2-2 4,0-1 0,0 1 0,0 0 0,0 0 0,-1 0 0,1-1 0,0 1 0,-1 0 0,1 0 0,0-1 0,-1 1-1,1 0 1,-1 0 0,1-1 0,-1 1 0,0-1 0,1 1 0,-1 0 0,1-1 0,-1 1 0,0-1 0,0 0 0,1 1 0,-1-1-1,0 0 1,0 1 0,1-1 0,-2 0 0,-25 11 222,8-6-307,-1 0 0,1-2 0,-20 2 0,23-4-40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61 18596,'93'-61'7807,"-106"70"-6496,1 0 0,-16 14 0,-2 2-1050,-121 86 166,-109 88-258,252-193-156,1 0-1,0 1 0,0 0 1,0 0-1,1 1 1,-7 10-1,12-17-10,1-1 0,0 1 0,0 0 0,-1-1-1,1 1 1,0 0 0,0-1 0,0 1 0,0 0 0,0-1 0,0 1 0,0 0-1,0-1 1,0 1 0,0 0 0,0-1 0,0 1 0,0 0 0,1-1 0,-1 1-1,0 0 1,1-1 0,-1 1 0,0 0 0,1-1 0,-1 1 0,1-1 0,0 2-1,18 8 40,-1-6-17,1 0 1,0-1 0,30 1 0,63-4 16,-50-2-44,2 2-129,116 2-3541,-146 4 2297,-30-6 418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20500,'0'0'163,"0"0"0,1 1 0,-1-1 0,1 0 0,-1 0 0,0 1 0,1-1 0,-1 1 0,0-1 0,0 0-1,1 1 1,-1-1 0,0 1 0,0-1 0,1 1 0,-1-1 0,0 0 0,0 1 0,0-1 0,0 1 0,0-1 0,0 1-1,0-1 1,0 1 0,0 0 0,1 17 859,-1-16-525,0 13 104,1 134 2475,2-83-2921,14 91 0,-16-154-103,0 5-349,0 0 1,1-1-1,0 1 0,6 11 0,-8-18 250,0 0 0,1-1-1,-1 1 1,1 0 0,-1 0 0,1 0-1,-1 0 1,1-1 0,-1 1 0,1 0-1,0-1 1,0 1 0,-1 0 0,1-1-1,0 1 1,0-1 0,-1 1 0,1-1-1,0 1 1,0-1 0,0 0 0,0 1-1,0-1 1,0 0 0,0 0 0,0 0-1,0 0 1,0 0 0,0 0 0,0 0-1,0 0 1,0 0 0,-1 0 0,1 0-1,0-1 1,0 1 0,0 0 0,0-1-1,0 1 1,0-1 0,0 1 0,-1-1-1,1 1 1,0-1 0,0 1 0,-1-1-1,1 0 1,1 0 0,19-21-731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47 19844,'-3'-1'167,"0"1"0,-1 0-1,1-1 1,0 2 0,0-1-1,-1 0 1,1 0 0,0 1-1,0 0 1,0 0 0,0 0-1,0 0 1,0 0 0,0 1-1,0-1 1,0 1 0,0 0-1,1-1 1,-1 2 0,1-1-1,-5 5 1,-2 1 218,1 1 1,0 1-1,0 0 0,-9 15 0,11-13-253,0 0 0,1 0-1,1 0 1,0 1 0,0 0-1,1 0 1,1 0 0,0 0-1,1 0 1,0 1 0,1-1-1,1 0 1,0 0 0,5 22 0,-4-27-85,0 0 1,1 0-1,0 0 1,0-1-1,0 1 1,1-1 0,1 0-1,-1 0 1,1-1-1,10 12 1,-10-13 5,0-1-1,1 0 1,-1 0 0,1-1 0,-1 1 0,1-1-1,0-1 1,0 1 0,0-1 0,1 0-1,-1 0 1,1-1 0,-1 0 0,13 1-1,-10-2 34,-1 0 0,1 0-1,0-1 1,-1 0-1,1-1 1,-1 0-1,0-1 1,1 1-1,-1-1 1,0-1-1,-1 0 1,1 0-1,11-8 1,-9 5 24,-1-1 0,-1 0 0,1 0 0,-2-1 0,1 0 1,-1 0-1,0-1 0,-1 0 0,9-17 0,-10 16-46,-1 0 0,0 0 0,-1-1 1,0 1-1,0-1 0,-1 0 0,-1 0 0,0 0 0,-1-17 0,0 20-77,-1 1-1,-1-1 1,0 0 0,0 1 0,0-1-1,-1 1 1,0 0 0,-1 0 0,0 0-1,0 0 1,-1 1 0,0 0 0,-7-10-1,4 10-294,1-1 1,-1 1-1,0 0 0,0 1 0,-1-1 0,0 2 0,0-1 0,0 2 0,-1-1 0,0 1 0,0 0 0,0 1 0,0 0 1,0 1-1,-1 0 0,1 1 0,-12-1 0,19 2 215,1 0-1,0 1 1,0-1 0,0 0 0,0 1 0,0 0-1,0-1 1,0 1 0,-3 1 0,-9 14-1021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442 348 19204,'9'-9'778,"-5"6"-535,0-1 0,0 0 0,-1 0 0,1 0 0,-1 0-1,0 0 1,0-1 0,0 1 0,0-1 0,-1 0 0,0 0 0,2-6 0,-4 11-197,0 0 0,0-1 1,0 1-1,0 0 1,0-1-1,0 1 0,0 0 1,0 0-1,0-1 1,-1 1-1,1 0 0,0-1 1,0 1-1,0 0 1,0 0-1,0-1 1,0 1-1,-1 0 0,1 0 1,0-1-1,0 1 1,-1 0-1,1 0 0,0 0 1,0 0-1,0-1 1,-1 1-1,1 0 0,0 0 1,-1 0-1,1 0 1,0 0-1,0 0 0,-1 0 1,1-1-1,0 1 1,-1 0-1,1 0 0,0 0 1,0 0-1,-1 1 1,-14 2 955,-7 10-651,0 1 0,0 1 1,2 0-1,0 2 0,-20 20 0,34-30-294,-106 107 389,98-98-440,0 1 1,2 0-1,0 1 1,1 1-1,-11 27 0,20-43-145,1 1 0,0-1 0,0 1 0,0-1 0,1 1 0,-1-1 0,1 1 0,0-1 0,0 5 0,0-8 110,0 0 1,0 1-1,0-1 1,0 0 0,0 0-1,0 0 1,0 1-1,0-1 1,0 0 0,1 0-1,-1 0 1,0 0-1,0 1 1,0-1 0,0 0-1,0 0 1,0 0-1,0 1 1,0-1 0,0 0-1,1 0 1,-1 0-1,0 0 1,0 0 0,0 0-1,0 1 1,0-1-1,1 0 1,-1 0 0,0 0-1,0 0 1,0 0-1,0 0 1,1 0 0,-1 0-1,0 0 1,0 0-1,1 0 1,6-5-119,4-11 29,3-7-417,1-3-53</inkml:trace>
  <inkml:trace contextRef="#ctx0" brushRef="#br0" timeOffset="1">253 3 19596,'-5'-1'196,"0"0"-1,0 1 0,-1 0 0,1 0 1,0 1-1,0-1 0,0 1 1,0 0-1,0 0 0,0 1 1,0 0-1,0 0 0,0 0 1,1 0-1,-1 1 0,1 0 1,-7 4-1,-3 4 367,1 0 1,0 1-1,-22 26 0,25-26-335,1 1 0,0 0-1,1 1 1,0-1-1,1 1 1,1 1 0,0-1-1,1 1 1,0 0-1,-2 20 1,6-32-194,1 0 0,-1 0 1,1 0-1,0-1 0,0 1 0,0 0 0,0 0 1,0 0-1,1 0 0,-1-1 0,1 1 0,0 0 1,0 0-1,0-1 0,0 1 0,0-1 0,1 1 1,-1-1-1,1 1 0,0-1 0,-1 0 0,1 0 1,0 0-1,0 0 0,0 0 0,1 0 0,-1-1 1,0 1-1,1-1 0,-1 1 0,1-1 0,0 0 1,-1 0-1,1 0 0,4 1 0,0-1 10,0 0-1,1-1 0,-1 0 1,0 0-1,0 0 0,0-1 1,1 0-1,-1 0 0,0-1 1,0 0-1,0 0 1,-1 0-1,8-5 0,-8 4-25,0-1 0,0 0 0,0 0-1,-1 0 1,0-1 0,0 0 0,0 0-1,0 0 1,-1 0 0,0-1 0,0 0-1,0 0 1,-1 0 0,0 0 0,4-10 0,-6 12-40,1-1 0,-1 0 0,0 0 0,-1 1 0,1-1 0,-1 0 1,0 0-1,0 0 0,0 0 0,-1 0 0,1 1 0,-1-1 0,0 0 1,-1 0-1,1 1 0,-1-1 0,0 1 0,0-1 0,-1 1 1,1 0-1,-1 0 0,-6-7 0,7 8-83,0 1 0,0 0 0,-1 0-1,1 0 1,-1 0 0,0 0 0,1 1 0,-1-1 0,0 1 0,0 0 0,0 0 0,0 0-1,0 0 1,0 0 0,0 0 0,0 1 0,0 0 0,0-1 0,-1 1 0,1 1-1,0-1 1,0 0 0,0 1 0,0-1 0,0 1 0,0 0 0,0 0 0,0 0-1,-5 3 1,3-1-204,0 0-1,-1 0 1,1 1 0,0 0-1,1 0 1,-1 0-1,1 1 1,0-1-1,0 1 1,0 0-1,0 0 1,1 1-1,0-1 1,-4 10 0,5-7 32,-1 0-1,2 0 1,-3 14 0,2 30-1134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0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56 21141,'0'0'40,"0"-1"1,0 1 0,0 0-1,0 0 1,1 0 0,-1 0-1,0 0 1,0 0 0,0 0-1,0-1 1,0 1 0,0 0-1,0 0 1,0 0 0,0 0-1,0 0 1,0-1 0,0 1-1,0 0 1,0 0 0,0 0-1,0 0 1,0 0 0,0 0 0,-1-1-1,1 1 1,0 0 0,0 0-1,0 0 1,0 0 0,0 0-1,0 0 1,0 0 0,0 0-1,0-1 1,0 1 0,-1 0-1,1 0 1,0 0 0,0 0-1,0 0 1,0 0 0,0 0-1,0 0 1,-1 0 0,1 0-1,0 0 1,0 0 0,0 0 0,0 0-1,0 0 1,0 0 0,-1 0-1,1 0 1,0 0 0,0 0-1,0 0 1,0 0 0,0 0-1,0 0 1,-1 0 0,1 0-1,-19 0 903,-21 4 601,29-1-1304,1 0 0,0 1 1,0 0-1,0 0 1,0 2-1,0-1 1,1 1-1,0 0 1,-16 15-1,21-18-217,1 0 0,-1 1 0,1-1 0,-1 1 0,1 0 0,0 0 0,1 1 0,-1-1 0,1 0 0,0 1 0,0-1 0,0 1 0,0 0 0,1 0 0,0 0 0,0 0 0,0 0 0,1 0 0,0 0 0,0 0 0,0 0 0,0 0 0,2 8 0,-1-9-12,1-1 0,-1 0 0,0 0 0,1-1 0,-1 1 1,1 0-1,0 0 0,0-1 0,0 1 0,1-1 0,-1 0 0,0 0 0,1 1 0,-1-1 0,1-1 0,0 1 0,0 0 0,0-1 0,0 1 0,0-1 0,0 0 0,0 0 0,0 0 0,0-1 0,0 1 0,0-1 0,1 0 1,-1 1-1,0-1 0,0-1 0,5 0 0,2 0 21,0 0 0,0-1 1,0-1-1,0 1 0,-1-2 0,0 1 1,1-1-1,-1-1 0,9-5 0,-9 3-6,1 0 0,-1-1 0,-1 0 0,1 0 0,-1-1 0,-1 0 0,13-19 0,-17 24-98,0-1-1,-1 1 1,0-1 0,0 0-1,0 1 1,0-1 0,-1 0-1,0 0 1,0 0 0,0 0 0,0 0-1,-1-1 1,0 1 0,0 0-1,-1 0 1,1 0 0,-1 0-1,0 0 1,0 0 0,-4-8-1,3 9 50,-1 0 0,1 1 0,-1-1 0,0 1 0,-1 0 0,1 0-1,0 0 1,-1 0 0,0 0 0,0 1 0,0 0 0,0 0 0,0 0-1,0 0 1,0 0 0,0 1 0,-1 0 0,1 0 0,-7-1 0,-24-1-420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1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2366 0 11570,'-8'7'732,"-1"0"-164,0 0-1,1 0 0,0 1 0,0 0 1,1 0-1,0 1 0,1-1 0,-8 15 1,14-21-473,-1-1 1,1 1-1,0-1 1,-1 1-1,1-1 1,0 1-1,0-1 1,0 1 0,0 0-1,0-1 1,1 1-1,-1-1 1,0 1-1,1-1 1,-1 1-1,1-1 1,0 1-1,-1-1 1,1 0-1,0 1 1,0-1 0,0 0-1,0 0 1,0 1-1,0-1 1,0 0-1,0 0 1,1 0-1,-1 0 1,0-1-1,1 1 1,-1 0-1,0 0 1,1-1-1,-1 1 1,3 0 0,6 3 155,1-1 0,0 0 1,20 3-1,-26-5-136,134 16 1472,238-2 0,-253-16-1032,0-6-1,0-5 0,-1-6 0,224-62 1,-320 71-510,-16 5-30,1 0 0,-1 1 0,1 0 0,-1 1 0,1 0 0,0 1 0,13 0 0,-24 1-15,0 0 0,0 0-1,0 1 1,-1-1 0,1 0-1,0 1 1,0-1 0,0 1 0,-1-1-1,1 1 1,0 0 0,-1-1 0,1 1-1,0 0 1,-1-1 0,1 1 0,-1 0-1,1 0 1,-1-1 0,1 1 0,-1 0-1,0 0 1,1 0 0,-1 0 0,0 0-1,0 1 1,5 29-12,-4-17 8,6 40 10,-2 1 0,-2 0-1,-3 0 1,-2 0 0,-3-1 0,-22 105-1,7-82 22,-3-1 1,-4-1-1,-3-1 0,-46 83 0,65-139-7,0 0-1,-1 0 1,0-1-1,-2-1 1,0 0-1,-1-1 1,0 0-1,-18 12 1,12-12 10,-2-1-1,1-1 1,-2-1 0,1 0 0,-2-2 0,-27 7-1,-21 2 63,-138 15-1,140-25-87,0 2-1,-99 31 1,105-24-168,-1-2 0,-1-3 1,-118 8-1,53-7 104,-176 42 0,-127 58-116,173-43 187,-331 102-38,460-134-76,49-16-47,-81 36 0,104-32-3,-63 25-448,99-43-1411,-36 6 0,59-14 1296,0-1-96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4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74 325 11178,'-74'63'7662,"90"-76"-4427,14-13-2580,9-22-251,-3-2 0,-1-2 0,28-56-1,-25 41-304,-25 47-72,-13 20-27,0 0 1,0 0 0,0 0 0,0-1-1,0 1 1,0 0 0,0 0-1,1 0 1,-1 0 0,0-1 0,0 1-1,0 0 1,0 0 0,0 0 0,0 0-1,0 0 1,1-1 0,-1 1 0,0 0-1,0 0 1,0 0 0,0 0-1,0 0 1,1 0 0,-1 0 0,0 0-1,0 0 1,0 0 0,1 0 0,-1 0-1,0 0 1,0 0 0,0 0 0,0 0-1,1 0 1,-1 0 0,0 0 0,0 0-1,0 0 1,1 0 0,-1 0-1,0 0 1,0 0 0,0 0 0,0 0-1,1 0 1,0 10 17,-4 18-12,-2 1 1,-10 37 0,2-13 1,-14 60 12,-18 103-150,44-190-1201,1-25 1291,0-1-1,1 0 1,-1 0-1,0 0 1,0 0 0,0 0-1,0 1 1,0-1 0,0 0-1,0 0 1,0 0-1,0 0 1,1 0 0,-1 0-1,0 0 1,0 0 0,0 0-1,0 1 1,0-1-1,0 0 1,1 0 0,-1 0-1,0 0 1,0 0 0,0 0-1,0 0 1,0 0-1,1 0 1,-1 0 0,0 0-1,0 0 1,0 0 0,0 0-1,1 0 1,-1 0-1,0 0 1,0 0 0,0 0-1,0-1 1,0 1-1,1 0 1,10-10-968,3-7 342,2-5-214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4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14 15379,'28'-14'2077,"-52"50"906,-90 124-1117,95-131-1595,2 2 1,1 0-1,-19 53 0,33-78-229,0 0 0,1 0-1,-1 0 1,1 0 0,0 0-1,1 1 1,0-1-1,0 0 1,1 11 0,-1-15-29,1 0 0,0 1 0,0-1 0,0 1 1,0-1-1,0 0 0,0 0 0,1 0 0,-1 0 1,1 0-1,-1 0 0,1 0 0,0 0 0,0 0 0,0-1 1,0 1-1,0-1 0,0 0 0,0 1 0,0-1 1,1 0-1,-1 0 0,0 0 0,1-1 0,-1 1 0,1-1 1,2 1-1,6 1 16,1-1-1,0 0 1,0-1 0,0-1 0,0 1 0,0-2 0,19-4-1,-11 1-233,-1-1-1,0-1 0,31-16 1,-46 21-12,1-1 1,-1 0 0,1 0 0,-1 0-1,0 0 1,4-5 0,-7 7 135,1-1 1,-1 0-1,0 0 1,0 1-1,0-1 1,0 0 0,0 0-1,0 0 1,0 0-1,-1 0 1,1 0-1,-1 0 1,0 0-1,1 0 1,-1-1 0,0 1-1,0-3 1,-3-13-634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3:3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11138,'0'-1'77,"0"0"-1,1 1 1,-1-1-1,0 1 1,1 0-1,-1-1 1,1 1-1,-1-1 1,0 1-1,1 0 1,-1-1-1,1 1 1,-1 0-1,1-1 1,0 1-1,-1 0 1,1 0-1,-1 0 1,1-1-1,-1 1 1,1 0 0,0 0-1,-1 0 1,1 0-1,0 0 1,22-1 446,-19 1-374,23-1 52,1 3 0,28 4 1,22 1-159,493-11 9,13 0 5,-223 22-34,342 9-39,80-52-4,1-36 24,64-5 36,686 27 671,-1506 39-697,43-2-272,-175-5-1226,4 4 1149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4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 14611,'-24'14'2619,"24"-14"-2558,-1 0-1,1 1 1,0-1-1,-1 0 1,1 1-1,0-1 0,0 0 1,-1 1-1,1-1 1,0 0-1,0 1 1,0-1-1,-1 1 1,1-1-1,0 0 1,0 1-1,0-1 1,0 1-1,0-1 0,0 0 1,0 1-1,0 0 1,0 0 25,1-1 1,-1 1 0,0-1-1,1 1 1,-1 0 0,1-1-1,-1 1 1,1-1 0,-1 1-1,1-1 1,0 1 0,-1-1-1,1 0 1,-1 1-1,1-1 1,0 0 0,-1 0-1,2 1 1,8 2 268,0 0 1,1-1-1,-1 0 1,0-1-1,1 0 1,-1 0-1,20-3 1,-8 0-269,1-1 0,33-9 0,-45 9-372,22-7-527,-16-1-2576,-17 11 3368,0 0 1,0 0 0,0 0-1,0 0 1,0 0-1,0-1 1,0 1 0,1 0-1,-1 0 1,0 0-1,0 0 1,0 0 0,0 0-1,0 0 1,0 0-1,0 0 1,0-1 0,0 1-1,0 0 1,0 0 0,0 0-1,0 0 1,0 0-1,0 0 1,0 0 0,0-1-1,0 1 1,0 0-1,0 0 1,0 0 0,0 0-1,0 0 1,0 0 0,0 0-1,0 0 1,0-1-1,-1 1 1,1 0 0,0 0-1,0 0 1,0 0-1,0 0 1,0 0 0,0 0-1,0 0 1,0 0-1,0 0 1,0 0 0,-1 0-1,1 0 1,0 0 0,0 0-1,0-1 1,0 1-1,0 0 1,0 0 0,-9 0-620,7 0 518,-14 0-1106</inkml:trace>
  <inkml:trace contextRef="#ctx0" brushRef="#br0" timeOffset="1">63 42 10874,'-26'9'1745,"6"-1"-641,5 0-384,13-4 1945,8 1-1121,8-4-216,7-1-119,12 0-313,2 0-136,6-1-248,3-2-256,-1 1-960,-3-2 1912,-3-7-1208,-2-6-24,-7-6-24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4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16644,'-1'-1'138,"0"1"0,1 0 0,-1 1 0,0-1 0,0 0 0,1 0 0,-1 0 0,0 0 0,0 1 0,1-1 0,-1 0 1,0 1-1,1-1 0,-1 0 0,0 1 0,1-1 0,-1 1 0,0-1 0,1 1 0,-1 0 0,-20 15 822,-2 6-523,1 2 0,1 0 0,1 1 0,-29 48 0,18-18 96,-35 84-1,50-100-210,-12 45 1,25-70-250,-1 0 1,2 1-1,0-1 1,1 0-1,0 1 1,3 28-1,-2-39-69,1 1-1,0-1 1,0 0-1,1 0 1,-1-1 0,1 1-1,-1 0 1,1 0-1,0-1 1,1 1 0,-1-1-1,1 1 1,-1-1-1,1 0 1,0 0 0,0 0-1,1-1 1,-1 1-1,0-1 1,1 0-1,-1 0 1,1 0 0,7 3-1,3-1 43,0 0 0,-1-1 0,1-1 0,0 0 0,26 0-1,21-4-25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4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42 327 14587,'-16'24'1635,"10"-17"-929,1 0 0,1 1 0,-7 12-1,11-20-670,0 0 0,1 0-1,-1-1 1,0 1 0,0 0 0,0 0-1,0 0 1,1 0 0,-1 0-1,0 0 1,0 0 0,0 0-1,0 0 1,1 0 0,-1 0-1,0 0 1,0 0 0,0 0 0,1 1-1,-1-1 1,0 0 0,0 0-1,0 0 1,0 0 0,0 0-1,1 0 1,-1 0 0,0 0-1,0 1 1,0-1 0,0 0 0,0 0-1,0 0 1,1 0 0,-1 0-1,0 1 1,0-1 0,0 0-1,0 0 1,0 0 0,0 0-1,0 1 1,0-1 0,0 0 0,0 0-1,0 0 1,0 0 0,0 1-1,0-1 1,0 0 0,0 0-1,0 0 1,0 1 0,0-1-1,0 0 1,0 0 0,0 0 0,0 0-1,-1 0 1,1 1 0,0-1-1,0 0 1,0 0 0,0 0-1,0 0 1,0 0 0,0 1-1,-1-1 1,16-10 1236,68-70 834,-32 27-1500,20-18-87,-33 31-387,1 2 0,88-66 0,-127 104-132,1-1 0,-1 1-1,0 0 1,0 0 0,1-1 0,-1 1 0,0 0-1,0 0 1,1 0 0,-1-1 0,0 1-1,1 0 1,-1 0 0,0 0 0,1 0 0,-1 0-1,0 0 1,1 0 0,-1 0 0,1 0 0,-1-1-1,0 2 1,1-1 0,-1 0 0,0 0 0,1 0-1,-1 0 1,0 0 0,1 0 0,-1 0 0,0 0-1,1 0 1,-1 1 0,0 12-16,-17 32 12,11-30-1,-25 65-37,13-37-67,1 2 0,2 0 0,-15 84 0,28-105-298,2-23 420,0-1 0,0 0 0,0 0 0,0 1 0,0-1 0,0 0 0,0 0 0,0 1 1,0-1-1,0 0 0,0 0 0,0 1 0,0-1 0,0 0 0,1 0 0,-1 1 0,0-1 0,0 0 0,0 0 1,0 0-1,0 1 0,0-1 0,1 0 0,-1 0 0,0 0 0,0 0 0,0 1 0,1-1 0,-1 0 0,0 0 1,0 0-1,0 0 0,1 0 0,-1 0 0,0 0 0,0 1 0,1-1 0,-1 0 0,9-7 38,4-12-160,2-11-3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4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17604,'5'6'1832,"-5"8"-1080,-5 3-280,-3 9 897,1 6-329,-1 8-328,-3 1-144,5 4-288,0-3-88,3-2-112,2-3-40,1-6-200,0-5-248,1-13-648,1-2 32,-1-14 256,-1-12 87</inkml:trace>
  <inkml:trace contextRef="#ctx0" brushRef="#br0" timeOffset="1">11 198 16988,'-11'-4'2672,"14"4"-2176,8 5 1129,4-2-393,7 3-432,4 0-184,9 1-384,5-4-224,7-2-872,4-2-576,4-12 1184,1-2-248,10-9-193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73 16043,'6'-7'503,"0"1"0,1 0 0,0 0 0,1 0 0,-1 1 0,1 1 0,0-1 0,1 1-1,-1 0 1,1 1 0,-1 0 0,14-3 0,-11 4-277,0 0 1,0 0-1,0 1 1,0 0-1,0 1 1,1 1-1,-1-1 0,0 2 1,18 3-1,-27-4-214,0-1-1,0 1 1,0-1-1,0 1 1,0 0-1,0 0 1,0 0-1,0 0 1,0 0-1,-1 0 1,1 0-1,0 0 1,-1 1-1,1-1 1,-1 1-1,0-1 1,1 1-1,-1-1 1,0 1-1,0 0 1,0 0-1,0 0 1,0 0-1,-1-1 1,1 1-1,0 0 1,-1 0-1,0 0 1,1 0-1,-1 1 1,0-1-1,0 0 1,0 0-1,0 0 1,0 0-1,-1 0 1,0 3-1,-2 4 13,0 0 0,-1 0-1,0 0 1,0-1 0,-1 1-1,-9 11 1,-92 106 365,79-98-242,1 0 0,2 3 0,1 0 0,-21 38 0,42-66-132,0 1-1,1-1 1,0 1 0,-1-1-1,1 1 1,1 0-1,-1-1 1,0 1-1,1 6 1,0-9-21,0 1-1,0-1 1,0 0 0,1 1-1,-1-1 1,0 0 0,1 1-1,-1-1 1,1 0-1,0 0 1,-1 0 0,1 0-1,0 1 1,0-1 0,0 0-1,-1 0 1,1 0 0,0-1-1,0 1 1,1 0 0,-1 0-1,0 0 1,0-1-1,0 1 1,0-1 0,1 1-1,-1-1 1,2 1 0,6 1-187,0 0 0,-1-1 1,1 0-1,0-1 1,0 0-1,0 0 0,-1-1 1,1 0-1,0 0 0,10-4 1,2-1-159,-1-1 1,40-19 0,0-7-281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5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14355,'-7'14'2193,"-11"9"-1041,-5 3-472,-1 6 2393,-4 5-1793,4-1-416,-1 4-136,8 0-392,2-2-120,4-9-88,2-3-80,4-9-448,5-9-320,2-10 1672,3-12-1000,2-18 8,2-6-48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5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21 15291,'-10'0'606,"1"1"-1,-1 0 0,1 0 1,-1 1-1,1 0 0,-16 6 1,20-6-383,1 0 0,-1 0 0,1 1 0,0-1 0,0 1 0,0 0 0,0 0 0,0 0 0,1 1 0,-1-1 0,1 1 0,0 0 0,0 0 0,-4 8 0,6-11-201,0 0 0,1 1-1,-1-1 1,1 0 0,0 0 0,-1 1-1,1-1 1,0 0 0,-1 0-1,1 1 1,0-1 0,0 0 0,0 0-1,0 1 1,0-1 0,1 0 0,-1 1-1,0-1 1,1 0 0,-1 0-1,1 1 1,-1-1 0,1 0 0,-1 0-1,1 0 1,0 0 0,-1 0-1,1 0 1,0 0 0,0 0 0,0 0-1,0 0 1,0 0 0,0-1 0,0 1-1,0 0 1,0-1 0,0 1-1,1-1 1,-1 1 0,0-1 0,0 1-1,1-1 1,-1 0 0,2 1 0,4 0 9,0 0 1,0 0-1,0 0 1,0-1 0,1 0-1,-1 0 1,8-2-1,-4 0 8,-1-1-1,1 0 1,-1-1-1,0 0 1,0-1-1,12-7 1,-18 10-23,0 0-1,0-1 1,0 1-1,-1-1 1,1 0-1,-1 0 1,0 0-1,0-1 1,0 1 0,0-1-1,-1 0 1,1 1-1,-1-1 1,0 0-1,0-1 1,-1 1-1,3-8 1,-4 11-20,0-1-1,1 1 1,-1 0-1,0-1 1,0 1-1,0 0 1,-1-1-1,1 1 1,0 0 0,0 0-1,-1-1 1,1 1-1,-1 0 1,1 0-1,-1-1 1,1 1 0,-1 0-1,0 0 1,0 0-1,1 0 1,-1 0-1,0 0 1,0 0 0,0 0-1,0 0 1,0 1-1,0-1 1,0 0-1,-1 1 1,1-1 0,0 1-1,0-1 1,-1 1-1,1-1 1,0 1-1,0 0 1,-1 0 0,1-1-1,0 1 1,-1 0-1,1 0 1,0 0-1,-1 1 1,-1-1 0,-3 1-167,0-1 0,0 1 0,0 1 0,0-1 0,0 1 0,0 0 0,0 0 0,-7 5 0,8-5 7,0 1 0,1 0 0,0 0 0,-1 1 0,1-1 0,1 1 0,-1 0 0,0 0 0,1 0 0,0 1 0,0-1 0,-3 7 0,3 12-486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5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76 17556,'-7'10'553,"0"0"1,-1-1-1,-14 13 1,11-11-16,-19 24 0,27-32-456,1 1-1,0 0 1,0-1-1,0 1 1,0 0-1,1 0 1,-1 0-1,1 0 1,0 1 0,0-1-1,0 7 1,1-10-67,0 1 0,0-1 0,0 1-1,0-1 1,0 1 0,1-1 0,-1 1 0,1-1 0,-1 1 0,1-1 0,-1 1 0,1-1 0,0 0 0,-1 1 0,1-1 0,0 0 0,0 0 0,0 1 0,0-1 0,3 2 0,-2-2 11,1 1 0,0 0 0,0-1 0,0 0 0,0 0 0,0 0 0,0 0 0,0 0-1,5 0 1,4 0 53,-1 0-1,0-1 0,0-1 0,18-2 0,-12 0 31,0-1-1,0-1 1,-1-1 0,0 0 0,0-1 0,20-11-1,-28 13-10,0 0 0,0-1 0,0 0-1,-1 0 1,0 0 0,0-1 0,0 0-1,-1-1 1,0 1 0,-1-1 0,0 0 0,8-16-1,-12 21-57,0 0-1,1 0 1,-2 0-1,1 0 1,0 0-1,0 0 1,-1 0-1,0-1 1,0 1-1,0 0 1,0 0-1,0-1 1,0 1-1,-1 0 1,0 0-1,1 0 0,-1 0 1,0 0-1,-1 0 1,1 0-1,-1 0 1,1 0-1,-1 1 1,0-1-1,0 0 1,0 1-1,0 0 1,0-1-1,0 1 1,-1 0-1,1 0 1,-1 0-1,0 0 1,0 1-1,1-1 1,-1 1-1,-4-2 1,0 1-119,1-1 1,-1 1-1,0 0 1,0 1-1,0 0 0,0 0 1,0 0-1,0 1 1,-1 0-1,1 1 1,0-1-1,0 1 1,0 0-1,0 1 1,0 0-1,-8 3 1,-11 12-759,25-17 827,0 1-1,-1 0 0,1 0 1,0 0-1,1 0 0,-1 0 0,0 0 1,0 0-1,0 0 0,0 0 0,1 1 1,-1-1-1,1 0 0,-1 0 0,1 1 1,-1-1-1,1 0 0,0 1 0,-1 1 1,1-3-4,0 1 0,1-1 0,-1 0-1,0 0 1,0 1 0,0-1 0,0 0 0,0 1 0,1-1 0,-1 0 0,0 0 0,0 0 0,0 1-1,1-1 1,-1 0 0,0 0 0,0 0 0,1 1 0,-1-1 0,0 0 0,0 0 0,1 0 0,-1 0 0,0 0-1,0 0 1,1 0 0,-1 0 0,0 0 0,1 0 0,15 1-502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5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17788,'15'23'1864,"8"3"-1008,0 1-271,5 7 847,-1 3-112,-5 7-304,-5 8-192,-17 17-255,-8 3-81,-21 13-192,-9 4-48,-21 8-128,-11 5-120,-10 5-1024,-8-1 976,-10-3-136,1-4-120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2:2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42 12635,'1'-3'365,"0"0"-1,1-1 1,-1 1 0,0-1 0,0 0 0,0-5-1,-1 9-295,0-1 0,0 1 0,0-1-1,0 1 1,0-1 0,0 1-1,0-1 1,0 1 0,-1-1-1,1 1 1,0-1 0,0 1-1,0-1 1,-1 1 0,1-1-1,0 1 1,0-1 0,-1 1 0,1-1-1,0 1 1,-1-1 0,0 1 7,0 0 1,0 0 0,1-1-1,-1 1 1,0 0 0,0 0-1,1 0 1,-1 0-1,0 0 1,0 0 0,1 0-1,-1 1 1,0-1 0,0 0-1,1 0 1,-1 0 0,0 1-1,1-1 1,-1 0 0,-1 2-1,-3 1 79,0 0 0,0 0 0,1 1-1,-1 0 1,1 0 0,-1 1 0,1-1-1,1 1 1,-1 0 0,-3 7-1,-6 9 95,-10 28-1,14-29-41,-14 29 98,-90 205 805,87-187-818,-32 129 0,51-166-240,2-1 0,2 1 0,0 0 1,2 0-1,3 36 0,-1-55-85,0 0-1,1-1 1,0 1 0,1 0 0,0-1-1,0 0 1,1 0 0,1 0 0,0 0 0,0 0-1,0-1 1,2 0 0,-1 0 0,1-1-1,0 0 1,1 0 0,13 11 0,-16-16 14,-1-1 0,1 1 0,1-1-1,-1 0 1,0 0 0,0-1 0,1 0 0,-1 0 0,1 0 0,-1 0 0,1-1 0,5 0 0,6-1-165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3:4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10946,'0'1'94,"-1"1"-1,1-1 1,0 0-1,0 1 1,0-1-1,0 1 1,1-1-1,-1 0 1,0 1-1,1-1 1,-1 0-1,1 0 1,-1 1-1,1-1 1,-1 0-1,1 0 1,0 0-1,0 0 1,-1 1-1,1-1 1,0 0-1,0-1 1,2 3-1,0-2 35,0 1-1,0 0 0,0-1 0,0 0 0,0 1 0,0-1 0,0-1 0,1 1 0,4 0 0,7 1 55,0-2 0,0 0 0,18-3-1,-33 3-180,60-9 185,0-3 1,61-20 0,-67 16-58,1 2-1,95-11 0,-113 24 27,1 2 0,51 8 0,14 1 4,35-8-110,159-17-1,138-37-243,134-10-20,158 46 223,0 31-33,326-2-96,-240-49 36,-809 36 58,-16 1 19,-39 3-8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2:2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5 378 17588,'-5'17'1998,"7"-11"-1385,6-11 325,201-177 2300,-9 7-2608,-189 165-582,20-16 136,-31 26-180,0 0-1,0-1 1,0 1-1,0 0 1,1 0-1,-1 0 0,0 0 1,0 0-1,0 0 1,0 0-1,0-1 0,0 1 1,0 0-1,1 0 1,-1 0-1,0 0 1,0 0-1,0 0 0,0 0 1,0 0-1,1 0 1,-1 0-1,0 0 1,0 0-1,0 0 0,0 0 1,0 0-1,1 0 1,-1 0-1,0 0 0,0 0 1,0 0-1,0 0 1,0 0-1,1 0 1,-1 0-1,0 0 0,0 0 1,0 0-1,0 1 1,0-1-1,0 0 1,1 0-1,-1 0 0,0 0 1,0 0-1,0 0 1,0 0-1,0 1 0,0-1 1,0 0-1,0 0 1,0 0-1,1 1 1,-4 11 110,-11 22-6,12-30-91,-20 44 44,2 1-1,2 1 0,2 1 1,-11 66-1,26-111-110,-2 28-2,2-33-5,1 1 0,0-1 0,0 0 0,0 1 0,0-1 0,1 1 0,-1-1 0,0 0 0,1 1 0,-1-1 0,1 0 0,-1 1 1,1-1-1,0 0 0,-1 1 0,1-1 0,0 0 0,1 2 0,-1-3 7,0 0-1,0 0 1,0 0 0,0 0 0,0 0 0,0 0 0,0 0 0,0-1 0,0 1-1,0 0 1,0-1 0,0 1 0,0 0 0,0-1 0,-1 1 0,1-1 0,0 1-1,0-1 1,0 0 0,-1 1 0,1-1 0,0 0 0,-1 0 0,1 1 0,0-1-1,0-1 1,1-1-39,17-19-345,6-8-139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2:2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17004,'5'10'1848,"-10"13"-1096,-2 2-320,-2 5 929,-1 4-337,3 6-328,1 1-216,1 2-432,5-5-112,0-1-192,2-2-160,2-12-480,-1-1-217,-3-21 769,2 1-176,-5-19-56</inkml:trace>
  <inkml:trace contextRef="#ctx0" brushRef="#br0" timeOffset="1">10 178 13163,'-6'-8'2056,"3"2"-1112,3 3-279,3 3 1983,9 0-1352,7 2-71,8-1-417,5-1-152,11 0-136,6-3-168,6-1-504,0-1-328,-3-4-664,-4-2 944,-4 4-224,-2-1-176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2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77 393 17644,'0'0'131,"1"1"0,-1 0 0,0-1 0,1 1 0,-1-1 0,0 1 0,1 0 0,-1 0 0,0-1 1,0 1-1,0 0 0,1 0 0,-1-1 0,0 1 0,0 0 0,0 0 0,0-1 0,0 1 0,0 0 0,-1 0 0,1-1 0,0 1 1,0 0-1,0-1 0,-1 1 0,1 0 0,0-1 0,-1 1 0,0 0 0,-12 26 1173,11-25-996,-1 5-92,-12 19 374,-13 34-1,24-52-564,2 0 1,-1 0-1,1 0 0,1 0 0,-1 0 0,1 0 0,1 0 0,-1 0 1,2 13-1,-1-19-38,0-1 1,0 1 0,0-1 0,0 1 0,1-1 0,-1 1-1,0-1 1,1 1 0,-1-1 0,1 0 0,0 1-1,-1-1 1,1 1 0,0-1 0,0 0 0,0 0 0,0 0-1,0 1 1,0-1 0,0 0 0,0 0 0,0 0 0,0-1-1,1 1 1,-1 0 0,0 0 0,1-1 0,-1 1-1,0 0 1,1-1 0,-1 0 0,1 1 0,-1-1 0,1 0-1,-1 0 1,1 0 0,-1 0 0,1 0 0,-1 0-1,1 0 1,-1 0 0,1-1 0,-1 1 0,3-1 0,3-2-286,0 1 0,0-2 0,0 1 0,-1-1 0,1 0 0,-1 0 0,10-9 0,-2-2-439,0 1 0,-1-2 0,-1 0 0,0 0 0,-1-1 0,-1 0 0,-1-1 0,0-1 0,-1 1 0,9-33 0,-10 22 669,-1 1 0,-1-1 0,-1-1 0,-2 1 0,-1 0 0,-4-51 0,2 65 967,-1 0 0,-1 1 0,0-1 0,-1 1-1,-1-1 1,0 1 0,-12-21 0,16 33-650,1 1 1,-1-1-1,-1 1 0,1-1 1,0 1-1,0 0 0,0-1 1,-1 1-1,1 0 0,-1 0 0,1 0 1,-3-1-1,4 2-202,0 0 0,0 0-1,0 0 1,-1 0 0,1 0 0,0 0-1,0 0 1,-1 0 0,1 0 0,0 0 0,0 0-1,0 0 1,-1 0 0,1 0 0,0 0-1,0 0 1,0 0 0,-1 0 0,1 0 0,0 0-1,0 0 1,0 0 0,-1 1 0,1-1-1,0 0 1,0 0 0,0 0 0,0 0 0,-1 0-1,1 1 1,0-1 0,0 0 0,0 0-1,-1 15-269,3 14-1267,-3-22 1002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2:2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19804,'1'1'73,"-1"0"-1,1-1 0,0 1 0,0 0 1,-1-1-1,1 1 0,0-1 1,0 1-1,0-1 0,0 1 1,0-1-1,0 1 0,0-1 0,0 0 1,0 0-1,0 1 0,0-1 1,0 0-1,0 0 0,0 0 1,0 0-1,0 0 0,0-1 0,0 1 1,0 0-1,0 0 0,0-1 1,0 1-1,0 0 0,0-1 1,0 1-1,0-1 0,0 1 0,1-2 1,37-26 536,-31 21-200,77-64 505,80-88 0,-152 148-891,-13 11-22,0 0-1,0 0 1,0 0 0,0 0-1,0 0 1,0 0 0,0 0-1,0 0 1,0 0 0,0 0-1,0 0 1,0 0 0,1 0-1,-1-1 1,0 1 0,0 0-1,0 0 1,0 0-1,0 0 1,0 0 0,0 0-1,0 1 1,0-1 0,0 0-1,0 0 1,1 0 0,-1 0-1,0 0 1,0 0 0,0 0-1,0 0 1,0 0 0,0 0-1,0 0 1,0 0 0,0 0-1,0 0 1,0 0 0,0 0-1,0 0 1,0 0 0,0 0-1,1 1 1,-1-1 0,0 0-1,0 0 1,0 0 0,0 0-1,0 0 1,0 0 0,0 0-1,0 0 1,0 0 0,0 0-1,0 0 1,0 1 0,0-1-1,0 0 1,0 0 0,0 0-1,0 0 1,0 0 0,-1 0-1,-7 24 88,6-19-77,-32 77 347,-44 166-1,75-231-799,3-17 431,0 0-1,0 0 1,0 1-1,0-1 1,0 0-1,0 0 1,0 0-1,0 0 1,0 0 0,0 0-1,0 0 1,0 1-1,0-1 1,0 0-1,0 0 1,0 0-1,0 0 1,0 0-1,0 0 1,0 0 0,0 1-1,0-1 1,0 0-1,0 0 1,0 0-1,1 0 1,-1 0-1,0 0 1,0 0-1,0 0 1,0 0 0,0 0-1,0 1 1,0-1-1,0 0 1,0 0-1,1 0 1,-1 0-1,0 0 1,0 0-1,0 0 1,0 0 0,0 0-1,0 0 1,0 0-1,1 0 1,-1 0-1,0 0 1,0 0-1,0 0 1,2-2-50,0 0-1,0 0 1,-1 0 0,1-1 0,-1 1-1,1 0 1,-1-1 0,2-3 0,14-33-297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2:2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55 194 19668,'0'1'139,"0"0"-1,0 0 1,0 0-1,1 0 1,-1 1-1,0-1 0,0 0 1,1 0-1,-1 0 1,0 0-1,1 0 1,-1 0-1,1 0 1,0 0-1,-1 0 1,1 0-1,0 0 1,-1 0-1,1 0 1,0-1-1,0 1 1,0 0-1,0-1 0,0 1 1,2 1-1,0-1 46,0 0-1,0-1 1,0 1-1,0 0 1,0-1-1,0 0 1,0 1-1,0-1 1,6-1-1,4-1 55,0 0-1,0-1 1,22-8 0,-18 4-166,0-1 0,0 0 1,30-21-1,-40 24-65,-1 0 1,1 0-1,-1-1 1,0 0-1,0 0 1,-1 0-1,1-1 0,-2 1 1,1-2-1,-1 1 1,4-9-1,-7 15-5,0-1 1,-1 0-1,1 0 0,0 0 0,-1 1 0,0-1 1,1 0-1,-1 0 0,0 0 0,0 0 0,0 0 0,0 0 1,-1 1-1,1-1 0,0 0 0,-1 0 0,1 0 1,-1 0-1,0 1 0,0-1 0,1 0 0,-1 1 0,0-1 1,0 0-1,-1 1 0,1 0 0,0-1 0,0 1 1,-1 0-1,1-1 0,-1 1 0,1 0 0,-1 0 0,0 0 1,-1-1-1,-2 0 1,0 0 0,0 0 1,0 1-1,0 0 0,0 0 0,0 0 0,-1 0 1,1 1-1,0 0 0,0 0 0,-9 1 1,0 2 7,-1 0 0,1 1 0,0 1 0,1 0 0,-1 1 0,1 1 0,0 0 0,1 0 0,-1 2 0,-14 12 0,18-14 8,0 1 1,1 0-1,1 0 0,-1 1 0,1 0 1,1 0-1,-1 1 0,2-1 0,-1 1 0,1 1 1,1-1-1,0 1 0,-5 21 0,8-28-11,1 0-1,-1 1 0,1-1 0,0 0 0,0 0 0,1 0 0,-1 1 1,1-1-1,0 0 0,0 0 0,0 0 0,0 0 0,1 0 1,0 0-1,0-1 0,4 8 0,-2-7-39,0 0 0,0 0 1,0 0-1,0 0 0,1-1 0,0 0 0,-1 0 0,1 0 1,0 0-1,0-1 0,1 0 0,5 2 0,8 1-244,-1 0 0,1-2 0,0 0 0,30 0 0,78-8-434,-123 5 695,66-5-475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2:2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 16572,'25'45'1494,"-2"2"1,-2 1 0,-2 1 0,17 63 0,-30-83-1289,-1 1-1,0-1 1,-3 1-1,0 0 1,-2 0 0,-1 0-1,-2-1 1,-12 59-1,1-37-155,-3-1 0,-2 0 0,-48 87 0,-97 132-1333,152-251 1073,-39 60-575,-3-2 1,-4-2 0,-86 84 0,20-46-102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6:5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 14987,'0'0'85,"0"0"0,0 0 0,0-1-1,1 1 1,-1 0 0,0 0 0,0 0 0,0 0 0,0 0-1,0 0 1,0-1 0,0 1 0,1 0 0,-1 0 0,0 0-1,0 0 1,0 0 0,0 0 0,0 0 0,1 0-1,-1 0 1,0 0 0,0 0 0,0 0 0,0 0 0,1 0-1,-1 0 1,0 0 0,0 0 0,0 0 0,0 0-1,0 0 1,1 0 0,-1 0 0,0 0 0,0 0 0,0 0-1,0 0 1,0 0 0,1 1 0,-1-1 0,0 0 0,0 0-1,0 0 1,0 0 0,0 0 0,0 0 0,0 0-1,1 1 1,-1-1 0,0 0 0,0 0 0,2 13 1665,-2 17-580,-6 13-254,-15 64 0,-2 4-300,28-133-188,1 0 0,11-26 1,2-10-222,-17 51-180,5-13 67,-2 0 1,0-1 0,-1 1-1,1-26 1,-17 61 44,-5 29-116,3 0 1,-16 89-1,36-141-36,3-8 10,0-7 0,-1-1 0,-1 0-1,-1 0 1,5-43-1,-13 58 3,-2 9-2,-2 7-6,5-7 9,-8 17 1,1 0 0,0 1 1,1-1-1,0 1 0,-4 22 1,10-30-9,0-1 0,0 1 1,1 0-1,1 15 0,0 1-1882,4-29 1094,0-5 296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6:5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70 16083,'2'8'2534,"1"-8"-346,8-12-787,2-16-48,-12 13-550,-1 14-770,0 1 1,0 0-1,-1-1 0,1 1 0,0 0 0,0-1 0,0 1 0,-1 0 0,1-1 0,0 1 0,0 0 0,-1 0 0,1-1 0,0 1 0,-1 0 0,1 0 0,0-1 0,-1 1 0,1 0 0,0 0 1,-1 0-1,1 0 0,0-1 0,-1 1 0,1 0 0,0 0 0,-1 0 0,1 0 0,-1 0 0,1 0 0,-1 0 0,0 1 1,-1-1 0,1 0 0,-1 1 0,1 0 0,0-1 1,-1 1-1,1 0 0,0 0 0,0-1 0,0 1 0,0 0 0,-1 0 0,1 0 0,0 1 0,1-1 0,-1 0 0,0 0 0,0 0 0,0 1 0,1-1 1,-2 3-1,-11 30 79,12-29-112,-1-1 1,1 1-1,0 0 0,0-1 1,1 1-1,-1 0 0,1-1 1,0 1-1,1 8 0,-1-13 1,0 0-1,0 0 0,0 0 1,0 0-1,0 0 1,1 0-1,-1 0 1,0 1-1,0-1 0,0 0 1,0 0-1,0 0 1,0 0-1,1 0 0,-1 0 1,0 0-1,0 0 1,0 0-1,0 0 0,0 0 1,0 0-1,1 0 1,-1 0-1,0 0 0,0 0 1,0 0-1,0 0 1,0 0-1,1 0 0,-1 0 1,0 0-1,0 0 1,0 0-1,0 0 0,0 0 1,0 0-1,0-1 1,1 1-1,-1 0 0,0 0 1,0 0-1,0 0 1,0 0-1,0 0 0,0 0 1,0 0-1,0-1 1,0 1-1,0 0 0,0 0 1,1 0-1,-1 0 1,0 0-1,0-1 0,4-7 88,-1-2 52,0 0 1,-2 0 0,2-18 0,-2 24-105,-1 1 1,0-1-1,0 1 0,0 0 1,0-1-1,-1 1 1,1 0-1,-1-1 0,0 1 1,0 0-1,0 0 1,0-1-1,-1 1 0,1 0 1,-3-3-1,3 6-36,1-1-1,0 1 0,0 0 1,-1 0-1,1-1 0,0 1 1,0 0-1,-1 0 0,1 0 1,0-1-1,-1 1 0,1 0 1,0 0-1,-1 0 0,1 0 1,0 0-1,-1 0 0,1 0 1,0 0-1,-1 0 0,1 0 1,0 0-1,-1 0 0,1 0 1,0 0-1,-1 0 1,1 0-1,0 0 0,-1 0 1,1 0-1,0 0 0,-1 1 1,1-1-1,0 0 0,-1 0 1,-8 14-226,1 16-1176,7-26 1017,1-2 246,-1 1 0,1-1 1,0 0-1,-1 0 0,1 1 1,0-1-1,1 0 0,-1 1 1,0-1-1,1 0 0,-1 1 1,1-1-1,1 2 0,3 5-599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6:5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14827,'0'17'2414,"0"-17"-2341,0 1-1,0-1 1,1 0-1,-1 0 1,0 0-1,0 1 1,0-1-1,0 0 1,1 0-1,-1 0 1,0 0-1,0 1 1,0-1-1,1 0 0,-1 0 1,0 0-1,0 0 1,1 0-1,-1 0 1,0 0-1,0 1 1,1-1-1,-1 0 1,0 0-1,0 0 1,1 0-1,-1 0 1,0 0-1,0 0 1,1 0-1,-1-1 1,0 1-1,4-1 299,0-1 0,-1 0 0,0 0-1,1 0 1,-1 0 0,3-3 0,-4 3-386,46-37 1386,56-61 1,-58 55-1049,89-101 519,-134 146-835,-1-1 0,0 1 1,1-1-1,-1 1 1,1-1-1,-1 1 1,0 0-1,1-1 0,-1 1 1,1-1-1,-1 1 1,1 0-1,-1 0 1,1-1-1,-1 1 0,1 0 1,-1 0-1,1-1 1,0 1-1,-1 0 1,1 0-1,-1 0 0,1 0 1,0 0-1,-1 0 1,1 0-1,-1 0 1,1 0-1,-1 0 0,1 0 1,0 1-1,-1-1 1,1 0-1,0 1 1,0 0-4,0 0 0,0 1 0,0-1 1,0 0-1,-1 1 0,1-1 1,0 1-1,-1-1 0,0 1 0,1-1 1,-1 1-1,1 2 0,0 8-8,-1 0 1,0 19-1,-7 15 175,-2 1 1,-27 86-1,-2 4 129,37-131-505,-1 0-1,2 1 1,-1-1-1,1 0 0,0 9 1,0-14 179,0-1 0,0 0 1,0 0-1,0 0 0,0 0 1,0 1-1,0-1 0,1 0 0,-1 0 1,0 0-1,0 0 0,0 1 1,0-1-1,0 0 0,0 0 0,1 0 1,-1 0-1,0 0 0,0 0 1,0 0-1,0 0 0,1 0 0,-1 1 1,0-1-1,0 0 0,0 0 1,0 0-1,1 0 0,-1 0 0,0 0 1,0 0-1,0 0 0,1 0 1,-1 0-1,0 0 0,0 0 0,0-1 1,0 1-1,1 0 0,-1 0 1,0 0-1,0 0 0,0 0 0,0 0 1,1 0-1,-1 0 0,0 0 1,0-1-1,0 1 0,0 0 0,0 0 1,0 0-1,0 0 0,1 0 1,-1-1-1,0 1 0,0 0 0,0 0 1,0 0-1,0 0 0,0-1 1,0 1-1,0 0 0,4-6-530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0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22 13243,'-3'-2'151,"1"0"-1,-1 0 1,1 0 0,-1 0-1,0 0 1,0 0 0,0 1-1,0 0 1,0 0 0,0-1-1,0 2 1,0-1 0,0 0 0,-6 0-1,7 1-106,-1 1 0,1-1-1,0 1 1,0-1 0,0 1-1,-1 0 1,1 0 0,0 0-1,0 0 1,0 0 0,1 1-1,-1-1 1,0 0 0,0 1-1,1-1 1,-1 1 0,1 0-1,-1 0 1,1-1 0,0 1-1,0 0 1,-2 3 0,-7 15 124,0 0 1,1 1 0,-10 35 0,-11 71 140,21-83-200,-8 40-615,3 1-1,-3 113 1,14-117-351,5-55 355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4:1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1128 32 9626,'-69'-12'878,"-1"2"1,0 4-1,0 2 0,0 4 0,0 3 1,-133 22-1,181-21-798,0 1-1,1 1 1,0 0-1,0 2 1,0 0-1,1 2 1,0 0 0,1 1-1,0 1 1,1 1-1,0 0 1,1 2-1,0 0 1,-24 28 0,19-14-65,1 0 0,1 1 0,2 1 0,1 1 0,1 0 0,2 1 0,1 1 0,2 0 0,1 1 0,1 0 0,3 0 0,0 1 0,3-1 0,1 1 0,1 0 0,2 0 0,2 0 0,10 55 0,-3-51-23,2 1 0,2-2 0,1 0 0,2 0 0,2-2 1,1 0-1,2-1 0,1-1 0,2-2 0,1 0 0,52 50 0,-43-52-13,0-2-1,1-1 1,2-1 0,1-3 0,1-1-1,1-2 1,1-1 0,0-3-1,2-1 1,69 15 0,-50-20-22,0-3 1,0-2-1,1-3 1,-1-4 0,1-1-1,-1-4 1,0-2-1,0-4 1,-1-1 0,93-35-1,-77 18 234,-2-2 0,-2-4-1,-1-4 1,-2-2 0,-2-4-1,-2-2 1,101-96 0,-145 123-31,-2-2 0,0 0 1,-2-2-1,-1 0 1,-1-1-1,0-1 1,15-37-1,-26 51-109,-1-1 0,0 0 0,-2 1 0,1-1 0,-1-1 0,-1 1 0,-1 0 0,0-1 0,-1 1 0,0-1-1,-1 1 1,-1 0 0,0-1 0,-1 1 0,0 0 0,-2 1 0,-10-26 0,3 16-27,-2 0 0,0 1 0,-2 1 0,0 0 0,-2 1 0,0 1 0,-36-30 0,-14-3-88,-77-44 0,123 83 27,-222-135-924,186 117 638,-2 2 0,-84-27 0,46 27-81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0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16147,'16'23'1177,"-6"11"-905,3 4-104,-1 14 216,-5 11-48,-5 12-32,-5 4-56,-17 12-144,-6 8-272,-14 10 168,-7 7-16,-25 13-48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0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1531 15507,'-2'2'153,"0"0"-54,-1 0 1,1 0-1,0 0 0,0 0 1,1 0-1,-1 1 0,0-1 1,1 1-1,0-1 0,-1 1 0,1-1 1,0 1-1,-1 3 0,2-5-89,0-1 0,0 0 0,0 1-1,0-1 1,0 0 0,0 0-1,0 1 1,0-1 0,0 0 0,0 1-1,0-1 1,0 0 0,0 1 0,0-1-1,0 0 1,0 0 0,0 1-1,0-1 1,0 0 0,0 0 0,0 1-1,1-1 1,-1 0 0,0 0 0,0 1-1,0-1 1,0 0 0,1 0 0,-1 1-1,0-1 1,0 0 0,1 0-1,-1 0 1,0 0 0,0 1 0,1-1-1,-1 0 1,0 0 0,0 0 0,1 0-1,-1 0 1,0 0 0,1 0 0,-1 0-1,0 0 1,1 0 0,-1 0-1,0 0 1,0 0 0,1 0 0,-1 0-1,0 0 1,1 0 0,-1 0 0,20-10 559,72-53 708,109-99 1,-172 138-1125,447-404 1378,-368 329-1368,558-592-1984,-618 632 1476,-19 16-114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1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23 389 14771,'-21'65'2902,"20"-64"-2851,1-1-1,0 1 1,0-1-1,0 0 1,0 1 0,0-1-1,-1 1 1,1-1-1,0 1 1,0-1 0,0 0-1,0 1 1,0-1-1,0 1 1,1-1 0,-1 0-1,0 1 1,0-1-1,0 1 1,0-1 0,0 0-1,1 1 1,-1-1-1,0 1 1,0-1-1,1 0 1,-1 1 0,0-1-1,0 0 1,1 1-1,-1-1 1,0 0 0,1 0-1,-1 1 1,0-1-1,1 0 1,-1 0 0,1 0-1,-1 0 1,0 1-1,1-1 1,-1 0-1,1 0 1,-1 0 0,1 0-1,-1 0 1,0 0-1,1 0 1,-1 0 0,1 0-1,-1 0 1,1 0-1,-1 0 1,0-1 0,1 1-1,-1 0 1,1 0-1,-1 0 1,0 0 0,1-1-1,-1 1 1,1-1-1,29-15 1065,14-18-109,58-59-1,-49 42-566,34-33 87,92-79-45,-171 156-475,-6 6-6,-1-1 1,1 0-1,0 1 1,0-1 0,0 1-1,0-1 1,0 1-1,1 0 1,-1 0 0,0 0-1,1 0 1,-1 1 0,0-1-1,5 0 1,-6 1-1,0 1 1,-1-1 0,1 0-1,-1 1 1,1-1-1,-1 1 1,1-1 0,-1 0-1,1 1 1,-1-1-1,1 1 1,-1-1 0,0 1-1,1 0 1,-1-1-1,0 1 1,1-1 0,-1 1-1,0 0 1,0-1-1,0 1 1,0 0 0,1-1-1,-1 1 1,0 0-1,0-1 1,0 1 0,0 0-1,0-1 1,-1 1-1,1-1 1,0 1 0,0 0-1,0-1 1,-1 2-1,-6 28 16,6-28-15,-55 155 97,34-103-104,3 0 1,2 2 0,-11 66-1,27-119-25,0 5-190,0 1-1,0-1 1,1 1 0,1 8-1,-1-16 193,0 0-1,0 0 1,0 0 0,0 1-1,0-1 1,1 0-1,-1 0 1,0 0-1,1 0 1,-1 0 0,1 0-1,-1 0 1,1 0-1,-1 0 1,1 0-1,0 0 1,-1 0 0,1 0-1,0 0 1,0 0-1,0-1 1,0 1-1,0 0 1,0-1 0,0 1-1,0-1 1,0 1-1,0-1 1,0 1-1,0-1 1,0 0 0,0 1-1,1-1 1,-1 0-1,0 0 1,0 0-1,2 0 1,20-7-423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17388,'3'15'1480,"-12"16"-1072,-4 1-152,1 11 472,-2 4-152,4 5-87,1 4-105,1-6-192,2-1-32,4-8-40,-1-4-8,3-8-200,0-4-256,2-13-465,-2-11 705,0 1-120,-6-11-112</inkml:trace>
  <inkml:trace contextRef="#ctx0" brushRef="#br0" timeOffset="1">8 291 17668,'-5'-6'2120,"2"-2"-1408,5 2-240,8 1 1193,12 1-601,1 2-208,9 1-360,3-4-160,6 4-528,2-1-352,3-1 440,-4-5 8,-1-9-120,-1-4-112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1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11 18668,'12'-2'544,"0"-1"-271,-1 1 0,0 0 0,1 1 0,0 0-1,-1 1 1,1 1 0,0-1 0,-1 2 0,13 2 0,-23-3-227,1-1 0,-1 1 1,1 0-1,-1 0 0,1 0 1,-1 0-1,0 0 0,1 0 1,-1 0-1,0 0 0,0 1 1,0-1-1,0 0 0,0 1 1,0-1-1,0 1 0,0-1 0,0 1 1,-1 0-1,1-1 0,-1 1 1,1 0-1,-1-1 0,0 1 1,1 0-1,-1-1 0,0 1 1,0 0-1,0 0 0,-1-1 1,1 1-1,0 0 0,-2 3 1,0 5 50,-1 0 0,-1 0 1,0 0-1,-6 11 0,-15 24 280,-1-2-1,-45 55 0,-74 73 536,90-109-624,31-35-164,16-19-91,0-1 1,1 2 0,1-1 0,-1 1 0,-8 17 0,14-26-37,1 1 1,-1-1-1,1 1 1,0 0-1,0-1 1,-1 1 0,1-1-1,0 1 1,0 0-1,0-1 1,0 1-1,-1 0 1,1-1-1,0 1 1,0 0 0,0-1-1,0 1 1,1-1-1,-1 1 1,0 0-1,0-1 1,0 1-1,0 0 1,1-1-1,-1 1 1,0-1 0,1 1-1,-1-1 1,0 1-1,1-1 1,-1 1-1,1-1 1,-1 1-1,1-1 1,-1 1 0,1-1-1,-1 1 1,1-1-1,-1 0 1,1 0-1,-1 1 1,1-1-1,0 0 1,-1 0-1,1 1 1,-1-1 0,1 0-1,0 0 1,-1 0-1,1 0 1,0 0-1,-1 0 1,1 0-1,0 0 1,-1 0 0,2-1-1,6 1-188,0-1 0,0 0 0,12-3 0,-18 3 117,31-7-507,0-2 0,46-22 0,-20 4 97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1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563 120 19516,'0'17'1609,"-14"7"-1201,-3 7-192,-4 10 552,-1 5-152,-4 3-264,2 4-144,1 1-176,0-5 0,1-3-32,2-6-104,5-13-544,1-10-296,7-14 776,0-6-136,7-28-128</inkml:trace>
  <inkml:trace contextRef="#ctx0" brushRef="#br0" timeOffset="1">192 0 17380,'-9'1'252,"1"-1"-1,-1 1 1,0 1 0,1 0 0,-1 0 0,1 1-1,-1 0 1,1 0 0,0 1 0,0 0 0,1 0-1,-12 8 1,14-8-121,-1 1 0,0-1 0,1 1 1,0 0-1,0 0 0,0 0 0,0 1 0,1 0 0,0-1 0,1 2 0,-1-1 0,1 0 0,0 1 0,0-1 0,-2 13 0,4-16-104,1 0 0,0-1 1,0 1-1,0 0 0,0 0 0,0-1 0,0 1 0,1 0 0,0-1 1,-1 1-1,1 0 0,0-1 0,0 1 0,0-1 0,1 1 0,-1-1 0,3 3 1,-2-2 0,1 0 1,0 0-1,0 0 1,0-1-1,1 1 1,-1-1 0,1 0-1,-1 0 1,1 0-1,6 2 1,0-1 8,-1-1-1,1 0 1,0 0-1,0-1 1,0 0 0,0-1-1,0 0 1,18-2-1,-18-1 1,1 1-1,-1-1 0,0-1 1,-1 0-1,1 0 0,13-9 1,-17 10 1,-2 0 1,1 0-1,0-1 1,-1 0 0,1 0-1,-1 0 1,0 0 0,0-1-1,-1 1 1,1-1-1,-1 0 1,0 0 0,2-7-1,-4 11-24,0 0 1,-1-1-1,1 1 0,-1 0 0,1-1 0,-1 1 0,0-1 0,1 1 0,-1-1 1,0 1-1,0-1 0,0 1 0,0-1 0,0 1 0,0-1 0,-1 1 0,1 0 1,0-1-1,-1 1 0,1-1 0,-1 1 0,0 0 0,1-1 0,-1 1 0,0 0 1,0 0-1,0 0 0,0 0 0,0-1 0,0 1 0,0 0 0,0 1 0,0-1 1,0 0-1,-1 0 0,1 0 0,0 1 0,-1-1 0,1 1 0,0-1 0,-1 1 1,1-1-1,-1 1 0,1 0 0,-1 0 0,1-1 0,-2 1 0,-3 0-47,1 0-1,0 0 0,0 0 1,0 1-1,-1 0 0,1 0 0,0 0 1,0 0-1,0 1 0,0 0 1,1 0-1,-8 4 0,10-4-154,-1 0 0,0 0-1,1 0 1,0 1-1,0-1 1,-1 1 0,1-1-1,1 1 1,-1 0-1,0 0 1,1 0 0,-3 5-1,4-6 93,-1-1-1,1 1 1,0-1-1,0 1 1,-1-1-1,1 1 1,0-1-1,0 1 1,0-1-1,0 1 1,1-1-1,-1 1 1,0-1-1,1 1 1,-1-1-1,1 1 1,-1-1-1,1 0 1,0 1-1,0-1 1,-1 0-1,1 1 1,0-1-1,0 0 1,0 0-1,0 0 1,1 0-1,1 2 1,17 9-922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1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14403,'-2'13'669,"0"0"0,-1-1 0,-1 0 0,0 1 0,0-1 0,-1-1 0,0 1 0,-15 21 0,-4 12 1660,23-42-2171,-1 0-1,1 0 1,0 0 0,0 0-1,0 1 1,0-1 0,0 0-1,1 1 1,0 5 0,0-8-129,0 0 0,0 0 0,0 0 1,1 1-1,-1-1 0,0 0 0,1 0 0,-1 0 1,1 0-1,0 0 0,-1 0 0,1 0 0,0 0 1,-1-1-1,1 1 0,0 0 0,0 0 0,0-1 1,0 1-1,0 0 0,0-1 0,0 1 0,0-1 0,0 1 1,0-1-1,0 1 0,0-1 0,0 0 0,0 0 1,0 1-1,2-1 0,7 1 15,0-1 1,0 0-1,0 0 1,0-1-1,0 0 1,0-1-1,-1 0 0,1-1 1,-1 0-1,1 0 1,-1-1-1,14-8 1,-13 7 35,0-1 0,-1 0 0,0-1 0,-1 0 0,1 0 0,-1 0 0,0-1 1,-1-1-1,0 1 0,-1-1 0,8-13 0,-13 19-43,1 1 1,-1-1-1,0 0 1,0 0-1,0 0 1,0 0-1,-1 0 0,1-1 1,-1 1-1,0 0 1,0 0-1,0 0 1,0 0-1,0 0 0,-2-7 1,1 9-28,0-1 1,1 0-1,-1 0 1,0 1-1,0-1 1,-1 1 0,1-1-1,0 1 1,0-1-1,-1 1 1,1 0-1,-1 0 1,1 0-1,-1 0 1,0 0-1,1 0 1,-1 0-1,0 0 1,1 0-1,-1 1 1,0-1-1,0 1 1,0 0-1,0-1 1,0 1 0,0 0-1,-2 0 1,-8 1-40,1 0 1,-1 1 0,1 0 0,-1 1 0,1 0 0,0 1-1,-16 8 1,6-5-58,21-7 80,-1 0 0,1 0 0,-1 0 1,1 0-1,-1-1 0,1 1 0,-1 0 1,1 0-1,-1 0 0,1-1 0,-1 1 1,1 0-1,-1 0 0,1-1 1,-1 1-1,1 0 0,0-1 0,-1 1 1,0-1-1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1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17940,'-6'11'687,"0"1"-1,1-1 1,1 1 0,-1 0 0,2 1-1,0-1 1,-2 15 0,-3 88 628,8-64-1208,3 0 1,17 93-1,-37-170-2490,1 2 1844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1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17180,'1'1'2000,"7"4"-1216,10-1-152,5 0 1065,11-3-457,9-1-184,0 0-264,4-1-119,0-3-729,-2 0-761,-13-7 793,-7-1-184,-9-10-184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1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157 483 20276,'-1'1'1690,"-12"11"-1246,1 1 0,0 0 0,1 0 0,1 1 0,0 1 0,0-1 0,2 2 0,0-1 0,-7 21 0,5-9-398,1 2 0,1-1 0,1 1 0,-4 48 0,10-66-12,1-1-1,0 1 0,2 18 0,-2-27-29,1 1 0,0-1-1,-1 1 1,1-1 0,0 1-1,0-1 1,0 0 0,1 1-1,1 2 1,-3-4-10,1-1 1,0 1-1,0 0 0,0 0 1,0-1-1,-1 1 0,1 0 1,0-1-1,0 1 0,0-1 1,0 1-1,1-1 1,-1 1-1,0-1 0,0 0 1,0 0-1,0 1 0,0-1 1,0 0-1,1 0 0,0 0 1,1-1-79,0 0 0,0 1 0,-1-1 0,1 0 0,0 0 0,-1-1 1,1 1-1,-1 0 0,1-1 0,-1 0 0,0 1 0,0-1 0,1 0 1,-1 0-1,-1 0 0,1-1 0,3-3 0,2-5-116,0 0 1,7-18-1,8-26-182,-5-7-124</inkml:trace>
  <inkml:trace contextRef="#ctx0" brushRef="#br0" timeOffset="1">147 1 21685,'3'0'2152,"-2"3"-1632,1 8-280,5 1 1465,7 6-1465,1-1-552,5 9 296,-6-3-120,-6 2-88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5:1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0 669 11650,'1'-1'56,"4"-5"284,0 0 0,0 0 0,1 1 0,0 0 0,10-7 0,-13 10-262,0 0-1,0 1 1,1 0 0,-1 0-1,1 0 1,0 0-1,-1 1 1,1-1-1,-1 1 1,1 0 0,0 0-1,-1 0 1,1 1-1,5 1 1,61 7 115,-1-2-1,119-5 1,142-28-285,-245 18 71,155-14-289,767-97-357,-308-11 2190,156 1-1103,-847 127-434,12 2-14,-25 2 35,0 1 0,0-1-1,0 0 1,-1 0 0,-5 1-1,-49 10 83,-118 10 0,-65-11 119,235-12-201,-43 1 35,-399 15 255,1 23-176,-401 115-133,637-110-52,123-27-221,79-15 104,11-2 167,0 0-1,0 0 1,0 0 0,0 0-1,0 0 1,0 0-1,0 0 1,0 0 0,0 0-1,0 0 1,0 0-1,44-10-201,1125-236-622,-1050 220 812,1090-208-302,-1105 220 308,-29 6-10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20068,'0'0'51,"0"0"-1,0 0 1,0 0 0,0 0-1,0 0 1,0 1-1,0-1 1,0 0 0,0 0-1,0 0 1,0 0-1,0 0 1,0 0 0,0 1-1,0-1 1,0 0-1,0 0 1,1 0 0,-1 0-1,0 0 1,0 0-1,0 0 1,0 1-1,0-1 1,0 0 0,0 0-1,0 0 1,0 0-1,0 0 1,1 0 0,-1 0-1,0 0 1,0 0-1,0 0 1,0 0 0,0 0-1,0 0 1,1 0-1,-1 1 1,0-1-1,0 0 1,0 0 0,0 0-1,0 0 1,0 0-1,1-1 1,-1 1 0,0 0-1,0 0 1,0 0-1,0 0 1,0 0 0,0 0-1,1 0 1,-1 0-1,10-7 926,9-13 43,-19 20-984,36-44 1014,-2-3 1,46-84 0,-73 120-1012,6-7-54,-13 18 15,1 0 0,-1 0 0,0 0 1,0 0-1,0 0 0,0 0 0,0 0 0,1 0 1,-1 0-1,0 0 0,0 0 0,0 0 0,0 0 1,1 0-1,-1 0 0,0 0 0,0 0 0,0 0 1,0 0-1,0 0 0,1 0 0,-1 0 0,0 0 1,0 0-1,0 0 0,0 0 0,0 1 0,0-1 1,0 0-1,1 0 0,-1 0 0,0 0 0,0 0 1,0 0-1,0 1 0,0-1 0,0 0 0,0 0 1,0 0-1,0 0 0,0 0 0,0 1 0,0-1 1,0 0-1,0 0 0,0 0 0,0 0 0,0 1 1,0-1-1,0 0 0,0 0 0,0 0 0,0 0 1,0 0-1,0 1 0,-5 38-66,-18 55 2,-10 54-255,33-138-1242,5-16 1076,7-19 134,4-13-160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1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5 110 19444,'3'5'495,"0"-1"0,1 0-1,-1 0 1,1-1 0,0 1 0,0-1-1,0 0 1,0 0 0,7 3 0,-3-2-226,0 0 0,0-1 1,1 0-1,-1-1 1,11 2-1,-6-2-212,1-1-1,-1 0 0,1-1 1,-1 0-1,1-1 0,-1-1 1,17-4-1,-20 3-8,1-1 0,0 0 0,-1 0 0,0-1 0,0-1 0,16-11 0,-23 15-25,1 0 1,-1-1 0,0 0-1,0 1 1,0-1-1,0 0 1,-1 0 0,1-1-1,-1 1 1,0 0-1,0-1 1,0 0-1,0 1 1,-1-1 0,1 0-1,-1 0 1,0 0-1,0 0 1,-1 0 0,1 0-1,-1-7 1,0 9-14,0 0 0,-1 1-1,0-1 1,1 0 0,-1 0 0,0 0 0,0 0 0,0 0 0,0 1 0,0-1-1,0 0 1,-1 1 0,1-1 0,0 1 0,-1-1 0,0 1 0,1 0-1,-1 0 1,0 0 0,1 0 0,-1 0 0,0 0 0,0 0 0,0 0 0,0 1-1,0-1 1,0 1 0,0-1 0,0 1 0,0 0 0,0 0 0,-4 0-1,-2 0 6,-1 0-1,0 1 0,0 0 0,0 1 0,1 0 0,-13 4 0,2 1 5,0 2-1,0 0 1,1 1 0,0 0 0,-29 25-1,37-27 10,0 1-1,1 0 0,0 0 0,0 1 1,1 0-1,0 1 0,1-1 0,0 1 1,1 1-1,-7 18 0,12-28-14,0 1 0,0-1 0,1 0 1,-1 1-1,1-1 0,-1 1 0,1-1 0,0 1 0,0-1 0,0 1 0,1-1 1,-1 1-1,0-1 0,1 1 0,0-1 0,-1 1 0,1-1 0,3 5 1,-2-5-58,0 1 1,0 0-1,0-1 1,1 0-1,0 1 1,-1-1-1,1 0 1,0 0-1,0 0 1,0-1-1,0 1 1,4 1-1,9 2-219,0-1 0,0-1 0,1 0 0,25 1 0,-39-3 254,55 2-299,7-2-104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1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17516,'-2'0'2064,"-1"7"-1120,-2 7-367,-1 6 1471,0 5-640,0 8-520,3 6-199,0 5-273,3 0-112,6-1-120,2-2-128,1-8-352,-1-4-232,2-11-537,-2-9-383,-5-9 1064,-3-7-280,-6-13-240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1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17156,'2'-10'2096,"5"4"-1296,12 6-232,5 1 1129,10 2-513,4 0-256,11-3-584,6 0-432,0-6 216,-4-2-64,-5-2-168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1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48 17636,'13'-9'898,"0"2"0,0-1 0,1 2 0,21-8 1,-32 13-710,1 0 1,0 0-1,0 1 1,0-1-1,0 1 1,0 0-1,0 0 1,0 0-1,0 1 0,3 0 1,-4 0-88,-1 0 1,0 0 0,1 0-1,-1 0 1,0 0-1,0 0 1,0 1-1,0-1 1,0 1-1,0-1 1,0 1-1,-1 0 1,1 0-1,-1 0 1,1 0-1,-1 0 1,2 3-1,-1-1-50,-1-1-1,0 1 0,0 0 1,0 0-1,-1 0 0,1-1 1,-1 1-1,0 0 0,0 0 1,0 0-1,0 0 0,-1 0 1,0 0-1,0-1 1,0 1-1,0 0 0,0 0 1,-1-1-1,0 1 0,0-1 1,-3 6-1,-6 7 76,-1 0 0,-25 28 0,36-44-123,-81 81 307,44-44-167,-43 50 0,76-79-132,-1-1 0,1 1 0,1-1-1,0 1 1,0 0 0,-4 12 0,8-18-19,-1-1-1,0 1 1,1 0 0,-1-1 0,1 1-1,0 0 1,0 0 0,-1 0-1,1-1 1,0 1 0,1 0 0,-1 0-1,0 0 1,0-1 0,1 1 0,-1 0-1,1-1 1,-1 1 0,1 0-1,0-1 1,0 1 0,0 0 0,0-1-1,0 1 1,0-1 0,0 0 0,0 1-1,1-1 1,-1 0 0,0 0-1,1 0 1,-1 0 0,1 0 0,-1 0-1,1 0 1,0 0 0,-1-1 0,1 1-1,1 0 1,5 0-188,-1 1 0,0-2 0,1 1 0,-1-1 0,1 0 0,-1 0 0,0-1 0,1 0 0,13-4 0,4-3-1672,36-15 0,51-32-460,-57 24 876</inkml:trace>
  <inkml:trace contextRef="#ctx0" brushRef="#br0" timeOffset="1">982 80 18748,'-25'18'1952,"-7"10"-1391,-9 4-193,-5 5 1112,-1 7-712,1 4-168,3-4-256,6 2-40,11-6-136,5-5-168,11-11-568,4-8-552,9-22 928,2-8-176,4-14-104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18564,'-16'8'562,"0"1"1,0 0-1,1 1 0,0 1 1,-16 14-1,27-21-439,0 0 0,-1 1 0,2-1 0,-1 1 0,0-1 0,1 1 0,0 0 0,0 0 0,0 1 0,1-1 0,-1 1 0,1-1 0,1 1 0,-1 0 0,1-1 0,0 1 0,0 0 0,1 0 1,0 10-1,0-13-93,1 1 1,0-1-1,0 0 0,1 1 1,-1-1-1,1 0 1,-1 0-1,1 0 1,0 0-1,0 0 1,0 0-1,1-1 1,-1 1-1,1-1 1,-1 0-1,1 1 1,0-1-1,0 0 1,0 0-1,0-1 1,0 1-1,0-1 1,0 0-1,6 2 1,3 0 9,0 0 1,0 0-1,0-1 1,1-1-1,18 0 1,-18-1 15,-1-1-1,1 0 0,-1-1 1,1 0-1,-1-1 1,20-8-1,-29 10-29,1 0 0,-1-1 0,1 1 1,-1-1-1,0 0 0,1 0 0,-1 0 0,0 0 0,0-1 0,-1 1 0,1-1 1,0 0-1,-1 0 0,0 1 0,0-2 0,0 1 0,0 0 0,0 0 1,0-1-1,-1 1 0,0-1 0,1 1 0,-1-1 0,-1 0 0,1 1 1,0-5-1,-1 5-23,0 0 1,0 1 0,0-1 0,-1 0-1,1 1 1,-1-1 0,0 1 0,1-1 0,-1 1-1,0-1 1,-1 1 0,1 0 0,0 0-1,-1-1 1,1 1 0,-1 0 0,0 0-1,1 0 1,-1 0 0,0 1 0,0-1-1,0 1 1,-1-1 0,1 1 0,0-1-1,0 1 1,-1 0 0,1 0 0,-1 0 0,1 1-1,-1-1 1,1 0 0,-1 1 0,0 0-1,1 0 1,-1-1 0,-2 2 0,-3-1-201,1 0 0,-1 0 0,1 1 0,0 1 0,-1-1 0,1 1 0,0 0 0,0 1 0,0-1 0,0 1 0,0 1 0,-6 4 0,8-4 72,-1 0 1,1 1-1,1-1 1,-1 1-1,1 0 1,0 1 0,0-1-1,-5 9 1,-6 19-607</inkml:trace>
  <inkml:trace contextRef="#ctx0" brushRef="#br0" timeOffset="1">643 474 18860,'-9'12'579,"-78"111"3269,79-109-3582,1-1 0,0 2 0,1-1 0,0 1 0,2 0 0,-1 0 0,-2 22 0,6-34-236,1 1 1,0-1-1,0 0 1,0 1 0,0-1-1,0 1 1,1-1-1,-1 0 1,1 1-1,0-1 1,0 0 0,0 0-1,1 1 1,-1-1-1,1 0 1,-1 0-1,4 3 1,-3-4-21,0-1 0,-1 1 0,1-1 0,0 0 0,0 0 0,0 0 0,0 0 1,0 0-1,1 0 0,-1-1 0,0 1 0,0-1 0,0 1 0,1-1 0,-1 0 0,0 0 0,1 0 0,-1 0 0,0 0 0,0 0 0,1-1 1,-1 1-1,0-1 0,0 0 0,0 0 0,0 1 0,4-3 0,2-2 20,1 0 1,-1 0-1,0-1 0,0 0 1,0-1-1,-1 1 0,0-1 1,0-1-1,-1 1 0,0-1 0,0-1 1,-1 1-1,0-1 0,0 1 1,6-20-1,-9 23-24,0-1-1,-1 0 1,0 1-1,0-1 1,0 0-1,-1 0 1,1 0-1,-2 0 1,1 0-1,0 0 1,-1 1 0,-2-9-1,1 10-45,0 0 1,1-1-1,-2 1 0,1 0 0,0 0 0,-1 1 1,0-1-1,0 1 0,0-1 0,0 1 1,0 0-1,-1 0 0,1 0 0,-1 0 1,0 1-1,0 0 0,-7-4 0,-50-17-2899,49 17 2227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18572,'-12'13'6535,"-8"16"-5159,15-14 128,13-26-625,-7 8-786,1 1 0,0-1 1,0 1-1,0-1 1,0 1-1,0 0 1,1 0-1,2-3 0,-18 23 17,-14 26-1,3-4-110,-32 58 9,51-88-9,0 1 0,1 0 0,0 0 0,1 0 0,0 1 0,1-1 0,-1 15 0,2-25 0,1 1-1,0-1 1,0 1 0,0-1 0,0 0-1,0 1 1,1-1 0,-1 1 0,0-1 0,0 0-1,1 1 1,-1-1 0,1 0 0,0 0 0,-1 1-1,1-1 1,0 0 0,0 0 0,-1 0-1,1 0 1,0 0 0,0 0 0,0 0 0,0 0-1,1 0 1,1 1 0,-1-1-1,1 0-1,0-1 1,0 1 0,0-1 0,0 0-1,-1 1 1,1-1 0,0 0-1,0-1 1,0 1 0,0 0-1,3-2 1,8-2-81,0 0 1,-1-1-1,1-1 0,14-9 1,-12 6-149,0 0 1,-1-1-1,0-1 1,-1-1 0,0 0-1,-1-1 1,0 0-1,11-16 1,-8 6-234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19972,'-3'-1'1841,"1"1"-1289,1 0-248,2 3 872,2 0-400,2 1-848,0 1-160,-1 0 192,1-2-120,-1 1-80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2 365 19268,'0'0'111,"-1"1"0,1 0 0,0-1-1,0 1 1,0 0 0,0 0 0,0-1 0,0 1 0,0 0 0,0-1-1,0 1 1,0 0 0,0 0 0,1-1 0,-1 1 0,0 0-1,0-1 1,1 1 0,-1 0 0,0-1 0,1 1 0,-1-1-1,1 1 1,-1 0 0,1-1 0,-1 1 0,1-1 0,-1 0-1,2 1 1,-1 0 12,0-1 0,0 0 0,0 0-1,1 0 1,-1 0 0,0-1 0,0 1-1,1 0 1,-1 0 0,0-1 0,0 1 0,0-1-1,1 1 1,-1-1 0,1 0 0,9-6 433,-1 0 0,15-14 0,-21 18-399,65-61 745,75-89 1,-40 39-800,-93 104-102,-11 10-1,0 0 0,0 0 0,0 0 0,0 0 0,0 0 0,0 0 0,0 0 0,1 0-1,-1 0 1,0 0 0,0 0 0,0 0 0,0 0 0,0 0 0,0 0 0,0 0 0,0 0 0,0 0 0,0 0 0,0 0 0,0 0 0,0 0 0,1 0 0,-1 0 0,0 0 0,0 0 0,0 0 0,0 0-1,0 0 1,0 0 0,0 0 0,0 0 0,0 0 0,0 0 0,0 0 0,0 0 0,0 0 0,0 0 0,0 0 0,0 1 0,1-1 0,-1 0 0,0 0 0,0 0 0,0 0 0,0 0 0,0 0-1,0 0 1,0 0 0,0 0 0,0 0 0,0 0 0,0 0 0,0 0 0,0 0 0,0 1 0,0-1 0,0 0 0,0 0 0,0 0 0,0 0 0,0 0 0,0 0 0,0 0 0,0 0 0,0 0 0,-1 0-1,-7 22-8,4-14 8,-101 244-550,100-241 546,3-13-23,4-17-51,7-11-42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36 341 14891,'-16'7'4771,"28"-9"-963,29-11-1467,-9-2-2007,-1-2-1,-1-1 1,36-27 0,-49 30-305,1 1 0,-2-2-1,0 0 1,-1-1 0,-1-1-1,14-21 1,-24 33-22,-1 1 0,0-1 1,-1 0-1,1 0 0,-1 0 0,0 0 0,-1 0 0,2-7 0,-3 11-4,0 0-1,0 1 0,0-1 0,0 1 1,0-1-1,0 1 0,-1-1 0,1 1 1,0-1-1,-1 1 0,1-1 0,-1 1 1,0-1-1,1 1 0,-1-1 0,0 1 1,0 0-1,0 0 0,0-1 0,0 1 1,0 0-1,0 0 0,0 0 0,-1 0 1,1 0-1,0 0 0,-1 1 0,1-1 1,0 0-1,-1 1 0,1-1 0,-1 1 1,1-1-1,-1 1 0,1-1 0,-1 1 1,1 0-1,-3 0 0,-3 0 3,-1 0-1,1 1 1,-1-1 0,1 2-1,-1-1 1,1 1-1,0 0 1,0 0-1,0 1 1,0 0 0,0 1-1,-8 4 1,-3 4 11,1 0 1,0 0-1,-17 18 1,17-14 23,1 0 0,1 1 1,0 1-1,1 0 1,1 1-1,1 1 0,1 0 1,0 0-1,-12 38 1,21-54-33,1 0-1,0 1 1,0-1 0,1 1 0,-1-1 0,1 1 0,0 0 0,0-1 0,0 1 0,1-1 0,-1 1 0,1-1 0,1 1-1,-1-1 1,0 0 0,4 8 0,-2-8-79,0-1 0,0 1 1,0-1-1,0 0 0,0 0 0,0 0 0,1 0 0,0 0 0,-1-1 0,1 0 0,0 0 0,0 0 0,0 0 0,1 0 1,-1-1-1,8 2 0,1 0-45,-1-1 0,1 0 0,0-1 1,24-1-1,9-5-241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5:3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13275,'412'-42'5384,"-256"21"-4675,317-41 261,570-55-178,-220 131 367,-746-8-1403,-78-6 212,0 0 0,-1 0 0,1 0 1,0 0-1,-1 0 0,1-1 0,0 1 0,-1 0 1,1-1-1,0 1 0,0-1 0,0 1 1,-1-1-1,1 1 0,0-1 0,0 0 0,0 0 1,0 0-1,0 1 0,0-1 0,0 0 1,0 0-1,0 0 0,1-1 0,-1 1 0,0 0 1,1 0-1,-1 0 0,1 0 0,-1-1 1,1 1-1,-1 0 0,1 0 0,0-3 0,-4-21-264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4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2283 13387,'-6'4'430,"-20"10"387,26-13-784,-1-1 0,0 1-1,0-1 1,0 1-1,0-1 1,1 0 0,-1 1-1,0-1 1,0 0 0,0 0-1,0 1 1,0-1-1,0 0 1,0 0 0,0 0-1,0 0 1,0 0-1,0-1 1,0 1 0,-1 0-1,2-1 20,0 0-1,0 0 0,0-1 0,0 1 1,1 0-1,-1 0 0,0 0 1,0 0-1,1 1 0,-1-1 0,1 0 1,-1 0-1,1 0 0,-1 0 1,1 0-1,-1 0 0,1 1 0,0-1 1,-1 0-1,1 0 0,0 1 1,0-1-1,1 0 0,219-187 1788,-164 144-1621,584-461 974,19 1-744,-241 189-349,-333 248-86,330-243 43,-51 31-774,-321 244 328,-41 33 397,0-1 0,0 1 1,0-1-1,0 0 0,-1 1 1,1-1-1,1-4 0,-3 7 10,-1 0 0,0 0 0,0-1 0,0 1 0,0 0-1,0 0 1,0-1 0,0 1 0,0 0 0,0 0-1,0-1 1,0 1 0,0 0 0,0 0 0,0-1 0,0 1-1,0 0 1,0 0 0,0-1 0,0 1 0,0 0-1,-1 0 1,1 0 0,0-1 0,0 1 0,0 0 0,0 0-1,0 0 1,-1-1 0,1 1 0,0 0 0,0 0-1,0 0 1,-1 0 0,1-1 0,-18-2 104,-19 5-155,-12 6 92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4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12403,'3'4'173,"0"1"0,0-1 0,0 0 0,0 0 1,1 0-1,0 0 0,0-1 0,0 1 1,0-1-1,0 0 0,1 0 0,6 3 0,11 8 454,228 169-177,-9 11 1,226 235 0,-169-102-390,-20 18-71,-260-323-39,24 33-140,2-2 0,77 71-1,-77-91 62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16812,'-18'1'1976,"13"2"-1296,18 3-264,14-6 1393,19 3-1001,6-3-200,12 2-320,5 1-216,2-1-432,-4-2-224,-10 1-384,-11 2-145,-24-3 745,-18 2-272,-4 7-192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17140,'36'12'2136,"4"2"-1336,9-10-328,8 1 1041,4-2-433,3-2-296,-7-2 72,-9-2-568,-15-3-120,-5 0-16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58 522 13115,'-58'39'5866,"69"-42"-3029,24-15-1898,-1-2 0,-1-2 1,59-50-1,-40 24-526,62-73-1,-78 79-337,-2-3 0,-3-1 0,41-78 0,-88 190-33,-1-6-158,3 1 0,2 1 0,-6 118 0,20-159-352,-2-21 470,0 0-1,0 1 1,0-1 0,0 0 0,1 1-1,-1-1 1,0 0 0,0 1-1,0-1 1,0 0 0,0 0-1,1 1 1,-1-1 0,0 0-1,0 0 1,0 1 0,1-1 0,-1 0-1,0 0 1,0 0 0,1 1-1,-1-1 1,0 0 0,1 0-1,-1 0 1,0 0 0,1 0 0,-1 0-1,0 0 1,0 0 0,1 0-1,-1 0 1,0 1 0,1-2-1,-1 1 1,0 0 0,1 0-1,-1 0 1,0 0 0,1 0 0,-1 0-1,0 0 1,1 0 0,-1 0-1,0 0 1,0-1 0,1 1-1,-1 0 1,0 0 0,0 0-1,1-1 1,-1 1 0,0-1 0,7-5-179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20084,'-2'20'1673,"-5"8"-1209,-9 2-176,3 10 728,-3 2-368,1 5-264,4 2-56,2-2-136,6-4-40,0-4-48,4-6-64,2-4-192,2-1-168,-3-10-672,-2-6 1904,-3-10-1120,-4-11 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18644,'1'-1'2008,"7"1"-1391,9 0-257,7 3 1112,10 0-624,5 0-240,12 0-400,4 2-240,3-7-664,2-1-416,-2-5 920,-4-4-216,-8-9-144</inkml:trace>
  <inkml:trace contextRef="#ctx0" brushRef="#br0" timeOffset="1">974 0 15387,'-3'16'4825,"-10"11"-2007,4-10-1735,-110 282 2373,115-287-3372,0 1 0,0 0 1,2 1-1,0-1 1,-1 14-1,3-25-92,0 1 0,0-1-1,0 0 1,0 1 0,0-1 0,1 0-1,-1 1 1,1-1 0,-1 0-1,1 1 1,0-1 0,0 0-1,0 0 1,0 0 0,0 0 0,1 0-1,-1 0 1,1 0 0,-1 0-1,1-1 1,0 1 0,-1-1 0,1 1-1,0-1 1,0 1 0,0-1-1,0 0 1,0 0 0,0 0 0,1 0-1,-1-1 1,0 1 0,0 0-1,1-1 1,-1 0 0,4 1 0,0-1-239,1 0 0,0 0 0,0-1 0,0 0 1,0 0-1,-1-1 0,1 0 0,0 0 0,-1 0 1,0-1-1,1 0 0,-1 0 0,0-1 0,-1 1 1,7-7-1,4-2-325,-2-2 0,0 0 0,-1 0 0,13-18 0,2-8-632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20 16492,'-8'22'1968,"-6"11"-1000,-3 4-336,-1 3 1145,-2 4-273,3-3-520,2 1-216,6-10-320,3-5-191,7-8-450,4-7-407,7-7 520,2-4-128,6-2-64</inkml:trace>
  <inkml:trace contextRef="#ctx0" brushRef="#br0" timeOffset="1">892 0 18164,'-16'34'2192,"-7"1"-1391,-7 0-345,-2 2 1632,-1 1-1248,3 1-136,4-6-328,4-2-103,7-8-289,3-3-241,4-8-551,7-11-432,-6 3 992,7-11-208,5-8-176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19100,'-16'6'643,"0"0"0,0 1 0,1 1 0,-28 19 1,39-24-514,0 0 1,0 0 0,0 0-1,0 1 1,1-1 0,-1 1-1,1 0 1,0 0 0,1 0-1,-1 0 1,0 0 0,1 1-1,0-1 1,0 1 0,1-1 0,-1 1-1,1 0 1,0 0 0,0 0-1,0 0 1,1 7 0,0-9-83,1-1 1,-1 1-1,1 0 1,0-1-1,0 1 1,0-1-1,0 1 1,1-1-1,-1 1 1,1-1-1,-1 0 1,1 0-1,0 0 1,0 0-1,0 0 1,0 0-1,0 0 1,0-1-1,0 1 1,1-1-1,-1 1 1,1-1-1,-1 0 1,1 0-1,-1 0 1,1 0-1,0-1 1,-1 1-1,1-1 0,3 1 1,1 0 5,1-1 0,-1 1-1,0-1 1,1-1 0,-1 1 0,1-1 0,-1 0-1,1-1 1,-1 0 0,7-3 0,-6 2-23,-1-1-1,0 0 1,-1 0 0,1-1 0,-1 0-1,0 0 1,0-1 0,0 1 0,5-9-1,-8 11-27,-1 0 0,0 0 0,0 0 0,0 0-1,-1 0 1,1 0 0,-1 0 0,1-1 0,-1 1-1,0-1 1,0 1 0,-1-1 0,1 1 0,-1-1-1,0 0 1,0 1 0,0-1 0,0 0 0,0 1-1,-1-1 1,0 1 0,-1-6 0,1 8-27,1-1 0,-1 1 0,0-1 0,0 1 0,0 0-1,0-1 1,0 1 0,0 0 0,0-1 0,0 1 0,0 0 0,0 0 0,-1 0 0,1 0 0,0 0 0,-1 1 0,1-1 0,-1 0 0,1 0-1,-1 1 1,1-1 0,-1 1 0,1 0 0,-1-1 0,0 1 0,1 0 0,-1 0 0,0 0 0,1 0 0,-1 0 0,1 0 0,-1 1-1,0-1 1,1 0 0,-1 1 0,1-1 0,-1 1 0,1 0 0,-1 0 0,1-1 0,-2 3 0,-3-1-193,2 1-1,-1 1 1,0-1 0,1 1 0,-1 0-1,1 0 1,0 0 0,0 0 0,1 1-1,-6 8 1,6-6 8,-1 1-1,2-1 0,-1 1 0,1 0 1,0 0-1,1 0 0,0 0 1,0 0-1,1 0 0,0 0 1,0 0-1,2 10 0,8 26-693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166 341 12835,'-1'1'238,"0"1"0,1-1 0,-1 1 0,0-1 0,0 1 0,1-1 0,-1 1 0,0-1 0,0 0 0,-1 0 1,1 1-1,0-1 0,0 0 0,-1 0 0,-1 1 0,-27 14 1583,20-11-367,-16 6 297,18-8-1276,0 0 0,-1 1 0,1 0 1,1 0-1,-1 1 0,1 0 0,-1 0 0,-9 11 0,16-16-460,1 1 0,0-1 1,0 0-1,0 0 0,0 1 1,0-1-1,0 0 1,0 0-1,0 1 0,0-1 1,0 0-1,0 0 1,0 1-1,0-1 0,0 0 1,0 0-1,0 1 1,0-1-1,0 0 0,0 0 1,0 1-1,0-1 0,0 0 1,0 0-1,0 1 1,1-1-1,-1 0 0,0 0 1,0 1-1,0-1 1,0 0-1,1 0 0,-1 0 1,0 0-1,0 1 1,0-1-1,1 0 0,-1 0 1,0 0-1,0 0 0,1 0 1,-1 0-1,0 0 1,0 0-1,1 0 0,-1 1 1,0-1-1,0 0 1,1 0-1,-1 0 0,0 0 1,1-1-1,-1 1 1,0 0-1,0 0 0,1 0 1,18 0 184,4-2-125,0 0 0,35-10 0,-49 9-62,-1 1 0,1-2-1,0 1 1,-1-1 0,1 0-1,-1-1 1,-1 0 0,1 0-1,9-9 1,-16 14-24,0-1 0,0 0 0,0 0 0,-1 0 1,1 0-1,0 0 0,-1 0 0,1 0 0,-1 0 0,1 0 0,-1 0 0,1 0 0,-1 0 0,0 0 0,0 0 0,1 0 0,-1-1 0,0 1 1,0 0-1,0 0 0,0 0 0,0 0 0,-1 0 0,1-1 0,0 1 0,0 0 0,-1 0 0,1 0 0,-1 0 0,1 0 0,-1 0 0,1 0 0,-1 0 1,0 0-1,1 0 0,-1 0 0,0 1 0,0-1 0,0 0 0,1 0 0,-1 1 0,-2-2 0,-1-1-93,0 0 0,0 1 0,0-1 0,0 1 0,-1 0 0,0 0-1,1 1 1,-1-1 0,-5 0 0,-16 0-160,-1 2-75</inkml:trace>
  <inkml:trace contextRef="#ctx0" brushRef="#br0" timeOffset="1">755 1 15915,'1'20'2113,"-4"7"-1121,0 2-384,0 5 1849,2 3-1025,1 3-576,0-1-192,7 1-280,3-6-144,-3-7-320,1-4-200,-1-4-552,-2-9-352,-5-8 912,-1 1-232,-7-12-240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5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96 11779,'-161'-37'5159,"157"36"-4401,5 3-239,10 3 3,16 6-159,26 3-14,0-2 0,94 8 1,110-8-257,-224-12-67,880-2 33,232 8-262,-596 3 165,-1-47 15,-279-1 21,316-28-26,-564 66 12,-14 0 1,0 1 0,0 0-1,0 0 1,1 0 0,-1 1-1,0 0 1,7 2 0,-13-3-1,-1 0 0,0 0 0,1 0 1,-1 0-1,0 0 0,0 1 1,1-1-1,-1 0 0,0 0 1,0 0-1,0 0 0,1 0 0,-1 0 1,0 1-1,0-1 0,1 0 1,-1 0-1,0 0 0,0 1 1,0-1-1,0 0 0,1 0 0,-1 0 1,0 1-1,0-1 0,0 0 1,0 0-1,0 1 0,0-1 0,0 0 1,0 0-1,0 1 0,0-1 1,0 1-1,-7 6-526,-16 3-36,8-6 278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 16788,'0'-12'2096,"3"1"-1304,11 2-296,6-1 1201,11 2-657,2 0-160,13-4-864,3-2-648,9-9 632,2-4-144,-3-5-160</inkml:trace>
  <inkml:trace contextRef="#ctx0" brushRef="#br0" timeOffset="1">671 0 18052,'-20'20'2080,"1"1"0,-27 39 0,39-50-1800,1 0 0,1 0-1,0 1 1,0-1 0,1 1 0,0 0 0,1 0 0,0 1 0,-1 13 0,4-22-269,-1 1 1,1-1-1,0 1 0,0-1 0,1 1 1,-1-1-1,1 1 0,-1-1 0,1 1 1,0-1-1,1 1 0,-1-1 1,1 0-1,-1 0 0,1 0 0,0 0 1,0 0-1,0 0 0,0 0 0,1-1 1,-1 1-1,1-1 0,0 1 0,0-1 1,-1 0-1,1 0 0,1 0 0,-1-1 1,0 1-1,0-1 0,1 0 0,4 2 1,-1-1-235,1-1 1,-1 0-1,1 0 1,0 0-1,-1-1 1,1 0-1,0-1 1,-1 0-1,1 0 1,0 0-1,-1-1 1,1 0-1,-1-1 1,8-3-1,-7 2-104,0 0 0,0-1 0,0 0 0,-1-1-1,0 0 1,0 0 0,-1 0 0,1-1 0,9-13 0,0-9-843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 16275,'-8'9'2017,"-6"9"-897,-1 5-352,-2 9 1073,-1 2-129,2 6-336,1 1-199,4 3-409,2-1-160,6-3-280,3-2-160,2-7-496,5-4-512,4-8 728,-2-4-144,2-10-80</inkml:trace>
  <inkml:trace contextRef="#ctx0" brushRef="#br0" timeOffset="1">813 0 20716,'0'19'2313,"-9"4"-1561,-13 3-312,-2 4 1505,-4 10-1129,1 1-104,-1 4-288,2-1-120,8-4-152,-1-3-112,9-7-272,2-4-288,5-15-832,3-8-9,-6 0 985,4-17-296,1-19-240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19116,'-9'6'392,"1"0"0,0 0 0,0 0 0,0 1 0,1 1 0,0-1 0,0 1-1,1 0 1,0 1 0,1-1 0,0 1 0,0 0 0,-5 16 0,8-21-325,1 1 0,-1-1 0,1 1 0,0 0 0,1 0 0,-1-1 0,1 1 0,0 0 0,0 0 0,1 0 0,-1-1 0,1 1 0,0 0 0,0-1 0,1 1 0,0 0 0,-1-1 0,1 0 0,1 1 0,-1-1 0,1 0 0,-1 0 0,1 0 0,0-1 0,1 1 0,-1-1 0,0 1 0,1-1 0,0 0 0,6 3 0,-5-3-48,0 0 0,-1-1 0,1 0-1,0 0 1,0 0 0,0-1-1,1 1 1,-1-1 0,0-1 0,0 1-1,1-1 1,-1 0 0,1 0-1,-1 0 1,0-1 0,0 1 0,1-1-1,-1-1 1,0 1 0,9-5 0,-10 5-27,-1-1 0,0 0 1,0 0-1,0 0 0,0 0 1,0-1-1,-1 1 0,1-1 1,-1 1-1,1-1 0,-1 0 1,0 0-1,0 0 0,0 0 1,-1-1-1,1 1 0,-1 0 1,0-1-1,0 1 0,0-1 1,0 1-1,0-1 0,-1 0 1,0 1-1,0-1 0,0 1 1,0-1-1,0 0 0,-1 1 1,1-1-1,-2-4 0,1 5-97,0-1 0,0 0-1,-1 1 1,1 0-1,-1-1 1,0 1-1,0 0 1,0 0-1,0 0 1,0 0 0,-1 0-1,1 0 1,-1 1-1,0-1 1,0 1-1,0-1 1,0 1-1,0 0 1,0 1 0,0-1-1,-1 0 1,1 1-1,-1 0 1,1 0-1,-1 0 1,0 0-1,1 1 1,-1-1 0,0 1-1,-4 0 1,-12 6-554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39 18908,'-42'35'1701,"15"-15"-666,1 2 0,-37 41 0,62-62-985,0 0-1,0 0 1,0 0-1,0 0 1,1 1-1,-1-1 1,0 0-1,1 0 1,-1 0-1,1 1 1,-1-1-1,1 0 1,0 0-1,-1 1 0,1-1 1,0 2-1,0-2-26,0-1-1,1 1 0,-1-1 1,0 1-1,0-1 0,1 1 1,-1-1-1,0 1 1,1-1-1,-1 1 0,0-1 1,1 0-1,-1 1 0,1-1 1,-1 0-1,1 1 0,-1-1 1,1 0-1,-1 1 0,1-1 1,-1 0-1,1 0 0,-1 0 1,1 0-1,-1 0 0,1 1 1,4-1 23,-1 0 1,0 0-1,0 0 0,0 0 1,1-1-1,-1 1 0,0-1 1,6-2-1,-2 0-10,0 0-1,0-1 1,-1 0-1,1-1 1,-1 1-1,0-1 1,0-1-1,-1 1 1,1-1-1,8-11 1,-11 12-8,0 0 0,-1 0-1,0 0 1,0 0 0,0-1 0,-1 1 0,1-1 0,-1 0 0,-1 0 0,1 1 0,-1-1 0,0 0 0,0 0 0,-1 0 0,0-11 0,0 15-28,0 0-1,0 0 1,-1 0 0,1 0 0,-1 0 0,1 1 0,-1-1 0,1 0-1,-1 0 1,0 1 0,0-1 0,0 0 0,0 1 0,0-1 0,0 1-1,0-1 1,-1 1 0,1 0 0,-1-1 0,1 1 0,-1 0 0,1 0-1,-1 0 1,1 0 0,-1 0 0,0 0 0,0 1 0,1-1 0,-1 1-1,0-1 1,0 1 0,0-1 0,0 1 0,0 0 0,1 0 0,-5 0-1,2 1-73,-1-1 0,1 1 0,-1 0 0,0 0 0,1 1-1,0-1 1,-1 1 0,1 0 0,0 0 0,0 0 0,0 1 0,0-1-1,0 1 1,-3 3 0,-4 9-193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2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19980,'-6'29'2217,"3"8"-1497,0 6-296,1 6 1136,2 6-663,2-1-153,3-1-376,2-1-168,-1-12-400,2-3-328,-3-14-761,-4-5 1089,-1-13-184,-3-2-168</inkml:trace>
  <inkml:trace contextRef="#ctx0" brushRef="#br0" timeOffset="1">0 152 17876,'25'14'1992,"4"-5"-1112,8-3-335,10-3 999,7 2-304,7-5-416,3 0-392,-4-5-1160,-4-4 1592,-11-7-880,-10-2-64,-9-3-48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3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21020,'-12'8'314,"1"0"-1,0 1 0,0 1 0,1-1 0,0 2 1,1-1-1,0 1 0,1 1 0,0 0 1,1 0-1,0 0 0,1 1 0,0 0 0,1 0 1,1 0-1,0 1 0,0 0 0,2 0 0,-2 14 0,4-22-301,0 0 0,1-1-1,0 1 1,0 0-1,0 0 1,1-1 0,0 1-1,0-1 1,0 1-1,0-1 1,1 0-1,0 0 1,0 0 0,1 0-1,-1-1 1,1 1-1,0-1 1,0 0-1,1 0 1,-1-1 0,1 1-1,0-1 1,6 4-1,-5-4-119,0 0 0,-1-1 0,1 1 0,0-1 0,0-1 0,0 1 0,1-1 0,-1 0 0,0-1 0,0 1 0,1-1 1,-1 0-1,0-1 0,0 1 0,1-1 0,-1-1 0,0 1 0,0-1 0,0 0 0,0-1 0,7-3 0,-5 1-7,-1 1 0,0-1 0,0-1 0,-1 1 0,0-1 1,0 0-1,8-11 0,11-19-524</inkml:trace>
  <inkml:trace contextRef="#ctx0" brushRef="#br0" timeOffset="1">279 179 18228,'-16'34'2128,"-1"1"-1383,1 3-305,3 4 1112,8-3-552,5 3-256,5-6-728,4-2-440,6-8 1416,2-6-984,6-8-16,1-7-48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3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19108,'-21'20'1872,"-8"12"-1119,-5 2-281,-3 12 1120,2 3-576,0 3-304,3 0-135,6-3-225,4-3-80,7-8-312,1-8-232,8-10-577,1-9-447,5-12 1016,3-12-216,8-17-192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3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15251,'-24'26'2732,"17"-20"-1718,0 1 1,1 0-1,-1 1 0,2-1 0,-1 1 0,-6 13 1,11-20-983,1-1 1,0 0 0,0 0 0,0 0 0,0 1-1,0-1 1,0 0 0,-1 0 0,1 1-1,0-1 1,0 0 0,0 0 0,0 1 0,0-1-1,0 0 1,0 0 0,0 1 0,0-1-1,0 0 1,0 0 0,0 1 0,0-1-1,0 0 1,0 0 0,0 1 0,1-1 0,-1 0-1,0 0 1,0 1 0,0-1 0,0 0-1,0 0 1,1 0 0,-1 1 0,0-1 0,0 0-1,0 0 1,0 0 0,1 0 0,-1 1-1,13-2 374,13-9-320,-7-5-7,-19 15-79,0 0 0,0 0 0,0 0-1,0 0 1,0 0 0,-1 0 0,1 0-1,0 0 1,0 0 0,0 0 0,0 0-1,0 0 1,0 0 0,0 0 0,0 0-1,0 0 1,0 0 0,0 0 0,0 0-1,0 0 1,0 0 0,0 0 0,0 0-1,0 0 1,-1 0 0,1 0 0,0 0-1,0 0 1,0 0 0,0 0 0,0 0-1,0 0 1,0-1 0,0 1 0,0 0-1,0 0 1,0 0 0,0 0 0,0 0-1,0 0 1,0 0 0,0 0 0,0 0-1,0 0 1,0 0 0,0 0 0,0 0-1,0 0 1,0 0 0,0 0 0,0 0-1,0 0 1,0-1 0,0 1 0,0 0-1,0 0 1,0 0 0,0 0 0,0 0-1,0 0 1,-13 6-31,10-4 51,-1 0 0,1-1-1,0 0 1,-1 0 0,1 0 0,-6 1-1,-8 2 643,13-2-635,1 0-1,0 0 1,0 0 0,0 0-1,0 0 1,0 1-1,0-1 1,1 1-1,-1 0 1,1 0 0,0 0-1,-1 0 1,2 0-1,-1 1 1,0-1-1,1 0 1,-1 1 0,1-1-1,-1 5 1,1-6-22,1 0 1,-1 0 0,1 0-1,-1 0 1,1 0 0,0 0-1,-1 0 1,1 0 0,0 0-1,1 0 1,-1 0 0,0 0-1,1 0 1,-1 1 0,1-1-1,-1-1 1,1 1 0,0 0-1,0 0 1,0 0-1,0 0 1,0 0 0,0-1-1,1 1 1,-1-1 0,0 1-1,1-1 1,-1 1 0,1-1-1,0 0 1,-1 0 0,1 1-1,0-1 1,3 1 0,2-1 6,-1 0 0,0 0 0,0 0 0,0-1 0,0 0 0,0-1 0,1 1 0,-1-1-1,0 0 1,0 0 0,0-1 0,0 0 0,0 0 0,-1-1 0,12-5 0,-7 2 8,0 0 0,1-1 0,-2 0 0,1-1 0,-1 0 0,-1 0 0,11-13-1,-17 18-17,0 1-1,0-1 0,0 0 0,0 0 0,-1-1 1,1 1-1,-1 0 0,0 0 0,0-1 0,0 1 1,0-1-1,-1 1 0,1-5 0,-1 7-19,0-1 0,-1 0 0,1 0 0,0 1-1,-1-1 1,1 0 0,-1 0 0,0 1 0,0-1 0,1 1 0,-1-1 0,0 0 0,0 1-1,0 0 1,-1-1 0,1 1 0,0 0 0,-1-1 0,1 1 0,0 0 0,-1 0-1,1 0 1,-1 0 0,0 1 0,1-1 0,-1 0 0,-3 0 0,-2-1-203,1 0 0,-1 1 0,0 0 0,-1 0 0,1 0 1,0 1-1,0 0 0,0 1 0,0 0 0,-9 1 0,4 1-194,0 1-1,0-1 0,1 2 0,-1 0 1,-12 7-1,0 3-356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3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262 239 21028,'-1'-2'135,"0"0"-1,0 0 0,0 0 1,0 0-1,0 1 0,-1-1 1,1 0-1,-1 1 0,1-1 1,-1 0-1,1 1 0,-1 0 1,0-1-1,0 1 0,0 0 0,1 0 1,-1 0-1,0 0 0,-4 0 1,-2-2 167,-1 1 1,1 0 0,-16-2-1,16 4-159,-1 0-1,1 0 0,0 1 0,0 0 0,0 0 0,0 1 1,0 0-1,0 1 0,0 0 0,1 0 0,-1 0 1,-13 10-1,16-10-108,1 0 0,-1 0 0,1 1 1,0-1-1,0 1 0,0 0 0,1 0 1,-1 1-1,1-1 0,0 1 0,0 0 1,1 0-1,-1 0 0,1 0 0,0 0 0,1 0 1,-1 0-1,1 1 0,0-1 0,-1 7 1,2-9-19,0-1 1,0 1 0,0-1-1,1 1 1,-1-1 0,0 1 0,1-1-1,0 1 1,0-1 0,-1 0 0,1 1-1,1-1 1,-1 0 0,0 1 0,0-1-1,1 0 1,0 0 0,-1 0-1,4 3 1,-2-3 1,1 0-1,-1 0 1,0 0 0,1-1-1,-1 1 1,1-1 0,-1 0-1,1 0 1,0 0 0,0 0-1,-1-1 1,5 1-1,2-1 15,-1 0 0,1-1-1,-1 0 1,0-1 0,0 1-1,1-2 1,-1 1-1,0-1 1,16-9 0,-18 8-62,0-1 0,0 0 0,0-1 0,-1 1 0,1-1 1,-2 0-1,1-1 0,-1 0 0,0 0 0,0 0 0,0 0 0,-1-1 0,-1 0 1,1 1-1,-1-1 0,-1-1 0,1 1 0,-1 0 0,-1-1 0,2-10 0,-2 2-534,-1-1 0,0 1 0,-1-1 0,-1 1 0,-1-1 0,0 1 0,-2 0 0,-11-32 0,3 21-572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3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9 20796,'1'-8'376,"-1"8"-412,-1 23-850,-3 45-1224,-1-7 3999,-40 323 4711,36-342-6450,-1 1 0,-3-1 1,-1-1-1,-2 0 0,-1-1 0,-35 56 1,38-76-447,0 1 1,-1-2-1,-1 0 1,0-1 0,-2-1-1,-30 24 1,31-30 15,0 0 1,0 0 0,-1-2-1,-1 0 1,0-2-1,0 0 1,0-1 0,-28 6-1,-45 2-573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7:1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9 153 13267,'-1'0'111,"0"0"-1,1 1 1,-1 0 0,1-1-1,-1 1 1,1-1 0,-1 1 0,1 0-1,-1-1 1,1 1 0,-1 0-1,1-1 1,0 1 0,0 0 0,-1 0-1,1-1 1,0 1 0,0 0 0,0 0-1,0 0 1,0-1 0,0 1-1,0 0 1,0 0 0,0 0 0,0-1-1,0 1 1,0 0 0,1 0-1,-1-1 1,0 1 0,1 0 0,-1 0-1,0-1 1,1 1 0,-1-1-1,1 1 1,-1 0 0,1-1 0,-1 1-1,1-1 1,0 1 0,-1-1 0,2 1-1,2 3 24,0-1-1,1 0 0,-1-1 1,1 1-1,0-1 1,-1 0-1,1 0 0,0 0 1,1-1-1,-1 1 0,0-1 1,0-1-1,6 1 1,11 0 204,36-2 1,183-33 851,-38 2-743,-195 31-444,11-1 11,0 1 0,37 2 1,-46 3-12,-15 2 23,-19 4 34,0-5 3,0-1 0,0-2 0,0 0 0,0-1 0,0-1 1,-47-7-1,32-1-44,0-1 0,1-1 1,-54-24-1,31 12-156,29 10-770,-39-18 0,70 29 877,0 1 1,0 0 0,1-1-1,-1 1 1,0-1 0,0 1-1,0-1 1,0 0-1,1 1 1,-1-1 0,0 0-1,1 0 1,-1 1-1,0-1 1,1 0 0,-1 0-1,1 0 1,0 0-1,-1 0 1,1 0 0,0 0-1,-1 0 1,1 0-1,0 0 1,0-1 0,0-20-393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3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14435,'-3'0'197,"1"1"0,0 0-1,0 0 1,-1 0 0,1 0-1,0 0 1,0 0 0,0 1 0,0-1-1,0 1 1,1-1 0,-3 3-1,0 0 133,-9 8 124,1 1 0,1 1 0,0 0 0,1 0 0,0 1 0,1 0 0,1 1 0,0 0 0,-8 24 0,7-10-70,1-1 0,1 1 0,1 0 0,-2 51 0,7-62-238,1 1 0,1 0 0,0-1 0,2 1-1,0-1 1,2 0 0,10 32 0,-10-39-130,0-1 0,1 0 1,0 0-1,0-1 0,1 0 0,1 0 1,0-1-1,0 1 0,1-2 1,0 1-1,0-1 0,1-1 0,14 9 1,-2-4-27,0-1 0,1-1 0,0-1 0,1-1 0,43 8 0,126 7 51,-81-16-124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3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18932,'1'-3'154,"1"1"-1,-1 0 1,1 0 0,0 0-1,0 0 1,0 0 0,0 0-1,0 0 1,0 1 0,0-1-1,1 1 1,-1 0 0,1-1-1,-1 1 1,1 0 0,-1 0-1,1 1 1,0-1 0,-1 1-1,1-1 1,0 1 0,0 0-1,2 0 1,6 0 228,0 0 0,-1 1 0,1 1 0,18 4 1,4 4 199,1 2 0,-1 0 0,45 26 0,-60-28-446,-1 0 0,0 1 0,-1 1-1,0 1 1,0 0 0,-2 1 0,20 24 0,-31-35-115,-1 0 1,0 0-1,1 1 1,-1-1-1,-1 1 1,1-1-1,0 1 1,-1 0-1,0 0 1,1 0-1,-2-1 0,1 1 1,0 0-1,-1 0 1,0 0-1,0 0 1,0 0-1,0 1 1,-1-1-1,0 4 1,-1-3 4,-1 0 1,1 0 0,-1 0-1,0 0 1,0 0 0,-1-1-1,1 1 1,-1-1 0,0 0-1,0 0 1,0 0 0,-1-1-1,-7 5 1,-17 10 157,-43 19 0,46-25-92,1 1 1,-43 30 0,67-42-103,0-1 1,0 1 0,0-1 0,0 1-1,0 0 1,1-1 0,-1 1 0,0 0-1,0 0 1,1 0 0,-1 0 0,0-1 0,1 1-1,-1 0 1,1 0 0,-1 0 0,1 0-1,0 0 1,-1 0 0,1 1 0,0-1-1,0 0 1,-1 0 0,1 0 0,0 0-1,0 0 1,1 1 0,0 0-51,0 0 1,0 0-1,1-1 1,-1 1-1,1-1 1,-1 1-1,1-1 1,-1 0-1,1 0 1,0 0-1,0 0 1,0 0-1,0 0 1,0 0-1,3 1 1,19 5-441,0 0-1,1-2 1,49 5 0,-38-6 220,49 6-391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3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1053 15667,'11'14'1593,"10"-11"-953,7-9-232,6-26 720,15-17-208,18-17-280,9-9-119,25-30-361,8-13-200,12-15-328,0 2-345,-11 11 561,-6 6-128,-16-7-104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4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1776 14051,'8'-1'146,"-1"-1"0,0 1-1,-1-1 1,1 0 0,0-1 0,0 0 0,-1 0-1,0 0 1,1-1 0,-1 0 0,8-6 0,-5 3 10,298-203 1898,209-166-241,-104 71-1151,-218 172-518,186-136-76,-215 151-252,121-95-1647,-277 206 1694,-2 2-3,0 0-1,-1-1 1,1 0 0,-1 0 0,0-1 0,-1 0 0,0 0 0,8-12 0,-13 18 108,1 0 1,-1 0-1,1 0 0,-1 0 0,1-1 1,-1 1-1,0 0 0,1 0 1,-1 0-1,0 0 0,0 0 1,0-1-1,0 1 0,0 0 0,0 0 1,0 0-1,-1-2 0,0 2-19,1 0 1,-1 1-1,0-1 0,0 0 0,0 0 1,0 0-1,0 1 0,0-1 0,-1 1 1,1-1-1,0 1 0,0-1 0,-3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4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13707,'29'16'1352,"11"11"-960,20 21-144,6 15 376,12 12-199,6 4-17,5 11-72,6 8-88,4 13-136,1 0-40,2-2-208,5-6-152,11-5 256,8-1-32,8-9-40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6:5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14628 322 10394,'-519'-86'1581,"-1456"-13"-581,1694 98-1010,-1020-10-134,-551-47 392,-623-8 425,1268 80-476,-910 126-524,1096 20 285,737-92 75,-421 160-1,310-50-26,342-149-14,1 3 0,2 1 0,1 3 0,1 2 0,-45 49 1,77-70-8,0 1 0,2 1 1,0 0-1,1 1 1,1 0-1,1 1 1,1 1-1,0 0 1,-7 27-1,12-28-33,0 1 0,2-1 0,0 1 0,2 0-1,0 0 1,1 0 0,2 0 0,0 0 0,10 43 0,-4-39-27,1-1 1,2 1 0,0-2-1,1 1 1,2-1 0,0-1-1,2-1 1,0 0-1,2-1 1,36 34 0,-2-8-121,2-3 0,2-2 0,67 37 0,22 2-285,267 109 0,177 18-156,1364 289 617,33-170 1290,1337 39 20,14-314-1148,-1115-230-334,-1617 89 166,-409 50 75,200-69 0,-333 88 0,0-4 0,-2-2 1,92-52-1,-137 67-35,1 0 0,-1-1 0,-1-1 0,0 0 0,-1-1 0,-1 0 0,13-17-1,-22 25-7,1-1-1,-1 0 1,0 0-1,0-1 0,-1 1 1,0-1-1,-1 1 0,1-1 1,-1 0-1,-1 0 0,0 0 1,0 0-1,0-1 1,-1 1-1,0 0 0,-1 0 1,0 0-1,0 0 0,-4-12 1,-2 2 13,-1 0 0,-1 1 0,0 0 0,-16-21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2:1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601 137 12923,'-8'-7'538,"-16"-14"891,-1 0-1,-2 2 0,-34-21 0,53 36-1348,-1 0 0,0 0 0,0 0-1,0 1 1,0 1 0,-1 0 0,1 0 0,-1 0-1,1 1 1,-1 1 0,1 0 0,-1 0 0,1 1-1,-1 0 1,-14 4 0,3 2 47,-1 1 1,2 1-1,0 1 0,0 1 0,1 1 1,0 1-1,1 0 0,-20 19 1,30-25-48,0 1 0,0 0 0,1 0 0,0 0 0,0 1 0,1 0 0,0 1 0,1-1 1,0 1-1,0 0 0,1 0 0,0 1 0,1-1 0,0 1 0,-1 13 0,0 22-44,2-1-1,2 1 1,2-1-1,2 1 1,17 76 0,-18-108-31,1 0 1,1 0 0,9 22 0,-12-32-4,0-1 1,0 1 0,0-1-1,1 1 1,-1-1 0,1 0 0,0 0-1,0 0 1,0 0 0,0-1-1,0 1 1,0-1 0,1 0 0,-1 0-1,1 0 1,0 0 0,-1-1 0,6 2-1,1-1 9,1-1 0,-1 0-1,1 0 1,-1-1 0,0-1-1,1 1 1,-1-2 0,1 0-1,19-5 1,5-6 26,49-23 0,-51 21-20,62-29 104,-2-3 0,-1-4 0,86-66 0,-165 108-33,-1-1-1,0-1 1,0 0 0,-1-1 0,9-13 0,-17 21-48,-1 1-1,0-1 1,0 0 0,0 0-1,0 0 1,-1 0 0,1 0 0,-1 0-1,0-1 1,0-5 0,-1 7-15,0 1 0,0-1 0,0 0 0,-1 0 0,1 1 0,-1-1 0,0 0 0,1 1 0,-1-1 0,-1 1 0,1-1 0,0 1 0,-1 0 0,1-1 1,-1 1-1,0 0 0,-3-4 0,-3-1 22,0 0 0,-1 1 0,0 0 0,0 1 1,0-1-1,-17-5 0,-64-20 70,78 27-107,-41-10-55,-1 2-1,0 2 0,-1 3 1,1 2-1,-83 3 1,115 3-270,0 1 0,-26 6 0,38-5 202,0-1 0,1 1-1,-1 1 1,1 0 0,0 0-1,0 1 1,-9 6 0,-6 7-246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5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11918 409 12323,'-45'-14'389,"0"1"1,0 3-1,-82-8 1,84 13-404,-826-88 949,1 77-935,315 15-644,-241-30 102,-63-1 452,632 27-9,-937-24-222,2-33 850,1015 51-409,-680-46 667,0 46-207,-528 133-555,546 28-177,552-82-10,-273 110 0,344-98 126,163-69 32,1 0 0,0 2 1,1 0-1,0 1 1,1 1-1,-24 26 1,37-37 0,1 1-1,0 0 1,0 0 0,1 1-1,-1-1 1,1 1 0,0-1 0,1 1-1,-1 0 1,1 0 0,1 1-1,-1-1 1,1 0 0,0 0 0,0 1-1,1-1 1,-1 1 0,2-1-1,-1 1 1,1-1 0,0 0 0,0 1-1,0-1 1,1 0 0,4 9-1,0-3-5,1-1 1,1 0-1,0-1 0,0 1 0,1-2 0,0 1 0,20 15 0,-2-5-13,0-1 0,32 16 0,47 17-32,114 39 1,-133-57 25,146 53 4,4-10 0,4-10 0,1-11-1,414 41 1,457-46 12,2-57-25,2793-170-201,-1417-120 610,-2060 221-350,-10-28 24,-397 96-44,13-4 9,-1-1-1,36-18 1,-64 27-6,0-1-1,0 0 0,0-1 1,-1 0-1,0 0 1,0-1-1,0 0 0,-1 0 1,0-1-1,0 1 1,-1-1-1,1-1 1,-1 1-1,5-12 0,-8 15-6,-1 0 0,0 0 0,0 0 0,0 0-1,0 0 1,0-1 0,-1 1 0,0 0 0,0 0-1,0-1 1,-1 1 0,1 0 0,-1 0 0,0 0-1,0 0 1,-1 0 0,1 0 0,-1 0 0,0 0 0,0 0-1,0 0 1,0 1 0,0-1 0,-1 1 0,0 0-1,0 0 1,0 0 0,-4-3 0,-6-5-97,-1 1 0,0 1 1,0 0-1,-1 1 0,-31-12 0,-26-6-320,-2 4-1,-77-15 0,-52 0 99,-44 4-88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0:1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57 881 14491,'-56'-6'2531,"56"6"-2299,17 3-10,167 27-241,56 6-1,614 8 32,-519-34 8,865 26 51,563-62-55,-548 0 32,-956 37-50,484 2 12,-676-16-19,103-19 1,-129 14 10,-2-2 0,1-2 1,66-30-1,-105 41-2,128-67 9,-116 61-8,-1-2 1,0 0-1,0 0 0,-1-1 0,0-1 0,0 1 0,13-20 0,-17 17-53,1 0 0,-2-1-1,0 0 1,0 0 0,5-22 0,10-77-388,-19 100 415,3-12-120,-2 0 1,-1-1-1,-1-40 1,-2 58 146,1 1 0,-1 0 0,-1-1 1,0 1-1,0 0 0,0 0 0,-1 0 1,0 0-1,0 0 0,-1 1 0,1-1 1,-2 1-1,1 0 0,-1 0 0,1 1 1,-2-1-1,-6-5 0,-2 1 45,-1 0 1,-1 1-1,0 1 0,0 0 0,0 1 1,-28-8-1,-107-18 182,-493-34-332,541 59 73,-968-46-352,-1 35 608,-188 29 262,463 0-415,551-10 5,-219 3 114,203 10-117,191-5-112,-115 26-1,143-21-89,0 1 1,-52 26 0,-78 49-332,-26 13 241,137-77 280,36-16 31,-1 2 1,2 1 0,-44 27 0,64-35-114,1 0 0,-1 0 0,1 1 0,0-1 0,0 1 0,0 0 1,1 0-1,-1 1 0,1-1 0,1 1 0,-1-1 0,1 1 1,0 0-1,0 0 0,1 0 0,-1 0 0,2 0 0,-1 1 0,0-1 1,1 0-1,0 0 0,1 1 0,0-1 0,2 10 0,0-1-34,1-1 0,0 1 0,1-1 0,1-1 0,0 1-1,1-1 1,0 0 0,1-1 0,14 18 0,26 17-161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0:2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1882 43 10058,'-13'-1'527,"-1"-1"-1,0 0 1,1 0-1,0-2 1,-18-6 0,16 5-385,1 0 0,0 2 0,-1-1 0,-19 0 0,14 3-48,1 2 0,-1 0-1,1 2 1,-35 8-1,-72 30 298,30-8-223,84-30-160,0 0-1,0-1 0,0-1 1,0 0-1,0 0 1,-16-2-1,-72-14 40,65 8-16,-37-1-1,44 8-3,1 1 0,-1 1 0,1 2 0,-1 1 0,2 1 0,-1 1 0,1 1 0,0 1 0,0 2 0,-24 13 0,-31 23 61,-121 90-1,101-65-105,62-45 16,0 2 0,2 2 0,-53 56 0,77-72 20,0 0-1,1 2 0,1-1 0,1 1 1,0 1-1,1 0 0,1 0 1,1 1-1,0 0 0,1 0 0,-4 28 1,7-14 8,0 0-1,3 1 1,1-1 0,1 0 0,2 1 0,1-2 0,1 1 0,15 43 0,-9-42-23,1 0 1,2 0 0,1-2-1,2 0 1,1 0 0,1-2 0,36 41-1,-40-53 0,2-1 0,0 0 0,1-1-1,1-1 1,0-1 0,1-1 0,0-1-1,1-1 1,1-1 0,-1 0 0,2-2-1,-1-1 1,1-1 0,30 5 0,15-3-11,0-3 0,133-8 0,135-39 5,-139 7-205,-2-9 1,261-96-1,13-57-154,-376 150 456,-3-4 0,157-117 0,-230 155-6,-2-1 0,1-1 0,-2-1-1,0 0 1,24-35 0,-34 43-43,0 0 0,-1-1 0,0 1 0,0-1 0,-1 0 0,-1 0 1,1 0-1,-1-1 0,-1 1 0,0 0 0,0-1 0,0 1 0,-2-1 1,1 1-1,-1-1 0,-3-11 0,0 4 7,-2 1 0,0 0 0,0 0 0,-2 0 0,0 1 0,-1 0 0,0 0 0,-1 1-1,-17-18 1,-2 1-32,-2 1 0,-56-42 0,35 35-112,-1 2 1,-1 2 0,-2 3 0,-1 3 0,-120-40-1,96 44-22,-1 3-1,-1 5 1,-1 2-1,-88 0 0,-125 10-8,282 3 116,-140 1-35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8:4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800 127 13923,'1'-2'159,"0"1"0,0-1-1,-1 1 1,1-1 0,0 0 0,-1 1 0,0-1 0,1 0-1,-1 1 1,0-1 0,0 0 0,0 1 0,0-1 0,0 0-1,0 0 1,0 1 0,-1-1 0,1 0 0,0 1 0,-1-1-1,0-1 1,0 2-64,0-1-1,0 1 1,-1 0-1,1 0 1,0 0-1,0 0 1,-1 0-1,1 0 0,0 1 1,-1-1-1,1 0 1,-1 1-1,1-1 1,-1 1-1,1-1 1,-1 1-1,0 0 0,1-1 1,-1 1-1,1 0 1,-1 0-1,0 0 1,-1 1-1,-19 1 280,0 1-1,-38 12 0,-11 1-239,27-11-87,-57-1 0,63-4-36,1 2 0,-55 10 0,80-10-13,0 1 1,0 1-1,1 0 0,0 0 0,0 2 1,0-1-1,0 1 0,1 1 1,0-1-1,0 2 0,-15 15 1,11-8-7,1 1 0,1 1 1,0 0-1,2 0 1,0 1-1,1 1 0,0 0 1,-9 32-1,11-25 2,1-1 0,1 2 0,1-1 0,1 0 0,1 1 0,3 33 0,-1-48 1,2 0-1,-1 0 1,2-1 0,0 1-1,0-1 1,1 1 0,0-1 0,1 0-1,0 0 1,1-1 0,0 0-1,1 0 1,0 0 0,0-1 0,1 1-1,0-2 1,1 0 0,0 0-1,0 0 1,1-1 0,0 0 0,0-1-1,0 0 1,1-1 0,14 5-1,2 0-24,1-1 0,0-2 0,1-1 0,-1-1 0,1-2 0,0-1 0,33-1 0,-36-2-3,0-1-1,1-2 0,-1 0 0,-1-2 1,1 0-1,-1-2 0,0-1 0,25-12 0,-33 10 33,1 0-1,-2-1 1,1 0-1,-2-2 1,0 1-1,0-2 0,-1 0 1,-1-1-1,-1 0 1,0-1-1,18-35 1,-19 31 32,-1-2 0,-1 1 0,-1-1 0,-1 0 0,-1-1 0,-1 0 0,-1 0 0,-2 0 0,1-42 0,-4 52-44,0 0-1,-1 1 0,-1-1 0,0 0 0,-1 1 0,0 0 0,-1 0 0,0 0 1,-1 1-1,-1-1 0,-11-15 0,7 14-126,0 1-1,0 0 1,-1 1 0,-1 1-1,0 0 1,-1 0-1,0 2 1,-29-16 0,16 12-147,0 1 0,-1 1 0,0 2 0,-1 0 0,0 2 1,0 2-1,-1 0 0,-58 0 0,11 11-307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0:3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16 320 14667,'-15'9'1219,"22"-9"-673,27-10-418,25-16-44,-37 16 34,0 1 1,0 0 0,1 2-1,35-7 1,324-56 333,-330 59-270,2 3 0,-1 2 1,1 2-1,94 7 0,209 20 377,0-31-457,-130-11 161,233 11-1,-382 11-131,704 6 212,-70-17-343,-501 15-19,364-33 0,-379 2 33,512-46 32,-19 74-23,-510 2-36,-52-4 216,0-5-1,137-21 0,-259 22 646,-7 0-256,-21-1 35,-34-1-136,-29 8-2278,47-1 260,-43-3 0,17-6 603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0:5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1546 240 11138,'6'-11'226,"0"0"-1,-1 0 0,-1-1 0,6-19 0,-9 27-180,0 0 0,-1 0-1,1 0 1,-1 0 0,0 0 0,0 0 0,0 0-1,-1 0 1,0 0 0,1 0 0,-1 0-1,-1 0 1,1 0 0,-1 0 0,1 1-1,-1-1 1,0 1 0,-3-5 0,-2 1 40,1 0 0,-1 0 1,0 1-1,-1 0 0,1 1 0,-1-1 1,-1 1-1,1 1 0,0 0 1,-1 0-1,0 0 0,0 1 0,0 1 1,-11-2-1,-7-1 58,1 1-1,-1 2 1,-49 2 0,-5 8 230,0 3 0,-103 29 1,148-31-298,0 2 0,2 1 0,-1 1 0,1 2 0,1 2 0,1 0 0,1 3 0,0 0 0,1 2 0,1 1 0,2 2 0,-42 46 0,20-11-84,3 2-1,3 2 1,2 1-1,4 3 1,2 1-1,4 1 1,2 2-1,-25 99 1,-19 131 28,60-233 11,3 0 0,-1 100 0,11-146-27,1-1 0,1 0 1,1 0-1,1 0 0,1-1 0,1 1 0,0-1 0,2-1 0,1 1 0,0-1 0,1 0 0,1-1 0,1-1 0,1 1 0,0-2 0,2 0 0,0-1 0,0 0 0,2-1 1,0-1-1,23 15 0,-8-9 2,1-3-1,0 0 1,1-2 0,0-2 0,2-1 0,-1-2 0,1-1 0,66 7 0,-16-9-30,0-4 1,144-13-1,-161 4-28,121-28-1,-158 25 47,-1 0 0,-1-2-1,0-1 1,-1-2 0,0-1-1,31-21 1,-18 4 14,-2 0 0,67-72 0,-53 43 4,53-78 0,-60 68 4,-3-2 0,-4-2 0,38-98 0,-40 70-12,-4 0 0,21-119 0,-41 154 20,-4 0 0,-3-1-1,-1-100 1,-7 138 10,-2 1-1,0-1 0,-2 1 1,-1 0-1,-2 0 1,-1 1-1,-1 0 1,-1 0-1,-2 1 0,-18-31 1,23 48 19,1 0 0,-1 1-1,-1 0 1,0 0 0,-1 1 0,1 0 0,-2 0 0,1 2 0,-1-1 0,0 1 0,-1 1-1,1 0 1,-2 0 0,1 1 0,0 1 0,-24-6 0,13 7 95,0 1 1,1 0-1,-1 2 1,0 1 0,0 0-1,1 2 1,-1 1-1,1 0 1,-31 11-1,-130 56 188,168-64-308,-224 93 408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0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6564 59 14083,'-10'-7'76,"0"0"1,-1 0-1,0 1 0,0 1 0,0 0 1,-1 0-1,0 1 0,1 1 1,-1 0-1,-1 1 0,1 0 0,0 0 1,0 1-1,-1 1 0,1 0 1,-16 3-1,-20 4-169,1 2 0,-84 27 0,105-29 90,-115 30-55,-2-6-1,-177 16 1,-138 16 1941,159-19-887,-99-16-567,-2-29-416,359 0 0,-689 22 318,-35-1-551,250-25 210,1 30 43,353-9-307,-263 58 0,366-59 201,1 3 1,0 1-1,2 4 1,0 2-1,2 2 0,1 2 1,-90 68-1,111-72 32,1 2-1,1 1 0,-47 59 1,64-71 0,1 0 0,1 2 1,0-1-1,1 1 0,2 1 1,-1-1-1,2 1 0,1 0 1,-6 36-1,7-15 6,3 0 1,0 0-1,3 0 1,1 0-1,3 0 1,0-1-1,3 1 1,19 53-1,-21-73 63,2 0 0,0-1 1,1-1-1,0 0 0,2 0 0,0-1 0,28 30 0,-19-26 1,2 0-1,1-2 1,0 0 0,49 26-1,-5-11-2,1-4-1,1-2 1,115 28 0,-67-27 11,184 20 1,126-18 10,-97-26-66,482-53 0,219-69-370,-827 93 349,1264-222-235,-961 95 248,-389 105 26,-2-6-1,124-74 0,-212 109 48,0-2-1,-1-1 0,34-30 0,-54 42-19,0 0-1,0-1 1,-1 1-1,0-1 0,-1-1 1,0 1-1,0-1 1,-1 0-1,-1 0 1,1-1-1,-2 1 1,1-1-1,-1 0 0,1-13 1,-2 1-53,-2-1-1,0 1 1,-2 0-1,0 0 1,-1 0 0,-2 0-1,0 0 1,-2 1-1,-15-38 1,11 36-23,-1 0 0,-1 0-1,-2 1 1,0 1 0,-1 0 0,-1 2 0,-1 0-1,-24-21 1,11 16-13,-1 1-1,-2 2 1,0 1-1,-1 1 1,-1 2-1,-1 2 1,-75-22 0,-1 10-138,-175-20 0,116 24 36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1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2281 876 13387,'-24'-22'109,"1"-1"0,1-1 0,1-1 1,2-1-1,0-1 0,2-1 0,-18-37 0,10 9-142,2 2-93,-59-99-1,72 137 118,-1 2 1,0 0-1,-1 0 0,0 1 1,-1 0-1,0 1 0,-1 1 1,-1 0-1,0 1 1,-28-15-1,21 16 60,-1 1-1,0 1 1,0 1-1,-1 1 1,0 1-1,0 1 1,0 1 0,0 2-1,0 0 1,-25 4-1,-5 2 148,1 4-1,0 1 0,-71 26 1,53-10 137,-118 62 0,-58 54 125,151-82-356,-97 79-1,146-101-101,1 2 0,3 3 0,-66 83 0,85-92-14,2 1 1,1 1-1,2 1 0,2 1 1,1 0-1,2 1 0,-16 80 1,18-55-25,3 2 0,4-1 0,2 1 0,7 85 0,0-109-6,2 0 0,1 0 0,3-1 0,1 0 1,19 45-1,-16-54-5,2 0 0,0-2 0,3 0 0,0-1 0,2-1 0,39 43 0,-36-47 12,1-2 0,1-1-1,1-1 1,1-2 0,1 0 0,0-2 0,1-1 0,1-2 0,47 16 0,-36-18 17,0-1 0,1-3-1,0-1 1,1-2 0,-1-2 0,1-2 0,43-5 0,-11-5 13,0-2 1,-1-4 0,-1-4 0,89-33 0,-43 4 53,192-106 0,-187 80 43,-3-4 0,-3-6-1,-4-5 1,-5-5 0,141-153 0,-185 172 45,-3-2 1,99-159 0,-140 197-53,-1 0 1,-3-1-1,-1-1 0,-2-1 1,-1 0-1,-3-1 1,-1 0-1,7-82 0,-17 99-23,-1-1-1,0 0 1,-2 1-1,-1 0 0,-2-1 1,0 2-1,-2-1 1,0 1-1,-2 0 0,-1 0 1,-1 2-1,-1-1 1,-19-26-1,12 23-30,-1 1 0,-1 1 0,-2 1 0,0 1 0,-1 1 0,-2 2 0,0 0 0,-1 2 0,-1 0 0,-35-14 0,17 12-81,-1 2 1,-1 2 0,-87-15 0,63 20-38,-1 3 1,-77 2-1,18 10 11,1 7 0,-194 40 0,6 28-74,-22 45-10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5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22780 128 11410,'-2'1'358,"-1"0"1,1-1-1,0 1 0,-1-1 0,1 1 0,-1-1 0,-4 0 0,-19 4 584,-3 6-1016,0-2 1,-35 6 0,-32 9 147,-330 95 466,292-90-279,-169 15 0,-337-37 338,268-26-577,-160-3-16,-919-17 194,521-20 189,116 8-214,-656 1 389,-2 42-549,149 1 241,985 3-147,-1035 0-60,485 14-88,162-2-20,133 6 51,-332 2-22,-1745-87-68,2535 65 86,-1371-64-142,891 64 54,-816 95-1,803 2 58,532-74 101,-118 38 0,171-40-21,1 2 0,0 1 0,2 3 0,0 1 0,-37 27 0,46-26 0,0 2 0,-41 42 0,62-57-42,1 2 0,0-1 0,1 1 0,0 1-1,0-1 1,2 2 0,-1-1 0,2 0 0,-1 1-1,-4 21 1,9-26-63,0 0 1,1-1-1,0 1 0,0 0 0,1 0 0,0 0 0,1 0 0,-1 0 0,1 0 1,1-1-1,0 1 0,0-1 0,0 0 0,1 0 0,8 12 0,-1-3-96,2 0 0,-1-1 0,2 0 0,0-1 0,19 15 0,-6-9 133,1-2-1,1 0 0,1-2 0,0-1 0,1-2 0,1-1 0,0-1 0,65 12 0,-16-10 90,1-3 0,125-3 0,484-46 69,-289 8-143,1286-3 37,-913 52-96,1246 47-39,-1151-13 132,856 38 25,-1503-84-42,1562 63 27,704 13-21,1307-210 345,-2916 68-435,123-8 101,-339 28 39,457-19-61,-722 49 21,410-8-75,-395 0 72,-338 9 58,-1-3 0,0-3-1,102-35 1,-158 43-27,0-1 0,0-1 0,-1-1-1,-1-1 1,0 0 0,0-1 0,17-17 0,-22 17 27,0 0 0,-1 0 0,0-1 0,-1 0 0,-1-1 0,0 0 0,-1-1 0,0 0 0,6-18 0,-12 24-42,0 0 0,0 1-1,-1-1 1,0 0 0,-1 1-1,0-1 1,-1 0 0,1 0-1,-2 1 1,1-1 0,-1 0-1,-5-12 1,-5-13 174,-30-55-1,26 58-26,9 15-145,-1 1-1,-1 1 1,0 0 0,-1 0 0,-1 1 0,0 0 0,0 1 0,-2 0-1,1 1 1,-1 0 0,-1 1 0,0 0 0,0 1 0,-1 1 0,0 0 0,-1 1-1,0 1 1,-24-6 0,-1 3-135,-1 1 0,1 3 0,-1 1 1,0 2-1,-62 6 0,-212 41-492,252-34 578,-121 21-206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2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484 316 12635,'-1'-1'170,"0"1"1,-1-1 0,1 0-1,-1 0 1,1 1-1,-1-1 1,1 1 0,-1-1-1,1 1 1,-1 0 0,1-1-1,-1 1 1,0 0-1,1 0 1,-3 0 0,-25 4 932,26-4-927,2 1-130,0-1 0,0 1 1,0-1-1,0 1 1,0-1-1,0 1 0,1 0 1,-1-1-1,0 1 1,0 0-1,1 0 0,-1 0 1,1-1-1,-1 1 1,0 0-1,1 0 1,0 0-1,-1 2 0,-7 20 302,7-20-297,-27 114 846,-13 132 0,37-221-835,-13 97 131,6 1 0,6 0 1,5 1-1,31 234 0,-21-296-152,-3 1 1,-2 0-1,-4 0 1,-2 0 0,-18 111-1,19-176-29,0 1 0,0-1 0,-1 1 0,1-1 0,0 1 0,0 0 0,0-1 0,1 1 0,-1-1 0,0 1 0,0-1-1,1 1 1,-1-1 0,1 1 0,0-1 0,-1 0 0,1 1 0,1 1 0,0-1 5,1 1 0,0-1 0,0 0 0,-1 1 0,1-1 0,4 2 0,4 3-37,-1-1 15,0-1 0,1 0 1,-1 0-1,1-1 0,0 0 1,0-1-1,0-1 0,1 1 1,20 0-1,8-2-19,61-6 0,-17 1 31,172 10 18,-133 0-39,127-11 0,40-24-25,185-14 86,-194 33-29,294-21-96,-336 8-23,361-30-124,-132 16 196,175-11-32,1 36-85,-44 19-164,77 2 138,-166 15 197,130 5-34,-470-24 16,533 1-24,-197-37 13,3 0 15,486 4-36,1 56 82,-815-15-56,836 36 2,-527-55 36,422 7 63,-66 2-108,-626-6 4,360 15-3,-107 0 10,-418-12-6,988-5 9,-434 1-22,-107 1 5,633 24 9,-547 13 38,-42-1-2,-342-25-17,406 13 4,-1-40-3,-518 12-3,-35 4 13,1-4-1,104-22 1,-106 13 13,83-27 144,-119 35-187,-1 1-1,1 1 1,0 1-1,0 1 0,0 1 1,0 1-1,23 1 1,141 19-240,-155-15 182,-14-3 207,-15-1-141,0 0-1,0 0 1,0 0-1,0 0 1,0 0-1,0 0 1,1 0 0,-1 0-1,0 0 1,0 0-1,0 0 1,0 0-1,0 0 1,0 0-1,0 0 1,0 0 0,0 0-1,0-1 1,0 1-1,0 0 1,0 0-1,1 0 1,-1 0 0,0 0-1,0 0 1,0 0-1,0 0 1,0 0-1,0 0 1,0 0-1,0 0 1,0 0 0,0 0-1,0 0 1,0-1-1,0 1 1,0 0-1,0 0 1,0 0 0,0 0-1,0 0 1,0 0-1,0 0 1,0 0-1,0 0 1,0 0 0,0 0-1,0 0 1,0-1-1,0 1 1,0 0-1,0 0 1,0 0-1,0 0 1,0 0 0,-1 0-1,1 0 1,0 0-1,0 0 1,0 0-1,0 0 1,0 0 0,0 0-1,0 0 1,0 0-1,0 0 1,-21-13 1220,9 7-933,-13-9 407,12 8-650,0-1 0,-13-10 0,22 15-139,0-1 0,0 0 0,0 0-1,1 0 1,-1 0 0,1-1 0,0 0 0,0 1 0,-2-8-1,-41-124-635,10 24 705,-60-230-26,87 300 28,0 12 26,-1 0 1,-1 1-1,-1 0 0,-2 0 1,0 1-1,-2 1 0,-27-34 1,23 32 2,9 12 13,0 1 0,-1 0 0,-1 1 1,-1 0-1,0 1 0,0 1 0,-26-19 0,-20-2-189,-1 2-1,-1 3 0,-97-31 0,-205-37-529,170 59 358,-360-22 0,-202 46 313,-1577-50-38,107-23-555,-1020 48-653,1543 8 1255,936-18 48,1-25 36,-567-40 12,-1500 88 92,912 124 296,-162 6-1178,1980-100 692,-543 29-76,9 54-1114,561-72 953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2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 12435,'-10'7'1637,"11"-4"-496,16 1-211,-6-2-1064,168 34 232,277 39 45,-313-64-92,470 59 397,-217-7-319,456 14 1,-362-75-85,-2-24-42,-186 6-25,973-33 57,-1119 42-8,1252-30 119,-1249 34-34,0-6 0,222-43 0,16-15 42,94-18-101,-423 72-14,130-24-120,-140 29 312,84-1-1,-180 11-314,9-2 80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5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1406 15699,'0'0'111,"-1"-1"0,1 1 1,0-1-1,0 1 0,-1-1 0,1 0 0,0 1 0,0-1 0,0 1 0,0-1 0,0 0 0,0 1 0,0-1 0,0 1 0,0-1 0,0 0 0,0 1 0,0-1 0,0 1 0,0-1 0,1 1 0,-1-1 0,0 0 1,0 1-1,1-2 0,6-16 629,6-1-210,0 0 1,1 0-1,1 1 0,1 1 1,1 1-1,28-23 0,21-20-40,-25 15-272,-2-2-1,51-77 1,52-112 34,-89 144-183,36-56-17,7 4 1,158-183 0,-246 316-402,-8 10 334,0 0 0,0 0-1,0 0 1,0 0-1,0 0 1,0 0 0,0 0-1,0 0 1,0 0 0,0 0-1,0 0 1,0 0-1,0 0 1,0 0 0,0 0-1,0 0 1,0 0-1,0 0 1,0 0 0,0 0-1,0 0 1,0 0-1,0 0 1,-1 0 0,1 0-1,0 0 1,0 0-1,0 0 1,0-1 0,0 1-1,0 0 1,0 0-1,0 0 1,0 0 0,0 0-1,0 0 1,0 0 0,0 0-1,-18 15-1335,-4 2 836,-8-2 70,-8 0-176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5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14923,'1'-1'196,"21"-22"1671,-22 22-1822,1 1 0,-1 0 0,1-1 0,-1 1 0,1 0 0,-1-1-1,1 1 1,-1 0 0,1-1 0,-1 1 0,1 0 0,-1 0 0,1 0-1,-1-1 1,1 1 0,0 0 0,-1 0 0,1 0 0,-1 0 0,1 0-1,-1 0 1,1 0 0,0 0 0,-1 1 0,1-1 0,-1 0-1,1 0 1,-1 0 0,1 0 0,-1 1 0,1-1 0,-1 0 0,1 1-1,-1-1 1,1 0 0,-1 1 0,1-1 0,-1 1 0,1-1 0,-1 0-1,0 1 1,1-1 0,-1 1 0,0-1 0,0 1 0,1-1 0,-1 1-1,0 0 1,0-1 0,0 1 0,1 0 0,0 7 142,1-1 1,-1 1 0,0 0 0,0-1-1,-1 1 1,0 0 0,-2 9-1,-10 58 343,-4-15-140,-3 0 0,-47 101 0,-7 19 323,72-175-682,-1 0 0,1 0 1,0 0-1,0 1 0,0-1 0,0 0 1,1 9-1,1-13-25,-1 0 0,0 0 1,0 0-1,1 1 0,-1-1 1,0 0-1,1 0 0,-1 0 1,1 0-1,-1 0 0,1 0 1,0 0-1,0-1 0,-1 1 1,1 0-1,0 0 0,0 0 1,0-1-1,0 1 0,0 0 1,0-1-1,0 1 0,0-1 1,0 1-1,0-1 0,0 0 1,0 1-1,0-1 0,0 0 1,0 0-1,0 0 0,1 1 0,-1-1 1,0-1-1,0 1 0,0 0 1,0 0-1,0 0 0,2-1 1,14-2 55,1-1 1,-1-1-1,0-1 1,25-12-1,-4 2 11,179-70 113,89-34-1509,-264 104 1000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5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43 140 14627,'32'-132'6912,"-29"124"-5159,-1 12-842,-1 13-315,-10 100 224,-31 155 1,15-130-562,23-123-204,0 0 0,0 19 0,2-37-44,0 0 0,0 0-1,-1 0 1,1 0-1,0 0 1,0 0-1,0 0 1,0-1-1,1 1 1,-1 0 0,0 0-1,0 0 1,1 0-1,-1 0 1,0 0-1,1-1 1,-1 1-1,1 0 1,-1 0 0,1-1-1,-1 1 1,1 0-1,-1-1 1,1 1-1,0 0 1,-1-1 0,1 1-1,0-1 1,0 1-1,-1-1 1,1 1-1,0-1 1,0 0-1,0 1 1,0-1 0,-1 0-1,1 0 1,0 0-1,0 1 1,0-1-1,0 0 1,0 0-1,0 0 1,0-1 0,1 1-1,3-2 48,0 1-1,1-1 1,-2 0-1,1-1 1,0 1-1,7-6 1,26-22 141,-1-1 0,-1-2 0,-2-1 0,-2-2 0,34-46 1,-60 73-341,31-45-220,-34 50-23,-1 0 1,0 0-1,0-1 1,0 1-1,-1-1 0,1 1 1,-1-1-1,0 1 1,0-1-1,0-7 1,-1 11 319,-1 0 0,1 0 0,0 0 0,0 0 0,0 1 0,0-1 0,-1 0 0,1 0 0,0 0 0,0 1 0,-1-1 0,1 0 0,-1 0 0,1 1 0,-1-1 0,1 0 0,-1 1 0,0-1 0,1 0 0,-1 1 0,1-1 0,-1 1 0,0-1 0,0 1 0,1 0 0,-1-1 0,0 1 0,0 0 0,0-1 0,-1 1 0,-19-2-1231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0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14507,'-3'22'1192,"11"-2"-1048,11 1-56,4 4 320,16 6-223,2 1-105,7 7-224,-3 2-121,-2 1-207,-8 0-664,-11 6 912,-5-6-144,-11-1-168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4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2525 138 10546,'-12'-6'153,"0"0"1,0 1-1,-1 0 0,0 1 0,-16-2 1,-69-8 167,57 9-11,-157-27 1340,-57-7 178,125 29-1355,0 4 0,-160 15 0,237-2-379,0 3 0,0 2 1,-62 22-1,-148 70-71,216-84-12,5-3-2,-217 100 67,218-95-56,0 2 0,2 1 0,-72 61 0,94-70-10,0 2 0,2-1 0,0 2-1,1 0 1,1 1 0,1 0-1,0 1 1,2 0 0,0 1-1,-11 40 1,16-41 27,0 0 0,2 0 0,0 1 0,1 0 0,1-1 0,1 1 0,1 0 0,1-1 0,1 1 0,1-1 0,12 39 0,4-6-18,3 0 1,1-2-1,3-1 0,2-1 0,2-1 0,3-2 0,1-1 1,2-2-1,3-2 0,1-1 0,1-2 0,3-2 0,1-2 1,1-2-1,56 29 0,-43-31-9,1-3-1,1-2 1,113 30-1,-131-46 48,0-2-1,0-2 1,1-1-1,0-3 0,0-2 1,71-8-1,-21-7 239,97-30 0,90-41 354,166-86 567,-371 135-919,-1-3 0,-3-4 1,109-84-1,-129 84-199,-1-1 0,-3-3 1,-1-2-1,78-109 0,-108 131-69,-1 0 0,-1-1 0,-1-1 0,-2 0 0,-1-1 0,-1-1-1,-2 0 1,-1 0 0,-2 0 0,-1-1 0,-2 0 0,0-45 0,-4 56-7,-1 0 0,-1 0 0,-1 1 0,0-1 0,-2 1 1,-16-39-1,15 45-51,0 0 0,-1 1 1,-1 0-1,-1 0 0,0 1 0,0 0 1,-2 1-1,1 0 0,-25-18 1,18 17-130,-1 2 1,0 0 0,0 1 0,-1 1 0,-1 1-1,0 1 1,0 1 0,-40-7 0,20 7-16,-1 2 1,0 3 0,-72 5-1,-36 15-302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5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19724,'18'14'2089,"0"-2"-1233,2-1-384,2-2 1016,-4 0-231,3 3-545,1-1-336,-4 3-760,-1 1-489,-5-3 705,1 0-120,-1-2-168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5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21189,'2'-4'1269,"1"5"-373,0 14 93,0 24 29,-4 13-591,2 69-211,-1-120-214,0 0 0,0 0 0,0 0 0,0 0 0,0 0 0,1 0 1,-1 0-1,0 0 0,0 0 0,1 0 0,-1 0 0,1 0 0,-1-1 0,1 1 0,-1 0 0,1 0 0,0 0 0,0 0 0,0 0 1,-1-1 1,1 0-1,-1 0 1,1 1-1,-1-1 1,1 0-1,0 0 1,-1 0-1,1 0 1,-1 0-1,1 0 1,0 0-1,-1 0 1,1 0-1,-1 0 1,1-1-1,0 1 1,-1 0-1,1 0 1,-1 0-1,1-1 0,0 1 1,3-3 16,1 0 0,-1 0-1,0-1 1,0 1 0,6-8 0,18-22 46,-10 11-24,0 1-1,2 1 1,0 1 0,37-27-1,-53 43-41,0 1-1,0 0 0,1 0 1,-1 0-1,0 0 0,1 1 1,0-1-1,-1 1 0,9 0 1,-11 1-2,0 0 1,0 0 0,0 0-1,0 0 1,0 0 0,0 1-1,0-1 1,0 1 0,0 0-1,0-1 1,-1 1 0,1 0-1,0 0 1,0 0 0,-1 0-1,1 1 1,-1-1 0,1 0-1,-1 1 1,1-1 0,-1 1-1,0-1 1,0 1 0,2 3-1,0 2-3,0 1 1,0 0-1,-1 0 0,0 0 0,-1 0 0,0 0 0,0 0 0,0 13 1,-2 5 15,-5 37 1,5-59-32,1 2-109,-1-1 0,0 0-1,0 0 1,-1 0-1,-2 8 1,3-13 99,1 1 0,0-1 0,0 0 0,0 0-1,0 1 1,-1-1 0,1 0 0,0 0 0,0 1 0,0-1 0,-1 0-1,1 0 1,0 0 0,0 0 0,-1 1 0,1-1 0,0 0-1,-1 0 1,1 0 0,0 0 0,0 0 0,-1 0 0,1 0 0,0 0-1,-1 0 1,1 0 0,0 0 0,0 0 0,-1 0 0,1 0 0,0 0-1,-1 0 1,1 0 0,0 0 0,-1 0 0,1 0 0,0 0 0,0-1-1,-1 1 1,1 0 0,0 0 0,0 0 0,-1-1 0,1 1 0,0 0-1,0 0 1,0 0 0,-1-1 0,1 1 0,0 0 0,0 0-1,0-1 1,0 1 0,0 0 0,0-1 0,0 1 0,-1 0 0,1 0-1,0-1 1,0 1 0,0-1 0,-8-20-331,2-2-192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5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123 107 16275,'2'-2'340,"0"0"-1,-1-1 1,1 1-1,0 0 0,-1-1 1,0 1-1,0-1 1,0 0-1,0 1 0,0-1 1,0 0-1,-1 1 1,1-1-1,-1 0 0,0 0 1,0 1-1,0-6 1,0 5-165,0 1 1,0-1 0,0 0 0,-1 1-1,1-1 1,-1 1 0,0-1 0,1 0-1,-1 1 1,0 0 0,0-1 0,-1 1 0,1 0-1,0-1 1,-1 1 0,1 0 0,-1 0-1,-4-3 1,5 4-131,0 0 0,-1 0 0,1 0 0,-1 1-1,0-1 1,1 1 0,-1-1 0,1 1 0,-1 0 0,0 0-1,1 0 1,-1 0 0,0 0 0,1 0 0,-1 0 0,0 0 0,1 0-1,-1 1 1,1-1 0,-4 2 0,2 0 4,0-1-1,0 2 1,-1-1 0,1 0 0,1 0-1,-1 1 1,0 0 0,-4 5-1,1 0 0,0 1-1,0 0 0,1 0 0,1 1 0,-7 17 0,7-15-26,1 0 0,1 1-1,-2 14 1,4-24-16,-1 0-1,1 0 1,0-1 0,0 1-1,0 0 1,1 0-1,-1 0 1,1 0-1,-1 0 1,1-1 0,0 1-1,0 0 1,0 0-1,0-1 1,1 1 0,-1-1-1,1 1 1,0-1-1,3 4 1,-4-5-3,0-1 0,0 1 1,1 0-1,-1-1 0,0 1 1,1-1-1,-1 0 0,0 1 0,1-1 1,-1 0-1,0 0 0,1 0 1,-1 0-1,1 0 0,-1 0 1,0-1-1,1 1 0,-1 0 0,1-1 1,-1 1-1,0-1 0,0 1 1,1-1-1,-1 1 0,0-1 0,2-1 1,30-26 53,-31 25-46,9-9 4,-1-1 1,0 0-1,8-15 1,-12 17-12,1 0 0,0 0 0,1 1 0,0 0 0,1 1 0,14-13 0,-22 21-2,1 0 0,0 0 0,0-1 0,0 1 0,0 1 1,0-1-1,0 0 0,0 0 0,0 1 0,0-1 0,0 1 1,0 0-1,1 0 0,-1-1 0,0 1 0,0 1 0,0-1 0,0 0 1,1 0-1,-1 1 0,0 0 0,0-1 0,0 1 0,0 0 1,0 0-1,0 0 0,0 0 0,-1 0 0,1 0 0,0 1 1,1 1-1,4 3-8,-1 0 0,-1 0 0,1 1 0,-1 0 1,0 0-1,5 10 0,-9-16 4,-1-1 1,1 1 0,-1-1-1,0 1 1,1-1-1,-1 1 1,1-1-1,-1 0 1,1 1-1,0-1 1,-1 0 0,1 1-1,-1-1 1,1 0-1,0 0 1,-1 0-1,1 1 1,-1-1-1,1 0 1,0 0-1,-1 0 1,1 0 0,0 0-1,-1 0 1,1 0-1,0 0 1,-1-1-1,1 1 1,-1 0-1,1 0 1,0 0-1,0-1 1,25-13-135,-11 6 67,-14 7 60,1 0 0,-1 0-1,1 1 1,0-1 0,-1 0 0,1 1 0,0-1 0,-1 1-1,1 0 1,0 0 0,0-1 0,-1 1 0,1 0-1,0 1 1,0-1 0,0 0 0,-1 0 0,1 1 0,0-1-1,-1 1 1,1 0 0,0-1 0,-1 1 0,1 0 0,2 2-1,-2-1 4,0 0-1,-1 1 1,1 0-1,-1-1 0,1 1 1,-1 0-1,0 0 0,0 0 1,0 0-1,0 0 1,-1 0-1,1 0 0,-1 0 1,0 4-1,2 8 1,-3-8 8,2 0 0,-1 0 0,1 0 0,0-1-1,1 1 1,0 0 0,0 0 0,0-1 0,5 9-1,-6-14 1,0 0 0,0 0-1,0 0 1,0 0 0,1 0-1,-1 0 1,0-1-1,0 1 1,1 0 0,-1-1-1,0 1 1,1-1-1,-1 1 1,0-1 0,1 0-1,-1 0 1,1 0 0,-1 0-1,1 0 1,-1 0-1,1 0 1,-1 0 0,0 0-1,1-1 1,-1 1 0,1 0-1,-1-1 1,0 1-1,1-1 1,-1 0 0,0 1-1,0-1 1,2-1-1,7-4 5,-1 0 0,1-1 0,8-8 0,-12 10-4,14-14-3,-16 14 2,1 1-1,0-1 0,-1 1 0,2 0 0,-1 0 1,0 0-1,1 1 0,-1 0 0,9-3 0,-14 6 1,1 0-1,0 0 0,-1 0 1,1 0-1,0 1 0,-1-1 1,1 0-1,0 0 0,-1 1 0,1-1 1,0 0-1,-1 1 0,1-1 1,-1 1-1,1-1 0,-1 1 1,1-1-1,-1 1 0,1-1 1,-1 1-1,1-1 0,-1 1 0,0 0 1,1-1-1,-1 1 0,0-1 1,1 1-1,-1 0 0,0 0 1,0-1-1,0 1 0,0 0 0,0 0 1,5 32-12,-5-25 7,2 2 1,-1 1 0,1-1 0,0 0 0,1 1 0,1-2 0,7 18 0,-10-25 7,0 0-1,1 1 1,-1-1-1,1 0 0,-1 0 1,1-1-1,0 1 1,-1 0-1,1 0 0,0-1 1,0 1-1,0-1 0,1 0 1,-1 1-1,0-1 1,0 0-1,1 0 0,-1-1 1,0 1-1,1 0 1,-1-1-1,1 0 0,-1 1 1,1-1-1,-1 0 1,1 0-1,-1 0 0,1-1 1,-1 1-1,1-1 1,-1 1-1,1-1 0,2-1 1,6-2 21,0-1-1,-1-1 1,1 1 0,-1-2-1,0 1 1,-1-2 0,0 1 0,0-1-1,0 0 1,-1-1 0,-1 0-1,1-1 1,10-18 0,-17 27-17,0 0 1,0 0-1,-1-1 1,1 1-1,0 0 1,-1-1-1,1 1 1,-1-1-1,1 1 1,-1-1-1,0 1 1,0-1-1,1 1 1,-1-1-1,0 1 1,0-1-1,-1 1 1,1-1-1,0 1 1,0-1-1,-1 1 1,1-1-1,-2-1 1,1 2-1,0 0-1,0 0 1,-1 0 0,1 0 0,-1 0 0,1 0 0,0 0 0,-1 0-1,0 1 1,1-1 0,-1 1 0,1-1 0,-1 1 0,0 0 0,1-1-1,-1 1 1,0 0 0,0 0 0,1 0 0,-1 0 0,-1 1 0,-19 2 75,5 0-993,14-3-1128,14-5-2906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5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18052,'0'0'105,"1"0"-1,0 0 1,0 0 0,-1 0-1,1 0 1,0 0 0,-1 0-1,1 0 1,0 0 0,0 0-1,-1 1 1,1-1 0,0 0 0,-1 1-1,1-1 1,0 0 0,-1 1-1,1-1 1,-1 1 0,1-1-1,0 1 1,-1-1 0,1 2-1,7 19 1583,-7-10-1069,0-1 0,-1 19 0,-1-21-338,-3 28 449,3-28-549,0 0 1,0 0-1,0 0 1,1-1-1,2 16 0,-2-23-171,0 1 0,0-1 0,0 0 0,0 0 0,0 1 0,1-1-1,-1 0 1,0 0 0,0 1 0,0-1 0,1 0 0,-1 0 0,0 1 0,0-1-1,1 0 1,-1 0 0,0 0 0,0 0 0,1 1 0,-1-1 0,0 0 0,0 0-1,1 0 1,-1 0 0,0 0 0,1 0 0,-1 0 0,0 0 0,1 0 0,-1 0 0,0 0-1,0 0 1,1 0 0,-1 0 0,0 0 0,1 0 0,-1 0 0,0 0 0,1 0-1,-1-1 1,0 1 0,0 0 0,1 0 0,-1 0 0,0 0 0,0-1 0,1 1-1,-1 0 1,0 0 0,0-1 0,17-13 166,-15 12-144,21-21 98,-13 12-80,-1 1 1,2 0-1,0 1 0,0 0 1,0 1-1,1 0 1,20-10-1,-31 18-47,1-1-1,-1 0 1,0 1-1,1-1 1,-1 1-1,1 0 1,0-1 0,-1 1-1,1 0 1,-1 0-1,1 0 1,-1 0-1,1 0 1,-1 1-1,1-1 1,-1 0 0,1 1-1,-1-1 1,1 1-1,-1-1 1,1 1-1,-1 0 1,0-1-1,1 1 1,1 2-1,-1-1 7,-1 0 0,1 1 0,0-1 0,-1 1 0,1 0 0,-1-1-1,0 1 1,0 0 0,0 0 0,0 0 0,-1 0 0,1 4-1,0 8-129,0 0-1,-1 0 1,-4 30-1,4-41 66,0-3 47,0 0 0,0 0 0,0 0 0,0 0 0,-1-1 0,1 1 0,0 0 0,0 0 0,0 0 0,-1 0 0,1 0 0,0 0 0,-1-1 0,1 1 0,-2 1 0,-5 0-118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5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45 20180,'1'-4'1049,"-1"2"-752,1 0 0,0-1 0,-1 1 0,1 0-1,-1-1 1,0 1 0,0-1 0,0 1 0,0 0 0,0-1 0,0 1-1,-1-1 1,1 1 0,-1 0 0,0-3 0,0 5-217,1 0 0,-1 1 0,1-1 1,-1 0-1,1 1 0,-1-1 0,1 0 0,-1 1 0,1-1 0,0 1 1,-1-1-1,1 1 0,0-1 0,-1 1 0,1-1 0,0 1 1,-1-1-1,1 1 0,0-1 0,0 1 0,0-1 0,0 1 1,0 0-1,-1-1 0,1 1 0,0-1 0,0 1 0,1 1 1,-5 20 288,-7 129 220,11-127-591,1 0 0,1 0 0,2 0 0,7 29 0,-10-47 7,1-1 0,0 0 0,0 0 0,0 0 0,1 0 0,0 0 0,4 6 0,-5-9-1,-1-1 1,0 0-1,0 1 1,1-1-1,-1 0 1,1 0-1,-1 0 1,1 0-1,-1 0 1,1 0-1,0 0 1,-1-1-1,1 1 1,0-1-1,0 1 1,0-1-1,-1 0 1,1 1 0,0-1-1,0 0 1,0 0-1,0 0 1,-1-1-1,1 1 1,0 0-1,0-1 1,2 0-1,2-2 17,0 1-1,0-2 0,0 1 1,-1-1-1,1 1 1,-1-1-1,0-1 0,0 1 1,5-8-1,39-51 216,-48 62-232,14-19 76,-2-1-1,0-1 0,-1 0 0,-1-1 0,-2 0 1,0 0-1,-1-1 0,-1 0 0,3-27 1,-10 49-72,1 0 1,-1 0 0,0 0 0,0 0-1,0 0 1,0 0 0,0 1 0,-1-1-1,1 0 1,-1 0 0,1 0 0,-1 0 0,1 1-1,-3-4 1,3 5-7,0 0-1,0-1 1,-1 1-1,1 0 1,0 0-1,0-1 1,-1 1-1,1 0 1,0 0 0,-1 0-1,1 0 1,0 0-1,-1-1 1,1 1-1,0 0 1,0 0-1,-1 0 1,1 0 0,0 0-1,-1 0 1,1 0-1,0 0 1,-1 0-1,1 0 1,0 0-1,-1 0 1,1 0 0,-1 1-1,-11 11 11,8-6-79,1 0 0,0 0 0,0 1 0,1-1 0,0 1 0,0 0 1,0 0-1,1-1 0,0 1 0,0 0 0,1 0 0,0 0 0,0 0 1,2 13-1,-2-19 5,1 0 1,-1 0-1,0 0 0,1 0 1,-1-1-1,1 1 1,-1 0-1,1 0 0,-1-1 1,1 1-1,0 0 1,-1-1-1,1 1 0,0-1 1,-1 1-1,1-1 1,0 1-1,0-1 0,0 1 1,-1-1-1,1 0 1,0 1-1,1-1 0,0 1-113,1-1 0,-1 0-1,0 0 1,0 0-1,1 0 1,-1-1 0,0 1-1,0-1 1,3 0-1,6-3-433,0-1 0,19-11 0,-25 13 764,58-33-1329,-32 19 506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1:5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18516,'-3'1'338,"0"1"0,0-1 0,0 1 0,1-1 0,-1 1 1,1 0-1,-1 0 0,1 0 0,-3 2 0,1 1 127,-10 8 134,0 1-1,2 1 1,-1 0-1,2 1 1,0 0-1,1 1 1,1 0-1,-14 35 1,22-50-589,1-1 1,-1 1 0,0 0 0,1-1 0,0 1 0,-1 0 0,1-1 0,0 1-1,0 0 1,0-1 0,0 1 0,0 0 0,0 0 0,0-1 0,1 3-1,-1-4-6,1 1 0,-1-1 0,0 0 0,1 1 0,-1-1-1,1 0 1,-1 1 0,1-1 0,-1 0 0,1 1 0,-1-1 0,1 0-1,-1 0 1,1 0 0,-1 0 0,1 1 0,-1-1 0,1 0-1,-1 0 1,1 0 0,-1 0 0,1 0 0,-1 0 0,1 0-1,-1 0 1,1-1 0,-1 1 0,1 0 0,0 0 0,6-3 13,0 0 1,0 0 0,0-1-1,10-7 1,5-4 12,-9 5-14,1 1 0,-1 1-1,2 0 1,-1 0 0,1 2 0,0-1-1,19-4 1,-32 11-16,1-1 0,-1 1 0,1 0 0,-1 0 0,1 0 0,0 0 0,-1 0 0,1 0 0,-1 1 0,1-1 0,-1 1 0,0-1 0,1 1-1,-1 0 1,1 0 0,-1 0 0,0 1 0,0-1 0,0 0 0,0 1 0,0 0 0,0-1 0,0 1 0,0 0 0,2 3 0,0 2 0,0 1 0,0-1 0,-1 1 0,0 0 0,4 17-1,2 2 4,-9-27 2,0 0-1,0-1 0,0 1 0,0 0 1,0 0-1,0 0 0,0 0 0,0 0 1,0-1-1,0 1 0,1 0 0,-1 0 1,0 0-1,0 0 0,0 0 0,0 0 1,0 0-1,0-1 0,0 1 0,1 0 0,-1 0 1,0 0-1,0 0 0,0 0 0,0 0 1,0 0-1,1 0 0,-1 0 0,0 0 1,0 0-1,0 0 0,0 0 0,1 0 1,-1 0-1,0 0 0,0 0 0,0 0 1,0 0-1,0 0 0,1 0 0,-1 0 1,0 0-1,0 0 0,0 0 0,0 0 1,0 0-1,1 1 0,-1-1 0,0 0 1,0 0-1,0 0 0,0 0 0,0 0 1,0 0-1,0 1 0,0-1 0,1 0 1,-1 0-1,0 0 0,0 0 0,0 0 1,0 1-1,0-1 0,0 0 0,5-14 140,-5 14-133,36-156 832,-27 141-837,-9 15-5,0-1-1,0 1 1,1 0-1,-1 0 1,0 0-1,1 0 1,-1 0-1,0 0 0,1 0 1,-1 0-1,0 0 1,1 0-1,-1 0 1,0 0-1,0 0 1,1 0-1,-1 0 1,0 0-1,1 0 1,-1 0-1,0 0 1,1 1-1,-1-1 1,0 0-1,0 0 1,1 0-1,-1 0 0,0 1 1,1-1-1,2 4 3,-1-1-1,1 1 1,-1-1 0,1 1-1,2 5 1,3 6-24,-5-11 17,0 0 1,0-1-1,0 1 1,1 0-1,0-1 1,-1 0 0,1 0-1,1 0 1,-1 0-1,0-1 1,1 1-1,-1-1 1,1 0 0,7 2-1,-5-3-2,0 0-1,0 0 1,0-1-1,0 0 1,0 0-1,0 0 1,-1-1-1,1 0 1,9-3-1,8-4-31,-1-1-1,0-1 1,0-1 0,32-22 0,-53 32 31,0-1 0,-1 1 1,1 0-1,-1 1 0,1-1 1,0 0-1,0 0 1,-1 1-1,1-1 0,0 1 1,0 0-1,2-1 0,1 7-33,-5 10 23,-15 57 16,7-41 17,2 0 0,-4 61-1,10-92-14,0-1 1,0 1-1,0-1 0,0 1 0,0-1 0,0 1 0,0 0 0,0-1 1,0 1-1,0-1 0,0 1 0,0-1 0,0 1 0,1-1 1,-1 1-1,0-1 0,0 1 0,1-1 0,-1 1 0,0-1 0,1 2 1,6-9-264,5-22-727,-8 12 543,-2-1 0,0 0 0,0 1 0,-3-27 0,0-2-172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16404,'-11'-3'2304,"7"5"-1104,-9 4 3705,16-6-4113,5 0-583,4 0-738,4 0 553,5 8-240,5-1-88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119 227 13587,'12'1'9519,"-33"14"-7410,6-5-600,5-1-1220,0 1 0,1 0 0,1 1 0,-1 0 0,2 0-1,-11 22 1,14-26-284,0 1 1,1-1-1,0 1 0,1 0 0,0 0 1,0 0-1,0 0 0,1 0 0,1 0 0,-1 0 1,1 1-1,1 9 0,-1-17-4,1 0 0,-1 0 0,0 0 0,0 0 0,0 0 0,1 0-1,-1 0 1,0 0 0,1 0 0,-1 0 0,1 0 0,-1 0 0,1 0 0,0 0 0,-1 0 0,1-1-1,0 1 1,-1 0 0,1 0 0,0-1 0,0 1 0,0 0 0,0-1 0,0 1 0,0-1 0,0 1-1,0-1 1,0 0 0,0 1 0,0-1 0,0 0 0,0 0 0,0 0 0,0 0 0,0 0 0,0 0-1,0 0 1,0 0 0,0 0 0,1 0 0,-1 0 0,2-1 0,2-1 2,0-1 0,1 1 0,-1-1 0,0 0 0,0 0 0,8-7 0,7-9 2,0-1 1,-1-1-1,24-36 0,4-3 2,-62 111-42,11-37 20,-2 2-34,1 1 1,1-1-1,0 1 1,1 0-1,0 20 1,3-36 23,0 0 1,0 0-1,0 0 1,0 0 0,0 0-1,0 0 1,0 1-1,1-2 1,-1 1-1,0 0 1,1 0 0,-1 0-1,0 0 1,1 0-1,-1 0 1,1 0 0,0 0-1,-1-1 1,1 1-1,1 1 1,-1-2-16,0 1 0,-1-1 0,1 0 1,0 0-1,0 1 0,0-1 0,0 0 0,-1 0 1,1 0-1,0 0 0,0 0 0,0 0 0,0 0 1,0-1-1,-1 1 0,1 0 0,0 0 1,0-1-1,1 0 0,3-1-280,0-1 0,0-1 1,0 1-1,0-1 0,7-7 0,12-14-730,-1-2 0,-1 0 0,-2-2 0,0 0 0,18-38-1,15-51-1131,-14 0 3580,-35 100-143,-7 21 124,-13 28 1009,0 4-1400,2 0 0,2 1 0,1 1 0,2 0 0,-6 46 0,14-82-965,1 0 0,0 1 1,0-1-1,0 0 0,0 1 0,0-1 0,0 1 0,0-1 0,0 0 0,0 1 0,1-1 0,-1 0 1,0 0-1,1 1 0,-1-1 0,1 0 0,0 0 0,-1 1 0,1-1 0,0 0 0,0 0 0,1 1 1,0-1-13,-1-1 0,0 1 0,0-1 0,1 1 0,-1-1 0,0 0 0,1 0 0,-1 0 0,0 0 0,1 0 0,-1 0 0,0 0 0,1 0 0,-1-1 1,0 1-1,1 0 0,-1-1 0,2 0 0,7-3 8,-1-1 1,1-1 0,-1 0 0,10-7-1,-18 12-9,5-4-7,1 1 1,-1 0 0,1 0 0,0 0-1,0 1 1,12-5 0,-17 8-7,0-1 1,0 1-1,-1 0 0,1 0 1,0-1-1,0 1 0,0 1 1,0-1-1,-1 0 0,1 0 1,0 1-1,0-1 0,0 1 1,-1-1-1,1 1 0,0 0 1,-1 0-1,1 0 0,-1 0 1,1 0-1,-1 0 1,1 0-1,-1 0 0,0 1 1,1-1-1,-1 0 0,0 1 1,0-1-1,0 1 0,0-1 1,0 1-1,0 0 0,0 3 1,2 3 7,0 0 0,-1 0 0,0 0 1,-1 0-1,0 0 0,0 0 0,-1 1 0,0-1 1,0 0-1,-1 1 0,0-1 0,-5 16 0,5-17 27,-1 0 0,-1 0 0,1 0-1,-1 0 1,-1-1 0,1 0 0,-1 1 0,0-1-1,0 0 1,-1-1 0,0 1 0,0-1-1,0 0 1,-12 9 0,14-12-48,0-1-1,0 1 1,0-1 0,0 0-1,0 0 1,0 0 0,-1 0-1,1 0 1,0-1 0,-1 1-1,1-1 1,0 0 0,-1 0 0,1 0-1,0-1 1,-1 1 0,1-1-1,0 0 1,0 0 0,-1 0-1,1 0 1,0 0 0,0-1-1,0 1 1,0-1 0,1 0 0,-1 0-1,0 0 1,-3-4 0,4 4-153,-1-1 1,1 1-1,0-1 1,0 0-1,1 1 1,-1-1-1,1 0 1,-1 0-1,1 0 1,0 0-1,0-1 1,0 1-1,0 0 1,1 0-1,-1-1 1,1 1-1,0 0 1,0-1-1,0 1 1,0 0-1,1-1 1,-1 1-1,1 0 1,0 0-1,0 0 1,0-1-1,0 1 1,1 0-1,2-4 1,12-15-748,3 1-123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30 20636,'7'-8'780,"-5"6"-549,0-1-1,-1 1 1,1 0-1,1 0 1,-1 0 0,0 0-1,0 1 1,1-1 0,3-1-1,-6 3-201,0-1 1,0 1-1,0 0 0,0 0 0,1 0 0,-1 0 0,0 0 0,0 0 0,0 0 0,0 0 0,1 0 0,-1 0 0,0 0 0,0 0 1,0 0-1,0 0 0,1 0 0,-1 0 0,0 0 0,0 0 0,0 0 0,0 1 0,1-1 0,-1 0 0,0 0 0,0 0 0,0 0 1,0 0-1,0 0 0,0 0 0,1 0 0,-1 1 0,0-1 0,0 0 0,0 0 0,0 0 0,0 0 0,0 0 0,0 1 0,0-1 1,0 0-1,0 0 0,0 0 0,1 0 0,-1 1 0,0-1 0,-1 14 1077,-6 16 321,7-29-1368,-36 114 1638,-8 29-975,37-119-764,2 0 1,1 1-1,-1 42 0,9-47-526,-4-21 515,0 0 1,0 1 0,0-1 0,1 0 0,-1 1 0,0-1 0,0 0 0,0 0-1,1 1 1,-1-1 0,0 0 0,0 0 0,1 0 0,-1 0 0,0 1 0,1-1 0,-1 0-1,0 0 1,1 0 0,-1 0 0,0 0 0,0 0 0,1 0 0,-1 0 0,0 0-1,1 0 1,-1 0 0,0 0 0,1 0 0,0 0 0,0-1-88,1 0 0,-1 0-1,1 0 1,0 0 0,-1 0 0,0 0 0,1-1 0,-1 1 0,0 0-1,1-1 1,-1 1 0,0-1 0,0 0 0,1-3 0,9-20-642,0-4-270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17316,'2'2'422,"1"0"0,-1 0 0,1 0 0,0 0 0,0 0 0,0 0 0,0-1 0,0 0 0,0 1 0,0-1 0,1 0-1,-1-1 1,6 2 0,-3-2-1,1 0 0,0 0 0,0 0 0,0-1 0,-1 0 0,10-2 0,4-4 68,1 0 1,-1-2-1,22-11 0,-27 13-277,23-13 203,-36 19-359,0-1 1,0 1 0,0-1-1,1 1 1,-2-1-1,1 0 1,0 0-1,0 0 1,-1 0-1,1 0 1,-1 0-1,2-3 1,-3 4-49,0 1-1,0 0 1,0 0-1,0 0 1,0 0 0,1 0-1,-1 0 1,0 0-1,0-1 1,0 1 0,0 0-1,0 0 1,0 0-1,0 0 1,0 0 0,0 0-1,0-1 1,0 1-1,0 0 1,0 0 0,0 0-1,0 0 1,0 0-1,0 0 1,-1-1 0,1 1-1,0 0 1,0 0-1,0 0 1,0 0 0,0 0-1,0 0 1,0 0-1,0-1 1,0 1 0,0 0-1,0 0 1,-1 0-1,1 0 1,0 0 0,0 0-1,0 0 1,0 0-1,0 0 1,0 0 0,-1 0-1,1 0 1,0 0-1,0 0 1,0 0 0,0 0-1,0 0 1,0 0-1,-1 0 1,1 0 0,0 0-1,0 0 1,-13 4 272,-11 9 13,16-8-195,0 2 0,0-1 0,0 1 0,1 0 0,0 1 0,0 0 0,1 0 0,-8 12 0,12-12-62,-1 0 0,1 1 0,1-1 0,0 0-1,0 1 1,1-1 0,0 9 0,-1 14-8,1-30-27,0-1 0,0 1 0,-1-1 0,1 1 0,0-1 0,0 1 0,0-1 0,0 1 0,0-1 0,0 0 0,0 1 0,0-1 0,0 1 0,0-1 0,0 1 0,1-1 0,-1 1 0,0-1 0,0 1 0,0-1 0,1 0 0,-1 1 0,0-1 0,0 0 0,1 1 0,0 0 0,8-6 9,4-4 0,4 2-32,-9 5-40,0-2 1,-1 1-1,1-1 1,-1 0-1,13-10 1,13-8-1774,-29 21 1316,0-1 0,0 0-1,0-1 1,0 1-1,-1-1 1,1 0-1,-1 0 1,0 0 0,0 0-1,0 0 1,0-1-1,0 1 1,-1-1-1,3-5 1,-1 0-533,0 2-14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19:5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2502 139 10786,'-227'-87'2248,"183"74"-1976,0 1 0,0 3 0,-63-6 0,38 12-156,-89 8 1,-70 18 13,75-7 43,57-6-117,1 3 0,1 5 0,-138 45 0,185-47-65,2 2 0,0 3 1,2 1-1,0 2 0,1 2 0,2 2 1,0 1-1,-58 59 0,37-21 53,3 3 0,3 3 0,3 2 0,-60 117 0,90-149 45,1 1 0,2 0 0,3 2 0,1 0 0,-10 58-1,20-80-58,2 1 0,1 0 0,1 0 0,1 0 0,1-1 0,1 1 0,2 0-1,0-1 1,1 0 0,2 0 0,0 0 0,11 22 0,2-6-12,2-1 0,2-1 1,1-1-1,2-1 0,1-2 0,2-1 1,38 33-1,-30-32-37,2-3 0,0-1 0,3-2 0,0-2 0,2-2 0,49 19 0,-41-24-9,1-2 0,0-3-1,1-2 1,1-2 0,0-3 0,0-2 0,72-4-1,-28-7 322,-1-4 0,0-4 0,121-34 0,-122 19 342,-1-4 0,146-71 0,-116 39 188,151-107 0,-233 141-643,-1-2 0,-1-2 0,-2-2 0,69-81 0,-92 95-156,-1-1-1,-2 0 1,0-1 0,-1-1-1,-1 0 1,-2 0 0,-1-2 0,-1 1-1,-1-1 1,-1-1 0,2-28-1,-6 23-161,-1 0-1,-2 0 0,-2 0 1,-1 0-1,-1 0 0,-2 1 1,-12-42-1,9 49-100,0 1 1,-2-1-1,-1 2 1,0-1 0,-2 2-1,-1 0 1,-1 1-1,-1 0 1,-29-28-1,-11-3-288,0 4-95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45 21453,'1'-1'164,"-1"-1"1,1 1 0,-1-1 0,0 1-1,0-1 1,0 1 0,0 0 0,0-1-1,0 1 1,0-1 0,0 1 0,0-1-1,-1 1 1,1-1 0,-1 1 0,1 0-1,-1-1 1,1 1 0,-1 0 0,0 0-1,0-1 1,1 1 0,-1 0 0,0 0-1,0 0 1,0 0 0,-1 0-1,1 0 1,0 0 0,0 0 0,0 0-1,-1 1 1,1-1 0,0 1 0,-1-1-1,1 1 1,0-1 0,-3 0 0,0 1-24,1 0 0,-1 0-1,0 0 1,1 1 0,-1-1 0,0 1 0,1 0 0,-1 0 0,0 0 0,1 1 0,0-1 0,-1 1 0,1 0 0,-5 3 0,0 1-87,1 0-1,0 0 1,0 1 0,0 0 0,-7 10 0,11-13-81,0 1 1,0-1-1,0 1 1,1 0-1,-1 0 0,1 0 1,1 0-1,-1 0 1,1 1-1,-2 9 0,3-14 12,0 0 0,0 0 0,0 0 0,0-1 0,0 1 0,0 0 0,0 0 0,1-1 0,-1 1 0,0 0 0,1 0-1,-1-1 1,0 1 0,1 0 0,-1 0 0,1-1 0,-1 1 0,1 0 0,-1-1 0,1 1 0,-1-1 0,1 1 0,1 0-1,0 0-25,0 0 0,0 0 0,0 0 0,0-1 0,0 1 0,0 0 0,0-1 0,5 1-1,4-1-178,1 0-1,19-3 1,-22 2 97,2-1-16,47-2-473,-55 4 561,1 0 0,0 0 0,-1 1-1,1-1 1,-1 1 0,1 0-1,-1 0 1,0 0 0,1 0-1,-1 0 1,0 1 0,6 3-1,-8-4 54,0-1 0,-1 1-1,1 0 1,0 0-1,-1 0 1,1 0 0,-1 0-1,1 0 1,-1-1-1,0 1 1,1 0 0,-1 1-1,0-1 1,1 0-1,-1 0 1,0 0 0,0 0-1,0 0 1,0 0-1,0 0 1,0 0-1,0 0 1,-1 0 0,1 0-1,0 0 1,0 0-1,-1 0 1,1 0 0,-1 0-1,1 0 1,-1 0-1,1 0 1,-2 1 0,-2 3 43,1-1 0,-1 1 0,0-1 0,0 0 0,-5 3 0,0 1-54,-1-1 0,0 0 0,0 0 0,-1-1 0,0-1 0,0 0 0,0 0 0,0-1 1,-1-1-1,0 0 0,-18 3 0,29-6-13,-1 0 1,0 0-1,0 0 1,0 0-1,1 0 1,-1 0-1,0-1 1,0 1-1,1-1 1,-1 1-1,0-1 0,1 1 1,-1-1-1,0 0 1,1 0-1,-1 0 1,1 0-1,0 0 1,-1 0-1,-1-2 1,-4-10-267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20132,'-7'158'5873,"0"-3"-4467,12 4-990,-3-125-355,3-1 0,13 55 0,-14-78-58,-1-14 10,-3-13 26,-4-17 37,-16-55 1,11 56-41,-7-58 0,58 111-2111,13-13 1252,-21-6 324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70 18044,'-8'7'1318,"0"0"0,-1-1 1,-17 9-1,16-9-467,0 0 0,-15 13 0,18-13-653,0 1 1,1 1-1,0-1 1,0 1-1,1 0 1,0 0-1,1 1 1,-6 12 0,9-18-177,0 1 1,0-1-1,0 0 1,1 1 0,-1-1-1,1 0 1,-1 1 0,1-1-1,1 1 1,-1-1-1,1 7 1,0-8-14,0 0-1,0 1 1,0-1-1,0 0 1,0 0-1,1-1 1,-1 1 0,0 0-1,1 0 1,-1-1-1,1 1 1,0 0-1,0-1 1,-1 0 0,1 1-1,0-1 1,0 0-1,0 0 1,4 1-1,-1 0 14,1-1-1,-1 0 1,1 0-1,-1 0 0,1-1 1,-1 1-1,0-1 1,1-1-1,-1 1 0,1-1 1,-1 0-1,1 0 1,-1-1-1,0 1 1,0-1-1,0 0 0,0-1 1,7-4-1,0 0 67,0-1 0,0 0 0,-1-1 0,0 0 0,-1-1 0,10-12 0,-12 13 12,-1-1-1,0 0 0,-1-1 1,0 1-1,-1-1 1,0 0-1,6-20 0,-10 26-61,0 0 0,0 0 0,-1 0 0,1 0 0,-1 1 0,0-1 0,0 0 0,-1 0 0,-1-8 0,1 10-29,0 0 0,0 1 0,0-1-1,-1 0 1,1 0 0,-1 1 0,1-1-1,-1 1 1,0 0 0,0-1 0,0 1 0,0 0-1,-1 0 1,1 0 0,0 1 0,-6-4 0,5 4-76,-1-1 0,0 1 0,1 0 1,-1 0-1,0 0 0,0 1 0,1-1 1,-1 1-1,0 0 0,0 0 0,0 0 1,0 1-1,1-1 0,-1 1 0,0 0 1,0 0-1,-4 2 0,-1 1-87,0-1 0,1 2 0,-1-1 0,1 2 0,-13 9 0,-2 6-281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175 341 18396,'0'-2'222,"-1"-1"1,1 1-1,0 0 0,-1 0 1,1-1-1,-1 1 0,0 0 1,0 0-1,0 0 0,0 0 1,0 0-1,0 0 0,0 0 1,-1 1-1,1-1 0,-1 0 1,1 1-1,-1-1 0,0 1 1,0-1-1,1 1 0,-1 0 1,-4-2-1,4 2-57,-1 0 0,0 1 0,1-1 0,-1 1 0,0 0 0,1-1 0,-1 1 0,0 0 0,1 1 0,-1-1 0,0 0 0,1 1 0,-1 0 0,0-1 0,1 1 0,-1 0 0,1 0 0,-1 0 0,1 1 0,-3 1-1,-2 2-95,0 1 0,0 0-1,1 0 1,0 1 0,0 0-1,0 0 1,1 1 0,0-1-1,0 1 1,1 0 0,0 0-1,1 1 1,-1-1 0,2 1-1,-1 0 1,1 0-1,0 0 1,0 9 0,2-17-70,0-1 0,0 1 0,0 0 1,0-1-1,0 1 0,0 0 0,0-1 0,0 1 1,0 0-1,0-1 0,0 1 0,1 0 0,-1-1 1,0 1-1,0 0 0,1-1 0,-1 1 0,1-1 1,-1 1-1,0-1 0,1 1 0,-1-1 1,1 1-1,-1-1 0,1 1 0,-1-1 0,2 1 1,-1-1-1,0 1 0,0-1 0,0 0 0,0-1 0,0 1 1,0 0-1,1 0 0,-1 0 0,0-1 0,0 1 1,0 0-1,0-1 0,0 1 0,0-1 0,1 0 1,4-4 2,0 1 0,-1 0 0,1-1 1,6-9-1,13-18 68,-2-2 0,-2-1 1,-1 0-1,-1-2 0,-3 0 1,-1-1-1,20-76 1,-33 108-47,-1 0 0,1 0 0,-1-1 0,0 1 0,0 0 0,-1 0 0,0-1 0,0 1 0,-2-10 0,2 16-22,0 0 1,0-1 0,-1 1 0,1 0 0,0 0 0,0-1 0,0 1-1,-1 0 1,1 0 0,0 0 0,0-1 0,-1 1 0,1 0-1,0 0 1,-1 0 0,1 0 0,0 0 0,0-1 0,-1 1 0,1 0-1,0 0 1,-1 0 0,1 0 0,0 0 0,-1 0 0,1 0-1,0 0 1,-1 0 0,1 0 0,0 0 0,-1 0 0,1 0-1,0 1 1,0-1 0,-1 0 0,1 0 0,0 0 0,-1 0 0,1 1-1,0-1 1,0 0 0,-1 0 0,1 0 0,0 1 0,0-1-1,0 0 1,-1 0 0,1 1 0,0-1 0,0 0 0,-13 17 76,-3 15-81,2 0 1,2 1 0,1 0 0,1 1 0,2 0 0,-7 65 0,14-87-114,0 0 0,0 1 1,4 24-1,-3-35 59,1 1 1,-1 0-1,1-1 0,0 1 0,0-1 1,0 0-1,0 1 0,0-1 1,1 0-1,-1 0 0,2 3 1,-2-4-1,0 0 1,1 0 0,-1-1 0,0 1-1,0 0 1,0 0 0,0-1 0,1 1-1,-1-1 1,0 1 0,0-1 0,1 0-1,-1 0 1,0 1 0,1-1 0,-1 0-1,1 0 1,-1 0 0,0 0 0,1 0-1,-1-1 1,2 1 0,4-2-201,-1-1 1,0 1-1,0-1 0,0 0 1,0-1-1,-1 1 0,0-1 1,1 0-1,-1 0 0,0-1 1,-1 1-1,7-9 0,8-11-1250,21-37-1,-23 35 540,21-32-1158,-38 58 2125,0 0 1,0 0-1,0 0 0,0 1 1,0-1-1,0 0 0,0 0 1,0 0-1,0 0 0,0 0 1,0 0-1,0 0 0,0 0 1,0 0-1,0 1 0,0-1 1,0 0-1,0 0 0,0 0 1,0 0-1,1 0 0,-1 0 1,0 0-1,0 0 0,0 0 0,0 0 1,0 0-1,0 0 0,0 0 1,0 0-1,0 0 0,0 0 1,1 0-1,-1 0 0,0 0 1,0 0-1,0 0 0,0 0 1,0 0-1,0 0 0,0 0 1,0 0-1,1 0 0,-1 0 1,0 0-1,0 0 0,0 0 1,0 0-1,0 0 0,0 0 1,0 0-1,0 0 0,0 0 1,0 0-1,0 0 0,1 0 0,-1 0 1,0 0-1,0 0 0,0 0 1,0-1-1,0 1 0,0 0 1,0 15 362,-4 21 561,-4 2 98,4-20-330,1 1-1,0-1 0,1 0 0,1 22 1,1-39-657,0 0-1,0 0 1,-1-1 0,1 1 0,0 0 0,1 0 0,-1 0 0,0-1 0,0 1 0,0 0-1,0 0 1,1-1 0,-1 1 0,0 0 0,1 0 0,-1-1 0,0 1 0,1 0 0,-1-1 0,1 1-1,-1 0 1,1-1 0,-1 1 0,1-1 0,0 1 0,-1-1 0,1 1 0,0-1 0,-1 0-1,1 1 1,0-1 0,0 0 0,-1 1 0,1-1 0,0 0 0,0 0 0,0 0 0,-1 0-1,1 0 1,0 0 0,0 0 0,0 0 0,-1 0 0,1 0 0,0 0 0,0 0 0,-1 0-1,1-1 1,0 1 0,0 0 0,-1-1 0,1 1 0,0 0 0,-1-1 0,2 0 0,4-3 87,0 1 0,-1-2 1,1 1-1,-1 0 1,5-7-1,17-21 242,-2-1 0,28-48 0,-33 50-225,-9 19-115,-11 12-24,0 1 1,1-1 0,-1 0 0,0 0 0,0 0-1,0 0 1,1 0 0,-1 0 0,0 0-1,0 0 1,0 0 0,1 0 0,-1 0 0,0 1-1,0-1 1,0 0 0,0 0 0,0 0 0,1 0-1,-1 0 1,0 1 0,0-1 0,0 0 0,0 0-1,0 0 1,0 1 0,0-1 0,0 0 0,1 0-1,-1 0 1,0 1 0,0-1 0,0 0 0,0 0-1,0 0 1,0 1 0,0-1 0,-1 33 29,0-29-32,-11 90 57,6-64 77,2 1 0,1 0 0,1 0 1,4 41-1,0-61-88,1 1 1,1-1 0,0-1-1,0 1 1,1 0 0,0-1-1,1 0 1,0 0-1,10 11 1,22 39-36,-35-54-16,0 0 1,-1 0-1,0 1 0,0-1 0,0 1 1,-1 0-1,0-1 0,1 9 0,-2-13 10,0 0 0,0 0 0,0 0-1,0 0 1,0 0 0,0 0-1,0 0 1,-1 0 0,1 0 0,-1 0-1,1 0 1,-1 0 0,0 0-1,0 0 1,0 0 0,0-1 0,0 1-1,0 0 1,-1-1 0,1 1-1,0-1 1,-1 1 0,1-1 0,-1 0-1,0 1 1,1-1 0,-1 0-1,0 0 1,0 0 0,0-1 0,0 1-1,1 0 1,-4 0 0,1-1 9,0 1-1,1-1 1,-1 0 0,0 0 0,1-1 0,-1 1 0,0-1-1,1 0 1,-1 0 0,1 0 0,-1-1 0,1 1 0,0-1-1,-1 1 1,1-1 0,0 0 0,-5-5 0,0 0 27,0-1 0,1-1 1,0 0-1,0 0 0,1 0 1,0 0-1,1-1 0,0 0 0,1-1 1,0 1-1,0-1 0,-3-15 1,5 18-106,1-1 1,-1 1 0,1-1-1,1 0 1,0 1 0,0-1-1,1 0 1,0 1-1,0-1 1,1 0 0,0 1-1,1 0 1,-1 0 0,2-1-1,-1 2 1,7-12 0,-4 11-149,0-1 1,1 2-1,0-1 1,0 1-1,0 0 0,1 0 1,15-9-1,5 0-344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200 101 18164,'3'-8'748,"-1"0"0,0 0 0,-1 0 0,1 0 0,-2-1 0,1 1 0,-2-12 0,1 19-650,0 0 0,0 1 0,0-1 0,0 0 0,-1 0 1,1 1-1,0-1 0,0 0 0,-1 1 0,1-1 0,-1 0 0,1 1 1,0-1-1,-1 1 0,1-1 0,-1 1 0,1-1 0,-1 1 0,0-1 0,1 1 1,-1-1-1,1 1 0,-1 0 0,0-1 0,1 1 0,-2 0 0,0-1-4,0 1-1,1 0 0,-1 0 0,0 0 0,0 0 0,0 0 1,0 0-1,1 1 0,-1-1 0,-2 1 0,-2 2-8,0-1 0,0 1 0,0-1 0,1 2 0,-8 4-1,-2 5 1,0 0-1,0 2 1,-21 27-1,29-33-63,1 0-1,0 0 0,0 1 0,1 0 1,0 0-1,1 0 0,0 1 0,-3 14 1,7-24-17,-1 1 1,1-1 0,-1 1 0,1 0 0,0-1 0,0 1-1,-1 0 1,1-1 0,1 1 0,-1 0 0,0 0 0,0-1-1,1 1 1,-1 0 0,0-1 0,1 1 0,0-1 0,-1 1-1,1-1 1,0 1 0,0-1 0,0 1 0,0-1 0,0 0-1,0 1 1,0-1 0,0 0 0,1 0 0,-1 0 0,0 0-1,1 0 1,-1 0 0,1 0 0,-1-1 0,1 1 0,1 0-1,1 0 8,1-1 0,-1 1-1,0-1 1,0 0-1,0 0 1,1-1 0,-1 1-1,0-1 1,0 0-1,0 0 1,0 0 0,0-1-1,6-2 1,4-4 8,0 0 0,-1-1 1,0-1-1,0 0 0,-1 0 0,-1-2 1,19-21-1,-22 22 1,0 0-1,0 0 1,-1-1 0,0 1 0,-1-2-1,-1 1 1,0 0 0,-1-1 0,5-20-1,-9 32-15,0-1-1,1 1 0,-1 0 1,0 0-1,0 0 0,0-1 1,0 1-1,0 0 0,0 0 1,0-1-1,-1 1 0,1 0 1,0 0-1,-1-2 0,1 3-1,-1 0-1,1 0 0,0 0 0,-1 0 0,1 0 1,0-1-1,0 1 0,-1 0 0,1 0 1,0 0-1,-1 0 0,1 0 0,0 0 1,-1 0-1,1 0 0,0 1 0,0-1 0,-1 0 1,1 0-1,0 0 0,-1 0 0,1 0 1,0 0-1,0 0 0,-1 1 0,1-1 1,0 0-1,0 0 0,-1 0 0,1 1 1,0-1-1,0 0 0,-1 1 0,-2 2 11,0 1-1,-1 0 0,1 0 0,0 0 1,-3 7-1,-6 14 22,1 1 0,1 1 0,1-1 0,1 1 1,2 1-1,-6 45 0,12-72-32,0 0 0,0 0 1,0 0-1,0 0 0,0 1 1,0-1-1,0 0 0,0 0 1,1 0-1,-1 0 0,0 0 0,1 0 1,-1 0-1,0 0 0,2 1 1,-2-2-2,0 0 0,0 0 0,1 0 0,-1 1 0,0-1 0,1 0 0,-1 0 0,0 0 0,1 0 0,-1 0 0,0 0 0,1 1 0,-1-1 1,1 0-1,-1 0 0,0 0 0,1 0 0,-1 0 0,0 0 0,1-1 0,-1 1 0,0 0 0,1 0 0,-1 0 0,1 0 0,-1 0 0,1-1 0,2-1-11,0 0-1,0 0 1,-1 0-1,1 0 1,0-1-1,-1 1 1,3-4-1,14-21-813,-2 1 0,23-49 0,15-24-839,-53 97 1334,-1 0-1,0 0 1,1 0 0,0 0 0,-1 0 0,1 0-1,0 1 1,2-3 0,3 5-2902,-3 13 1498,-3-11 2902,0-5 38,0-9 1139,1-2 60,0 27-1524,-2 51-228,-9 69 1,3-71 65,3 86 0,7-95-463,0-9-206,-4 71-1,-1-102-66,-1 0 0,0 0-1,-1 0 1,-1-1 0,0 1-1,0-1 1,-2 0 0,1 0-1,-11 16 1,14-25 11,-1 0 0,0 0 0,0-1 0,0 1 0,-1 0 0,-6 5 0,8-8 1,1 0 0,0-1 0,-1 1 0,1 0-1,-1 0 1,1-1 0,-1 1 0,0-1-1,1 1 1,-1-1 0,0 0 0,1 1 0,-1-1-1,0 0 1,1 0 0,-1 0 0,0 0 0,1-1-1,-1 1 1,1 0 0,-1-1 0,0 1 0,1-1-1,-3 0 1,0-2 1,0-1 0,0 1-1,0 0 1,0-1 0,0 0-1,1 0 1,-1 0 0,1-1-1,0 1 1,0-1 0,1 0 0,0 1-1,-1-1 1,2 0 0,-1-1-1,-1-6 1,-3-10-8,2 0 0,-3-37 0,6 41 15,0-1 0,2 0 0,0 1 1,1-1-1,0 1 0,2-1 0,0 1 1,1 0-1,1 1 0,1-1 0,0 1 0,1 0 1,1 1-1,1 0 0,0 0 0,1 1 0,1 0 1,0 1-1,1 1 0,0 0 0,1 0 0,0 2 1,1-1-1,31-16 0,20-2-525,-48 23 425,-1-1 0,1 0 1,15-12-1,-9-2-224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7780 397 14459,'-533'34'2054,"78"-2"-1195,-752-45 703,7-124 654,651 25-2068,-108-18-154,443 98 3,-236-6 0,196 37-10,0 12-1,-278 47 1,-200 102 30,604-125-23,-240 100-1,347-125-1,-1 1-1,1 1 1,1 1 0,0 1 0,1 0-1,-27 27 1,38-33-5,0 1-1,1 0 0,0 1 1,0-1-1,1 1 0,1 1 1,0-1-1,0 1 0,1 0 1,0 0-1,1 0 0,0 0 1,1 1-1,0-1 0,0 15 1,3-9-10,0 1 1,1-1-1,1 0 0,1 0 1,0 0-1,1-1 0,1 1 1,0-1-1,1-1 0,1 1 1,1-1-1,17 24 0,-9-16 15,1-1-1,1-1 1,1-1-1,1-1 1,0 0-1,1-2 1,27 16-1,-16-14 28,1-1 0,1-2 0,0-2 0,1-1-1,61 14 1,-43-17 18,0-3 0,1-1 0,71-3 0,168-29 89,-6-24-78,-267 45-50,314-62 23,237-41 45,-380 80 23,196-2 0,98 34 20,-74 1-52,-332-6-21,624 11 150,98 52-96,-2 23 458,-436-46-243,467-12-1,-713-28-322,450-20 425,-476 11-289,0-3 1,0-5-1,-2-3 1,96-37-1,-164 50-97,4-1 43,0-1 0,0-1 1,-1-1-1,-1-2 1,27-18-1,-49 31-40,0-1-1,0 0 1,0 0 0,0 0 0,0 0-1,0 0 1,-1 0 0,1-1-1,0 1 1,-1 0 0,0-1 0,0 0-1,0 1 1,0-1 0,0 0 0,0-3-1,-1 3-8,0 1-1,0 0 1,0-1-1,-1 1 1,1 0-1,-1 0 1,1-1-1,-1 1 0,0 0 1,0 0-1,0 0 1,0 0-1,-1 0 1,1 0-1,0 0 0,-1 0 1,1 1-1,-1-1 1,0 1-1,-1-2 1,-19-13 38,0 1 0,0 1 0,-48-21 0,-1-1-25,1-8 20,-80-67 0,134 99-41,1 1 1,-1 1-1,-1 0 0,0 1 1,-1 1-1,1 1 1,-1 0-1,-1 1 0,1 1 1,-31-4-1,-212-15 60,-17-2-945,202 13 159,-66-7 75,68 15 215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18636,'8'9'376,"0"0"1,0 1-1,-1 0 0,0 0 0,0 0 1,-1 1-1,-1 0 0,5 13 0,8 13 494,30 62 131,97 182 451,-103-208-1185,87 115 1,-126-183-267,22 23-5,-24-26-7,1 0 0,-1-1 0,1 1 0,0-1 0,-1 0 0,1 0 0,0 0 0,0 0 1,0 0-1,0 0 0,0 0 0,2 0 0,-4-1-4,1 0 0,-1 0 1,1 0-1,-1 0 0,1 0 0,-1 0 1,1 0-1,-1 0 0,1 0 0,-1-1 1,1 1-1,-1 0 0,1 0 0,-1-1 1,1 1-1,-1 0 0,0-1 0,1 1 1,-1 0-1,0-1 0,1 1 0,-1 0 1,0-1-1,1 1 0,-1-1 0,0 1 1,0-1-1,1 1 0,-1-1 0,0 1 1,0-1-1,0 1 0,0-1 0,0 1 1,0-1-1,1-23-677,-5 8 447,0-1 0,0 1 1,-2 0-1,0 0 0,0 1 1,-2 0-1,-15-24 0,-16-22-400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13867,'6'45'855,"2"-1"0,1-1-1,3 0 1,27 69 0,-31-95-501,1 1-1,0-1 1,1-1-1,1 0 1,0 0 0,1-1-1,1-1 1,0 0-1,1 0 1,1-2 0,0 1-1,1-2 1,21 13 0,-28-19-136,1-1 1,0 1 0,0-1 0,0-1-1,1 0 1,-1 0 0,1-1 0,18 1-1,-25-3-137,0 0-1,0 0 0,0-1 0,0 1 1,0-1-1,0 0 0,0 0 0,0 0 1,-1-1-1,1 1 0,0-1 0,-1 0 1,1 0-1,-1-1 0,1 1 0,-1 0 1,0-1-1,0 0 0,0 0 0,-1 0 1,1 0-1,-1 0 0,1-1 0,-1 1 1,0-1-1,1-4 0,3-6 104,-1-1 0,0 0 0,-1 0 0,-1 0 0,-1-1 0,2-17 0,-3-101 238,-2 90-626,-10-150-788,7 149 641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22 233 15763,'-22'-43'3740,"29"63"185,1 3-3181,7 11-120,0 2-306,1-1 0,2-1 0,22 33 0,-38-65-295,-1 1 1,1-1-1,-1 0 0,1 0 1,0-1-1,0 1 0,0 0 0,0 0 1,0-1-1,0 0 0,0 1 0,0-1 1,1 0-1,-1 0 0,3 1 0,-3-2-6,-1 0-1,1 0 1,-1-1-1,1 1 0,-1 0 1,1-1-1,-1 1 1,0-1-1,1 0 0,-1 1 1,1-1-1,-1 0 1,0 0-1,0 0 0,0 0 1,1 0-1,-1 0 1,0 0-1,0 0 0,0 0 1,-1-1-1,1 1 1,0 0-1,0-1 0,-1 1 1,2-3-1,6-13 76,-1 0 0,0 0 0,-2-1 1,6-24-1,8-79 262,-13 82-207,-2 0 1,-3 23-69,1 1 1,0-1 0,5-15-1,-5 30-1,0 5-47,1 8 15,5 49 90,16 88-97,-23-145-35,1 0 1,-1-1-1,0 1 1,1 0-1,4 7 1,-6-11-4,0 1 1,1-1 0,-1 1-1,1-1 1,-1 1 0,1-1 0,-1 1-1,1-1 1,-1 1 0,1-1-1,-1 0 1,1 1 0,-1-1-1,1 0 1,0 1 0,-1-1-1,1 0 1,0 0 0,-1 0-1,1 0 1,0 1 0,-1-1 0,1 0-1,0 0 1,-1 0 0,1 0-1,0-1 1,-1 1 0,1 0-1,0 0 1,-1 0 0,1 0-1,0-1 1,-1 1 0,1 0 0,-1-1-1,1 1 1,-1 0 0,1-1-1,0 1 1,-1-1 0,1 1-1,-1-1 1,0 1 0,1-1-1,-1 1 1,1-1 0,4-6 14,0 1-1,0-1 1,-1 0 0,0 0-1,0 0 1,3-9 0,17-54 104,-11 29-34,-2 8-23,-8 22-30,1 0-1,-1 0 1,2 1-1,-1 0 0,2 0 1,-1 0-1,8-10 1,-12 19-30,-1 0 1,1 0 0,0 0 0,0 0 0,0 1-1,-1-1 1,1 0 0,0 0 0,0 0-1,0 1 1,0-1 0,0 1 0,0-1 0,0 0-1,1 1 1,-1 0 0,0-1 0,0 1-1,0 0 1,0 0 0,1-1 0,-1 1 0,0 0-1,0 0 1,0 0 0,1 0 0,-1 1-1,0-1 1,0 0 0,0 0 0,0 1 0,1-1-1,-1 1 1,0-1 0,0 1 0,0-1 0,0 1-1,0 0 1,0-1 0,0 1 0,0 0-1,0 0 1,-1 0 0,1 0 0,0 0 0,0 0-1,0 1 1,5 7-1,1 1 1,-2 0-1,1 0 0,3 13 1,-2-8-4,9 20-14,-9-16 32,17 26 0,-23-44-15,-1 0-1,1 0 1,-1 0 0,1 0 0,-1-1 0,1 1 0,-1 0 0,1 0 0,0-1 0,0 1 0,-1 0 0,1-1 0,0 1-1,0-1 1,0 1 0,0-1 0,-1 0 0,1 1 0,2-1 0,-2 0 1,-1 0 0,1 0 0,0 0 0,-1 0 0,1-1 0,0 1 0,0 0 0,-1 0 0,1-1 0,-1 1 0,1 0 0,0-1 0,-1 1 0,1-1 0,-1 1 0,1-1 0,-1 1 0,1-1 0,-1 0 0,1 0 0,2-4 26,0-1 0,0 0 0,0 0 0,2-9-1,-5 15-28,11-35 75,-7 19-195,1 0 0,1 1 0,9-20 0,-14 35 75,-1-1 1,0 1 0,0-1 0,0 1 0,0 0 0,1-1 0,-1 1-1,0-1 1,0 1 0,1-1 0,-1 1 0,0-1 0,1 1 0,-1 0-1,0-1 1,1 1 0,-1 0 0,1-1 0,-1 1 0,0 0-1,1 0 1,-1-1 0,1 1 0,-1 0 0,1 0 0,-1 0 0,1 0-1,-1 0 1,1 0 0,-1 0 0,1-1 0,-1 1 0,1 1 0,-1-1-1,1 0 1,-1 0 0,2 0 0,-1 1-32,-1 0 0,1 0 0,0 0 1,0-1-1,-1 1 0,1 0 0,0 0 0,-1 0 1,1 1-1,-1-1 0,0 0 0,1 0 0,-1 0 1,0 0-1,1 2 0,-1 2-574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0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65 211 12755,'-14'5'1148,"7"-3"-385,0 0 1,1 0 0,-1 1-1,-9 5 1,16-8-681,0 1 0,0-1-1,0 0 1,-1 0 0,1 0 0,0 0-1,0 0 1,0 0 0,0 0 0,-1 0-1,1 1 1,0-1 0,0 0 0,0 0-1,0 0 1,-1 0 0,1 0 0,0 0-1,0 0 1,0 0 0,-1 0 0,1 0-1,0 0 1,0 0 0,0 0 0,0 0 0,-1 0-1,1-1 1,0 1 0,0 0 0,0 0-1,0 0 1,-1 0 0,1 0 0,0 0-1,0 0 1,0-1 0,0 1 0,0 0-1,-1 0 1,1 0 0,0 0 0,0 0-1,0-1 1,0 1 0,0 0 0,0 0-1,0 0 1,0 0 0,0-1 0,0 1-1,-1-11 1071,4-6-720,1-1-1,0 1 1,1 0-1,1 1 1,0-1-1,2 1 1,0 0 0,0 1-1,1 0 1,15-18-1,-22 30-413,0 1-1,0 0 0,0 1 0,1-1 0,-1 0 1,0 0-1,1 1 0,-1 0 0,1-1 0,-1 1 1,1 0-1,0 0 0,3 0 0,-4 1-14,0-1-1,-1 1 1,1 0-1,0 1 1,0-1 0,-1 0-1,1 0 1,0 1-1,-1-1 1,1 1-1,0 0 1,-1-1-1,1 1 1,-1 0-1,1 0 1,-1 0 0,1 0-1,-1 0 1,0 0-1,0 0 1,1 1-1,-1-1 1,1 2-1,3 5 0,-1 0-1,0 0 0,0 0 0,0 0 1,-1 1-1,2 11 0,8 40-267,-12-54-234,0-27-267,2 1 0,7-36 0,-3 31 142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0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14459,'0'0'42,"0"0"-1,-1 0 1,1 0-1,0 0 1,0 0 0,0 0-1,-1 0 1,1 0-1,0 0 1,0 0 0,-1 0-1,1 0 1,0 0-1,0 0 1,-1 0-1,1 0 1,0 0 0,0 0-1,-1 0 1,1 0-1,0 0 1,0 0 0,-1-1-1,1 1 1,0 0-1,0 0 1,0 0-1,0 0 1,-1-1 0,1 1-1,0 0 1,0 0-1,0 0 1,0-1 0,0 1-1,-1 0 1,1 0-1,0 0 1,0-1-1,0 1 1,0 0 0,0 0-1,0-1 1,0 1-1,0 0 1,0 0 0,0-1-1,0 1 1,0 0-1,0 0 1,0-1-1,1 0 20,-1 0 0,1 1-1,-1-1 1,1 0-1,-1 1 1,1-1-1,-1 1 1,1-1 0,-1 1-1,1-1 1,0 1-1,0-1 1,-1 1-1,1-1 1,0 1 0,-1 0-1,2-1 1,9-1 289,0 1 1,0 0 0,0 1-1,0 0 1,0 0 0,20 4-1,-6-1-141,391 29 743,-287-29-917,158-16 0,-253 11-105,-23 1-104,0 1 1,-1-1-1,1-1 1,18-5-1,-29 7 173,1 0 0,-1 0 0,1 0 0,-1 0-1,0 0 1,1 0 0,-1 0 0,0 0 0,1-1 0,-1 1 0,1 0 0,-1 0 0,0 0-1,1-1 1,-1 1 0,0 0 0,0 0 0,1-1 0,-1 1 0,0 0 0,1 0 0,-1-1-1,0 1 1,0 0 0,0-1 0,1 1 0,-1 0 0,0-1 0,0 1 0,0-1 0,0 1-1,0 0 1,0-1 0,0 1 0,0 0 0,0-1 0,0 1 0,0-1 0,0 1 0,0-1-1,-14-11-191,-9 2-31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1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19276,'-1'-10'760,"1"-16"1129,1 22-736,3 16 126,50 253 1625,-15-68-2568,-28-143-199,-4-18 50,16 48-1,-23-81-161,1-1-1,0 1 0,1-1 1,-1 1-1,0-1 0,1 1 1,-1-1-1,1 0 0,3 4 1,-4-6-17,-1 0 1,0 1-1,1-1 1,-1 0 0,1 0-1,-1 1 1,1-1 0,-1 0-1,1 0 1,-1 0-1,1 0 1,-1 0 0,1 0-1,-1 0 1,1 1 0,-1-1-1,1 0 1,-1-1-1,1 1 1,-1 0 0,1 0-1,0 0 1,0-1 7,0 0 0,0 1 0,0-1 0,0 0-1,0 0 1,0 0 0,0 1 0,0-1 0,-1 0 0,1 0 0,0 0 0,-1-1 0,2-1-1,11-28 247,-1-1-1,14-64 0,-11 40-28,63-251 558,-77 300-547,2 0-518,-2 0-1,1 0 1,-1 0 0,0-10 0,-1 17 231,1-1 1,-1 0 0,0 1 0,0-1-1,-1 0 1,1 0 0,0 1-1,0-1 1,0 0 0,0 1-1,-1-1 1,1 0 0,0 1-1,0-1 1,-1 0 0,1 1 0,-1-1-1,1 1 1,0-1 0,-1 1-1,1-1 1,-1 1 0,1-1-1,-1 1 1,0-1 0,1 1-1,-1 0 1,1-1 0,-1 1 0,0 0-1,1-1 1,-1 1 0,0 0-1,0 0 1,1 0 0,-1 0-1,0 0 1,1 0 0,-1 0-1,0 0 1,1 0 0,-1 0-1,0 0 1,0 0 0,1 0 0,-1 0-1,0 1 1,1-1 0,-1 0-1,0 0 1,1 1 0,-1-1-1,0 1 1,-16 10-615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1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19092,'19'34'2121,"3"0"-1209,-7-5-408,5-8 1080,0-1-344,1-9-527,-1-5-369,2-8-1217,-1-5-311,-2-9 904,-1-2-192,-3-4-232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1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 18724,'-2'0'217,"0"1"-1,0-1 1,-1 1 0,1 0 0,0 0-1,0-1 1,0 2 0,0-1-1,0 0 1,0 0 0,0 1-1,1-1 1,-1 1 0,0-1 0,1 1-1,-1 0 1,1 0 0,-3 3-1,-20 38 1762,19-31-1595,1 0 1,0 0 0,-4 18 0,7-26-330,1 0 1,-1 0 0,1 0 0,-1 1-1,1-1 1,0 0 0,1 0 0,-1 1 0,1-1-1,0 0 1,0 0 0,0 0 0,3 8-1,-3-12-46,-1 1 0,0 0 0,1-1 0,-1 1 0,1 0 0,0-1 0,-1 1 0,1-1 0,-1 1 0,1-1-1,0 1 1,-1-1 0,1 0 0,0 1 0,0-1 0,-1 0 0,1 1 0,0-1 0,0 0 0,-1 0 0,1 0 0,0 0-1,0 0 1,0 0 0,0 0 0,-1 0 0,1 0 0,0 0 0,0 0 0,-1 0 0,1 0 0,0-1 0,0 1-1,0 0 1,-1-1 0,1 1 0,1-1 0,27-24 130,-21 18-112,1-2 14,5-4 20,0 1-1,1 0 1,1 0-1,28-15 1,-40 25-57,-1 0-1,1 0 1,0 1-1,0 0 1,0-1 0,0 2-1,0-1 1,0 0-1,0 1 1,0 0 0,0-1-1,0 2 1,0-1-1,1 0 1,-1 1-1,0 0 1,0 0 0,-1 0-1,1 0 1,0 1-1,0-1 1,0 1 0,-1 0-1,1 0 1,-1 1-1,0-1 1,1 1-1,2 3 1,0 0-10,0 1-1,-1 0 1,8 13 0,10 13 143,-23-33-131,1 0 1,-1 1 0,0-1-1,0 0 1,0 0 0,1 1 0,-1-1-1,0 0 1,0 0 0,1 0-1,-1 0 1,0 1 0,1-1 0,-1 0-1,0 0 1,0 0 0,1 0-1,-1 0 1,0 0 0,1 0-1,-1 0 1,0 0 0,1 0 0,-1 0-1,0 0 1,0 0 0,1 0-1,-1 0 1,0 0 0,1 0 0,-1 0-1,0-1 1,1 1 0,-1 0-1,0 0 1,0 0 0,1-1-1,9-13 153,2-23 60,-11 34-189,3-12 60,0-2-15,1 1 0,1-1 0,0 1 0,16-28 0,-22 43-74,1 0 1,0 0-1,-1 0 0,1 0 0,0 0 1,0 0-1,-1 0 0,1 0 1,0 0-1,0 0 0,0 1 1,0-1-1,0 0 0,0 1 1,0-1-1,0 1 0,1-1 0,-1 1 1,0 0-1,3-1 0,-3 1 0,0 0-1,0 1 1,0-1 0,0 0-1,0 1 1,0-1-1,0 1 1,0-1-1,0 1 1,0-1-1,0 1 1,-1 0-1,1-1 1,0 1 0,0 0-1,0 0 1,-1 0-1,2 1 1,2 5-11,1 1-1,-1 0 1,-1 0 0,5 12 0,-8-19 9,15 49-42,-8-26 85,14 33-1,-21-56-35,1 0 0,-1 0 1,1 1-1,-1-1 0,1 0 0,0 0 0,-1 0 0,1 0 0,0 0 0,0 0 0,0 0 0,0 0 0,0 0 0,0 0 1,0-1-1,0 1 0,0 0 0,0-1 0,0 1 0,0-1 0,1 1 0,0 0 0,0-1 1,-1-1 0,0 1 0,1 0 0,-1 0 0,0-1 0,0 1 0,1 0-1,-1-1 1,0 0 0,0 1 0,1-1 0,-1 0 0,0 1 0,0-1 0,0 0 0,0 0-1,1-1 1,5-6 21,0-1 0,-1 1 0,0-1 0,5-12-1,-8 15-19,14-27 40,-13 24-43,0 0 0,0 1 0,1-1 0,0 1 0,0 0 0,1 0 0,0 0 0,10-8 0,-16 16-4,0 0-1,0 0 1,0-1 0,1 1 0,-1 0-1,0 0 1,0 0 0,0 0-1,1 0 1,-1 0 0,0 0 0,0 0-1,1-1 1,-1 1 0,0 0-1,0 0 1,1 0 0,-1 0-1,0 0 1,0 0 0,1 0 0,-1 0-1,0 0 1,0 1 0,1-1-1,-1 0 1,0 0 0,0 0 0,0 0-1,1 0 1,-1 0 0,0 0-1,0 1 1,1-1 0,4 10-6,-1 20-4,-4-22 1,1-5-3,-1 0 0,1 0 0,-1 0-1,1 0 1,0 0 0,0-1 0,0 1-1,3 4 1,-4-6-6,1-1-1,-1 0 1,0 0-1,0 0 1,0 1-1,0-1 1,1 0 0,-1 0-1,0 0 1,0 0-1,1 1 1,-1-1-1,0 0 1,0 0-1,1 0 1,-1 0 0,0 0-1,0 0 1,1 0-1,-1 0 1,0 0-1,1 0 1,-1 0 0,0 0-1,0 0 1,1 0-1,-1 0 1,0 0-1,1 0 1,-1 0-1,0 0 1,1 0 0,9-15-1312,2-10 486,-6 9 304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1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60 16676,'1'-15'1830,"0"11"-1337,-1-1 0,0 1-1,0-1 1,0 0 0,-1 1 0,0 0 0,-1-6 0,2 10-445,0 0-1,0-1 1,0 1 0,0 0 0,0 0 0,0 0 0,0 0-1,0 0 1,0-1 0,0 1 0,0 0 0,0 0-1,0 0 1,0 0 0,0 0 0,-1 0 0,1 0 0,0-1-1,0 1 1,0 0 0,0 0 0,0 0 0,0 0 0,0 0-1,-1 0 1,1 0 0,0 0 0,0 0 0,0 0-1,0 0 1,0 0 0,-1 0 0,1 0 0,0 0 0,0 0-1,0 0 1,0 0 0,0 0 0,-1 0 0,1 0 0,0 0-1,0 0 1,0 0 0,0 0 0,0 0 0,-1 0-1,1 0 1,0 0 0,0 0 0,0 0 0,0 0 0,0 0-1,0 0 1,-1 1 0,1-1 0,0 0 0,0 0 0,0 0-1,-8 14 1207,-2 15-433,6-14-688,1 0 1,0-1 0,0 1 0,2 1 0,0-1 0,1 0 0,0 0 0,1 0 0,4 18-1,-5-32-127,0 0 0,0-1-1,0 1 1,0 0 0,0-1-1,1 1 1,-1 0 0,0-1-1,1 1 1,-1 0 0,0-1-1,1 1 1,-1-1 0,1 1-1,-1 0 1,1-1 0,-1 1-1,1-1 1,-1 0 0,1 1-1,0-1 1,-1 1 0,1-1-1,0 0 1,-1 1 0,1-1-1,0 0 1,-1 0 0,1 0-1,0 1 1,-1-1 0,1 0-1,0 0 1,0 0 0,-1 0 0,1 0-1,0 0 1,-1-1 0,1 1-1,0 0 1,0 0 0,-1 0-1,1-1 1,0 1 0,-1 0-1,1-1 1,-1 1 0,1 0-1,0-1 1,-1 1 0,1-1-1,-1 1 1,1-1 0,0 0-1,5-4 44,-1 0-1,1-1 0,7-10 1,25-43 138,-29 43-150,1 1 0,21-27 1,-30 40-39,1 1 0,-1-1 0,0 1 0,1-1 1,-1 1-1,1 0 0,-1 0 0,1 0 1,0 0-1,0 0 0,-1 0 0,1 0 0,0 0 1,0 1-1,0-1 0,0 1 0,0-1 0,0 1 1,0 0-1,0 0 0,0 0 0,2 0 0,-2 1-2,1-1 0,-1 1 0,0 0 0,0 1-1,1-1 1,-1 0 0,0 1 0,0-1-1,-1 1 1,1-1 0,0 1 0,0 0 0,-1 0-1,1 0 1,1 2 0,4 10-5,0-1 0,0 1 0,-1 0 0,5 20 0,-10-32 10,21 61-117,-22-63 121,0 0 1,0 0-1,0 0 0,0 0 1,0 0-1,0 0 0,0 0 1,0 0-1,0 0 0,0 0 1,0 0-1,0 0 0,0 0 1,0 0-1,1 0 0,-1 0 1,0-1-1,0 1 0,0 0 1,0 0-1,0 0 0,0 0 1,0 0-1,0 0 0,0 0 1,0 0-1,0 0 0,0 0 1,1 0-1,-1 0 0,0 0 1,0 0-1,0 0 0,0 0 1,0 0-1,0 0 0,0 0 1,0 0-1,0 0 0,0 1 1,0-1-1,0 0 0,0 0 1,1 0-1,-1 0 0,0 0 1,0 0-1,0 0 0,0 0 1,0 0-1,0 0 0,0 0 1,0 0-1,0 0 0,0 0 1,0 0-1,1-6-7,-1-5 22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1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17628,'-1'-1'226,"1"0"0,0 1 0,0-1 1,0 0-1,-1 0 0,1 0 0,0 1 1,-1-1-1,1 0 0,-1 0 0,1 1 1,-1-1-1,1 0 0,-1 1 0,0-1 1,0 0-1,0 1-121,1 0 0,0 0 1,-1 0-1,1 0 0,0 0 1,0 1-1,-1-1 0,1 0 0,0 0 1,-1 0-1,1 1 0,0-1 1,0 0-1,0 0 0,-1 1 1,1-1-1,0 0 0,0 1 0,0-1 1,0 0-1,-1 1 0,1-1 1,0 0-1,0 1 0,0-1 0,0 0 1,0 1-1,-5 32 2267,6-10-2196,0-1 1,1 0 0,2 1 0,0-1-1,1 0 1,1-1 0,1 1-1,1-1 1,12 22 0,-17-39-169,-1 0 1,0 0 0,1 0-1,0-1 1,0 0 0,0 1-1,0-1 1,0 0 0,5 3-1,-7-5 3,1-1 0,-1 1 0,0 0 0,0-1 0,0 1-1,1-1 1,-1 0 0,0 1 0,1-1 0,-1 0 0,0 0 0,0 0-1,1 0 1,-1 0 0,0 0 0,1 0 0,-1 0 0,0 0 0,1-1-1,-1 1 1,0-1 0,0 1 0,1-1 0,-1 1 0,0-1 0,0 0-1,0 1 1,0-1 0,0 0 0,0 0 0,0 0 0,0 0 0,0 0-1,0 0 1,0-1 0,4-5 55,0-1 0,-1 1 0,0-1 0,-1 0 0,0 0 0,0 0 0,0 0 0,-1-1-1,1-10 1,5-78 465,-7 86-466,-1-38 120,0 46-174,0 0 0,0 0 0,-1 0 0,1 1 0,-1-1 0,0 0 0,1 1 0,-1-1 0,0 0 0,-1 1 0,1-1 0,0 1 0,-3-3 0,4 5-11,0 0 0,0 0 1,0 0-1,0 0 0,0-1 1,0 1-1,0 0 0,-1 0 1,1 0-1,0 0 0,0 0 0,0 0 1,0 0-1,0 0 0,0 0 1,-1 0-1,1 0 0,0 0 1,0 0-1,0 0 0,0 0 0,0 0 1,-1 0-1,1 0 0,0 0 1,0 0-1,0 0 0,0 0 0,0 0 1,0 0-1,-1 0 0,1 0 1,0 0-1,0 0 0,0 0 1,0 0-1,0 0 0,0 0 0,-1 1 1,1-1-1,0 0 0,0 0 1,0 0-1,0 0 0,-4 9 3,2 9-3,1-7-23,1-1-1,1 1 1,0 0 0,2 11-1,-3-20-32,1-1-1,-1 1 1,1 0 0,0 0-1,-1 0 1,1-1-1,0 1 1,0-1 0,0 1-1,0 0 1,0-1-1,1 0 1,2 3-1,-3-3-27,0-1-1,0 1 1,0-1-1,0 1 1,0-1-1,0 0 0,1 0 1,-1 1-1,0-1 1,0 0-1,0 0 1,0 0-1,1 0 0,-1-1 1,0 1-1,0 0 1,0 0-1,0-1 1,1 1-1,-1-1 1,0 1-1,0-1 0,0 1 1,2-2-1,27-24-727,-21 17 513,14-12-451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1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107 320 18156,'-6'18'1061,"-2"-1"0,0 0 0,-1-1 0,-11 16 0,10-18-458,1 1-1,1 0 1,1 0 0,0 0 0,-5 17 0,11-30-571,1-1-1,-1 1 1,1 0 0,0-1 0,0 1 0,0-1 0,-1 1 0,2 0-1,-1-1 1,0 1 0,0-1 0,0 1 0,1-1 0,-1 1-1,2 2 1,-2-3-27,1-1-1,-1 0 0,1 1 1,-1-1-1,1 1 0,0-1 1,-1 0-1,1 1 1,0-1-1,-1 0 0,1 0 1,0 0-1,0 1 0,-1-1 1,1 0-1,0 0 1,0 0-1,-1 0 0,1 0 1,0 0-1,-1 0 0,1-1 1,0 1-1,0 0 1,-1 0-1,1-1 0,0 1 1,-1 0-1,1-1 0,0 1 1,-1 0-1,1-1 0,-1 1 1,1-1-1,0 0 1,19-13 42,30-26 0,11-9 17,-54 44-61,0 1 0,1-1 0,-1 1 0,1 1 0,0 0 1,14-4-1,-19 6-4,0 1 0,0-1-1,0 1 1,0 0 0,-1 0 0,1 0 0,0 0 0,0 0 0,0 1 0,0-1 0,0 1 0,-1 0 0,1 0 0,0 0 0,-1 0 0,1 0 0,0 1-1,-1-1 1,0 1 0,1 0 0,-1 0 0,0 0 0,0 0 0,0 0 0,0 0 0,0 0 0,0 0 0,-1 1 0,3 4 0,2 4 72,-1 1 0,-1 1 0,1-1 0,4 26-1,-9-37-59,2-42 743,-8-88-241,6 129-512,0 0 0,0 1 0,0-1 0,0 0-1,1 0 1,-1 0 0,0 0 0,0 1 0,0-1 0,0 0 0,1 0 0,-1 0-1,0 0 1,0 0 0,0 0 0,0 1 0,1-1 0,-1 0 0,0 0 0,0 0 0,0 0-1,1 0 1,-1 0 0,0 0 0,0 0 0,1 0 0,-1 0 0,0 0 0,0 0 0,0 0-1,1 0 1,-1 0 0,0-1 0,0 1 0,0 0 0,1 0 0,-1 0 0,0 0-1,0 0 1,0 0 0,0 0 0,1-1 0,-1 1 0,0 0 0,0 0 0,0 0 0,0 0-1,0-1 1,0 1 0,1 0 0,-1 0 0,0 0 0,0 0 0,0-1 0,0 1 0,0 0-1,0 0 1,0-1 0,0 1 0,0 0 0,0-1 0,17 24 8,-9-12-25,-4-7 8,-1 0 1,1 0-1,1 0 1,-1 0-1,0-1 1,1 1-1,0-1 1,0 0-1,0-1 1,8 4-1,-10-5 8,0-1 0,0 1 0,0-1 0,-1 1 0,1-1 0,0 0 0,0 0 0,0-1 0,0 1 0,0-1 0,0 1 0,0-1-1,-1 0 1,1 0 0,0 0 0,0 0 0,-1-1 0,1 1 0,-1-1 0,1 1 0,-1-1 0,3-3 0,4-4 13,-1 0 0,0-1 0,0-1 0,-1 1 0,0-1 0,-1-1 0,0 1 0,7-22 0,4-6 26,-17 39-39,0 0 0,0-1 0,0 1 1,0 0-1,0 0 0,0-1 0,0 1 0,0 0 0,0 0 0,0-1 0,0 1 1,1 0-1,-1 0 0,0-1 0,0 1 0,0 0 0,0 0 0,1 0 0,-1-1 1,0 1-1,0 0 0,0 0 0,1 0 0,-1 0 0,0 0 0,0-1 1,1 1-1,-1 0 0,0 0 0,0 0 0,1 0 0,-1 0 0,0 0 0,1 0 1,3 9-8,0 22-5,-4-29 13,2 63-6,-2-38 9,1 0-1,2 0 1,0-1 0,1 1-1,9 27 1,-12-53-7,-1 0 0,0 0 0,0 0 0,1 0 1,-1-1-1,1 1 0,-1 0 0,1 0 0,-1 0 0,1 0 0,-1 0 0,1-1 1,0 1-1,0 0 0,-1-1 0,1 1 0,2 1 0,-3-2-9,0 0 0,1 0 0,-1 0 0,1 0 0,-1-1 0,1 1 0,-1 0 0,1 0 0,-1 0 0,0 0 0,1-1 0,-1 1 0,1 0 0,-1 0 0,0-1 0,1 1 0,-1 0 0,0 0 0,1-1 0,-1 1 0,0-1 0,0 1 0,1 0 0,-1-1 0,0 1 0,1-1 0,1-4-137,0 1-1,-1-1 1,1 0 0,-1 0 0,1 0 0,-1-5 0,2-22-920,-2 0 1,-1-1 0,-9-63-1,-29-94-5049,33 170 5547,1 2 354,0 0-1,-1 1 1,-1-1 0,-13-25-1,18 42 304,1 0-1,-1 0 1,1 0-1,-1 0 1,1 1-1,-1-1 0,0 0 1,1 0-1,-1 0 1,0 0-1,0 1 1,0-1-1,0 0 0,1 1 1,-3-2-1,3 2-34,0 1 1,0-1-1,-1 0 0,1 0 0,0 0 1,-1 0-1,1 0 0,0 0 0,-1 0 1,1 0-1,0 1 0,-1-1 0,1 0 1,0 0-1,0 0 0,-1 1 0,1-1 1,0 0-1,0 0 0,0 1 0,-1-1 1,1 0-1,0 0 0,0 1 0,0-1 1,0 0-1,0 1 0,-1-1 0,1 0 1,0 1-1,0-1 0,-5 37 3102,5-25-2634,0 1-1,0 0 1,1-1-1,1 1 0,0-1 1,4 14-1,-4-21-628,0 0 0,0 0 1,1 0-1,-1-1 0,1 1 0,0-1 0,0 1 0,1-1 0,-1 0 0,1 0 0,0-1 0,0 1 0,1-1 1,-1 0-1,0 0 0,10 5 0,15 3-321,4-2-137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1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85 377 19172,'-15'23'1516,"-2"1"64,-13 27-1,26-45-1329,1 1 0,0-1 0,1 1 0,0-1-1,0 1 1,0 0 0,1 0 0,0 0 0,-1 12 0,2-18-239,0-1 0,0 1 1,0-1-1,0 1 0,0-1 1,0 1-1,0-1 1,0 1-1,0-1 0,0 1 1,0-1-1,0 1 0,0-1 1,0 0-1,0 1 0,1-1 1,-1 1-1,0-1 0,0 1 1,0-1-1,1 0 1,-1 1-1,0-1 0,1 1 1,-1-1-1,0 0 0,1 1 1,-1-1-1,0 0 0,1 0 1,-1 1-1,1-1 0,-1 0 1,0 0-1,1 0 1,-1 1-1,1-1 0,-1 0 1,1 0-1,-1 0 0,1 0 1,-1 0-1,1 0 0,-1 0 1,1 0-1,-1 0 1,1 0-1,-1 0 0,0 0 1,1 0-1,-1-1 0,1 1 1,-1 0-1,1 0 0,-1 0 1,0-1-1,1 1 0,-1 0 1,1 0-1,-1-1 1,0 1-1,1 0 0,-1-1 1,1 0-1,2-2 11,1 0 0,-1 0 0,1-1-1,-1 1 1,3-6 0,3-7 2,-1 0 1,-1-1-1,-1 0 1,8-28-1,10-28 20,-24 73-45,0 0 1,0 0-1,0 0 1,0 1-1,0-1 1,0 0-1,0 0 1,0 0-1,0 0 1,0 1-1,0-1 1,0 0-1,0 0 1,0 0 0,0 0-1,0 0 1,0 1-1,0-1 1,0 0-1,0 0 1,0 0-1,1 0 1,-1 0-1,0 1 1,0-1-1,0 0 1,0 0 0,0 0-1,0 0 1,1 0-1,-1 0 1,0 0-1,0 0 1,0 0-1,0 0 1,0 1-1,1-1 1,-1 0-1,0 0 1,0 0-1,0 0 1,0 0 0,1 0-1,-1 0 1,0 0-1,0 0 1,0 0-1,0 0 1,1 0-1,-1-1 1,0 1-1,0 0 1,0 0-1,0 0 1,0 0-1,1 0 1,-1 0 0,0 0-1,0 0 1,0 0-1,0-1 1,0 1-1,0 0 1,1 0-1,-1 0 1,5 24-24,4 40 1,0 7 29,-6-59-6,-1 3 0,1 0-1,1 0 1,1 0 0,0-1 0,0 0-1,9 15 1,-13-27-6,0-1 0,-1 0 0,1 1 0,0-1 0,0 0 0,0 1 0,1-1 0,-1 0 1,0 0-1,0 0 0,1 0 0,-1 0 0,0 0 0,1-1 0,-1 1 0,1 0 0,2 0 0,-3-1-10,1 0 0,-1 0 0,0 0 0,0-1 0,1 1 0,-1 0 0,0-1 0,0 1 0,0-1 0,1 1 0,-1-1-1,0 1 1,0-1 0,0 0 0,0 0 0,0 0 0,0 1 0,0-1 0,-1 0 0,1 0 0,0 0 0,0 0 0,-1-1 0,2 0 0,3-7-145,0-1 0,0 0 0,-1 0 0,0-1 0,-1 1 0,0-1 0,3-19 0,3-85-851,-8 90 792,3-355-1291,-8 352 2068,2 32 82,0 16-80,-2 174 1781,5-156-2002,1 0 0,3 0-1,10 42 1,-14-75-297,0-1 0,1 1 0,-1-1 0,1 1 0,0-1 0,0 0-1,0 0 1,1 0 0,0 0 0,5 7 0,-6-10-32,-1 0-1,0 0 1,1 0-1,-1 0 1,1-1-1,0 1 1,-1 0-1,1-1 1,0 1-1,-1-1 1,1 0-1,0 1 1,-1-1-1,1 0 1,0 0-1,0 0 1,-1 0-1,1 0 1,0 0-1,0-1 1,-1 1-1,1-1 1,0 1-1,-1-1 1,1 0-1,0 1 1,-1-1-1,1 0 1,2-2 0,3-2-22,0 0 1,-1-1 0,1 0 0,-1 0 0,7-9 0,18-18-126,-30 33 133,-1-1 1,1 0-1,-1 1 1,1-1 0,-1 1-1,1-1 1,-1 1-1,1-1 1,0 1-1,-1 0 1,1-1-1,0 1 1,-1 0-1,1-1 1,0 1 0,-1 0-1,1 0 1,0 0-1,0 0 1,-1 0-1,1-1 1,0 1-1,0 1 1,-1-1-1,1 0 1,0 0 0,0 0-1,-1 0 1,1 0-1,0 1 1,-1-1-1,1 0 1,0 1-1,-1-1 1,1 0-1,0 1 1,-1-1 0,1 1-1,-1-1 1,1 1-1,-1-1 1,1 1-1,-1-1 1,1 1-1,-1 0 1,1-1-1,-1 1 1,0 0 0,1-1-1,-1 1 1,0 0-1,0-1 1,1 2-1,0 4 27,0-1 0,0 0 0,0 1 0,-1-1 0,0 10-1,-1-1 145,-1-1 0,0 1 0,-1-1 0,-1 0 0,0 1 0,-10 20 0,12-30-103,0 1-1,0-1 0,0 0 0,-1 0 1,1 0-1,-1 0 0,0 0 1,-1 0-1,1-1 0,-1 0 1,1 1-1,-1-1 0,0-1 1,0 1-1,0 0 0,0-1 1,-1 0-1,1 0 0,-1 0 1,1-1-1,-1 1 0,-5 0 1,8-2-122,0 0 0,0 0 1,0-1-1,0 1 1,-1 0-1,1-1 0,0 1 1,0-1-1,0 0 0,0 0 1,0 0-1,0 0 1,0 0-1,1 0 0,-1 0 1,0 0-1,0-1 1,1 1-1,-1-1 0,1 1 1,-1-1-1,1 0 0,0 0 1,0 1-1,0-1 1,0 0-1,0 0 0,0 0 1,0 0-1,0-4 1,-1 1-186,1-1 0,0 1 0,0-1 0,0 1 1,1-1-1,0 1 0,0-1 0,1 1 1,-1-1-1,1 0 0,2-5 0,6-10-619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1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21597,'6'15'1920,"-1"17"-1328,-2 8-232,1 10 1065,3 7-449,-1 3-528,3-4-96,2-5-176,-1-5-192,-2-14-440,0-9-368,-1-15 656,-1-10-160,-3-7-81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1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17372,'8'4'658,"0"-1"-1,0 0 1,0-1 0,0 0 0,14 2 0,-18-4-472,-1 0 0,0-1 0,1 1 0,-1-1 0,0 1 0,0-1 0,1 0 1,-1-1-1,0 1 0,0 0 0,0-1 0,0 0 0,0 1 0,-1-1 0,1 0 0,4-5 1,-1 2 9,0 0 0,-1-1 0,0 1 1,0-1-1,0 0 0,-1-1 1,0 1-1,0-1 0,-1 0 1,0 1-1,0-1 0,0-1 1,-1 1-1,2-12 0,-3 18-162,-1 0 0,0 0 1,0 0-1,0 0 0,0 0 0,0-1 0,-1 1 0,1 0 1,0 0-1,0 1 0,0-1 0,-1 0 0,1 0 0,-1 0 0,1 0 1,-1 0-1,1 0 0,-1 0 0,1 0 0,-2 0 0,1 0-4,0 1-1,1-1 0,-1 1 0,0 0 0,0 0 1,0-1-1,1 1 0,-1 0 0,0 0 0,0 0 1,0 0-1,0 0 0,1 0 0,-1 0 0,0 0 1,0 0-1,0 1 0,0-1 0,0 0 0,-3 2 35,1-1-1,0 1 1,0-1-1,0 1 0,0 0 1,0 0-1,0 0 0,0 1 1,-4 4-1,2 0-30,0 1 0,0 0-1,0 1 1,1-1 0,1 1 0,-1 0-1,1 0 1,1 0 0,0 0 0,0 0-1,0 14 1,1-18-29,1 1 0,0-1 1,1 0-1,0 1 0,-1-1 0,2 0 0,-1 0 1,1 0-1,3 8 0,-4-10-1,1 0 1,0 0-1,0 0 1,0 0 0,0 0-1,1-1 1,-1 0-1,1 1 1,-1-1-1,1 0 1,0 0-1,0 0 1,0 0-1,0-1 1,6 3-1,-4-3-49,0 0 0,0 0 0,0-1-1,0 1 1,0-1 0,0 0 0,0-1 0,0 1 0,0-1 0,0 0-1,0 0 1,0-1 0,0 1 0,-1-1 0,1 0 0,-1 0 0,1-1-1,4-3 1,2-1-48,0-1-1,-1 0 0,0 0 0,0-1 0,15-19 0,7-20-186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1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20732,'0'10'559,"0"0"0,0 0 0,1 1-1,1-1 1,-1 0 0,7 18-1,-1 2 535,49 204 1510,23-8-3413,-114-257-3231,-40-49 2044,28 26 3475,48 50 320,7 5-867,19 5-424,-15-3-206,3-1-473,-1 0 0,0-2 1,0 1-1,1-2 0,-1 0 1,0-1-1,0 0 0,16-5 1,6-4-1727,65-28 0,-71 25 928,-1-1 0,0-1 1,-1-1-1,31-26 1,-75 73 5743,-11 41-2459,20-48-1698,0 0-1,-4 29 1,10-46-542,1 0 1,-1 0-1,1 0 0,0 0 1,0-1-1,0 1 1,1 0-1,0 0 1,0 0-1,1 0 0,-1-1 1,1 1-1,1 0 1,4 9-1,-6-14-49,0 0 0,-1 0 0,1 1 0,0-1 0,0 0 0,0 0 0,0 0 0,0 0 0,1 0 0,-1 0 0,0 0 0,0 0 0,1-1 0,-1 1 0,1 0 0,-1-1 0,0 1 0,1-1 0,-1 0 0,1 1 0,-1-1 0,1 0 0,-1 0 0,1 0 0,-1 0 0,1 0 0,-1 0 0,1 0 0,-1-1 0,1 1 0,-1 0 0,1-1 0,-1 1 0,1-1 0,-1 0 0,0 1 0,1-1 0,-1 0 0,0 0 0,2-1 0,2-2 54,-1-1 1,1 1 0,-1-1 0,0 0-1,0 0 1,0 0 0,-1 0 0,5-10-1,-2 0 20,0 0 0,-1 0 0,-1 0 0,-1-1 0,0 0 0,0 0 0,-2 1 0,0-2 0,-1 1 0,0 0 0,-2 0-1,1 1 1,-8-27 0,9 40-98,-1 0-1,0 0 0,1 0 0,-1 1 0,0-1 1,0 0-1,0 0 0,0 1 0,0-1 1,0 1-1,-1-1 0,1 1 0,-1-1 0,-1 0 1,3 1-7,-1 1 1,1 0 0,0 0 0,-1 0-1,1 0 1,0 0 0,-1 0 0,1 0-1,-1 0 1,1 0 0,0 0 0,-1 0-1,1 0 1,-1 0 0,1 0 0,0 0-1,-1 0 1,1 0 0,0 0 0,-1 1-1,1-1 1,0 0 0,-1 0 0,0 1-1,-8 14-189,7-9 6,0 1 0,1 0 0,-1 1 1,2-1-1,-1 0 0,1 0 0,0 0 1,0 1-1,1-1 0,0 0 1,2 7-1,-2-10 1,0-1 0,0 1 0,1-1 1,-1 1-1,1-1 0,-1 0 0,1 0 0,0 0 1,1 0-1,3 5 0,-4-7 110,-1 0 1,1 1-1,0-1 0,0 0 1,0 0-1,0 0 0,0 0 1,0 0-1,0-1 0,0 1 1,0 0-1,0-1 0,0 0 0,0 1 1,0-1-1,1 0 0,-1 0 1,0 0-1,3-1 0,24-6-780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1:5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29 152 12435,'-15'-2'1531,"1"-1"1169,16 0-1560,8-1-462,16-1-345,1 0 1,-1 1-1,1 2 1,50 2-1,-38 0-202,40-1 4,343-7 148,-1-22-205,-273 11-42,187-19 106,-228 31-153,121 6 0,-223 2 326,-5-1-396,1 0 0,-1 1-1,1-1 1,-1 0 0,0 0 0,1 0-1,-1 0 1,1 1 0,-1-1 0,1 0-1,-1 0 1,1 0 0,-1 0 0,1 0 0,-1 0-1,1-1 1,-1 1 0,1 0 0,-1 0-1,1 0 1,-1 0 0,1 0 0,-1-1-1,1 1 1,-1 0 0,0-1 0,1 1-1,-1 0 1,1 0 0,-1-1 0,0 1-1,1-1 1,-1 1 0,0 0 0,0-1 0,1 1-1,-1-1 1,0 1 0,0-1 0,1 1-1,-1-1 1,0 0 0,0-11-439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1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192 263 19412,'-12'5'602,"0"0"-1,0 1 0,0 1 1,0 0-1,1 1 0,0 0 1,1 0-1,0 1 0,0 1 1,1 0-1,-12 15 0,15-16-504,0 0-1,1 0 0,-1 0 1,2 1-1,0-1 0,0 1 1,1 0-1,0 0 1,0 0-1,1 1 0,1-1 1,0 0-1,0 1 0,1-1 1,1 14-1,0-20-82,-1 0 0,1 0-1,0-1 1,0 1 0,1 0 0,-1 0 0,1-1 0,3 6-1,-4-7-8,-1-1-1,1 0 0,0 0 0,0 0 0,0 0 0,0 0 1,0 0-1,1 0 0,-1 0 0,0-1 0,0 1 1,0 0-1,1-1 0,-1 1 0,0-1 0,1 1 0,-1-1 1,1 0-1,-1 1 0,0-1 0,1 0 0,-1 0 1,1 0-1,-1 0 0,1 0 0,-1 0 0,3-1 0,2-2 3,0 1 0,0-1 0,0 0-1,0 0 1,-1-1 0,0 0-1,0 0 1,0 0 0,0 0-1,0-1 1,-1 0 0,0 0 0,6-10-1,5-7 34,-1-1-1,10-26 0,-6 8 58,-1-1 0,17-71 0,-27 83-30,-1-1-1,-2 1 1,-1-1 0,-2-52 0,-6 51-32,5 32-35,0 0 0,-1 0 0,1-1 0,0 1 0,0 0 1,0 0-1,0-1 0,0 1 0,0 0 0,0 0 0,-1 0 0,1-1 0,0 1 1,0 0-1,0 0 0,0 0 0,-1 0 0,1 0 0,0-1 0,0 1 0,0 0 0,-1 0 1,1 0-1,0 0 0,0 0 0,-1 0 0,1 0 0,0 0 0,0 0 0,-1 0 1,1 0-1,0 0 0,-9 11-1,5 1-1,0 0 0,1 1-1,1-1 1,0 1-1,0 0 1,1-1 0,2 21-1,-2-10-8,1 14 12,1-1 0,10 55 0,-8-75-44,0 1 0,2 0 0,0-1 0,0 0 0,2 0 0,0 0 0,14 22 1,-18-35-55,0 1 0,0 0 0,0-1 0,0 1 0,1-1 1,-1 0-1,1 0 0,0 0 0,4 3 0,-6-6-14,0 1 1,0 0-1,0 0 0,0-1 0,0 1 0,0-1 1,0 1-1,0-1 0,0 0 0,1 0 0,-1 0 1,0 0-1,0 0 0,0-1 0,0 1 0,0 0 1,0-1-1,0 0 0,0 1 0,0-1 0,0 0 1,0 0-1,2-2 0,3-3-106,1-1 0,-1 0 0,0-1-1,0 0 1,-1 0 0,8-13 0,13-23-802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25 16428,'-2'-1'3816,"-12"-1"-1734,11 3-1861,0 0-1,-1 0 1,1 0-1,0 1 1,0-1-1,0 1 1,0 0-1,0 0 1,0 0-1,0 0 1,0 0-1,1 0 0,-1 1 1,1-1-1,0 1 1,0 0-1,0 0 1,0 0-1,0 0 1,1 0-1,-3 5 1,-3 7 23,2 1 0,-1-1 0,-3 18 0,6-17-118,0-1 0,1 1 1,0 28-1,2-38-110,1 0 1,0 0-1,0-1 1,0 1-1,0 0 1,3 5-1,-3-9-11,0 0-1,0 1 1,0-1 0,0 0-1,1 0 1,-1 0 0,1 0-1,-1-1 1,1 1 0,0 0-1,0-1 1,0 1 0,0-1-1,0 1 1,2 0 0,-3-1-5,0-1 1,1 0 0,-1 1 0,0-1 0,0 0 0,1 1 0,-1-1 0,0 0 0,1 0 0,-1 0 0,0 0 0,1 0-1,-1 0 1,0-1 0,1 1 0,-1 0 0,0-1 0,0 1 0,0-1 0,2 0 0,0-1 2,1 0 0,-1-1 0,0 1 0,-1-1 0,1 1 0,0-1 0,2-3 0,3-6 7,0 0 0,12-23 0,-10 12-3,-1 0 0,0-1 0,-2 1 1,-1-2-1,0 1 0,-2-1 0,2-44 0,-14 140 40,8-62-42,-2 10 4,2 0 1,0 1-1,1-1 1,1 0 0,0 0-1,8 23 1,-10-39-8,1 0 1,1 0-1,-1 0 1,0 0-1,1-1 1,0 1 0,2 3-1,-3-5-2,-1-1 0,1 1 0,-1 0 0,1-1 1,0 0-1,-1 1 0,1-1 0,0 1 0,-1-1 0,1 0 0,0 1 0,0-1 0,-1 0 0,1 0 1,0 0-1,0 1 0,-1-1 0,1 0 0,0 0 0,0 0 0,0 0 0,-1-1 0,1 1 0,0 0 1,0 0-1,0 0 0,-1 0 0,1-1 0,0 1 0,-1 0 0,1-1 0,0 1 0,-1-1 0,1 1 1,0-1-1,-1 1 0,2-2 0,3-3 1,0 0 1,0-1 0,-1 1-1,0-1 1,0-1 0,0 1-1,4-10 1,20-52-11,-22 51-4,8-24-35,10-24-23,-24 64 70,1 0-1,-1 0 1,1 0 0,-1 0 0,1 0-1,-1 1 1,1-1 0,-1 0 0,1 0-1,0 0 1,0 1 0,-1-1 0,1 0-1,1 0 1,-1 1 0,-1 0-1,0 0 1,1 0 0,-1 0-1,0 0 1,1 0-1,-1 0 1,0 0 0,1 0-1,-1 0 1,0 0 0,1 0-1,-1 0 1,0 0 0,1 1-1,-1-1 1,0 0-1,0 0 1,1 0 0,-1 0-1,0 1 1,0-1 0,1 0-1,-1 0 1,0 1-1,0-1 1,0 0 0,0 1-1,1-1 1,10 33-71,-10-27 69,5 13-27,-1 0 0,2-1 0,18 34 0,-23-47 28,0 0-1,1-1 1,0 0-1,0 0 1,0 0 0,0 0-1,1 0 1,-1 0-1,1-1 1,0 0 0,0 0-1,1 0 1,-1 0-1,0-1 1,1 1 0,0-1-1,0 0 1,-1-1-1,1 1 1,8 0-1,-9-2 7,1 0 0,-1-1-1,1 0 1,-1 0 0,1 0-1,-1-1 1,0 1-1,1-1 1,-1 0 0,0 0-1,0 0 1,-1-1-1,1 0 1,0 1 0,-1-1-1,1-1 1,-1 1 0,0 0-1,3-6 1,7-7 18,0-1 0,17-35 0,-17 24-19,-10 21-13,1-1 1,-1 1-1,1 0 1,1 0-1,7-10 0,-11 16 8,-1 1 0,1-1-1,-1 1 1,1-1 0,-1 1-1,0 0 1,1-1 0,-1 1-1,1 0 1,0-1-1,-1 1 1,1 0 0,-1 0-1,1-1 1,-1 1 0,1 0-1,0 0 1,-1 0-1,1 0 1,0 0 0,-1 0-1,1 0 1,-1 0 0,1 0-1,0 0 1,-1 0 0,1 0-1,-1 0 1,1 0-1,0 1 1,-1-1 0,1 0-1,-1 0 1,1 1 0,-1-1-1,1 0 1,-1 1-1,1-1 1,-1 1 0,1-1-1,-1 1 1,1-1 0,-1 1-1,0-1 1,1 1 0,-1-1-1,0 1 1,1-1-1,-1 1 1,0-1 0,0 2-1,14 35-68,-13-34 61,12 51-10,3 0-1,3-2 0,1 0 0,33 57 0,-43-92 57,3 4-18,17 38-1,-28-54-12,0 1 0,0-1 0,-1 0 0,1 0 0,-1 1-1,0-1 1,-1 1 0,1-1 0,-1 1 0,0-1 0,-1 1-1,1-1 1,-3 9 0,3-13 2,0 1 0,-1-1 0,1 0 0,0 0 0,-1 1 0,1-1-1,-1 0 1,0 0 0,1 0 0,-1 0 0,0 0 0,0 0 0,0 0 0,0 0 0,1 0 0,-1 0 0,-1 0-1,1 0 1,0-1 0,0 1 0,0 0 0,0-1 0,0 1 0,-1-1 0,1 0 0,0 1 0,0-1 0,-1 0-1,1 1 1,0-1 0,-1 0 0,1 0 0,0 0 0,0 0 0,-1-1 0,1 1 0,0 0 0,-1 0 0,1-1-1,0 1 1,0-1 0,0 1 0,-1-1 0,1 1 0,-2-2 0,-2-2 24,-1 0 1,1 1-1,-1-2 1,1 1-1,0-1 1,1 1-1,-8-11 1,2-1 7,0 1 1,2-1 0,0-1 0,1 0-1,0 0 1,2 0 0,0-1 0,1 1-1,-3-22 1,6 25-103,0 0 1,0 0-1,1-1 0,1 1 1,1 0-1,0 0 0,0 0 1,2 0-1,-1 0 0,2 1 1,0 0-1,9-18 0,29-32-198,-31 48 190,16-23-97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3:0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5604 293 11218,'-164'-99'1805,"-14"-7"-613,150 92-1089,0 2 0,0 1-1,-1 1 1,-53-11-1,23 12-26,-1 3-1,-84 2 1,-122 19-180,71-2-75,-237-22-234,-68 5 377,-2 72 292,3 37-23,133-26-191,283-62-40,-193 41-13,4 22 6,129-23 19,2 5 0,4 7-1,3 6 1,-154 112-1,224-139-20,1 3 0,-89 96 0,110-101 1,3 3 0,1 1-1,-58 105 1,83-130 0,1 2 0,2 0 0,0 0 0,2 1 0,1 0 1,2 0-1,0 0 0,2 1 0,1 0 0,1 0 0,2-1 0,0 1 1,2 0-1,12 47 0,-1-16 5,3-2 0,2 0 1,3-2-1,2 0 0,52 88 1,-50-104 38,2 0 0,2-1 1,1-2-1,2-1 0,1-2 1,2-1-1,64 45 1,-39-40 37,2-3 0,1-2 0,1-3 0,2-3 0,116 31 0,-6-17 55,191 19 0,249 2-51,5-21 28,-244-18 30,-36-6 183,601-45 1,-502-22-299,519-127 0,-755 124-241,-2-9 0,-3-8 1,-3-9-1,349-197 0,-476 234 231,-3-4 0,-1-2 0,-3-4 1,89-92-1,-115 103-2,-2-2-1,-2 0 1,-2-3-1,-2-1 1,-2 0-1,-2-3 1,32-86-1,-40 80 36,-2 0 0,-2-2 0,-3 1 0,5-117-1,-15 132-8,-1 0 0,-3 0 0,-1 0 0,-2 0 0,-2 1 0,-1 0 0,-26-63-1,25 79-6,-1 1-1,-1 1 1,-1 0-1,-2 1 0,0 1 1,-1 0-1,-35-33 0,27 32-19,-2 1-1,0 2 1,-1 0-1,-1 2 0,-50-22 1,30 20-42,0 1 0,-1 3 1,-55-9-1,27 11-126,-106-3 1,39 13-282,-182 22 1,-151 47-40,185-15 187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13259,'8'57'3366,"-26"250"-1516,7-187-1574,-30 904 258,62-555-389,33-3-27,3 40 8,-39-15-46,-27 0-1,0 45 38,43 162-292,-33-682-2,3 26-159,-4-40 313,1 1 0,-1-1-1,1 1 1,0-1 0,0 0 0,0 1 0,0-1 0,0 0 0,0 0 0,0 1 0,1-1 0,2 3-1,7-2-197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77 550 12211,'-13'5'332,"0"-1"-39,1 1 1,-18 11-1,29-16-279,1 0 1,-1 0-1,1 1 0,-1-1 1,1 0-1,-1 0 1,1 1-1,0-1 0,-1 1 1,1-1-1,-1 0 1,1 1-1,0-1 0,-1 1 1,1-1-1,0 0 1,0 1-1,-1-1 0,1 1 1,0-1-1,0 1 1,0-1-1,0 1 0,-1-1 1,1 1-1,0 0 1,0 0-1,1 0 7,-1-1 0,1 1 1,-1 0-1,1-1 0,-1 1 0,1-1 0,-1 1 1,1-1-1,0 0 0,-1 1 0,1-1 1,0 1-1,-1-1 0,1 0 0,0 0 0,1 1 1,32 5 370,11-4-116,0-2-1,54-7 1,92-21 209,-162 24-405,542-98 875,147-23-176,858-16 442,8 109-638,-646 20-438,-2-22-84,-823 27-50,742-64 66,-710 40-927,-136 27 28,-16-1 561,-5 0-117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84 13859,'-9'-10'658,"4"4"-353,0 0-1,0-1 0,0 1 0,1-1 1,0 0-1,0 0 0,-4-12 1,8 19-277,0 0 0,0-1 1,0 1-1,0 0 1,0-1-1,0 1 0,0 0 1,0-1-1,0 1 0,0 0 1,1 0-1,-1-1 1,0 1-1,0 0 0,0-1 1,0 1-1,0 0 1,0 0-1,1-1 0,-1 1 1,0 0-1,0 0 0,0-1 1,1 1-1,-1 0 1,0 0-1,0 0 0,1-1 1,-1 1-1,0 0 1,0 0-1,1 0 0,-1 0 1,0 0-1,1 0 0,-1 0 1,0-1-1,1 1 1,-1 0-1,0 0 0,0 0 1,1 0-1,-1 0 1,0 0-1,1 1 0,-1-1 1,0 0-1,1 0 0,-1 0 1,1 0-1,19 5 545,26 12-41,68 38 0,-40-19-445,37 12 12,141 39 1,-227-80-93,-10-3-2,28 11 0,-40-14-1,1 1 0,-1 0 1,1 0-1,-1 0 0,0 0 0,0 0 0,0 1 1,0 0-1,-1-1 0,1 1 0,-1 0 0,5 6 1,-7-7 0,1 0 1,0 0-1,0 0 0,-1-1 1,1 1-1,-1 0 1,0 0-1,0 0 1,0 0-1,1 0 0,-2 0 1,1 0-1,0 0 1,0 0-1,-1 0 1,1 0-1,-1 0 0,1 0 1,-1 0-1,0 0 1,0 0-1,0-1 1,0 1-1,0 0 0,-3 2 1,-3 5 29,-1-1 0,0-1 1,-15 12-1,17-14-17,-183 125 415,35-27-625,59-34 96,67-52 13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3 741 16412,'-3'4'1877,"6"-5"-1423,11-9-221,118-100 1986,-41 36-1541,40-45 107,155-185 1,-197 195-725,-87 107-62,-1 0 0,1 1-1,0-1 1,0 0 0,0 1 0,0-1-1,0 1 1,0 0 0,2-2 0,-3 3 0,-1 0 0,1 0 0,-1 0 1,1 0-1,-1-1 0,0 1 0,1 0 1,-1 0-1,1 0 0,-1 0 0,1 0 1,-1 0-1,1 1 0,-1-1 0,0 0 1,1 0-1,-1 0 0,1 0 0,-1 0 1,0 1-1,1-1 0,-1 0 1,1 0-1,-1 1 0,0-1 0,1 0 1,-1 1-1,1 0 0,0 2-3,1 0 0,-1 1 0,0-1 0,0 0 0,0 1 0,0 0 0,-1-1-1,1 7 1,6 127-117,-6-78 468,14 92-1,-13-142-324,0 0-1,0-1 0,1 1 0,6 12 0,22 26 136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40 19412,'17'-29'1830,"-12"19"-1008,-11 19 422,-18 32-870,3 1 1,1 0 0,2 2 0,2 0-1,-13 55 1,26-85-362,1 0-1,0 1 0,0-1 1,2 0-1,0 1 1,2 19-1,-1-29-7,0-1 1,0 0-1,0 0 0,0 0 1,1 0-1,-1 0 0,1 0 0,0-1 1,1 1-1,-1 0 0,4 3 0,-4-5 1,0 0-1,0 0 1,1 0-1,-1 0 1,1-1-1,-1 1 0,1-1 1,0 0-1,-1 0 1,1 0-1,0 0 1,0 0-1,0-1 0,-1 1 1,1-1-1,0 0 1,0 0-1,3 0 1,0 0-62,-1-1 1,1 0 0,-1-1-1,0 1 1,1-1 0,-1 0-1,0 0 1,0 0 0,0-1-1,-1 0 1,1 0 0,-1 0-1,1-1 1,-1 1 0,0-1 0,0 0-1,-1 0 1,7-9 0,-2 2-51,-1-1 0,0 0 0,-1 0 1,0-1-1,-1 1 0,6-21 0,2-30-235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18852,'-4'-11'2040,"-1"7"-1439,-1 4-281,5 3 1536,7-2-960,4 5-520,16-6-168,17-6-72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85 14987,'9'-31'1689,"-7"23"-1162,0 0 0,1 1 1,0-1-1,7-14 0,-12 59 2010,-34 147-2000,-26 171-185,59-301-52,2-54-296,1 0 0,0 0-1,0 0 1,0 0 0,0 0-1,0 0 1,0 0-1,0 0 1,0 0 0,0 0-1,0 0 1,-1 0 0,1 0-1,0 0 1,0 0 0,0 0-1,0 0 1,0 0 0,0 0-1,0 0 1,0 0 0,0 0-1,0 0 1,0 0 0,-1 0-1,1 1 1,0-1-1,0 0 1,0 0 0,0 0-1,0 0 1,0 0 0,0 0-1,0 0 1,0 0 0,0 0-1,0 0 1,0 0 0,0 0-1,0 1 1,0-1 0,0 0-1,0 0 1,0 0 0,0 0-1,0 0 1,0 0-1,0 0 1,0 0 0,0 0-1,0 0 1,0 1 0,0-1-1,0 0 1,0 0 0,0 0-1,0 0 1,0 0 0,0 0-1,0 0 1,0 0 0,0 0-1,0 0 1,0 0 0,0 0-1,0 1 1,-3-8 78,-52-191-1000,-9 26-427,64 172 1359,0-1 0,-1 1 0,1 0 0,0-1 0,0 1 0,0-1 0,0 1-1,0 0 1,0-1 0,0 1 0,0-1 0,0 1 0,0 0 0,0-1 0,0 1 0,0-1 0,0 1 0,1 0 0,-1-1 0,0 1 0,0 0 0,0-1 0,1 1 0,-1 0 0,0-1 0,0 1 0,1 0 0,-1-1 0,0 1 0,0 0 0,1 0-1,-1 0 1,0-1 0,1 1 0,-1 0 0,1 0 0,-1 0 0,0-1 0,1 1 0,-1 0 0,0 0 0,1 0 0,-1 0 0,1 0 0,-1 0 0,0 0 0,1 0 0,-1 0 0,1 0 0,-1 0 0,0 0 0,1 1 0,26 4 333,-22-4-233,6 2 68,128 26 590,-121-27-837,0 0 1,0-1-1,0-1 0,-1-1 1,34-5-1,-45 5 48,0-1 0,0 1-1,-1-1 1,1 0 0,-1-1 0,0 0 0,1 1-1,6-6 1,7-10-180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4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982 300 11194,'-9'-10'480,"0"1"-1,0 0 1,-1 0-1,0 1 0,0 0 1,-1 0-1,-1 1 1,1 1-1,-1 0 0,0 1 1,-14-5-1,9 5-232,-1 1 0,0 1-1,1 0 1,-1 1 0,0 1 0,0 1-1,-26 3 1,10 2-162,0 1 0,1 2 0,0 2 0,1 1 0,0 1 1,0 2-1,2 1 0,-33 21 0,33-17-46,2 2-1,0 1 1,1 2 0,2 0 0,0 2-1,2 0 1,1 2 0,1 0 0,1 2-1,-19 38 1,28-45-56,1 0 0,1 0 0,1 1 1,1 0-1,2 0 0,-5 41 0,9-46-27,0 0 0,1 0 0,2 0-1,0 0 1,0 0 0,2 0 0,1 0 0,0-1 0,10 23 0,-8-26-7,0-1 0,1-1 0,0 1 0,1-1 0,1-1 0,0 0 0,1 0 0,0-1 0,0 0 0,2-1 0,-1 0 0,1-1 0,0 0 0,1-2 0,0 1 0,0-1 0,1-1 0,29 8 0,-19-8 98,0-1 0,1-1-1,-1-2 1,1 0 0,0-1 0,0-2 0,0-1 0,0-1-1,-1-1 1,0-1 0,27-9 0,-6-2 273,-1-2 0,-1-3 1,0-1-1,48-33 0,149-129 1267,-165 118-863,69-79-1,-115 112-561,-2-1 0,-2-1 1,-1-2-1,36-71 0,-53 91-149,0-1-1,-2 0 1,0 0-1,-1 0 1,-1-1-1,2-20 1,-5 30-23,-1-1 0,0 1 1,-1-1-1,0 1 1,0-1-1,-1 1 1,0 0-1,0-1 0,-1 1 1,-1 0-1,0 1 1,0-1-1,-8-12 1,4 9-22,-1 0 0,-1 0 0,0 1 0,-1 0 0,0 1 0,-1 0 0,0 1 0,-19-11 0,13 10-30,-1 0 1,0 2 0,-1 0-1,1 2 1,-35-8-1,22 9-135,0 1 0,-1 2-1,1 1 1,-1 1 0,1 2 0,-1 1 0,-58 14-1,47-5-136,1 2 0,1 2 0,0 1 0,-49 29 0,20-1-165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15131,'0'13'835,"0"1"1,0-1-1,2 0 0,0 0 0,5 20 0,-6-29-729,1 0 0,0 0-1,0 1 1,1-1 0,-1 0-1,1-1 1,-1 1 0,1 0-1,1-1 1,-1 0 0,0 0-1,1 0 1,0 0 0,-1 0-1,1-1 1,0 1-1,0-1 1,1 0 0,6 2-1,4 1-67,0-1-1,1 0 0,-1-1 0,1-1 0,0-1 1,0 0-1,0-1 0,0 0 0,20-4 0,-13 0 76,-1-1-1,1-1 0,-1 0 0,0-2 1,37-19-1,-58 26-88,-1 1 0,1-1 1,0 1-1,-1-1 0,1 1 0,0 0 1,0-1-1,0 1 0,-1 0 0,1 0 0,0-1 1,0 1-1,0 0 0,0 0 0,-1 0 1,1 0-1,0 0 0,0 0 0,0 0 0,0 0 1,-1 1-1,1-1 0,0 0 0,1 1 1,-1 0 35,-1 0 1,1 0-1,0 0 1,0 0 0,-1 0-1,1 0 1,-1 1-1,1-1 1,-1 0 0,0 0-1,1 3 1,0-2-21,-1 1 1,1-1-1,0 1 1,0-1-1,0 0 1,0 1 0,0-1-1,3 3 1,-1-2-13,0-1-1,0 1 1,0-1 0,1 0 0,-1 0 0,1 0 0,0-1 0,0 1 0,-1-1 0,1 0 0,0 0-1,0 0 1,0-1 0,0 1 0,0-1 0,8 0 0,8-1 36,40-7 1,-54 7-50,49-11 38,-36 7-37,1 0 0,29-1-1,-47 6-13,-1 0 0,1 0-1,-1 0 1,0 0 0,1 0-1,-1 1 1,1-1 0,-1 1-1,0-1 1,1 1 0,-1 0-1,0-1 1,0 1 0,0 0-1,1 0 1,-1 0 0,0 0-1,0 0 1,0 0 0,0 0-1,0 0 1,-1 0-1,1 1 1,0-1 0,0 0-1,-1 0 1,1 1 0,-1-1-1,1 0 1,-1 1 0,1 1-1,-1-1 6,1 0-1,0 1 1,0-1-1,0 0 0,1 0 1,-1 0-1,0 0 1,1 0-1,-1 0 0,1 0 1,0 0-1,3 2 1,0-1 3,0-1 1,-1 0 0,1-1 0,0 1 0,1-1-1,-1 0 1,0 0 0,0 0 0,0-1 0,1 0-1,-1 0 1,7-1 0,10-2 24,35-9 0,-26 5-17,-28 7-38,42-6 18,-44 6-8,0 0 0,0 0 1,0 0-1,0 0 1,0 1-1,0-1 1,0 0-1,0 0 0,0 1 1,0-1-1,0 1 1,-1-1-1,1 0 1,0 1-1,1 1 1,-1-2-8,-1 1 1,0-1-1,0 1 1,1 0 0,-1-1-1,0 1 1,0-1 0,0 1-1,0 0 1,0-1-1,0 1 1,0 0 0,0-1-1,0 1 1,0 0 0,0-1-1,0 1 1,0-1-1,-1 1 1,1 0 0,0-1-1,0 1 1,-1-1 0,1 1-1,0-1 1,-1 1-1,0 0 1,-1 1-83,1 0 0,-1 0 0,0 0 0,0-1 0,0 1-1,0-1 1,0 0 0,0 1 0,-1-1 0,1 0 0,0 0 0,-1 0 0,1-1 0,0 1-1,-1-1 1,1 1 0,-1-1 0,1 0 0,-1 0 0,1 0 0,-1 0 0,1 0-1,-1 0 1,-2-2 0,-18-2-386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14963,'0'-26'1641,"2"14"-1129,7 6-400,14 7 1176,5 4-728,13 7-424,6 5-232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19756,'131'-35'5156,"-68"19"-4786,0-2 1,78-35 0,-136 51-368,29-16-3,-33 17 0,0 0 0,0 1-1,0-1 1,0 0 0,0 0 0,0 0 0,0 0 0,-1 1-1,1-1 1,0 0 0,0 0 0,-1-1 0,1 1 0,-1 0 0,1 0-1,-1 0 1,1 0 0,-1 0 0,0-1 0,1 1 0,-1 0-1,0 0 1,0-1 0,0 0 0,0 1 1,-1 0 1,1 0-1,-1 0 0,0 0 1,1 0-1,-1 1 0,0-1 1,1 0-1,-1 0 0,0 1 1,0-1-1,0 0 0,0 1 1,1-1-1,-1 1 0,0-1 1,0 1-1,0-1 1,0 1-1,0 0 0,0 0 1,0-1-1,0 1 0,-1 0 1,1 0-1,0 0 0,0 0 1,-2 0-1,-33 4 64,36-4-65,-15 2 67,1 2 0,-1 0 0,1 1 1,0 0-1,1 1 0,0 0 0,0 1 0,0 1 0,0 0 0,1 1 1,1 0-1,0 1 0,-15 15 0,23-22-49,1 0 0,-1 0 0,1 0-1,0 0 1,0 1 0,0-1 0,0 1 0,0-1-1,1 1 1,0-1 0,0 1 0,0 0 0,0 0-1,0 0 1,1 0 0,-1-1 0,1 1 0,0 0-1,1 0 1,-1 0 0,1 0 0,-1 0 0,1-1-1,0 1 1,1 0 0,-1 0 0,0-1 0,1 1-1,0-1 1,0 0 0,0 1 0,0-1 0,1 0 0,-1 0-1,1 0 1,4 3 0,2 2-41,0-1-1,0 0 1,0 0 0,1-1 0,0-1 0,0 1-1,1-2 1,-1 1 0,1-2 0,16 5 0,-6-4 44,0-1 1,0-1 0,-1 0-1,41-4 1,4-5-75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3618 13443,'47'-33'1382,"61"-54"1,-32 24-434,56-43 262,275-211 380,2092-1396-502,-1578 1095-148,-675 449-565,264-235 0,-504 399-388,8-7-6,-1 0 0,0 0 1,-1-1-1,0-1 0,16-24 0,-28 38 6,-1 0 1,1 0-1,0 0 0,0 0 0,0 0 0,0 0 1,0 0-1,0 0 0,0 0 0,0 0 0,0 0 1,0 0-1,0 0 0,0 0 0,0 0 0,0 0 1,0 0-1,0 0 0,-1 0 0,1-1 0,0 1 1,0 0-1,0 0 0,0 0 0,0 0 1,0 0-1,0 0 0,0 0 0,0 0 0,0 0 1,0 0-1,0 0 0,0 0 0,0 0 0,0 0 1,0 0-1,0 0 0,0 0 0,-10 7-50,1 0-56,-7 3-99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91 15219,'6'-7'376,"10"-14"1136,37-33 1,-52 53-1418,0 0 1,0 0-1,0 1 1,-1-1-1,1 0 1,0 1-1,0-1 1,0 1-1,0-1 1,0 1-1,0 0 1,0-1-1,0 1 1,0 0-1,1-1 1,-1 1-1,2 0 1,-3 0-42,1 1 1,-1-1 0,1 0-1,-1 0 1,1 1-1,-1-1 1,1 0 0,-1 1-1,1-1 1,-1 1 0,1-1-1,-1 1 1,0-1-1,1 1 1,-1-1 0,0 1-1,1-1 1,-1 1-1,0-1 1,1 1 0,-1-1-1,0 2 1,1 4 202,0 1-1,0 0 1,0-1 0,-2 12-1,-39 368 1491,22-260-1460,0 18-151,4-20-610,-46 189 0,59-308 399,-1 0 0,1-1 0,-1 0 0,0 1 0,0-1 0,0 0 0,-1 0 0,0 0 0,1 0 0,-1-1 0,-5 6 0,6-8 53,1 0 0,-1 0 1,0 0-1,0 0 0,1 0 0,-1 0 1,0-1-1,0 1 0,0 0 0,0-1 1,0 0-1,0 1 0,0-1 0,0 0 0,0 0 1,0 0-1,0 0 0,0-1 0,0 1 1,0 0-1,0-1 0,0 0 0,0 1 1,1-1-1,-1 0 0,0 0 0,0 0 1,-2-2-1,-29-21-494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14275,'9'34'1880,"10"12"-783,5-2-361,14 4 1536,10-5-799,10-10-193,8-10-104,12-20-272,3-10-183,9-25-185,4-10-216,-4-19-608,-1-6 408,-3-22-120,-8-14-48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22 18284,'1'-1'78,"-1"1"0,1-1 0,-1 0 0,1 1 0,-1-1 0,0 0 0,1 1-1,-1-1 1,0 0 0,0 1 0,0-1 0,1 0 0,-1 0 0,0 1 0,0-1 0,0 0 0,0 1 0,0-1 0,0 0 0,0 0 0,0 1 0,-1-1 0,1 0 0,0 0 0,0 1 0,-1-1-1,1 0 1,-1 0 0,0 1-23,-1-1 0,1 1-1,-1 0 1,1 0 0,-1 0-1,1 0 1,-1 0 0,1 1-1,-1-1 1,1 0 0,-1 1 0,1-1-1,-1 1 1,-1 1 0,-8 2 268,0 2 0,0 0 1,0 0-1,1 1 0,0 0 1,-17 16-1,1 3-109,-23 29 0,24-22-215,2 1 1,1 0 0,1 2-1,3 1 1,0 0 0,3 1-1,1 0 1,2 2 0,1-1-1,-7 58 1,15-75-77,1 0 1,1 36 0,1-53-7,0 0 1,0 0-1,1-1 1,-1 1 0,1 0-1,1-1 1,-1 1-1,1-1 1,-1 1 0,1-1-1,0 0 1,1 1-1,-1-1 1,1 0-1,0-1 1,0 1 0,0 0-1,6 4 1,-7-6 17,0-1-1,1 0 1,-1 0 0,0 0 0,1 0 0,-1 0-1,0-1 1,1 1 0,-1-1 0,1 1 0,-1-1 0,1 0-1,-1 0 1,1 0 0,-1 0 0,1-1 0,3 0-1,-2 0-2,1-1-1,-1 1 0,1-1 0,-1 0 0,0 0 0,0-1 0,0 0 0,7-5 0,25-30-574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15859,'-20'39'1923,"5"-11"-1082,2 0 0,-18 52 1,23-52-527,1 0 0,1 1 0,2 0 0,-1 37 0,5-62-271,0 0 0,0 0 0,0 0 0,1 0 1,0 0-1,2 6 0,-3-10-31,0 1 0,1 0 1,-1 0-1,0-1 0,1 1 0,-1 0 0,1-1 1,-1 1-1,1 0 0,-1-1 0,1 1 0,0-1 1,-1 1-1,1-1 0,0 1 0,-1-1 1,1 0-1,0 1 0,-1-1 0,1 0 0,0 1 1,0-1-1,-1 0 0,1 0 0,0 0 0,0 0 1,0 1-1,-1-1 0,1 0 0,0-1 0,0 1 1,0 0-1,0 0 0,-1 0 0,1 0 0,0-1 1,0 1-1,-1 0 0,2-1 0,5-4 70,1 1 0,-1-1 0,-1-1 0,1 0-1,-1 0 1,0 0 0,0 0 0,-1-1 0,6-9 0,2-1 68,29-39 350,36-62 0,-84 151-349,3-22-144,-27 98 8,27-96-18,1 1 0,0-1 0,1 1 0,1-1 0,0 1-1,3 17 1,-3-30 2,0 0 0,0 1-1,0-1 1,0 0-1,1 1 1,-1-1 0,1 0-1,-1 0 1,0 1 0,1-1-1,0 0 1,-1 0 0,1 0-1,0 1 1,0-1-1,0 0 1,-1 0 0,1 0-1,0 0 1,0-1 0,0 1-1,1 0 1,-1 0 0,0 0-1,2 0 1,-1-1-1,0 0 0,0 0 0,0 0 1,0 0-1,0 0 0,-1-1 0,1 1 0,0-1 0,0 1 1,0-1-1,-1 0 0,1 0 0,0 0 0,-1 0 0,4-2 1,4-4 0,0-1 0,0 0 0,-1 0 0,12-16 0,-8 5 15,16-30 0,3-5 17,-34 88 0,2-30-29,0 0 0,1 0 0,0 0 0,0 1 0,0-1 0,0 0 0,2 8 0,-2-11 0,0 0-1,1 0 1,-1-1-1,0 1 1,1 0-1,-1-1 1,0 1-1,1 0 1,-1-1-1,1 1 1,-1 0-1,1-1 1,0 1 0,-1-1-1,1 1 1,-1-1-1,1 1 1,0-1-1,0 1 1,1-1 1,-1 0 1,0 0 0,0 0-1,1 1 1,-1-1 0,0 0-1,0-1 1,1 1-1,-1 0 1,0 0 0,0-1-1,0 1 1,1 0 0,-1-1-1,0 1 1,1-2 0,7-2 30,-1-2 0,-1 1 0,1-1 0,7-7 0,-9 7-4,1 1 0,-1-1 0,1 1 0,0 1 0,9-5 0,-15 9-30,-1-1 0,0 1-1,0 0 1,1 0 0,-1 0 0,0 0 0,0 0-1,0 0 1,1 0 0,-1 0 0,0 0 0,0 0-1,1 0 1,-1 0 0,0 0 0,0 0 0,1 0-1,-1 0 1,0 0 0,0 0 0,0 1 0,1-1-1,-1 0 1,0 0 0,0 0 0,0 0 0,1 0-1,-1 1 1,0-1 0,0 0 0,0 0-1,0 0 1,0 0 0,1 1 0,-1-1 0,0 0-1,3 13 16,-5 15-13,2-26-4,-5 32-199,2-25-323,2-1 0,0 1 0,0 0 1,0 0-1,1 0 0,2 18 0,-2-27 478,1 0 0,-1 0 0,1 0 0,-1 0-1,1-1 1,-1 1 0,0 0 0,1 0 0,-1 0 0,1 0-1,-1 0 1,0-1 0,1 1 0,-1 0 0,1 0 0,-1-1-1,0 1 1,1 0 0,-1-1 0,0 1 0,0 0 0,1-1-1,-1 1 1,0 0 0,0-1 0,1 1 0,-1 0 0,0-1-1,0 1 1,0-1 0,9-18-850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17700,'-7'15'1151,"0"0"0,-13 18-1,12-21-627,1 0-1,0 0 0,-9 25 0,15-32-457,-1-1 1,1 1-1,0 0 0,0 0 1,1 0-1,0 0 1,0 0-1,0 0 0,1 8 1,0-12-63,-1 0 0,0-1 1,0 1-1,1 0 0,-1 0 1,0 0-1,1 0 0,-1 0 1,1-1-1,-1 1 0,1 0 1,0 0-1,-1-1 0,1 1 1,0-1-1,-1 1 0,1 0 1,0-1-1,0 1 0,-1-1 1,3 1-1,-2-1-3,1 1-1,0-1 0,-1 0 1,1 0-1,0 0 1,0-1-1,-1 1 1,1 0-1,0-1 0,-1 1 1,1-1-1,0 1 1,-1-1-1,1 0 1,-1 1-1,3-3 0,6-3 7,0-1-1,-1-1 0,1 0 0,-1 0 1,-1 0-1,12-15 0,-1-3 43,20-34 1,-23 25-25,-23 48-26,0-1 1,1 1 0,0 1-1,-7 23 1,13-36 1,-6 17 15,1 1 0,1-1 0,-2 23 0,5-33-114,1 1 0,0 0-1,0 0 1,0-1-1,1 1 1,1 0 0,0-1-1,0 1 1,3 8 0,-4-15 13,0 1 1,1-1 0,-1 0-1,0 1 1,1-1 0,-1 0-1,1 0 1,0 0-1,0 0 1,0-1 0,0 1-1,0 0 1,0-1 0,0 1-1,1-1 1,-1 0 0,0 0-1,6 2 1,10 1-376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17052,'-8'13'2850,"-2"13"-1870,-2 24-14,4 1 0,-4 62 0,6 106 346,4-108-677,2-92-427,2-23 84,2-30 89,-3 26-415,7-61-146,-2-106 1,-8 161 65,-2 11-56,3 4 162,1-1-1,-1 1 1,0 0 0,1 0-1,-1 0 1,1 0-1,0 1 1,-1-1 0,1 0-1,0 0 1,-1 0-1,1 0 1,0 0-1,0 0 1,0 1 0,0 0-1,0 5 8,0-1 0,0 0 1,1 1-1,0-1 0,0 0 0,1 0 0,-1 0 0,1 0 0,1 0 0,-1 0 0,1-1 0,0 1 1,4 6-1,-5-10 11,0 0-1,0 0 1,0 0 0,0 0 0,0 0 0,0-1 0,0 1-1,1-1 1,-1 1 0,1-1 0,-1 0 0,1 0 0,-1 0-1,1 0 1,0 0 0,-1-1 0,1 1 0,0-1 0,0 0-1,-1 0 1,1 0 0,0 0 0,0 0 0,0 0 0,-1-1-1,1 0 1,0 1 0,-1-1 0,1 0 0,-1 0 0,1 0-1,2-2 1,1-1 26,0 0 0,0 0 0,-1 0-1,1-1 1,-1 0 0,0 0 0,-1 0 0,1-1-1,-1 1 1,0-1 0,5-10 0,-5 8-1,0 0 1,0 0-1,-1-1 1,0 1 0,-1-1-1,0 1 1,0-1-1,0-16 1,-4 17-7,-3 11-10,-4 11-7,3 3 4,0 0 0,1 1 0,0 0 0,2 0 0,0 0 0,1 0 0,1 1 0,0-1 0,4 29 0,-3-43-10,1-1 0,0 1 0,0-1 0,0 0 1,0 0-1,0 0 0,1 0 0,-1 0 0,1 0 0,0 0 1,0 0-1,0 0 0,0-1 0,0 1 0,4 2 0,-5-4-2,1 0 0,0 0 0,0 0 0,-1 0 0,1-1 0,0 1 0,0 0 0,0-1 0,0 0 0,0 1-1,0-1 1,0 0 0,0 0 0,0 0 0,0 0 0,0 0 0,0 0 0,0-1 0,0 1 0,0-1-1,0 0 1,0 1 0,0-1 0,0 0 0,0 0 0,1-1 0,6-4 3,-1-1-1,-1 1 1,1-1 0,-1-1 0,0 0 0,-1 0-1,0 0 1,0 0 0,0-1 0,-1 0 0,-1 0 0,0-1-1,0 1 1,0-1 0,-2 0 0,1 0 0,-1 0-1,1-15 1,-3 25-8,0 0-1,1 0 1,-1-1 0,0 1-1,0 0 1,0 0-1,0-1 1,0 1 0,0 0-1,0-1 1,0 1-1,0 0 1,0 0-1,0-1 1,0 1 0,0 0-1,0 0 1,0-1-1,0 1 1,0 0 0,0 0-1,0-1 1,-1 1-1,1 0 1,0 0 0,0-1-1,0 1 1,0 0-1,-1 0 1,1 0 0,0-1-1,0 1 1,0 0-1,-1 0 1,1 0-1,0 0 1,0 0 0,0-1-1,-1 1 1,1 0-1,-9 10-35,-4 18-19,12-23 38,0 0 0,0 0-1,1 0 1,-1 1-1,1-1 1,0 0-1,1 0 1,-1 0-1,1 0 1,0 0-1,0 0 1,1 0-1,-1 0 1,1 0-1,5 8 1,-6-11 8,1 0 0,-1 0 0,1 0 0,-1 0 0,1 0 0,0 0 0,0-1 0,0 1 1,0-1-1,0 1 0,1-1 0,-1 0 0,0 0 0,0 0 0,1 0 0,-1 0 0,1 0 0,-1-1 0,1 1 0,-1-1 0,1 0 0,-1 0 0,1 0 0,-1 0 0,1 0 1,-1 0-1,1-1 0,-1 1 0,1-1 0,-1 0 0,1 0 0,-1 0 0,4-2 0,4-2 2,0 0 0,-1-1 1,0 0-1,0-1 0,0 0 0,0 0 1,12-15-1,-8 6 54,-1 1 0,-1-1-1,15-27 1,-23 37-2,0 0 0,0 0 0,-1-1 0,0 1-1,0-1 1,2-10 0,-4 20-26,0 0-1,0 1 0,0-1 1,1 0-1,-1 0 1,1 0-1,0 0 0,0 1 1,0-1-1,0 0 1,1-1-1,-1 1 1,1 0-1,0 0 0,0-1 1,0 1-1,0-1 1,0 1-1,1-1 0,-1 0 1,1 0-1,5 4 1,-5-4-17,1 0 0,0 0 0,-1 0 0,1 0 0,0-1 0,0 1 0,0-1 0,1 0 0,-1-1 0,0 1 0,0 0 0,1-1 0,-1 0 0,0 0 0,0-1 0,1 1 0,-1-1 0,0 0 1,5-1-1,-1-2-10,0 1 0,0-2 0,0 1 0,0-1 0,0 0 0,-1-1 0,0 0 0,0 0 0,-1-1 0,0 1 0,0-1 0,0-1 0,-1 1 0,7-13 0,-40 67-305,22-34-62,0 0 0,1 1-1,1-1 1,0 1-1,1 0 1,0 0 0,-1 22-1,4-36 305,0 1 0,0-1 0,0 1 0,0-1-1,0 0 1,0 1 0,0-1 0,0 1 0,0-1 0,0 0-1,0 1 1,0-1 0,0 1 0,0-1 0,1 0 0,-1 1 0,0-1-1,0 1 1,0-1 0,1 0 0,-1 1 0,0-1 0,0 0-1,1 1 1,-1-1 0,0 0 0,1 0 0,-1 1 0,0-1 0,1 0-1,11-6-1271,10-23 169,-21 27 1086,20-29-943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6226 352 13979,'24'10'-67,"-31"-14"-2,-47-21-44,-355-108-466,-10 31 751,238 65 247,-324-24 0,-189 63-148,-621 133-259,11 89-10,995-159 22,3 22 15,232-60-24,1 3 1,-68 40 0,93-43-3,1 3 0,2 2-1,-70 63 1,95-76-12,1 1-1,1 1 1,1 0-1,1 1 1,1 1-1,0 1 1,2 0-1,1 1 1,1 0-1,1 0 1,1 1-1,2 1 1,0-1-1,2 1 0,1 1 1,1-1-1,1 0 1,2 30-1,2-21-10,1 0 0,2 0 0,2-1 0,1 1 0,1-2 0,2 1-1,2-1 1,1-1 0,32 56 0,-21-50-10,2-1 1,1-1-1,2-1 0,2-2 1,1-1-1,1-2 0,47 33 1,-19-20-16,2-4 1,122 57-1,-87-56 5,145 41 0,-21-28 22,271 29 0,-53-30 24,762-6 0,-906-59-11,-1-13 0,-1-13 0,446-117 0,-200-30 46,-397 122-7,221-132 1,-315 163-27,-1-1 0,-2-3 0,48-46 0,-76 64-12,-2 0 0,-1-1-1,0-1 1,-1-1 0,-1 0 0,-1-1 0,-1 0 0,-1-1 0,15-46-1,-22 53-4,-1 1 0,0-1-1,-1 0 1,-1 0 0,-1 0-1,0 0 1,-1 0-1,0 0 1,-2 0 0,-4-20-1,0 13-1,-1 1 1,-1 0-1,-1 0 0,-1 0 0,0 1 0,-20-24 0,1 6-5,-1 2-1,-2 2 0,-2 1 0,-1 1 0,-2 2 1,-51-32-1,-33-12-175,-220-99 1,-151-21-246,153 83 302,-40 14-43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16035,'0'-15'1802,"0"15"-1756,0-1 0,0 1 0,-1 0 0,1 0-1,0 0 1,0 0 0,0 0 0,0 0 0,0 0 0,0 0 0,0-1-1,0 1 1,0 0 0,0 0 0,0 0 0,-1 0 0,1 0 0,0 0 0,0 0-1,0 0 1,0 0 0,0 0 0,0 0 0,0 0 0,-1 0 0,1 0-1,0 0 1,0 0 0,0 0 0,0 0 0,0 0 0,0 0 0,-1 0 0,1 0-1,0 0 1,0 0 0,0 0 0,0 0 0,0 0 0,0 0 0,0 0-1,-1 0 1,1 0 0,0 0 0,0 0 0,0 1 0,0-1 0,0 0 0,0 0-1,0 0 1,-2 2 266,1 0-1,-1 1 1,1-1-1,-1 0 0,1 0 1,0 1-1,0-1 1,0 1-1,0 2 0,-5 21 322,1 0 0,2 1 0,-1 34 0,7 83-343,0-57-207,3 23-135,-4-100 12,3-22 29,6-35 17,-9 39-9,29-161-152,-20 88 6,-6 75 94,0 12 38,7 19 25,-9-18-18,0 0 8,2 0 0,-1 1 0,1-2-1,0 1 1,0 0 0,1-1 0,12 11-1,-16-15 4,0-1 0,-1 1-1,1-1 1,0 0 0,0 0 0,0 1-1,0-1 1,0-1 0,0 1-1,1 0 1,-1 0 0,0-1-1,0 1 1,1-1 0,-1 0-1,0 0 1,0 0 0,1 0-1,-1 0 1,0 0 0,1 0 0,-1-1-1,0 1 1,0-1 0,0 0-1,1 0 1,-1 0 0,0 0-1,0 0 1,0 0 0,0 0-1,-1 0 1,4-4 0,0 0 18,0 0 1,-1 0-1,0-1 1,0 1-1,0-1 1,0 0-1,-1-1 0,0 1 1,-1-1-1,1 1 1,1-9-1,-4 15-16,0 0 0,0 0 0,0 0 0,0 0 0,0 0 0,0 0 0,1-1-1,-1 1 1,0 0 0,0 0 0,0 0 0,0 0 0,0 0 0,0-1 0,0 1 0,0 0 0,0 0 0,0 0-1,0 0 1,0-1 0,0 1 0,0 0 0,0 0 0,0 0 0,0 0 0,0-1 0,0 1 0,0 0-1,0 0 1,0 0 0,0 0 0,0-1 0,0 1 0,0 0 0,-1 0 0,1 0 0,0 0 0,0 0 0,0 0-1,0-1 1,0 1 0,0 0 0,-1 0 0,1 0 0,0 0 0,0 0 0,0 0 0,0 0 0,0 0 0,-1 0-1,1-1 1,-7 11 82,-6 18 9,-2 36 39,14-58-125,0 0 0,1 0 1,-1 0-1,1 0 0,1 0 1,-1 0-1,1 0 0,3 11 1,-4-16-9,1 1 1,-1-1 0,1 0 0,-1 0-1,1 0 1,0 0 0,-1 0-1,1 0 1,0 0 0,0 0 0,0 0-1,0 0 1,0 0 0,0 0 0,0 0-1,0-1 1,0 1 0,0 0-1,0-1 1,0 1 0,1-1 0,-1 1-1,0-1 1,0 0 0,1 0-1,-1 1 1,0-1 0,1 0 0,-1 0-1,0 0 1,0 0 0,1 0 0,-1-1-1,0 1 1,1 0 0,-1-1-1,0 1 1,0-1 0,0 1 0,1-1-1,1-1 1,4-1 1,0-1-1,0-1 1,0 1-1,0-1 1,7-8 0,11-12-17,-1-1 0,-2-2 0,0 0 0,18-34 0,-44 105-61,-5 7 82,-4 102 1,15 51 10,-1 14-31,-2-204 10,0-1 1,0 1-1,-6 17 0,7-27 12,-1 0 0,0 0 0,0 0 0,0 0 0,0-1 0,0 1 0,-1 0 0,1-1 0,-1 1 0,0-1 0,0 1 0,0-1 0,0 0 0,0 0 0,0 0 0,-1 0 0,1 0 0,-1-1 0,-4 4 0,5-5 6,1 0 0,0 0-1,-1 0 1,1 0 0,0 0 0,0 0-1,-1 0 1,1 0 0,0 0-1,0-1 1,-1 1 0,1 0-1,0-1 1,0 1 0,0-1 0,-1 0-1,1 1 1,0-1 0,0 0-1,0 1 1,0-1 0,0 0-1,0 0 1,1 0 0,-1 0 0,0 0-1,0 0 1,1 0 0,-1 0-1,0-3 1,-2-2 40,0 0 0,0 0 0,1 0 1,0 0-1,-1-7 0,-1-6 27,1 1-1,2-1 1,0 1 0,0-1 0,2 0 0,5-30 0,-4 36-78,1 0 1,1 0 0,0 0 0,0 0 0,1 0 0,1 1 0,0 0-1,1 0 1,1 1 0,8-11 0,-12 17-105,1 1 1,-1 0-1,1 1 1,0-1-1,-1 1 1,2 0-1,-1 0 0,0 0 1,1 1-1,-1 0 1,1 0-1,0 0 1,-1 1-1,1 0 1,0 0-1,7 0 0,3-2-619,-14 3 674,0 0 0,0 0 0,0-1 0,0 1 0,0-1 0,0 1 0,0-1 0,-1 0 0,1 0 0,0 0 0,0 0 0,-1 0 0,1 0 0,-1-1 0,1 1 0,-1 0 0,1-1 0,-1 1 1,0-1-1,2-2 0,5-17-568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46 12715,'-33'-9'560,"11"-5"-384,-1-9-200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20404,'3'3'302,"-1"1"0,0-1 0,0 1 0,0-1 0,0 1 0,-1 0 0,1 0 0,-1-1 0,0 1 0,0 0 0,0 5 0,2 49 1435,-2-12-1195,8 30-39,0 101 0,-10-150-477,-1 0-1,-1 0 0,-2-1 0,0 1 1,-2-1-1,0-1 0,-17 38 0,6-27-83,-1-1-1,-2-1 1,-1-1 0,-35 41-1,37-52-26,0 0-1,-1-2 1,-1-1-1,-1 0 0,-1-2 1,-42 23-1,26-19-84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 15899,'6'-18'2237,"-4"16"-1061,-2 13-161,-29 288 2189,17-151-2531,12-145-623,-1 1 0,1 0 0,0-1 0,0 1 0,0 0 0,2 5 1,-2-9-43,0 1 0,0-1 0,0 0 0,0 0 0,0 0 0,0 1 0,0-1 0,0 0 0,1 0 0,-1 0 0,0 0 1,0 1-1,0-1 0,0 0 0,0 0 0,1 0 0,-1 0 0,0 0 0,0 0 0,0 1 0,1-1 0,-1 0 0,0 0 0,0 0 1,0 0-1,1 0 0,-1 0 0,0 0 0,0 0 0,0 0 0,1 0 0,-1 0 0,0 0 0,0 0 0,1 0 0,-1 0 1,0 0-1,0 0 0,0 0 0,1 0 0,-1 0 0,0 0 0,0-1 0,0 1 0,0 0 0,1 0 0,-1 0 0,0 0 0,0 0 1,0-1-1,0 1 0,1 0 0,-1 0 0,6-7 129,-1 0 0,0 0 0,8-15 1,-10 17-141,130-230 510,-84 144-467,-43 80-38,1 0-1,0 0 0,14-16 1,-21 27-3,0-1 0,1 1 0,-1-1 1,0 1-1,1 0 0,-1-1 0,1 1 1,-1-1-1,0 1 0,1 0 0,-1 0 1,1-1-1,-1 1 0,1 0 0,-1 0 0,1 0 1,0-1-1,-1 1 0,1 0 0,-1 0 1,1 0-1,-1 0 0,1 0 0,-1 0 1,1 0-1,0 0 0,-1 0 0,1 1 1,0-1-1,0 1-1,0 0 1,0-1 0,-1 1 0,1 0 0,0 0 0,-1-1 0,1 1 0,0 0 0,-1 0 0,1 0 0,-1 0 0,1 2 0,9 38-20,-10-38 19,7 44-28,2 60 1,-9-90 31,0-1 0,-1 0 0,-1 1 0,-1-1 0,0 0 0,-1 0 0,-9 21 0,13-36-44,-1 0 0,1 1-1,-1-1 1,1 0 0,-1 0 0,0 0 0,1 0 0,-1 1 0,0-1-1,0 0 1,1 0 0,-1-1 0,0 1 0,0 0 0,0 0 0,0 0-1,0-1 1,-1 1 0,1 0 0,-2 0 0,2-1 19,0-1 0,1 1 0,-1 0 0,0-1 0,0 1 0,1-1 0,-1 1 0,0-1 0,1 1 0,-1-1 0,1 1 1,-1-1-1,0 0 0,1 0 0,0 1 0,-1-1 0,1 0 0,-1 1 0,1-1 0,0 0 0,-1 0 0,1 0 0,0 0 0,0 1 0,0-1 0,0 0 1,0 0-1,0 0 0,0 0 0,0 1 0,0-3 0,2-44-305,3 16 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33 16508,'1'-1'121,"-1"0"1,1-1-1,-1 1 1,0 0-1,1-1 1,-1 1 0,0 0-1,0-1 1,1 1-1,-1 0 1,0-1 0,0 1-1,-1 0 1,1-1-1,0 1 1,0 0-1,-1-2 1,0 2-55,1 1 0,-1-1 0,1 1 0,0-1 0,-1 1 0,0-1 0,1 1 0,-1-1 0,1 1 0,-1 0 0,1-1 0,-1 1 0,0 0 0,1 0 0,-1-1 0,0 1 0,1 0 0,-1 0 0,0 0 0,1 0 0,-1 0 0,0 0 0,-1 0 0,-1 0 80,-1 1-1,1 0 1,-1 0-1,1 0 1,-1 0-1,1 0 1,0 1-1,0-1 1,-1 1-1,1 0 1,-3 3-1,-13 12 84,2 1 0,0 1 0,2 1 0,0 0 0,1 1 0,1 1 0,1 0 0,1 0 0,-16 45 1,26-62-197,-14 43 220,14-45-228,1 0 0,-1 0 0,1 1 0,-1-1 0,1 0-1,0 1 1,0-1 0,1 0 0,-1 0 0,1 1-1,1 5 1,-1-8-20,-1-1-1,1 1 1,0 0-1,-1-1 0,1 1 1,0 0-1,-1-1 1,1 1-1,0-1 1,0 1-1,0-1 0,0 0 1,-1 1-1,1-1 1,0 0-1,0 1 1,0-1-1,0 0 0,0 0 1,0 0-1,0 0 1,0 0-1,0 0 1,0 0-1,0 0 1,0-1-1,0 1 0,-1 0 1,1 0-1,0-1 1,0 1-1,0-1 1,1 0-1,29-16 45,-4-7-16,0-1 1,-2 0-1,-1-2 0,22-33 1,-14 20 2,46-59 19,-63 87-60,-15 12 4,1 0-1,-1 0 1,0 0-1,0-1 0,1 1 1,-1 0-1,0 0 1,1 1-1,-1-1 0,0 0 1,0 0-1,1 0 1,-1 0-1,0 0 0,0 0 1,1 0-1,-1 0 1,0 0-1,0 1 0,1-1 1,-1 0-1,0 0 1,0 0-1,1 0 0,-1 1 1,0-1-1,0 0 1,0 0-1,0 1 0,1-1 1,-1 0-1,0 1 1,1 2-4,0 1 1,0-1 0,-1 0 0,1 1 0,-1-1-1,0 1 1,0 5 0,-1 5-8,0 0 2,1-1 0,0 0 0,0 0 0,2 1 0,3 16 0,-4-27 9,0-1 0,-1 1 1,1-1-1,0 1 0,1-1 1,-1 0-1,0 1 0,1-1 0,-1 0 1,1 0-1,0 0 0,0 0 1,0 0-1,0 0 0,0-1 0,0 1 1,0-1-1,0 1 0,1-1 0,-1 0 1,1 0-1,-1 0 0,1 0 1,-1 0-1,1 0 0,-1-1 0,1 1 1,0-1-1,-1 0 0,1 0 1,0 0-1,4-1 0,5 0 2,0-2 1,0 1-1,0-1 0,0-1 1,-1 0-1,20-11 0,66-41 36,-81 46-27,14-11 7,-19 13-21,0 0 0,1 1 1,19-9-1,-30 16 2,0-1 0,0 1 0,-1 0 1,1-1-1,0 1 0,0 0 0,0 0 0,0-1 0,-1 1 0,1 0 0,0 0 0,0 0 0,0 0 1,0 0-1,0 0 0,-1 0 0,1 1 0,0-1 0,0 0 0,0 0 0,0 1 0,-1-1 0,1 0 1,0 1-1,0-1 0,-1 1 0,1-1 0,0 1 0,0-1 0,-1 1 0,1 0 0,-1-1 1,1 1-1,-1 0 0,1-1 0,-1 1 0,1 0 0,-1 0 0,1 1 0,0 3-2,1 0-1,-1 0 0,-1 1 1,1-1-1,-1 9 0,2 9-13,-2-22 20,0 1-1,1-1 0,-1 1 0,1-1 0,-1 1 0,1-1 1,0 0-1,0 1 0,-1-1 0,1 0 0,0 1 0,0-1 1,0 0-1,0 0 0,1 0 0,-1 0 0,0 0 0,0 0 1,1 0-1,-1-1 0,2 2 0,0-1 2,0-1 0,-1 1-1,1-1 1,0 1 0,-1-1 0,1 0 0,0 0-1,-1 0 1,1-1 0,0 1 0,4-2-1,6-2 10,0-1 0,0-1 0,22-12-1,-28 14-12,54-32-5,-24 14-182,65-30-1,-100 52 171,0-1-1,-1 0 0,1 0 0,0 1 0,0-1 0,0 1 1,0-1-1,-1 1 0,1 0 0,0 0 0,0 0 1,0 0-1,0 0 0,0 0 0,2 1 0,-3 0 5,-1-1 0,1 1-1,0 0 1,0 0 0,0 0-1,-1-1 1,1 1 0,0 0 0,-1 0-1,1 0 1,-1 0 0,1 0-1,-1 0 1,1 0 0,-1 0 0,0 1-1,0-1 1,1 0 0,-1 0-1,0 0 1,0 0 0,0 0 0,0 0-1,-1 3 1,1 15 53,-1-12-182,1 0 0,-1-1 0,2 1 1,-1-1-1,1 1 0,2 7 0,-3-12 101,1-1-1,-1 1 1,1-1-1,0 0 0,0 1 1,-1-1-1,1 0 0,0 0 1,0 0-1,0 1 1,1-1-1,-1 0 0,0 0 1,0-1-1,0 1 1,1 0-1,-1 0 0,0-1 1,1 1-1,-1 0 0,1-1 1,-1 0-1,1 1 1,-1-1-1,1 0 0,-1 0 1,1 1-1,-1-1 1,1 0-1,-1-1 0,1 1 1,1 0-1,27-7-295,7-9-119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136 269 18436,'-6'3'383,"-13"8"667,0 1 0,-27 23 0,42-32-943,0 0 0,0 0 0,1 1-1,-1 0 1,1 0 0,0 0 0,1 0 0,-1 0 0,0 1 0,1-1 0,0 1 0,0-1 0,1 1 0,-1 0-1,1 0 1,0 0 0,-1 7 0,2-11-86,0 1-1,0-1 1,0 1-1,1-1 1,-1 0-1,0 1 0,0-1 1,1 0-1,-1 1 1,1-1-1,-1 0 1,1 1-1,0-1 1,-1 0-1,1 0 1,0 0-1,0 1 1,0-1-1,0 0 1,0 0-1,0 0 1,2 1-1,-1-1-14,0 0-1,0 0 1,0-1 0,0 1-1,1 0 1,-1-1-1,0 0 1,1 1 0,-1-1-1,0 0 1,1 0-1,2-1 1,3 0-25,-1 0 1,0-1 0,0 0-1,1 0 1,-2-1-1,1 0 1,10-6-1,-6 2-7,-1-2 0,0 0 0,13-14 0,-14 13-48,0 1 0,1 0 0,12-9 0,-21 19 65,-1 0 0,1 0 0,-1 1 0,1-1 0,-1 0 0,0 0 0,1 1 0,-1-1-1,0 0 1,0 0 0,0 1 0,0-1 0,0 0 0,0 3 0,0-4 8,0 5 4,0-1 0,0 1 1,1 0-1,0-1 0,0 1 0,0-1 1,0 1-1,1-1 0,3 8 0,-4-10 5,1 1 0,-1-1-1,1 0 1,0 0 0,0 0-1,0 0 1,0-1-1,0 1 1,0 0 0,0-1-1,0 1 1,1-1 0,-1 0-1,1 0 1,-1 0 0,1 0-1,-1 0 1,1-1-1,3 1 1,5 0 20,0 0-1,0-1 1,0 0 0,0-1-1,0 0 1,-1-1 0,1 0-1,0-1 1,18-7 0,2-3 20,-2-1-1,30-18 1,-33 16-26,0-1 0,-1-1 0,-1-1 0,0 0 0,-2-2 0,0-1 0,-1-1 0,-2-1 0,0-1 0,23-41 0,-37 56-7,0 1 1,-1-1 0,3-14 0,-6 22-11,-1 0 0,1 0 0,-1 0 0,0 0 0,0 0 0,0 0 0,0 0 0,0 0 0,0 0 0,-1-4 0,0 5-3,1 1 1,0-1-1,-1 1 0,1-1 0,0 1 1,-1-1-1,1 1 0,-1-1 0,1 1 1,-1-1-1,1 1 0,-1-1 0,0 1 1,1 0-1,-1-1 0,1 1 0,-1 0 1,0-1-1,1 1 0,-1 0 1,0 0-1,1 0 0,-1 0 0,0 0 1,1 0-1,-1-1 0,0 2 0,1-1 1,-1 0-1,0 0 0,-1 0 0,-2 1 8,1 1 0,-1-1-1,0 1 1,0 0 0,0 0 0,1 0-1,-1 0 1,1 0 0,0 1-1,-1 0 1,1 0 0,0 0-1,1 0 1,-4 4 0,-6 9 44,-16 27 1,22-33-34,0 1 0,1 0 0,0 1 1,0-1-1,1 1 0,1 0 0,-2 13 0,4-20-85,0-1 0,1 1 0,0 0 0,0 0 0,0 0 0,1 0 0,0 0 0,0 0-1,0 0 1,0 0 0,1-1 0,0 1 0,0 0 0,0-1 0,0 0 0,1 1 0,0-1 0,0 0 0,0 0 0,5 4 0,-3-4-2,0 1 1,0-1-1,0-1 1,1 1-1,0-1 1,0 0-1,0 0 1,10 3-1,20 3-295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17372,'0'3'283,"0"-1"0,-1 0 0,1 0 0,0 1 0,0-1 0,1 0 0,-1 1 0,0-1 0,1 0 0,-1 0 1,1 0-1,0 1 0,0-1 0,0 0 0,0 0 0,0 0 0,0 0 0,0-1 0,1 1 0,-1 0 0,1 0 0,2 2 0,0 0-49,0-1-1,0 1 1,0-1-1,0 0 0,1 0 1,-1-1-1,1 1 1,9 3-1,-1-3-153,-1-1 0,1-1 1,-1 0-1,1 0 0,0-1 0,-1-1 1,1 0-1,0 0 0,22-7 1,-3-1-248,-1-2 0,47-22 1,-3-7-348,-65 35 369,0-2-1,-1 1 1,0-1 0,-1 0-1,10-11 1,-11 6-262,-13 11 127,-18 15 137,-3 10 304,2 1 0,0 1 0,-38 54 0,-48 99 845,94-147-616,-22 60-1,33-75-706,1 1 0,0-1 0,2 1 0,0-1 0,0 30 0,6-49-500,2-8 673,2-17-262,2-8-3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17044,'-3'0'2192,"-5"2"-1352,-4 10-336,-2 2 2329,-1 6-2121,-1 3-160,3 1-208,0-1-88,4-1-136,2-1-120,5-6-368,2-2-272,3-10 816,3-6-280,5-5-104,4-3-40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50 606 19564,'11'2'1431,"5"1"-335,0-1 0,17 1 0,-19-4-842,0 0 1,0 0-1,0-1 1,13-4-1,-22 5-231,-1 0 0,0 0 0,-1 0-1,1-1 1,0 0 0,0 0 0,0 0 0,-1 0-1,1 0 1,-1-1 0,0 1 0,0-1 0,0 0-1,0 0 1,0 0 0,-1 0 0,5-7 0,-7 9-20,1 0 0,-1 0 0,0 0 0,0 0 0,1 1 0,-1-1 0,0 0 0,0 0 0,0 0 0,0 0 0,0 0 0,0 0 0,0 0 0,0 0 0,-1 0 0,1 0 0,0 0 0,0 0 0,-1 0 0,1 1 0,-1-1 1,1 0-1,-1 0 0,1 0 0,-1 1 0,1-1 0,-1 0 0,0 0 0,1 1 0,-1-1 0,0 1 0,0-1 0,1 1 0,-1-1 0,0 1 0,0-1 0,0 1 0,0 0 0,0-1 0,0 1 0,1 0 0,-1 0 0,0-1 0,-2 1 1,-3-1 0,0 0 1,-1 1 0,1-1 0,0 1 0,-10 1 0,4 1-5,1 1-1,0 0 1,0 1-1,0 0 1,1 0-1,-1 1 1,1 1-1,0 0 1,1 0-1,-1 1 1,1 0-1,1 1 1,-1-1-1,1 2 1,1-1-1,-1 1 1,2 1 0,-1-1-1,1 1 1,1 0-1,-9 20 1,13-28-3,0 1 0,1-1 1,-1 1-1,1 0 1,-1 0-1,1-1 1,0 1-1,0 0 0,0 0 1,0-1-1,1 1 1,-1 0-1,1-1 0,-1 1 1,1 0-1,2 3 1,-2-4 1,0 0-1,1 0 1,-1 0 0,1-1 0,-1 1 0,1-1 0,0 1-1,0-1 1,0 1 0,-1-1 0,1 0 0,1 0-1,-1 0 1,0 0 0,4 1 0,1-1-77,0 1 1,0-2-1,0 1 0,0-1 1,0 0-1,0 0 0,-1-1 0,1 0 1,0 0-1,0-1 0,12-4 1,-6 0-80,0 0-1,0-1 1,-1-1 0,0 0 0,0 0 0,-1-1 0,0-1 0,0 0 0,9-12 0,22-36-298</inkml:trace>
  <inkml:trace contextRef="#ctx0" brushRef="#br0" timeOffset="1">253 0 19276,'-17'9'1945,"13"4"-1473,2-4-232,8 0 1016,11 0-872,1-3-488,7 2 104,3-3-72,1-1-104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183 252 17300,'-19'20'1601,"-34"27"-1,39-37-1067,1 1-1,1 0 0,0 0 0,1 2 0,0-1 0,1 2 0,-12 18 1,21-31-492,1 0 0,-1 0 0,1 0 0,-1 0 0,1 0 0,-1 0-1,1 0 1,0 0 0,-1 1 0,1-1 0,0 0 0,0 0 0,0 0 0,0 0 0,0 1 0,0-1 0,1 1 0,-1-1-23,0-1 1,0 1-1,1-1 0,-1 0 0,1 1 0,-1-1 0,0 1 0,1-1 1,-1 0-1,1 1 0,-1-1 0,1 0 0,-1 0 0,1 1 0,-1-1 1,1 0-1,-1 0 0,1 0 0,-1 0 0,1 1 0,-1-1 0,1 0 1,-1 0-1,2 0 0,2-1 19,0 1 0,0-1 0,0 1 0,0-1 1,-1 0-1,1-1 0,0 1 0,4-3 0,10-7 29,0 0 0,0-1-1,-1-1 1,-1-1-1,0 0 1,23-28 0,72-108 52,-89 119-104,-1 0 1,-1-2 0,18-37-1,-38 70-13,1-1 0,-1 0 0,1 1 0,-1-1 0,1 0 0,-1 1 0,1-1 0,-1 0 0,0 0 0,1 0 0,-1 1 0,0-1 0,0 0 0,0 0-1,0 0 1,0 0 0,0 1 0,0-1 0,0 0 0,0-1 0,-14 21 9,-13 28 13,-27 68 0,47-98-59,1 1 1,0 1-1,1-1 0,1 1 0,1 0 0,1 0 1,0 30-1,2-43-91,1 0 0,0 0 0,0-1 0,0 1-1,0 0 1,1-1 0,0 1 0,0-1 0,1 0 0,-1 0 0,1 0 0,0 0 0,0 0 0,1-1 0,0 1 0,0-1 0,0 0 0,0 0 0,0 0 0,1-1 0,0 1 0,-1-1 0,1 0-1,1 0 1,6 2 0,30 7-454,2-6-215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0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104 105 13819,'2'-15'1798,"1"0"-1,8-27 1,-2 10 1595,-25 65-922,-13 50-2340,5 1-1,-28 171 1,51-246-127,-5 53 2,6-58-3,0-1-1,0 1 1,0 0-1,1 0 1,0-1 0,-1 1-1,1 0 1,0-1 0,1 1-1,-1-1 1,1 1 0,-1-1-1,4 4 1,-4-6-26,0 0 0,0 0 0,0 0 0,1 0 0,-1 0 1,0 0-1,1 0 0,-1 0 0,1-1 0,-1 1 0,1-1 0,-1 1 1,1-1-1,-1 0 0,1 1 0,0-1 0,-1 0 0,1 0 0,-1 0 0,1 0 1,0 0-1,-1-1 0,1 1 0,-1 0 0,1-1 0,-1 1 0,1-1 1,-1 1-1,1-1 0,-1 0 0,1 0 0,-1 0 0,0 0 0,2-1 0,3-2-118,-1 0 0,0 0 0,0-1 0,-1 0 0,1 0 0,-1 0 0,5-8 0,11-29-157,-1-11-113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20212,'3'3'1745,"8"0"-1209,4 3-256,5 0 832,3 0-400,8 1-880,1-6-576,-4 1 696,-5-5-160,-10-5-176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47 18460,'12'-9'1240,"-8"7"-988,-1 0 0,0 0 0,0 0 0,1-1 0,-1 0 0,-1 1 0,1-1 1,0 0-1,-1 0 0,4-5 0,-6 8-214,0 0 0,0-1 1,0 1-1,0 0 0,0 0 1,0 0-1,0 0 0,0 0 1,0 0-1,0 0 0,0 0 0,0-1 1,0 1-1,0 0 0,0 0 1,0 0-1,0 0 0,0 0 1,0 0-1,0 0 0,0 0 1,0-1-1,0 1 0,0 0 0,0 0 1,0 0-1,0 0 0,0 0 1,0 0-1,0 0 0,0 0 1,0 0-1,0-1 0,0 1 0,0 0 1,-1 0-1,1 0 0,0 0 1,0 0-1,0 0 0,0 0 1,0 0-1,0 0 0,0 0 1,0 0-1,0 0 0,-1 0 0,1 0 1,0 0-1,0 0 0,0 0 1,0 0-1,-9 2 833,-10 6-193,-7 8-597,1 1 0,1 1 0,0 1-1,1 1 1,1 1 0,2 1 0,0 0 0,1 2 0,-20 33-1,31-44-92,1 0 0,0 1-1,-5 15 1,11-27-7,0 1 0,0 0-1,0-1 1,1 1 0,-1 0 0,0 0 0,1 0 0,0 0-1,0-1 1,0 1 0,0 0 0,0 0 0,0 0 0,1 0-1,-1-1 1,1 1 0,0 0 0,0 0 0,0-1 0,0 1-1,1-1 1,-1 1 0,3 3 0,-1-4-68,0-1-1,0 1 1,-1 0 0,2-1 0,-1 0-1,0 0 1,0 0 0,0 0 0,0 0-1,1-1 1,-1 1 0,0-1 0,1 0-1,-1 0 1,0 0 0,1 0 0,-1-1-1,0 0 1,0 1 0,1-1 0,-1 0-1,6-3 1,6-2-765,0-1 0,0 0-1,17-12 1,78-62-1276,-108 80 2093,57-45-1253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172 150 16027,'-41'29'1801,"19"-14"-683,-34 31 1,50-41-909,1 0 0,0 0-1,1 1 1,-1 0 0,1 0 0,0 1 0,0-1-1,1 1 1,0-1 0,-4 14 0,6-19-170,1 1 1,-1 0-1,1 0 0,0-1 1,0 1-1,0 0 0,-1 0 1,2-1-1,-1 1 1,0 0-1,0 0 0,1 0 1,-1-1-1,1 1 1,-1 0-1,1-1 0,0 1 1,-1-1-1,1 1 1,0 0-1,0-1 0,1 2 1,1-1-5,-1 0 0,1 0 0,-1 0 0,1-1 0,-1 1 1,1-1-1,0 1 0,0-1 0,0 0 0,0 0 0,5 0 0,2 1 14,1-1 0,-1 0-1,0-1 1,1 0-1,-1-1 1,17-3-1,-8-1 6,0-1-1,0-1 1,-1 0-1,0-2 0,0 0 1,-1-1-1,0 0 1,26-23-1,-21 12-8,-21 20-41,0 0 0,0 0 0,-1 0 0,1 0 0,0 0 1,0 0-1,-1 0 0,1 0 0,0-1 0,-1 1 1,1 0-1,-1 0 0,0-1 0,1 1 0,-1 0 0,0-1 1,0 1-1,0-2 0,-1 3-1,0-1 0,0 1-1,0 0 1,0-1 0,0 1 0,0 0 0,0 0-1,0 0 1,0 0 0,0 0 0,0 0 0,0 0-1,0 1 1,0-1 0,0 0 0,0 0 0,0 1 0,0-1-1,0 1 1,-1 0 0,-10 5 81,0 0-1,0 1 1,1 1-1,0 0 1,1 0 0,-1 1-1,2 0 1,-1 1 0,1 0-1,-13 20 1,21-29-69,0 0 1,1 0-1,-1 0 1,1 0-1,-1 0 1,1 0-1,-1 0 1,1 0-1,-1 0 1,1 0-1,0 1 1,0-1 0,0 0-1,-1 0 1,1 0-1,0 0 1,0 1-1,1 1 1,-1-3-6,1 1 0,-1-1 0,0 1 0,1-1 0,-1 1 0,1-1 1,-1 1-1,1-1 0,-1 0 0,1 1 0,-1-1 0,1 0 0,0 1 0,-1-1 1,1 0-1,0 0 0,-1 1 0,1-1 0,-1 0 0,1 0 0,0 0 0,-1 0 1,2 0-1,4 0 23,-1 0 0,1-1 0,0 0 0,0 0 0,9-3 0,19-9-9,-1-1 0,45-27-1,-51 26-36,-25 14 9,-1 0 0,0 0 1,0 1-1,1-1 0,-1 0 0,1 1 1,-1-1-1,0 1 0,1-1 1,-1 1-1,1 0 0,-1-1 1,1 1-1,-1 0 0,1 0 0,-1 0 1,1 0-1,2 1 0,-3 0 0,0 0-1,0 0 0,0 0 1,0 0-1,-1 1 0,1-1 1,0 0-1,0 1 0,-1-1 1,1 0-1,-1 1 0,1-1 1,-1 1-1,1-1 0,-1 0 1,0 1-1,0 2 0,0-3 4,0 0 0,0 0 0,1 1 0,-1-1 0,0 0 0,0 0 0,1 0 0,-1 0 0,1 0 0,-1 0 0,1 0 0,-1 0 0,1 0 0,0 0 0,-1-1 0,1 1 0,0 0 0,0 0 0,0-1 0,-1 1 0,1 0 0,0-1 0,0 1 0,0-1 0,0 1 0,2 0 0,-1-1 4,0 0 0,0 0 0,1 0 0,-1 0 0,0 0 0,0 0 0,0-1 0,0 1 0,1-1 0,-1 0 0,0 1 0,3-3 0,7-3 53,-1-1 0,0 0 0,14-13 0,-22 18-33,9-8 135,-1 0-1,0-1 0,0 0 0,-1-1 1,0 0-1,-1 0 0,-1-1 0,10-19 1,-18 31-152,1 0 1,-1 0 0,1-1-1,-1 1 1,1 0-1,0 0 1,0-1 0,0 1-1,-1 0 1,1 0-1,0 0 1,0 0 0,1 0-1,-1 0 1,0 1-1,0-1 1,0 0 0,1 1-1,-1-1 1,0 0-1,0 1 1,1 0 0,-1-1-1,1 1 1,-1 0-1,0-1 1,1 1 0,-1 0-1,1 0 1,1 0-1,2 2-49,0-1-1,1 1 1,-1 0-1,0 0 1,0 1-1,6 4 1,4 1-54,-9-5 37,41 24-347,-44-25 367,-1 0 0,1-1 0,-1 1 0,1 1 0,-1-1 0,0 0 0,0 1 0,0-1 0,0 1 0,0-1 0,0 1 0,-1 0 0,3 5 0,-4-7 27,0 1 0,0-1-1,0 0 1,0 1-1,0-1 1,0 1-1,0-1 1,-1 0 0,1 1-1,0-1 1,-1 0-1,1 1 1,-1-1 0,0 0-1,1 0 1,-1 1-1,0-1 1,-1 1-1,-21 21-54,10-11 50,-1 3 14,10-12 6,1 0-1,0 0 0,0 0 1,0 1-1,0-1 1,0 1-1,1 0 1,-1 0-1,-1 5 1,4-9-2,0 1-1,0-1 1,0 1 0,0-1 0,0 1 0,0-1-1,0 1 1,0-1 0,0 1 0,0-1 0,0 1-1,0-1 1,1 0 0,-1 1 0,0-1 0,0 1-1,0-1 1,1 1 0,-1-1 0,0 0 0,1 1-1,-1-1 1,0 1 0,1-1 0,-1 0 0,0 1-1,1-1 1,-1 0 0,1 0 0,-1 1 0,0-1-1,1 0 1,-1 0 0,1 0 0,-1 0 0,1 1-1,-1-1 1,1 0 0,-1 0 0,1 0 0,-1 0-1,1 0 1,-1 0 0,1 0 0,-1 0 0,1-1-1,-1 1 1,1 0 0,-1 0 0,1 0 0,27-6 24,-10-1-1,-1 0 1,0-1-1,-1-1 0,0-1 0,25-19 0,-33 24 6,-1-1 0,-1-1 0,1 1 1,-1-1-1,0 0 0,-1-1 0,0 1 0,0-1 0,0 0 1,-1 0-1,0-1 0,-1 1 0,4-15 0,-7 23-24,0-1-1,0 1 1,0-1-1,0 1 1,0 0-1,0-1 1,0 1-1,1-1 0,-1 1 1,0-1-1,0 1 1,0 0-1,0-1 1,0 1-1,1 0 1,-1-1-1,0 1 1,0-1-1,1 1 1,-1 0-1,0 0 1,1-1-1,-1 1 1,0 0-1,1-1 1,-1 1-1,0 0 1,1-1-1,9 9 132,-3-1-155,0-2 15,0 0 1,0-1 0,1 0 0,-1-1-1,1 1 1,-1-1 0,1-1 0,0 1-1,0-2 1,1 1 0,-1-1 0,0 0-1,0-1 1,1 1 0,-1-2 0,16-1-1,-4-1 2,0-1 0,0-1 0,-1-1 0,1 0-1,31-16 1,-50 21 1,18-8 16,-1-1-1,24-17 1,-38 24-6,1 0 0,-1-1 0,-1 1 0,1-1-1,0 0 1,-1 0 0,0 0 0,0 0 0,0-1 0,-1 1 0,1-1 0,-1 0 0,0 1 0,0-1 0,1-7 0,-3 11-7,0 0 1,1-1 0,-1 1 0,0 0-1,0-1 1,0 1 0,0 0 0,0 0-1,-1-1 1,1 1 0,0 0 0,-1-1-1,1 1 1,-1 0 0,1 0 0,-1-1-1,1 1 1,-1 0 0,0 0 0,0 0-1,-1-2 1,0 2 2,0 0 0,0-1 0,0 1 0,0 0 1,0 0-1,0 0 0,0 0 0,0 1 0,0-1 0,0 1 0,-5-1 0,0 0 4,0 1 0,1 0 0,-1 0 0,0 1 0,0 0 0,1 0 0,-1 1 0,-6 1 0,3 2-5,0 0 0,0 0-1,1 1 1,0 0 0,0 1 0,1-1 0,0 2 0,0-1-1,-11 15 1,15-17-2,0 0 0,1 0-1,0 0 1,0 1 0,0 0 0,1-1-1,-1 1 1,0 7 0,2-9-1,0-1-1,1 1 1,0-1 0,0 1-1,0-1 1,0 1 0,0-1-1,1 1 1,-1-1 0,1 1 0,0-1-1,0 0 1,0 1 0,1-1-1,1 4 1,1-2-48,0 0 0,0 0 0,0-1-1,1 1 1,0-1 0,0 0 0,0 0 0,0-1 0,1 1 0,-1-1-1,1 0 1,0-1 0,0 1 0,0-1 0,8 2 0,10 2-234,1-2 1,37 4 0,2-5 19,3-2-72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0 470 16283,'587'-114'5343,"5"49"-2420,-292 36-2200,329-51 28,-8-50 81,-571 117-748,-56 8-1750,4 4 1462,0 0-1,0 0 1,0 0-1,0-1 1,0 1-1,0-1 1,0 1-1,0-1 1,1 0-1,-1 0 1,-2-3 0,1-7-563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1:4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9 196 11218,'-8'4'1982,"7"-8"-6,2 3-1820,0 0 1,-1 0-1,1 0 1,0 0-1,0 0 1,0 0-1,0 0 1,0 0-1,0 1 1,0-1-1,0 0 1,2 0-1,18-6 275,0 2-1,0 0 1,0 2-1,0 0 1,24 1-1,-1-1-69,690-63 1696,580-2-1779,-1296 68-276,2110-15 109,-1720 12-114,12 0 14,-1 21-3,51 10-119,-348-27 94,225-28 0,-324 22-238,-22 5 256,0 0-1,0 0 1,0 0-1,0 0 1,0-1-1,0 1 1,0 0-1,0-1 1,0 1-1,-1-1 0,1 1 1,0-1-1,0 1 1,0-1-1,-1 1 1,1-1-1,0 0 1,-1 0-1,1 1 1,-1-1-1,1-1 1,-1 6-73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7:2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9841 235 11338,'-46'-26'125,"0"2"0,-2 1-1,-1 3 1,0 3 0,-93-22 0,-264-20-184,121 36 186,-413 20 0,-285 94 35,790-66-131,-721 87 160,-8-47-118,582-62-53,1-15 1,-448-73-1,462 28 116,-92-15 34,-4 30 4,238 41-36,1 7 1,0 9-1,-263 55 0,164-5 119,-398 149-1,515-146-233,130-51-21,2 1-1,-57 41 1,74-47-3,0 1-1,1 0 1,0 1-1,1 1 1,1 0-1,-20 31 1,25-33-2,1 0 1,0 1-1,0 0 1,2 0 0,-1 0-1,2 0 1,0 1 0,1-1-1,0 1 1,1 17 0,1-18-3,1 0 0,1 0 0,0 0 0,1 0 0,0 0 0,1-1 0,1 1 0,12 24 0,-8-21-3,2 0 0,0-1 1,1 0-1,0 0 0,27 24 0,-11-16-5,1-1 1,1-1-1,1-2 0,1-1 0,1-2 0,49 20 0,13-3-16,2-4 0,188 33-1,210-9-59,602-22-122,-755-28 178,1742 61 113,-1337-37-29,3118-127 302,-3208 34-255,-10-55 69,-638 118-163,199-59 73,-179 50-56,1-2-1,-1-1 0,-1-1 1,43-30-1,-60 36-13,1 0-1,-1-1 0,-1 0 1,0-1-1,0 0 1,-1 0-1,8-14 0,-14 19-8,1 0 0,-1 0-1,0 0 1,-1 0-1,0-1 1,0 1 0,0-1-1,-1 0 1,0 1-1,0-1 1,-1 0 0,1 0-1,-1 1 1,-1-1-1,0 0 1,0 1 0,-3-12-1,1 9 2,-1 0 0,0 0 0,-1 1 0,0-1-1,0 1 1,-1 0 0,0 0 0,-11-10 0,3 4 0,-1 2 0,0 0-1,0 0 1,-20-10 0,-123-51-7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3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1537 181 10010,'-65'-32'535,"-2"3"1,-2 3-1,0 2 1,-1 4-1,-1 3 0,-117-12 1,140 26-411,-87 4 0,109 2-96,1 0-1,0 2 1,0 1-1,0 1 1,-27 11-1,29-8-26,8-3 2,0-1-1,0 0 1,0-1 0,-1-1-1,-25 4 1,-114-3 1,107-5-1,0 1 0,-90 15 0,105-5-19,32-10 0,0-1 0,0 0 0,1 1 0,-1-1 0,0 1 0,0-1 1,1 1-1,-1-1 0,0 1 0,1-1 0,-1 1 0,1-1 0,-1 1 0,1 0 0,-1 0 1,1-1-1,-1 1 0,1 0 0,-1 0 0,1-1 0,0 1 0,-1 0 0,1 0 0,0 0 0,0 0 1,0-1-1,0 1 0,0 0 0,0 0 0,0 0 0,0 0 0,0 0 0,0-1 0,0 1 1,1 0-1,-1 0 0,0 1 0,8 13-193,-5-8 76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0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7658,'37'-3'550,"0"-1"-1,0-2 1,49-14 0,-49 11-486,270-59-158,340-30 0,240 56 2476,-268 19-1590,357 0-558,-947 24-229,1182 43 68,-1120-39-73,694 58 9,416 51 95,-41-110 111,-768-20-27,180-9 373,67 11-86,-157-7-1411,-302 7 1047,221 11 1,-339 7-116,232 7 77,-247-12-69,0-2 0,-1-2 1,1-3-1,55-15 0,-92 20-58,-1 0-1,0-1 1,15-8-1,-20 10 47,-1 0 0,0 0 0,0 0 0,0-1 0,0 0-1,-1 1 1,1-1 0,-1 0 0,1 0 0,-1 0 0,0-1-1,3-5 1,0-18-69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3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13651,'11'0'237,"-1"-1"1,1 1-1,-1-1 1,0-1-1,0 0 1,18-6-1,20-4 203,39-1 547,108-2 1,92 14 54,-110 2-717,544-22 358,16-1 145,-543 21-570,1066-31 1616,-993 20-1229,-196 13-632,125 18 0,-184-17-32,41 5-829,-49-7 782,0 0 0,1 0 1,-1 0-1,0 0 0,0-1 1,0 0-1,0 0 0,0 0 1,0-1-1,4-1 0,4-7-236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4:3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12699,'0'0'65,"1"0"0,-1 0 1,0 0-1,0 0 0,1 0 1,-1 0-1,0 0 0,1 0 0,-1 0 1,0 0-1,0 0 0,1 0 1,-1 0-1,0 0 0,0 0 1,1 0-1,-1 0 0,0 0 1,0 0-1,1 0 0,-1 0 0,0-1 1,0 1-1,1 0 0,-1 0 1,0 0-1,0 0 0,0-1 1,1 1-1,-1 0 0,0 0 1,0 0-1,0-1 0,0 1 0,0 0 1,1 0-1,-1-1 0,0 1 1,0 0-1,0 0 0,0-1 1,0 1-1,0 0 0,0 0 1,0-1-1,0 1 0,0 0 0,0-1 1,0 1-1,0 0 0,0 0 1,0-1-1,0 1 0,0 0 1,0 0-1,0-1 0,-1 1 1,1 0-1,0 0 0,0 0 0,0-1 1,-1 1-1,37 11 780,-14-3-456,29 2 96,96 8 0,55-11-239,-133-5-164,-45-2-60,746 6 450,-284-42-299,-2-29 40,-188 23-83,-269 38-135,6-1-33,1 2 0,38 0 0,-71 3 19,0 0-1,0 0 0,0 0 0,0 0 0,0 0 1,0 1-1,0-1 0,0 0 0,0 0 0,0 1 1,0-1-1,0 1 0,0-1 0,1 2 0,-2-2-26,0 0 0,0 0 0,0 1 0,0-1 0,1 0 0,-1 0 0,0 1 0,0-1 0,0 0-1,0 0 1,0 1 0,0-1 0,0 0 0,0 1 0,0-1 0,0 0 0,0 0 0,0 1 0,-1-1 0,1 0 0,0 1 0,0-1-1,0 0 1,0 0 0,0 1 0,0-1 0,-1 0 0,1 0 0,0 0 0,0 1 0,-22 16-2459,22-16 2501,-7 3-675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0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19004,'-10'7'1856,"7"3"-1407,3 7-217,0 0 816,8 0-544,0 1-360,2-3-984,1-1 784,6 2-152,-2-4-96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4:4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83 11498,'-1'0'245,"0"0"-1,-1 0 1,1 0-1,0 0 1,0 0-1,-1 0 0,1 0 1,0-1-1,0 1 1,0-1-1,-1 1 0,1-1 1,0 1-1,0-1 1,0 0-1,0 1 1,0-1-1,0 0 0,0 0 1,-1-1-1,2 1-111,-1 0 0,1 0 0,0 1 0,0-1 0,-1 0-1,1 0 1,0 0 0,0 0 0,0 0 0,0 0 0,0 0 0,0 0-1,0 0 1,1 0 0,-1 0 0,0 0 0,0 0 0,1 1 0,-1-1 0,0 0-1,1 0 1,-1 0 0,1 0 0,0 1 0,-1-1 0,1 0 0,-1 0-1,2 0 1,1-2 108,0 0-1,0 1 0,1-1 0,-1 1 0,1 0 1,-1 0-1,1 0 0,0 0 0,0 0 0,5 0 1,40-10 661,-15 8-598,38 1 0,-17 1-225,-51 2-74,-1 0 1,1-1-1,0 1 1,0 0 0,0 1 0,7 0-1,-10-1-2,-1 1 0,1-1 0,0 0 0,-1 0-1,1 1 1,-1-1 0,1 1 0,0-1 0,-1 0 0,1 1-1,-1-1 1,1 1 0,-1-1 0,1 1 0,-1-1-1,1 1 1,-1 0 0,0-1 0,1 1 0,-1 0 0,0-1-1,1 1 1,-1 0 0,0-1 0,0 1 0,0 0-1,0-1 1,0 1 0,0 0 0,0 0 0,0-1 0,0 1-1,0 0 1,0-1 0,0 1 0,0 0 0,0-1-1,-1 2 1,-1 4 19,-1 0 0,0-1-1,0 0 1,0 1 0,-1-1 0,1-1-1,-7 7 1,-9 14 47,-15 25-468,3 2 1,-30 65-1,61-116 342,0 0 0,-1 0 0,1 0 1,0-1-1,-1 1 0,1 0 0,-1 0 0,0 0 1,1-1-1,-1 1 0,1 0 0,-1-1 0,0 1 1,0 0-1,1-1 0,-1 1 0,0-1 0,0 1 0,0-1 1,0 0-1,0 1 0,0-1 0,1 0 0,-1 0 1,0 1-1,0-1 0,0 0 0,0 0 0,0 0 1,0 0-1,0 0 0,0 0 0,0-1 0,0 1 1,0 0-1,-1-1 0,-11-6-612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4:5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17068,'4'-2'1872,"12"4"-968,4-1-304,10 1 857,8-1-265,8 2-296,5-1-240,1-2-928,0 0-600,-3-2 760,0 1-216,-5-1-112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4:5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16412,'-4'3'472,"1"1"0,0 0 0,0 0 0,0 1 0,1-1 0,0 0 0,-4 10 0,5-12-279,-1 1 0,2 0 1,-1-1-1,0 1 0,0 0 0,1 0 1,-1-1-1,1 1 0,0 0 0,0 0 0,0 0 1,0-1-1,1 1 0,-1 0 0,2 4 1,-1-6-169,0 1 0,1-1 0,-1 0 0,0 1 0,1-1 0,-1 0 0,1 0 0,-1 0-1,1 0 1,-1 0 0,1-1 0,0 1 0,-1 0 0,1-1 0,0 1 0,0-1 0,0 1 0,-1-1 0,1 0 0,0 0 0,2 0 0,41-4-340,-23-2 62,0-1 1,-1 0-1,0-2 0,39-22 0,11-5-347,-71 37 605,0-1 0,0 0 0,0 0 1,0 0-1,0 0 0,0 0 0,0 0 0,0 0 0,-1 0 1,1 1-1,0-1 0,0 0 0,0 0 0,0 0 0,0 0 1,0 0-1,0 0 0,0 1 0,0-1 0,0 0 0,0 0 1,0 0-1,1 0 0,-1 0 0,0 0 0,0 0 0,0 1 1,0-1-1,0 0 0,0 0 0,0 0 0,0 0 0,0 0 1,0 0-1,0 0 0,0 0 0,0 0 0,1 0 1,-1 1-1,0-1 0,0 0 0,0 0 0,0 0 0,0 0 1,0 0-1,0 0 0,0 0 0,1 0 0,-1 0 0,0 0 1,0 0-1,0 0 0,0 0 0,-8 10 157,7-8-145,-35 38 923,-32 45 0,59-72-928,0 0 0,2 1 0,-1-1 1,2 2-1,0-1 0,0 1 0,2-1 0,-5 22 0,9-36-25,-1 1 1,1 0-1,0-1 0,0 1 0,0 0 0,0 0 1,0-1-1,0 1 0,0 0 0,0 0 0,0-1 1,0 1-1,0 0 0,0-1 0,0 1 0,0 0 1,1-1-1,-1 1 0,0 0 0,0-1 0,1 1 1,-1 0-1,1-1 0,0 2 0,4-5-239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4:5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 17452,'-2'2'318,"0"1"0,1 0 0,-1-1 0,1 1 0,-1 0 0,1 0 0,0 0 0,-1 6 0,2-8-236,0 0 0,0 0 0,0 0-1,0 0 1,1 0 0,-1 0 0,0 0 0,1 0 0,-1 0 0,0-1 0,1 1 0,0 0 0,-1 0 0,1 0-1,-1 0 1,1 0 0,0-1 0,-1 1 0,1 0 0,0-1 0,0 1 0,0 0 0,0-1 0,-1 1 0,1-1 0,0 0-1,0 1 1,0-1 0,0 1 0,0-1 0,0 0 0,2 0 0,4 2 97,1-1 0,0 0 1,0 0-1,0-1 0,0 0 0,0-1 1,0 1-1,-1-2 0,1 1 0,0-1 1,9-3-1,-1-1-54,-1 0 1,1 0 0,-1-2-1,19-13 1,-31 19-105,0 0 0,-1 0-1,1 0 1,-1-1 0,0 1 0,0-1 0,0 1-1,0-1 1,3-5 0,-5 8-17,0 0-1,0-1 1,0 1 0,1-1-1,-1 1 1,0-1 0,0 1-1,0 0 1,0-1 0,0 1 0,0-1-1,0 1 1,0-1 0,0 1-1,0-1 1,0 1 0,0-1-1,0 1 1,0-1 0,-1 1 0,1 0-1,0-1 1,0 1 0,0-1-1,-1 1 1,1 0 0,-1-1-1,0 0 1,0 1 0,0-1 0,0 1 0,0-1 0,0 1 0,-1 0 0,1-1 0,0 1-1,0 0 1,0 0 0,-1 0 0,1 0 0,0 0 0,0 0 0,-3 1 0,-8 1 29,0 0 1,0 2 0,1-1 0,-1 1 0,1 1-1,0 0 1,0 1 0,0 0 0,1 0-1,0 1 1,0 1 0,1-1 0,0 1 0,-12 15-1,20-22-45,0 0-1,0-1 1,1 1 0,-1 0-1,0-1 1,1 1-1,-1 0 1,1 0-1,-1 0 1,1 0 0,0-1-1,-1 1 1,1 0-1,0 0 1,-1 0-1,1 0 1,0 0-1,0 0 1,0 0 0,0 0-1,0 0 1,0 0-1,0 0 1,0 0-1,0 0 1,1 1-1,0-1-72,0-1-1,0 1 0,0-1 0,0 1 0,0-1 0,0 1 0,0-1 0,0 1 0,0-1 0,0 0 0,0 0 1,0 0-1,0 1 0,0-1 0,1 0 0,-1 0 0,0-1 0,1 1 0,8-1-371,-1-1-1,0 1 1,0-2-1,11-3 1,12-8-282,4-4-195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4:5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71 108 15051,'-3'3'543,"1"0"-1,-1 0 0,0 0 1,0 0-1,0 0 1,0-1-1,0 1 1,0-1-1,-1 0 0,-4 3 1,-21 16 2788,29-21-3302,-1 0-1,1 0 1,0 1-1,0-1 0,-1 0 1,1 0-1,0 1 1,0-1-1,0 0 1,0 0-1,-1 0 1,1 1-1,0-1 0,0 0 1,0 1-1,0-1 1,0 0-1,0 0 1,0 1-1,0-1 0,0 0 1,0 1-1,0-1 1,0 0-1,0 0 1,0 1-1,0-1 1,0 0-1,0 1 0,0-1 1,0 0-1,0 0 1,0 1-1,1-1 1,-1 0-1,0 0 1,0 1-1,0-1 0,1 1 1,14 4 380,28-1-410,-36-4 74,38 2-46,-4-1-5,0 2 1,41 8-1,-79-11 7,-1 1 0,0 0 1,0-1-1,0 1 1,1 0-1,-1 0 0,0 1 1,0-1-1,2 2 1,-2 4 521,-13-1 321,11-6-848,0 0 0,-1 0 0,1 1 0,0-1 0,0 0 0,-1 0 0,1 0 0,0 0 0,-1 0 0,1 0 0,0 0 0,0 0-1,-1 0 1,1 0 0,0-1 0,0 1 0,-1 0 0,1 0 0,0 0 0,0 0 0,-1 0 0,1 0 0,0 0 0,0-1 0,0 1 0,-1 0 0,1 0 0,0 0-1,0-1 1,0 1 0,-1 0 0,1 0 0,0 0 0,0-1 0,0 1 0,0 0 0,0 0 0,0-1 0,0 1 0,0 0 0,-1 0 0,1-1 0,0 1 0,0 0-1,0 0 1,0-1 0,0 1 0,0 0 0,0-1 0,1 1 0,-1 0 0,0 0 0,0-1 0,0 1 0,0 0 0,0 0 0,0-1 0,0 1 0,0 0 0,1 0 0,7-18 275,-8 16-205,12-27 138,-10 22-262,0 1 0,1 0 1,0 0-1,5-9 0,-6 12-74,0 1 0,0 0 0,0-1 0,1 1 0,-1 0 0,1 1 0,-1-1 0,1 0 0,0 1 1,-1-1-1,1 1 0,0 0 0,5-2 0,9 0-122,1 0 1,-1 1 0,1 1-1,0 1 1,22 2-1,2 2-180</inkml:trace>
  <inkml:trace contextRef="#ctx0" brushRef="#br0" timeOffset="1">789 0 17436,'-10'1'1297,"0"-1"0,1 1 0,-1 1 0,-15 4 0,15-3-983,1 0 0,0 1 0,0 0 0,1 1 0,-1 0 0,1 0-1,-15 13 1,22-17-306,0 0 1,0 0-1,0 0 0,-1 0 0,1 0 0,0 0 0,1 1 1,-1-1-1,0 0 0,0 1 0,1-1 0,-1 1 0,0-1 0,1 1 1,-1-1-1,1 1 0,0-1 0,0 1 0,-1 2 0,2-2-14,-1-1 0,1 0 0,-1 1 0,1-1 0,-1 0 0,1 1 0,0-1 0,0 0-1,0 0 1,-1 0 0,1 0 0,0 0 0,0 0 0,1 0 0,-1 0 0,0 0 0,0-1 0,0 1-1,1 0 1,-1-1 0,0 1 0,3 0 0,14 5-90,0-1 1,0-1-1,29 3 1,11 2-66,-34-4 104,-14-4 55,0 1-1,-1 0 1,14 6 0,-22-8 12,-1 0 0,1 0 0,-1 0 0,1 0 0,-1 0 0,0 0 0,1 1 0,-1-1 0,0 0 0,1 0 0,-1 0 0,1 1 0,-1-1 0,0 0 0,0 1 0,1-1 0,-1 0 0,0 1 0,1-1 0,-1 0 0,0 1 0,0-1 0,0 0 0,1 1 0,-1-1 0,0 1 0,0-1 0,0 0 0,0 1 0,-9 6 239,-24 1 142,31-8-345,-107 11 697,30-5-1919,76-6 831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4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38 154 15571,'23'-33'2588,"2"1"1,42-44-1,-51 64-1129,-9 12-471,-5 11-391,-15 63 97,8-57-655,2 1-1,0-1 1,1 0 0,1 1-1,1 18 1,0-33-37,1 0 0,-1-1 0,1 1 0,0 0 0,0-1 0,0 1 0,0-1 0,1 1 0,-1-1 0,1 1 0,-1-1 0,1 0 0,0 0 0,0 0 0,0 0 0,0 0 0,0 0 0,0 0 0,0-1 0,1 1 0,-1-1 0,6 3 0,4 1 6,1-1 0,1 0 0,22 4 1,12 3 1,-47-11-10,-1 1 0,1-1-1,0 0 1,0 0 0,0 1-1,0-1 1,0 1 0,-1-1 0,1 1-1,0-1 1,0 1 0,-1-1-1,1 1 1,0-1 0,-1 1-1,1 0 1,-1 0 0,1-1 0,-1 1-1,1 0 1,-1 0 0,1-1-1,-1 1 1,0 0 0,1 0-1,-1 1 1,0 0 2,0-1 0,-1 0-1,1 0 1,-1 1 0,1-1 0,-1 0-1,1 0 1,-1 0 0,0 0 0,1 0-1,-1 0 1,0 0 0,0 0 0,0 0-1,0 0 1,-1 1 0,-5 3 43,0 0-1,0-1 1,0 0 0,-13 6 0,3-4 109,1 0 0,-1-1 1,0 0-1,0-2 1,0 0-1,0 0 1,-1-2-1,1 0 0,-26-3 1,39 2-258,1-1 0,0 0 0,-1 0 0,1 0-1,0 0 1,0 0 0,0 0 0,0-1 0,0 0 0,0 1 0,0-1 0,1 0 0,-1 0 0,1-1 0,-1 1 0,1-1-1,0 1 1,0-1 0,0 1 0,-2-5 0,1 1-160,0-1 0,1 1-1,0-1 1,1 1 0,-1-1 0,1 1 0,0-1-1,1 0 1,0-8 0,1-17-752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4:5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17132,'20'-18'1992,"6"4"-936,-2-1-376,11 3 1065,-1 3-249,3 1-392,-1 3-199,0 5-609,-4 0-448,-6 0 192,3-3-64,-9-6-160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4:5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17988,'0'0'51,"1"-1"1,-1 1-1,0 0 1,0-1-1,0 1 1,0 0-1,0 0 1,0-1-1,0 1 1,1 0-1,-1 0 1,0-1 0,0 1-1,0 0 1,1 0-1,-1 0 1,0-1-1,0 1 1,1 0-1,-1 0 1,0 0-1,0 0 1,1 0-1,-1-1 1,0 1-1,0 0 1,1 0-1,-1 0 1,0 0-1,1 0 1,-1 0-1,0 0 1,0 0-1,1 0 1,-1 0-1,0 0 1,1 0-1,-1 0 1,0 0-1,0 1 1,1-1-1,-1 0 1,0 0-1,0 0 1,1 0-1,-1 0 1,0 1-1,0-1 1,1 0-1,-1 0 1,0 0-1,0 1 1,0-1-1,1 0 1,-1 0 0,0 1-1,0-1 1,0 0-1,0 0 1,0 1-1,0-1 1,1 0-1,-1 0 1,0 1-1,0-1 1,0 0-1,0 1 1,0-1-1,10 31 1715,-6-17-1048,-2-10-638,3 9 162,0 0-1,1-1 0,0 0 0,16 22 1,-21-32-295,1 0 0,0 0 0,0 1 0,0-1-1,1 0 1,-1-1 0,0 1 0,1 0 0,-1-1 0,1 1 0,-1-1 0,1 0 0,0 0 0,-1 0 0,1 0 0,0 0 0,0-1 0,0 1 0,0-1 0,0 0 0,0 1 0,0-1-1,0-1 1,-1 1 0,1 0 0,0-1 0,0 0 0,0 1 0,3-3 0,3-1-440,-1 0 1,0-1-1,-1 0 0,1 0 0,-1 0 1,0-1-1,0-1 0,0 1 0,-1-1 1,8-11-1,-8 10 119,0 0 0,-1-1 0,0 0 1,0 0-1,-1-1 0,0 1 0,-1-1 0,5-20 1,-9 18 1257,-7 15 207,-10 15 381,-9 16-175,1 1 1,2 0-1,1 2 0,-32 69 1,54-102-1327,0 0 1,-1 0 0,2 0 0,-1 1-1,0-1 1,1 0 0,0 0-1,0 7 1,0-11-35,0 1-1,0 0 1,0 0-1,1-1 1,-1 1-1,0 0 1,0 0-1,1-1 1,-1 1-1,0 0 1,1-1-1,-1 1 1,1 0-1,-1-1 1,1 1-1,-1 0 1,1-1 0,0 1-1,-1-1 1,1 1-1,1-1-46,-1 1 1,0-1-1,0 0 0,0 0 0,0 0 1,0 0-1,0 0 0,1 0 0,-1 0 1,0 0-1,0 0 0,0 0 0,0-1 1,0 1-1,0 0 0,0-1 0,0 1 1,2-2-1,10-7-609,0-4-268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4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65 138 16732,'0'1'245,"0"0"-1,0 0 1,0 0 0,0 0 0,0 0 0,0 0 0,0 0 0,0 0 0,0 0 0,1 0 0,-1 0 0,0 0 0,1 0 0,-1 0 0,1 0 0,-1 0-1,1 0 1,-1 0 0,1-1 0,0 1 0,-1 0 0,1 0 0,0-1 0,0 1 0,-1 0 0,1-1 0,1 1 0,0 0-100,-1-1 0,1 0 0,0 0 0,0 0 1,-1 0-1,1 0 0,0 0 0,-1 0 0,1 0 0,0-1 0,0 1 1,-1-1-1,1 1 0,2-2 0,1 0-72,0-1-1,1 0 1,-2 0 0,1 0-1,0-1 1,-1 0 0,1 1-1,-1-2 1,5-4 0,-8 6-33,1 1 0,-1 0 1,0-1-1,1 1 0,-1-1 1,0 0-1,0 1 0,-1-1 1,1 0-1,-1 0 0,1 1 1,-1-1-1,0 0 0,0 0 1,0 0-1,-1-3 0,1 4-24,-1 1-1,1 0 1,-1-1 0,0 1-1,0 0 1,1 0-1,-1-1 1,0 1-1,0 0 1,0 0-1,-1 0 1,1 0 0,0 0-1,0 0 1,0 1-1,-1-1 1,1 0-1,0 1 1,-1-1-1,1 1 1,-1-1 0,1 1-1,-1-1 1,1 1-1,-1 0 1,1 0-1,-1 0 1,1 0-1,-1 0 1,1 0 0,-1 0-1,-1 1 1,-3 0-2,1 0 0,-1 1 0,0-1 0,1 1 0,-1 0 0,1 1 0,-1-1 0,1 1 0,0 0 0,0 1 0,0-1 0,1 1 0,-1 0 0,-6 8 0,7-8-27,0 1 0,0 0 0,0 0-1,0 1 1,1-1 0,0 1 0,0 0-1,1 0 1,0 0 0,0 0 0,0 0-1,0 0 1,0 10 0,2-14-31,0-1 0,0 1 0,0-1 0,0 1 0,0-1 0,0 1 0,1-1 0,-1 0 0,0 1 0,1-1 0,-1 1 0,1-1 0,0 0 0,-1 1 0,1-1 0,0 0 0,0 0 0,0 0 1,0 0-1,0 1 0,0-1 0,2 1 0,-1-1-102,0 0 0,1 0 0,-1 0 0,1 0 1,-1 0-1,1 0 0,-1-1 0,1 1 0,-1-1 1,1 0-1,4 0 0,2 0-492,-1-1 0,1-1 0,-1 1 0,0-1 0,1-1 0,14-6 0,-3-1-1425,-2-1 0,0 0 0,22-18 0,-25 16 1325,24-27 1,-34 32 4220,-17 18 673,-4 9-1407,11-13-2193,0-1 0,0 1 0,1 0 0,-1 0 0,1 0 0,1 0 0,-6 13 0,9-18-535,0-1-1,0 0 1,0 0-1,-1 1 0,1-1 1,0 0-1,0 1 1,0-1-1,0 0 1,0 1-1,0-1 1,1 0-1,-1 1 1,0-1-1,0 0 1,0 0-1,0 1 1,0-1-1,0 0 0,0 1 1,1-1-1,-1 0 1,0 0-1,0 0 1,0 1-1,1-1 1,-1 0-1,0 0 1,0 1-1,1-1 1,-1 0-1,0 0 1,0 0-1,1 0 0,-1 0 1,1 1-1,16 0 284,21-8-212,-35 7-61,38-9 24,1 1 0,1 3-1,-1 1 1,1 3 0,54 4-1,-61 4 227,-35-6-235,0-1 1,0 0-1,0 1 1,1-1-1,-1 0 1,0 1-1,0 0 0,0-1 1,0 1-1,0 0 1,0-1-1,0 1 1,-1 0-1,1 0 1,0 0-1,0 0 1,-1 0-1,1 0 1,0 0-1,-1 0 0,1 0 1,-1 0-1,1 0 1,-1 0-1,1 2 1,-1-2-28,0-1 0,0 0 0,0 0 0,0 0 0,0 0 0,-1 0 0,1 0 0,0 1 0,0-1 0,0 0 0,0 0 0,0 0 0,0 0 0,0 0 0,-1 0 0,1 0 1,0 0-1,0 0 0,0 0 0,0 0 0,0 0 0,0 0 0,-1 0 0,1 0 0,0 0 0,0 0 0,0 0 0,0 0 0,0 0 0,-1 0 0,1 0 0,0 0 0,0 0 0,0 0 0,0 0 0,0 0 0,0 0 0,-1 0 1,1 0-1,0 0 0,0 0 0,0 0 0,0 0 0,0-1 0,0 1 0,0 0 0,0 0 0,-1 0 0,1 0 0,0 0 0,0 0 0,0-1 0,-7-8 683,-8-46-52,11 42-831,0 1 0,1-1 0,0 1 0,1-1 0,0 0 1,1-18-1,1 31 84,0-1 0,0 1-1,0-1 1,1 0 0,-1 1 0,0-1 0,0 1 0,1-1 0,-1 1 0,0-1 0,1 1 0,-1-1 0,1 1 0,-1-1-1,1 1 1,-1 0 0,0-1 0,1 1 0,0 0 0,-1-1 0,1 1 0,-1 0 0,1 0 0,-1-1 0,1 1 0,0 0 0,-1 0-1,1 0 1,-1 0 0,1 0 0,0 0 0,-1 0 0,1 0 0,-1 0 0,1 0 0,0 0 0,-1 0 0,1 0 0,28 7-1490,2 5 602,5 1-172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4:5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 20276,'-2'0'495,"1"-1"0,-1 1-1,1-1 1,-1 1-1,1 0 1,-1 0 0,0 0-1,1 0 1,-1 0 0,1 0-1,-1 0 1,0 0-1,1 0 1,-1 1 0,1-1-1,-1 1 1,-1 0 0,3 0-514,0-1 1,0 1-1,0 0 1,0-1-1,1 1 1,-1 0-1,0-1 1,0 1-1,1-1 1,-1 1-1,0 0 1,1-1-1,-1 1 1,1-1-1,-1 1 1,1-1-1,-1 0 1,1 1-1,-1-1 1,1 1-1,-1-1 1,1 0-1,-1 1 1,1-1-1,1 0 1,26 16-693,-11-7 297,-17-8 409,8 3-116,-1 1 0,1 0 0,-1 1 0,0 0 0,11 13 0,-17-18 144,0 1-1,0-1 0,0 1 0,0 0 1,0-1-1,-1 1 0,1 0 0,0 0 1,-1 0-1,1 0 0,-1-1 0,0 1 1,0 0-1,0 0 0,0 0 0,0 0 1,0 0-1,0 0 0,0 0 0,-1 0 1,1-1-1,-1 1 0,0 0 0,1 0 1,-1 0-1,0-1 0,0 1 0,0-1 0,0 1 1,0 0-1,0-1 0,-1 0 0,1 1 1,-2 1-1,-6 5 95,-1 1 0,0-1 0,0 0 1,-1-1-1,0 0 0,0-1 0,0 0 0,-17 5 0,10-4-714,-2-2-1,1 0 0,-1-1 1,-31 2-1,21-3-125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17588,'0'0'46,"0"0"1,0 0-1,0 0 1,0 0-1,0 0 1,0 0-1,1 0 1,-1 0-1,0 0 1,0 0-1,0 0 1,0 0-1,0 0 0,0 0 1,0 0-1,0 0 1,1 0-1,-1 0 1,0 0-1,0 0 1,0 0-1,0 0 1,0 0-1,0 0 1,0 0-1,0 0 1,1 0-1,-1 0 1,0 0-1,0 0 1,0 0-1,0 0 1,0 0-1,0 0 1,0 0-1,0 1 0,0-1 1,0 0-1,1 0 1,-1 0-1,0 0 1,0 0-1,0 0 1,0 0-1,0 0 1,0 0-1,0 1 1,0-1-1,0 0 1,0 0-1,0 0 1,0 0-1,0 0 1,0 0-1,0 0 1,0 0-1,0 1 1,0-1-1,0 0 1,0 0-1,0 0 0,0 0 1,0 0-1,0 0 1,0 0-1,0 0 1,-1 1-1,13-13 1693,19-31-521,-16 23-644,66-87 606,108-107 1,-190 245-1017,-9 2-78,-19 45 0,18-53-279,2 0 1,0 0-1,-7 42 1,16-49-527,0-18 708,0 0-1,0 0 1,0 1-1,0-1 1,0 0-1,0 0 1,0 1-1,0-1 1,0 0-1,0 0 1,0 1-1,0-1 1,0 0-1,0 0 1,0 1-1,0-1 1,0 0-1,1 0 1,-1 0-1,0 1 1,0-1-1,0 0 1,0 0-1,1 0 1,-1 1-1,0-1 1,0 0-1,0 0 1,1 0-1,-1 0 1,0 0-1,0 0 1,1 1-1,-1-1 1,0 0-1,0 0 1,1 0-1,-1 0 1,0 0-1,0 0 1,1 0 0,-1 0-1,0 0 1,0 0-1,1 0 1,-1 0-1,0 0 1,0 0-1,1-1 1,-1 1-1,0 0 1,0 0-1,0 0 1,1 0-1,-1 0 1,0 0-1,0-1 1,0 1-1,1 0 1,-1 0-1,0-1 1,10-9-415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5:2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15 253 17700,'-15'2'509,"28"-7"-267,50-11 38,644-81 1454,14 28-1200,-127 22-368,2 27-158,-414 24-205,-140-1-143,-1 2-1,53 14 1,-72-12 137,-46-5 1306,-3-6-970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5:3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11474,'15'-11'2513,"16"-9"-1498,-7 9-633,0 0-1,1 2 1,41-10 0,82-9 193,-117 22-467,534-57 782,3 40-720,-444 20-151,-8-1-10,914-22 234,-1 36 91,-664 12-275,182 3-618,-518-25 358,-16 1 129,0 0-1,0-1 0,0-1 0,0 0 0,0-1 0,0-1 0,18-5 0,-17-4-180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5:3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9818,'29'17'1248,"15"-5"-535,14-2-233,28-4 1216,14-6-880,28-8-160,11-7-96,16-5-151,4-3-129,4-6-352,-3-5 112,-17 3-40,-13 4-16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1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0 684 14091,'0'43'1096,"5"-9"-952,22-25-80,11-10 440,31-12-424,14-10-40,23-23-104,16-6-96,28-18-240,12-5-232,21-14-736,11-4-417,5-11 1281,-2-2-344,2 8-120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1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14755,'119'-44'1280,"5"-12"-1056,20-9-448,16-1 689,9-8-473,3 2-105,-10 8-47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1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1423 13323,'-5'-1'440,"-14"0"515,18 1-938,1 0 0,0 0-1,0 0 1,-1 0 0,1 0-1,0 0 1,-1 0 0,1 0 0,0 0-1,0 0 1,-1 0 0,1 0 0,0 0-1,0 0 1,-1-1 0,1 1 0,0 0-1,0 0 1,-1 0 0,1 0-1,0-1 1,0 1 0,0 0 0,0 0-1,-1 0 1,1-1 0,0 1 0,0 0-1,0 0 1,0-1 0,0 1-1,-1 0 1,1 0 0,0-1 0,0 1-1,0 0 1,0 0 0,0-1 0,0 1-1,0 0 1,0-1 0,0 1-1,0 0 1,0 0 0,0-1 0,0 1-1,1 0 1,-1 0 0,0-1 0,0 1-1,5-7 198,0 1 1,1 0-1,-1 0 0,1 1 0,0 0 0,1 0 0,12-8 1,12-8 153,128-108 553,65-48-303,31-15-127,199-143 342,-303 227-485,252-234-1,-397 336-467,-1 1 0,-1-1 0,1 0 0,-1 0 0,0 0 0,4-11 0,-7 15-135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1317 13443,'-14'4'336,"11"-4"-278,0 1-1,0 0 0,0-1 1,0 1-1,1 0 0,-1 1 0,0-1 1,1 0-1,-1 1 0,-2 2 1,5-3-14,5-1 20,46-11 301,70-22 1,-61 15-240,399-132 437,-4-22-245,-223 83-152,620-250 583,-352 137-482,-302 122-373,244-92 19,-248 103 22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4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14019,'117'-1'7340,"-20"-3"-6644,105-17-1,-202 21-690,1 0-1,-1-1 0,0 1 1,1 0-1,-1 0 1,0 0-1,1 0 0,-1 0 1,0 0-1,1 0 0,-1 0 1,0 0-1,1 0 1,-1 0-1,1 0 0,-1 0 1,0 0-1,1 0 0,-1 0 1,0 0-1,1 0 1,-1 0-1,0 0 0,1 1 1,-1-1-1,0 0 1,1 0-1,-1 0 0,0 1 1,1-1-1,-1 0 0,0 0 1,0 1-1,1-1 1,-1 0-1,0 1 0,0-1 1,0 0-1,1 1 1,-1-1-1,0 0 0,0 1 1,0-1-1,0 0 0,0 1 1,0-1-1,0 0 1,0 1-1,0-1 0,0 1 1,0-1-1,0 0 0,0 1 1,0-1-1,0 0 1,0 1-1,0-1 0,0 0 1,0 1-1,-1-1 1,1 0-1,0 1 0,0-1 1,-1 1-1,-18 30 144,11-19-83,-86 136 420,-64 108 209,149-231-669,9-19-417,6-16-663,-3 3 653,0-1 1,0 0-1,0 0 1,-1 0-1,-1-1 1,1 1-1,-1-1 0,0-10 1,-1-11-482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4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14355,'-1'-3'1432,"4"5"-759,3-1-177,9 1 768,5-2-80,11 1-280,0-1-135,7-1-169,0 1-192,2-2-856,-3-6 584,-7-10-208,-1-3-88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4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17204,'4'11'1600,"-1"0"-984,-1 1-240,-1 3 616,6 1-159,-3 2-193,2 3-144,3-4-240,1-1-80,0-6-104,6-1-104,4-4-408,-1-5-304,6-8 616,-2-7-104,6-11-96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0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19 284 17764,'0'0'93,"0"1"1,0-1-1,0 1 1,1-1 0,-1 1-1,0-1 1,0 1-1,0-1 1,0 1-1,0-1 1,1 1-1,-1-1 1,0 1 0,1-1-1,-1 0 1,0 1-1,1-1 1,-1 0-1,0 1 1,1-1-1,-1 0 1,0 1 0,1-1-1,-1 0 1,1 0-1,-1 1 1,1-1-1,-1 0 1,1 0-1,20 2 1363,18-11-186,-23 3-1020,-1-1 0,0 0 1,0-2-1,-1 1 0,0-2 1,0 0-1,20-20 0,-26 23-155,0-1 0,-1 0 0,0-1-1,0 0 1,-1 0 0,0-1-1,0 1 1,-1-1 0,-1 0 0,0-1-1,0 1 1,3-17 0,-6 25-78,-1 0 0,1-1 0,-1 1 0,0 0 0,0 0 0,0-1 1,0 1-1,-1 0 0,1-1 0,0 1 0,-1 0 0,0 0 0,1 0 1,-1-1-1,0 1 0,0 0 0,0 0 0,-1 0 0,1 0 0,0 1 0,-1-1 1,1 0-1,-1 1 0,0-1 0,-2-2 0,1 3-10,1 0 0,-1 0 0,0 0 0,1 0 0,-1 0 0,1 1 0,-1-1 0,0 1 0,0 0 0,1 0 0,-1 0 0,0 0 0,1 0 1,-1 1-1,0-1 0,1 1 0,-1 0 0,0 0 0,1 0 0,-1 0 0,-3 2 0,-10 6-8,1 1 0,0 0 0,1 1 0,0 1 0,1 0 1,-22 26-1,20-20 5,1 1 1,1 1 0,0 0-1,-17 39 1,27-51-2,1-1 0,-1 1 0,1 0 0,1 0 0,-1 0 0,1 0 0,1 0 0,-1 0 0,1 0 0,1 0 0,-1 0 0,2 0 0,-1-1 0,1 1 0,0 0 0,5 13 0,-4-16-5,-1 0 0,1-1 0,0 1 0,1 0 1,-1-1-1,1 0 0,0 0 0,0 0 0,0 0 0,0 0 0,0-1 0,1 0 1,0 0-1,0 0 0,0-1 0,0 1 0,0-1 0,0-1 0,1 1 0,-1-1 1,0 1-1,1-1 0,0-1 0,9 1 0,-7-1-100,0-1 0,0 0 0,1 0 1,-1-1-1,0 0 0,0 0 0,-1-1 0,1 0 0,14-8 0,-9 4-116,-1-1 0,0-1 0,0 0 0,18-19-1,-8 2-169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4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16227,'-22'38'1913,"-1"2"-1217,-3-2-208,3 2 784,2-5-351,2-2-129,7-4-272,1-3-136,7-10-384,2-2-376,4-9 1536,2-5-1136,12-5 48,2-2 40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4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17500,'45'-5'5618,"-30"2"-5027,0-1-1,28-12 1,-33 11-646,1 0 1,-1 0-1,0-1 0,0-1 0,-1 0 1,1 0-1,-2 0 0,14-15 0,-21 20 57,0 1 0,0 0 0,0 0 0,0-1 1,0 1-1,0 0 0,-1-1 0,1 1 0,-1-1 0,1 1 0,-1-1 0,1 1 0,-1-1 0,0-1 0,0 2 0,0 0 0,0 1 1,0-1-1,0 1 0,0-1 0,-1 0 0,1 1 0,0-1 0,-1 1 0,1-1 0,0 1 1,-1-1-1,1 1 0,0-1 0,-1 1 0,1-1 0,-1 1 0,1-1 0,-1 1 0,1 0 1,-1-1-1,1 1 0,-1 0 0,0-1 0,-2 1 3,1-1 0,-1 0 0,0 1 0,0 0 0,1-1 1,-1 1-1,0 0 0,1 1 0,-1-1 0,0 0 0,1 1 0,-1-1 0,0 1 0,-2 1 0,-10 5 2,1 0 0,0 1 0,0 1 0,1 0 0,1 0-1,-1 1 1,2 1 0,-1 0 0,1 1 0,1 0 0,0 1 0,1 0-1,-11 21 1,20-34-7,-3 4-17,1 0-1,0 1 1,0 0-1,-2 9 1,3-13-8,1-1 0,0 1 0,0 0 0,0 0 1,0 0-1,0 0 0,0 0 0,0 0 0,0 0 1,0 0-1,0 0 0,0 0 0,1 0 0,-1 0 0,0-1 1,1 1-1,-1 0 0,1 0 0,-1 0 0,1 0 1,-1-1-1,1 1 0,0 0 0,-1-1 0,1 1 0,0 0 1,-1-1-1,1 1 0,0-1 0,0 1 0,0-1 1,-1 1-1,1-1 0,1 1 0,2 0-85,0 0 0,0 0 0,0-1 0,0 1 0,0-1 0,0 0 0,0 0 0,0 0 0,0 0 0,0-1-1,5-1 1,2-1-21,0-1 0,19-8 0,19-12-359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4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16243,'-56'46'2421,"32"-28"-984,-36 37 1,59-54-1387,0 1-1,0-1 1,0 0-1,0 1 1,0-1-1,0 0 1,0 1-1,0-1 1,0 1 0,1 0-1,-1-1 1,1 1-1,-1-1 1,1 1-1,0 0 1,0-1-1,-1 3 1,2-3-39,-1 0 0,0 0 0,1 0 0,-1 0 0,1 0 0,-1 0 0,1 0 0,-1 0 0,1-1 0,0 1 0,-1 0 0,1 0 0,0-1 0,0 1 0,0 0 0,-1-1 0,1 1 0,0-1 0,0 1 0,0-1 0,0 0 0,0 1 0,0-1 0,0 0 0,0 1 0,0-1 0,0 0 0,2 0 0,21 2 29,0-1 0,0-1 0,0-1 0,47-9-1,-17 2 92,-37 6-33,46-3 64,-57 5-25,-1 0 1,1 0 0,0 1 0,-1 0 0,1 0-1,0 1 1,-1-1 0,9 4 0,-15-5-87,1 0-1,0 0 1,0 0 0,0 0-1,-1 0 1,1 0-1,0-1 1,0 1 0,0 0-1,-1 0 1,1 0 0,0 0-1,0 0 1,-1 0 0,1 0-1,0 0 1,0 0 0,0 0-1,-1 0 1,1 0 0,0 1-1,0-1 1,-1 0-1,1 0 1,0 0 0,0 0-1,0 0 1,-1 0 0,1 0-1,0 1 1,0-1 0,0 0-1,0 0 1,-1 0 0,1 0-1,0 1 1,0-1 0,0 0-1,0 0 1,0 0-1,0 1 1,0-1 0,-1 0-1,1-3-23,-1 0-1,1 0 1,-1 0-1,1 0 0,0 0 1,0-1-1,1 1 1,-1 0-1,1 0 0,1-6 1,13-35-27,-7 22-42,-7 18 14,0 0 0,0 0 0,0 1 0,1-1 0,0 1 0,0-1 1,0 1-1,0-1 0,0 1 0,4-4 0,-4 6-17,-1 0 1,1 0-1,-1 0 0,1 1 1,0-1-1,0 0 0,-1 1 0,1-1 1,0 1-1,0 0 0,0-1 1,-1 1-1,1 0 0,0 0 1,0 0-1,0 0 0,0 0 1,-1 1-1,1-1 0,0 1 1,0-1-1,0 1 0,3 1 1,18 7-592,59 19-2107,-72-26 2478,-1 0 0,1-1 0,0 0 0,0 0-1,-1-1 1,19-1 0,9-7-516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4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30 15459,'1'0'87,"-1"0"-1,1 0 0,-1 0 0,0 0 0,1 0 1,-1 0-1,1 0 0,-1-1 0,0 1 0,1 0 1,-1 0-1,0 0 0,1 0 0,-1-1 0,1 1 1,-1 0-1,0 0 0,0-1 0,1 1 1,-1 0-1,0-1 0,1 1 0,-1 0 0,0-1 1,0 1-1,0 0 0,1-1 0,-1 1 0,0 0 1,0-1-1,0 1 0,0-1 0,0 1 1,0 0-1,0-1 0,0 1 0,0-1 0,0 1 1,0 0-1,0-1 0,0 1 0,0-1 0,0 1 1,0 0-1,0-1 0,0 1 0,0-1 0,-1 1 1,1 0-1,0-1 0,0 1 0,-1 0 1,1-1-1,0 1 0,0 0 0,-1 0 0,1-1 1,-1 1-1,-1-2 234,0 1 0,0-1 0,0 1-1,-1 0 1,1 0 0,0 0 0,-1 0 0,-4-1 0,1 2-161,0 0 1,0 0-1,0 0 0,0 0 0,0 1 1,0 0-1,0 1 0,0-1 0,0 1 1,1 0-1,-1 1 0,-8 4 0,10-5-154,1-1-1,-1 1 0,1 1 0,0-1 0,0 0 1,0 1-1,0-1 0,1 1 0,-1 0 1,1 0-1,-1 0 0,1 0 0,0 1 1,0-1-1,1 0 0,-1 1 0,1 0 0,-1-1 1,1 1-1,-1 7 0,2-9-9,0 0 0,0 0 0,1 0 0,-1-1 0,0 1 0,1 0 0,0 0 0,-1 0 0,1 0 0,0 0 0,0-1 0,0 1 0,0 0 0,0-1 0,0 1 0,0-1 0,1 1 0,-1-1 0,1 0 0,-1 1 0,1-1 0,-1 0 0,1 0 0,0 0 0,-1 0 0,1 0 0,3 0 0,6 3-38,-1-1 0,1 0 0,19 2 0,-17-3 7,-4 0 11,9 1-33,-1 0 0,0 1 0,22 9 0,-38-13 58,-1 0 1,1 1 0,0-1-1,0 1 1,-1-1-1,1 0 1,0 1 0,0-1-1,-1 1 1,1-1 0,-1 1-1,1 0 1,0-1-1,-1 1 1,1 0 0,-1-1-1,0 1 1,1 0 0,-1 0-1,0-1 1,1 1-1,-1 0 1,0 0 0,0 0-1,1-1 1,-1 1 0,0 0-1,0 0 1,0 0-1,0 0 1,0 0 0,0-1-1,-1 1 1,1 0 0,0 0-1,0 0 1,0-1-1,-1 1 1,1 0 0,-1 0-1,1-1 1,0 1 0,-1 0-1,1 0 1,-1-1-1,0 1 1,1-1 0,-1 1-1,1-1 1,-2 2 0,-3 3 23,-1 0 0,0 0 0,0 0 1,-9 5-1,-28 15-419,-59 24 0,66-32 182,18-9-47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5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7 413 14731,'-1'-1'113,"0"-1"0,0 1 0,0 0 0,1-1-1,-1 1 1,1-1 0,-1 1 0,1-1 0,0 1 0,-1-1 0,1 1-1,0-1 1,0 1 0,0-1 0,0 1 0,0-1 0,0 1-1,1-1 1,-1 1 0,0-1 0,1 1 0,-1 0 0,1-1 0,0 1-1,-1 0 1,1-1 0,1-1 0,4-5 123,-1 1 0,1 0 0,10-10 0,-7 8 118,56-61 718,152-156-22,-214 222-1036,1 1-1,0-1 0,0 1 1,0 0-1,9-5 0,-13 8-11,1 0-1,-1 0 1,1-1-1,-1 1 1,1 0-1,-1 0 1,0 0-1,1 0 1,-1 0-1,1 0 1,-1 0-1,1 0 0,-1 0 1,1 0-1,-1 0 1,1 0-1,-1 0 1,1 0-1,-1 1 1,1-1-1,-1 0 1,1 0-1,-1 0 1,0 1-1,1-1 1,0 1 0,0 0 0,-1 1 0,1-1 0,0 0 0,-1 0 0,0 0 0,1 0 0,-1 1 0,0-1 0,1 0 0,-1 0 0,0 0 0,0 1 0,0-1 0,0 2 0,-2 17 18,-1 0 0,0 0 0,-10 33 1,1-5 10,-7 28 32,7-33-75,-6 46 1,18-87 20,-1 0-1,1 0 1,0-1 0,0 1-1,0 0 1,0 0 0,0 0-1,0-1 1,0 1 0,1 0-1,-1 0 1,1-1 0,-1 1-1,2 3 1,-1-4 1,0-1 1,0 1 0,0-1-1,0 1 1,0-1-1,0 1 1,-1-1 0,1 0-1,0 1 1,0-1-1,0 0 1,0 0 0,0 0-1,0 1 1,0-1-1,1 0 1,-1 0 0,0-1-1,0 1 1,0 0-1,0 0 1,0 0 0,0-1-1,0 1 1,-1 0-1,1-1 1,1 0 0,22-10 25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5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13963,'-34'47'1740,"20"-28"-1365,0 1 1,-12 24 0,10-13 110,-15 44-1,27-62-371,0 1 1,1-1-1,0 0 1,1 1 0,1 0-1,-1 19 1,2-32-102,0 1 0,0 0 1,0-1-1,0 1 1,0 0-1,0-1 0,1 1 1,-1 0-1,1-1 1,-1 1-1,1 0 0,-1-1 1,1 1-1,0-1 1,0 1-1,0-1 0,0 1 1,0-1-1,0 0 1,0 1-1,0-1 0,0 0 1,1 0-1,-1 0 1,0 0-1,1 0 0,-1 0 1,1 0-1,-1-1 1,1 1-1,0 0 0,-1-1 1,1 0-1,0 1 1,-1-1-1,1 0 0,0 0 1,-1 1-1,1-1 1,0-1-1,-1 1 0,3 0 1,6-2 16,0 1-1,-1-2 1,0 1 0,1-1-1,-1 0 1,0-1 0,0 0 0,-1-1-1,1 0 1,13-11 0,-12 9 40,-1-1-1,0 0 1,0 0-1,-1-1 1,0 0 0,-1 0-1,0-1 1,9-15-1,-14 20-20,0 0 0,-1 0-1,1 0 1,-1 0-1,0 0 1,0-1 0,-1 1-1,0 0 1,0 0 0,0-1-1,0 1 1,-1 0 0,0 0-1,0 0 1,0 0-1,-1 0 1,1 0 0,-1 0-1,-4-6 1,5 8-69,-1 0 1,0 0-1,0 0 1,0 0-1,0 0 1,-1 1-1,1-1 0,-1 1 1,0-1-1,1 1 1,-1 0-1,0 0 1,0 0-1,-1 1 1,1-1-1,0 1 0,0 0 1,-1-1-1,1 1 1,-1 1-1,1-1 1,-1 1-1,1-1 1,-1 1-1,1 0 0,-1 0 1,1 0-1,-7 2 1,-18 11-404,21-9 144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5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21020,'0'0'49,"0"0"-1,0 0 1,-1 0-1,1 0 1,0 0-1,0 0 0,-1 0 1,1 0-1,0 0 1,-1 0-1,1 0 0,0 0 1,0 0-1,-1 0 1,1 0-1,0 1 1,0-1-1,-1 0 0,1 0 1,0 0-1,0 0 1,-1 1-1,1-1 0,0 0 1,0 0-1,0 1 1,0-1-1,-1 0 0,1 0 1,0 0-1,0 1 1,0-1-1,0 0 1,0 1-1,0-1 0,0 0 1,0 0-1,-1 1 1,1-1-1,0 0 0,0 1 1,0-1-1,1 0 1,-1 0-1,0 1 0,0-1 1,0 0-1,0 0 1,0 1-1,0-1 1,0 0-1,0 1 0,0-1 1,1 0-1,-1 1 1,8 22 869,-6-18-539,29 97 178,-4-11-311,-26-89-250,-1 1 0,1-1 0,0 0 1,0 0-1,0 1 0,0-1 0,1 0 0,-1 0 0,1 0 0,-1 0 0,1-1 0,0 1 1,-1 0-1,1-1 0,3 3 0,-4-4-3,1 0 1,-1 1-1,1-1 1,-1 0-1,0 0 1,1 0-1,-1 0 1,1 0-1,-1 0 1,1-1-1,-1 1 0,0 0 1,1-1-1,-1 1 1,1-1-1,-1 1 1,0-1-1,0 0 1,1 1-1,-1-1 1,0 0-1,0 0 1,0 0-1,0 0 1,0 0-1,1-1 0,19-20-517,-1-1-1,29-42 0,8-9-688,-56 71 1148,1 1 1,0 0-1,0 0 0,0 0 0,0 1 1,0-1-1,0 0 0,3-1 0,-4 3 61,-1 0-1,0 0 0,0 0 0,0 0 0,1 0 1,-1 0-1,0 0 0,0 0 0,1 0 0,-1 0 1,0 1-1,0-1 0,0 0 0,0 0 0,1 0 1,-1 0-1,0 0 0,0 1 0,0-1 1,0 0-1,1 0 0,-1 0 0,0 0 0,0 1 1,0-1-1,0 0 0,0 0 0,0 0 0,0 1 1,0-1-1,0 0 0,0 0 0,1 0 0,-1 1 1,0-1-1,0 0 0,0 0 0,0 1 0,-1-1 1,1 0-1,0 0 0,0 0 0,0 1 0,0-1 1,0 0-1,0 0 0,0 1 0,0-1 0,0 0 1,-15 47 188,14-42-125,-46 111 851,-16 49 308,60-146-1574,3-13-16,3-9-99,1-5 192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5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22 109 18236,'29'4'2110,"-22"-3"-1676,1 0-1,0 0 0,-1 0 0,1-1 0,0-1 0,9 0 0,-8-1-237,0-1-1,0 1 0,-1-1 1,1-1-1,-1 0 0,1 0 1,9-7-1,-14 8-143,0 0 0,0 0-1,0 0 1,0-1 0,-1 0 0,1 0-1,-1 0 1,0 0 0,0 0 0,0 0-1,-1-1 1,0 0 0,0 1 0,3-9 0,-5 13-44,0-1 0,0 1 0,0-1 1,0 1-1,0-1 0,0 1 1,0-1-1,0 1 0,0 0 1,0-1-1,0 1 0,0-1 0,0 1 1,0-1-1,0 1 0,-1-1 1,1 1-1,0-1 0,0 1 1,-1 0-1,1-1 0,0 1 0,-1 0 1,1-1-1,0 1 0,-1 0 1,1-1-1,0 1 0,-1 0 1,1-1-1,-1 1 0,1 0 0,0 0 1,-1 0-1,1-1 0,-1 1 1,1 0-1,-1 0 0,1 0 1,-1 0-1,1 0 0,-2 0 0,0 0 17,0 0 0,0 0 0,0 0 0,-1 0-1,1 0 1,0 1 0,0-1 0,-4 2 0,-9 4 41,1 0 0,0 1 1,0 1-1,1 0 0,0 1 0,-21 18 1,14-8-39,1 2 0,-25 35 0,44-56-49,-1 1 0,0 0 1,1 0-1,-1 0 0,0 0 1,1 0-1,-1-1 0,1 1 1,0 0-1,-1 0 0,1 0 0,0 0 1,-1 0-1,1 1 0,0-1 1,0 0-1,0 0 0,0 0 1,0 0-1,0 1 0,1-2-1,-1 1 1,0-1-1,1 1 0,-1-1 0,1 0 1,-1 0-1,1 1 0,0-1 0,-1 0 1,1 0-1,-1 1 0,1-1 0,-1 0 0,1 0 1,0 0-1,-1 0 0,1 0 0,-1 0 1,1 0-1,0 0 0,-1 0 0,1 0 1,-1 0-1,2-1 0,4 0 7,0-1-1,0 0 1,0 0 0,0-1-1,6-3 1,15-12-179,4 0-70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5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62 103 15459,'0'0'5587,"-9"6"-4258,8-5-1224,-31 33 1322,30-31-1353,0-1 0,-1 1 1,1 0-1,1 0 0,-1 0 0,0 0 1,1 1-1,0-1 0,-1 0 1,0 6-1,2-9-62,0 1 0,1 0 0,-1-1 0,0 1 0,0 0 0,0 0 0,1-1 0,-1 1 0,1 0 0,-1-1 0,0 1 0,1-1 0,-1 1 0,1-1 0,-1 1 0,1-1 0,-1 1 0,1-1 0,0 1 0,-1-1 0,1 1 0,-1-1 0,1 0 0,0 0 0,0 1 0,-1-1 0,1 0 0,0 0 0,-1 0 0,1 1 0,0-1 0,0 0 0,-1 0 0,1 0 0,0 0 0,-1-1 0,1 1 0,0 0 0,1 0 0,37-6 82,-32 4-76,214-21 115,-197 21-123,-16 2 5,0-1 0,0 1 0,0 1 0,0-1 0,0 1 0,0 1 0,0 0 0,0 0 0,-1 0 0,1 1 0,7 4 0,-15-7 3,1 0 1,-1 0 0,1 0-1,0 0 1,-1 1 0,1-1-1,-1 0 1,1 0 0,-1 1-1,1-1 1,-1 0-1,1 1 1,-1-1 0,0 1-1,1-1 1,-1 1 0,1-1-1,-1 1 1,0-1-1,0 1 1,1-1 0,-1 1-1,0-1 1,0 1 0,1-1-1,-1 1 1,0-1 0,0 1-1,0 0 1,0-1-1,0 1 1,0-1 0,0 1-1,0 0 1,0-1 0,0 1-1,0-1 1,0 1-1,-1-1 1,1 1 0,0 0-1,0-1 1,-1 1 0,1-1-1,0 1 1,-1-1 0,1 1-1,0-1 1,-1 0-1,1 1 1,-1-1 0,1 1-1,-1-1 1,1 0 0,-1 1-1,1-1 1,-1 0-1,1 0 1,-1 1 0,1-1-1,-1 0 1,0 0 0,-1 2 97,-1-1 1,0 0-1,1 0 1,-1 0-1,0 0 1,1 0 0,-1-1-1,0 1 1,0-1-1,0 0 1,-5 0-1,7 0-56,-1-1 0,0 0-1,1 0 1,-1 0-1,0 0 1,1 0-1,-1 0 1,1 0-1,0-1 1,-1 1 0,1 0-1,0-1 1,0 1-1,0-1 1,0 1-1,0-1 1,0 0 0,0 0-1,1 1 1,-1-1-1,0 0 1,1 0-1,0 0 1,-1 1 0,1-1-1,0 0 1,0-4-1,0-4-42,0 0 0,1 0 1,4-18-1,-4 24-111,0-1 1,0 1-1,1-1 0,0 1 1,-1 0-1,2 0 0,-1 0 1,0 0-1,1 0 1,0 1-1,0-1 0,0 1 1,0 0-1,1-1 1,-1 1-1,1 1 0,0-1 1,-1 1-1,6-3 1,4-1-76,2 0 1,-1 1 0,0 0-1,20-3 1,10-4-292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3:5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18972,'-56'29'4783,"52"-26"-4455,-1 0 1,1 0 0,0 0-1,0 0 1,0 1 0,1-1 0,-1 1-1,1 0 1,-6 9 0,9-12-334,-1 1 0,0-1 1,1 1-1,-1-1 1,1 1-1,0-1 0,0 1 1,-1-1-1,1 1 0,0 0 1,0-1-1,0 1 0,0-1 1,1 1-1,-1-1 0,0 1 1,1-1-1,-1 1 0,1-1 1,0 1-1,-1-1 0,1 1 1,0-1-1,0 0 0,0 1 1,0-1-1,0 0 1,0 0-1,0 0 0,0 0 1,0 0-1,1 0 0,-1 0 1,0 0-1,1 0 0,1 0 1,6 4-253,1 0 0,1 0 1,-1-2-1,12 4 1,-8-3 30,-10-2 158,-1-2 4,1 2 0,-1-1-1,0 0 1,1 1 0,-1-1-1,0 1 1,4 3 0,-6-4 63,-1-1 1,1 1-1,-1 0 1,1-1-1,-1 1 1,0 0-1,1 0 1,-1-1-1,0 1 1,0 0-1,1 0 1,-1 0-1,0 0 1,0-1-1,0 1 1,0 0-1,0 0 1,0 0-1,0 0 1,0 0-1,-1-1 1,1 1-1,0 0 1,0 0-1,-1 0 1,1-1-1,0 1 1,-1 0-1,1 0 1,-1-1-1,1 1 1,-1 0-1,1-1 1,-1 1-1,0 0 1,1-1-1,-2 1 1,-19 21 76,-1-1 0,-1 0 0,0-2 0,-2-1 0,0-1 0,-44 21 0,24-15-107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0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18 254 13491,'-17'-20'944,"23"-2"-696,10-2-104,16-3 216,7 2-8,5-4-368,3 0-96,1 0 152,1 2 0,-12 5-128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0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 18036,'-1'1'173,"0"0"1,0 0 0,1 0-1,-1 0 1,0 0 0,1 0-1,-1 0 1,1 0 0,-1 0-1,1 1 1,0-1 0,-1 0-1,1 0 1,0 0 0,0 2-1,0-2-106,0-1 1,0 0-1,1 1 1,-1-1-1,0 0 0,1 1 1,-1-1-1,0 0 0,0 0 1,1 1-1,-1-1 0,1 0 1,-1 0-1,0 0 0,1 0 1,-1 0-1,0 1 0,1-1 1,-1 0-1,1 0 0,-1 0 1,0 0-1,1 0 0,-1 0 1,1 0-1,-1 0 0,0 0 1,1-1-1,0 1 0,44-14 2104,-32 8-1857,3 1-34,197-59 1898,-179 56-2029,0 1 0,1 2 0,0 1 0,45 1 0,-75 3-157,0 1 0,-1-1 1,1 1-1,-1 0 0,1 0 0,-1 0 0,0 0 0,0 1 1,1 0-1,-1 0 0,0 0 0,0 0 0,0 1 0,-1-1 0,1 1 1,5 6-1,-6-6-137,-1 0 1,0 1 0,0-1-1,0 1 1,0-1 0,-1 1-1,0-1 1,1 1 0,-1 0-1,-1 0 1,1 0 0,0 0-1,-1 0 1,0 0 0,0-1-1,0 1 1,0 0-1,-1 0 1,0 0 0,0 4-1,-1-3-33,1-1 0,-1 1 0,0 0 0,0-1 0,0 0 0,-1 1 0,1-1 0,-1 0 0,0 0 0,-1-1 0,1 1 0,0 0 0,-1-1 0,0 0 0,-4 3 0,-24 14-774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5:5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12267 241 9162,'-438'-23'2122,"8"0"-1233,-150-25-395,-577-28-525,-229 78 164,821 3 105,-1243 33 718,1485-27-915,-930 23-135,23-6 50,6 76 21,555 1-55,489-66 33,-291 102 1,414-119 29,0 2 0,2 3 0,1 2 0,1 3 0,-88 69 0,127-89 0,1 0 0,0 2 0,0-1 0,1 1 0,1 1 0,1 0 1,0 1-1,-9 19 0,15-27-2,1 0 0,0 0 0,0 0 0,1 1 0,0-1 0,1 0 0,0 1 0,0 0 0,0-1 0,1 1 0,1 0 0,0-1 0,0 1 0,0-1 0,1 1 0,0-1 0,1 0 0,0 0 0,6 13 0,0-7-10,0 0 0,1-1 0,0 0 0,1 0 0,1-1 0,0 0 0,0-1 0,14 9 0,20 12-32,52 26 0,-24-20 35,2-2 0,2-4 0,137 36 0,254 24 20,512 2-12,8-57 24,414-20 64,6-22-166,-1221 4 45,3757-47-455,-2724 19 620,-5-60-32,-593-4-49,-465 59 1,286-102 0,-276 63 35,-135 56-16,-2-1-1,56-42 0,-78 53-27,-1-1 1,0 1-1,0-2 0,0 1 0,-1-1 0,-1 0 0,1 0 0,-2-1 0,1 0 1,6-16-1,-10 18 4,1-1 0,-1 1 0,-1 0 1,0-1-1,0 1 0,-1-1 0,1 0 1,-2 1-1,0-1 0,0 1 0,0-1 0,-1 1 1,0 0-1,-5-11 0,-2-2 45,-1 1 0,0 0 0,-2 0 0,-1 1 0,0 1 0,-1 0 0,-27-25 0,-6-1 138,-80-57 0,35 38-82,-2 4-1,-164-75 0,-225-50-139,211 106 0,-39 7-27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1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16834 330 12323,'-130'-52'1408,"-96"-42"-1307,174 73-236,-1 2 0,-1 2 0,-1 3 0,-91-13 0,-226 0 64,333 26 96,-4-1 9,-1698-54 2306,563 72-2347,0 38-469,575-24 309,-1206 46-332,1371-59 374,-1921 124-210,1144-52 311,-723 65 32,900-19 59,18 83 8,561-85 35,325-86 19,-172 84 1,282-119-107,1 0 0,0 2-1,1 0 1,1 2 0,0 0 0,-36 39 0,51-49-27,0 1 1,1 0 0,0 1 0,0 0 0,0-1 0,1 2 0,0-1 0,1 0 0,0 1 0,0-1 0,1 1 0,0 0 0,0 0 0,1 0 0,1 0 0,-1 0 0,1 0 0,1 0 0,0 0 0,0 0 0,0 0 0,1 0 0,6 15 0,-2-11-10,1 0 0,0-1 0,0 0 0,1-1 0,1 0 0,0 0 1,0 0-1,1-1 0,0-1 0,1 0 0,0 0 0,13 7 0,11 5-26,0-1 0,2-2 0,39 14 0,-1-5-11,1-4 1,119 20 0,167 3-13,695-1-77,4-80-67,464-93-33,-4-54 154,575-58 17,-179 88 54,-317 28 192,-1571 122-173,1686-158 604,-10-71 256,-1649 222-854,32-5 37,136-41 0,-64-12-30,-158 67-18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1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2371 66 10098,'-189'-21'1032,"-151"-12"512,-2 22-292,267 14-1204,0 3 0,0 3 0,1 4 0,0 3 1,1 3-1,1 4 0,-129 58 0,-116 85 97,268-135-78,2 1-1,0 2 1,3 2-1,-51 53 0,73-65-19,2 1-1,0 0 0,2 2 0,0 0 0,2 1 0,-17 41 0,26-52-29,0 1 0,2 0-1,0 0 1,2 0 0,0 1 0,0 0-1,2-1 1,0 1 0,2 0-1,0 0 1,1-1 0,6 27 0,2-11-30,2-1 0,1 0 0,2-1 0,1 0 0,1-1 1,2-1-1,44 54 0,-39-57-7,2-1 1,1-1-1,0-1 1,2-1-1,1-2 1,52 29-1,-5-12-36,138 50 1,-95-49-37,2-6 0,0-5 0,2-6 0,1-4 1,1-7-1,239-8 0,-207-14 24,-1-8 0,0-6 0,-2-8 0,-2-5 0,164-66 0,-216 65 170,-3-5 0,95-57 0,-142 70 25,-1-2 0,-2-2-1,-1-2 1,-2-3 0,46-51 0,-74 72-30,-1-1-1,-1 0 1,0-2 0,-2 1-1,19-42 1,-27 51-54,-1 1-1,-1-1 1,0-1 0,0 1 0,-1 0 0,-1-1-1,0 1 1,0 0 0,-2-1 0,1 1-1,-2-1 1,1 1 0,-5-15 0,1 11 5,-1-1 0,0 2-1,-1-1 1,-1 1 0,0 0 0,-1 0 0,-18-21 0,11 17-19,-2 1 0,1 1 0,-2 0 0,-35-22 0,7 10 19,-3 2-1,0 2 1,-1 3 0,-57-17 0,-83-19 488,-3 9 1,-240-29-1,96 35-281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4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1954 155 11674,'-83'-38'1106,"33"14"-618,0 2 0,-86-25 0,102 39-352,-1 2 0,0 1 0,0 2-1,0 1 1,-49 5 0,36 2-81,0 2 1,1 2 0,-60 20-1,-135 67-96,8 21 65,160-79 53,-176 103 129,199-107-76,0 2 0,-73 70 0,113-96-104,0 1 0,1 1 0,0 0 0,1 1 0,1-1 0,-1 2 0,2-1 0,-9 21 0,14-27-18,0-1 1,0 0-1,1 1 1,0 0-1,0-1 1,1 1 0,0 0-1,0-1 1,0 1-1,1 0 1,0-1-1,0 1 1,0-1-1,1 1 1,0-1 0,1 0-1,-1 0 1,1 0-1,0 0 1,1 0-1,-1-1 1,7 8-1,3 2-1,1-1 0,1 0 0,0 0 0,1-2 0,0 0 0,1-1 0,32 17-1,0-6 1,93 30 0,-24-18 4,193 29 1,131-23-20,445-56-23,-743 9 32,880-32 231,-789 22 85,-177 9-5,0-2 0,66-21 0,-95 21-63,0 0 1,0-2-1,-1-2 1,0 0-1,40-29 0,-51 30-49,-1-1 0,0 0-1,-1-1 1,-1-1 0,0 0-1,-1-1 1,-1 0 0,0-1 0,10-22-1,-17 29-85,0 0 0,-1 0 0,0 0-1,-1-1 1,0 1 0,-1-1 0,0 0 0,-1 0-1,0-20 1,-2 22-60,0 0 0,-1 1 1,0-1-1,0 1 0,-1-1 0,-1 1 0,1 0 0,-1 0 0,-1 1 1,0-1-1,0 1 0,-9-12 0,-1 4-27,0 0-1,-1 1 1,-1 1-1,0 0 1,-1 1 0,-1 1-1,0 1 1,-24-10-1,-174-61-142,197 75 96,-282-82-931,-557-90 1,636 150 729,-6 9-61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5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13875,'-9'-6'8178,"9"6"-8138,0 0 1,0 1 0,0-1 0,-1 1-1,1-1 1,0 0 0,0 1-1,0-1 1,0 0 0,0 1 0,-1-1-1,1 0 1,0 1 0,0-1 0,0 0-1,-1 1 1,1-1 0,0 0 0,-1 1-1,1-1 1,0 0 0,-1 0-1,1 0 1,0 1 0,-1-1 0,1 0-1,0 0 1,-1 0 0,1 0 0,0 1-1,-1-1 1,1 0 0,-1 0 0,1 0-1,0 0 1,-1 0 0,-4 1 102,-11-3 44,7 0-178,12 3-5,-3-1-1,0 0 1,0 0-1,-1 0 1,1 0 0,0 0-1,0 0 1,0 0 0,0 1-1,0-1 1,0 0-1,0 0 1,0 0 0,-1 0-1,1 0 1,0 0 0,0 1-1,0-1 1,0 0-1,0 0 1,0 0 0,0 0-1,0 1 1,0-1-1,0 0 1,0 0 0,0 0-1,0 0 1,0 0 0,0 1-1,0-1 1,0 0-1,0 0 1,0 0 0,1 0-1,-1 0 1,0 1 0,0-1-1,0 0 1,0 0-1,0 0 1,0 0 0,0 0-1,0 0 1,1 1-1,-1-1 1,0 0 0,0 0-1,0 0 1,0 0 0,0 0-1,0 0 1,1 0-1,-1 0 1,0 0 0,0 0-1,0 0 1,0 0 0,1 0-1,-1 0 1,0 0-1,0 0 1,0 0 0,0 0-1,0 0 1,1 0-1,-1 0 1,-2 4-3,0 1-1,1-1 1,0 1 0,0-1-1,-1 8 1,4 11 3,-4 42 1,0 0-7,2 74 25,0-133 1,-1-1 1,1 0 0,-1 1 0,0-1 0,0 0 0,-1 0 0,-2 6 0,-4 19 249,9-23 200,0-8-305,-2 1-153,0-15-1542,1-11 858,3 6 228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8:3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826 423 11026,'-134'-27'2307,"-113"-16"1289,219 40-3336,-1 2 1,1 1-1,0 1 1,-1 1-1,1 2 1,-46 11-1,64-12-237,1 0-1,0 1 1,0 0 0,1 1 0,-1 0-1,1 0 1,0 1 0,0 0 0,0 0-1,-12 14 1,11-8-7,0-1 1,1 1-1,0 0 1,1 0-1,1 1 0,-10 25 1,8-11 5,1 0 0,1 1 0,2 0 1,0-1-1,2 1 0,1 0 1,3 32-1,0-37 1,1 0 0,1-1 0,1 0 0,1 1 0,1-2 0,1 1 0,1-1 0,1 0 0,0-1 0,2 0 0,25 33 0,-19-32-8,0-1-1,2-1 0,0-1 1,1 0-1,1-2 0,0 0 1,2-2-1,-1 0 1,42 17-1,0-7 5,0-3 0,1-3 0,107 16 0,209-4 33,-26-34-20,-244-4 9,128-26 1,-180 22 188,81-29 0,-115 32-122,-1-1 0,0-2 0,-1 0 0,0-2 0,33-25 0,-49 32-84,1 0-1,-1-1 1,0-1 0,0 1 0,-1-1 0,-1 0 0,1-1-1,-2 0 1,1 0 0,-1 0 0,-1-1 0,0 1 0,0-1-1,-1 0 1,0 0 0,2-23 0,-5 19-13,0 0 1,0 0-1,-2 1 0,0-1 1,0 0-1,-1 0 0,-1 1 0,-1-1 1,0 1-1,-1 0 0,0 1 1,-12-20-1,-5 0 3,-1 1 0,-1 1 1,-1 1-1,-2 1 0,-1 1 0,-53-38 1,-212-121-25,242 157-12,11 6-4,-213-122-328,-9 23-974,228 110 1546,-1 1 0,0 2 0,-68-9 0,41 13-240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8:5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16455 595 8970,'3'-2'139,"-1"0"0,1-1-1,-1 0 1,0 1 0,0-1 0,0 0 0,0 0-1,0 0 1,0-1 0,-1 1 0,0 0 0,0-1-1,0 1 1,0-1 0,1-3 0,-3 4-80,1 0-1,0 0 1,-1 1 0,0-1-1,0 0 1,1 0 0,-2 1 0,1-1-1,0 1 1,0-1 0,-1 1 0,0 0-1,1-1 1,-1 1 0,0 0-1,0 0 1,0 0 0,0 0 0,0 1-1,-4-3 1,-5-3-33,0 0-1,-1 0 1,1 1-1,-2 1 1,1 0-1,-1 1 1,-13-4-1,-93-13-358,-165-14-859,-232-36 183,362 42 1272,-369-67 804,-5 21-279,-1221-32-160,-4 99-394,1724 8-224,-2932 99 724,714 3-621,427-3-162,526 31 42,22 126 343,1112-209-205,-160 70 0,229-76-70,1 3 0,2 4 0,-83 63-1,147-95-57,0 2 0,2 1 0,-38 40 0,54-53-6,1 1 1,0 0-1,1 0 0,0 1 0,0-1 1,0 1-1,-4 15 0,7-18-3,0 1 0,0-1 0,1 0 0,-1 1 0,1-1 0,0 1 0,1-1 0,-1 1 0,1-1 0,0 0 0,1 1 0,-1-1 0,4 7 0,1 0-4,1 0 1,0-1-1,0 0 1,1 0 0,1-1-1,0 0 1,0 0-1,15 11 1,8 5-15,54 31 1,-8-12 0,1-3 0,126 46 1,-86-47 16,152 30-1,-5-23 36,273 13-1,842 5-23,7-69-88,80-31 45,517-7 50,-1402 37-1,1557-28-5,-8-106 10,179-251 108,-1829 274 19,-350 76-46,199-86-1,-267 96-51,68-43 1,-112 60-36,0-2-1,-2 0 1,0-1 0,0-1 0,-1 0 0,-1-1 0,16-24 0,-26 34-8,-1-1 1,-1 0-1,0 0 1,0 0-1,0-1 1,-1 1 0,0-1-1,-1 0 1,3-18-1,-5 22-4,0 0 0,0 0-1,0 0 1,-1 0 0,0-1 0,0 1-1,0 0 1,0 0 0,-1 1-1,0-1 1,0 0 0,0 1 0,-1-1-1,1 1 1,-1-1 0,0 1-1,-1 0 1,1 0 0,-5-3 0,1 0-11,-1 1 1,1 0 0,-2 1 0,1 0 0,0 0 0,-15-5 0,-57-15-41,9 9 11,-135-11-1,194 25 39,-172-17-59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9:3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1692 97 14443,'-12'1'166,"0"0"-1,0-1 1,0 0-1,1 0 1,-1-2-1,0 1 1,-13-5 0,-79-29 158,71 22-556,-44-11-1,48 18 68,0 1 0,0 2 0,0 1-1,0 1 1,0 1 0,-43 7 0,32-1 29,1 3 0,0 1 1,0 2-1,-41 19 1,9 4 274,1 3 0,2 2 0,1 4 0,-76 66 0,87-64 144,2 3-1,2 2 1,2 3-1,-52 73 1,79-93-188,2 0 0,1 2 1,-24 59-1,34-67-83,2-1 1,0 1-1,2 1 1,1 0-1,-3 49 1,8-58-22,0 1-1,2-1 1,0 0 0,1 0 0,1 0 0,1-1 0,1 1-1,1-1 1,0 0 0,12 20 0,-6-16-3,2-1 1,0-1 0,1-1-1,0 0 1,2-1 0,1 0-1,30 22 1,10 2 47,1-4 1,2-2-1,2-2 0,1-4 1,85 29-1,356 87 643,-484-141-651,541 113 461,-493-109-506,0-4 1,0-3-1,0-2 0,0-4 0,0-3 0,80-17 0,-98 9 4,-1-2 0,-1-2 0,-1-2 0,-1-2 0,-1-3 0,-1-1 0,-1-3 0,-1-1 0,54-50 0,-53 39 23,-2-2 1,-1-3-1,-3 0 1,-2-3-1,-2-1 0,-2-1 1,49-106-1,-67 123-24,-2-2-1,-1 0 1,-1 0-1,6-46 1,-15 66-25,0-1 1,-1 1 0,-1 0-1,0-1 1,-1 1 0,-1-1 0,-1 1-1,0 0 1,-1 0 0,0 0-1,-2 1 1,-8-19 0,6 20-8,0 1 0,-1-1 0,-1 2 0,0-1 1,0 1-1,-2 1 0,1 0 0,-1 0 0,-1 1 1,-22-13-1,8 7-1,-1 2 0,0 2 1,-1 0-1,-48-12 0,-107-17-218,180 40 259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2:4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1044 96 11066,'-194'-70'971,"189"68"-945,-14-4-8,-1 1 0,0 1 1,0 1-1,0 0 1,0 1-1,0 2 0,0 0 1,0 1-1,0 1 1,0 0-1,0 2 0,0 0 1,1 2-1,-34 13 1,20-4-43,0 1 0,2 2 0,0 1 0,1 2 1,1 0-1,1 2 0,1 1 0,-28 33 0,30-28 82,1 1-1,1 1 1,2 1-1,1 1 1,1 0-1,2 2 1,-20 60-1,28-63 84,2 1-1,1-1 0,2 1 1,1 0-1,1 1 1,2-1-1,7 56 1,2-30-60,3-1-1,2 0 1,30 80 0,-33-109-96,1 0 0,1-2 1,2 1-1,0-2 0,2 0 0,1-1 1,1-1-1,0 0 0,2-2 0,1 0 1,1-1-1,1-2 0,0 0 0,2-1 1,53 27-1,-25-21-38,1-3 1,0-2-1,64 13 0,176 18-87,-143-33 16,1-6-1,0-7 1,156-16-1,-211 2-346,-1-4 0,0-4 0,-2-5 0,0-4 0,161-69 0,-212 75 302,-1-2 1,-1-2 0,39-30 0,-63 42 211,-2 0-1,1-2 1,-2 0 0,0-1-1,-1-1 1,0 0 0,-2 0 0,21-38-1,-29 46 86,-1-1 0,1 1-1,-2 0 1,1-1 0,-1 0-1,-1 0 1,0 1 0,0-1-1,-1 0 1,0 0-1,-1 0 1,0 0 0,0 1-1,-1-1 1,0 0 0,-1 1-1,0-1 1,-1 1-1,0 0 1,0 0 0,-10-15-1,-2 3 215,0 0 0,-1 0-1,-1 2 1,-1 0 0,-1 1 0,-42-29-1,9 12 104,-2 2-1,-114-49 1,-130-27-261,-297-64-568,364 122 222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0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11322,'-11'10'4149,"13"-8"-4049,0 0 1,0 0-1,0 0 0,1-1 0,-1 1 0,1-1 0,-1 0 0,1 0 0,0 0 0,4 2 1,2 0 2,6 3-40,0-1 0,0 0 0,1-1 0,-1 0 0,1-2 0,22 2 0,-3-3 605,65-8 0,-77 7-567,0 0 0,0 1 1,0 2-1,0 0 0,31 9 0,12 1-85,14-3 11,98-1 0,-29-3-1,-112-1-23,-1 1 1,52 16-1,32 6 3,19-5 14,190 58 0,-314-77-14,0 0 0,0-1-1,1-1 1,-1 0 0,1-1-1,-1-1 1,1 0 0,-1-2-1,1 1 1,28-8 0,-43 8-6,-1 1 1,1 0 0,-1 0 0,1-1-1,-1 1 1,1 0 0,0 0-1,-1 0 1,1 0 0,-1 0-1,1 0 1,-1 0 0,1 0-1,-1 0 1,1 0 0,0 0 0,-1 0-1,1 0 1,-1 0 0,1 1-1,-1-1 1,1 0 0,-1 0-1,1 1 1,-1-1 0,1 0-1,-1 0 1,1 1 0,-1-1-1,0 1 1,1-1 0,-1 0 0,0 1-1,1-1 1,-1 1 0,0-1-1,1 1 1,-1-1 0,0 1-1,0-1 1,0 1 0,1-1-1,-1 1 1,0 0 0,0-1-1,0 1 1,0-1 0,0 1 0,0-1-1,0 1 1,0-1 0,0 1-1,0 0 1,-1-1 0,1 1-1,0-1 1,0 1 0,0-1-1,-1 1 1,1 0 2,-1-1-1,1 1 1,-1-1-1,0 1 1,1-1 0,-1 1-1,1-1 1,-1 0-1,0 1 1,1-1 0,-1 0-1,0 1 1,1-1-1,-1 0 1,0 0-1,0 0 1,1 0 0,-1 0-1,0 0 1,0 0-1,1 0 1,-1 0 0,0 0-1,-1 0 1,-20-3 28,-309-83-9,86 19-29,196 57-2,-86-5 0,30 5-11,77 5 18,-42-12-1,42 9 1,-43-7 0,-1 9 0,-94 4 0,-38-2-2,187 2 8,0-1 0,1-1 0,-26-9 0,30 9-3,12 4-1,-1 0-1,1 0 0,-1 0 0,1 0 1,-1-1-1,1 1 0,0 0 0,-1 0 1,1 0-1,-1 0 0,1-1 0,-1 1 1,1 0-1,0-1 0,-1 1 0,1 0 0,0 0 1,-1-1-1,1 1 0,0-1 0,0 1 1,-1 0-1,1-2 0,8-2-47,17 1-23,187 21 16,-95-4 38,-53-9 16,205 22-21,-2 22-3,-113-5-37,-85-23-611,1-2 0,118 16-1,-176-34 440,0 0-1,0-1 1,0 0-1,0-1 1,19-3-1,-11-4-165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0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16436,'-8'8'1840,"11"-1"-888,8 1-264,16-2 1073,12-1-145,17-2-344,10-2-176,9-1-319,-1 0-105,-1 0-328,-4 0-320,-11 2 688,-9 4-656,-17 6-24,-12 0 24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3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1996 387 9474,'-71'-68'1042,"-2"4"1,-131-89-1,178 137-1007,0 1 0,-1 1 0,-37-14-1,46 21-29,0 2 0,-1 0-1,0 1 1,0 1-1,0 1 1,-28-1-1,17 5 1,0 2 0,0 1 1,0 1-1,1 1 0,0 1 0,0 2 0,-37 19 1,-187 111 79,230-126-76,-67 42 48,2 4-1,4 4 1,2 3-1,-133 141 1,180-168-36,1 1 0,2 2 0,-32 56 0,53-77-15,0 0 0,1 1 1,1 0-1,2 1 0,0 0 0,1 0 1,2 0-1,0 1 0,0 27 1,4-27-2,1 0 0,1-1 1,2 1-1,0 0 1,1-1-1,2 0 0,0-1 1,16 33-1,-9-26-7,2-2-1,2 1 1,0-2-1,2-1 0,40 44 1,-21-33-27,2-2 0,0-2-1,3-1 1,0-3 0,2-1 0,1-2 0,87 33-1,-51-31-36,1-3 0,2-3 0,0-5 0,97 8-1,-39-15-12,248-15 0,-79-30 253,-239 21 11,0-3 0,81-31 1,-122 35 1,1-1 0,-2-1 1,0-2-1,-1-2 1,47-35-1,-64 42-60,0 0-1,0-1 0,-2 0 1,0-1-1,0-1 0,-1 0 1,-1 0-1,0-1 0,-1 0 1,-1-1-1,-1 0 0,9-31 1,-11 28-56,-2-1 1,0 0 0,-1 1-1,-1-1 1,-2 0 0,0 0-1,-1 0 1,0 0-1,-2 0 1,-1 1 0,0 0-1,-2 0 1,0 0 0,-19-34-1,10 24-80,-2 2 0,-1 0 0,-2 1 0,0 1 0,-2 1 0,-1 1 0,0 1 0,-47-33 0,-77-34-109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6:1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43 12267,'-10'-7'755,"-37"-19"1885,43 24-2237,1 1 0,-1-1 1,0 1-1,1 0 0,-1 0 0,0 0 0,0 1 0,0-1 0,0 1 0,-7 0 0,10 1-365,1-1-1,-1 0 0,1 0 1,0 0-1,-1 1 1,1-1-1,-1 0 0,1 1 1,0-1-1,-1 0 1,1 1-1,0-1 0,0 0 1,-1 1-1,1-1 1,0 1-1,0-1 0,-1 0 1,1 1-1,0-1 0,0 1 1,0-1-1,0 1 1,0-1-1,0 1 0,0-1 1,0 1-1,0-1 1,0 1-1,0-1 0,0 1 1,0-1-1,0 0 0,0 1 1,0-1-1,1 1 1,-1-1-1,0 1 0,0-1 1,0 0-1,1 1 1,-1-1-1,0 1 0,1-1 1,-1 1-1,18 26 581,-14-20-419,21 26-7,1-1 0,1-1 0,57 48-1,-52-49-117,57 48-1,127 86-1,111 46-21,-301-194-45,175 103 67,-155-96-38,1-1 0,73 23-1,-105-40-18,13 4 7,-23-8 28,-14-6 51,-16-7-68,1-2 0,0-1 0,-41-32-1,-59-66-37,47 41 1,-190-144-22,-13 17 5,279 199 20,-109-83-17,95 70 7,2 0-1,-1-1 1,2 0-1,0-1 0,-12-20 1,40 43-96,244 216-16,-138-127 131,-1 2 2,163 145 3,-129-103-6,-125-116-9,1-2 0,1-2 0,47 25 0,-47-36-18,-24-11 9,-19-11 11,-62-41 13,-34-27 3,-413-310 0,446 338-42,-3 3 0,-134-63-1,197 109-16,14 6-4,9 6 8,24 14-28,1-1 0,50 24 0,-6-4-55,64 41-245,129 72-702,125 78-1922,-314-184 2516,-5-7-77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7:3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2 9154,'-55'-2'1487,"-86"9"1,111-3-1254,0 1 0,1 1 0,0 2 0,-43 17 0,59-19-215,1 1 0,0 0 0,1 1 0,0 0 0,0 1 0,0 0 0,1 0 0,1 2 0,0-1 0,0 1 0,1 0-1,0 1 1,1 0 0,-11 25 0,-1 9 22,3 0-1,-20 93 0,11-14 29,5 2 0,6 1 0,2 129 0,13-202-37,1 0 0,4 0 0,18 85 0,-17-112-23,1 0-1,2 0 0,1-2 0,1 1 1,1-1-1,1-1 0,1 0 1,30 36-1,-25-39-6,0-1 1,2-1-1,1 0 0,0-2 1,1-1-1,1 0 0,1-2 1,0-1-1,1-1 0,0-2 0,1 0 1,0-2-1,1-1 0,44 7 1,-19-8 5,0-3 1,0-2-1,1-2 1,-1-2-1,96-17 1,-85 5 2,1-2 0,-2-4 0,0-2 0,75-38 0,-61 19 5,-2-4-1,-2-3 0,70-60 1,-111 81-19,-1-1-1,-1-2 1,-1-1 0,-2-1 0,33-49-1,-50 64 11,-1 0 0,-1-1-1,0 0 1,-2 0 0,0-1 0,0 0-1,-2 0 1,-1-1 0,0 1 0,-1-1-1,-2 0 1,0 0 0,-2-33-1,-2 34 53,0 0-1,-1 0 0,-1 0 1,-1 1-1,0 0 0,-2 0 1,-13-23-1,7 16 57,-2 2-1,0 0 1,-2 1-1,-28-28 1,-12 0 212,-1 2 0,-117-72 0,-70-28-506,85 52-234,93 57 259,2 6-58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8:0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2663 230 9794,'-97'-26'1724,"-124"-50"1,168 54-1503,-2 3 0,0 3 1,-2 1-1,1 4 0,-1 1 1,-65-1-1,-49 5-192,-195 19 0,297-5-21,0 3 0,1 4-1,1 2 1,0 3 0,1 3-1,-72 36 1,62-20-21,1 3 0,2 4 0,2 3 0,-103 92 1,127-98 5,3 2 0,-67 86 0,92-105 1,2 1 0,0 1 0,2 0 0,0 1 0,3 1 0,0 0 0,-9 37 0,18-51-3,0 2 0,1-1 0,1 0 0,0 0-1,2 1 1,0-1 0,0 0 0,2 1 0,0-1 0,1-1 0,1 1 0,9 21-1,-2-12-6,1 0-1,1-2 1,1 0-1,1 0 1,1-1-1,36 35 0,-25-31 11,0-2-1,2 0 1,0-2-1,2-2 1,63 33-1,-48-33 3,2-1 1,0-3-1,89 20 0,-37-20 11,0-5 1,1-4-1,194-11 1,-164-8 10,-1-6 0,197-50 0,241-121 48,-450 139-47,-2-4 0,160-101 0,-225 120-1,-2-1-1,-2-3 1,-1-2-1,-2-1 1,-2-3-1,-2-2 0,45-64 1,-73 91 23,-1-1 0,-1 0 0,-1 0 0,-1-1 0,0 0 0,-2-1 0,5-22 0,-10 33-7,0 0 0,-1 0 0,0 0 0,-1 0 0,0 0 0,-1 0 0,0 0 0,-1 0 1,0 1-1,0-1 0,-2 0 0,1 1 0,-1 0 0,-1 0 0,1 0 0,-9-12 0,0 4 25,0 2-1,-1-1 1,-1 2-1,-1 0 1,0 0-1,-1 2 1,-18-12 0,-8-2 64,-86-39 1,48 33-172,-1 3 1,-1 5 0,-161-30-1,-266 6-69,275 39 37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8:0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2041 0 9426,'-331'9'3215,"264"-4"-2883,1 3-1,0 3 1,0 2-1,-77 29 0,26 0-104,-151 78 0,229-101-208,2 2 0,0 1 0,1 3 0,1 0 0,1 2 0,2 2 0,1 1 0,-28 34 0,-32 58 10,-99 171 0,166-252 9,1 1 1,2 1 0,2 0 0,2 2-1,-20 78 1,33-102-6,1 0 0,1 0 0,1 1 0,1-1 0,0 0 0,6 29 0,-3-34-12,0-1 1,2 1-1,0-1 0,1 1 0,0-2 1,1 1-1,1-1 0,0 0 0,13 17 1,-9-18-15,0 1 1,1-2 0,1 1-1,0-2 1,0 0 0,1-1-1,0 0 1,1-1 0,0-1-1,1 0 1,-1-1 0,2-1-1,24 5 1,6-1-7,0-2 0,1-2-1,86-1 1,-51-9 11,-1-2-1,1-4 0,-2-4 0,0-4 0,0-3 1,79-33-1,-1-10 19,289-164 0,-41-35 6,-21-29 68,-297 221 8,-3-3 0,123-139 0,-199 200-77,-1 1-1,0-2 1,-1 1-1,0-1 0,11-27 1,-18 36-21,-1 1 0,1-1-1,-1 1 1,0-1 0,0 0 0,-1 1 0,1-1 0,-1 0-1,0 0 1,0 1 0,-1-1 0,0 0 0,1 0 0,-1 1-1,-1-1 1,1 1 0,-1-1 0,0 1 0,0-1 0,0 1-1,0 0 1,-1 0 0,-6-7 0,0 2 11,-1 0 0,0 0 1,-1 1-1,0 1 0,0 0 0,-1 0 0,0 1 1,0 1-1,-18-6 0,-35-12 40,-1 3 0,0 3 0,-1 2 0,-101-7 0,-278 5 13,419 17-76,-222 3 34,-376 53-1,423-22-316,1 8 0,-245 86 0,366-100 10,1 3 0,1 3 0,-79 49 0,71-30-80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2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17148,'2'-3'162,"-1"-1"0,1 1 0,0 0 1,0 0-1,0 0 0,0 0 0,0 0 1,1 1-1,-1-1 0,1 1 0,0-1 1,0 1-1,0 0 0,0 0 0,0 0 1,0 1-1,0-1 0,1 1 0,-1 0 1,6-2-1,10-2 169,1 1-1,32-3 1,-20 3 172,151-18 695,236 2-1,235 37-918,-375 0-269,234 19 21,100 8 25,-556-41-110,66-6-1,-120 3-38,-1 0 0,0 0 0,1 0 0,-1-1 0,0 1 0,0-1 0,1 0-1,-1 0 1,0 1 0,4-4 0,-5 3 29,0 0 0,0 0 0,0 0 0,0-1 0,0 1 0,0 0 0,-1-1 0,1 1 0,0-1 1,-1 1-1,1-1 0,-1 1 0,0-1 0,1 1 0,-1-1 0,0 1 0,0-1 0,0 0 0,0-2 0,-3-35-320,-3-3-116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3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13 14139,'5'-12'2561,"-8"30"-821,-18 59-297,-12 108 0,3 84-468,29-262-939,-47 565 1133,22-241-933,-64 1091-146,74-746-1172,19-555-379,1-103 1199,-5-18 255,1 0 0,0 0 0,0 0 0,0 0-1,0 1 1,0-1 0,0 0 0,0 0 0,0 0 0,0 0-1,0 1 1,0-1 0,0 0 0,0 0 0,1 0-1,-1 0 1,0 0 0,0 1 0,0-1 0,0 0-1,0 0 1,0 0 0,0 0 0,0 0 0,0 1 0,1-1-1,-1 0 1,0 0 0,0 0 0,0 0 0,0 0-1,0 0 1,1 0 0,-1 0 0,0 0 0,0 0 0,0 0-1,0 1 1,0-1 0,1 0 0,-1 0 0,0 0-1,0 0 1,0 0 0,0 0 0,1 0 0,-1 0-1,0-1 1,0 1 0,0 0 0,0 0 0,1 0 0,-1 0-1,0 0 1,0 0 0,0 0 0,0 0 0,0 0-1,0 0 1,1 0 0,-1-1 0,0 1 0,0 0 0,0 0-1,0 0 1,0 0 0,0 0 0,0 0 0,1-1-1,6-19-448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3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0 733 14827,'4'3'145,"-1"0"0,1-1 0,-1 1 0,1-1 0,0 0 0,0 0-1,0-1 1,0 1 0,0-1 0,0 0 0,0 0 0,0 0 0,6 0 0,-2-1 4,-1 0 0,0 0-1,1-1 1,-1 0 0,0-1 0,0 1 0,9-5 0,4-2 215,0-1 0,-2-1 1,1-1-1,27-21 0,-5-1 142,-1-2 0,-2-1 0,-2-2 0,45-61 0,-35 35-135,-4-2 0,47-93 1,-35 34-116,-49 105-199,-6 19-25,-2 12 12,-6 33-1,2 0-1,2 1 1,2 0-1,6 89 1,5-48-75,32 144 0,-20-154-158,2-1-1,4-1 0,57 114 1,-23-76 35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8:1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8762,'-3'-3'-440,"-1"0"448,1 0 24,0-2 248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8:1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2119 312 10738,'-3'-1'840,"1"0"1,-1 0-1,1 0 0,-1 0 0,0 1 0,1-1 0,-6 1 1,1-1-1003,-21-4 662,-1-2 0,1-1 0,-41-18-1,44 17-360,1 1-1,-29-5 0,28 7 89,0-1 0,-30-12 1,2-6 3,24 10-179,-1 2 0,0 1 1,-1 1-1,-49-10 0,-239-57 864,299 72-853,-1 1-35,0 1-1,0 1 1,-1 1 0,1 1 0,-1 1 0,1 0 0,-1 2 0,1 0 0,0 2 0,-34 9-1,19-6 15,0-2 0,0-2 0,-48-1-1,-36 4 91,108-4-131,0 0 0,0 1 0,0 0 0,1 1 0,-1 1 0,1 0 0,0 0 0,0 1 0,1 0 0,0 1-1,0 0 1,0 1 0,1 0 0,0 0 0,1 1 0,-12 15 0,-36 38-32,-101 89 0,151-146 29,-8 10-6,0 0 0,0 1 0,2 1 0,0 0 0,1 1 0,0 0 0,2 0 0,0 1 0,1 1 0,1-1 0,1 1 0,1 0 0,-3 24 0,6-32 1,1 1 1,0-1-1,1 1 0,1-1 0,0 1 0,1-1 1,0 0-1,1 0 0,0 0 0,6 14 1,-2-10-3,0 0 0,2-1 0,0 0 0,0 0 0,2-1 0,19 21 0,-8-13 2,1-1 0,1-2 0,1 0 0,1-1 0,0-2 0,1-1 0,54 23 0,-32-21 1,1-2 0,63 11 0,107 7 11,-148-23-2,522 38-221,-501-48 181,0-4-1,0-4 1,-1-4-1,127-34 1,-185 36 49,-1-1-1,1-1 1,-2-2-1,0-2 1,-1 0-1,38-28 1,-56 34-1,-1 0 1,0-1-1,0-1 0,-1 0 1,0-1-1,15-24 1,-20 27-3,-1-1 1,0 0-1,0 0 1,-1 0-1,0 0 1,-1-1-1,-1 0 1,0 0-1,0 1 1,0-16-1,-2 16 2,-1 1-1,0 0 0,0-1 0,-1 1 0,0 0 0,-1-1 1,0 1-1,-1 1 0,0-1 0,0 0 0,-9-13 0,4 11-4,0 0 0,0 1 0,-1 0-1,0 0 1,-1 1 0,0 1-1,-20-13 1,6 7-181,-2 0-1,0 2 1,0 1-1,-1 2 1,-1 0-1,0 2 1,-44-7-1,13 7-137,-81-2 1,88 10-62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0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33 15771,'14'-12'1561,"-11"9"-1029,0 0-1,0 1 1,0 0-1,1-1 1,-1 1-1,7-3 1,-10 5-482,0 0 0,0 0 0,0 0 0,0 0 0,1 0 0,-1 0 0,0 0 0,0 0 0,0 0 0,0 0 0,0 0 0,0 0 0,1 0 0,-1 0 0,0 0 0,0 0 0,0 0 0,0 0 0,0 0 0,1 0 0,-1 0 0,0 0 0,0 0 0,0 0 0,0 0 0,0 0 0,0 0 0,0 0 0,1 0 1,-1 0-1,0 0 0,0 1 0,0-1 0,0 0 0,0 0 0,0 0 0,0 0 0,0 0 0,0 0 0,0 0 0,1 1 0,-1-1 0,0 0 0,0 0 0,0 0 0,0 0 0,0 0 0,0 0 0,0 1 0,-3 9 1207,-7 11-217,-39 56 590,-43 72-279,78-123-1225,2-1 1,1 2 0,1 0-1,-7 31 1,15-50-97,1 0 0,0-1-1,0 1 1,0 0 0,1-1 0,0 1-1,3 12 1,-3-17-17,1 0 0,0 0 0,0 0 0,0 0 0,0 0 0,1 0 0,-1 0 0,1 0 0,-1-1 0,1 1 0,0-1 0,0 1 0,1-1 0,-1 0 0,0 0 0,1 1 0,-1-2 0,1 1 0,0 0 0,4 2 0,1-2 17,0 1 1,0-1-1,1 0 1,-1 0-1,0-1 1,1-1-1,0 1 1,-1-1-1,1-1 1,-1 1-1,13-4 1,-3 1-27,1-2 1,0 0-1,-1-2 0,18-8 1,-24 10-186,0-1-1,-1-1 1,0 0 0,-1 0-1,1-1 1,-1 0 0,-1-1-1,0 0 1,0-1 0,0 0 0,-2 0-1,1-1 1,-1 0 0,-1 0-1,0-1 1,9-22 0,-3-9-479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8:2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1513 185 10562,'-24'-4'624,"0"-1"1,0 0-1,0-2 0,1-1 0,0 0 0,-33-19 0,35 17-452,1 0-1,-2 2 1,1 0-1,-1 2 0,0 0 1,-1 2-1,1 0 1,-35-1-1,-60-4 695,-146-32 1,235 37-808,0 1 0,0 1 0,-1 1 0,1 2 0,-1 1 0,1 1 0,-48 11 1,40-4-39,0 1 0,0 2-1,1 1 1,1 2 0,-43 27 0,62-34-2,0 2-1,1 0 1,0 0-1,1 1 0,0 1 1,1 0-1,0 1 0,-12 18 1,18-21-12,0-1 0,1 1 0,0 0 0,0 1 0,1-1 0,1 1 0,0 0 0,0 0 0,1 0 0,1 0 0,0 0 0,1 0 0,1 14 0,1-6 6,1-1 0,1 0 0,1 1 0,0-2 0,2 1 0,0-1-1,1 0 1,1 0 0,0-1 0,2 0 0,0-1 0,0 0 0,2-1 0,0 0-1,1-1 1,0 0 0,17 11 0,0-2 25,2-1-1,0-2 1,1-1 0,1-2 0,1-2-1,0-1 1,66 16 0,278 58 185,12 3-149,-352-81-71,41 11 19,155 21-1,-211-40-11,0 0-1,1-2 1,-1-1 0,0-1 0,0-1 0,0-2-1,-1 0 1,1-1 0,-1-2 0,39-17 0,-9-4 113,-3-2 0,0-2 0,-2-3 1,-2-2-1,-1-1 0,70-80 0,-102 103-41,0-1 0,-1 0-1,-1-1 1,0 0-1,12-28 1,-22 42-65,0-1 1,0 0 0,-1 0-1,1 1 1,-1-1 0,0 0 0,0 0-1,-1 0 1,0 0 0,0 0-1,0 0 1,0 0 0,-1 0-1,1 0 1,-1 0 0,-1 0 0,1 0-1,-1 0 1,0 1 0,0-1-1,0 0 1,0 1 0,-1 0-1,0 0 1,0 0 0,0 0 0,0 0-1,-1 0 1,-4-3 0,-5-3-1,-1 0 0,0 2 1,0-1-1,-1 2 1,-30-12-1,-86-20-497,79 25 34,-60-20 18,69 20 153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8:2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4841 2212 14171,'-2'-4'144,"0"1"-1,0-1 0,0 1 1,0-1-1,-1 1 1,1 0-1,-1 0 1,0 0-1,0 0 1,0 1-1,0-1 1,0 1-1,-1 0 1,-3-2-1,-9-4 253,0 1 0,-17-6 1,0 1 216,-2-3-75,8 2-157,0 2 0,-1 0 0,0 2-1,-56-10 1,-17 11-163,-105 6 0,108 3-204,-121-13-1,158 4-5,-628-75 89,459 52-72,3-10-1,-332-105 1,367 85 76,-270-126 0,293 101-45,-296-201 1,338 192 91,3-5-1,-181-189 1,273 254-82,1-1 1,2-2-1,-30-50 0,46 65-19,2 0 1,0-1 0,2 0-1,0 0 1,2-1 0,1 0-1,-6-41 1,10 46 174,0 3-465,-1-33 0,4 45 200,-1 0-1,1 0 0,0-1 0,0 1 1,0 0-1,1 0 0,-1 1 1,1-1-1,1 0 0,3-7 1,2-2-133,1-5-72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8:2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24 643 12555,'-3'6'585,"2"-4"-445,1 1 0,-1-1 0,0 0 0,0 1 0,0-1 0,0 0 0,-1 0 0,1 0 0,-1 0 0,1 0-1,-1 0 1,1-1 0,-4 3 0,5-5-13,-1 0-1,1 0 0,0-1 1,0 1-1,0 0 0,0 0 1,0-1-1,0 1 0,0 0 1,1 0-1,-1-1 0,0 1 1,1 0-1,0-2 0,51-156 2928,34-117-1137,-69 203-1408,9-75 1,-26 148-508,0 0 0,0 0 1,0 0-1,0 0 1,0 0-1,0 0 0,0 0 1,0 0-1,0-1 1,0 1-1,-1 0 0,1 0 1,0 0-1,0 0 1,0 0-1,0 0 0,0 0 1,0 0-1,0 0 1,0 0-1,1-1 0,-1 1 1,0 0-1,0 0 1,0 0-1,0 0 0,0 0 1,0 0-1,0 0 1,0 0-1,0 0 1,0 0-1,0 0 0,0-1 1,0 1-1,0 0 1,0 0-1,0 0 0,0 0 1,1 0-1,-1 0 1,0 0-1,0 0 0,0 0 1,0 0-1,0 0 1,0 0-1,0 0 0,0 0 1,0 0-1,0 0 1,1 0-1,-1 0 0,0 0 1,0 0-1,0 0 1,0 0-1,0 0 0,0 0 1,0 0-1,0 0 1,0 0-1,0 0 0,1 0 1,-1 0-1,0 0 1,0 0-1,5 11 88,10 29-38,-3-7-23,-3-15-120,0-1-1,1 0 0,1 0 1,1-1-1,0 0 1,1-1-1,1 0 0,0-1 1,20 15-1,-8-10-88,0-1 0,2-1-1,0-2 1,59 25 0,-5-12-156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8:2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6024 6501 13251,'-2'-1'139,"0"1"0,0-1 0,0 0 0,0 0 0,0 0 0,0 0 0,1 0 0,-1 0 0,0 0 1,0-1-1,1 1 0,-1-1 0,1 1 0,-1-1 0,1 0 0,0 1 0,0-1 0,-2-3 0,-1-5 285,-1 0 0,-4-17 0,7 19-242,0 1 0,-1 0 1,0 0-1,0 0 0,-5-8 1,-3 3-7,-1 0 1,0 2 0,-1-1-1,0 1 1,0 1 0,-1 0-1,-20-8 1,1-2-54,-283-159 276,221 132-381,-145-50 0,-54-1-1,-457-160 36,509 164-53,-416-143-1,177 82 7,360 107-19,-215-118 0,203 89 11,-131-78-8,11-20-6,100 51-100,6-6 1,-208-238-1,60 9-159,31-25 107,103 96 90,121 205 19,-48-141-1,58 123-89,6-1 0,3-1 0,5 0 0,5-2 0,4 1 0,13-199 0,1 234 87,4-1 0,2 2-1,3 0 1,4 0 0,2 2-1,3 1 1,57-105-1,-38 94 40,3 2-1,3 3 1,4 2-1,2 2 1,111-101-1,-80 97 31,134-83 0,-47 35-250,-153 103-7,-1-1 1,0 0 0,-1-2-1,19-21 1,-17 11-37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8:2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24 240 15443,'0'0'7,"-19"-6"1232,18 6-1223,1-1-1,0 1 1,-1 0-1,1 0 1,0-1-1,0 1 1,-1 0 0,1 0-1,0-1 1,0 1-1,-1 0 1,1-1-1,0 1 1,0 0-1,0-1 1,0 1-1,-1-1 1,1 1-1,0 0 1,0-1-1,0 1 1,0 0-1,0-1 1,0 1-1,0-1 1,0 1-1,0 0 1,0-1-1,0 1 1,0-1-1,0 1 1,1 0-1,-1-1 1,0 1 0,0 0-1,0-1 1,1 1-1,-1 0 1,0-1-1,0 1 1,1 0-1,-1-1 1,0 1-1,0 0 1,1 0-1,-1-1 1,0 1-1,1 0 1,-1 0-1,0 0 1,1-1-1,-1 1 1,1 0-1,-1 0 1,1 0-1,15-9 298,1 0-1,0 1 1,1 1-1,23-7 1,-15 6-202,481-126 300,-486 129-408,88-15 8,-93 18-10,-1 1-1,1 1 1,0 0 0,29 5-1,-43-5 3,0 0-1,0 1 0,0-1 1,0 1-1,0-1 1,0 1-1,0-1 1,0 1-1,0 0 0,0 0 1,-1 0-1,1 0 1,0 0-1,-1 1 0,1-1 1,-1 0-1,1 1 1,-1-1-1,0 1 1,1-1-1,-1 1 0,0 0 1,0 0-1,0-1 1,0 1-1,0 0 0,-1 0 1,1 0-1,-1 0 1,1 0-1,-1 0 1,0 0-1,1 0 0,-1 0 1,0 0-1,0 0 1,-1 0-1,1 0 0,0 0 1,-1 0-1,1 0 1,-2 2-1,-2 10 37,-2 0 0,0 0-1,0-1 1,-15 22 0,15-24-14,-236 341 988,14-22 827,188-262-1503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3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16628,'5'43'1739,"8"98"340,-12-103-1535,-1-5-89,1 0 1,2 0-1,2 0 1,8 34 0,-12-64-416,0 1 0,0 0 1,1-1-1,0 1 0,0-1 1,0 1-1,0-1 0,0 0 1,4 5-1,-4-7-27,-1 0 1,0 0-1,1 0 0,-1-1 0,0 1 0,1 0 1,-1-1-1,1 1 0,-1 0 0,1-1 1,-1 0-1,1 1 0,-1-1 0,1 0 0,0 0 1,-1 0-1,1 0 0,-1 0 0,1 0 0,0 0 1,-1-1-1,1 1 0,-1-1 0,1 1 1,-1-1-1,1 1 0,1-2 0,12-8 41,-1 1 0,-1-2-1,0 0 1,0 0 0,20-26-1,-13 16 5,37-44 96,-34 37-58,47-45 0,-68 72-97,0-2 14,1 1 1,0 0-1,-1 0 1,1 0-1,0 0 0,5-2 1,-8 4-9,1 0 0,0 0 1,-1 0-1,1 0 1,0 0-1,-1 0 0,1 0 1,0 0-1,-1 0 0,1 0 1,0 0-1,-1 0 1,1 1-1,-1-1 0,1 0 1,0 0-1,-1 1 0,1-1 1,-1 0-1,1 1 1,-1-1-1,1 0 0,-1 1 1,1-1-1,-1 1 0,1-1 1,-1 1-1,0-1 1,1 1-1,-1-1 0,0 1 1,1 0-1,-1-1 0,0 1 1,0-1-1,1 1 0,-1 0 1,0-1-1,0 1 1,0 0-1,0-1 0,0 2 1,4 18 129,-2 0-1,1 22 1,-3-27-55,1 0-1,1 0 0,0-1 0,0 1 1,10 27-1,-11-41-74,-1 0 1,1 1-1,-1-1 1,1 0-1,0 1 0,-1-1 1,1 0-1,0 0 1,0 1-1,0-1 0,0 0 1,0 0-1,1 0 1,-1 0-1,0 0 1,0-1-1,0 1 0,1 0 1,-1-1-1,1 1 1,-1 0-1,2-1 0,-1 0 0,0 0-1,0 0 1,0 0-1,0 0 0,0-1 1,0 1-1,0-1 0,0 1 1,0-1-1,0 0 0,0 0 1,-1 1-1,1-1 0,2-2 1,6-5 3,0 0 0,-1-1 0,0 0 0,9-12 0,-12 13-3,13-16-29,-14 17-31,0 0 0,1 0 0,0 0 0,1 1 0,13-12 0,-20 18 50,0 0-1,1 0 0,-1 0 1,0 0-1,0 0 0,0 0 1,1 0-1,-1 0 0,0 0 1,0 0-1,0 0 1,1 0-1,-1 0 0,0 0 1,0 0-1,0 0 0,1 0 1,-1 0-1,0 1 0,0-1 1,0 0-1,0 0 1,1 0-1,-1 0 0,0 0 1,0 0-1,0 1 0,0-1 1,0 0-1,0 0 0,0 0 1,1 1-1,-1-1 0,0 0 1,0 0-1,0 0 1,0 0-1,0 1 0,0-1 1,0 0-1,0 0 0,0 0 1,0 1-1,0-1 0,0 0 1,0 0-1,0 0 1,0 1-1,0-1 0,0 0 1,0 0-1,0 0 0,-1 1 1,1-1-1,0 0 0,0 0 1,-2 16-277,2-14 210,-1 4 102,-1 1-1,1 0 1,-1-1 0,0 1-1,-1-1 1,-3 8-1,0-11-22,3-6 47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3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16412,'-33'141'4309,"2"-14"-2121,23-79-1918,2 0 0,2 0 0,2 0 1,3 1-1,1-1 0,16 85 0,-13-115-251,-5-18-18,0-1-1,0 1 1,0 0-1,0 0 1,0 0-1,0 0 1,0 0-1,0 0 1,0 0-1,0 0 1,0 0-1,0 0 1,1 0-1,-1 0 1,0 0-1,0 0 1,0 0-1,0 0 1,0 0-1,0 0 1,0 0-1,0 0 1,0 0-1,0 0 1,0 0-1,0 0 0,0 0 1,0 0-1,0 0 1,0 0-1,0 0 1,1 0-1,-1 0 1,0 0-1,0 0 1,0 0-1,0 0 1,0 0-1,0 0 1,0 0-1,0 0 1,0 0-1,0 0 1,0 0-1,0 0 1,0 0-1,0 0 1,0 0-1,0 0 1,0 0-1,0 0 1,1 0-1,-1 0 1,0-28 42,0 18-39,0-14-37,2 0 0,0 0 0,1 1 0,1-1 0,2 1-1,11-33 1,-17 55 28,1 0-1,-1-1 0,1 1 0,0-1 1,-1 1-1,1 0 0,0 0 1,0-1-1,-1 1 0,1 0 1,0 0-1,0 0 0,0 0 0,1 0 1,-1 0-1,0 0 0,0 0 1,0 1-1,1-1 0,-1 0 0,0 1 1,1-1-1,-1 1 0,2-1 1,-1 1 3,-1 0 1,1 1 0,-1-1 0,1 1-1,-1-1 1,1 1 0,-1 0-1,1-1 1,-1 1 0,0 0 0,1 0-1,-1 0 1,0 0 0,0 0-1,0 0 1,0 1 0,0-1 0,0 0-1,0 0 1,0 1 0,1 2 0,18 30 101,-11-17-46,1 0-1,21 28 1,-28-41-28,0-1 0,1 1 0,-1-1 0,0 0 0,1 0 0,0 0 0,0-1 0,0 1 0,0-1 0,0 0 0,1 0-1,-1 0 1,1-1 0,-1 1 0,1-1 0,7 1 0,-10-2-2,0 0-1,0 0 1,0 0-1,0 0 0,0 0 1,0 0-1,0-1 0,-1 1 1,1-1-1,0 1 1,0-1-1,0 0 0,0 0 1,-1 0-1,1 0 1,0 0-1,-1 0 0,1 0 1,-1 0-1,1-1 0,-1 1 1,1-1-1,-1 1 1,0-1-1,0 1 0,0-1 1,0 0-1,0 1 1,0-1-1,0 0 0,-1 0 1,1 0-1,-1 0 0,1 0 1,-1 0-1,0 0 1,0 0-1,0 0 0,0 0 1,0 1-1,0-1 1,0 0-1,-1 0 0,0-3 1,1 3-10,0 0 0,-1 0 0,1 0 0,-1 0 0,0 0 0,1 0 0,-1 0 1,0 1-1,0-1 0,0 0 0,-1 0 0,1 0 0,0 1 0,-1-1 0,1 1 0,-1-1 1,1 1-1,-1 0 0,1-1 0,-1 1 0,0 0 0,0 0 0,0 0 0,0 1 0,0-1 1,0 0-1,0 1 0,0-1 0,0 1 0,0-1 0,0 1 0,0 0 0,0 0 0,0 0 1,0 0-1,0 1 0,-1-1 0,1 0 0,0 1 0,0-1 0,0 1 0,-2 1 0,3-1-15,-1-1-1,1 1 1,0 0-1,-1-1 1,1 1-1,0 0 1,-1 0-1,1 0 0,0 0 1,0 0-1,0 0 1,0 1-1,0-1 1,0 0-1,0 1 1,0-1-1,1 0 1,-1 1-1,0-1 0,1 1 1,-1-1-1,1 1 1,0-1-1,-1 1 1,1-1-1,0 1 1,0 0-1,0-1 1,0 1-1,0-1 0,1 3 1,0-1-5,-1-1 1,1 1 0,0 0-1,0-1 1,0 1-1,1 0 1,-1-1 0,1 1-1,-1-1 1,1 0-1,0 1 1,0-1 0,0 0-1,0 0 1,0 0-1,3 1 1,8 5-11,0-2 1,1 1-1,0-2 0,0 0 0,0 0 1,21 2-1,-6-2 57,-1-1 0,41-1 0,-60-3 22,-1 0-1,0-1 0,0-1 0,1 1 1,-1-1-1,0 0 0,-1-1 1,1 0-1,13-7 0,-19 8-27,1 1 0,-1 0 0,0-1 0,0 0 0,1 1 0,-1-1 0,0 0 0,-1 0 0,1 0 0,0 0 0,-1-1 0,1 1-1,-1 0 1,0-1 0,1 1 0,-1-1 0,0 1 0,-1-1 0,1 1 0,0-1 0,-1 0 0,1 1 0,-1-1 0,0 0 0,0 0 0,0 1 0,0-1 0,-1 0 0,1 1 0,-1-1 0,0 0 0,1 1-1,-3-4 1,0 0 6,0 1-1,0-1 1,-1 1-1,0 0 1,0 0-1,-1 0 0,1 1 1,-1-1-1,0 1 1,0 0-1,-1 0 1,1 1-1,-1 0 0,0 0 1,1 0-1,-1 0 1,-1 1-1,-10-2 1,3 4-31,14 0-10,0 0-1,0 1 1,0-1-1,0 0 1,-1 0-1,1 0 1,0 0-1,0 1 1,0-1-1,0 0 1,0 0-1,0 0 1,0 1-1,0-1 1,0 0-1,0 0 1,0 1-1,0-1 1,0 0-1,0 0 1,0 0-1,0 1 1,0-1-1,0 0 1,0 0-1,0 1 1,0-1-1,0 0 1,0 0-1,0 0 1,0 1-1,1-1 1,15 18-45,-3-10-22,1 0-1,-1-1 1,1-1 0,0 0 0,1-1-1,15 4 1,2-1-983,57 5 0,-77-12 674,0 0 1,1-1 0,-1 0 0,0-1 0,0 0-1,1-1 1,-1 0 0,0-1 0,-1-1-1,23-9 1,-8-1-670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3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58 208 16692,'8'-4'6489,"4"-7"-3420,23-27-1396,-31 34-1621,-1-1-1,1 0 0,-1 0 0,0 0 1,3-9-1,-5 13-50,-1 0-1,0 0 1,1 0 0,-1 0-1,0 0 1,0 0 0,1 0 0,-1 0-1,0 0 1,0 0 0,0 0-1,0 0 1,-1 0 0,1 0 0,0 0-1,0 0 1,0 0 0,-1 0-1,1 0 1,-1 0 0,1 0 0,-1 0-1,1 0 1,-1 1 0,1-1-1,-1 0 1,0 0 0,1 1-1,-1-1 1,0 0 0,0 1 0,1-1-1,-1 0 1,0 1 0,0-1-1,0 1 1,0 0 0,0-1 0,0 1-1,0 0 1,-1-1 0,-1 1-3,-1-1 0,1 1 0,0 0 0,0 0 0,0 1 0,0-1 0,0 0 0,-1 1 0,1 0 0,0 0 0,0 0 0,0 0 0,1 0 0,-1 1 0,0-1 0,0 1 0,1 0 0,-1 0 0,1 0 0,-1 0 0,-3 5 0,1-2-3,-1 1 0,2 0 0,-1 1 0,0-1 0,1 1 0,0 0 0,-5 13 0,7-14-12,1-1 0,-1 1 1,1 0-1,0 0 0,0 0 1,1 0-1,0-1 0,0 1 1,1 11-1,0-15-46,0 1 0,-1-1-1,1 1 1,0-1 0,0 1-1,0-1 1,1 1 0,-1-1-1,0 0 1,1 0 0,0 0-1,-1 0 1,1 0 0,0 0-1,0 0 1,0-1 0,0 1-1,0-1 1,1 1 0,-1-1-1,0 0 1,1 0 0,-1 0-1,5 1 1,1 0-315,1-1 0,-1 0 0,1-1 0,0 0 0,-1 0 0,1-1 0,-1 0 0,1 0 0,-1-1 0,0 0 0,1-1 0,-1 0 0,0 0 0,10-6 0,4-2-1077,-2-1 0,0-1 1,37-31-1,-39 28 192,29-35 1,-40 43 1430,-1 0 0,0-1 1,-1 1-1,0-1 0,0-1 1,5-15-1,-9 23-24,0 0 0,-1 0 0,1 0 0,-1 0 0,0 0 0,1 1 0,-1-1 0,0 0 0,0 0 0,0 0 0,0 0 0,-1 0 0,1 0 0,-1 0 0,0-3 0,0 4-3,1 1 1,-1-1-1,1 0 0,-1 0 1,0 1-1,1-1 1,-1 0-1,0 1 1,0-1-1,1 1 0,-1-1 1,0 1-1,0-1 1,0 1-1,0 0 1,0-1-1,0 1 1,1 0-1,-1 0 0,0 0 1,0-1-1,-2 1 1,0 1 114,0-1 1,0 0-1,0 1 1,-1 0-1,1-1 1,0 1 0,0 1-1,0-1 1,0 0-1,0 1 1,0-1-1,1 1 1,-1 0-1,0 0 1,1 0-1,-3 3 1,1-1-131,1 1-1,-1-1 1,1 1-1,0-1 1,1 1-1,-1 0 1,1 0-1,0 0 1,0 0-1,-1 7 1,3-10-137,-1 0 1,1 0 0,0 1-1,0-1 1,0 0 0,0 0 0,0 0-1,0 0 1,0 1 0,1-1 0,-1 0-1,1 0 1,0 0 0,0 0 0,-1 0-1,1 0 1,1 0 0,-1 0 0,0 0-1,0-1 1,1 1 0,-1 0 0,1-1-1,-1 1 1,1-1 0,0 0-1,-1 1 1,5 1 0,3 1-160,-1 0 0,1 0 0,1-1 0,-1-1 0,0 1 0,1-1 0,14 1 0,72-3-1517,-69-1 1052,48 4 0,-74-3 646,-1 0 0,1 0 0,0 0 0,-1 0 0,1 0 0,0 0 0,0 0 1,-1 0-1,1 0 0,0 1 0,-1-1 0,1 0 0,0 0 0,-1 1 0,1-1 0,0 0 0,-1 1 0,1-1 0,-1 1 0,1-1 0,-1 1 0,1-1 0,-1 1 1,1-1-1,-1 1 0,1 0 0,-1 0 0,0 0 24,0 0 0,0 0-1,-1 0 1,1 0 0,0-1 0,-1 1 0,1 0 0,-1 0 0,1-1-1,-1 1 1,0 0 0,1 0 0,-1-1 0,0 1 0,1-1-1,-1 1 1,-1 0 0,-40 24 1202,40-25-1192,-7 5 172,-17 8 286,-1 0 1,-1-2-1,-48 13 0,76-23-595,-1-1 0,0 0 0,0 1-1,0-1 1,0 0 0,0 0 0,1 0 0,-1 0 0,0 0 0,0 0-1,0 0 1,0 0 0,0 0 0,0 0 0,0 0 0,0-1 0,1 1-1,-1 0 1,0-1 0,0 1 0,0 0 0,1-1 0,-1 1 0,0-1-1,0 0 1,1 1 0,-1-1 0,0 1 0,1-1 0,-1 0 0,1 0-1,-1 1 1,0-2 0,1 0-22,0 0 0,0 1 0,0-1 0,0 0 0,0 0 0,0 0 0,0 1 0,1-1 0,-1 0 0,1 0 0,-1 1 0,1-1 0,0 0 0,-1 1 0,1-1 1,2-2-1,16-24-1048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3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19060,'-7'167'3320,"2"-92"-1876,8 113 0,-1-162-1286,1 1-1,2-1 1,0 0-1,2 0 1,18 45 0,-51-118-667,-44-58 1,38 58 314,-29-54 0,60 100 207,0-1 0,0 1 0,0-1 0,0 1-1,1-1 1,-1 0 0,1 1 0,-1-1 0,1 0-1,-1 0 1,1 0 0,0 1 0,0-1 0,0 0 0,0 0-1,0 1 1,1-1 0,-1 0 0,1-2 0,0 3 0,0 0 0,0 0 0,0 0 0,0 0 0,0 1 0,0-1 0,0 0 0,1 0 0,-1 1 0,0-1 0,0 1 0,1-1 0,-1 1 0,0 0 0,1-1 1,-1 1-1,0 0 0,1 0 0,-1 0 0,1 0 0,-1 0 0,0 0 0,1 0 0,2 1 0,51 8-782,103 32-1,-144-38 450,-11-8-120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3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19388,'-16'1'1632,"20"-4"-1752,14 0 1081,5 2-569,0 1-360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17260,'-9'28'2240,"2"10"-1136,3 5-415,-7 6 1287,2 1-416,0 4-439,-2 0-233,3-7-544,1-6-240,2-10-488,2-8-392,3-8 1416,0-4-760,9-6-64,0-1-80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3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 22749,'-11'41'657,"2"1"1,2 0-1,1 0 1,3 0-1,1 43 1,2-79-640,4 33 10,-4-38-25,1 0 0,-1 1 0,0-1 0,1 0-1,-1 0 1,0 1 0,1-1 0,0 0 0,-1 0 0,1 0 0,0 0 0,-1 0 0,1 0 0,0 0-1,0 0 1,0 0 0,0 0 0,0-1 0,0 1 0,0 0 0,0-1 0,0 1 0,1 0-1,0 0 1,-1-1 2,1 0-1,-1 0 1,0 0-1,0 0 0,0-1 1,0 1-1,0 0 0,1 0 1,-1-1-1,0 1 0,0-1 1,0 1-1,0-1 1,0 1-1,0-1 0,0 1 1,0-1-1,0 0 0,-1 0 1,1 0-1,0 1 1,0-1-1,0 0 0,-1 0 1,1 0-1,-1 0 0,1-1 1,15-33 92,-8 1-65,0-1-1,-3 0 0,0-1 1,-3 1-1,0-1 0,-3 1 1,-6-50-1,10 89-1014,0 2 534,0 0 1,1 0-1,0 0 0,0-1 1,0 0-1,8 8 1,-2-7 140,0-1 0,1 1 0,-1-2 0,1 1 0,0-2 0,1 1 0,-1-1 0,0-1 0,17 2 0,30 2-760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3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220 470 17468,'-4'-1'282,"-1"1"0,1-1 0,-1 1 0,0 0 0,1 0 0,-1 0 0,1 1 0,-1 0 0,0 0 0,1 0 0,0 0 0,-1 1 0,-5 2 0,-4 3 428,0 0 0,-20 15 0,27-17-575,0 0-1,0 0 1,1 1-1,0-1 1,0 1-1,0 0 1,1 1-1,0 0 1,0 0-1,1 0 0,0 0 1,0 0-1,0 1 1,1 0-1,1 0 1,-4 15-1,5-21-119,1-1-1,0 1 1,0 0-1,0-1 0,0 1 1,0 0-1,0-1 1,1 1-1,-1-1 1,1 1-1,-1 0 1,1-1-1,-1 1 1,1-1-1,0 0 1,0 1-1,0-1 0,0 1 1,0-1-1,0 0 1,0 0-1,0 0 1,0 0-1,0 0 1,1 0-1,-1 0 1,0 0-1,1 0 1,-1 0-1,1-1 0,-1 1 1,1 0-1,-1-1 1,1 0-1,0 1 1,-1-1-1,1 0 1,-1 0-1,1 0 1,0 0-1,2 0 1,4 0-12,0-1 0,0 1 1,0-1-1,0-1 1,0 0-1,-1 0 1,11-4-1,-3-1-16,0-1 0,-1-1-1,0 0 1,-1-1 0,0 0 0,0-1 0,21-25-1,-16 15-230,-1 0-1,-1-2 0,25-47 1,-43 81 30,1 0 1,1 0 0,0 14-1,0-23 214,0 0 0,0 0 0,0 0 0,0 1 0,1-1 0,-1 0 0,1 0 0,0 0 0,-1 0 0,1 1 0,0-1 0,0 0 0,0-1 0,0 1 0,1 0 0,-1 0 0,0 0 0,4 2 0,-3-2 9,0-1-1,0 0 1,0 0 0,0-1 0,0 1-1,0 0 1,0-1 0,0 1 0,1-1-1,-1 0 1,0 0 0,0 1 0,0-2-1,1 1 1,3 0 0,2-2 29,1-1 0,-1 1 0,1-1 0,-1-1 0,0 1 0,0-1 0,0-1 0,7-5 0,11-10 113,-2-1 1,0-1 0,-2-1-1,0-1 1,-2-1 0,29-44 0,-26 30 38,-1 0 1,-2-2-1,-2 0 1,14-51 0,-23 56-61,-9 35-126,0 0 0,0 1 0,0-1 0,0 0 0,0 1 0,0-1 0,0 0 0,0 0-1,0 1 1,0-1 0,0 0 0,-1 1 0,1-1 0,0 0 0,0 1 0,-1-1-1,1 1 1,0-1 0,-1 0 0,0 0 0,1 1-2,-1 0-1,1 0 1,-1 0-1,1-1 1,-1 1 0,1 0-1,-1 0 1,1 0 0,-1 0-1,1 0 1,-1 0 0,1 1-1,-1-1 1,1 0-1,0 0 1,-1 0 0,1 0-1,-1 0 1,1 1 0,-1-1-1,1 0 1,0 0-1,-1 1 1,1-1 0,0 0-1,-1 1 1,1-1 0,0 0-1,-1 1 1,1 0-1,-10 11 8,2 1-1,-1 0 1,2 0-1,0 1 0,0 0 1,-8 29-1,6-19 12,-5 14 37,1 1 1,2 0-1,2 0 0,2 1 0,1 1 0,2-1 0,2 76 1,3-106-9,1 1 0,0 0 1,0-1-1,1 1 0,0-1 1,8 16-1,-10-24-27,1 1-1,-1-1 1,0 0 0,1 0-1,0 0 1,-1 0-1,1 0 1,0 0 0,0-1-1,0 1 1,0 0 0,0-1-1,5 3 1,-6-4-5,1 1 1,0-1 0,0 0-1,0 1 1,0-1-1,0 0 1,0 0 0,0 0-1,0-1 1,0 1-1,0 0 1,0-1-1,0 1 1,0-1 0,-1 1-1,1-1 1,0 0-1,0 0 1,0 0 0,2-2-1,1-1 20,0-1 1,-1 1-1,1-1 0,-1 0 1,0 0-1,0 0 0,-1-1 0,0 0 1,0 1-1,0-1 0,0 0 0,-1 0 1,3-11-1,1-9 84,6-49 0,-12 71-116,4-47 23,-4 49-31,0-1 0,0 0 0,0 0 1,0 1-1,-1-1 0,1 0 0,-1 1 1,0-1-1,0 0 0,0 1 0,0-1 0,0 1 1,0 0-1,-2-3 0,10 38-132,-4-28 123,0 0 0,0 1 0,0-2 0,0 1 0,1 0 0,0-1 0,0 1 0,0-1 0,1 0 0,-1-1 0,1 1 0,0-1 0,7 5 0,-4-5 1,0 0-1,0 0 0,0-1 0,0 1 1,0-2-1,1 1 0,-1-1 0,15 0 0,-9-2 7,0 0-1,0 0 0,-1-2 0,1 1 0,0-2 0,-1 0 0,0 0 1,0-2-1,0 1 0,-1-2 0,14-8 0,-15 7 9,-1 0 0,1 0 0,15-19 0,-23 24 1,1-1 0,-1-1 0,0 1 0,-1 0 0,1-1 0,-1 1 0,0-1-1,0 0 1,0 1 0,0-1 0,-1 0 0,1-8 0,-2 12-3,1 0 0,-1 0 0,0 0 0,0 0 1,0 0-1,0 0 0,0 0 0,0 0 0,0 0 0,0 0 1,0 0-1,0 0 0,-1 0 0,1 1 0,0-1 0,-1 0 0,1 0 1,-1 0-1,1 0 0,-1 1 0,1-1 0,-1 0 0,1 0 0,-1 1 1,0-1-1,1 0 0,-1 1 0,0-1 0,0 1 0,0-1 1,1 1-1,-1-1 0,0 1 0,0 0 0,0-1 0,0 1 0,0 0 1,0 0-1,0-1 0,0 1 0,1 0 0,-1 0 0,0 0 0,0 0 1,-1 1-1,-3-1 2,1 1 0,0 0 0,0 1 0,-1-1 0,1 1 0,0 0 1,1 0-1,-1 0 0,-4 3 0,-4 5 10,0 1-1,1 1 1,0-1 0,0 2-1,2-1 1,0 2 0,0-1-1,1 1 1,1 0 0,0 1-1,1 0 1,0 0 0,-5 28-1,9-38-24,1 1 0,0 0 0,1-1 0,0 1 0,-1 0 0,2 0 0,-1-1 0,1 1 0,0 0 0,0-1 0,0 1 0,1 0 0,2 5 0,-2-7-59,0 0 0,1 0 0,-1-1 1,1 1-1,0-1 0,0 0 0,0 0 0,0 0 1,0 0-1,1-1 0,-1 1 0,1-1 0,0 0 1,-1 0-1,1 0 0,0 0 0,0-1 0,5 2 1,7 0-121,0 0 1,0-1 0,0-1 0,0 0-1,0-1 1,0-1 0,0-1 0,1 0-1,-2-1 1,1 0 0,17-7-1,53-22-553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3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0 17708,'-15'6'567,"0"1"1,0 0-1,1 1 1,-1 1-1,2 0 1,0 1-1,0 0 1,0 1-1,2 1 1,-1-1-1,1 2 1,1 0-1,0 0 1,-14 27-1,22-37-523,1-1 0,0 1 0,0-1 0,0 1 0,0-1 0,0 1 0,0 0 0,1 0 1,-1-1-1,1 1 0,0 0 0,0 0 0,0 0 0,0-1 0,0 1 0,1 0 0,-1 0 0,1-1 0,-1 1 0,1 0 0,2 3 0,-1-3-44,0 0 1,0-1-1,1 0 0,-1 0 1,1 1-1,-1-1 0,1-1 1,0 1-1,-1 0 0,1-1 1,0 1-1,0-1 0,0 0 1,0 0-1,0 0 0,1 0 1,4 0-1,18 2-138,30 0 0,-40-3 93,0 1 0,0 0 0,-1 1 0,1 1 0,0 0 0,18 7 0,-32-10 65,-1 1 0,1 0 0,0-1 1,0 1-1,-1 0 0,1 0 0,-1 0 0,1 0 0,-1 0 0,1 1 0,-1-1 0,0 0 0,0 1 0,1-1 0,-1 1 0,0-1 0,0 1 0,0 0 0,-1-1 0,1 1 0,0 0 0,0 2 0,-1-2 21,0 1 0,0-1-1,0 1 1,-1-1-1,1 1 1,-1-1 0,1 0-1,-1 1 1,0-1-1,0 0 1,0 1 0,0-1-1,0 0 1,-3 3 0,-6 7 172,0 0 0,-1 0 0,-1-2 0,-14 12 0,20-16-142,-99 73-181,-126 72 0,112-76-99,12-9-119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3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75 15595,'-3'-10'496,"1"3"-201,0 0 0,0 0 0,-1 0 0,0 0 0,0 0 0,0 1 0,-6-8 0,9 14-268,0 0 1,-1-1-1,1 1 1,0 0-1,0 0 1,0 0-1,0 0 1,0 0-1,-1-1 1,1 1-1,0 0 1,0 0 0,0 0-1,0 0 1,-1 0-1,1 0 1,0 0-1,0 0 1,0 0-1,-1 0 1,1 0-1,0 0 1,0 0-1,0 0 1,-1 0-1,1 0 1,0 0-1,0 0 1,0 0 0,-1 0-1,1 0 1,0 0-1,0 0 1,0 0-1,0 0 1,-1 0-1,1 0 1,0 0-1,0 1 1,0-1-1,0 0 1,-1 0-1,1 0 1,0 1-1,-5 9 759,2 7-479,0 0 1,1 0-1,0 0 0,2 0 1,1 25-1,16 90 102,-11-95-265,120 548 699,-44-237-736,-41-144-1887,-40-198 1345,-2-16 174,-6-24-217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3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15 577 13163,'-15'0'2445,"19"7"-501,24 9-204,-18-13-1594,-1 0 0,1-1 1,0 0-1,1-1 0,-1 0 0,0 0 0,0-1 0,1 0 0,-1-1 0,0 0 1,16-4-1,-12 0 3,-1 1 1,1-2 0,-1 1-1,0-2 1,-1 0 0,0 0 0,18-15-1,-6 1 105,-1-1 0,-1-2 0,-1 0-1,-1-1 1,-2 0 0,29-52 0,-32 49-11,-2-1-1,0-1 1,9-36 0,-17 52-166,-2-2 0,0 1 0,0 0 0,-2 0 0,0-1 0,0 1 0,-2-1 0,-3-23 0,4 38-77,0 1-1,0 0 1,0-1 0,0 1-1,0-1 1,0 1 0,0 0-1,0-1 1,0 1 0,0 0-1,0-1 1,-1 1 0,1-1-1,0 1 1,0 0 0,0-1-1,-1 1 1,1 0 0,0-1-1,0 1 1,-1 0 0,1 0-1,0-1 1,-1 1 0,1 0-1,0 0 1,-1 0 0,1-1-1,-1 1 1,1 0 0,0 0-1,-1 0 1,0 0-2,0 0 0,1 1 0,-1-1 0,1 1-1,-1-1 1,1 0 0,-1 1 0,1-1 0,-1 1 0,1-1 0,0 1 0,-1 0 0,1-1 0,0 1-1,-1-1 1,1 1 0,0 0 0,0-1 0,0 1 0,-1 0 0,1 0 0,-2 13-28,-1 1 1,2-1 0,0 1 0,1-1-1,1 1 1,4 28 0,3 1-216,16 47 1,-10-46-543,40 85-1,-41-104 595,1-1 1,2 0-1,1-1 0,27 31 0,7-7-332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69 15187,'-5'-59'3383,"4"49"1071,7 55-3682,1 0 1,18 56 0,-9-40-418,36 162 628,43 169 160,-83-359-1036,-8-23-255,-5-17-699,-9-19 107,0 0 1,-2 0-1,-1 2 1,-31-47-1,-5 3-132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6 163 16716,'-5'-8'1896,"8"2"-912,5 0-288,10-3 1041,10-2-97,11-2-392,10-3-239,8-4-305,4 0-112,4 5-288,-4-2-168,-5 8-384,-8 0-256,-11 6-528,-11 3-305,-13 3 961,-10 3-280,-10 3-136</inkml:trace>
  <inkml:trace contextRef="#ctx0" brushRef="#br0" timeOffset="1">131 431 19236,'11'9'2105,"12"-7"-1161,6-5-344,9-10 976,6 0-231,5-7-449,2 4-344,-2-3-832,-3 8-816,-8-5 951,-3-2-223,-4 3-128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18828,'1'13'846,"1"1"0,0 0 0,1-1 0,5 16 0,2 7 194,4 25-282,-4-13-364,2 1-1,24 60 0,-35-106-329,0-1 1,0 1-1,0-1 0,1 0 0,-1 0 0,1 0 0,0 0 0,-1 0 1,1 0-1,3 2 0,-5-3-46,0-1 0,1 0 0,-1 0 0,0 0 0,1 0 0,-1 1 0,0-1 0,0 0 1,1 0-1,-1 0 0,0 0 0,1 0 0,-1 0 0,0 0 0,1 0 0,-1 0 0,0 0 0,1 0 0,-1 0 0,0 0 0,1 0 0,-1 0 0,0-1 1,1 1-1,-1 0 0,0 0 0,1 0 0,-1 0 0,0-1 0,1 1 0,0-1 17,-1 0 1,1 0-1,0 0 0,-1-1 0,1 1 1,-1 0-1,1 0 0,-1-1 0,1 1 1,-1 0-1,0-1 0,0-1 1,2-12 168,-2 1 1,0-1 0,0 0 0,-4-15 0,-13-63 394,13 72-502,-13-55-42,-28-82-1,50 168-114,-1 0 0,2 0-1,-1-1 1,1 0 0,1 0 0,8 9-1,-10-12 49,0-1 0,1 1 1,-1-1-1,1 0 0,1-1 0,-1 1 0,1-1 0,-1 0 0,1-1 0,0 0 0,1 0 0,12 4 0,-13-6 5,1-1 0,-1 1 0,1-1 1,-1 0-1,1-1 0,-1 0 0,1 0 0,-1-1 0,0 1 1,0-2-1,0 1 0,0-1 0,0 0 0,0 0 1,-1-1-1,1 0 0,-1 0 0,0-1 0,0 1 0,-1-1 1,9-10-1,-5 5 6,-2 1 1,1-2 0,-1 1-1,-1-1 1,0 0-1,0 0 1,-1 0 0,0-1-1,-1 0 1,-1 0 0,4-24-1,-7 35-36,-2 9 24,-1 13 8,3 14 12,1-1-1,1 0 0,8 37 0,-6-53 22,0-1 0,1 0 0,1 0 0,1 0 0,0-1 1,1 0-1,18 27 0,-22-38-13,1 0 0,0 0 0,0 0 0,0-1 0,0 1 0,1-1 0,0 0 0,0-1 0,0 1 0,9 2 0,-14-5-56,1 0 1,0 0 0,0-1-1,-1 1 1,1-1-1,0 0 1,0 1-1,0-1 1,0 0-1,0 0 1,-1 0-1,1 0 1,0 0-1,0-1 1,0 1-1,0 0 1,0-1 0,-1 1-1,1-1 1,0 0-1,0 0 1,-1 0-1,1 0 1,-1 0-1,1 0 1,-1 0-1,1 0 1,-1-1-1,1 1 1,-1 0-1,0-1 1,0 1 0,0-1-1,0 0 1,0 1-1,0-1 1,0 0-1,-1 1 1,1-1-1,-1 0 1,1 0-1,0-2 1,0-7-80,1 1 0,-2-1 0,1 0 1,-2 0-1,-2-20 0,-6-28-353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18068,'8'8'1704,"6"4"-1176,5-1-224,9 1 641,0 2-569,7-2-80,1 0-112,7 5-216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20268,'-7'1'403,"0"0"-1,1 0 0,-1 0 0,0 1 0,1 0 0,-1 0 1,1 1-1,-11 6 0,4-2 0,1 1 0,0 0 0,-13 12 0,20-15-339,-1 1-1,0-1 1,1 1 0,0 1 0,-6 9-1,11-15-63,-1 0 0,0 0 0,0 0 0,1 1 0,-1-1 0,1 0 0,-1 0 0,1 1 0,0-1 0,-1 0 0,1 1 0,0-1 0,0 0 0,0 1 0,0-1 0,0 1 0,0-1 0,0 0 0,1 1 0,-1-1 0,0 0 0,1 1 0,-1-1 0,1 0 0,0 0 0,-1 1 0,1-1 0,0 0 0,0 0 0,-1 0 0,1 0 0,0 0 0,0 0 0,0 0 0,0 0 0,0-1 0,1 1 0,-1 0 0,2 0 0,10 5-43,1-1 0,-1-1 0,1-1 0,0 0 0,0 0 0,1-2-1,17 1 1,11 2-91,-25-2 76,9 0-78,0 2-1,43 13 1,-64-16 121,0 1 0,0 0 0,-1 0 0,1 1 0,-1 0 0,0 0 0,0 0 1,0 0-1,0 1 0,0 0 0,-1 0 0,0 0 0,0 0 0,0 1 0,0 0 0,-1-1 0,1 2 0,2 5 1,-5-6 46,0 0 1,0 0-1,0 0 1,0 0-1,-1 0 0,0 0 1,0 1-1,0-1 1,-1 0-1,0 0 1,0 0-1,0 0 1,0 0-1,-1 0 1,0-1-1,0 1 1,0 0-1,-6 8 1,-2 2 219,-1 0-1,0 0 1,-27 25 0,25-28-40,1-1-1,-2 0 0,0-1 1,-17 9-1,27-16-215,-1 0 0,0-1-1,0 1 1,0-1 0,-1 0 0,1-1-1,0 1 1,-1-1 0,1 0 0,-1-1 0,1 1-1,-1-1 1,0 0 0,1 0 0,-1-1-1,-8-1 1,12 1-88,0 0 0,0 0 0,0-1 0,0 1 0,0 0 0,0-1-1,0 1 1,1-1 0,-1 0 0,0 0 0,1 1 0,0-1 0,-1 0 0,1 0 0,0-1 0,0 1 0,0 0-1,0 0 1,-1-4 0,-1-4-112,1 0 0,1 0 0,-2-12 0,3 21 203,-2-56-619,5-8-228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691 177 19412,'-11'10'1375,"-1"0"-1,1 1 1,-12 16-1,-47 61-190,30-33-1050,2 2 1,2 1 0,3 2-1,-38 97 1,67-149-2266,7-23 571,-1 8 1633,6-29-961</inkml:trace>
  <inkml:trace contextRef="#ctx0" brushRef="#br0" timeOffset="1">203 1 14939,'-14'2'506,"0"0"0,0 2 0,0 0 0,0 0 0,1 1 0,-18 9 0,24-10-275,1 0 0,-1 0 0,1 0 0,0 0 0,0 1 0,0 0 0,1 1 0,-1-1-1,1 1 1,1 0 0,-1 0 0,1 1 0,-5 9 0,8-14-165,0 1 0,0-1 0,0 1-1,0-1 1,1 1 0,-1-1 0,1 1 0,-1-1 0,1 1-1,0 0 1,0-1 0,0 1 0,1-1 0,-1 1 0,1 0 0,-1-1-1,1 1 1,0-1 0,2 5 0,-1-4 0,0-1 0,0 1 1,0 0-1,1-1 0,-1 1 1,1-1-1,0 0 0,0 0 0,0 0 1,0 0-1,0 0 0,6 2 1,5 0 104,0 0 0,0 0 1,0-2-1,1 0 1,26 1-1,-17-2 68,-1-2 0,1-1 0,0-1 0,0 0 0,-1-2-1,0-1 1,0-1 0,0-1 0,-1 0 0,37-22 0,-54 27-149,0 0-1,0-1 1,0 1 0,-1-1 0,1-1 0,-1 1 0,7-10 0,-10 13-69,0 0 0,-1-1 0,1 1 0,0 0 0,-1-1 0,1 1 0,-1-1 0,1 1 0,-1 0 0,0-1 0,0 1 0,1-1 0,-1 1 0,0-1 0,0 1-1,-1-1 1,1 1 0,0-1 0,0 1 0,-1-1 0,1 1 0,-1 0 0,1-1 0,-1 1 0,0-1 0,1 1 0,-1 0 0,0 0 0,0 0 0,0-1 0,0 1 0,0 0 0,0 0 0,0 0 0,0 0 0,-2 0 0,-2-3-28,-1 1 1,1 1 0,-1-1 0,1 1 0,-1 0 0,0 0-1,0 0 1,0 1 0,0 0 0,0 0 0,0 1 0,-1 0-1,1 0 1,0 0 0,0 1 0,-6 1 0,-1 0-232,0 1 0,0 0 0,1 1 0,0 0 0,0 1 0,-20 11-1,27-13 0,0 0 0,0 0 0,0 1 0,0 0 0,1 0-1,-1 0 1,1 1 0,0-1 0,0 1 0,1 0-1,-1 0 1,1 1 0,0-1 0,0 1 0,1-1-1,-4 13 1,4 3-594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15891,'14'123'3467,"-11"-79"-1925,15 72 0,-6-75-1016,2 1 0,1-2 0,3 0 0,29 51 0,106 137-314,-148-221-280,-1-1-70,0-1 0,0 0 0,1 0-1,6 7 1,-11-13 126,0 1 0,0 0 0,0 0 0,0 0 0,0 0 0,0 0 0,0 0 0,0 0 0,0 0 0,0-1 0,0 1 0,0 0 0,0 0 0,0 0 0,0 0 0,0 0-1,0 0 1,0 0 0,0 0 0,0-1 0,0 1 0,0 0 0,0 0 0,0 0 0,0 0 0,0 0 0,0 0 0,0 0 0,0 0 0,0 0 0,0 0 0,1-1 0,-1 1 0,0 0 0,0 0 0,0 0 0,0 0 0,0 0 0,0 0-1,0 0 1,0 0 0,0 0 0,0 0 0,1 0 0,-1 0 0,0 0 0,0 0 0,0 0 0,0 0 0,0 0 0,0 0 0,0 0 0,1 0 0,-1 0 0,0 0 0,0 0 0,0 0 0,0 0 0,0 0 0,0 0 0,0 0-1,0 0 1,0 0 0,1 0 0,-1 0 0,0 1 0,0-1 0,0 0 0,0 0 0,-2-10-396,-5-7 104,0 0-1,-2 0 0,0 1 0,0 0 1,-1 1-1,-1 0 0,-26-26 1,-2 2 326,-61-47 1,-19 0 1864,117 85-1803,0-1-1,0 1 1,1 0 0,-1-1-1,1 0 1,-1 1 0,1-1 0,-1 0-1,1 0 1,0 1 0,0-1-1,0 0 1,-2-4 0,3 5-44,0 0 1,0 1 0,0-1-1,0 0 1,0 0-1,0 1 1,1-1 0,-1 0-1,0 1 1,0-1-1,1 0 1,-1 1 0,0-1-1,1 0 1,-1 1 0,0-1-1,1 0 1,-1 1-1,1-1 1,-1 1 0,1-1-1,-1 1 1,1-1-1,0 1 1,-1 0 0,2-1-1,5-2 148,1 0 0,-1 0 0,1 1 0,-1 0 0,15-1 0,-18 3-197,39-7-216,53-15 1,-81 17 138,0 0 0,-1-1 1,1 0-1,-2-1 0,1-1 1,-1 0-1,14-11 0,17-25-234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33 16988,'0'-2'265,"1"0"1,-1 0 0,0 0-1,0 0 1,0 0 0,-1 0-1,1 0 1,0 0-1,-1 0 1,-1-4 0,2 6-206,-1-1 0,1 1 0,-1-1 0,1 1 0,-1-1 1,1 1-1,-1 0 0,1-1 0,-1 1 0,1 0 0,-1-1 0,0 1 1,1 0-1,-1 0 0,0-1 0,1 1 0,-1 0 0,0 0 1,1 0-1,-1 0 0,0 0 0,1 0 0,-1 0 0,0 0 0,1 0 1,-1 0-1,0 1 0,1-1 0,-1 0 0,1 0 0,-1 1 0,0-1 1,1 0-1,-1 1 0,1-1 0,-1 0 0,1 1 0,-2 0 0,-6 5 125,0-1 0,1 1 0,-1 1 0,1 0 0,0 0 0,1 0 0,0 1 0,-6 8 0,-1 6-76,-21 43-1,25-44-79,1-1-1,1 2 1,1-1 0,0 1-1,-1 25 1,5-37-80,1 0 0,1 1 0,0-1 0,0 0 0,1 0 0,1 1 0,-1-1 0,2 0 0,-1 0 0,1 0-1,1-1 1,0 1 0,6 11 0,-8-18-97,1 0 0,-1 1-1,0-1 1,1 0-1,0 0 1,0-1 0,0 1-1,0-1 1,0 1-1,0-1 1,0 0-1,1 0 1,-1 0 0,1-1-1,0 1 1,6 1-1,-5-2-57,0-1-1,1 0 0,-1 1 1,0-2-1,1 1 0,-1 0 0,0-1 1,1 0-1,-1-1 0,0 1 0,9-5 1,31-16-736,0-11-303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 17548,'-1'-1'81,"-1"0"-1,1 0 1,0 0 0,-1 0 0,1 1 0,-1-1-1,1 0 1,-1 1 0,1-1 0,-1 1 0,0 0-1,1 0 1,-1-1 0,1 1 0,-1 0-1,0 0 1,1 1 0,-1-1 0,1 0 0,-1 0-1,0 1 1,1-1 0,-1 1 0,1-1 0,-1 1-1,1 0 1,0 0 0,-1 0 0,1-1 0,0 1-1,-1 0 1,1 1 0,0-1 0,0 0 0,-1 2-1,-4 2 175,1 2-1,0-1 1,0 0-1,0 1 1,-6 14-1,5-8-156,1 0 0,1 1 0,0-1-1,1 1 1,0-1 0,1 1 0,1 0-1,0 0 1,1 0 0,3 27-1,-2-34-92,0 0 0,1 1 0,0-1 0,1 0 0,-1 0 0,1 0-1,1-1 1,-1 1 0,8 10 0,-7-13 6,-1 0 1,1 0-1,0 0 1,0-1-1,1 0 1,-1 1 0,1-1-1,-1-1 1,1 1-1,0-1 1,0 0-1,0 0 1,0 0-1,9 1 1,-11-2 34,0 0 1,0-1 0,0 1-1,0-1 1,0 0 0,1 0 0,-1 0-1,0 0 1,0-1 0,0 1-1,0-1 1,0 0 0,0 0-1,0 0 1,0 0 0,0 0 0,0-1-1,-1 1 1,1-1 0,-1 0-1,1 1 1,-1-1 0,1-1-1,-1 1 1,0 0 0,0 0 0,0-1-1,0 1 1,2-5 0,-1 1 80,-1 0 1,0-1 0,0 1 0,0-1 0,-1 1-1,0-1 1,0 0 0,0 0 0,-1 1 0,0-1-1,0 0 1,-1 1 0,-1-8 0,-2-10 45,-1-1 0,-1 1 0,-1 0 0,-2 1 1,0 0-1,-1 0 0,-14-22 0,23 43-207,4 6 33,4 7-683,-6-10 400,0 1-1,0-1 1,0 0-1,1 0 0,-1 0 1,0 0-1,0 0 0,1 0 1,-1 0-1,1 0 0,-1-1 1,1 1-1,-1 0 0,1-1 1,-1 1-1,1-1 1,-1 0-1,1 1 0,0-1 1,-1 0-1,1 0 0,-1 0 1,1 0-1,0-1 0,2 0 1,-1 1 52,-1 0 1,0 0-1,0-1 1,0 0 0,0 1-1,0-1 1,0 0-1,0 0 1,0 0-1,0 0 1,0 0 0,-1 0-1,1-1 1,0 1-1,-1-1 1,1 1 0,-1-1-1,1 1 1,1-4-1,-3 4 220,0 0 1,1 0-1,-1 0 0,0 1 0,0-1 1,0 0-1,-1 0 0,1 0 0,0 1 0,0-1 1,0 0-1,-1 0 0,1 0 0,0 1 1,-1-1-1,1 0 0,0 0 0,-1 1 1,1-1-1,-1 0 0,1 1 0,-1-1 0,0 1 1,1-1-1,-1 1 0,0-1 0,1 1 1,-1-1-1,-1 0 0,0 0 0,-4-4 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 16195,'0'0'215,"0"-1"0,-1 0 0,1 0-1,0 1 1,-1-1 0,1 0 0,-1 1-1,1-1 1,-1 0 0,1 1-1,-1-1 1,1 1 0,-1-1 0,1 1-1,-1-1 1,0 1 0,0-1-1,0 1-114,1 0 0,0 0 0,-1 0 0,1 1 0,0-1 0,0 0 0,-1 0 0,1 0 0,0 1 0,0-1 0,0 0 0,-1 0 0,1 1 0,0-1 0,0 0 0,0 1 0,0-1 0,-1 0 0,1 0-1,0 1 1,0-1 0,0 0 0,0 1 0,0-1 0,0 0 0,0 1 0,0 32 1452,4 6-943,2 0 0,2-1 1,19 57-1,-26-93-567,-1 0-1,1 0 1,0 0-1,0 0 1,0 0-1,0-1 1,0 1-1,0 0 0,1-1 1,-1 1-1,0-1 1,1 1-1,-1-1 1,4 2-1,-5-3-27,0 0 0,1 1 0,-1-1 0,0 0 0,1 0 1,-1 0-1,0 0 0,1 0 0,-1 0 0,0 0 0,1 0 0,-1 0 0,0 0 0,1 0 0,-1 0 0,0-1 0,1 1 0,-1 0 1,0 0-1,1 0 0,-1 0 0,0 0 0,1-1 0,-1 1 0,0 0 0,0 0 0,1-1 0,-1 1 0,0 0 0,1-1 1,5-19 283,-5 1-157,-1 0 1,0-1-1,-1 1 1,-1 0-1,-1 0 1,-1 0-1,0 0 1,-1 1-1,-2 0 1,-12-29-1,38 49-762,0-2 0,23-2 0,-21-2-326,1-1 1,-2-1-1,1-1 0,-1 0 1,0-2-1,37-21 0,-24 9-228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34 17084,'-8'5'423,"1"1"0,0-1 0,0 1 0,0 1 1,1-1-1,0 1 0,0 0 0,1 1 1,0-1-1,-8 16 0,10-18-275,0 0 0,1 1 0,0-1 0,0 1 0,1-1-1,-1 1 1,1-1 0,1 1 0,-1 0 0,1-1 0,0 1 0,0 0 0,0 0 0,1-1 0,0 1 0,0 0-1,0-1 1,3 8 0,-3-11-120,1 0 1,-1 0-1,0 0 0,0 0 0,1 0 0,-1 0 0,1 0 1,0-1-1,0 1 0,-1 0 0,1-1 0,0 0 0,0 1 1,0-1-1,1 0 0,-1 0 0,0 0 0,3 1 0,-1-1 2,1 0-1,0-1 1,0 1 0,-1-1-1,1 0 1,0 0-1,-1-1 1,10-1-1,0-1 16,0-2 0,0 1 0,0-2 0,25-14 0,-17 6 20,0-1-1,-2-1 1,23-22 0,26-20 28,-69 57-91,1 1-1,-1-1 1,1 1 0,-1-1-1,1 1 1,-1-1 0,1 1 0,-1 0-1,1-1 1,-1 1 0,1 0-1,0-1 1,-1 1 0,1 0 0,0 0-1,-1 0 1,1-1 0,0 1-1,-1 0 1,1 0 0,0 0 0,-1 0-1,1 0 1,0 0 0,-1 0-1,1 1 1,0-1 0,-1 0 0,1 0-1,-1 0 1,2 1 0,5 18 191,0 1 87,-6-19-270,-1-1-1,1 1 1,-1-1-1,1 0 1,-1 1 0,1-1-1,0 0 1,-1 0-1,1 1 1,0-1-1,-1 0 1,1 0 0,0 0-1,-1 0 1,1 0-1,0 0 1,-1 0-1,1 0 1,0 0 0,-1 0-1,1 0 1,0 0-1,-1-1 1,1 1-1,0 0 1,-1 0 0,1-1-1,-1 1 1,1 0-1,0-1 1,-1 1-1,1-1 1,64-43 342,5-4-239,-62 44-108,-1 0 1,1 0-1,0 1 0,0 0 0,0 1 0,0 0 1,13-2-1,-19 3-33,0 1 1,0 0-1,0 0 1,0 0-1,0 0 1,0 0-1,0 0 1,0 1-1,1-1 1,-1 1 0,0-1-1,-1 1 1,1 0-1,0 0 1,0 0-1,0 0 1,0 0-1,-1 0 1,1 0-1,0 1 1,-1-1-1,1 0 1,-1 1-1,0 0 1,1-1-1,-1 1 1,2 3-1,-3-5 23,0 0 0,0 0-1,0 1 1,0-1-1,1 0 1,-1 0 0,0 0-1,0 0 1,0 1 0,0-1-1,0 0 1,0 0-1,0 0 1,0 1 0,0-1-1,0 0 1,0 0 0,0 0-1,0 1 1,0-1-1,0 0 1,0 0 0,0 1-1,0-1 1,0 0 0,0 0-1,0 0 1,0 0-1,0 1 1,0-1 0,-1 0-1,1 0 1,0 0 0,0 1-1,0-1 1,0 0-1,0 0 1,0 0 0,-1 0-1,1 0 1,0 1 0,0-1-1,0 0 1,-1 0-1,1 0 1,0 0 0,0 0-1,0 0 1,-1 0-1,1 0 1,0 0 0,0 0-1,0 0 1,-1 0 0,1 0-1,0 0 1,0 0-1,0 0 1,-1 0 0,1 0-1,0 0 1,0 0 0,-8-9-183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58 18812,'-1'-4'407,"1"0"0,-1 1 0,-1-1 0,1 0 0,0 1 1,-1-1-1,1 1 0,-1-1 0,0 1 0,-5-5 0,7 7-321,-1 0 0,0 0 0,0 0-1,0 0 1,0 0 0,0 0 0,0 0 0,0 1 0,0-1 0,0 0-1,0 1 1,0-1 0,-1 1 0,1-1 0,0 1 0,0 0 0,-1-1 0,1 1-1,0 0 1,0 0 0,-1 0 0,1 0 0,0 0 0,-1 0 0,1 0-1,0 1 1,0-1 0,-1 0 0,1 1 0,0-1 0,0 1 0,0-1 0,0 1-1,-1 0 1,1-1 0,-1 2 0,-2 2 14,0 0 1,0 0-1,0 1 0,0 0 0,1-1 1,0 1-1,0 0 0,0 1 0,-3 7 1,1 1-15,0 0 0,-6 25 1,10-31-75,-1 1 0,1-1 0,0 1 0,1-1 0,0 1 0,0-1 0,1 0 1,0 1-1,0-1 0,4 12 0,-5-19-9,0 0-1,1 0 1,-1 0-1,0 0 1,1-1 0,-1 1-1,1 0 1,-1 0 0,1 0-1,0 0 1,-1-1 0,1 1-1,0 0 1,-1-1 0,1 1-1,0 0 1,0-1-1,0 1 1,-1-1 0,1 1-1,0-1 1,0 1 0,0-1-1,0 0 1,0 0 0,0 1-1,1-1 1,0 0 3,0-1 1,0 1-1,0-1 1,0 1-1,0-1 1,-1 0-1,1 1 1,0-1-1,0 0 1,-1 0-1,1 0 1,-1-1-1,3-1 1,2-3 20,1 0 1,-1-1 0,0 0-1,-1-1 1,6-9 0,0-4 61,-1-2 1,-2 1 0,0-2-1,8-38 1,-10 115-500,-5-33 42,2 1 0,8 32 0,-2-33 87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13915,'2'17'1339,"0"0"1,2 0-1,0 0 0,0 0 1,9 18-1,-8-19-959,-2-9-179,-1 0 0,1 0-1,1 0 1,-1 0-1,7 9 1,-8-14-142,-1 0 0,1-1 0,-1 1 0,1 0 0,0-1-1,0 1 1,0-1 0,-1 1 0,2-1 0,-1 0 0,0 0 0,0 0 0,0 0 0,0 0 0,1-1 0,-1 1 0,0-1 0,1 1 0,-1-1 0,0 0 0,5 0 0,1-1 35,-1 0 1,0-1-1,0 0 1,0 0-1,0-1 0,0 0 1,-1 0-1,1-1 0,7-5 1,58-48 371,-36 27-236,-33 28-207,7-7 18,1 1-1,1 0 1,-1 1 0,1 0-1,14-6 1,-24 12-36,0 1 1,0-1-1,0 0 1,0 1-1,0-1 1,0 1 0,1-1-1,-1 1 1,0 0-1,0 0 1,0 0-1,1 0 1,-1 1-1,0-1 1,0 0-1,0 1 1,0 0-1,1-1 1,-1 1 0,0 0-1,0 0 1,0 0-1,-1 0 1,1 1-1,0-1 1,0 1-1,-1-1 1,1 1-1,-1-1 1,1 1 0,-1 0-1,0-1 1,1 1-1,-1 0 1,0 0-1,0 0 1,0 0-1,-1 0 1,2 3-1,31 100 545,-33-105-534,0 1 0,1 0 1,-1 0-1,0-1 0,0 1 1,1 0-1,-1-1 0,1 1 0,-1 0 1,0-1-1,1 1 0,-1 0 0,1-1 1,0 1-1,-1-1 0,1 1 1,-1-1-1,1 1 0,0-1 0,-1 0 1,1 1-1,0-1 0,0 0 1,-1 0-1,1 1 0,0-1 0,0 0 1,-1 0-1,1 0 0,1 0 0,0 0 11,0-1 0,0 1 0,0-1 0,-1 0 0,1 0 0,0 0 0,0 0 0,-1 0 0,1 0 0,-1-1 0,1 1 0,1-2 0,6-7 81,-1 0 0,14-20 0,-20 27-98,21-34-42,-10 16-1015,1 0-1,20-23 0,-24 34 393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20516,'-3'-15'1953,"3"6"-1489,12 1-288,4 1 1176,7 2-1608,3 0-608,6-1 704,1 0-192,7 0-120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19828,'-6'6'389,"1"1"1,0 0-1,0 0 0,0 1 1,1-1-1,0 1 0,1 0 0,-6 16 1,2 1 342,-5 41 1,8-36-511,1-1 0,2 0 0,1 1 0,2-1 0,0 1 0,2-1 0,8 29 0,0-14-53,2 0 1,2-1 0,39 73-1,-44-95-151,-4-7 2,0-1 0,0 1 0,2-1 0,18 22 0,-27-34-17,1-1 0,-1 1 1,0-1-1,0 0 1,1 1-1,-1-1 0,0 1 1,0-1-1,1 0 1,-1 1-1,0-1 1,1 0-1,-1 0 0,0 1 1,1-1-1,-1 0 1,1 0-1,-1 0 0,1 1 1,-1-1-1,0 0 1,1 0-1,-1 0 1,1 0-1,-1 0 0,1 0 1,-1 0-1,0 0 1,1 0-1,-1 0 1,1 0-1,-1 0 0,1 0 1,-1 0-1,1 0 1,-1-1-1,0 1 0,1 0 1,-1 0-1,1 0 1,-1-1-1,0 1 1,1 0-1,-1-1 0,0 1 1,1 0-1,-1-1 1,0 1-1,0 0 1,1-1-1,-1 1 0,0 0 1,0-1-1,1 1 1,-1-1-1,0 1 0,0-1 1,0 1-1,0 0 1,0-1-1,0 0 1,2-28 122,-8-18-39,-2-1 0,-2 2 0,-2-1 0,-2 1 0,-20-45 0,78 103-204,-29-7 98,3 0 20,0 0 1,0-2-1,0 0 1,0-1-1,1-1 1,-1-1-1,0 0 1,1-2 0,-1 0-1,0-1 1,0 0-1,32-12 1,-45 13 14,0 0-1,0-1 1,0 0 0,0 0 0,0 0 0,-1 0 0,6-6 0,-8 7-2,0 0 0,0 0 0,0 0 0,-1-1 0,1 1 0,-1-1 0,1 1 0,-1-1 0,0 1 0,0-1 0,0 0 0,-1 0 0,1 1 0,0-1 0,-1 0 0,0-3 0,0 4-7,0 1-1,0 0 1,0 0 0,0 0-1,0 0 1,-1 0 0,1 0-1,0 0 1,-1 0 0,1 0-1,-1 0 1,1 0-1,-1 0 1,1 0 0,-1 0-1,0 0 1,0 0 0,1 0-1,-1 1 1,0-1 0,0 0-1,0 1 1,0-1 0,0 1-1,0-1 1,0 1-1,0-1 1,0 1 0,0-1-1,0 1 1,0 0 0,0 0-1,0-1 1,0 1 0,0 0-1,-3 0 1,2 0-1,-1 0 0,0 1-1,0-1 1,0 0 0,0 1 0,1 0 0,-1-1 0,0 1-1,1 0 1,-1 1 0,0-1 0,1 0 0,-1 1 0,-1 1 0,-1 2-3,0-1 1,1 1 0,0 0 0,0 1 0,0-1 0,0 1 0,1 0 0,0 0 0,0 0-1,1 0 1,0 0 0,0 0 0,-1 8 0,2-11-22,1-1 0,0 0 1,0 1-1,0-1 0,0 1 0,0-1 0,1 1 1,-1-1-1,1 0 0,-1 1 0,1-1 0,0 0 0,0 0 1,0 1-1,0-1 0,2 2 0,-1-2-47,0 0-1,0 0 1,0 0-1,1 0 1,-1 0-1,0-1 1,1 1-1,0-1 1,-1 0-1,1 0 1,0 0-1,-1 0 1,1 0-1,0-1 1,0 1-1,5 0 1,4-1-253,-1 0 0,1-1 1,-1 0-1,1-1 0,-1-1 1,1 1-1,-1-2 0,0 1 0,0-1 1,-1-1-1,1 0 0,13-10 1,20-13-606</inkml:trace>
  <inkml:trace contextRef="#ctx0" brushRef="#br0" timeOffset="1">802 247 16580,'-3'-15'2248,"-11"10"-1128,-8 7-384,-1 12 1849,2 6-745,3 7-727,4 4-329,8-4-328,3-1-64,10-4-152,9-5-120,5-8-336,5-6-232,5-9-744,1-7-377,0-13 1201,-3-4-304,0-18-208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4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55 19460,'-4'1'144,"2"0"0,-1 1 0,0-1 0,0 0 0,0 1-1,1 0 1,-1 0 0,0 0 0,1 0 0,0 0 0,-1 0 0,1 0 0,0 1-1,0-1 1,1 1 0,-1 0 0,0 0 0,1-1 0,0 1 0,-1 0 0,1 0-1,0 0 1,1 0 0,-2 6 0,0 3 217,0-1-1,1 1 1,1 0 0,0-1 0,2 21-1,4 0 72,0-1 0,2 0-1,2 0 1,20 45-1,-11-35-136,3 0 1,41 60-1,-59-96-277,-2-1 1,1 0 0,0-1 0,0 1 0,0-1 0,0 1 0,0-1 0,8 5 0,-11-8-16,1 1-1,-1-1 0,0 0 1,1 0-1,-1 0 0,1 0 0,-1 0 1,1 0-1,-1 1 0,0-1 1,1 0-1,-1 0 0,1 0 1,-1 0-1,0-1 0,1 1 0,-1 0 1,1 0-1,-1 0 0,1 0 1,-1 0-1,0 0 0,1-1 0,-1 1 1,0 0-1,1 0 0,-1-1 1,0 1-1,1 0 0,-1 0 0,0-1 1,1 1-1,-1 0 0,0-1 1,0 1-1,1-1 0,-1 1 1,0 0-1,0-1 0,0 1 0,0-1 1,1 1-1,-1 0 0,0-1 1,0 1-1,0-1 0,0 1 0,0 0 1,0-1-1,0 0 0,0-25 51,-13-79 83,10 89-140,0 1 0,-2 0 1,0 0-1,-12-26 0,11 32-39,5 12-29,9 18-14,-5-15 78,1-1 1,0 0-1,0 1 0,0-1 1,0-1-1,1 1 1,0-1-1,0 1 0,0-1 1,0-1-1,1 1 1,0-1-1,-1 0 0,8 2 1,-8-3 7,0-1-1,0 0 1,0 0 0,1 0-1,-1-1 1,0 0 0,1 0-1,-1 0 1,0-1 0,0 0-1,1 0 1,-1 0 0,0 0-1,0-1 1,0 0 0,0 0-1,-1 0 1,7-4 0,-3 0 5,0 0 0,0 0 0,0-1 0,-1 0 0,0 0 0,0-1 0,9-14 0,-4 4 13,-2 0 0,15-32 0,-25 72-11,-3 8 23,1 46-1,2-65-27,1-1 0,0 1 0,1-1-1,0 0 1,0 1 0,1-1-1,1 0 1,4 10 0,-8-19-20,1 0 1,0 1-1,-1-1 1,1 0-1,0 1 1,0-1-1,0 0 0,0 0 1,0 0-1,0 0 1,0 0-1,0 0 1,0 0-1,0 0 1,0 0-1,1-1 1,-1 1-1,0 0 1,3 0-1,-3-1-31,0 0-1,0 0 1,0-1-1,0 1 1,0 0 0,-1 0-1,1-1 1,0 1 0,0 0-1,0-1 1,0 1-1,0-1 1,0 1 0,-1-1-1,1 0 1,0 1-1,-1-1 1,1 0 0,0 1-1,-1-1 1,2-1 0,1-4-265,0 1 0,0-1 0,0 0 0,0 0 1,-1 0-1,0 0 0,1-8 0,2-25-739,-1 0-1,-2-1 1,-2 0-1,-2 1 0,-1-1 1,-3 1-1,-16-64 1,21 96 884,-15-46-643,15 49 880,-1-1-1,0 1 1,0 0 0,0-1-1,-1 1 1,1 0-1,-1 1 1,-6-7 0,9 10-44,0-1 1,0 1 0,-1 0-1,1-1 1,0 1 0,-1 0-1,1 0 1,0 0 0,-1-1-1,1 1 1,0 0 0,-1 0 0,1 0-1,-1 0 1,1-1 0,0 1-1,-1 0 1,1 0 0,-1 0-1,1 0 1,0 0 0,-1 0-1,1 0 1,-1 0 0,1 0-1,0 1 1,-1-1 0,1 0-1,-1 0 1,1 0 0,0 0-1,-1 0 1,1 1 0,0-1-1,-1 0 1,1 0 0,0 1-1,-1-1 1,1 0 0,0 0-1,0 1 1,-1-1 0,1 0-1,0 1 1,0-1 0,0 1 0,-1-1-1,1 0 1,0 1 0,0-1-1,0 0 1,0 1 0,0-1-1,0 1 1,0-1 0,0 0-1,0 1 1,0-1 0,0 1-1,-2 24 352,4-11-211,1-1 0,0 0 0,1 1 0,0-1 0,1-1 0,0 1 0,1-1 0,1 0 0,0 0 0,1-1 0,0 1-1,14 14 1,-5-8-96,2 0-1,-1-1 1,2-1-1,0-1 1,42 24-1,-26-26 397,-30-11-64,0 0-1,0 1 1,0-1-1,9 6 1,-15-8-260,1 1 1,0 0 0,-1 0 0,1 0 0,0 0 0,-1 0-1,1 0 1,-1 0 0,1 0 0,-1 0 0,0 0 0,1 0-1,-1 0 1,0 0 0,0 0 0,0 0 0,0 0 0,0 0 0,0 0-1,0 0 1,0 1 0,0-1 0,-1 1 0,1-1-63,0 1 0,-1-1 0,1 0 0,0 0 0,0 0 0,0 1 0,0-1 0,0 0 0,0 0 0,1 0 0,-1 0 0,0 1 0,1-1 0,-1 0 0,0 0 0,1 0 0,-1 0 0,1 0 0,0 0 1,-1 0-1,1 0 0,0 0 0,1 1 0,-1-1-52,1 0 1,0 0 0,1 0 0,-1 0-1,0-1 1,0 1 0,0-1-1,0 1 1,0-1 0,1 0 0,-1 1-1,0-1 1,0 0 0,1-1-1,-1 1 1,0 0 0,0-1 0,0 1-1,1-1 1,1-1 0,7-2-2,-1 0 1,18-12 0,-25 15-20,167-111-46,-109 70 9,-53 36 30,0 1 0,0 0-1,1 1 1,0 0 0,12-4 0,-19 7 10,0 0 0,0 1 0,0-1 0,0 1 0,0 0-1,0-1 1,0 1 0,0 0 0,0 0 0,0 1 0,-1-1 0,1 0 0,0 0 0,0 1 0,0-1 0,0 1-1,0 0 1,0 0 0,-1 0 0,1-1 0,0 2 0,-1-1 0,1 0 0,0 0 0,-1 0 0,1 1-1,-1-1 1,0 1 0,0-1 0,1 1 0,-1-1 0,0 1 0,1 2 0,2 7 108,0 0 0,-1 0-1,4 18 1,6 22 38,-13-50-216,1 0 0,-1 0 0,0-1 0,0 1 0,0 0 0,1-1 0,-1 1 0,0 0 0,1 0 0,-1-1 0,1 1 0,-1-1 0,1 1 0,-1 0 0,1-1 0,-1 1 0,1-1 0,0 1 0,-1-1 0,1 0 0,-1 1 0,1-1 0,0 1 0,0-1 0,-1 0 0,1 0 0,0 1 0,0-1 0,-1 0 0,1 0 0,0 0 0,0 0 0,-1 0 0,1 0 0,0 0 0,0 0 0,-1 0 0,1-1 0,0 1 0,0 0 0,-1 0 0,1-1 0,0 1 0,0 0 0,0-1 0,5-3-347,0 0 1,-1-1-1,0 1 0,8-9 1,2-2 236,23-14-818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54 19668,'-1'8'462,"0"0"0,-1 0 0,0 0 0,0-1 0,-1 1 0,1-1 0,-2 1 0,-6 11 0,5-11-184,1 0 0,1 0 0,-1 0 0,1 0 0,1 1 0,-1-1 0,0 10 0,3-17-251,0 1 1,0 0-1,0-1 1,0 1-1,0-1 0,0 1 1,0-1-1,0 1 1,1-1-1,-1 1 1,1-1-1,-1 1 1,1-1-1,0 1 1,0-1-1,-1 0 1,1 1-1,0-1 1,0 0-1,0 0 1,0 0-1,2 2 1,0-2 9,-1 1 1,1-1-1,0 0 1,-1 0-1,1 0 1,0 0-1,0 0 1,-1-1-1,1 1 1,0-1-1,4 0 1,4 0 65,-1-1 0,0 0 1,0 0-1,0-1 1,0-1-1,10-3 0,-8 1 56,0-1 0,0 0 0,-1-1 0,1 0 0,-1-1-1,-1 0 1,19-17 0,-26 21-95,1 0 1,-1-1-1,0 1 0,0-1 1,0 1-1,0-1 0,-1 0 0,0 0 1,3-10-1,-4 12-34,-1-1 0,1 1 0,-1-1 0,0 1 0,0-1 0,0 1 0,-1-1 0,1 1 0,-1-1 0,0 1 0,0 0 0,0-1 0,0 1 0,-1 0 0,1 0-1,-4-5 1,2 4-55,0 0 0,-1 0 0,1 0 0,-1 1 0,0 0 0,0 0-1,0 0 1,0 0 0,0 0 0,-1 1 0,1 0 0,-1 0-1,0 0 1,0 0 0,1 1 0,-1 0 0,0 0 0,0 0-1,0 0 1,0 1 0,-1 0 0,1 0 0,-7 1 0,7 0-189,-1 0 0,1-1 0,-1 2 0,1-1 0,-1 1 0,1 0 0,0 0 0,0 0 0,0 1 0,0 0 0,0 0 0,1 0 0,-1 0 0,1 1 0,0 0 0,0 0 0,0 0 0,0 0 0,1 0 0,0 1 0,-3 5 0,2 4-780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5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46 24117,'3'0'986,"8"-1"947,-10-1-1727,-8-3-514,-51-20-2437,51 22 3064,-1 1-1,1 0 1,-1 0 0,1 1-1,-1 0 1,1 0 0,-1 0-1,0 1 1,-14 2-1,17-1-191,1 0-1,0 0 1,0 0-1,0 0 1,0 1-1,0 0 0,0 0 1,0 0-1,0 0 1,1 1-1,-1-1 1,1 1-1,-1 0 0,1 0 1,-4 6-1,6-8-121,0 0 0,0 0-1,0 0 1,0 1 0,0-1-1,1 0 1,-1 0 0,0 1-1,1-1 1,-1 0 0,1 1 0,0-1-1,-1 0 1,1 1 0,0-1-1,0 1 1,0-1 0,0 1-1,0-1 1,0 0 0,0 1-1,0-1 1,1 1 0,0 1-1,0-1-6,0-1 0,0 1 0,1 0-1,-1-1 1,1 0 0,-1 1-1,1-1 1,0 0 0,-1 0 0,1 1-1,0-2 1,0 1 0,0 0-1,3 1 1,9 2-83,0-1-1,0-1 1,25 2-1,-35-4 59,25 1-189,34 3-303,-58-3 459,0 0 1,-1 0-1,1 0 0,0 1 0,-1-1 0,1 1 0,-1 0 0,0 0 0,1 1 0,3 3 0,-7-5 51,0 0 0,1 0 0,-1 0-1,-1 0 1,1 1 0,0-1 0,0 0 0,0 1 0,-1-1 0,1 1 0,0-1 0,-1 1-1,0-1 1,1 1 0,-1-1 0,0 1 0,0-1 0,0 1 0,0-1 0,0 1 0,0-1-1,0 1 1,0-1 0,-1 1 0,1-1 0,0 1 0,-1-1 0,0 1 0,1-1-1,-1 1 1,0-1 0,1 0 0,-1 1 0,0-1 0,0 0 0,-2 2 0,-3 4 8,1-1 1,-1 0-1,0-1 1,-1 1-1,-10 6 1,9-7-50,1-1 0,-1 0 0,0 0 0,0-1 0,0 0-1,-1 0 1,1-1 0,-1 0 0,1-1 0,-1 1 0,0-2 0,-8 1 0,-28-5-87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5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20508,'1'1'99,"0"0"0,-1-1 0,1 1 0,0 0 0,0-1-1,-1 1 1,1 0 0,0 0 0,-1 0 0,1 0 0,-1-1-1,1 1 1,-1 0 0,1 0 0,-1 0 0,0 0 0,1 2-1,0 1 81,13 29 433,2-1 0,1 0 1,41 57-1,-55-85-572,0 0 1,1 0-1,-1 0 1,1-1-1,0 1 0,-1-1 1,2 0-1,-1 0 1,0 0-1,1-1 1,-1 1-1,1-1 1,0 0-1,-1-1 1,1 1-1,0-1 1,0 0-1,0 0 1,0 0-1,0-1 0,1 0 1,-1 0-1,0 0 1,0-1-1,0 1 1,0-1-1,0 0 1,0-1-1,0 1 1,0-1-1,8-5 1,4-1 70,-1-2 1,0 0-1,-1-1 1,20-18 0,52-59 305,7-4-100,-89 87-312,0 1 0,0 1 1,0-1-1,0 1 0,1 0 0,7-3 0,-11 5-5,-1 1 1,0-1-1,1 1 0,-1 0 0,1-1 0,-1 1 0,0 0 0,1 0 0,-1 0 0,1 0 0,-1 0 0,0 0 0,1 1 0,-1-1 0,1 0 0,-1 1 0,0-1 1,1 1-1,-1-1 0,0 1 0,0 0 0,1-1 0,-1 1 0,0 0 0,0 0 0,0 0 0,0 0 0,0 0 0,0 0 0,0 0 0,0 0 0,0 2 1,2 3-6,0 1 1,0 0 0,-1 0 0,3 13 0,-4-14 2,0-1 1,0 1-1,1-1 1,-1 0-1,1 0 1,1 0-1,-1 0 1,1 0-1,0 0 1,3 5-1,-5-9 4,0-1-1,0 1 0,0 0 1,0 0-1,1-1 0,-1 1 1,0-1-1,0 1 0,0-1 1,0 1-1,1-1 0,-1 0 1,0 0-1,0 1 0,1-1 1,-1 0-1,0 0 1,1 0-1,-1-1 0,0 1 1,0 0-1,1 0 0,-1-1 1,0 1-1,0 0 0,0-1 1,1 1-1,-1-1 0,0 0 1,0 1-1,1-2 0,5-3-7,-1 0-1,1 0 0,9-12 0,-9 10-35,0 0-204,1 0 0,0 0 0,0 0 1,0 1-1,17-9 0,-23 14 99,0 0-1,0 0 0,-1 0 1,1 1-1,0-1 0,0 1 1,0-1-1,0 1 0,0-1 1,0 1-1,0 0 0,0 0 0,0 0 1,0 0-1,0 1 0,0-1 1,0 0-1,0 1 0,0-1 1,0 1-1,0 0 0,0 0 1,0 0-1,0 0 0,-1 0 1,1 0-1,0 0 0,-1 0 1,1 1-1,-1-1 0,1 1 0,-1-1 1,0 1-1,0-1 0,2 5 1,4 5-815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5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19956,'-4'-3'2353,"9"6"-2177,4 2 1120,13 1-1880,4 0 656,10-3-240,4 0-128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5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43 18748,'-1'-3'184,"-1"1"0,1-1 1,0 0-1,-1 1 0,0 0 0,1-1 1,-1 1-1,0 0 0,0 0 0,0 0 0,0 0 1,0 0-1,-1 1 0,1-1 0,-1 1 1,1-1-1,-1 1 0,1 0 0,-1 0 0,0 0 1,-3-1-1,2 2-80,1 0 1,-1 0-1,1 0 1,-1 1 0,1-1-1,-1 1 1,1 0-1,-1 0 1,1 0-1,0 0 1,-1 0-1,1 1 1,0 0-1,0-1 1,0 1 0,0 0-1,-3 4 1,-3 2-30,1 0 0,0 1 0,1 0 0,0 0 0,0 1 1,1 0-1,0 0 0,-4 12 0,-2 4 49,2 2 0,-8 31 0,11-30-24,1 0 0,2 1 0,0 0 0,1 31 0,4-44-53,0-1 1,0 1-1,2-1 1,0 1-1,0-1 0,2 0 1,0 0-1,14 28 1,-16-38-36,1 0-1,0 0 1,0 0 0,1-1 0,-1 1 0,1-1-1,0 0 1,1 0 0,-1-1 0,1 1 0,0-1 0,10 5-1,-12-7-6,1-1-1,-1 1 1,0-1-1,1 0 1,-1 0-1,1 0 1,-1 0-1,1-1 1,-1 0-1,1 0 1,-1 0-1,1 0 1,-1-1-1,1 0 0,-1 0 1,1 0-1,-1 0 1,0-1-1,0 0 1,1 0-1,3-2 1,-2 0 25,-1-1 0,0 1 0,0-1 0,0 0 0,-1 0 0,1 0 0,-1-1 0,0 1 0,-1-1-1,1 0 1,-1 0 0,0-1 0,-1 1 0,0 0 0,3-12 0,-4 13 15,0 0-1,0 0 1,0 0 0,0-1-1,-1 1 1,0 0-1,0 0 1,-1-1-1,1 1 1,-1 0-1,0 0 1,-1 0-1,1 0 1,-1 0-1,0 0 1,0 1 0,-1-1-1,1 0 1,-1 1-1,-6-8 1,7 10-25,0 0 0,0 1 0,0-1 0,-1 1-1,1-1 1,0 1 0,0 0 0,-1 0 0,1 0 0,0 0 0,-1 1 0,1-1 0,-1 1 0,1-1 0,-1 1 0,0 0 0,1 0 0,-1 0 0,1 0 0,-1 1 0,1-1 0,-1 1 0,1-1 0,-1 1 0,1 0 0,0 0 0,-1 0-1,-3 2 1,4-1-12,-1-1-1,0 1 1,0 0 0,1 0-1,-1 0 1,1 1-1,0-1 1,-1 1-1,1-1 1,0 1-1,0-1 1,1 1-1,-1 0 1,1 0-1,-1 0 1,1 0-1,0 0 1,0 0-1,0 1 1,1-1-1,-1 6 1,0-8-8,1-1 0,0 1 0,0 0 1,0-1-1,0 1 0,0 0 0,0-1 1,0 1-1,1 0 0,-1-1 0,0 1 0,0 0 1,0-1-1,1 1 0,-1-1 0,0 1 0,0-1 1,1 1-1,-1-1 0,1 1 0,-1-1 0,1 1 1,-1-1-1,0 1 0,1-1 0,-1 1 0,1-1 1,0 0-1,-1 1 0,1-1 0,-1 0 0,1 0 1,0 1-1,-1-1 0,1 0 0,-1 0 0,1 0 1,0 0-1,-1 0 0,1 0 0,0 0 0,-1 0 1,1 0-1,0 0 0,-1 0 0,1 0 1,0 0-1,-1-1 0,1 1 0,-1 0 0,1 0 1,0-1-1,-1 1 0,1 0 0,-1-1 0,2 0 1,3-2 1,1 0 0,0-1 0,-1 0 0,6-5 1,13-15-42,-1 0 1,-2-2-1,29-44 1,3-3-183,-53 73 216,0-1 0,0 1 0,0-1 1,1 1-1,-1 0 0,0-1 0,0 1 0,1 0 1,-1-1-1,0 1 0,0 0 0,1 0 0,-1-1 0,0 1 1,1 0-1,-1 0 0,0 0 0,1-1 0,-1 1 1,1 0-1,-1 0 0,0 0 0,1 0 0,-1 0 1,1 0-1,-1 0 0,0 0 0,1 0 0,-1 0 0,1 0 1,-1 0-1,1 0 0,6 13-83,-4 24 31,-2-34 54,0 47-29,3 50 101,-2-86-123,0 0-1,1 1 0,0-1 1,9 22-1,-11-33-34,0-1 1,0 0-1,0 0 0,0-1 0,0 1 0,1 0 1,-1 0-1,1 0 0,1 1 0,-3-3 67,1 0 0,-1 1-1,1-1 1,-1 0-1,1 0 1,-1 0-1,0 0 1,1 0-1,-1 1 1,1-1-1,-1 0 1,1 0-1,-1 0 1,1 0-1,-1 0 1,1 0-1,-1-1 1,1 1 0,-1 0-1,1 0 1,-1 0-1,1 0 1,-1 0-1,0-1 1,1 1-1,-1 0 1,1 0-1,-1-1 1,0 1-1,1 0 1,-1-1-1,0 1 1,1 0-1,-1-1 1,0 1-1,1-1 1,-1 1 0,0 0-1,0-1 1,0 1-1,1-1 1,-1 1-1,0-1 1,0 1-1,0-1 1,0 1-1,0-1 1,0 1-1,0-1 1,5-27-357,-3-10-120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5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3 306 16588,'0'-1'107,"-1"1"0,1 0 1,0 0-1,0 0 1,0 0-1,0 0 1,0 0-1,0 0 1,-1-1-1,1 1 1,0 0-1,0 0 1,0 0-1,0 0 1,0-1-1,0 1 1,0 0-1,0 0 0,0 0 1,0 0-1,0-1 1,0 1-1,0 0 1,0 0-1,0 0 1,0-1-1,0 1 1,0 0-1,0 0 1,0 0-1,0 0 1,0-1-1,0 1 1,0 0-1,0 0 0,0 0 1,1-1-1,7-3 1989,24 0-1080,-12 2-332,-1-2-374,0-1 1,0-1 0,-1-1 0,0 0-1,31-19 1,-40 22-228,-1-1 0,0-1 1,0 0-1,-1 0 0,0 0 0,0-1 0,0 0 0,-1-1 0,0 1 1,-1-1-1,1 0 0,-1-1 0,6-13 0,-11 21-74,0 0-1,1 1 0,-1-1 0,0 0 1,1 0-1,-1 0 0,0 0 1,0 1-1,0-1 0,0 0 1,0 0-1,0 0 0,0 0 0,0 0 1,0 0-1,0 1 0,0-1 1,-1 0-1,1 0 0,0 0 1,0 0-1,-1 1 0,1-1 0,-1 0 1,1 0-1,-1 1 0,1-1 1,-1 0-1,1 1 0,-1-1 1,0 1-1,1-1 0,-1 0 0,0 1 1,0-1-1,-1 0-3,0 1 0,1 0 1,-1-1-1,1 1 0,-1 0 0,0 0 0,1 0 1,-1 0-1,1 0 0,-1 0 0,0 0 0,1 1 0,-1-1 1,1 1-1,-1-1 0,1 1 0,-1-1 0,-1 2 1,-4 3 0,0-1 1,1 2 0,0-1 0,0 1-1,0 0 1,0 0 0,1 0 0,0 1-1,0 0 1,1 0 0,-5 12 0,3-9-1,2 1 0,-1 0 0,2 0 1,0 1-1,0-1 0,1 1 0,-2 18 0,4-26-1,0 0-1,0 1 0,1-1 0,-1 0 1,1 0-1,0 0 0,0 0 0,0 0 1,1-1-1,-1 1 0,5 6 0,-5-8-1,0 0-1,1-1 1,-1 1-1,1-1 1,-1 1 0,1-1-1,0 1 1,-1-1-1,1 0 1,0 0-1,0 0 1,0 0-1,0 0 1,0-1 0,0 1-1,0 0 1,0-1-1,0 0 1,0 1-1,0-1 1,0 0-1,0 0 1,1 0-1,1-1 1,4 0 2,0-1-1,0 0 1,0 0 0,0-1-1,-1 0 1,1-1 0,9-5-1,51-37 14,-47 30-14,16-11-4,39-26 2,-66 47-4,0 1 1,0 0 0,0 0 0,1 1 0,21-5-1,-30 8 3,0 1 0,0-1 0,0 1 0,0 0 0,0 0 0,0 0-1,0 0 1,0 0 0,0 0 0,0 1 0,0-1 0,0 1 0,0-1-1,-1 1 1,1 0 0,0 0 0,0 0 0,0 0 0,1 1 0,1 2 21,-1 0 1,1-1 0,-1 1-1,0 0 1,-1 1-1,3 4 1,8 12 129,-11-20-138,-1 1-1,1-1 0,-1 0 1,1 1-1,-1-1 0,1 0 0,0 0 1,-1 0-1,1 0 0,0-1 0,0 1 1,0 0-1,0-1 0,0 1 0,0-1 1,0 0-1,0 1 0,-1-1 1,1 0-1,0 0 0,0-1 0,0 1 1,0 0-1,0-1 0,0 1 0,0-1 1,3-1-1,6-1 30,-1-1 0,0-1 0,16-9 1,44-34 14,14-9-272,-74 51 148,0 1 0,0 0 0,1 1 0,0 0 0,0 0 0,17-2 0,-27 6 51,1 0 1,0-1-1,-1 1 1,1 0-1,-1 1 1,1-1-1,0 0 0,-1 0 1,1 1-1,-1-1 1,1 1-1,-1-1 0,1 1 1,-1 0-1,1 0 1,-1-1-1,0 1 0,1 0 1,-1 0-1,0 0 1,0 0-1,0 1 0,0-1 1,0 0-1,0 0 1,0 1-1,0-1 0,0 1 1,-1-1-1,1 0 1,0 3-1,1-1 15,-1 0 1,1-1-1,0 1 0,0 0 0,0-1 0,5 5 1,-6-6 0,0-1 0,0 1 1,1-1-1,-1 1 1,0-1-1,1 0 0,-1 1 1,0-1-1,1 0 1,-1 0-1,1 0 0,-1 0 1,0 0-1,1 0 1,-1 0-1,0-1 0,1 1 1,-1 0-1,0-1 1,3 0-1,30-16-231,-21 10-40,40-15-2088,0 2 0,1 2-1,65-12 1,-88 23 1749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3:5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153 273 14251,'0'-5'512,"0"0"1,0 0-1,-1 0 1,0 0-1,0 0 0,0 0 1,-1 0-1,0 0 1,0 1-1,-4-9 1,5 12-342,0-1 0,0 1 1,-1-1-1,1 1 0,0 0 1,0-1-1,-1 1 0,1 0 0,-1 0 1,1 0-1,-1 0 0,0 0 1,1 0-1,-1 1 0,0-1 1,0 0-1,1 1 0,-1-1 1,0 1-1,0 0 0,0 0 1,1 0-1,-1 0 0,0 0 1,0 0-1,0 0 0,0 0 1,1 1-1,-1-1 0,0 1 1,0-1-1,-2 2 0,-1 1-20,-1 0 0,1 0 0,1 0-1,-1 1 1,0 0 0,1 0-1,0 0 1,0 0 0,0 1 0,0-1-1,1 1 1,0 0 0,0 0-1,0 0 1,0 1 0,-1 6-1,1-7-116,2 0-1,-1 0 1,1 0-1,-1 1 0,1-1 1,1 0-1,-1 1 1,1-1-1,0 1 1,0-1-1,1 1 0,-1-1 1,1 0-1,1 1 1,-1-1-1,1 0 0,3 10 1,-3-13-31,-1 0-1,0-1 1,1 1 0,-1 0 0,1 0-1,0-1 1,-1 1 0,1 0-1,0-1 1,0 0 0,0 1 0,0-1-1,0 0 1,1 0 0,-1 0 0,0-1-1,0 1 1,0 0 0,1-1 0,-1 0-1,0 1 1,1-1 0,-1 0 0,1 0-1,-1 0 1,0 0 0,1-1 0,-1 1-1,0-1 1,1 1 0,3-3 0,2 0-35,1 0 0,-1-1 0,0-1 0,-1 1 1,1-1-1,-1 0 0,8-8 0,1-2-96,-1-1 0,0-1 1,-1 0-1,20-34 0,34-79-983,-61 118 790,-7 21 235,-8 34 262,5-31-99,0 3 53,1-1 0,1 0 0,-1 16 0,2-27-102,0 0 0,0-1-1,0 1 1,1 0 0,-1 0-1,1 0 1,-1 0 0,1-1 0,0 1-1,0 0 1,0-1 0,0 1-1,1-1 1,-1 1 0,1-1-1,0 1 1,-1-1 0,1 0-1,0 0 1,0 0 0,0 0 0,4 2-1,-3-3-16,-1 0-1,1-1 1,0 1-1,-1-1 1,1 0-1,-1 0 1,1 0-1,0 0 1,-1 0-1,1-1 1,-1 1 0,1-1-1,-1 1 1,1-1-1,-1 0 1,1 0-1,-1 0 1,0 0-1,1-1 1,-1 1-1,0-1 1,2-1-1,7-5-27,-1-1-1,0 0 1,9-11-1,7-12-310,-2 0-1,-1-2 0,-1-1 1,19-44-1,-47 92 281,1 1 0,1 0 0,-4 17 0,6-27 99,1 1 1,0 0 0,0 0-1,1 0 1,-1 0 0,1 0-1,1 0 1,-1 1 0,0-1 0,1 0-1,0 0 1,0-1 0,1 1-1,2 7 1,-2-10-38,-1-1 0,0 0 1,0 0-1,0 0 0,1 0 0,-1 0 0,1 0 0,-1-1 1,1 1-1,-1 0 0,1-1 0,-1 1 0,1-1 0,-1 0 1,1 1-1,0-1 0,-1 0 0,1 0 0,-1 0 0,1 0 1,0 0-1,-1 0 0,1-1 0,0 1 0,-1 0 0,1-1 1,-1 1-1,4-2 0,3-1-41,0-1 1,0 0 0,14-9-1,0-4-223,0 0 0,32-36-1,21-17-626,-74 69 860,0 0-1,0 0 1,0 0-1,0 1 1,0-1-1,0 0 1,0 1-1,1-1 0,-1 1 1,0-1-1,0 1 1,1 0-1,-1 0 1,3-1-1,-4 1 19,1 0-1,0 1 1,-1-1 0,1 0-1,-1 0 1,1 1-1,-1-1 1,1 0-1,0 1 1,-1-1-1,1 0 1,-1 1-1,1-1 1,-1 1 0,0-1-1,1 1 1,-1-1-1,1 1 1,-1-1-1,0 1 1,1 0-1,1 4 59,-1 0 0,1 0 1,-1 1-1,0-1 0,0 10 0,0-2 25,6 42 194,3-1 1,2 0-1,3 0 0,2-1 1,26 56-1,-30-82-260,41 96-34,-47-105 19,-2-1-1,0 1 1,-1 0-1,-1 0 1,2 22-1,-5-32 26,-1 0 0,1-1 1,-1 1-1,-1-1 0,1 1 0,-1-1 0,-5 12 0,6-17-9,1 0 0,-1 0-1,0 0 1,0 0 0,0-1-1,0 1 1,0 0-1,-1 0 1,1-1 0,0 1-1,-1-1 1,1 1 0,-1-1-1,0 0 1,1 1 0,-1-1-1,0 0 1,0 0-1,0 0 1,0 0 0,0-1-1,0 1 1,0 0 0,0-1-1,0 0 1,0 1 0,0-1-1,0 0 1,0 0-1,0 0 1,-1 0 0,-2-1-1,-1-1 20,0-1 0,0 1-1,1-1 1,-1 0 0,1-1 0,0 1-1,0-1 1,0 0 0,0 0-1,1-1 1,-1 1 0,-3-7-1,-7-8 20,-22-38 1,25 34-137,1 1 1,0-2 0,2 1 0,0-2-1,2 1 1,-6-37 0,11 50-49,0-1 1,1 1-1,1-1 1,0 1-1,0-1 0,1 1 1,1-1-1,0 1 1,0-1-1,1 1 1,1 0-1,0 0 1,0 1-1,1-1 0,0 1 1,10-14-1,5 0-410,1 1 0,2 1 0,42-33 0,-11 14-22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12 19364,'1'-11'500,"-5"23"-322,-9 40-42,-26 125 301,-64 248 272,75-331-629,-5-2 1,-62 128 0,89-209-95,-29 52-376,32-58 297,0 0-1,-1-1 0,0 1 1,0-1-1,0 1 0,0-1 1,0-1-1,-1 1 0,-6 3 1,9-6 72,0 0 0,0 0 1,0-1-1,0 1 0,-1-1 1,1 0-1,0 0 1,0 0-1,0 0 0,0 0 1,-1 0-1,1 0 0,0-1 1,0 1-1,0-1 0,0 0 1,0 0-1,0 1 0,0-1 1,0 0-1,0 0 0,1-1 1,-1 1-1,0 0 1,0-1-1,-1-2 0,-24-31-347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0 662 15075,'3'-4'212,"-1"0"0,1 0 0,-1 1-1,1-1 1,0 1 0,1 0 0,-1 0 0,0 0-1,1 0 1,0 0 0,-1 1 0,1-1 0,0 1-1,5-1 1,11-6 473,35-9 0,-24 9-385,3-3-195,-2-1 0,1-2 0,-2-1 0,0-2 0,-1-1 0,-1-1 1,0-1-1,-2-2 0,-1 0 0,0-2 0,29-38 0,-16 8-48,-2-2 0,50-101 0,-66 123-37,-21 35-20,0-1 1,0 1 0,0 0-1,1-1 1,-1 1-1,0 0 1,0 0 0,0-1-1,1 1 1,-1 0-1,0 0 1,0-1-1,0 1 1,1 0 0,-1 0-1,0 0 1,1-1-1,-1 1 1,0 0 0,0 0-1,1 0 1,-1 0-1,0 0 1,1 0 0,-1 0-1,0 0 1,1-1-1,-1 1 1,0 0-1,1 0 1,-1 0 0,0 1-1,1-1 1,-1 0-1,0 0 1,0 0 0,1 0-1,-1 0 1,0 0-1,1 0 1,-1 1-1,0-1 1,1 0 0,-1 0-1,0 0 1,0 0-1,0 1 1,1-1 0,-1 0-1,0 0 1,0 1-1,0-1 1,1 0-1,-1 1 1,0-1 0,0 0-1,0 0 1,0 1-1,0-1 1,1 1-1,3 22 30,-2 44 53,-9 94 0,0-33-17,9 91-23,1-181-139,1-1 1,2 0 0,18 61 0,-22-92 85,0 1 1,0-1 0,1-1 0,0 1 0,0 0 0,7 8 0,-6-9-12,1-1 0,-1 1 0,1-1 1,7 4-1,-11-7 21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49 17820,'20'-48'1936,"-20"48"-1924,0 0 0,0 0 0,0 0 0,0 0 0,0 0 0,0 0 1,0 0-1,0 0 0,0 0 0,0 0 0,0 0 0,0 0 0,0 0 0,0 1 0,0-1 0,0 0 0,0 0 0,0 0 0,0 0 0,0 0 0,0 0 0,0 0 0,0 0 0,0 0 0,0 0 0,0 0 0,0 0 1,0 0-1,0 0 0,0 0 0,0 0 0,0 0 0,0 0 0,0 0 0,0 0 0,0 0 0,0 1 0,1-1 0,-1 0 0,0 0 0,0 0 0,0 0 0,0 0 0,0 0 0,0 0 0,0 0 0,0 0 0,0 0 0,0 0 1,0 0-1,0 0 0,0 0 0,0-1 0,0 1 0,1 0 0,-1 0 0,0 0 0,0 0 0,0 0 0,0 0 0,1 12 555,-1 17 248,-7 29-132,-4-2 1,-24 78-1,-50 110-97,64-187-479,-1 2-52,5-16-8,1 0-1,3 1 1,-13 69-1,25-111-55,1 1 1,-1-1-1,1 1 0,0 0 0,0-1 0,0 1 0,0 0 1,0 0-1,1-1 0,-1 1 0,1-1 0,0 1 0,-1 0 0,1-1 1,0 1-1,1-1 0,-1 0 0,0 1 0,1-1 0,-1 0 1,1 0-1,0 0 0,0 0 0,-1 0 0,2 0 0,-1 0 0,0-1 1,0 1-1,0-1 0,1 1 0,-1-1 0,0 0 0,1 0 0,0 0 1,-1 0-1,1-1 0,-1 1 0,1-1 0,0 1 0,3-1 1,21 2-343,0-1 1,1-2 0,-1 0 0,0-2 0,40-9 0,-2-3-95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89 18276,'-3'4'148,"-1"1"1,2 0-1,-1-1 1,0 1 0,1 0-1,0 0 1,0 1-1,1-1 1,0 0-1,-1 1 1,2-1-1,-2 9 1,2-11-103,1 1 0,-1-1-1,0 0 1,1 1 0,-1-1 0,1 0 0,0 0 0,0 0 0,0 0 0,1 0-1,-1 0 1,1 0 0,-1 0 0,1 0 0,0-1 0,0 1 0,0 0 0,1-1-1,-1 0 1,1 0 0,-1 0 0,5 3 0,0-2-10,0 1 1,0-1-1,1-1 0,-1 0 1,1 0-1,0 0 0,0-1 1,-1 0-1,1 0 0,0-1 1,0 0-1,0-1 0,0 1 1,0-2-1,-1 1 0,1-1 1,0 0-1,7-3 0,5-3 11,0 0 0,-1-2 0,0 0-1,0-1 1,24-18 0,-27 16 44,0 0 0,18-20 0,-30 29-47,0-1 0,-1 1 0,1-1 0,-1 0 0,0 0 0,0 0-1,0 0 1,-1 0 0,1 0 0,-2-1 0,1 0 0,1-8 0,-2 13-30,-1 0 0,0 0 1,0-1-1,0 1 0,0 0 0,-1 0 0,1 0 1,0 0-1,0 0 0,-1 0 0,1 0 0,0 0 1,-1 0-1,1 0 0,-1 0 0,0 0 0,1 0 1,-1 0-1,0 0 0,1 1 0,-1-1 0,0 0 1,0 0-1,0 1 0,0-1 0,1 0 0,-1 1 1,0-1-1,0 1 0,0-1 0,0 1 0,-1 0 1,1 0-1,0-1 0,0 1 0,0 0 0,0 0 1,0 0-1,0 0 0,-2 0 0,-2 0 21,1 1 0,-1-1-1,0 1 1,1 0 0,0 0 0,-1 0-1,1 1 1,-8 3 0,-3 5 7,1 0 0,0 0 0,0 1 1,1 1-1,1 0 0,0 1 0,-19 26 0,17-18 5,0 1-1,2 1 0,0 0 0,-14 41 0,22-53-22,1 0 1,0 1-1,1-1 0,0 1 0,1 0 1,0-1-1,1 15 0,0-23-32,1 0 0,-1 0 0,0 0 0,1 0 0,-1 0 0,1 0 0,0 0 0,0 0 0,0-1 0,1 1-1,-1 0 1,1 0 0,-1-1 0,1 1 0,0-1 0,0 0 0,0 1 0,0-1 0,0 0 0,1 0 0,-1-1 0,1 1 0,-1 0 0,1-1-1,0 1 1,-1-1 0,1 0 0,0 0 0,0 0 0,0 0 0,0 0 0,3-1 0,5 1-132,0-2 0,0 1-1,-1-2 1,1 1 0,0-1 0,-1-1 0,1 0-1,-1-1 1,0 1 0,0-2 0,0 0 0,0 0-1,-1-1 1,0 0 0,0 0 0,13-13 0,16-24-380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19220,'-3'20'6756,"-11"86"-5167,9-46-1194,2 65 0,4-100-295,1-1 0,1 0 0,1 0 0,1 0 0,12 35 1,-16-56-153,0 0 1,0 0 0,0-1 0,0 1 0,0-1 0,1 1 0,-1-1 0,1 1 0,0-1 0,-1 0-1,1 0 1,0 0 0,0 0 0,1 0 0,3 2 0,-6-3 14,0-1 0,0 0 1,1 0-1,-1 0 0,0 0 0,0 0 1,0 0-1,1 0 0,-1 0 0,0 0 1,0 0-1,0 0 0,0 0 0,1 0 1,-1 0-1,0 0 0,0 0 0,0 0 0,0 0 1,1 0-1,-1 0 0,0-1 0,0 1 1,0 0-1,0 0 0,0 0 0,1 0 1,-1 0-1,0 0 0,0 0 0,0-1 0,0 1 1,0 0-1,0 0 0,0 0 0,1 0 1,-1 0-1,0-1 0,0 1 0,0 0 1,0 0-1,0 0 0,0 0 0,0-1 1,0 1-1,0 0 0,0 0 0,0-1 0,-2-13-1346,-9-14 176,-4 0 357,-4-8-145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15971,'0'17'545,"-1"1"-1,-1-1 1,0 1-1,-2-1 1,0 0-1,-1 0 1,-9 23-1,-6 19 690,-28 123 983,40-142-1708,1 1-1,-2 65 1,9-97-439,0 0-1,1-1 0,0 1 1,0-1-1,3 10 1,-3-16-60,-1 0 0,1 0 1,0 0-1,-1 0 1,1 0-1,0 0 0,0 0 1,0-1-1,1 1 0,-1 0 1,0-1-1,1 1 0,-1-1 1,1 1-1,-1-1 1,1 0-1,0 0 0,-1 0 1,1 0-1,0 0 0,0 0 1,0 0-1,0 0 0,0-1 1,0 1-1,0-1 1,3 1-1,0-1-4,0-1 1,0 0 0,0 0-1,0 0 1,-1 0-1,1-1 1,0 0 0,-1 0-1,1 0 1,-1 0-1,0-1 1,5-3 0,11-9-1,20-19 0,-31 25-5,101-106 5,-51 50 12,-58 64-17,23-21 6,-11 17 9,-13 5-14,1 0-1,-1 0 0,0 0 1,1 0-1,-1 1 0,0-1 0,1 0 1,-1 0-1,0 0 0,1 0 0,-1 1 1,0-1-1,1 0 0,-1 0 0,0 1 1,1-1-1,-1 0 0,0 0 1,0 1-1,0-1 0,1 0 0,-1 1 1,0-1-1,0 0 0,0 1 0,0-1 1,0 0-1,1 1 0,-1-1 0,0 1 1,0-1-1,0 1 0,1 13 77,0 1 0,-1 0 0,0-1 0,-5 26 0,3-24 28,1-1 0,0 1 0,1-1-1,1 19 1,-1-33-96,0 0-1,1 0 1,-1 0-1,0 0 1,0 0 0,0 0-1,1 0 1,-1 0-1,0 0 1,1 0-1,-1 0 1,1 0-1,-1 0 1,1 0 0,0-1-1,-1 1 1,1 0-1,0 0 1,0 0-1,-1-1 1,1 1 0,0-1-1,0 1 1,0 0-1,0-1 1,0 1-1,0-1 1,0 0-1,0 1 1,0-1 0,0 0-1,0 0 1,0 0-1,0 1 1,0-1-1,0 0 1,0 0-1,0-1 1,0 1 0,0 0-1,1 0 1,-1 0-1,0-1 1,0 1-1,0 0 1,0-1 0,-1 1-1,1-1 1,1 0-1,7-4 17,0 0-1,0 0 0,-1-1 1,8-7-1,-10 8-12,26-21 14,-20 15-20,0 0 0,1 1 0,1 1 0,26-14 0,-39 22-7,0 1 1,0-1-1,0 0 0,0 1 0,1-1 0,-1 1 0,0-1 1,0 1-1,0 0 0,1 0 0,-1-1 0,0 1 0,0 0 1,1 0-1,-1 0 0,0 0 0,1 0 0,-1 1 1,0-1-1,0 0 0,0 1 0,1-1 0,-1 0 0,0 1 1,0 0-1,0-1 0,0 1 0,0 0 0,0-1 0,0 1 1,0 0-1,0 0 0,0 0 0,0 0 0,0 0 0,-1 0 1,1 0-1,0 0 0,-1 0 0,1 0 0,-1 0 0,1 2 1,2 6-2,-2 1 1,1-1 0,-1 0 0,0 1 0,-1 10-1,2 19-5,-1-37 6,-1-1 0,0 0 0,1 0 0,-1 0 0,1 1 0,-1-1 0,1 0 0,-1 0 0,1 0 0,0 0 0,0 0 0,-1 0 0,1 0-1,0 0 1,0-1 0,0 1 0,0 0 0,0 0 0,0-1 0,0 1 0,1-1 0,1 2 0,-1-2 0,0 0 0,0 1 0,0-1 0,1 0 0,-1 0 0,0-1 0,0 1 0,0 0 0,0-1 0,1 1 0,-1-1 0,2-1 0,7-2 1,-1-2 1,0 0 0,18-12-1,-24 14 1,34-24 3,34-23-38,-62 44 25,-1 2 0,1 0 1,1 0-1,-1 1 0,16-5 0,-24 9 6,-1-1 0,1 1 0,-1 0 0,1-1 0,-1 1 0,1 0 0,-1 0 0,1 1 0,-1-1-1,1 0 1,-1 0 0,1 1 0,-1-1 0,1 1 0,-1-1 0,0 1 0,1-1 0,-1 1 0,0 0 0,1 0 0,-1 0-1,0 0 1,0 0 0,0 0 0,0 0 0,0 0 0,0 0 0,0 0 0,0 1 0,0-1 0,0 0 0,-1 1 0,1-1-1,-1 0 1,1 1 0,-1-1 0,1 4 0,1 4-4,0 1 0,-1 0 0,0-1 0,-1 17 0,0-18 9,-2 30 21,1-25-300,0-1 1,1 1-1,3 19 1,-3-32 270,0 0 0,0 0 0,0 0 0,0 0 0,0 0 0,0-1 0,0 1 0,0 0 0,0 0 0,0 0 0,0 0 0,0 0 0,0 0 0,0 0 0,0 0 0,0 0 0,0-1 0,0 1 0,0 0 0,0 0 0,0 0 0,0 0 0,0 0 0,1 0 0,-1 0 0,0 0 0,0 0 0,0 0 0,0 0 0,0 0 0,0 0 0,0 0 0,0 0 0,0 0 0,1 0 0,-1 0 0,0 0 0,0 0 0,0 0 0,0 0 0,0 0 0,0 0 0,0 0 0,0 0 0,0 0 0,1 0 0,-1 0 0,0 0 0,0 0 0,0 0 0,0 0 0,0 0 0,0 0 0,0 0 0,0 0 0,0 0 0,0 0 0,1 0 0,-1 1 0,11-24-211,2-10-82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70 226 16428,'7'-14'823,"0"-1"0,-1 0 0,0 0 0,3-19 0,-6 25-277,-2 0 0,1 0 0,-1-1 1,-1 1-1,0 0 0,0-1 0,-1 1 1,-2-15-1,2 23-468,1 0-1,0 0 1,0-1 0,-1 1 0,1 0 0,-1 0-1,1 0 1,-1-1 0,1 1 0,-1 0 0,0 0-1,0 0 1,1 0 0,-1 0 0,0 0 0,0 0-1,0 1 1,0-1 0,-2-1 0,2 2-37,0-1 1,0 1 0,0 0-1,0 0 1,0 0 0,0 0-1,0 0 1,0 0 0,0 0 0,0 1-1,0-1 1,1 0 0,-1 0-1,0 1 1,0-1 0,0 1-1,0-1 1,0 1 0,-1 0-1,-2 2 19,0 1-1,0 0 1,0-1 0,1 1-1,-1 1 1,1-1-1,-5 9 1,1 1-20,0 0 1,2 1 0,-8 28 0,11-36-43,1 0 0,-1 0 1,1 1-1,1-1 1,0 1-1,0-1 0,0 1 1,1-1-1,0 0 1,2 9-1,-2-15 1,-1 0 0,1 1 0,-1-1 0,1 0 0,0 0 0,0 1 0,0-1 0,0 0 0,0 0 0,0 0 0,0 0-1,0 0 1,0 0 0,0 0 0,0-1 0,1 1 0,-1 0 0,0-1 0,1 1 0,-1-1 0,0 1 0,1-1 0,-1 0 0,1 1 0,-1-1 0,1 0 0,-1 0 0,0 0 0,4-1 0,1 1-3,1-1 1,0-1 0,-1 1 0,1-1 0,9-4-1,23-13-15,-1-2 0,-1-2 0,-1-1 0,34-30 0,39-25-88,-105 76 91,0 0 1,0 1 0,0-1 0,0 1 0,0 0-1,1 1 1,-1-1 0,7-1 0,-10 3 11,-1 0 0,1 0 1,-1 0-1,1 0 1,-1 0-1,1 0 0,-1 0 1,1 1-1,-1-1 0,1 0 1,-1 0-1,1 0 1,-1 1-1,1-1 0,-1 0 1,1 0-1,-1 1 0,0-1 1,1 1-1,-1-1 1,1 0-1,-1 1 0,0-1 1,1 1-1,-1-1 0,1 1 1,-1 1-4,1 0 1,-1 0-1,1 1 1,-1-1-1,0 0 1,0 0-1,0 0 1,0 0-1,0 0 0,-1 4 1,-12 53-83,9-42 95,0 0 1,1 0-1,1 0 0,0 0 1,1 23-1,1-39-3,0 1 0,0-1 0,0 0-1,1 0 1,-1 0 0,0 0 0,0 0-1,0 0 1,1 1 0,-1-1 0,1 0-1,-1 0 1,1 0 0,-1 0 0,1 0-1,0 0 1,-1-1 0,1 1 0,0 0-1,0 0 1,-1 0 0,1-1 0,0 1 0,0 0-1,2 0 1,-1 0 1,0-1 0,-1 0 0,1 0 0,0 0 0,-1 0 0,1 0 0,0-1 1,0 1-1,-1 0 0,1-1 0,0 1 0,-1-1 0,1 0 0,-1 0 0,3 0 0,6-6 16,1-1 0,-1 1 0,14-14 0,-24 20-19,58-60 41,-40 41-62,0 0 0,38-29 0,-55 48 16,-1 0 0,1 0 0,0 1 0,0-1 0,0 0 0,0 1 0,0-1 0,0 1 0,0-1 0,0 1 0,0 0 0,1-1 0,-1 1 0,0 0 0,0 0 0,0 0-1,0 0 1,1 0 0,-1 0 0,0 0 0,0 0 0,2 1 0,-2-1 0,0 1 0,0 0-1,-1-1 1,1 1 0,0 0 0,0 0 0,0 0-1,-1 0 1,1 0 0,0 0 0,-1 0-1,1 0 1,-1 0 0,1 0 0,-1 0-1,0 1 1,1-1 0,-1 1 0,2 9-18,-1 0 0,-1 0 1,-1 21-1,1-21 22,-1 13-51,0-14-207,0 1 1,1 0-1,0 0 0,3 14 0,-1-22-1815,0-7 1176,2-16 571,-2 11-132,5-22-482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16964,'8'-5'2016,"-4"7"-1064,1 2-336,7 7 1249,5 0-425,11 1-472,2-1-200,8-5-744,2-3-592,3-15 576,0-8-120,-5-9-144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20436,'4'27'1953,"-4"4"-1505,-3 10-184,-3 5 960,1 11-776,1 4-56,2 5-96,1 1-96,1-4-336,0-5-184,0-7-456,-2-8-336,-7-13 1256,-6-7-440,-7-21-200,-2-10-160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16091,'4'-11'260,"1"1"0,0 0 0,1 0-1,0 1 1,1 0 0,0 0-1,0 0 1,1 1 0,0 0 0,0 0-1,1 1 1,0 0 0,0 0 0,1 1-1,0 1 1,0 0 0,0 0-1,1 1 1,16-5 0,-14 7-10,-1 0-1,0 1 1,0 0 0,0 1-1,1 0 1,-1 1 0,0 1-1,0 0 1,0 0 0,0 1-1,0 1 1,0 0 0,14 8-1,-21-10-203,1 1 0,-1 0 0,0 0-1,-1 1 1,1-1 0,0 1 0,-1 0-1,0 0 1,0 1 0,0-1-1,-1 1 1,1 0 0,-1 0 0,0 0-1,-1 0 1,1 0 0,-1 1 0,0-1-1,0 1 1,-1 0 0,0-1 0,0 1-1,0 0 1,0 0 0,-1 0 0,0 0-1,-1 0 1,1-1 0,-3 12 0,0-7-9,0 0 1,-1 0 0,0-1 0,0 1-1,-1-1 1,0 0 0,-1-1-1,0 1 1,0-1 0,-9 9 0,6-7 5,-1-1 1,0 0-1,-1-1 1,0 0-1,0 0 0,0-1 1,-18 7-1,11-9-184,33-8-180,0 2 217,0 0 1,0 2 0,-1 0-1,1 1 1,0 0-1,0 1 1,-1 1 0,1 0-1,13 7 1,-21-9 103,0 1 0,-1 1 0,1-1-1,-1 1 1,0 0 0,0 0 0,-1 1 0,1 0 0,-1 0 0,0 0 0,0 0 0,-1 1-1,0 0 1,0 0 0,0 0 0,0 0 0,-1 1 0,0 0 0,-1-1 0,4 13-1,-5-8 106,0 0 0,-1 0 0,0 0 0,-1 0 0,0 0 0,0-1 0,-1 1 0,-1 0 0,0-1 0,0 0 0,-1 0 0,0 0 0,-1 0 0,0 0 0,-13 17 0,13-19-20,-1-1 0,0 0 0,0 0 1,-1 0-1,0 0 0,0-1 1,0 0-1,-1-1 0,0 0 0,0 0 1,-1 0-1,1-1 0,-1-1 0,0 1 1,0-1-1,0-1 0,0 0 1,-16 2-1,21-4-153,0 1 0,1-1-1,-1 0 1,0-1 0,0 1 0,0-1 0,0 1 0,0-1 0,1-1 0,-1 1 0,0 0-1,1-1 1,-1 0 0,1 1 0,0-2 0,-1 1 0,1 0 0,0 0 0,0-1-1,1 0 1,-1 0 0,0 0 0,1 0 0,0 0 0,0 0 0,0 0 0,0-1 0,0 1-1,0-1 1,1 1 0,0-1 0,0 0 0,0 0 0,0 0 0,1 1 0,-1-1-1,1 0 1,0-5 0,1 1-36,0 0 0,1 0-1,0 0 1,0 1-1,1-1 1,0 0 0,6-11-1,17-21-475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17668,'-19'78'3872,"-11"55"207,27-116-3828,2 1 1,-1-1 0,2 0-1,1 0 1,4 30-1,6-16-67,-11-31-182,0 1-1,0-1 1,1 1-1,-1-1 1,0 1-1,0-1 1,1 1-1,-1-1 1,0 0-1,0 1 1,1-1-1,-1 1 1,1-1-1,-1 0 0,0 1 1,1-1-1,-1 0 1,1 0-1,-1 1 1,1-1-1,-1 0 1,0 0-1,1 0 1,-1 0-1,1 1 1,-1-1-1,1 0 1,-1 0-1,1 0 1,-1 0-1,1 0 0,-1 0 1,1 0-1,-1 0 1,1-1-1,-1 1 1,1 0-1,-1 0 1,1 0-1,-1 0 1,1-1-1,-1 1 1,1 0-1,-1 0 1,0-1-1,1 1 1,-1 0-1,1-1 0,-1 1 1,0-1-1,1 1 1,-1 0-1,0-1 1,0 1-1,1-1 1,-1 1-1,0-1 1,0 0-1,3-3 2,-1 0-1,0-1 1,-1 0 0,1 1-1,-1-1 1,0 0 0,0 0-1,0-8 1,0-46 6,-1 32-7,-2-163-357,39 233-1263,-29-36 1214,1 0 0,0-1-1,1 0 1,-1 0 0,1-1-1,1 0 1,-1-1 0,0 0-1,1-1 1,0 0 0,0 0-1,0-1 1,0-1 0,0 0-1,0-1 1,0 0 0,0 0-1,1-1 1,-1 0 0,16-5-1,-24 4 272,1 1-1,0-1 1,-1 0-1,1 0 1,-1 0-1,4-3 1,-7 4 142,1 1 1,-1 0-1,0 0 1,1 0-1,-1-1 1,0 1-1,1 0 1,-1-1-1,0 1 1,1 0-1,-1 0 0,0-1 1,0 1-1,0 0 1,1-1-1,-1 1 1,0-1-1,0 1 1,0 0-1,0-1 1,1 1-1,-1-1 1,0 1-1,0 0 1,0-1-1,0 1 0,0-1 1,0 1-1,0-1 1,0 1-1,0 0 1,-1-1-1,1 1 1,0-1-1,0 1 1,0 0-1,0-1 1,-1 1-1,1 0 1,0-1-1,0 1 1,-1 0-1,1-1 0,0 1 1,0 0-1,-1-1 1,1 1-1,0 0 1,-1 0-1,1-1 1,0 1-1,-1 0 1,1 0-1,-1 0 1,1 0-1,0-1 1,-1 1-1,1 0 0,-1 0 1,1 0-1,0 0 1,-1 0-1,1 0 1,-1 0-1,1 0 1,-1 0-1,-3 0 184,0 0-1,-1 0 0,1 0 1,0 0-1,0 0 0,0 1 1,0 0-1,0 0 0,0 0 1,0 0-1,1 1 0,-1-1 1,0 1-1,1 0 0,-1 0 1,1 0-1,-1 1 0,1-1 0,-5 6 1,0 0 208,1-1 0,0 1 0,0 1 0,1-1 0,0 1 0,-7 14 0,9-15-65,1 1 0,-1 0 0,-2 16 0,5-24-289,1 1-1,-1 0 1,1 0 0,-1 0-1,1 1 1,0-1 0,0 0-1,0 0 1,0 0 0,1 0-1,-1 0 1,0 0 0,1 0-1,-1 0 1,1 0 0,0 0-1,0-1 1,0 1 0,0 0-1,0 0 1,0 0 0,2 2 0,-1-3-30,-1-1 1,0 1-1,0-1 1,0 1 0,1-1-1,-1 1 1,0-1-1,1 0 1,-1 0 0,0 0-1,1 0 1,-1 0-1,0 0 1,1 0 0,-1 0-1,0 0 1,1 0-1,-1-1 1,0 1 0,1-1-1,-1 1 1,0-1-1,0 1 1,2-2 0,29-21 106,-32 22-122,13-10 16,-1-1 0,0-1 0,-1 0-1,-1 0 1,0-1 0,0 0 0,-2-1-1,0 0 1,0-1 0,-1 0 0,-1 0-1,5-24 1,-10 38-20,-1 0 0,0 0 0,0-1 0,0 1 0,0 0 0,0-1 0,0 1 0,-1 0 0,1 0 0,-1-1 0,0 1 0,1 0 0,-1 0 0,-1-2 0,1 3 0,1 1-1,0-1 1,-1 1 0,1-1-1,0 1 1,-1 0 0,1-1-1,0 1 1,-1 0 0,1 0-1,-1-1 1,1 1 0,-1 0-1,1 0 1,-1-1 0,1 1-1,0 0 1,-1 0 0,1 0 0,-1 0-1,1 0 1,-1 0 0,0 0-1,0 0-6,-1 0 1,1 1-1,0-1 0,0 1 0,0-1 0,0 1 1,0-1-1,0 1 0,1 0 0,-1-1 0,0 1 1,0 0-1,0 0 0,1 0 0,-2 1 0,1-1-48,0 0 0,1 0 0,-1 0 0,0 0 0,1 0-1,-1 0 1,0 0 0,1 0 0,-1 0 0,1 0 0,0 0 0,-1 0-1,1 1 1,0-1 0,0 0 0,-1 0 0,1 0 0,0 1 0,0-1 0,1 0-1,-1 0 1,0 1 0,0-1 0,1 0 0,-1 0 0,0 0 0,1 0-1,-1 0 1,1 1 0,0 0 0,0-1-124,1 0 0,-1 0 1,0 1-1,1-1 0,-1 0 0,1-1 0,-1 1 0,1 0 1,-1 0-1,1-1 0,0 1 0,-1-1 0,1 1 1,0-1-1,0 0 0,-1 1 0,1-1 0,0 0 0,0 0 1,-1 0-1,4-1 0,2-1-95,1 0 0,-1 0 0,0 0 0,0-1 0,0 0 0,0-1 0,11-7 0,24-21-1115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19164,'-18'34'646,"1"1"0,2 0 0,1 2-1,2-1 1,2 2 0,1 0 0,2 0 0,1 0 0,2 1-1,3 72 1,2-95-561,0 0 0,1 0 0,1-1 0,1 1 0,0-1 0,1 0 0,1 0 0,0-1-1,1 1 1,0-1 0,15 20 0,-20-32-85,-1 0 1,1 0-1,0 1 0,0-1 0,0 0 1,0-1-1,0 1 0,0 0 0,1-1 0,-1 1 1,1-1-1,-1 0 0,4 2 0,-6-3-2,1 0-1,-1 0 0,1 0 0,-1 0 1,1 0-1,-1 0 0,1 0 0,-1 0 0,1 0 1,0 0-1,-1-1 0,1 1 0,-1 0 1,1 0-1,-1 0 0,1-1 0,-1 1 1,1 0-1,-1 0 0,0-1 0,1 1 0,-1-1 1,1 1-1,0-1 0,0-1-6,-1 1-1,1-1 0,0 1 1,-1-1-1,1 0 0,0 0 1,-1 1-1,0-1 1,1 0-1,-1 0 0,0-2 1,-1-31-290,-2 0 0,-1 1 0,-2-1 0,-15-48 0,13 49 41,-24-77-795,32 113 1061,1 0 1,0 0-1,1 0 0,-1 0 1,0 0-1,1 0 0,-1 0 1,1-1-1,-1 1 1,1 0-1,0-1 0,-1 0 1,4 2-1,27 14 130,-24-14-125,1 0 0,-1-1 1,1 0-1,0 0 0,0-1 1,0-1-1,0 1 0,0-2 1,0 1-1,0-1 0,0 0 1,0-1-1,-1 0 0,1 0 1,0-1-1,-1 0 0,0-1 1,11-6-1,-4 2-2,0-1-1,-1 0 1,0-1-1,-1-1 1,0 0-1,0-1 1,-1-1-1,17-22 1,-22 25-1,0 1 0,-1-2-1,0 1 1,0 0 0,-1-1 0,-1 0 0,0 0 0,0-1 0,-1 1 0,3-22 0,-6 31-7,0 0 1,0 0-1,0 1 0,0-1 1,0 0-1,0 0 0,-1 0 1,1 0-1,-1 1 0,1-1 1,-1 0-1,1 0 0,-1 1 1,0-1-1,0 1 0,0-1 1,-2-2-1,2 4 2,0-1 1,0 1-1,0-1 1,0 1-1,0-1 0,0 1 1,0 0-1,-1-1 1,1 1-1,0 0 1,0 0-1,0 0 0,0 0 1,-1 0-1,1 0 1,0 0-1,0 1 0,0-1 1,0 0-1,0 1 1,-1-1-1,1 1 1,0-1-1,0 1 0,0-1 1,0 1-1,0 0 1,0-1-1,1 1 1,-1 0-1,-1 1 0,-6 4 50,0 2 0,1-1 0,0 1-1,0 0 1,0 0 0,-6 12 0,-30 60 341,42-78-387,-13 24 163,1 2 1,2-1-1,1 2 1,1-1-1,1 1 1,1 0-1,-3 51 1,9-72-121,1 0 1,0 1-1,1-1 0,0 0 1,3 12-1,-3-17-40,0 0 0,0-1 0,0 1 0,0 0 0,1 0 0,-1-1 0,1 1 0,0-1 0,0 1 0,0-1 0,0 0 0,0 0 0,0 0 0,1 0 0,-1 0 1,1 0-1,-1-1 0,4 2 0,0 0-35,1-1 1,0 0 0,0 0 0,0-1-1,0 0 1,0 0 0,0-1 0,0 0-1,0 0 1,0 0 0,0-1-1,0 0 1,0-1 0,0 1 0,0-1-1,0-1 1,7-3 0,7-4-244,0 0-1,-1-2 1,35-26 0,-57 43 272,-1-1 1,1 0-1,0 1 1,1-1-1,-1 1 1,1 0-1,-2 9 1,3-13 3,-1 1 0,1-1 1,0 0-1,0 1 0,0-1 0,0 1 0,0-1 0,0 1 1,0-1-1,0 0 0,0 1 0,1-1 0,-1 1 0,1-1 1,-1 0-1,1 1 0,-1-1 0,1 0 0,0 0 1,0 1-1,0-1 0,0 0 0,-1 0 0,1 0 0,1 0 1,-1 0-1,0 0 0,0 0 0,0 0 0,0-1 1,1 1-1,-1 0 0,0-1 0,1 1 0,-1-1 0,0 1 1,1-1-1,-1 0 0,1 0 0,-1 1 0,1-1 0,-1 0 1,0 0-1,1-1 0,2 1 0,7-1-21,1-1 0,-1 0 0,1-1 0,15-5 0,-22 6-26,149-58-1078,-143 54 1097,-12 3 62,-11 3 112,12 0-134,-14 2 234,0 1-1,1 0 1,0 1-1,-1 0 1,1 1-1,-18 10 1,31-15-251,-1 0 0,1 0 1,0 0-1,-1 0 1,1 1-1,0-1 0,-1 0 1,1 0-1,0 0 1,-1 0-1,1 1 0,0-1 1,0 0-1,-1 0 1,1 1-1,0-1 0,0 0 1,-1 0-1,1 1 1,0-1-1,0 0 0,0 1 1,0-1-1,-1 0 1,1 1-1,0-1 0,0 0 1,0 1-1,0-1 1,0 0-1,0 1 0,0-1 1,0 1-1,11 3 3,20-2-143,45-12-186,17-2-27,-84 12 359,1 0 1,-1 0 0,0 1 0,1 0 0,-1 1-1,0 0 1,14 5 0,-21-6 35,0-1 1,-1 1-1,1 0 0,0-1 1,-1 1-1,1 0 1,-1 0-1,1 0 1,-1 1-1,1-1 0,-1 0 1,0 0-1,0 1 1,0-1-1,0 1 0,0-1 1,0 1-1,0-1 1,1 4-1,-2-5-35,0-1 0,0 1 1,0 0-1,0 0 0,0 0 0,1 0 0,-1 0 1,0 0-1,0 0 0,0 0 0,0 0 0,0 0 1,0 0-1,0-1 0,0 1 0,0 0 1,0 0-1,1 0 0,-1 0 0,0 0 0,0 0 1,0 0-1,0 0 0,0 0 0,0 0 0,0 0 1,1 0-1,-1 0 0,0 0 0,0 0 0,0 0 1,0 0-1,0 0 0,0 0 0,0 0 0,0 0 1,1 0-1,-1 0 0,0 0 0,0 0 0,0 1 1,0-1-1,0 0 0,0 0 0,0 0 0,0 0 1,0 0-1,0 0 0,0 0 0,1 0 0,-1 0 1,0 0-1,0 1 0,0-1 0,0 0 0,0 0 1,0 0-1,3-10 142,-3-6-124,0-1 0,-1 1 1,-1-1-1,-1 1 1,0 0-1,-1-1 1,-1 2-1,0-1 1,-1 0-1,-1 1 1,-13-23-1,4 21-22,11 16-117,7 12-242,0-7 88,0 0 0,0 1 0,1-1 0,0 0 0,0 0 1,0-1-1,0 1 0,1-1 0,-1 1 0,1-1 0,0 0 0,0 0 0,0-1 0,5 3 1,-1 0-91,1-1 1,1-1 0,-1 0-1,0 0 1,1 0 0,10 0-1,20 0-753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29 17532,'-3'-3'365,"0"0"0,0 1 0,0-1 0,-1 1 0,1 0 0,0 0 0,-1 0 1,1 0-1,-1 1 0,0 0 0,0-1 0,0 1 0,1 0 0,-1 1 0,0-1 0,0 1 0,0 0 1,0 0-1,0 0 0,0 0 0,0 1 0,0-1 0,0 1 0,0 0 0,0 0 0,1 1 0,-1-1 1,0 1-1,-6 4 0,9-5-345,0 0 0,0 0 0,0 1 1,0-1-1,0 0 0,0 1 0,0-1 0,0 1 1,0-1-1,1 1 0,-1-1 0,1 1 0,-1 0 1,1-1-1,0 1 0,-1-1 0,1 1 0,0 0 1,0 0-1,0-1 0,0 1 0,1 0 0,-1-1 1,0 1-1,1-1 0,-1 1 0,1 0 0,-1-1 1,1 1-1,0-1 0,0 1 0,0-1 1,0 0-1,0 1 0,2 1 0,2 4-25,0-1 0,1 0 0,0 0 0,0-1 0,14 10 0,31 11-68,9 5-85,-56-29 146,-1 1-1,1-1 0,-1 1 0,1 0 1,-1 0-1,0 0 0,0 1 0,-1-1 0,1 1 1,0-1-1,2 7 0,-4-7 14,0-1 0,-1 1 1,1 0-1,-1-1 0,1 1 0,-1 0 0,0-1 0,0 1 0,0 0 1,-1 0-1,1-1 0,0 1 0,-1 0 0,0-1 0,0 1 0,0-1 1,0 1-1,0-1 0,0 1 0,-1-1 0,1 0 0,-1 0 0,1 0 0,-4 3 1,-4 4 38,0 0-1,0-1 1,-19 13 0,23-17-22,-17 10-222,0 0 1,-1-1-1,0-2 1,-1 0-1,0-1 1,-37 9-1,18-7-97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94 18612,'4'-25'1138,"-4"15"-654,2 0 0,-1 0 0,1 0 0,7-19 0,-7 56 2199,-23 188-478,0-7-1385,21-206-807,2 41 201,-2-42-207,0 1 1,0-1-1,1 0 1,-1 0 0,0 0-1,1 1 1,-1-1-1,1 0 1,-1 0-1,1 0 1,-1 0 0,1 0-1,0 0 1,-1 0-1,1 0 1,0 0-1,0 0 1,0 0 0,0 0-1,0-1 1,0 1-1,0 0 1,0-1-1,0 1 1,0-1 0,0 1-1,1-1 1,-1 1-1,0-1 1,2 0-1,3-1-9,1 0-1,0-1 1,-1 0-1,1 0 1,-1-1-1,0 0 0,0 0 1,0 0-1,0-1 1,8-7-1,5-1-18,2-1-60,1 1 0,1 0 0,0 2 0,46-14 0,-61 22 45,0 1 1,0 0-1,0 0 0,0 0 0,0 1 1,0 0-1,0 1 0,13 2 0,-16-2 15,0 1 0,0 0 0,-1 0 0,1 0-1,0 0 1,-1 1 0,0-1 0,1 1 0,-1 1 0,0-1-1,0 0 1,-1 1 0,1 0 0,4 7 0,-4-6 8,0 1 0,-1-1 1,0 1-1,-1 0 0,1 0 0,-1 0 0,0 1 1,0-1-1,-1 0 0,0 1 0,0-1 1,-1 13-1,0-10 52,-1 0 0,0 1 0,-1-1 0,0 0 1,-1 0-1,1 0 0,-2 0 0,-5 12 0,3-11 45,1 0 0,-1-1-1,-1 0 1,1 0 0,-2 0-1,1-1 1,-1 0 0,0 0 0,-1-1-1,0 0 1,0-1 0,0 0-1,-1 0 1,0-1 0,-18 7-1,19-10-42,0 0 0,-1-1 0,1 0-1,-1 0 1,1-1 0,-1 0 0,1 0-1,-1-1 1,-15-4 0,19 4-189,1-1 1,-1 1-1,1-1 1,0 0-1,0-1 1,0 1 0,0-1-1,0 0 1,0 0-1,1-1 1,0 1-1,0-1 1,0 0-1,0 0 1,0 0-1,1-1 1,-6-7-1,9 11 35,-1 0 0,1 0 0,-1-1-1,1 1 1,0 0 0,-1 0-1,1 0 1,0 0 0,0 0 0,0-1-1,0 1 1,0 0 0,0 0 0,0 0-1,0 0 1,0-1 0,0 1-1,1 0 1,-1 0 0,1 0 0,-1 0-1,0 0 1,1 0 0,0 0 0,-1 0-1,1 0 1,0 0 0,-1 0 0,1 0-1,0 0 1,0 0 0,1 0-1,3-3-173,1 1 0,0-1 0,-1 1 0,12-4 0,-12 5 115,41-15-955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18532,'-8'-1'253,"1"1"1,0 1-1,0-1 1,-1 1-1,1 1 1,0-1-1,0 1 1,0 0-1,0 1 0,0 0 1,1 0-1,-1 0 1,1 1-1,0 0 1,0 0-1,0 1 1,-9 8-1,6-4-128,0 0 0,1 1 0,0 0 0,1 1 0,0 0 0,0 0 0,1 0 0,1 1 0,-6 14 0,10-20-96,0-1 1,0 0-1,0 0 1,0 1 0,1-1-1,0 1 1,1 9-1,-1-13-22,0-1 1,0 0-1,0 1 0,1-1 1,-1 0-1,0 1 0,1-1 1,-1 0-1,1 1 0,0-1 1,-1 0-1,1 0 0,0 1 0,0-1 1,-1 0-1,1 0 0,0 0 1,0 0-1,0 0 0,1 0 1,-1 0-1,0-1 0,0 1 1,0 0-1,0-1 0,1 1 1,-1-1-1,0 1 0,1-1 0,-1 1 1,0-1-1,1 0 0,-1 0 1,3 0-1,1 0 3,0-1 1,0 0-1,0-1 1,0 1-1,0-1 1,0 0-1,-1 0 1,1-1-1,7-4 0,42-34 33,-36 27-27,8-8 9,-18 14-16,1 0 0,0 1 0,0 1 0,0-1 0,0 1 0,1 1 0,0 0 0,14-5 0,-22 10 1,-1 0-1,1-1 1,-1 1-1,1 0 1,-1 0-1,1 0 1,-1 1-1,1-1 1,0 0-1,-1 0 1,1 1-1,-1-1 1,1 1-1,-1 0 1,0-1-1,1 1 1,-1 0-1,0 0 1,1 0-1,-1 0 1,0 0-1,0 0 1,0 0-1,0 0 1,0 0-1,0 0 0,0 1 1,0-1-1,0 0 1,-1 1-1,1-1 1,0 1-1,-1-1 1,1 1-1,-1-1 1,0 1-1,1 2 1,1 7 168,0 1-1,-1 0 1,0 22 0,0-22 5,-1-9-151,0 1 52,0 0 1,0 0-1,0 0 1,1 0-1,0 0 0,2 6 1,-3-9-69,0-1 0,1 1 1,-1-1-1,1 1 0,-1 0 0,1-1 1,-1 1-1,1-1 0,-1 1 0,1-1 1,0 1-1,-1-1 0,1 0 0,0 1 1,-1-1-1,1 0 0,0 1 1,-1-1-1,1 0 0,0 0 0,0 0 1,-1 0-1,1 0 0,0 1 0,0-1 1,0-1-1,-1 1 0,1 0 0,0 0 1,0 0-1,-1 0 0,1 0 0,0-1 1,-1 1-1,1 0 0,0-1 0,-1 1 1,1-1-1,0 1 0,-1 0 0,1-1 1,0 0-1,17-11 87,0-1 0,31-29-1,-1 1-153,-27 23 0,39-26-125,-54 40 142,0 0-1,1 1 1,-1 0 0,1 0-1,0 0 1,0 1-1,12-3 1,-18 5 26,1 0 1,-1-1 0,1 1-1,0 0 1,-1 0 0,1 0-1,0 0 1,-1 0 0,1 0 0,0 0-1,-1 1 1,1-1 0,-1 1-1,1-1 1,-1 1 0,1 0-1,-1-1 1,1 1 0,-1 0-1,1 0 1,-1 0 0,0 0 0,0 0-1,1 0 1,1 3 0,-1 0 13,0 0-1,-1 0 1,1 1 0,-1-1 0,0 0 0,0 1-1,1 6 1,-1-6 33,-1 0 0,1-1 0,1 1 0,-1 0 0,1 0 0,2 5 0,-3-9-59,-1 0-1,1-1 1,-1 1-1,1-1 1,-1 1 0,1-1-1,-1 1 1,1-1 0,0 1-1,-1-1 1,1 0-1,0 1 1,-1-1 0,1 0-1,0 1 1,0-1 0,-1 0-1,1 0 1,0 0-1,0 0 1,-1 0 0,1 0-1,0 0 1,0 0 0,-1 0-1,1 0 1,0 0-1,0 0 1,-1-1 0,1 1-1,0 0 1,0 0 0,-1-1-1,1 1 1,0 0-1,-1-1 1,1 1 0,0-2-1,28-23-2108,-22 18 2051,15-12-420,1-2-179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15691,'-1'6'2033,"8"0"-785,9-3-400,10 0 1441,7-3-401,10-1-376,5-5-167,4 0-377,-3-1-168,-3 1-352,-3 0-232,-11 3-752,-6 2-688,-20-4 1032,-6 0-192,-9-2-168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20172,'-1'0'122,"1"1"0,-1 0 0,1-1 0,-1 1 0,1 0 0,0-1 0,-1 1 0,1 0 0,0 0 0,-1 0 0,1-1 0,0 1 0,0 0 0,0 0 0,0 0 0,0 0 0,0-1 0,0 1 0,0 0 0,0 1 0,5 23 190,-3-16 142,28 162 3377,7 88-2225,-35-242-1503,4 26 108,-5-40-197,0 0 0,-1-1 0,1 1 0,0-1 0,1 1 0,-1-1 0,0 0 0,1 1 0,-1-1 0,1 0 0,0 0 0,3 3 0,-3-4-11,-1 0-1,1 0 1,0 0 0,0-1 0,-1 1-1,1-1 1,0 0 0,0 1-1,0-1 1,0 0 0,0 0-1,-1 0 1,1 0 0,0 0 0,0-1-1,0 1 1,0 0 0,0-1-1,-1 0 1,1 1 0,0-1 0,-1 0-1,1 0 1,0 0 0,-1 0-1,1 0 1,1-2 0,8-5 0,0 0 0,15-17 0,-20 18 4,62-59-297,-4-3 0,66-91 0,-125 154 81,21-36-1216,-24 39 1322,-1 1 0,0-1 1,0 0-1,0 1 1,0-1-1,-1 0 0,1 0 1,-1 1-1,1-1 1,-1 0-1,0 0 0,0 0 1,-1-5-1,-3 2-620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16988,'4'36'2064,"10"-4"-1200,2-3-344,8-8 1009,1-5-1041,7-12-72,-2-4-224,4-6-384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97 16756,'1'0'70,"-1"0"0,0 0 1,0-1-1,0 1 1,0 0-1,0 0 0,0 0 1,0-1-1,0 1 0,0 0 1,0 0-1,0 0 1,0 0-1,0-1 0,0 1 1,-1 0-1,1 0 1,0 0-1,0-1 0,0 1 1,0 0-1,0 0 0,0 0 1,0 0-1,0-1 1,-1 1-1,1 0 0,0 0 1,0 0-1,0 0 1,0 0-1,-1 0 0,1 0 1,0-1-1,0 1 0,0 0 1,-1 0-1,1 0 1,0 0-1,0 0 0,0 0 1,0 0-1,-1 0 1,1 0-1,0 0 0,0 0 1,0 0-1,-1 0 1,1 0-1,-7 12 1813,-2 18-5,4-5-1451,1 0-1,1 0 1,2 0 0,0 0 0,1 0-1,6 37 1,-6-60-414,1-1 0,-1 0 0,0 0 0,0 1 0,1-1 0,-1 0 1,0 1-1,1-1 0,-1 0 0,1 0 0,0 0 0,-1 1 0,1-1 0,0 0 0,0 0 0,0 0 0,-1 0 0,1 0 0,0-1 0,0 1 0,1 0 1,-1 0-1,0-1 0,2 2 0,-2-2-2,0 0 1,0 0 0,1 0 0,-1-1 0,0 1-1,0 0 1,1 0 0,-1-1 0,0 1 0,0-1-1,0 1 1,0-1 0,1 0 0,-1 1 0,0-1-1,0 0 1,0 0 0,0 0 0,-1 1 0,1-1-1,0 0 1,0 0 0,0 0 0,0-3 0,5-4 31,-1-1 1,0 0-1,-1 0 1,0-1-1,-1 1 1,0-1-1,3-17 1,6-72 177,-12 89-204,1 2-13,0 0-1,-1-1 1,0 1-1,0-1 0,-1 1 1,-1-1-1,1 1 1,-5-15-1,-2 13-24,5 17-10,2 20-4,2-23 34,-1 0 0,1-1 0,0 1 0,0 0 0,0 0 0,1-1-1,-1 1 1,1-1 0,0 1 0,0-1 0,0 1 0,0-1 0,0 0-1,1 0 1,0 0 0,-1-1 0,1 1 0,0-1 0,0 1 0,1-1-1,-1 0 1,0 0 0,1 0 0,-1-1 0,1 1 0,0-1 0,-1 0-1,1 0 1,4 1 0,0-1 2,1-1 0,-1 0 0,0 0-1,0-1 1,1 0 0,-1 0 0,0-1-1,0 0 1,0 0 0,-1-1 0,1 0 0,14-8-1,-5 1 8,-1-2 0,0 0-1,-1-1 1,19-20 0,-3 3 13,-31 29-21,0 1 0,0 0 0,0 0 0,1-1 0,-1 1 0,0 0 1,0 0-1,0-1 0,1 1 0,-1 0 0,0 0 0,0 0 0,1-1 0,-1 1 0,0 0 0,0 0 0,1 0 0,-1 0 0,0 0 0,1-1 0,-1 1 0,0 0 0,0 0 0,1 0 0,-1 0 0,0 0 0,1 0 0,-1 0 0,0 0 0,1 0 0,-1 0 0,0 0 0,1 0 0,-1 0 0,0 1 0,0-1 0,1 0 0,-1 0 0,0 0 0,1 0 0,-1 0 0,0 1 0,0-1 0,1 0 0,-1 0 0,0 1 0,0-1 0,0 0 0,1 0 0,-1 1 0,0-1 0,0 0 0,0 0 0,0 1 0,0-1 0,1 1 0,1 16-5,-3 1 6,1 2 3,0 0 0,4 23 0,-3-39 3,-1 0 0,1 0 0,0 0 0,0 0 0,1 0 0,-1 0 0,1-1 0,-1 1 0,1 0 0,0-1 0,1 0 0,-1 1 0,1-1 0,-1 0 0,1 0 0,6 4 0,-7-5 0,1-1-1,0 0 1,-1 0-1,1 0 1,0-1 0,-1 1-1,1-1 1,0 1-1,0-1 1,0 0-1,0 0 1,-1 0-1,1-1 1,0 1-1,0-1 1,-1 1-1,1-1 1,0 0-1,0 0 1,-1 0-1,1 0 1,-1-1-1,1 1 1,-1-1-1,0 1 1,3-3 0,5-4 11,-1 0 1,0 0 0,0-1 0,12-16 0,-9 9-8,-1-1-1,12-23 1,-19 32-39,-1 1 0,1-1 0,-1 0-1,-1 0 1,0-1 0,0 1 0,2-17 0,-22 70-484,13-29 213,2 0 0,0 1 0,1-1 0,0 1 0,2 25 0,0-40 199,0-1 1,0 0-1,0 0 1,0 0 0,0 0-1,0 0 1,1 0-1,-1 0 1,0 0-1,1 0 1,-1 0-1,1 0 1,-1 0-1,1 0 1,-1 0-1,1 0 1,0 0-1,-1 0 1,1 0-1,0-1 1,0 1-1,0 0 1,1 0 0,-1 0 3,1-1 1,-1 0-1,0 0 0,0 0 1,1 0-1,-1 0 1,0 0-1,1 0 1,-1-1-1,0 1 1,0 0-1,0-1 1,1 1-1,-1-1 1,0 1-1,0-1 1,1 0-1,6-4-211,-2 0 0,1 0 0,0-1 0,-1 1 0,6-8 0,16-23-875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2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48 15803,'-1'14'753,"0"0"-1,-1 0 1,-1 0-1,-8 25 1,-2 8 732,8-19-1145,0-1-1,2 1 1,2-1-1,0 1 0,2 0 1,0 0-1,2-1 1,2 1-1,0-1 1,2 0-1,1 0 1,22 50-1,-22-60-321,-10-27 19,-3-12-31,-1-11-13,2 0-1,1 0 0,1 0 0,2-1 0,8-60 0,-5 70-10,2-1 0,0 1 0,2 1 0,1-1 0,0 1 0,2 0 0,1 1 0,21-33 0,-27 48 12,0 0-1,0 1 1,1 0-1,0 0 1,0 0-1,1 1 1,0-1 0,0 2-1,0-1 1,0 1-1,13-5 1,-16 7 5,0 1 0,0 0-1,0 0 1,0 0 0,0 1 0,0-1 0,0 1 0,0 0 0,0 0 0,0 0-1,0 1 1,0-1 0,0 1 0,0 0 0,0 0 0,0 1 0,0-1-1,-1 1 1,1 0 0,0 0 0,-1 0 0,0 0 0,1 1 0,-1-1 0,5 6-1,-5-5 35,0 0 0,0 0 0,-1 0 0,1 1-1,-1 0 1,1-1 0,-1 1 0,0 0 0,-1 0-1,1 0 1,-1 0 0,0 1 0,0-1 0,0 0-1,0 0 1,-1 1 0,1-1 0,-1 0 0,0 1-1,-1-1 1,1 1 0,-1-1 0,0 0-1,0 0 1,-3 7 0,2-5 53,-1-1 1,0 1-1,0-1 0,0 0 1,-1 0-1,0 0 0,0 0 0,0-1 1,0 1-1,-1-1 0,0 0 1,0-1-1,0 1 0,0-1 0,0 0 1,-1 0-1,-8 2 0,4-2-251,0 0 0,1-2-1,-1 1 1,0-1 0,0 0 0,0-1-1,0 0 1,-1-1 0,2 0 0,-1-1-1,0 0 1,0 0 0,-10-5-1,-2-4-450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3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34 17636,'0'-1'160,"1"-1"0,-1 1 0,-1 0 0,1 0 0,0-1 0,0 1 0,0 0 1,-1-1-1,1 1 0,-1 0 0,1 0 0,-1 0 0,1 0 0,-1-1 0,0 1 0,1 0 0,-1 0 1,0 0-1,0 0 0,0 0 0,0 1 0,0-1 0,-1-1 0,0 1 28,0 0 0,0 1-1,0-1 1,0 0 0,-1 1 0,1-1-1,0 1 1,0 0 0,0 0 0,-1 0-1,1 0 1,-3 1 0,-2 0 41,0 0 1,0 1-1,0 0 1,0 0-1,1 1 1,-1 0-1,-9 5 1,5 1-154,0 0-1,0 0 1,0 1 0,2 1 0,-1-1-1,1 2 1,1-1 0,-11 18-1,14-20-58,0 1-1,1-1 0,0 1 1,0 0-1,1 0 0,0 0 1,1 0-1,0 0 0,1 1 0,0-1 1,0 1-1,2 12 0,-1-21-33,0 0 0,0 0-1,1 1 1,-1-1 0,1 0 0,-1 0-1,1 0 1,0 0 0,0 0-1,-1 0 1,2-1 0,-1 1-1,0 0 1,0 0 0,0-1 0,1 1-1,-1-1 1,1 1 0,0-1-1,-1 1 1,1-1 0,0 0-1,0 0 1,-1 0 0,1 0 0,0 0-1,0 0 1,0-1 0,0 1-1,0-1 1,0 1 0,1-1-1,-1 0 1,0 0 0,0 0 0,0 0-1,0 0 1,0 0 0,3-1-1,5-1-235,0 0-1,0-1 0,-1 0 0,1 0 0,-1-1 1,17-10-1,-3 0 4,-1-1 1,-1-2 0,21-19-1,13-17-415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4:3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15643,'-10'30'1433,"-21"76"1705,28-92-2579,0 0 1,1 0 0,1 0-1,0 0 1,3 24 0,-2-33-426,1 0-1,0 0 1,0 0 0,1 0 0,-1-1 0,1 1 0,0 0-1,3 5 1,-4-8-97,1 0 0,-1-1 0,0 1-1,1-1 1,-1 1 0,1-1 0,-1 1 0,1-1 0,0 0-1,0 0 1,0 1 0,-1-1 0,1-1 0,0 1-1,0 0 1,0 0 0,1-1 0,-1 1 0,0-1-1,0 0 1,0 0 0,4 1 0,2-2-10,0-1 0,0 1 0,-1-1 0,1 0 0,0-1 0,-1 0 0,1 0 0,-1-1 1,0 0-1,0 0 0,-1 0 0,1-1 0,5-6 0,7-5-26,-2-2 0,0 0 1,15-21-1,-8 0-8,-19 30-17,1 0 0,0 0 0,0 1 0,9-11 0,-17 41-46,-42 229 710,40-214-438,2 1 1,2 0-1,1 0 1,11 65-1,5-28-48,-10-51-130,-1 0-1,-1 1 0,-2-1 1,0 1-1,-2 0 0,-1 32 0,-1-52 3,0-1-1,1 0 1,-2 0 0,1 0-1,0 0 1,-1 0-1,0 0 1,0 0-1,0 0 1,0 0 0,-1-1-1,-4 6 1,6-8-12,0 0 1,0-1-1,0 1 1,0 0-1,0-1 1,0 1-1,0 0 1,0-1-1,0 1 1,0-1-1,0 0 1,0 1-1,-1-1 1,1 0-1,0 0 1,0 0-1,0 0 1,-1 0-1,-1 0 1,1-1 2,0 0 0,0 1 0,0-1 0,0 0 1,0 0-1,0-1 0,0 1 0,0 0 0,0-1 1,1 1-1,-1-1 0,0 0 0,1 1 0,-2-4 0,-7-9 50,1 0-1,1 0 0,1-1 1,0 0-1,1-1 0,0 0 1,-6-28-1,8 23-90,0 0 0,2-1 0,0 1 0,2-1 0,2-35 0,0 48-117,-1 0 0,1 1 0,0-1 0,1 1 0,0 0 0,0 0 0,0 0 0,1 0 0,1 1 0,-1-1 0,1 1 0,8-9 0,0 3-653,1 1-1,0 0 1,0 1-1,32-18 1,14-8-136,13-14-280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6:3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1167 50 15891,'-48'-13'237,"-1"1"1,-1 3-1,1 2 0,-83-2 0,101 10-206,1 0 0,0 2 1,-1 2-1,2 0 0,-1 2 1,1 2-1,0 0 0,-53 26 0,52-17 23,1 0 0,0 2 0,2 2 0,0 0 0,2 1 0,0 2 0,2 1 0,1 0 0,-22 35-1,10-8 78,3 1 0,2 1 0,3 2 0,-24 74 0,34-83-24,3 1 1,1 0-1,3 1 0,1 0 1,0 91-1,8-112-56,2 1 0,1-1-1,2 0 1,0-1 0,2 1 0,1-1 0,2 0-1,0-1 1,2 0 0,1-1 0,23 35 0,-19-37-14,2-1-1,1-1 1,0 0 0,2-1 0,1-2 0,0 0 0,1-2 0,1 0 0,0-2 0,2 0 0,38 14 0,-16-11-10,1-1 1,0-4-1,1-1 1,0-2-1,92 4 1,-79-13-12,1-2 0,0-3 0,-1-3 0,0-3 0,-1-2 0,0-4 0,0-2 1,112-49-1,-110 36 73,-2-3 1,-1-3 0,-1-2 0,-3-3-1,-1-2 1,-2-3 0,86-96 0,-115 113 29,-1-2 0,-1-2 1,-2 0-1,-1-1 1,-1-1-1,-3 0 1,23-66-1,-34 80-47,0 0-1,-2 0 1,0-1-1,-1 0 1,-1 1-1,-2-1 1,0 0 0,-1 1-1,-1-1 1,-2 0-1,0 1 1,-1 0-1,-1 0 1,-1 0-1,-11-22 1,7 24-63,0 1 1,-2 0-1,0 1 0,-1 0 1,0 1-1,-2 0 0,0 2 1,-1 0-1,0 0 0,-1 2 1,-21-12-1,-6-1-307,-1 2 1,-1 2-1,-85-26 0,57 27-579,-128-21-1,-80 11-524,156 21 529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6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1564 40 5425,'-123'-18'2134,"-246"-4"-1,278 24-984,0 5 0,0 3 0,-121 30 0,170-29-935,2 2-1,-1 1 0,2 2 1,0 2-1,-68 43 0,86-46-162,0 0 0,0 2 0,2 0 0,0 1 0,1 1 0,1 1 0,0 1 0,2 0 0,1 1 0,-21 41 0,22-31 3,2-1 1,1 1-1,2 1 0,1 0 1,2 0-1,1 0 1,1 0-1,2 1 0,2-1 1,7 60-1,1-43 1,1 0 0,3-1 1,2 0-1,2-1 0,2-1 0,38 67 0,-29-65-70,3 0 1,1-2-1,3-2 1,2-1-1,1-2 1,2-1-1,67 51 1,-47-48-114,1-3 1,2-3-1,2-2 0,133 53 1,-156-75 44,1 0 0,0-3 1,0-2-1,1-2 1,0-1-1,0-3 0,1-1 1,-1-2-1,67-10 1,-84 5 109,-1-1-1,0-1 1,0-1 0,-1-1 0,0-2 0,0 0 0,-1-2-1,-1-1 1,0 0 0,-1-2 0,-1 0 0,0-2 0,-1 0 0,26-32-1,-19 17 220,-2-2 0,-1 0 0,-2-1 0,-1-1 0,28-73 0,-31 62 90,-3-2 0,-2 0 1,-2-1-1,7-78 0,-15 74-108,-2 1 0,-2-1 0,-3 1-1,-1-1 1,-4 1 0,-1 1 0,-3-1 0,-3 2-1,-1 0 1,-32-63 0,29 76-221,-1 2 0,-2 0 1,-2 2-1,-36-42 0,39 54-115,0 1 0,-2 1 0,0 1 1,-1 1-1,-1 1 0,-46-23 0,40 26-71,-1 0 1,-1 3-1,0 1 0,-1 1 0,0 2 0,0 2 1,-1 1-1,0 1 0,0 2 0,0 2 0,0 1 1,0 2-1,-64 14 0,41-2-53,0 2 1,2 3-1,0 3 1,-66 36-1,25-3-87,-128 98 1,-26 43-76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7:4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66 8898,'-17'-7'992,"-4"-1"-712,-7 0-168,-3-1 1280,-4 3-1376,-5 2-16,-7-1 0,-5 0-280,-11 2 232,-3-1-16,-6-2-8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7:4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13095 157 10026,'-661'-42'1955,"306"15"-1597,-1684-61 154,84 108-259,2 93-328,271 34-406,1051-85-38,-543 61-4,323 4 568,19 81 119,691-162-67,-149 73 0,231-90-59,2 2 1,1 2-1,2 3 1,1 2-1,-51 49 1,88-72-27,1 1 0,0 1 1,0 0-1,2 1 0,0 0 0,2 1 0,-16 33 1,22-41-12,1 0 0,1 0 0,0 0 0,1 0 0,0 1 0,0-1 1,1 1-1,1-1 0,0 1 0,0-1 0,1 1 0,1-1 1,0 0-1,1 1 0,0-1 0,7 17 0,-2-11-4,0-1 0,2 0 0,0 0-1,1-1 1,0-1 0,1 0 0,25 23 0,-6-11-5,1-1 1,54 32-1,-40-31 4,2-2 0,0-3 1,92 28-1,159 17 15,-57-32-281,311 3 0,246-41-1442,1036-96-1150,-475-22 4057,-1-28 194,75-8-708,-1037 117-648,1134-120-113,-5-30-140,553-123 931,-1686 253-257,-254 40-269,683-119 1159,-757 127-1224,120-40 1,-170 47-109,-1-1 0,25-15-1,-33 18-9,-1 0 0,0 0 0,0 0-1,0 0 1,-1-1 0,1 0-1,-1 0 1,4-6 0,-6 6-4,-1 1 0,1 0 0,-1-1 1,1 1-1,-1-1 0,-1 1 0,1-1 1,0-8-1,-1 12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26 17932,'13'-14'1687,"-9"6"-758,-5 7-902,1 1-1,0 0 1,0 0 0,0 0-1,0 0 1,0-1 0,0 1-1,-1 0 1,1 0 0,0 0-1,0 0 1,0 0 0,0 0-1,-1-1 1,1 1 0,0 0 0,0 0-1,0 0 1,-1 0 0,1 0-1,0 0 1,0 0 0,0 0-1,-1 0 1,1 0 0,0 0-1,0 0 1,-1 0 0,1 0-1,0 0 1,0 0 0,0 0-1,-1 0 1,1 0 0,0 0 0,0 1-1,0-1 1,-1 0 0,-5 3 279,0 0 0,0 0 1,0 1-1,0 0 0,0 0 1,1 0-1,0 1 1,0-1-1,0 1 0,-7 10 1,1-2-33,-34 36 214,3 2 0,2 2-1,-34 58 1,54-76-377,2 1 1,1 1 0,2 1-1,2 0 1,1 0-1,-9 51 1,18-71-66,1 0 0,1 1 0,0-1 1,1 0-1,1 1 0,1-1 1,1 0-1,8 32 0,-8-41-76,0 0 0,1 0 0,0 0 0,0 0 0,1-1 0,0 1 0,1-1 0,0-1 0,0 1 0,1-1 0,0 0 0,0 0 0,0-1 0,1 0 0,0 0 0,0-1 0,0 0 0,10 4 0,-4-3-148,1 0 0,-1-1-1,1 0 1,0-2 0,0 1-1,29 1 1,-12-9-195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8:1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1587 11242,'-8'62'5230,"6"-57"-2460,2-5-2727,0 0 0,0 0 0,1 0 0,-1 0 0,0 0 0,0 0 0,0 0 0,0 0 1,0 0-1,0 0 0,1 0 0,-1 0 0,0 0 0,0 0 0,0 0 0,0 1 0,0-1 0,0 0 0,0 0 0,0 0 0,0 0 1,1 0-1,-1 0 0,0 0 0,0 0 0,0 0 0,0 0 0,0 1 0,0-1 0,0 0 0,0 0 0,0 0 0,0 0 0,0 0 0,0 0 1,0 0-1,0 1 0,0-1 0,0 0 0,0 0 0,0 0 0,0 0 0,0 0 0,0 0 0,0 0 0,0 1 0,0-1 0,0 0 1,1-2-36,1 0 0,-1 0 0,0 0 0,0 0 0,0-1 0,0 1 0,0 0 0,-1-1 0,1 1 0,-1 0 0,1-5 0,-1 4 2,19-107 106,14-69-77,-9 11 55,-7 36 13,0 25 18,12-62-7,0 52-43,38-211 374,-57 253-345,4 1 0,25-79 0,-39 152-141,1 1 0,-1 0 0,0 0 0,0-1 0,0 1-1,1 0 1,-1 0 0,0-1 0,0 1 0,0 0 0,0-1 0,0 1 0,0 0 0,0 0-1,0-1 1,1 1 0,-1 0 0,0-1 0,0 1 0,0 0 0,0-1 0,-1 1-1,1 0 1,0-1 0,0 1 0,0 0 0,0-1 0,0 1 0,0 0 0,0 0-1,0-1 1,-1 1 0,1 0 0,0 0 0,0-1 0,-1 1 0,-9 6-2200,2 1 2006,-4 1-498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8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0 729 12051,'31'-72'5818,"-2"-11"-3526,22-98-2334,-26 88 797,-4 16-588,42-128 131,-62 203-298,-1 1 0,1 0 0,-1-1 0,1 1 0,0 0 0,-1 0 0,1 0 0,0 0 0,0-1 0,0 1 0,0 0 0,1-1 0,-2 2 0,1 0 0,-1 0 0,0 0 0,1 0-1,-1 0 1,0 0 0,1 0 0,-1 0 0,0 0-1,0 0 1,1 0 0,-1 0 0,0 0-1,1 0 1,-1 0 0,0 0 0,0 0 0,1 0-1,-1 0 1,0 1 0,1-1 0,-1 0 0,0 0-1,0 0 1,1 0 0,-1 1 0,0-1 0,0 0-1,0 0 1,0 1 0,1-1 0,-1 0 0,0 1-1,3 4-2,-1 0 0,0 0 0,0 1 0,2 8 0,-2-9 3,88 237 40,-25-77-16,-4 44-244,-24-73 161,-35-127 162,-1-5-103,0 1 1,1-1-1,-1 0 0,1-1 1,0 1-1,3 5 0,2-1-50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2594 357 7298,'-9'-7'384,"0"0"1,1-1 0,0 0-1,0-1 1,-12-17 0,-25-53 1252,32 55-1371,-1 0 0,-19-25 0,25 41-126,0 0 0,0 0-1,-1 1 1,0 0 0,-1 0-1,0 1 1,0 0 0,0 1-1,0 0 1,-1 1 0,0 0 0,-11-2-1,-17-4 118,-1 3 0,-42-4 0,13 7-201,1 2 0,-131 14 0,-134 46 297,270-43-270,1 3 0,0 2 0,1 3 0,-90 48 1,-136 59 71,194-92 85,-149 83 1,-66 65 83,296-179-298,0 2 0,1-1 0,0 1 1,0 1-1,1 0 0,1 1 0,0 0 0,-14 20 0,20-25-21,0 0-1,0 0 1,0 0-1,1 0 0,0 1 1,0-1-1,0 1 1,1 0-1,0-1 0,0 1 1,1 0-1,0-1 1,0 1-1,1 0 1,0-1-1,0 1 0,0 0 1,1-1-1,0 1 1,4 9-1,0-4-14,1-1 0,0 1 0,1-2 1,0 1-1,0-1 0,1 0 0,1-1 0,0 0 0,12 9 1,16 9-10,50 26 0,-76-46 19,38 20-9,2-3 1,0-2-1,1-2 1,73 17-1,-28-16-14,159 14 0,175-23 1,3-31 63,-293 12-20,120-9-21,431-82 0,-9-69 70,-659 161-65,-1-2 0,-1-2 0,1 0 0,24-14 0,-38 17-3,0 0 1,0 0-1,-1-1 1,1 0-1,-2-1 0,1 0 1,-1 0-1,-1-1 0,0 0 1,9-16-1,-9 13 13,-1 0 1,0 0-1,-1 0 1,-1-1-1,0 0 0,3-19 1,-6 26 17,-1 0-1,0 0 1,0 0-1,0 0 1,-1 1-1,0-1 1,0 0 0,-1 0-1,1 0 1,-2 1-1,1-1 1,-1 1 0,0-1-1,0 1 1,-5-6-1,-3-3 40,-1 2-1,-1-1 0,0 1 0,-1 1 0,0 1 0,0 0 0,-2 0 0,-17-8 0,-21-9 0,-64-23-1,33 21-135,-1 4 1,-1 4-1,-1 3 1,0 4-1,-118-4 1,-6 14-400,-234 24 0,-512 113-2984,717-89 2847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2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1 907 9578,'25'-1'898,"1"-2"1,-1-1-1,28-7 0,-29 5-611,0 1-1,1 2 0,45-2 0,245 34-214,-171-11-57,-29-12 23,216-16 0,-246 5-29,357-29 94,3 1-51,-331 26-44,650-23 63,-467 31 16,381-4 337,255-66-318,-676 44-146,737-76 26,-644 57 12,-146 17 2,366-58 2,242-26-2,-230 56-2,402-30 18,-548 54-18,437-22 4,-106 10-3,159-5-6,-757 44 6,408-1-6,-27 9-23,-543-4 32,2 0 3,0 0 0,0 0 0,16-4 0,-71 2 85,47 1-97,-1 0 1,1 0 0,0 0 0,0 0 0,0 0 0,0 0-1,0 0 1,0 1 0,0-1 0,0 0 0,0 1 0,1-1-1,-1 1 1,0-1 0,2 1 0,8-1-53,23 2-326,-33-1 362,0 0 1,0 1 0,0-1-1,0 0 1,0 0-1,0 1 1,0-1 0,0 0-1,0 1 1,0-1-1,0 1 1,-1-1-1,1 1 1,0 0 0,0-1-1,0 1 1,-1 0-1,1-1 1,0 1 0,-1 0-1,1 0 1,-1 0-1,1 0 1,-1 0-1,1 1 1,-1-2 15,0 1 1,0-1-1,0 0 1,0 0-1,0 1 1,0-1-1,0 0 1,0 0-1,0 1 1,0-1-1,0 0 0,0 0 1,0 0-1,0 1 1,0-1-1,0 0 1,-1 0-1,1 0 1,0 1-1,0-1 0,0 0 1,0 0-1,0 0 1,-1 1-1,1-1 1,0 0-1,0 0 1,0 0-1,-1 0 0,1 0 1,0 0-1,0 0 1,-1 0-1,1 1 1,0-1-1,0 0 1,-1 0-1,1 0 1,0 0-1,0 0 0,-1 0 1,1 0-1,0 0 1,0 0-1,0 0 1,-1-1-1,1 1 1,0 0-1,0 0 0,-1 0 1,1 0-1,0 0 1,0 0-1,0 0 1,-1-1-1,1 1 1,0 0-1,0 0 0,0 0 1,-1-1-1,-19-9-630,15 8 663,-11-3-195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3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10242,'5'-3'617,"-3"2"-204,0 0-1,0 0 0,0 0 0,0 0 0,0 0 0,0 1 0,0-1 0,0 1 0,4-1 0,-5 1-364,0 1 1,-1-1-1,1 0 0,0 1 0,0-1 1,-1 1-1,1-1 0,0 1 0,-1-1 1,1 1-1,-1 0 0,1-1 0,-1 1 0,1 0 1,-1-1-1,1 1 0,-1 0 0,0 0 1,1-1-1,-1 1 0,0 0 0,0 0 1,1 0-1,-1-1 0,0 1 0,0 0 1,0 0-1,0 0 0,0 0 0,0 1 1,2 46 142,-1 1 0,-8 56 1,2 59-305,4-163 103,1 0 1,0 0-1,0 0 0,1 1 1,-1-1-1,0 0 0,0 0 1,0 0-1,1 0 0,-1 0 1,1 0-1,-1 0 1,0 0-1,1 0 0,0 1 1,0-2 7,0 0-1,-1 0 1,1 0 0,-1 0 0,1 0 0,-1 0 0,1 0 0,0 0 0,-1 0 0,1 0 0,-1-1 0,1 1 0,-1 0 0,1 0 0,-1 0 0,1-1 0,-1 1 0,1 0 0,-1-1 0,1 1 0,-1 0 0,1-1 0,-1 1 0,1-1 0,-1 1 0,0 0 0,1-1 0,-1 0 0,12-12-62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2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85 17196,'-7'43'4374,"-8"47"-1003,-13 144-2928,26-199-378,0 97 340,2-132-400,0 1 0,-1-1 0,1 0 0,0 0 1,0 0-1,0 0 0,0 0 0,0 0 0,0 0 1,0 1-1,0-1 0,0 0 0,0 0 1,0 0-1,0 0 0,0 0 0,0 0 0,0 0 1,0 1-1,0-1 0,0 0 0,0 0 1,0 0-1,0 0 0,0 0 0,0 0 0,1 0 1,-1 1-1,0-1 0,0 0 0,0 0 1,0 0-1,0 0 0,0 0 0,0 0 0,0 0 1,0 0-1,0 0 0,1 0 0,-1 0 0,0 1 1,0-1-1,0 0 0,0 0 0,0 0 1,0 0-1,0 0 0,1 0 0,-1 0 0,0 0 1,0 0-1,0 0 0,0 0 0,0 0 1,0 0-1,1 0 0,-1 0 0,0 0 0,0-1 1,0 1-1,0 0 0,0 0 0,0 0 1,0 0-1,1 0 0,4-7 171,5-16 5,-1 0 1,-1 0 0,-1-1 0,7-39 0,-2 10-18,11-39 42,35-173-30,-56 223-173,-4 34-2,-4 27-4,3-6 3,0 1-1,1 0 1,1 0 0,1 1-1,2 25 1,-2-35 2,1-1 1,0 1-1,0-1 0,1 1 1,-1-1-1,1 0 0,0 1 1,0-1-1,5 7 0,-5-9 2,-1 0 0,1 0 0,0-1 1,0 1-1,0 0 0,0-1 0,0 0 0,1 1 0,-1-1 0,0 0 0,0 0 0,1 0 0,-1 0 0,1-1 0,-1 1 0,1-1 0,-1 1 0,1-1 1,2 0-1,6-1 13,1 0 0,-1-1 0,0 0 0,1-1 0,-1 0 0,0 0 0,-1-2 0,1 1 0,13-9 0,9-6 71,45-35-1,-38 22-17,21-14 9,-61 46-78,0 0-1,0 1 1,0-1 0,0 0-1,0 0 1,0 1-1,0-1 1,0 0-1,0 0 1,0 1-1,0-1 1,0 0 0,0 1-1,0-1 1,0 0-1,0 0 1,0 1-1,0-1 1,0 0-1,0 0 1,1 1-1,-1-1 1,0 0 0,0 0-1,0 1 1,0-1-1,1 0 1,-1 0-1,0 0 1,0 1-1,0-1 1,1 0 0,-1 0-1,0 0 1,0 0-1,1 1 1,-1-1-1,0 0 1,0 0-1,1 0 1,-1 0-1,0 0 1,1 0 0,-1 0-1,0 0 1,0 0-1,1 0 1,-1 0-1,0 0 1,1 0-1,-1 0 1,0 0-1,0 0 1,1 0 0,-1 0-1,0-1 1,0 1-1,1 0 1,-1 0-1,0 0 1,0 0-1,1-1 1,-1 1 0,0 0-1,0 0 1,0 0-1,1-1 1,-8 23 13,-11 20 23,2 1-1,-15 57 0,25-76-40,2 1 0,0 0 0,2 0 0,1-1 0,3 50-1,-1-64-151,1 0-1,0 0 0,1 0 1,7 17-1,-10-25 90,1 1 0,0-1-1,0 0 1,0 0 0,1 0 0,-1 0-1,0 0 1,1 0 0,-1 0-1,1 0 1,0 0 0,0-1 0,0 1-1,0-1 1,0 1 0,0-1-1,0 0 1,0 0 0,0 0 0,0 0-1,1 0 1,-1 0 0,0-1-1,1 1 1,3 0 0,-4-1 30,-1-1 1,1 1-1,0 0 1,-1 0-1,1-1 1,0 1-1,-1-1 0,1 1 1,-1-1-1,1 0 1,2-1-1,16-21-550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2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80 367 16924,'28'-10'2470,"-27"10"-2318,0-1 1,0 0 0,1 1 0,-1-1 0,0 0-1,0 0 1,0 0 0,0 0 0,0 0 0,0 0-1,0 0 1,0 0 0,0 0 0,0-1 0,-1 1-1,1 0 1,-1 0 0,2-3 0,-2 4-92,0 0-1,0-1 1,0 1 0,0-1 0,0 1-1,0 0 1,0-1 0,0 1 0,0-1-1,0 1 1,0 0 0,0-1 0,-1 1 0,1 0-1,0-1 1,0 1 0,0 0 0,0-1-1,-1 1 1,1 0 0,0-1 0,0 1 0,-1 0-1,1-1 1,0 1 0,0 0 0,-1 0-1,1-1 1,0 1 0,-1 0 0,1 0-1,0 0 1,-1 0 0,1-1 0,-1 1 0,1 0-1,0 0 1,-1 0 0,1 0 0,0 0-1,-1 0 1,1 0 0,-1 0 0,1 0-1,0 0 1,-1 0 0,1 0 0,-1 0 0,1 0-1,0 1 1,-1-1 0,1 0 0,-1 0-1,-22 10 820,16-4-814,0 0-1,1 0 1,0 1 0,0 0 0,1 0 0,-1 0 0,1 1 0,1 0 0,0-1 0,-6 15-1,5-8-46,1 0 0,0 0 0,1 1 0,0 0-1,-1 24 1,4-34-7,0 1-1,0-1 1,1 0-1,-1 1 1,1-1-1,2 8 0,-2-12-6,-1 1 0,1-1 0,0 1 0,-1-1 0,1 1 0,0-1 0,0 1 0,0-1 0,0 0 0,0 0 0,0 1 0,1-1 0,-1 0 0,0 0 0,0 0 0,1 0 0,-1 0 0,1-1 0,-1 1 0,1 0 0,-1-1 0,1 1 0,0-1 0,-1 1 0,3-1 0,1 0 7,1 0 0,-1 0 0,1-1 0,-1 0 0,1 0 0,-1 0 0,0 0 1,1-1-1,-1 0 0,0-1 0,0 1 0,0-1 0,-1 0 0,1 0 1,-1 0-1,1 0 0,3-5 0,10-9 38,-1-1 0,22-30 1,-27 32-15,-3 5-9,0-1 1,0 0-1,-1 0 0,0-1 0,-1 0 1,-1 0-1,0-1 0,5-19 0,-11 26 5,-5 11-11,-5 15-8,1 0-43,-11 42 0,18-53-84,0 1 1,0 0-1,1-1 0,0 1 0,1 0 1,0 0-1,2 16 0,-2-23 42,1-1-1,-1 1 1,0 0-1,1 0 1,-1-1-1,1 1 1,0 0-1,0-1 1,-1 1-1,1-1 1,0 1 0,0-1-1,0 1 1,1-1-1,-1 0 1,0 1-1,1-1 1,-1 0-1,0 0 1,4 2-1,-3-2-90,0-1 0,0 1 0,1-1 0,-1 1 0,0-1 0,1 0 0,-1 0 0,0 0 0,1 0 0,-1 0 0,0-1 0,1 1 0,-1-1 0,2 0 0,7-3-354,-1-1 0,0 0 0,0 0 0,0-1 0,14-12 0,7-7-791,-1-2-1,-2-1 1,-1-1 0,42-59 0,4-26 22,-8-3 5196,-49 82-2874,-7 17 2266,-14 40-923,-14 53-1788,4 1-1,3 0 0,4 0 0,1 95 1,6-160-541,2-1 1,0 1 0,0-1 0,4 12 0,-5-21-46,0-1-1,0 0 1,0 0 0,0 1-1,0-1 1,0 0-1,0 0 1,0 0-1,0 1 1,0-1 0,0 0-1,0 0 1,0 0-1,0 1 1,0-1-1,0 0 1,1 0 0,-1 0-1,0 0 1,0 1-1,0-1 1,0 0-1,0 0 1,1 0 0,-1 0-1,0 0 1,0 0-1,0 1 1,0-1-1,1 0 1,-1 0 0,0 0-1,0 0 1,0 0-1,1 0 1,-1 0 0,0 0-1,0 0 1,0 0-1,1 0 1,-1 0-1,0 0 1,0 0 0,1 0-1,-1 0 1,0 0-1,6-10 177,0-10-11,0 0 0,-1-1 0,-1 0 0,1-28 1,-3-87 213,-4 114-357,-1 12-20,3 10-7,0-1 0,0 1-1,0 0 1,-1 0 0,1 0 0,0 0 0,0 0 0,0 0 0,0 0 0,0 0 0,0 0 0,0-1 0,0 1 0,0 0 0,0 0 0,0 0 0,0 0 0,0 0 0,0 0 0,0 0 0,0 0 0,-1 0 0,1 0-1,0 0 1,0 0 0,0 0 0,0 0 0,0-1 0,0 1 0,0 0 0,0 0 0,-1 0 0,1 0 0,0 0 0,0 0 0,0 0 0,0 0 0,0 0 0,0 0 0,0 0 0,0 0 0,-1 1 0,1-1-1,0 0 1,0 0 0,0 0 0,0 0 0,0 0 0,0 0 0,0 0 0,0 0 0,0 0 0,-1 0 0,1 0 0,0 0 0,-1 3-3,0-1-1,0 0 1,1 1 0,-1-1 0,1 0-1,-1 1 1,1-1 0,0 1-1,-1-1 1,1 1 0,1-1 0,-1 1-1,1 2 1,6 33-24,-6-34 27,1 1 0,0-1 0,0 0 1,0 0-1,1 0 0,-1 0 0,1 0 0,0-1 1,0 1-1,0-1 0,1 0 0,-1 0 1,1 0-1,0 0 0,0 0 0,0-1 0,0 0 1,0 0-1,0 0 0,1 0 0,-1-1 1,0 0-1,1 1 0,0-2 0,-1 1 1,1 0-1,-1-1 0,1 0 0,0 0 0,-1-1 1,1 1-1,0-1 0,-1 0 0,1 0 1,-1 0-1,1-1 0,-1 0 0,0 0 1,0 0-1,6-3 0,-1-2 17,0 0-1,0 0 1,11-14 0,-17 18-7,0 0 0,-1 0-1,0 0 1,1 0 0,-1-1 0,0 1-1,-1-1 1,1 0 0,0 1 0,-1-1 0,0 0-1,0 0 1,1-6 0,-2 10-8,0-1 0,0 1-1,0 0 1,0-1 0,0 1 0,0 0-1,0 0 1,0-1 0,0 1 0,0 0-1,0 0 1,0-1 0,0 1 0,0 0 0,0-1-1,0 1 1,0 0 0,0 0 0,-1-1-1,1 1 1,0 0 0,0 0 0,0 0-1,0-1 1,0 1 0,-1 0 0,1 0 0,0 0-1,0-1 1,-1 1 0,1 0 0,0 0-1,0 0 1,-1 0 0,1 0 0,0-1 0,0 1-1,-1 0 1,1 0 0,0 0 0,-12 7 42,-8 16 11,14-13-48,1 1 1,1 0-1,0 0 1,0 0-1,1 0 1,1 0-1,0 0 1,-1 15-1,3-21-4,0 0 0,0-1 0,0 1 0,1 0 1,-1 0-1,1-1 0,1 1 0,-1-1 0,1 1 0,2 5 0,-3-8-2,1 0 0,-1 1 0,1-1-1,0 0 1,0 0 0,0 0 0,0 0 0,0 0-1,0-1 1,1 1 0,-1 0 0,0-1-1,1 0 1,-1 0 0,1 0 0,0 0 0,-1 0-1,5 1 1,-1-2 0,-1 0-1,1 0 1,-1 0 0,0 0-1,1-1 1,-1 0 0,0 0-1,1 0 1,-1-1-1,0 0 1,0 0 0,0 0-1,0-1 1,0 1 0,4-5-1,9-5 4,-1-1 1,23-22-1,-30 25-4,-1 0 0,1-1 0,-2 0 0,1 0 1,-2-1-1,13-24 0,-20 30-2,-7 9-6,-8 10-11,10-6 19,0-1 0,1 1-1,0 0 1,0 1 0,1-1 0,0 1 0,0-1 0,0 1 0,-1 13 0,3-18 1,1 1-1,-1 0 1,1-1 0,0 1 0,0 0-1,1-1 1,-1 1 0,1 0 0,0-1-1,1 6 1,-1-7 0,0 0-1,0 0 0,1 0 1,-1 0-1,0-1 0,1 1 1,-1 0-1,1-1 1,-1 1-1,1-1 0,0 1 1,-1-1-1,1 0 0,0 0 1,0 1-1,0-2 1,0 1-1,4 1 0,5 1-3,1 0-1,0-1 0,1 0 0,-1-1 0,0-1 0,0 0 0,15-2 1,89-17-88,-59 7 68,-55 12 36,0-1 0,-1 1 0,1-1-1,0 1 1,-1-1 0,1 0 0,0 0 0,-1 0-1,1 0 1,-1 0 0,0 0 0,1 0-1,-1-1 1,0 1 0,0 0 0,1-1-1,-1 1 1,0-1 0,0 1 0,-1-1 0,1 1-1,0-1 1,-1 0 0,1 1 0,0-4-1,1-4 56,0 0 0,-1 0 0,0-17 1,-1 7-51,1 8-6,0 3-9,0 0 0,-1 0 0,0 1 0,0-1 1,-1 0-1,1 0 0,-2 1 0,-2-9 0,2 13 4,3 11-2,7 14 8,-3-18-10,-1 1 0,1-1 0,0 0 0,0 0 0,1-1-1,-1 1 1,1-1 0,-1-1 0,1 1 0,0-1 0,0 0-1,0 0 1,1 0 0,-1-1 0,0 0 0,0 0 0,1-1-1,-1 0 1,1 0 0,6-1 0,-7 0 5,0 1 0,0-1-1,0-1 1,-1 1 0,1-1 0,0 0-1,-1 0 1,1-1 0,-1 1 0,0-1 0,0 0-1,0-1 1,0 1 0,0-1 0,-1 0 0,0 0-1,0-1 1,0 1 0,0-1 0,-1 0-1,6-8 1,-7 7 64,-7 13-40,-7 16-1,10-14-31,0-1-1,0 1 1,1 0 0,0 0 0,0-1 0,1 1-1,0 0 1,2 10 0,-2-17-63,0 0 0,1 0 0,-1 0 0,0-1 0,1 1 1,-1 0-1,1 0 0,0-1 0,0 1 0,-1 0 0,1-1 0,0 1 0,0 0 1,1-1-1,-1 0 0,0 1 0,0-1 0,1 0 0,-1 1 0,1-1 1,-1 0-1,1 0 0,-1 0 0,1 0 0,0-1 0,0 1 0,-1 0 0,1-1 1,0 1-1,0-1 0,0 1 0,0-1 0,-1 0 0,1 0 0,0 0 0,0 0 1,0 0-1,0 0 0,0-1 0,-1 1 0,1-1 0,0 1 0,0-1 0,2-1 1,6-2-514,-1 0 0,1-1 1,-1 0-1,0-1 1,0 0-1,-1 0 0,0-1 1,13-14-1,-3 2-468,-1-1-1,19-31 1,-15 17-947,-2-2-1,16-39 1,5-26 2531,-16 39 2655,-30 89 2957,2 12-3663,1 49-1788,2-67-143,16 341 691,-15-362-1242,0 1 0,0 0 0,0-1 0,0 1 1,0 0-1,0-1 0,0 1 0,0-1 0,0 1 0,0 0 1,0-1-1,0 1 0,0 0 0,0-1 0,1 1 0,-1-1 1,0 1-1,1-1 0,-1 1 0,0-1 0,1 1 0,-1-1 1,0 1-1,1-1 0,-1 1 0,2 0 0,5-21 221,0-28-32,-2-1 0,-2 1-1,-4-57 1,-5 78-177,4 20-18,2 16-14,1-3 8,0 0 1,1 0-1,0 0 1,0 0-1,0 0 1,1 0-1,-1 0 1,1-1-1,1 1 1,-1-1-1,1 0 1,0 0 0,0 0-1,0-1 1,1 1-1,0-1 1,0 0-1,0-1 1,0 1-1,0-1 1,1 0-1,0 0 1,0 0-1,6 1 1,-4-1 2,1-2 0,-1 1 0,0-1 0,1 0 0,-1 0 0,1-1 0,-1-1 0,0 1 0,1-1 0,-1-1 0,1 1 0,-1-1 0,0-1 0,0 0 0,0 0 0,-1 0 0,14-9 0,-8 3 7,0-1 0,0 0 1,12-14-1,-26 25-7,0 1-1,1-1 1,-1 1 0,1-1-1,-1 1 1,1 0 0,-1-1-1,1 1 1,0 0 0,0-1-1,0 1 1,0 0 0,0-1-1,0 1 1,0 0 0,1-1 0,-1 1-1,0-1 1,2 4 0,-1-1 0,1 0 0,-1 1 0,1-1 1,0 0-1,0 0 0,1-1 1,4 8-1,7 1-73,1 1 0,0-2 0,1 0 1,0-1-1,0-1 0,23 10 0,-14-7-260,0 2 0,23 16-1,-38-23 195,-1 1 1,0 0-1,0 0 0,0 1 0,-1 0 0,-1 0 0,1 1 0,9 17 0,-14-19 130,1 1-1,-1-1 0,0 1 0,-1 0 0,0-1 0,0 1 0,-1 0 0,0 1 0,-1-1 0,0 0 0,0 0 0,-2 11 0,0-7 215,-1 1 0,-1-1-1,0 1 1,0-1 0,-8 14 0,8-20-18,0 1 0,0 0 0,-1-1 0,0 0 0,0 0 0,0-1 0,-1 1 0,0-1 1,-10 7-1,15-12-162,1-1-1,-1 1 1,0 0 0,0 0 0,0-1 0,0 1 0,0-1 0,0 1 0,0-1 0,-1 1 0,1-1 0,0 0-1,0 1 1,0-1 0,0 0 0,0 0 0,-1 0 0,1 0 0,0 0 0,0 0 0,0 0 0,0 0 0,-1-1 0,1 1-1,0 0 1,0-1 0,0 1 0,0-1 0,0 1 0,0-1 0,0 1 0,0-1 0,0 0 0,0 1 0,0-1-1,0 0 1,1 0 0,-1 0 0,0 0 0,0 0 0,0-2 0,-2-2-2,0-1 0,1 0 1,-1 0-1,1-1 0,1 1 0,-2-7 1,0-5-201,1 0 1,0-1 0,1 1-1,1-1 1,1 1 0,1-1-1,0 1 1,2 0 0,0 0-1,0 0 1,2 0 0,0 1-1,1 0 1,1 0 0,1 1-1,0 0 1,21-27 0,-24 35-187,1-1 1,-2 1 0,1-1-1,-1-1 1,-1 1 0,5-13 0,0-9-499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2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18364,'-22'-13'1384,"24"13"-1112,7 2-440,12 4 632,8 3-112,5 0-216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2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19028,'8'0'2041,"22"-4"-1177,10-1-320,20 2 856,4-8-296,17 8-295,-3-6-193,-6 10-680,-6-1-440,-20 7-761,-11-6-439,-33-5 1272,-15 0-344,-29-12-225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2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16564,'-9'22'1505,"1"1"0,0 0 1,2 0-1,-5 30 1,4-20-680,-13 42 0,-13 20-262,4 2 1,4 2-1,-18 157 1,42-250-520,1 0-1,0 0 1,0 1 0,0-1 0,1 0 0,1 8 0,-1-12-22,-1 0-1,1 0 1,0-1 0,-1 1-1,1 0 1,0-1 0,0 1-1,0-1 1,0 1 0,1-1-1,-1 0 1,0 1 0,1-1 0,-1 0-1,0 0 1,1 0 0,0 0-1,-1 0 1,1 0 0,-1 0-1,1 0 1,0-1 0,0 1-1,-1-1 1,3 1 0,5 0 67,-1-1 1,1 0-1,-1 0 0,0-1 1,14-2-1,13-2 116,272-1-209,-224 7-1376,-73-1 1273,0 0 0,-1 0 0,1-1 0,0 0 0,0-1 0,-1 0 0,15-5 0,14-17-439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38 20068,'5'-13'1696,"5"-11"437,-12 34 1110,-2 5-2829,-55 129 976,-16 43-1294,73-179-91,-1 0 0,1 1 0,0-1 0,1 0 1,-1 14-1,2-20-3,0 0 0,0-1 0,0 1 1,0-1-1,1 1 0,-1 0 0,0-1 0,1 1 0,0-1 0,-1 1 1,1-1-1,0 1 0,-1-1 0,1 0 0,0 1 0,0-1 0,0 0 1,0 1-1,1-1 0,-1 0 0,0 0 0,0 0 0,1 0 0,-1 0 1,0-1-1,1 1 0,-1 0 0,1 0 0,-1-1 0,1 1 0,-1-1 1,1 0-1,0 1 0,-1-1 0,1 0 0,2 0 0,8 0 10,-1-1 1,0 0-1,0 0 0,0-1 0,0-1 0,19-6 0,64-32-271,-74 32 77,14-6-326,-4 2-461,28-17 0,-51 27 809,-1-1 0,1-1 0,-1 1 0,0-1 0,-1 0 0,1-1 0,-1 1 0,0-1 0,8-12 0,-12 16-113,-1 1 0,1-1 1,-1 1-1,1-1 0,-1 1 0,0-1 0,1 1 1,-1-1-1,0 0 0,0 1 0,0-1 0,0 1 1,0-1-1,-1 1 0,1-1 0,0 0 0,-1 1 1,0-1-1,1 1 0,-1 0 0,0-1 0,-1-1 1,2 2 197,-1 0 0,1 0 0,-1 1 0,0-1 0,1 0 1,-1 1-1,0-1 0,0 0 0,1 1 0,-1-1 0,0 1 1,0 0-1,0-1 0,0 1 0,1 0 0,-1-1 0,0 1 1,0 0-1,0 0 0,0 0 0,0 0 0,0 0 1,0 0-1,0 0 0,0 0 0,0 0 0,0 0 0,1 0 1,-1 1-1,0-1 0,0 0 0,0 1 0,0-1 0,0 1 1,1-1-1,-1 1 0,0-1 0,-1 2 0,-6 5 944,1 0-1,-1 1 1,2 0-1,-1 0 1,1 0-1,0 1 0,1 0 1,0 0-1,-4 11 1,-5 16 573,-11 39 0,24-72-1388,1-1-34,-7 22 335,-6 34 1,12-53-503,1 1-1,-1-1 1,1 0 0,0 1 0,0-1-1,0 1 1,1-1 0,-1 1-1,2-1 1,-1 0 0,0 0-1,1 1 1,3 4 0,-5-10 128,0 1 1,0-1 0,0 1-1,1-1 1,-1 1 0,0-1-1,1 0 1,-1 1-1,0-1 1,1 0 0,-1 1-1,1-1 1,-1 0-1,0 1 1,1-1 0,-1 0-1,1 0 1,-1 1 0,1-1-1,-1 0 1,1 0-1,-1 0 1,1 0 0,-1 0-1,1 0 1,-1 0-1,1 0 1,-1 0 0,1 0-1,-1 0 1,1 0 0,-1 0-1,1 0 1,-1 0-1,1-1 1,-1 1 0,1 0-1,-1 0 1,1 0 0,-1-1-1,1 1 1,-1 0-1,0-1 1,1 1 0,-1 0-1,1-1 1,-1 1-1,0-1 1,0 1 0,1-1-1,14-12-613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2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18940,'-3'7'460,"1"0"0,-1 0 0,1 0 0,0 0 0,1 0 1,0 0-1,0 1 0,1-1 0,-1 1 0,2-1 0,-1 0 0,1 1 0,0-1 0,3 9 0,-3-11-368,1-1 0,-1 0 0,1 1-1,0-1 1,1 0 0,-1 0 0,1 0-1,0 0 1,0-1 0,0 1 0,0-1-1,1 0 1,-1 0 0,1 0 0,0 0-1,0-1 1,0 1 0,0-1 0,0 0-1,0 0 1,1 0 0,-1-1 0,7 2-1,0-2-62,0 1 1,1-1-1,-1-1 0,1 0 0,-1-1 0,1 0 0,-1 0 1,0-1-1,1-1 0,-1 0 0,0-1 0,15-6 0,-2-2-259,-2 0-1,1-2 0,-2 0 0,30-25 0,-44 32-36,1-1-1,-1 0 1,0 0-1,-1 0 1,7-12-1,1-1-866,-43 54 359,8 0 1199,1 1 0,-19 44 0,-23 76 1182,7 13-64,48-137-1352,1 0 0,1 1 0,-1 50 0,9-64-1776,-6-37 518,-4-10 497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2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56 21869,'0'-1'147,"1"1"0,0-1 1,-1 0-1,1 1 0,0-1 0,-1 0 1,1 1-1,0-1 0,0 1 0,0-1 1,-1 1-1,1-1 0,0 1 1,0 0-1,0-1 0,0 1 0,0 0 1,0 0-1,0 0 0,0 0 1,0 0-1,0 0 0,0 0 0,0 0 1,0 0-1,0 0 0,-1 0 0,1 0 1,0 1-1,0-1 0,0 1 1,0-1-1,0 0 0,0 1 0,-1-1 1,1 1-1,1 0 0,16 8 90,-12-8-207,0 1 0,0-1 1,0-1-1,1 1 0,-1-1 0,0 0 1,10-1-1,-14 1-20,0-1 1,0 1 0,0-1-1,0 1 1,0-1-1,0 0 1,0 0-1,0 0 1,0 0 0,0 0-1,2-2 1,-3 2-2,-1 1-1,1-1 1,0 0 0,-1 0 0,1 0 0,-1 0 0,1 1 0,-1-1 0,1 0-1,-1 0 1,0 0 0,0 0 0,1 0 0,-1 0 0,0 0 0,0 0 0,0 0 0,0 0-1,0 0 1,0 0 0,0 0 0,-1 0 0,1 0 0,-1-2 0,1 1 2,-1 0 0,0 1 1,0-1-1,0 1 0,-1-1 0,1 0 1,0 1-1,-1 0 0,1-1 1,0 1-1,-1 0 0,0 0 0,1 0 1,-1 0-1,0 0 0,1 0 1,-1 0-1,0 0 0,0 1 0,0-1 1,0 1-1,1 0 0,-1-1 1,-4 1-1,1-1 6,-1 1-1,0 0 1,0 0 0,0 1 0,0-1-1,0 1 1,-6 2 0,5 0-14,0 0 1,0 0-1,1 0 1,-1 1-1,1 0 1,0 1-1,0-1 1,1 1-1,-1 0 0,1 1 1,0-1-1,-7 12 1,9-12-20,0-1 1,0 0-1,1 0 0,0 1 1,0 0-1,0-1 0,0 1 1,1 0-1,0 0 0,0 0 1,0 0-1,0 0 0,1 0 1,0 0-1,0 0 0,0 0 1,1 0-1,0 0 0,2 9 1,-2-12-71,0 0 1,0 1-1,0-1 1,1 0 0,-1 0-1,1 0 1,-1 0-1,1-1 1,0 1-1,-1 0 1,1-1-1,0 1 1,0-1 0,0 1-1,0-1 1,3 1-1,0 0-83,0 0 1,0-1-1,0 0 0,0 0 0,0 0 0,0 0 0,8-1 0,0-1-70,1 0 0,0 0 0,-1-2 1,1 0-1,12-5 0,29-13-616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2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86 18188,'-2'-1'253,"-1"0"0,0 1 0,0 0 0,0-1 0,0 1-1,1 0 1,-1 1 0,0-1 0,0 0 0,0 1 0,1-1 0,-1 1 0,-4 2 0,-34 16 1659,32-15-1523,0 1 0,1 0 0,-1 1 1,1 0-1,0 0 0,1 0 0,0 1 0,-13 15 0,20-21-372,-1 0-1,1-1 1,-1 1-1,1-1 1,0 1-1,-1 0 1,1-1-1,0 1 1,-1 0-1,1 0 1,0-1-1,0 1 1,0 0-1,0 0 1,-1-1-1,1 1 1,0 0-1,1 0 1,-1-1-1,0 1 1,0 0-1,0 0 1,0-1-1,0 1 1,1 0-1,-1-1 1,1 2-1,0-1-5,0 0 0,0 0 1,0 0-1,0 0 0,0-1 0,0 1 0,1 0 0,-1-1 0,0 1 1,1-1-1,-1 1 0,0-1 0,3 1 0,5 1-4,1-1 1,-1-1-1,14 0 0,40-3 12,-39 1 4,0 0 0,0 2 1,1 1-1,-1 0 0,33 8 1,-52-8-52,-4 0 66,0-1 0,0 0 1,-1 1-1,1-1 0,0 0 0,0 0 1,0 1-1,0-1 0,0 0 1,0 0-1,-1 0 0,1 0 0,0 0 1,0-1-1,2 1 0,-3-1 2,1 0 0,-1 0 1,1 0-1,-1 0 0,0 0 0,1 0 0,-1 0 0,0-1 0,0 1 0,0 0 0,1 0 0,-1 0 0,0 0 0,-1 0 0,1-2 0,-2-39 476,-8-48 0,2 33-510,8 57-8,0-1 1,0 1-1,0 0 1,0 0-1,0-1 1,0 1-1,0 0 1,0 0-1,0-1 1,0 1-1,0 0 1,0 0-1,0-1 1,0 1-1,0 0 1,1 0-1,-1 0 1,0-1-1,0 1 1,0 0-1,0 0 1,0-1-1,0 1 1,1 0-1,-1 0 1,0 0-1,0 0 1,0-1-1,1 1 1,-1 0-1,0 0 1,0 0-1,0 0 1,1 0-1,-1 0 1,0 0-1,0 0 1,1-1-1,-1 1 1,0 0-1,0 0 1,1 0-1,-1 0 1,0 0-1,0 0 1,1 0-1,-1 0 1,0 0-1,0 1 1,1-1-1,10 4-71,7 8-549,0-2-1,0 0 0,26 10 0,-33-17 230,-1 0 0,1 0 0,0-1 0,0 0 0,0-1 0,0 0-1,0-1 1,13-1 0,13-4-539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2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46 20020,'-2'-3'286,"0"0"0,1 0 1,-2 0-1,1 0 0,0 0 0,-1 1 0,1-1 0,-1 1 0,0 0 0,1 0 0,-1 0 0,0 0 0,-1 0 0,1 1 0,0-1 1,-5-1-1,2 2 18,1 0 0,-1 0 0,0 0 0,0 1 0,1 0 0,-1 0 0,0 0 1,0 1-1,-8 1 0,5 0-209,0 1 1,0 0-1,1 0 0,-1 1 1,1 0-1,0 0 1,0 1-1,0 0 0,1 0 1,-1 1-1,1 0 1,-10 11-1,14-14-100,1 0 1,0 1-1,0-1 1,0 0 0,0 0-1,0 1 1,1-1-1,-2 6 1,3-7-5,0-1 1,0 0-1,0 0 0,0 1 1,0-1-1,0 0 1,0 0-1,0 0 1,0 1-1,1-1 1,-1 0-1,1 0 1,-1 0-1,1 0 0,-1 0 1,1 1-1,-1-1 1,1 0-1,0 0 1,0-1-1,-1 1 1,1 0-1,0 0 1,0 0-1,0 0 0,0-1 1,0 1-1,2 1 1,6 2-90,1 1 1,0-1 0,-1-1-1,1 0 1,0 0-1,16 1 1,68 5-487,-49-6 324,12 0-35,-26-1 220,0 1 0,39 8 0,-69-11 99,0 0-1,0 0 1,0 0-1,1 0 1,-1 1-1,0-1 1,0 0-1,0 1 1,0-1 0,0 1-1,0-1 1,0 1-1,0-1 1,0 1-1,0 0 1,0 0-1,0-1 1,-1 1-1,1 0 1,0 0 0,0 0-1,-1 0 1,1 0-1,0 1 1,-1-1 10,-1 0 0,1 0 1,0 0-1,-1 0 0,1 0 0,-1 0 1,1 0-1,-1-1 0,0 1 0,1 0 1,-1 0-1,0 0 0,0-1 0,1 1 1,-1 0-1,0-1 0,0 1 0,0-1 1,-2 2-1,-8 3 295,-1 0 0,-21 7 0,-10 1 366,-50 7 1,70-17-849,0-1-1,1 0 1,-1-2 0,-27-2 0,18-7-841,31 9 971,1 0-1,-1 0 0,0-1 1,0 1-1,0 0 0,1-1 1,-1 1-1,0-1 0,0 1 1,1-1-1,-1 1 0,0-1 1,1 1-1,-1-1 0,1 0 1,-1 1-1,1-1 0,-1 0 1,1 1-1,-1-1 0,1 0 1,0 0-1,-1 0 0,1 1 1,0-1-1,0 0 0,0 0 1,-1 0-1,1 0 0,0 0 1,0 1-1,0-1 0,0 0 1,1 0-1,-1-1 0,13-12-593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7:2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 19564,'-18'-3'1756,"18"3"-1727,0 0 0,0 0 0,0 0 0,0 0 0,1 0 1,-1 0-1,0 0 0,0 0 0,0 0 0,0 0 0,0 0 0,0 0 0,0 0 1,0 0-1,0 0 0,0 0 0,1 0 0,-1 0 0,0 0 0,0 0 0,0 1 1,0-1-1,0 0 0,0 0 0,0 0 0,0 0 0,0 0 0,0 0 0,0 0 1,0 0-1,0 0 0,1 0 0,-1 0 0,0 0 0,0 0 0,0 1 0,0-1 1,0 0-1,0 0 0,0 0 0,0 0 0,0 0 0,0 0 0,0 0 0,0 0 1,0 0-1,0 0 0,0 1 0,0-1 0,0 0 0,0 0 0,0 0 0,0 0 1,0 0-1,0 0 0,0 0 0,-1 0 0,1 0 0,0 0 0,0 0 0,0 1 1,0-1-1,0 0 0,0 0 0,5 2 416,1 0 1,-1 0-1,1 0 1,10 1-1,81 10 648,2-5-1,167-8 1,-227-1-1035,-16 1-21,1-2-1,27-4 1,-50 5-25,1 1 0,0-1 0,0 1 0,0 0 0,0-1 0,-1 1 0,1 0 0,0 0 0,0 0-1,0 0 1,0 1 0,0-1 0,2 1 0,-3 0-3,-1 0 0,1 0 1,-1 0-1,1-1 0,-1 1 0,0 0 0,1 0 0,-1 0 0,0 0 0,0 0 0,1 0 1,-1 0-1,0 0 0,0 0 0,0 0 0,0 0 0,0 0 0,0 0 0,-1 0 1,1 0-1,0 0 0,0 0 0,-1 0 0,1 0 0,-1 1 0,-19 51 340,14-39-253,0 0 0,-4 20-1,7-21-78,1-1-1,0 1 0,1 0 0,0-1 0,1 1 1,1 0-1,0-1 0,0 1 0,2 0 0,-1-1 1,2 0-1,-1 0 0,2 0 0,0 0 0,0 0 1,1-1-1,0 0 0,1 0 0,10 12 0,46 51-122,-37-45-27,-1 1 0,21 34 0,-43-60 117,0 0 0,-1 1 0,0-1 1,0 1-1,0 0 0,-1 0 0,0 0 0,1 0 0,-2 0 1,1 0-1,0 0 0,-1 0 0,0 0 0,-1 9 0,-1-8 31,1 0 0,-1 0-1,0-1 1,-1 1 0,1 0 0,-1-1-1,0 1 1,-1-1 0,1 0-1,-1 0 1,-8 9 0,-5 1 128,-1 0 0,0-1 0,0-1 0,-2 0 0,1-2 0,-37 16 0,-133 42 769,76-38-1159,-2-5 0,-1-5-1,-144 8 1,135-21-123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3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41 263 11803,'0'0'155,"-28"6"1726,16 1-596,12-7-1215,0 0 1,0 1-1,0-1 1,-1 0-1,1 1 1,0-1-1,0 0 1,0 1-1,0-1 1,0 0-1,0 0 1,0 1 0,0-1-1,0 0 1,0 1-1,0-1 1,0 0-1,0 1 1,0-1-1,1 0 1,-1 0-1,0 1 1,0-1-1,0 0 1,0 1-1,0-1 1,1 0-1,-1 0 1,0 0-1,0 1 1,1-1-1,-1 0 1,0 0 0,0 0-1,1 1 1,-1-1-1,5 3 197,1-1 1,-1 1-1,0-1 0,1 0 1,-1-1-1,1 1 0,0-1 1,0 0-1,-1-1 0,1 1 1,9-1-1,-4 0-1,79 3 1074,122-13-1,88-26-569,979-194-819,-1145 203-580,-113 23-641,-30 5 240,-25 4 274,-9-2 46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3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 13643,'-7'0'631,"0"1"212,-1-1 1,1 0 0,0 0-1,-10-2 1,19 3-682,0-1 0,1 1 0,-1 0 0,0 0 0,0 0 0,1 1 0,-1-1 0,0 0 0,0 1 0,0-1 0,-1 1 0,1 0 1,0 0-1,-1 0 0,1 0 0,-1 0 0,1 0 0,-1 0 0,0 0 0,0 0 0,0 1 0,0-1 0,0 0 0,-1 1 0,1-1 0,0 5 0,-1-2-95,0-1 1,0 1-1,0 0 0,0-1 1,-1 1-1,0 0 0,0-1 1,0 1-1,0-1 0,-1 1 1,0-1-1,0 0 0,0 0 1,-3 5-1,-9 10 37,-1-1-1,-1 0 1,-1-2-1,0 0 1,-22 16 0,-105 66 165,106-73-184,-25 14 29,27-18-31,-40 32-1,74-52-80,0 1 0,0-1 0,0 1 0,0-1 0,0 1 0,1 0 0,-1 0 0,1 0 0,-1 0 0,1 0 0,0 0 0,0 0 0,0 0 0,0 0 0,0 1 0,0-1 0,0 0-1,0 3 1,2-3-2,-1-1 0,0 0-1,1 1 1,-1-1 0,1 0-1,-1 1 1,1-1 0,0 0-1,-1 0 1,1 0 0,0 1-1,0-1 1,0 0 0,0 0 0,0 0-1,0 0 1,0 0 0,0-1-1,0 1 1,0 0 0,1 0-1,0 0 1,8 3-10,1 0-1,-1-1 1,1 0 0,-1 0-1,23 1 1,395 14-2959,-265-27 1802,-100 0 407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4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24 13243,'-9'-4'562,"0"0"1,0 1-1,0 0 0,0 0 1,-1 1-1,-14-1 0,20 2-380,0 1 1,0 0-1,0 0 0,0 0 0,0 0 1,0 1-1,0 0 0,0 0 0,0 0 1,0 0-1,1 0 0,-1 1 0,0 0 1,1 0-1,-1 0 0,1 0 0,0 0 1,-5 4-1,2 2 28,0-1 0,0 1 1,1 0-1,0 0 0,1 1 0,0 0 1,0-1-1,1 1 0,0 1 0,0-1 1,-1 13-1,2-15-124,1 0 1,0 1-1,1-1 1,0 0-1,0 1 1,1-1 0,0 0-1,0 1 1,0-1-1,1 0 1,0 0-1,1 0 1,0 0-1,0-1 1,5 10-1,-6-14-56,0 1 0,-1-1 0,1 0-1,0 0 1,0 0 0,0 0 0,1 0 0,-1 0 0,0-1-1,1 1 1,-1-1 0,1 0 0,-1 0 0,1 0-1,-1 0 1,1 0 0,0 0 0,4 0 0,-3-1 11,0 0 1,0 0 0,1 0-1,-1-1 1,0 0 0,0 0-1,0 0 1,0 0 0,0-1-1,0 0 1,4-2 0,4-2 92,-1-2 0,0 1 0,-1-2 0,0 1 0,0-1 0,14-19 0,-11 12 173,-1-1 0,-1 0 0,-1 0 0,0-1 1,11-31-1,-21 49-296,0 0 0,0 0 0,0 0 0,0 0 0,0 0 0,0 0 0,0 0 0,0 0 0,0 0 0,0 0 0,0 0 0,0 0 1,0 0-1,0 0 0,0 0 0,0 0 0,0 0 0,0 0 0,0 0 0,1 0 0,-1 0 0,0 0 0,0 0 0,0 0 0,0 0 0,0 0 0,0 0 0,0 0 1,0 0-1,0 0 0,0 0 0,0 0 0,0 0 0,0 0 0,0 0 0,0 0 0,0 0 0,0 0 0,0 0 0,0 0 0,1 0 0,-1 0 0,0 0 0,0 0 1,0 0-1,0 0 0,0 0 0,0 0 0,1 11 277,0 29-151,1-4-53,-2-25-112,2-1 0,-1 1 1,1-1-1,1 0 0,0 0 0,6 15 1,-8-23-31,0 1 0,0-1 0,1 0-1,-1 1 1,1-1 0,-1 0 0,1 0 0,0 0 0,0 0 0,0 0 0,0-1 0,0 1 0,0 0 0,1-1 0,-1 0 0,0 1 0,1-1 0,-1 0 0,1 0 0,-1-1-1,1 1 1,-1 0 0,1-1 0,0 0 0,-1 1 0,1-1 0,0 0 0,0 0 0,-1-1 0,5 0 0,1-1-334,0 0 1,0-1-1,0 0 1,-1-1-1,1 0 1,-1 0 0,0 0-1,0-1 1,-1 0-1,1 0 1,8-10-1,1-2-346,0-1 1,22-36-1,1-7-801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4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19380,'-1'15'1069,"0"0"-1,-2 0 0,-6 25 1,-1 6 101,2 1-799,2 1-1,2 0 1,3-1 0,6 72 0,-3-106-505,0 1-1,1-1 1,0 1 0,2-1 0,-1 0 0,2 0 0,0-1 0,14 24 0,-19-34 32,1 0 0,-1 0 0,1-1 0,0 1 0,-1 0 0,1-1 0,0 1 1,0-1-1,0 1 0,0-1 0,0 0 0,0 0 0,1 0 0,-1 0 0,0-1 0,0 1 0,1 0 1,-1-1-1,0 0 0,1 1 0,-1-1 0,1 0 0,-1 0 0,0 0 0,1-1 0,-1 1 0,1-1 1,-1 1-1,0-1 0,1 0 0,-1 1 0,0-1 0,0-1 0,0 1 0,0 0 0,0 0 0,0-1 1,3-2-1,17-18-879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17900,'0'5'384,"1"0"1,-1-1 0,0 1-1,0 0 1,0 0-1,-1-1 1,0 1-1,0 0 1,-2 6 0,-1 13 951,3-21-1197,-3 59 1885,4-57-1901,0 1 1,0-1 0,1 0 0,0 0 0,0 1 0,0-1-1,1 0 1,-1 0 0,5 8 0,-5-12-103,1 1 0,-1 0-1,1-1 1,-1 1 0,1-1 0,0 0 0,-1 1-1,1-1 1,0 0 0,0 0 0,0 0 0,0 0-1,0-1 1,0 1 0,0 0 0,0-1 0,0 0-1,0 1 1,1-1 0,-1 0 0,0 0 0,0 0-1,0 0 1,0-1 0,0 1 0,1 0-1,1-2 1,8-1 6,-1 0 1,0-1-1,17-8 0,17-11 46,44-32 0,41-21 70,-126 74-131,-1 1 0,1-1 0,-1 1-1,1-1 1,0 1 0,0 0 0,7 0-1,-10 1-4,0 0 0,-1 0 0,1 0-1,0 1 1,0-1 0,0 0 0,0 1-1,-1-1 1,1 1 0,0-1 0,-1 1-1,1-1 1,0 1 0,-1-1 0,1 1-1,0 0 1,-1-1 0,1 1 0,-1 0-1,1 0 1,-1-1 0,0 1 0,1 0-1,-1 0 1,0 0 0,1-1 0,-1 1-1,0 0 1,0 0 0,0 0 0,0 0-1,0 0 1,0 0 0,0-1 0,0 1-1,0 0 1,-1 2 0,1 0 24,0 0 0,0 0 0,0 0 0,1 1 0,-1-1 0,1 0 0,-1 0 0,3 4 0,-3-6-23,1 0 0,-1 0 1,1-1-1,0 1 0,0 0 1,-1-1-1,1 1 0,0 0 0,0-1 1,0 1-1,0-1 0,0 1 1,0-1-1,0 0 0,0 1 1,0-1-1,0 0 0,0 0 1,0 1-1,0-1 0,0 0 1,0 0-1,0 0 0,0 0 1,0 0-1,0-1 0,0 1 1,2-1-1,10-2 25,0-1-1,0-1 1,0 0 0,-1 0-1,1-1 1,12-9 0,18-8 14,-34 18-46,0 1 0,1 0 0,0 0 0,-1 1-1,15-2 1,-22 5-1,0-1-1,0 1 0,0 0 1,0 0-1,0 0 1,0 0-1,0 0 0,-1 1 1,1-1-1,0 1 0,0-1 1,0 1-1,-1-1 1,1 1-1,0 0 0,0 0 1,-1 0-1,1 0 0,-1 0 1,1 0-1,-1 1 1,0-1-1,1 0 0,-1 1 1,0-1-1,0 1 0,0 0 1,0-1-1,0 1 1,0 0-1,0-1 0,-1 1 1,1 0-1,-1 0 0,2 3 1,0 26 64,-2-26-118,0 0 0,1 0 0,-1 0 0,1 0 0,0-1 0,2 7 0,-3-11 1,0 0-1,0 0 1,0 0-1,1 1 1,-1-1-1,0 0 1,0 0-1,0 0 1,1 0-1,-1 0 0,0 0 1,0 0-1,0 0 1,1 0-1,-1 0 1,0 0-1,0 0 1,0 0-1,1 0 1,-1 0-1,0 0 1,0 0-1,0 0 0,1 0 1,-1 0-1,0 0 1,0-1-1,0 1 1,1 0-1,-1 0 1,0 0-1,0 0 1,0 0-1,0-1 0,0 1 1,1 0-1,-1 0 1,0 0-1,0 0 1,0-1-1,0 1 1,0 0-1,0 0 1,0 0-1,0-1 1,0 1-1,1 0 0,-1 0 1,0-1-1,8-12-250,-8 12 66,6-10-457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2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16163,'14'-1'921,"6"2"-881,2 1-64,7 18 120,12 11-312,13 5-168,5 1-73,1 2 345,-6 2-64,-1-6-96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0 17868,'1'6'2296,"-7"10"-1424,-15 8-383,-9 8 1727,-8 8-1064,-5 6-239,-3 6-361,-1-2-120,7-1-176,6-3-16,8-9-80,7-3-168,9-17-440,9-16-344,-1-5-353,7-18 881,-1-10-216,0-3-200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4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 17340,'-3'-1'245,"0"0"1,1 0-1,-1 0 0,0 1 1,0-1-1,1 1 1,-1 0-1,0-1 0,0 1 1,0 1-1,0-1 1,1 0-1,-1 1 0,0-1 1,0 1-1,1 0 1,-1 0-1,0 0 0,1 0 1,-1 1-1,1-1 1,0 1-1,-1-1 0,-2 4 1,-2 1 213,0 1 0,1 0 1,0 1-1,0 0 1,-9 16-1,13-22-424,1 0-1,0 0 1,-1 0 0,1 1-1,0-1 1,0 0 0,1 1-1,-1-1 1,0 0 0,1 1 0,-1-1-1,1 1 1,0-1 0,0 1-1,0-1 1,0 1 0,1-1-1,-1 1 1,0-1 0,1 0-1,0 1 1,0-1 0,-1 1 0,1-1-1,1 0 1,-1 0 0,0 0-1,0 0 1,3 3 0,-1-3-10,-1 0 1,1 1 0,0-1 0,1-1-1,-1 1 1,0 0 0,0-1 0,1 1 0,-1-1-1,1 0 1,-1 0 0,1-1 0,-1 1-1,1-1 1,0 1 0,-1-1 0,1 0-1,-1-1 1,1 1 0,3-1 0,1-1 11,0 0 1,0-1 0,-1 0-1,1 0 1,-1 0 0,0-1 0,0 0-1,0 0 1,0-1 0,-1 0-1,0 0 1,0-1 0,0 1-1,-1-1 1,0-1 0,0 1 0,0-1-1,-1 1 1,0-1 0,0-1-1,3-8 1,-7 16-36,0-1 1,1 1-1,-1-1 1,0 1-1,0 0 0,0-1 1,0 1-1,0-1 0,1 1 1,-1-1-1,0 1 1,0-1-1,0 1 0,0 0 1,0-1-1,0 1 0,-1-1 1,1 1-1,0-1 0,0 1 1,0 0-1,0-1 1,0 1-1,-1-1 0,1 1 1,0 0-1,0-1 0,-1 1 1,1-1-1,0 1 0,-1 0 1,1-1-1,0 1 1,-1 0-1,1 0 0,0-1 1,-1 1-1,0 0 0,0 0-26,0 0-1,0 0 1,0 0-1,-1 0 1,1 0-1,0 0 0,0 1 1,0-1-1,0 0 1,0 1-1,-1-1 1,1 1-1,0-1 1,-1 2-1,0-1-101,1 0-1,-1 0 1,1 1 0,-1-1 0,1 0-1,0 1 1,0-1 0,-1 0-1,-1 4 1,3-4 47,0-1 1,0 1-1,-1-1 1,1 1-1,0-1 1,0 1-1,0-1 1,0 1-1,0-1 0,-1 1 1,1-1-1,0 1 1,0 0-1,0-1 1,0 1-1,1-1 0,-1 1 1,0-1-1,0 1 1,0-1-1,0 1 1,1-1-1,-1 1 1,0-1-1,0 1 0,1-1 1,-1 1-1,0-1 1,1 1-1,-1-1 1,1 0-1,-1 1 1,1 0-70,1-1-1,-1 1 1,0-1 0,0 0 0,0 1 0,0-1 0,0 0 0,0 0 0,0 0 0,0 0 0,1 0 0,-1 0 0,0 0 0,0 0 0,0 0 0,0-1 0,0 1 0,0 0 0,0-1 0,2 0-1,23-11-1102,-24 10 1127,29-16-1067,2-3-216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92 463 15179,'0'-1'111,"0"0"1,0 0-1,0 0 0,-1 1 0,1-1 0,0 0 0,0 0 0,-1 1 0,1-1 1,0 0-1,-1 0 0,1 1 0,0-1 0,-1 1 0,1-1 0,-1 0 1,1 1-1,-1-1 0,0 1 0,1-1 0,-1 1 0,1-1 0,-1 1 1,0-1-1,1 1 0,-1 0 0,0-1 0,0 1 0,1 0 0,-2 0 1,0 0 75,1 0 1,-1 0-1,0 1 1,1-1-1,-1 1 1,1 0-1,-1-1 1,1 1-1,-1 0 1,1 0 0,0 0-1,-1 0 1,-1 2-1,-3 3 474,0 0 0,0 0 0,1 1 0,-9 13 0,12-16-497,-1 1 1,1 0 0,0-1 0,0 1 0,1 0 0,-1 1-1,0 8 1,2-13-141,0 1 1,0 0-1,0-1 0,0 1 0,0-1 0,0 1 0,1-1 0,-1 1 1,0-1-1,1 1 0,0-1 0,-1 1 0,1-1 0,0 1 1,0-1-1,-1 0 0,1 1 0,0-1 0,0 0 0,1 0 0,-1 0 1,0 0-1,0 0 0,0 0 0,1 0 0,-1 0 0,1 0 1,2 1-1,18 5-53,0-1 1,1-1-1,0 0 1,-1-2-1,47 1 1,-38-3-127,-1 2 1,39 8-1,-64-10 149,-1 0 0,0 0 0,0 0 0,0 1 0,0 0 0,0 0 0,4 3 0,-8-5 10,1 0 1,-1 1 0,1-1 0,-1 1 0,1-1-1,-1 1 1,1-1 0,-1 1 0,0-1-1,1 1 1,-1 0 0,0-1 0,0 1-1,1-1 1,-1 1 0,0 0 0,0-1-1,0 1 1,0 0 0,0 0 0,0 1 9,0-1 0,-1 0 0,1 0-1,-1 0 1,1 0 0,-1 0 0,1 0 0,-1 0 0,0 0 0,1 0 0,-1 0 0,0 0 0,0 0 0,0-1 0,-1 2 0,-10 8 73,-1-1 1,0 0-1,0-1 1,-1-1-1,0 0 1,0-1 0,-1 0-1,1-1 1,-1-1-1,0 0 1,-29 2-1,41-5-172,1-1-1,0 0 1,0 0-1,0 0 0,0 0 1,-1 0-1,1-1 1,0 1-1,0 0 0,0-1 1,0 0-1,0 0 0,0 1 1,0-1-1,0 0 1,0-1-1,0 1 0,0 0 1,1 0-1,-3-3 1,2 2-37,1-1 1,0 0 0,-1 0-1,1 0 1,1 1-1,-1-1 1,0 0 0,0 0-1,1 0 1,0 0 0,0 0-1,0 0 1,0 0 0,1-6-1,6-38-596,7-11-237</inkml:trace>
  <inkml:trace contextRef="#ctx0" brushRef="#br0" timeOffset="1">510 0 19836,'0'13'712,"-1"0"0,0-1 0,0 1 0,-6 20 1,-2 25 635,7-14-1030,3 0 1,2 1-1,1-1 0,3-1 0,1 1 0,3-1 0,1-1 0,2 0 0,2-1 1,22 42-1,-111-229-813,48 93 409,14 30 70,0 0 0,1-1 0,1 0 0,2-1-1,0 1 1,-3-28 0,10 48 16,-1 1 1,1-1-1,0 1 0,0-1 0,0 1 1,1-1-1,-1 0 0,1 1 0,0-1 1,0 1-1,0 0 0,0-1 0,0 1 1,1 0-1,0 0 0,0-1 0,-1 1 0,2 1 1,-1-1-1,0 0 0,1 0 0,-1 1 1,1 0-1,0-1 0,0 1 0,0 0 1,0 0-1,0 0 0,0 1 0,0-1 0,1 1 1,-1 0-1,5-1 0,27-5-581,0 1 0,64-2 0,-44 5 269,-18-1-107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4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 21245,'-1'-5'2028,"-1"7"-1479,-2 12-275,1 23 280,2-1 1,2 1-1,7 55 0,28 109-230,-36-199-317,76 304 507,-70-288-359,-7-22 30,-10-32 22,-95-217 224,72 176-453,31 70 48,-5-14-270,8 21 219,0-1 1,0 1 0,0 0 0,0-1 0,0 1 0,0 0-1,0-1 1,0 1 0,0 0 0,0-1 0,0 1-1,0 0 1,0-1 0,1 1 0,-1 0 0,0-1-1,0 1 1,0 0 0,0 0 0,1-1 0,-1 1-1,0 0 1,0 0 0,1-1 0,-1 1 0,0 0 0,0 0-1,1 0 1,-1-1 0,0 1 0,1 0 0,-1 0-1,0 0 1,1 0 0,-1 0 0,0 0 0,1 0-1,-1 0 1,0-1 0,1 1 0,-1 0 0,0 0 0,1 1-1,-1-1 1,0 0 0,1 0 0,-1 0 0,0 0-1,1 0 1,-1 0 0,0 0 0,1 1 0,14 1-383,0-1 1,0 0 0,1-1 0,25-4 0,16-4-236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4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19332,'-8'2'422,"0"1"0,0 0 0,0 0 0,0 0 0,0 1 0,1 1 0,0-1 0,0 1 0,0 0-1,0 1 1,1-1 0,0 1 0,-8 10 0,9-10-293,0 0-1,1 0 1,0 1-1,0-1 0,0 1 1,1 0-1,0 0 1,0 0-1,1 0 1,-1 0-1,2 1 0,-1-1 1,1 1-1,0 14 1,1-20-103,0 1 0,0-1 0,0 1 0,0-1 1,1 1-1,-1-1 0,1 0 0,-1 1 0,1-1 0,0 0 0,0 0 1,0 1-1,1-1 0,-1 0 0,0 0 0,1 0 0,-1 0 1,1 0-1,0-1 0,-1 1 0,1 0 0,0-1 0,0 1 0,0-1 1,0 0-1,0 0 0,1 0 0,-1 0 0,0 0 0,1 0 1,-1 0-1,0-1 0,1 1 0,-1-1 0,1 0 0,-1 0 0,0 0 1,1 0-1,-1 0 0,1 0 0,2-1 0,2-1 60,-1 1 0,0-1 0,1 0 0,-1 0-1,0-1 1,0 1 0,-1-1 0,1-1 0,-1 1 0,1-1-1,-1 0 1,0 0 0,0-1 0,6-7 0,-7 6-126,1 0 1,-1-1 0,0 1 0,0-1 0,-1 0-1,0 0 1,-1 0 0,1 0 0,-1-1 0,0 1-1,-1-1 1,0 1 0,0-1 0,-1 0 0,0 1-1,0-1 1,-1 0 0,0 1 0,-3-12-1,2 13-708,-1-7-2352,3 13 3030,1-1 0,-1 1 0,0 0 0,0-1 1,1 1-1,-1 0 0,0-1 0,0 1 1,1 0-1,-1-1 0,0 1 0,1 0 0,-1 0 1,0-1-1,1 1 0,-1 0 0,0 0 1,1 0-1,-1-1 0,1 1 0,-1 0 0,0 0 1,1 0-1,-1 0 0,1 0 0,-1 0 1,0 0-1,1 0 0,-1 0 0,1 0 1,14 0-978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76 316 17124,'0'-1'80,"0"1"1,-1-1-1,1 0 0,0 1 1,-1-1-1,1 1 1,-1-1-1,1 1 1,-1-1-1,1 1 1,-1 0-1,1-1 0,-1 1 1,1 0-1,-1-1 1,1 1-1,-1 0 1,0 0-1,1-1 1,-1 1-1,0 0 0,1 0 1,-1 0-1,0 0 1,1 0-1,-1 0 1,-1 0-1,1 0 30,-1 1 0,1-1 0,-1 1-1,1 0 1,0-1 0,-1 1 0,1 0 0,0 0 0,-1 0-1,1 0 1,-1 2 0,-2 1 220,0 0 0,0 1-1,1-1 1,0 1 0,-5 8 0,5-6-70,0 1 1,1 0-1,0-1 1,0 1-1,0 0 1,1 0-1,0 16 1,1-22-213,0 1-1,0-1 1,0 0 0,0 0-1,1 0 1,-1 1-1,1-1 1,0 0 0,-1 0-1,1 0 1,0 0 0,0 0-1,0 0 1,1 0-1,-1 0 1,0 0 0,1-1-1,-1 1 1,1-1 0,0 1-1,-1-1 1,1 1-1,0-1 1,0 0 0,0 0-1,0 0 1,0 0 0,0 0-1,0 0 1,0 0-1,0-1 1,0 1 0,4-1-1,1 1 39,1-2-1,-1 1 1,1-1-1,-1 0 1,0-1-1,1 1 0,-1-2 1,0 1-1,0-1 1,0 0-1,0 0 1,-1-1-1,12-8 1,-2 1 53,0-1 0,-1-1-1,0-1 1,13-16 0,-12 11-20,0-2 0,-2 1 0,-1-2-1,0 0 1,11-28 0,-17 32-97,-1 0-1,0-1 1,-1 0-1,-1 0 1,-1 0 0,-1 0-1,1-27 1,-6 16-70,3 29 44,-1 0 0,1 1 0,-1-1 0,1 1 0,-1-1 0,1 1 0,-1-1 0,1 1 0,-1-1 0,1 1 0,-1 0 0,0-1 0,1 1 0,-1 0 0,1-1 0,-1 1 0,0 0 0,0 0 0,1 0 0,-1 0 1,0 0-1,1-1 0,-1 1 0,0 0 0,1 1 0,-1-1 0,0 0 0,0 0 0,1 0 0,-1 0 0,0 0 0,1 1 0,-1-1 0,0 0 0,1 1 0,-1-1 0,1 0 0,-1 1 0,0-1 0,1 1 0,-1-1 0,0 2 0,-2 1-9,0 0-1,0 0 0,0 1 1,0-1-1,0 1 1,1 0-1,0-1 0,0 1 1,-3 8-1,-13 45-55,12-35 54,0-1 28,1 0 0,0 0 0,2 0 0,0 0 0,2 0 0,0 26 0,2-40-24,-1 0-1,1 0 0,0 0 1,1 0-1,0-1 0,0 1 1,0-1-1,1 1 0,0-1 1,0 0-1,1 0 0,-1 0 1,1 0-1,1-1 0,-1 0 1,1 1-1,0-2 0,0 1 0,0 0 1,1-1-1,-1 0 0,13 6 1,-10-6-217,-1-1 0,1 0 0,0-1 0,-1 0 0,1 0 0,0 0 0,1-1 0,-1 0 0,0-1 0,0 0 0,0 0 0,0-1 0,0 0 0,0 0 0,0-1 0,0 0 0,0 0 0,0-1 0,0 0 0,-1 0 0,0-1 0,0 0 0,0 0 0,0-1 0,0 0 0,9-9 0,10-19-884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4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30 17276,'-5'1'265,"0"1"0,0 1 1,1-1-1,-1 1 1,1 0-1,0 0 0,0 0 1,0 0-1,0 1 1,0 0-1,1 0 0,-1 0 1,1 0-1,0 0 1,-2 6-1,1-3 59,0 0 0,1 0 0,0 0 0,0 0 0,1 1 0,0-1 0,1 1 1,-1-1-1,1 14 0,1-19-275,0 1 0,0 0 1,0 0-1,1-1 1,-1 1-1,1 0 1,0-1-1,0 1 0,0 0 1,0-1-1,0 0 1,0 1-1,1-1 0,-1 0 1,1 1-1,0-1 1,0 0-1,0 0 1,0 0-1,0-1 0,0 1 1,0 0-1,1-1 1,-1 1-1,0-1 0,1 0 1,-1 0-1,1 0 1,0 0-1,-1 0 1,1-1-1,0 1 0,-1-1 1,6 1-1,-1-1-29,1 0 0,-1 0 0,0 0-1,0-1 1,0 0 0,0 0 0,0-1 0,0 0-1,0 0 1,0 0 0,-1-1 0,11-6 0,-4 0 13,-1 0 1,-1 0-1,1-1 0,-1-1 1,17-22-1,-23 27-19,0-1-1,-1 0 0,0 0 1,0 0-1,-1 0 1,0-1-1,0 1 0,-1-1 1,0 0-1,0 0 1,-1 0-1,1-12 0,-2 20-13,1-1 0,-1 1 0,0 0 0,0 0-1,0 0 1,0 0 0,0-1 0,0 1 0,0 0-1,0 0 1,0 0 0,0 0 0,0-1 0,0 1-1,0 0 1,0 0 0,0 0 0,0-1 0,0 1-1,0 0 1,0 0 0,0 0 0,0 0 0,0-1-1,-1 1 1,1 0 0,0 0 0,0 0-1,0 0 1,0 0 0,0-1 0,0 1 0,0 0-1,-1 0 1,1 0 0,0 0 0,0 0 0,0 0-1,0 0 1,-1 0 0,1 0 0,0-1 0,0 1-1,0 0 1,0 0 0,-1 0 0,1 0 0,0 0-1,0 0 1,0 0 0,0 0 0,-1 0-1,1 0 1,0 0 0,0 1 0,-7 6-11,5-4 11,1-1 0,0 1 0,0 0 0,1-1 0,-1 1 0,1 0 1,-1 0-1,1 0 0,0-1 0,0 1 0,0 0 0,0 0 0,0 0 0,1 0 0,-1-1 1,1 1-1,0 0 0,0-1 0,0 1 0,0 0 0,0-1 0,1 1 0,2 3 1,-1-3 5,-1 0 1,1 0 0,0 0-1,0 0 1,0-1-1,0 1 1,0-1 0,1 0-1,-1 0 1,1 0 0,-1 0-1,1-1 1,0 1 0,-1-1-1,1 0 1,7 1 0,-1-1 11,0-1 0,0 0 0,0 0-1,0-1 1,0-1 0,0 1 0,0-2 0,-1 1 0,1-1 0,13-7 0,1-2 12,0-1 0,34-26 0,-34 17-54,-20 18 1,-1 1-1,1-1 1,-1 1 0,1 0-1,0 0 1,5-2 0,-9 5 19,0 0 0,0 0 0,1-1 0,-1 1-1,0 0 1,1 0 0,-1 0 0,0 0 0,0 0 0,1 0 0,-1 0 0,0 0 0,1 0 0,-1 0 0,0 0 0,0 0 0,1 0 0,-1 0 0,0 1-1,0-1 1,1 0 0,-1 0 0,0 0 0,0 0 0,1 0 0,-1 0 0,0 1 0,0-1 0,1 0 0,-1 0 0,0 0 0,0 1 0,0-1 0,0 0 0,1 0-1,-1 1 1,0-1 0,0 0 0,0 0 0,0 1 0,0-1 0,0 0 0,0 1 0,0-1 0,0 0 0,0 0 0,0 1 0,2 18-84,-2-14 63,3 36-18,9 50-1,-9-75 74,1 0 0,0-1-1,2 0 1,0 0 0,0-1-1,13 20 1,29 40 8,23 36-249,-60-90 140,-1 1 0,-1 0 0,12 36 0,-19-49 65,-1-1 0,1 1 0,-1 0 0,-1 0 0,1 8 0,-1-14 27,0 0-1,0 0 1,0-1 0,-1 1-1,1 0 1,0 0 0,-1 0 0,1-1-1,-1 1 1,1 0 0,-1 0-1,0-1 1,0 1 0,0-1 0,0 1-1,0-1 1,0 1 0,0-1-1,-1 0 1,1 1 0,0-1 0,-1 0-1,1 0 1,-1 0 0,-2 1-1,3-1 9,0-1-1,0 0 1,-1 0-1,1 1 0,0-1 1,0 0-1,-1 0 1,1-1-1,0 1 0,0 0 1,0 0-1,0 0 1,-1-1-1,1 1 0,0-1 1,0 1-1,0-1 1,0 1-1,0-1 0,0 0 1,0 1-1,0-1 0,0 0 1,0 0-1,0 0 1,0-1-1,-19-29 427,18 28-408,-10-19 73,2-1 1,0-1-1,1 0 0,2 0 1,0-1-1,2 0 0,0 0 1,2 0-1,1-1 1,1-29-1,2 49-149,-1-1-1,1 1 1,1 0 0,-1 0-1,1 0 1,0 0 0,0 0-1,1 0 1,0 1 0,0-1-1,0 1 1,1-1 0,-1 1-1,1 0 1,1 1 0,-1-1 0,1 1-1,-1 0 1,1 0 0,0 0-1,7-3 1,10-4-197,-1 1 0,1 1 1,0 1-1,32-7 0,-7 2 217,18-11-263,-1-1-68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4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19836,'0'-1'70,"0"0"-1,1 0 0,-1 1 1,0-1-1,0 0 1,0 1-1,1-1 0,-1 0 1,1 1-1,-1-1 1,0 0-1,1 1 0,-1-1 1,1 1-1,-1-1 1,1 1-1,-1-1 0,1 1 1,0-1-1,-1 1 1,1 0-1,0-1 0,-1 1 1,1 0-1,0-1 1,-1 1-1,1 0 0,0 0 1,-1 0-1,1 0 1,0 0-1,0 0 1,-1 0-1,1 0 0,0 0 1,0 0-1,-1 0 1,1 0-1,0 0 0,0 1 1,-1-1-1,1 0 1,0 0-1,-1 1 0,1-1 1,0 1-1,-1-1 1,1 0-1,-1 1 0,1-1 1,-1 1-1,1-1 1,-1 1-1,1 0 0,3 3 152,-1 0 0,0 1 0,0-1 0,0 0 0,0 1 0,2 6 0,-1-2-163,-1 0 0,1 0 0,1-1 0,0 0 0,0 0 0,10 13 0,-13-20-62,0 1 0,0 0 1,0-1-1,0 1 1,1-1-1,-1 1 1,0-1-1,1 0 1,-1 0-1,1 0 1,-1 0-1,1-1 0,-1 1 1,1-1-1,-1 1 1,1-1-1,0 0 1,-1 0-1,1 0 1,0 0-1,-1-1 1,1 1-1,-1-1 1,1 1-1,-1-1 0,1 0 1,-1 0-1,5-3 1,0 1-8,-1-2 0,1 1 0,9-10 0,-12 11 8,0-1-1,0 1 1,0 0 0,0 0-1,0 0 1,1 1 0,-1-1-1,1 1 1,6-2-1,-10 4 2,0 1-1,0-1 1,0 1-1,0 0 1,0 0-1,0-1 1,0 1-1,-1 0 1,1 0-1,0 0 0,0 0 1,-1 0-1,1 0 1,-1 0-1,1 0 1,-1 0-1,1 0 1,-1 0-1,0 0 0,1 0 1,-1 0-1,0 3 1,7 13-648,-5-15 623,0-1 0,0 1 0,1-1-1,-1 1 1,0-1 0,0 0 0,1 1-1,-1-1 1,1 0 0,-1-1 0,1 1-1,-1 0 1,5 0 0,18 1-176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39:4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21565,'3'0'228,"-1"0"0,1 0 0,-1 0 0,1 0 1,-1 0-1,1 0 0,-1 1 0,0-1 1,1 1-1,-1 0 0,0 0 0,1-1 0,-1 2 1,0-1-1,0 0 0,0 0 0,0 1 1,0-1-1,4 4 0,3 4 603,-1 1-1,15 19 1,7 9-18,-26-34-784,0 0 0,0-1 0,0 1 1,1-1-1,-1 0 0,1-1 0,-1 1 0,1-1 0,0 0 0,0 0 0,0 0 0,0 0 0,0-1 0,1 0 0,-1 0 0,0-1 0,0 1 0,1-1 0,-1 0 1,0-1-1,1 1 0,-1-1 0,6-2 0,0-1-29,-1 0 1,0-1-1,-1-1 1,1 0-1,-1 0 0,0 0 1,0-1-1,-1-1 1,13-14-1,-15 16-16,-1-1 0,0 0 0,0 0 0,0 0 1,-1-1-1,0 0 0,-1 0 0,0 0 0,0 0 0,0 0 0,-1-1 0,0 1 0,0-11 0,-2 19 4,0-1 0,0 1 0,0-1 1,1 1-1,-1-1 0,0 1 0,-1-1 0,1 0 0,0 1 0,0-1 0,0 1 1,0-1-1,0 1 0,0-1 0,-1 1 0,1-1 0,0 1 0,0-1 0,-1 1 1,1-1-1,0 1 0,-1-1 0,1 1 0,-1 0 0,1-1 0,0 1 0,-1 0 1,0-1-1,0 1-5,1 0 0,-1 0 0,0 0 0,0 0 0,1 1 0,-1-1 0,0 0 0,1 0 0,-1 1 0,0-1 0,1 0 0,-1 1 0,1-1 0,-1 1 0,1-1 0,-1 0 0,1 1 0,-1-1 0,1 1 0,-1 0 0,1-1 0,-1 1 0,1-1 0,-1 2 0,-3 5-167,1 0 1,-1 1 0,1-1-1,1 1 1,-1 0 0,1 0 0,1 0-1,0 0 1,-1 8 0,1-2-79,1 0 1,0 0 0,1 0 0,4 22-1,4-5-185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5:47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0 13931,'5'13'344,"0"0"-1,-1 0 1,0 0-1,-1 0 1,0 1-1,-1-1 1,0 15-1,-3 107-50,-1-58-199,17 354 232,-4-203-184,4 131-58,11 334 22,50 426 455,-29-438 201,-43-479-449,-30 276-1,-49 92-216,-18 166-69,-23 663 20,109-1189-85,9-206-184,3-11-240,2-14-562,-5-20 417,-1 8 218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5:5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7163 11370,'1'0'47,"0"-1"0,0 1 0,-1 0 0,1 0 0,0-1 0,0 1 0,0-1 0,0 1 0,-1 0 0,1-1 0,0 1 0,-1-1 0,1 0 0,0 1 0,-1-1 0,1 0 0,0 1 0,-1-1 0,1 0 0,-1 0-1,0 1 1,1-1 0,-1 0 0,1 0 0,-1 0 0,0 0 0,0 0 0,0 1 0,1-1 0,-1 0 0,0 0 0,0-1 0,1-36 505,-2 29-182,-6-92 1851,0 12-904,-7-923 640,-1 713-1772,2-239 239,39 315-412,-12 134-2,0-92 0,-16-491 16,2 651-26,4-116 21,25-152 0,3-52 23,5-216 182,-20 297 13,-9 109-113,37-202 0,-27 265-120,3-4-11,7-100 0,-26 161 17,-2 0 0,-1 0 0,-11-60-1,-30-87 61,-5-19-16,45 180-61,1 0 1,0 1 0,2-1-1,-1 0 1,5-20-1,22-82 12,-17 80 8,10-67 0,-17 58 42,-2 0-1,-1 1 1,-14-84-1,13 118-22,1 0-1,0 0 1,1 0 0,0 0-1,1 0 1,0 0 0,1 0-1,1 1 1,5-13 0,-6 13-6,-2 10-55,0 1 1,-1-1-1,1 0 0,-1 0 0,0 1 0,1-1 1,-1 0-1,0 0 0,0 0 0,0 0 0,0 1 0,0-1 1,-1 0-1,1 0 0,0 0 0,-1-1 0,0 2-14,0 0 0,0 1-1,0-1 1,1 1-1,-1-1 1,0 1 0,0 0-1,0-1 1,0 1-1,0 0 1,0 0 0,0-1-1,0 1 1,0 0 0,0 0-1,0 0 1,0 0-1,0 0 1,0 1 0,0-1-1,0 0 1,0 0-1,1 0 1,-1 1 0,0-1-1,0 1 1,0-1-1,0 1 1,0-1 0,-1 2-1,-14 5-306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16572,'-7'1'307,"0"1"1,0-1 0,0 1 0,0 1-1,0-1 1,1 1 0,-1 0 0,1 1-1,0-1 1,-1 1 0,2 1 0,-1-1-1,0 1 1,1 0 0,0 0 0,0 0-1,-7 12 1,6-9-68,0 1 0,1 0 0,0 1 0,0-1 0,1 1 0,0 0 0,1 0 0,0 1 0,1-1 0,0 0 0,-1 17 0,3-24-203,0 0 1,0 0 0,0 0 0,0 0 0,0 0-1,1 1 1,0-1 0,-1 0 0,1 0 0,0 0-1,0 0 1,1-1 0,-1 1 0,1 0-1,-1 0 1,1-1 0,0 1 0,0-1 0,0 0-1,0 1 1,1-1 0,-1 0 0,1 0 0,-1 0-1,1-1 1,-1 1 0,1-1 0,0 1-1,0-1 1,0 0 0,0 0 0,0 0 0,0 0-1,0-1 1,6 1 0,0-1 75,0 0 1,0 0-1,1-1 1,-1 0-1,0-1 1,0 0-1,0 0 1,0-1-1,14-6 1,-17 6-23,0 0 0,1-1 0,-1 0 0,0 0 0,-1 0 0,1 0 0,-1-1 0,0 0 0,0 0 0,0-1 1,-1 1-1,0-1 0,4-7 0,-7 12-77,0-1 0,0 1 0,0-1 0,0 1 1,-1-1-1,1 0 0,0 1 0,-1-1 0,0 0 0,1 1 0,-1-1 1,0 0-1,0 0 0,0 1 0,0-1 0,0 0 0,0 0 0,0 1 1,-1-1-1,1 0 0,-1 0 0,1 1 0,-1-1 0,0 1 1,1-1-1,-1 0 0,0 1 0,0-1 0,0 1 0,0 0 0,0-1 1,-1 1-1,1 0 0,0 0 0,-1 0 0,1 0 0,0 0 0,-1 0 1,0 0-1,-2-1 0,1 1-86,-1 0 0,0 0 0,0 0 0,0 0 0,0 1 0,0-1 0,0 1 0,1 0 0,-1 0 1,0 1-1,0-1 0,0 1 0,0 0 0,0 0 0,1 0 0,-1 1 0,-6 3 0,3-1-96,0 0 1,1 1-1,0 0 1,0 0-1,0 0 0,0 1 1,1 0-1,0 0 1,0 0-1,1 1 0,-5 8 1,-2 21-495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5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1 821 14275,'100'-187'5038,"177"-241"-4133,-240 377-845,67-72 0,-101 119-63,0 1 1,0 0-1,1 0 1,-1 1-1,1-1 1,-1 1-1,1 0 1,0 0-1,0 0 1,0 0-1,4-1 1,-7 3 0,0 0 1,0 0-1,0 0 1,0 0-1,0 0 1,0 0-1,0 0 1,0 0-1,0 0 1,0 1-1,0-1 1,0 0-1,0 1 1,0-1-1,0 1 1,-1-1-1,1 1 1,0-1-1,1 2 1,-1-1-2,1 1 1,-1 0-1,0-1 1,0 1 0,0 0-1,0 0 1,0 0-1,0 0 1,-1 0-1,1 0 1,-1 0-1,1 3 1,5 39-42,-1 80 1,-2-17 63,-2-78-28,2-1 0,1 1 0,13 43 0,-14-63-10,0 0 0,1 0 0,0-1 0,0 1 0,1-1 0,0 0 0,0 0 0,1-1 0,0 0 0,0 0 0,1 0 0,0-1 0,0 0 0,0 0 0,9 5 0,3-3-69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5:5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3 591 12187,'-2'13'1546,"8"-15"46,-4 0-1440,0 1 0,0 0 0,0 0 0,0 0 0,0 0 0,0 0 0,1 0 0,-1 0 0,5 0 0,5 0 94,1 1 1,0 1-1,-1 0 0,16 4 0,35 1-19,-40-7-193,-1 0 1,0-2 0,41-10 0,65-28 96,-79 23-59,76-16 0,-60 24-18,89-2 0,68 10-43,-29 2-8,269-27 206,-82 3 2,2 25-135,-22 26-63,352 8 26,-285-50-46,180 1 31,-424 19-13,579-3-6,-545-13-9,577-23 0,628-7 45,-508-2-26,124-2 11,157 20 52,-229-16 13,-5-1-20,-208-3-31,-3-34-2,-650 61-5,-19 3-84,-81 15 36,0 0 0,0 0 0,1-1 0,-1 1 0,0 0 0,1 0 0,-1 0 0,0 0 0,0-1 0,0 1 0,1 0 0,-1 0 0,0 0 0,0-1 0,0 1 0,1 0 0,-1 0 0,0-1 0,0 1 0,0 0 1,0-1-1,0 1 0,0 0 0,0 0 0,0-1 0,0 1 0,0 0 0,0-1 0,0 1 0,0 0 0,0 0 0,0-1 0,0 1 0,0 0 0,0-1 0,0 1 0,0 0 0,0 0 0,0-1 0,0 1 0,-1-1 0,1-1-98,-1-4-55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5:5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14347,'-5'1'698,"-28"11"902,25-3-931,8-9-632,0 1-1,0-1 1,1 1-1,-1-1 1,0 1-1,0-1 1,1 0-1,-1 1 1,0-1-1,1 1 1,-1-1-1,0 0 1,1 1-1,-1-1 0,1 0 1,-1 1-1,0-1 1,1 0-1,-1 1 1,1-1-1,-1 0 1,1 0-1,-1 0 1,1 0-1,0 1 1,15 4 138,0 0-1,0-1 1,0-1 0,25 3 0,69-2-11,-89-4-105,216-10 122,-128 3-124,-104 6-41,1 1 1,-1 0 0,0 0 0,1 1-1,-1-1 1,6 2 0,-11-1-11,1-1 0,0 0 0,-1 0-1,1 1 1,0-1 0,-1 0 0,1 1 0,-1-1 0,1 1 0,0-1-1,-1 1 1,1-1 0,-1 1 0,0-1 0,1 1 0,-1-1 0,1 1-1,-1 0 1,1 0 0,-1 1 4,0-1-1,0 0 1,0 0 0,0 0-1,0 0 1,0 0-1,0 1 1,0-1-1,-1 0 1,1 0 0,0 0-1,-1 0 1,1 0-1,-1 0 1,-1 2 0,-6 9 71,0-1 1,-1 0-1,-1 0 0,0-1 1,0 0-1,-1-1 1,-1 0-1,-15 9 1,1 0 70,-413 254 939,431-266-1168,2 3-107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3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3059 438 9194,'-43'-38'1329,"15"11"-297,-2 2-1,-1 1 1,-42-26 0,18 22-95,-2 1 1,-113-35-1,-129-11 122,150 42-747,-1 8 0,-154-5 0,240 26-280,-1 3 1,1 3-1,0 3 0,0 2 0,0 3 0,2 3 1,-89 33-1,57-7-17,2 4 0,-140 91 0,108-49-6,-127 115 1,199-157 3,-63 72-1,102-102-7,0 0 0,2 1 0,0 1 0,0 0-1,2 0 1,0 1 0,1 0 0,1 0-1,-8 32 1,13-41-3,1 0 0,0-1 0,1 1 0,0 0 0,0 0-1,1 0 1,0-1 0,1 1 0,0 0 0,0-1 0,1 1 0,0-1-1,0 0 1,1 0 0,0 0 0,0 0 0,1-1 0,0 0 0,0 0-1,1 0 1,0 0 0,7 5 0,7 5 0,0-1 0,1-2 0,1 0 0,0-1 0,1-1 1,32 12-1,10 0 1,1-3 0,1-2 0,93 13 1,211 4 9,-12-24-1,641-62-1,341-181 1033,-1308 223-962,41-8 422,120-45 1,-186 58-457,-2 1 1,1-2-1,0 1 1,0-1-1,-1 0 0,0 0 1,0-1-1,0 0 0,-1 0 1,1 0-1,-1-1 1,8-12-1,-10 13-30,-1 0 0,0 0 0,0 0 0,-1-1 0,1 1-1,-1-1 1,0 1 0,-1-1 0,1 1 0,-1-1 0,0 0 0,0 1 0,-1-1 0,0 1 0,0-1 0,0 1 0,-1-1 0,-2-5 0,-4-10-17,-2 0 0,0 1 1,-1 0-1,-2 1 0,1 1 1,-2 0-1,0 0 0,-33-29 0,2 8-123,-1 1-1,-68-41 1,30 29-232,-1 3 1,-3 5 0,-1 3 0,-166-48-1,121 53-196,-3 6-1,-241-18 0,157 36 42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3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3843 721 11763,'40'-58'1114,"-18"26"-779,20-36 0,-40 64-306,0 0 1,0 0 0,0 0-1,0-1 1,-1 1-1,0-1 1,0 0-1,0 1 1,0-1-1,-1 0 1,0 1-1,0-1 1,0 0 0,0 1-1,-1-1 1,0 0-1,0 1 1,0-1-1,0 1 1,-1-1-1,0 1 1,0 0-1,0-1 1,0 1 0,-1 0-1,0 1 1,0-1-1,0 0 1,0 1-1,0-1 1,-7-4-1,-19-15 202,-1 1 0,-33-18 0,26 18-62,-34-29 0,6-7-77,45 38-82,-2 1 1,0 1-1,-1 1 0,-31-17 0,21 18-12,-2 2-1,0 1 1,0 2-1,-1 2 1,0 1 0,-50-4-1,-226-1 53,270 12-40,-831 9 311,774-9-234,-518 14 447,523-4-460,1 3 0,0 5-1,1 3 1,-135 50 0,174-49-52,1 2 1,1 3-1,2 1 0,1 3 1,-85 69-1,109-78-45,0 1 0,2 1 0,1 0 0,1 2 0,1 1 0,1 0 0,2 1 0,0 1 0,2 0 0,1 1-1,1 1 1,-8 32 0,13-32-18,2 0 0,1 0 1,1 1-1,2-1 0,1 1 0,1-1 0,2 0 0,1 1 0,14 52 0,-5-43 20,1 0-1,2-1 0,2-1 1,1-1-1,2 0 1,41 54-1,-11-27 33,110 105 0,81 35 43,-137-129-39,205 111 1,137 19-36,-266-138 39,3-9 0,2-7 0,313 44 0,-167-59 124,424-7 1,-565-30-80,301-42 0,-406 28-40,161-52-1,-190 46-11,0-2-1,-1-4 1,80-50-1,-102 54-5,-1-1 0,-1-3 0,-1 0-1,-2-2 1,-1-1 0,-1-1 0,-1-1 0,-2-2 0,-2 0 0,0-2 0,24-58-1,-31 58 1,-2 0 0,-2-1 0,-1-1-1,-2 1 1,-2-2 0,-1 1 0,-2 0 0,-1-1-1,-3 0 1,-1 1 0,-1-1 0,-13-53-1,2 36 5,-3 1 0,-2 1 0,-2 0 0,-3 2-1,-45-75 1,31 70 21,-1 2-1,-3 2 1,-3 1-1,-65-59 0,43 53-47,-3 3-1,-2 3 1,-3 3-1,-1 4 1,-3 2-1,-1 5 1,-146-50-1,75 45-144,-1 5 0,-294-32 1,162 49 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31 16492,'5'-31'2216,"-12"56"-1803,2-1 0,-4 44 0,5-37-257,-6 47 103,4 0-1,3 0 1,11 116 0,12 199 517,-32 1-253,11 15-228,23 0-259,-22-397-35,4 840 212,-8-710-187,3 970-182,5-500 285,0-385-396,-4-221 270,5 30-911,-5-35 843,0 0 1,1 1-1,-1-1 1,1 0-1,0 0 1,-1 0-1,1 0 1,0 0-1,-1 0 1,1 0-1,0-1 1,0 1-1,0 0 1,0 0 0,0-1-1,0 1 1,0 0-1,0-1 1,0 1-1,0-1 1,0 1-1,0-1 1,1 0-1,-1 1 1,1-1-1,9 1-471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14043,'12'2'1356,"26"0"-825,1-1-1,48-6 0,81-16 188,-112 13-533,260-38 444,262-33-315,351-1-181,4 29 10,-857 48-131,2126-80 137,-1643 66-118,1227 6 501,-1693 12-464,46 2 239,188-21 0,-307 14-22,-20 3-305,-1 1 1,1-1 0,0 1 0,0-1-1,0 1 1,0-1 0,-1 1 0,1 0 0,0-1-1,0 1 1,-1-1 0,1 1 0,0 0-1,-1-1 1,1 1 0,0 0 0,-1-1-1,1 1 1,0 0 0,-1-1 0,1 1-1,-1 0 1,0 0 0,-5-5-595,5 4 560,1 0 0,-1 1 0,0-1 0,0 1 0,1-1 0,-1 0 0,0 0 0,1 1 0,-1-1 0,1 0 0,-1 0 0,1 0 0,-1 0 0,1 0 0,0 0 0,-1 0 0,1 0 0,0 0 0,0 1 0,0-1 0,-1 0 0,1 0 0,0 0 0,0 0 0,1 0 0,-1 0 0,0-2 0,6-8-501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15435,'8'0'1745,"46"-1"-1224,-1 3 0,1 2 0,89 19 0,-130-21-471,0 1 0,1 1 0,-2 0-1,1 1 1,19 9 0,-30-13-15,1 1 0,-1-1 0,0 1 0,0-1 1,0 1-1,0 0 0,0-1 0,0 1 0,0 0 0,-1 0 0,1 0 0,-1 1 0,1-1 0,-1 0 1,0 1-1,0-1 0,0 0 0,0 1 0,0-1 0,0 1 0,-1 0 0,0-1 0,1 1 0,-1-1 1,0 1-1,0 0 0,0-1 0,-1 1 0,1 0 0,-1-1 0,1 1 0,-1-1 0,0 1 0,0-1 1,0 1-1,-2 3 0,-5 8 200,0 0 0,-1-1 0,-1 0 0,-19 21 1,-53 45 691,58-57-667,-115 107 285,116-108-518,15-18-43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0 848 17612,'50'-66'3168,"37"-43"-1365,405-495 343,-452 552-2167,-24 36-5,-16 16 25,0-1 1,1 1-1,-1 0 1,0 0-1,0 0 1,0 0-1,0 0 0,0 0 1,1 0-1,-1 0 1,0 0-1,0 0 1,0 0-1,0 0 1,1 0-1,-1 0 1,0 0-1,0 0 0,0 0 1,0 0-1,1 0 1,-1 1-1,0-1 1,0 0-1,0 0 1,0 0-1,0 0 1,0 0-1,1 0 0,-1 0 1,0 0-1,0 1 1,0-1-1,0 0 1,0 0-1,0 0 1,0 0-1,0 0 1,0 1-1,0-1 1,1 0-1,-1 0 0,0 0 1,0 0-1,0 0 1,0 1-1,0-1 1,0 0-1,0 0 1,0 0-1,0 0 1,0 1-1,-6 33-37,5-26 38,-4 14-21,-31 158-12,29-136-41,3 0-1,0 48 0,4-78-110,1-1 1,0 0-1,1 0 0,7 23 1,-9-33 147,1-1 0,0 1 1,0 0-1,1 0 0,-1 0 1,0-1-1,1 1 0,-1-1 1,1 1-1,0-1 0,0 0 1,0 1-1,0-1 1,1 0-1,-1-1 0,0 1 1,1 0-1,-1-1 0,1 1 1,0-1-1,-1 0 0,1 1 1,0-1-1,0-1 0,5 2 1,15-5-372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17060,'-11'28'1005,"1"0"1,1 1-1,-7 42 1,14-56-832,0 1 1,1-1-1,1 0 1,1 0-1,0 0 0,0 0 1,2 0-1,6 24 1,-8-36-153,0 1 0,0-1 0,1 1 1,-1-1-1,1 0 0,0 0 0,0 0 0,0 0 1,0 0-1,0 0 0,1 0 0,0-1 1,-1 1-1,1-1 0,0 0 0,0 0 1,0 0-1,0 0 0,1-1 0,3 3 1,-3-3 12,1 0-1,-1-1 1,1 1 0,-1-1 0,1 0 0,0 0 0,-1 0 0,1 0 0,-1-1 0,1 0-1,-1 0 1,1 0 0,-1 0 0,0-1 0,0 0 0,5-2 0,10-8 228,0-1 0,0-1 0,-1-1-1,-1 0 1,-1-2 0,20-24 0,0 2 321,-22 29-325,-6 11-52,-6 1-187,-1 0 1,0-1 0,0 1 0,0 0 0,0 0 0,-1 0 0,1 0 0,0 0 0,0 4 0,4 12-65,-4-17 44,-1 1 1,1-1-1,0 1 0,0-1 1,0 0-1,0 1 0,0-1 1,0 0-1,0 1 0,0-1 1,1 0-1,-1 0 0,0 0 1,1 0-1,-1 0 0,1-1 1,-1 1-1,1 0 0,2 0 1,-1 0 2,0-1-1,0 1 1,1-1 0,-1 0 0,0 0 0,0 0 0,1 0 0,-1-1 0,5-1-1,6-2 16,0-1-1,-1-1 1,21-11-1,-26 13-10,39-24 44,-34 19-38,1 1 0,0 0 0,0 1 0,27-9 0,-40 16-11,0-1 0,1 1 0,-1 0 1,0 0-1,0-1 0,0 1 0,0 0 0,0 0 0,0 0 0,1 0 0,-1 1 0,0-1 0,0 0 1,0 0-1,2 1 0,-3 0-1,1-1 1,-1 0-1,1 1 0,-1-1 1,0 1-1,1-1 1,-1 1-1,0-1 1,0 0-1,1 1 1,-1-1-1,0 1 0,0-1 1,0 1-1,0-1 1,1 1-1,-1-1 1,0 1-1,0-1 0,0 1 1,0 0-1,0-1 1,-1 1-1,0 5 8,0-1 1,-1 0-1,1 0 1,-1 0-1,-4 5 0,2-2 0,-7 20 15,1 0 0,-10 43 0,19-70-25,1 1-1,-1-1 0,1 0 1,0 0-1,0 0 0,0 0 0,0 1 1,0-1-1,0 0 0,0 0 1,0 1-1,0-1 0,0 0 0,1 0 1,-1 0-1,0 0 0,2 3 0,-2-4-28,1 0-1,-1 1 0,1-1 1,-1 0-1,1 0 0,-1 1 0,1-1 1,-1 0-1,1 0 0,-1 0 0,1 0 1,0 0-1,-1 0 0,1 0 1,-1 0-1,1 0 0,-1 0 0,1 0 1,-1 0-1,1 0 0,0 0 1,-1 0-1,1-1 0,-1 1 0,2-1 1,2-1-220,0 0 1,0-1 0,0 0 0,0 0 0,0 0 0,0 0-1,3-4 1,42-57-811,-17 20 356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65 18092,'-17'22'1104,"0"0"0,-19 35 0,30-46-740,0 1-1,1 0 1,0 1 0,1-1-1,0 1 1,1-1 0,-2 18-1,5-28-281,0 1-1,0 0 1,0-1-1,0 1 1,0 0-1,0-1 1,1 1-1,-1 0 1,1-1-1,0 1 1,0-1-1,0 1 1,0-1-1,0 0 1,1 1-1,1 2 1,-2-4-30,1 0 1,-1 1 0,1-1 0,-1 0-1,1 0 1,0 0 0,-1 0-1,1 0 1,0 0 0,0-1 0,0 1-1,0-1 1,0 1 0,0-1-1,0 0 1,-1 1 0,1-1 0,0 0-1,0 0 1,0-1 0,0 1-1,4-1 1,3-1 91,0-1-1,0 0 0,0-1 1,0 0-1,-1 0 1,1-1-1,-1 0 1,0-1-1,0 1 1,-1-2-1,10-9 0,-8 6 2,1 0 0,-2-1 0,1 0 0,-2 0 0,1-1 0,-2 0 0,9-18 0,-13 24-93,0-1 0,0 1 1,-1-1-1,1 0 1,-2 0-1,1 1 0,-1-1 1,0 0-1,0 0 1,0 0-1,-1 0 0,0 1 1,-1-1-1,-3-11 1,3 15-56,1-1 1,-1 1-1,0 0 1,0-1-1,0 1 1,-1 0-1,1 0 1,-1 0-1,1 1 1,-1-1-1,0 1 1,0-1-1,0 1 1,-1 0-1,1 0 1,0 0-1,-1 1 1,1-1-1,-1 1 1,1 0-1,-1 0 1,0 0-1,0 0 1,1 1-1,-1 0 1,0-1-1,-6 2 1,7-1-112,-1 0 1,1 0 0,-1 1-1,1-1 1,0 1 0,-1 0-1,1 0 1,0 0 0,0 1-1,0-1 1,0 1 0,0 0-1,0-1 1,0 1-1,-4 4 1,4 0-238,7-4-114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18620,'-9'21'824,"2"0"-1,0 0 1,1 1 0,-4 35-1,-2 89 631,10-31-601,5-159-502,-3 33-281,1 0 0,0 0 0,1 1 1,4-19-1,-6 29-70,1 0-1,-1 0 1,0 0 0,0 0-1,1 0 1,-1 0 0,0-1 0,0 1-1,0 0 1,1 0 0,-1 0 0,0 0-1,0 0 1,1 0 0,-1 0-1,0 0 1,0 0 0,1 0 0,-1 1-1,0-1 1,0 0 0,0 0-1,1 0 1,-1 0 0,0 0 0,0 0-1,0 0 1,1 1 0,-1-1 0,0 0-1,0 0 1,0 0 0,0 0-1,1 1 1,-1-1 0,0 0 0,0 0-1,0 0 1,0 1 0,0-1-1,0 0 1,0 0 0,1 1 0,7 10-24,-8-10 21,4 4 3,0 0-1,0 0 1,1-1 0,-1 1-1,1-1 1,0 0 0,1 0-1,-1 0 1,0-1-1,1 1 1,0-2 0,0 1-1,0-1 1,0 1 0,0-1-1,0-1 1,1 0-1,-1 0 1,1 0 0,-1 0-1,1-1 1,-1 0 0,0-1-1,1 1 1,-1-1 0,1 0-1,-1-1 1,0 0-1,0 0 1,0 0 0,0 0-1,0-1 1,0 0 0,0-1-1,6-4 1,-11 6 12,1 1 0,-1-1 0,1 1 0,-1-1 0,0 1 0,1-1 0,-1 0 0,0 0 0,0 1 0,-1-1 0,1 0 0,1-3 0,-2 4-9,0 1 0,0 0 0,0 0 1,0-1-1,0 1 0,0 0 0,0 0 0,0-1 0,0 1 0,0 0 0,0 0 0,0-1 1,0 1-1,0 0 0,0 0 0,0 0 0,-1-1 0,1 1 0,0 0 0,0 0 0,0-1 0,0 1 1,0 0-1,-1 0 0,1 0 0,0 0 0,0-1 0,0 1 0,0 0 0,-1 0 0,1 0 1,0 0-1,-1 0 0,-14 3 51,11 0-52,0 0 0,0 0 0,0 0 0,0 0 1,1 0-1,0 1 0,-1-1 0,1 1 0,-4 7 0,6-9-2,-1 0 1,1 0-1,0 0 0,-1 1 1,1-1-1,1 1 0,-1-1 0,0 1 1,0-1-1,1 1 0,-1-1 0,1 1 1,0-1-1,0 1 0,0 0 0,0-1 1,1 1-1,-1-1 0,1 4 1,0-4-1,0-1 0,0 1 0,1-1 0,-1 0 0,0 0 0,0 0 1,1 0-1,-1 0 0,0 0 0,1 0 0,-1 0 0,1 0 1,-1-1-1,1 1 0,0-1 0,-1 1 0,1-1 0,0 1 0,-1-1 1,1 0-1,0 0 0,-1 0 0,1 0 0,0 0 0,2-1 1,4 1 0,0-1 0,0-1 0,15-4 0,-16 4 12,37-14 335,-41 15-316,1-1 0,-1 0-1,0 0 1,0 0-1,0 0 1,0 0 0,0 0-1,0-1 1,0 0-1,2-3 1,-2 3 35,1 0-1,0 0 1,0 1-1,0-1 1,1 1 0,-1 0-1,9-3 1,6-3-32,-6 1-9,1 1-1,1 0 0,-1 1 1,31-6-1,-32 11-1103,-12 1 963,0-1 1,0 0-1,0 0 1,-1 0-1,1 0 1,0 0-1,0 0 1,0-1-1,-1 1 1,1 0-1,0 0 1,0-1-1,0 1 1,-1 0-1,1-1 1,0 1-1,0-1 1,-1 1-1,1-1 1,0 1-1,-1-1 1,1 1-1,-1-1 1,1 0-1,16-13-505,5-6-152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78 16019,'-6'5'502,"-1"0"0,0-1 0,0 0 0,-1 0 0,1-1 0,-1 1 0,0-2 0,-13 4-1,21-6-488,-1 0 1,1 0-1,0 0 0,-1 0 0,1 0 0,-1 0 0,1 0 0,-1 0 0,1 0 0,0 0 1,-1 0-1,1 1 0,-1-1 0,1 0 0,0 0 0,-1 0 0,1 1 0,0-1 0,-1 0 1,1 0-1,0 1 0,-1-1 0,1 0 0,0 1 0,0-1 0,-1 0 0,1 1 0,0-1 0,0 0 1,0 1-1,-1-1 0,1 1 0,0-1 0,0 0 0,0 1 0,0-1 0,0 1 0,0-1 1,0 0-1,0 1 0,0-1 0,0 1 0,0-1 0,0 1 0,0-1 0,0 1 0,1-1-14,-1 1 0,1-1 0,0 0 0,-1 1 0,1-1 0,0 0 1,-1 1-1,1-1 0,0 0 0,-1 0 0,1 0 0,0 1 0,-1-1 0,1 0 0,0 0 0,-1 0 0,1 0 0,0 0 0,0-1 0,-1 1 0,1 0 0,0 0 0,-1 0 0,1 0 0,0-1 0,-1 1 0,1 0 0,-1-1 0,1 1 0,0-1 0,0 0 82,1 1 1,-1-1-1,0 0 1,0 1-1,1-1 1,-1 0 0,0 0-1,0 0 1,0 0-1,0 0 1,0 0-1,0 0 1,-1-1-1,1 1 1,0 0-1,-1 0 1,1-1-1,-1 1 1,1 0-1,-1-1 1,1 1-1,-1-2 1,0 3-56,0-1-1,0 1 1,0 0 0,0 0-1,-1-1 1,1 1 0,0 0 0,0 0-1,0 0 1,-1-1 0,1 1-1,0 0 1,0 0 0,0 0-1,-1 0 1,1 0 0,0 0 0,0 0-1,-1-1 1,1 1 0,0 0-1,0 0 1,-1 0 0,1 0-1,0 0 1,0 0 0,-1 0 0,1 0-1,0 0 1,-1 0 0,1 0-1,0 1 1,0-1 0,-1 0-1,1 0 1,0 0 0,0 0 0,0 0-1,-1 0 1,1 1 0,0-1-1,0 0 1,0 0 0,-1 0-1,1 0 1,0 1 0,0-1 0,-11 7 267,10-6-314,0-1 0,0 1 1,0 0-1,-1 0 0,1 0 0,0 0 1,1 0-1,-1 0 0,0 0 0,0 0 1,0 0-1,0 2 0,1-2 15,0-1-1,-1 0 1,1 1 0,0-1-1,0 0 1,1 0 0,-1 1-1,0-1 1,0 0-1,0 1 1,0-1 0,0 0-1,0 0 1,0 1 0,0-1-1,0 0 1,1 0-1,-1 1 1,0-1 0,0 0-1,0 0 1,0 0-1,1 1 1,-1-1 0,0 0-1,0 0 1,1 0 0,-1 0-1,0 1 1,0-1-1,1 0 1,-1 0 0,0 0-1,1 0 1,1 1 13,1-1 0,0 1-1,-1-1 1,1 0 0,-1 0 0,1 0 0,-1 0 0,1-1 0,0 1-1,-1-1 1,4-1 0,9-3 82,-1-1 1,-1-1-1,24-14 0,-32 18-69,-1 0 0,1-1 0,-1 1 1,1-1-1,-1 0 0,0 0 0,-1-1 0,1 1 0,-1-1 1,0 0-1,0 0 0,5-10 0,-8 15-14,0-1 0,1 0 0,-1 1 0,0-1 0,0 0 0,0 1 0,1-1 0,-1 0 0,0 1 0,0-1 0,0 0-1,0 0 1,0 1 0,0-1 0,0 0 0,-1 0 0,1 1 0,0-1 0,0 0 0,0 1 0,-1-1 0,1 0 0,0 1 0,-1-1 0,1 0 0,-1 1 0,1-1 0,-1 1 0,1-1 0,-1 1 0,1-1 0,-1 1 0,1-1 0,-1 1 0,0-1 0,1 1 0,-1 0-1,1-1 1,-1 1 0,0 0 0,0 0 0,1 0 0,-1-1 0,0 1 0,1 0 0,-1 0 0,0 0 0,0 0 0,1 0 0,-1 0 0,-1 1 0,-3-1 22,1 1 0,-1-1 0,1 1 0,0 0 0,-1 1 0,1-1-1,-6 3 1,1 2 16,0-1 0,0 1 0,1 0 0,-1 1 0,1 0 0,1 0-1,-1 1 1,2 0 0,-1 0 0,1 1 0,0 0 0,0 0-1,1 0 1,1 1 0,-1-1 0,-5 21 0,10-28-51,-1 0 1,1-1-1,0 1 0,0-1 1,-1 1-1,1 0 0,0-1 1,0 1-1,0 0 0,1-1 1,-1 1-1,0 0 0,1-1 1,-1 1-1,1-1 0,-1 1 1,1-1-1,0 1 0,-1-1 1,1 1-1,0-1 0,0 0 1,0 1-1,0-1 0,0 0 1,1 0-1,-1 0 1,0 0-1,0 0 0,1 0 1,-1 0-1,1 0 0,-1-1 1,1 1-1,-1 0 0,1-1 1,-1 1-1,1-1 0,2 1 1,0-1-168,1 1 0,0-1 0,-1 0 0,1-1 0,0 1 0,-1-1 0,1 1 0,-1-2 0,1 1 0,-1 0 0,1-1 0,-1 0 0,5-3 0,3-2-103,0-1-1,-1-1 1,15-14-1,3-12-484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17884,'-23'24'2396,"18"-21"-2094,1 1 0,0 1 1,0-1-1,0 0 0,0 1 0,1 0 1,0 0-1,0 0 0,-4 8 0,7-11-267,0-1 0,-1 0 0,1 1-1,0-1 1,0 0 0,0 1 0,1-1-1,-1 0 1,0 1 0,0-1 0,1 0 0,-1 0-1,1 1 1,-1-1 0,1 0 0,-1 0-1,1 0 1,0 0 0,0 0 0,-1 0-1,1 0 1,0 0 0,0 0 0,0 0 0,2 1-1,32 20-193,-22-15 140,30 14-142,-30-15 114,0 0 1,0 1-1,19 14 0,-31-20 58,0 0 0,0 0 0,0 0 0,0 0 1,0 0-1,0 0 0,-1 0 0,1 0 0,0 1 0,-1-1 0,1 0 1,-1 1-1,1-1 0,-1 0 0,1 1 0,-1-1 0,0 1 1,0-1-1,0 1 0,0-1 0,0 0 0,0 1 0,0-1 1,0 1-1,0-1 0,-1 1 0,1-1 0,-1 0 0,1 1 0,-1-1 1,1 0-1,-1 1 0,0-1 0,0 0 0,1 0 0,-1 0 1,0 0-1,-2 2 0,-4 5 84,-1-1-1,1 0 1,-2 0 0,-8 6-1,14-11-67,-14 10 98,9-6-93,0 1-1,0-1 1,-1-1 0,0 0 0,0 0 0,-18 6 0,27-11-52,0 0 1,-1 0 0,1 0 0,0 1-1,0-1 1,0 0 0,-1 0 0,1 0-1,0 0 1,0 0 0,-1 0-1,1 0 1,0 0 0,0 0 0,-1 0-1,1 0 1,0 0 0,0 0 0,0 0-1,-1 0 1,1 0 0,0 0 0,0 0-1,-1 0 1,1 0 0,0 0 0,0 0-1,-1 0 1,1 0 0,0 0-1,0-1 1,0 1 0,-1 0 0,1 0-1,0 0 1,0 0 0,0-1 0,0 1-1,-1 0 1,1 0 0,0 0 0,0-1-1,0 1 1,0 0 0,0 0-1,0 0 1,0-1 0,0 1 0,0 0-1,-1 0 1,1-1 0,0 1 0,0 0-1,0 0 1,0-1 0,0 1 0,1 0-1,-1 0 1,0-1 0,0 1 0,0 0-1,0 0 1,0 0 0,0-1-1,0 1 1,0 0 0,0 0 0,1-1-1,11-18-1161,-9 15 1074,58-90-1059,-16 16 343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16932,'2'12'487,"0"0"0,-1 1 0,-1-1 0,0 1 1,0-1-1,-1 1 0,-5 20 0,1 2 573,-1 29-552,3 0 0,3 0 1,3 0-1,18 107 1,-21-170-574,0 0 1,0 0 0,1 0 0,-1 0 0,0 0 0,0 0 0,0 0 0,0 0 0,0 0 0,0 0-1,0 0 1,0 0 0,0 0 0,-1 0 0,1-1 0,-1 3 0,1-3 27,-1-1-1,1 1 1,-1 0 0,1 0 0,0 0-1,-1 0 1,1 0 0,-1 0 0,1 0-1,0-1 1,-1 1 0,1 0 0,-1 0-1,1-1 1,0 1 0,-1 0-1,1 0 1,0-1 0,-1 1 0,1 0-1,0-1 1,0 1 0,-1-1 0,1 0-1,-26-37-1274,22 31 1126,-135-241 29,134 239 345,-17-37 808,21 44-883,0-1 0,0 0 1,0 1-1,0-1 0,1 0 0,-1 0 1,1 0-1,0 1 0,0-1 1,0 0-1,0 0 0,0 0 0,0 1 1,2-5-1,-2 7-68,1-1 0,-1 0 0,1 1 0,-1-1 0,1 0 1,-1 1-1,1-1 0,-1 1 0,1-1 0,0 1 0,-1-1 0,1 1 0,0-1 0,0 1 0,-1 0 0,1-1 0,0 1 0,0 0 1,-1-1-1,1 1 0,0 0 0,1 0 0,23 0 490,-21 1-469,116 13-394,93-18-44,-92-4 90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18420,'3'3'292,"1"0"0,0 0 0,-1 0 0,1 0 0,-1 1 0,0-1 0,0 1 0,-1 0 0,1 0 0,-1 0 0,1 0 0,-1 0 0,-1 1 0,1-1 0,1 7 0,2 9 128,-1 1 0,2 25 0,-2-17-268,0 0 59,-3-14-27,1 0-1,1 0 1,8 26-1,-11-40-161,1 0 0,-1 0 0,0 0 0,1-1 0,-1 1-1,1 0 1,-1 0 0,1 0 0,-1-1 0,1 1-1,0 0 1,-1-1 0,1 1 0,0 0 0,1 0 0,-2-1-10,1 0 1,-1 0 0,0 0 0,1 0 0,-1 0 0,0 0 0,1 0 0,-1 0 0,0 0-1,1 0 1,-1 0 0,0 0 0,1 0 0,-1 0 0,0-1 0,1 1 0,-1 0 0,0 0-1,1 0 1,-1 0 0,0-1 0,0 1 0,1 0 0,-1 0 0,0-1 0,1 1 0,11-25 434,-4-13-42,-1 0 1,-1 0-1,-3-1 0,0-48 1,-3 81-354,0-1-7,1 1 0,-1-1 1,0 1-1,0 0 0,-1-1 0,0 1 1,0 0-1,-1 0 0,0 0 0,0 0 0,0 0 1,-4-8-1,5 13-41,1 1 1,0 0-1,0-1 1,-1 1-1,1-1 1,0 1-1,0 0 1,-1-1-1,1 1 1,-1 0-1,1-1 0,0 1 1,-1 0-1,1 0 1,0-1-1,-1 1 1,1 0-1,-1 0 1,1 0-1,-1 0 1,1-1-1,-1 1 1,0 0-1,-3 8 103,6 17-190,0-20-81,-1-1 0,1 0 0,1 0 0,-1 0 1,0 0-1,1 0 0,0 0 0,0-1 0,0 1 1,0-1-1,1 0 0,0 0 0,-1 0 0,1 0 1,0-1-1,0 1 0,0-1 0,0 0 0,1 0 1,-1-1-1,1 1 0,-1-1 0,1 0 0,6 1 1,1-1-332,-1 0 1,1 0-1,-1-2 1,0 1-1,1-1 1,-1-1 0,0 0-1,0 0 1,12-5-1,15-7-853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91 313 15715,'-6'8'871,"-2"0"0,1-1 0,-9 7 0,11-10-608,0-1 1,0 1-1,1 1 0,-1-1 0,1 1 0,0-1 0,1 1 0,-1 0 0,1 1 1,0-1-1,-4 11 0,7-16-251,-1 1 1,1 0 0,0-1 0,0 1-1,-1 0 1,1 0 0,0-1-1,0 1 1,0 0 0,0 0-1,0-1 1,0 1 0,0 0 0,1 0-1,-1-1 1,0 1 0,0 0-1,0-1 1,1 1 0,-1 0-1,0-1 1,1 1 0,-1 0-1,1-1 1,-1 1 0,2 0 0,-1 0-4,0 0 0,0-1 0,0 1 0,1-1 0,-1 1 1,0-1-1,0 0 0,1 0 0,-1 0 0,0 1 0,1-1 1,-1 0-1,3-1 0,3 0 10,0 0 0,0-1 0,0 0-1,11-4 1,5-7 141,-1 0 0,-1-1 0,0-1 0,28-27 0,-40 35-22,-14 12-43,1 1 1,1-1-1,-1 1 1,1 0 0,0 0-1,-4 13 1,4-12-38,0 0-40,-3 8 14,-9 29 0,14-41-28,1 0-1,-1 0 0,1 0 0,-1 0 0,1 0 1,0 1-1,0-1 0,0 0 0,0 0 0,1 0 1,-1 0-1,1 0 0,0 0 0,0 0 1,0 0-1,3 5 0,-3-7-1,0 0 0,0 0 1,0 0-1,0 0 0,0-1 1,0 1-1,0 0 0,1 0 0,-1-1 1,0 1-1,1-1 0,-1 1 0,0-1 1,1 0-1,-1 1 0,0-1 0,1 0 1,-1 0-1,0 0 0,1 0 0,-1 0 1,1 0-1,-1-1 0,0 1 0,1 0 1,-1-1-1,0 1 0,3-2 1,3-1 14,0 0 0,0 0 1,10-8-1,-16 10-15,14-10 24,0-1-1,-1 0 0,0-1 1,-1-1-1,-1 0 1,0-1-1,-1 0 0,0-1 1,8-18-1,8-21 69,29-83 0,-48 119-97,-2-1 1,0 1 0,-1-1-1,5-37 1,-11 50-4,0 6 0,-5 13-6,-4 26 60,0 1 0,3 0-1,-4 56 1,10-73-5,0-1 0,2 0 0,0 0-1,2 0 1,0 0 0,2 0-1,0 0 1,10 25 0,-10-36-18,0 0 1,0-1-1,11 15 1,-15-21-11,1-1 0,-1 0 0,1 0 0,0 0 0,-1-1 0,1 1 0,0 0 0,0-1 0,0 1 0,0-1 0,1 1 0,-1-1 0,0 0 0,1 0 0,-1 0 0,0 0 0,1-1 0,-1 1 0,1-1 0,2 1 0,-4-1 0,0 0 1,0-1-1,0 1 0,0 0 0,0-1 0,0 1 0,0-1 0,0 1 1,-1-1-1,1 0 0,0 1 0,0-1 0,-1 0 0,1 1 0,0-1 0,-1 0 1,1 0-1,-1 0 0,1 0 0,-1 1 0,1-1 0,-1 0 0,0 0 1,1 0-1,-1 0 0,0-2 0,3-28 254,-2 29-243,-2-12 95,-1-1 0,0 1-1,0-1 1,-2 1 0,0 0-1,-8-19 1,4 9-89,8 24-35,0-1 1,0 1 0,1 0 0,-1 0 0,0 0 0,0 0 0,0-1-1,0 1 1,1 0 0,-1 0 0,0 0 0,0 0 0,0 0 0,1 0-1,-1 0 1,0-1 0,0 1 0,0 0 0,1 0 0,-1 0-1,0 0 1,0 0 0,0 0 0,1 0 0,-1 0 0,0 0 0,0 0-1,1 0 1,-1 0 0,0 1 0,0-1 0,0 0 0,1 0 0,-1 0-1,0 0 1,44 15-79,-25-8 60,32 8 1,-27-11 25,0-1 0,1 0 0,29-2 1,-44-1-9,0-1 1,0 0 0,0 0 0,0-1 0,-1 0 0,1-1 0,-1 0 0,1-1 0,-1 0 0,14-8 0,-21 11 0,-1 0-1,1 0 0,-1 0 1,1 0-1,-1-1 1,0 1-1,1 0 0,-1-1 1,0 1-1,0-1 0,0 1 1,0-1-1,0 0 1,-1 1-1,1-1 0,0-3 1,0 4-2,-1 0 0,0-1 1,0 1-1,0 0 0,-1 0 1,1-1-1,0 1 1,0 0-1,-1-1 0,1 1 1,-1 0-1,1 0 0,-1 0 1,0 0-1,1-1 0,-1 1 1,0 0-1,-1-1 0,0 0 1,-1-1-1,1 1 0,-1 0 0,0 0 0,0 0 0,0 0 0,0 1 0,0-1 0,-1 1 0,1 0 1,0 0-1,-1 0 0,1 0 0,-1 0 0,1 1 0,-4-1 0,3 1 9,0 0-1,0 1 1,0-1 0,0 0-1,0 1 1,0 0-1,0 0 1,1 0-1,-1 1 1,0-1 0,1 1-1,-1 0 1,1 0-1,-1 0 1,1 0 0,0 1-1,0-1 1,0 1-1,0 0 1,1 0-1,-1 0 1,1 0 0,0 0-1,-1 0 1,2 1-1,-1-1 1,0 1 0,1 0-1,-1-1 1,1 1-1,0 0 1,0 0-1,1 0 1,-1 0 0,1 0-1,0 0 1,0 0-1,0 0 1,0-1 0,1 1-1,0 0 1,-1 0-1,1 0 1,1 0-1,-1-1 1,1 1 0,3 6-1,0-4 4,-1 0 0,1-1-1,0 1 1,1-1 0,-1-1 0,1 1-1,0-1 1,0 0 0,0 0-1,1-1 1,-1 1 0,1-2 0,12 5-1,-11-5 3,0 0-1,0 0 1,0 0-1,0-1 1,0 0-1,0-1 0,0 1 1,0-2-1,0 1 1,0-1-1,0 0 1,11-4-1,-18 5-37,1-1-1,-1 1 1,0-1 0,0 1 0,1-1-1,-1 1 1,0-1 0,0 0-1,0 0 1,1 1 0,-1-1 0,0 0-1,0 0 1,-1 0 0,1 0-1,0-1 1,0 1 0,0 0 0,-1 0-1,2-2 1,-2 2-124,0-1-1,0 1 1,0-1-1,0 1 1,0 0 0,-1-1-1,1 1 1,0-1 0,-1 1-1,1 0 1,-1-1 0,0 1-1,1 0 1,-1-1-1,0 1 1,0 0 0,-1-2-1,2 3 128,-1-1-1,1 1 0,0 0 1,0 0-1,-1-1 0,1 1 1,0 0-1,0-1 0,0 1 1,0 0-1,0-1 1,-1 1-1,1 0 0,0-1 1,0 1-1,0 0 0,0-1 1,0 1-1,0 0 0,0-1 1,0 1-1,0-1 0,0 1 1,0 0-1,1-1 1,-1 1-1,0 0 0,0-1 1,0 1-1,0 0 0,0-1 1,1 1-1,-1 0 0,0 0 1,0-1-1,1 1 0,-1 0 1,0 0-1,0-1 1,1 1-1,-1 0 0,0 0 1,1 0-1,-1-1 0,0 1 1,1 0-1,-1 0 0,14-6-815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16 19820,'0'-1'90,"0"1"1,-1-1-1,1 0 0,0 1 0,0-1 0,0 0 1,-1 1-1,1-1 0,0 0 0,-1 1 0,1-1 1,0 0-1,-1 1 0,1-1 0,-1 1 1,1-1-1,-1 1 0,1-1 0,-1 1 0,0 0 1,1-1-1,-1 1 0,1-1 0,-2 1 0,-20-1 678,14 2-415,0 1 0,0 0 0,-12 6 0,6-1-31,0 0 0,0 1 1,-23 17-1,31-21-294,1 0-1,0 1 1,0-1 0,0 1-1,1 1 1,0-1 0,0 1 0,0-1-1,0 1 1,1 0 0,-3 9-1,5-14-26,1 0-1,0 0 1,0 1-1,0-1 1,-1 0-1,2 1 1,-1-1-1,0 0 0,0 0 1,0 1-1,0-1 1,1 0-1,-1 0 1,1 1-1,-1-1 1,1 0-1,-1 0 1,1 0-1,0 0 1,0 0-1,-1 0 1,1 0-1,0 0 1,0 0-1,0 0 1,0 0-1,0 0 0,0-1 1,0 1-1,0 0 1,0-1-1,1 1 1,-1-1-1,0 1 1,2-1-1,8 4-6,-1-1 0,0 0 0,16 1 0,-9-1 12,-16-3-7,5 1 1,1 1 0,-1 0 1,0 0-1,12 6 0,-17-8 5,0 0 0,-1 1 0,1-1 0,0 1 0,0-1-1,-1 1 1,1 0 0,0-1 0,-1 1 0,1 0 0,0-1 0,-1 1-1,1 0 1,-1 0 0,1 0 0,-1-1 0,0 1 0,1 0-1,-1 0 1,0 0 0,0 0 0,1 0 0,-1 0 0,0 0 0,0 0-1,0 0 1,0 0 0,0-1 0,0 1 0,0 0 0,-1 0 0,1 0-1,0 0 1,0 0 0,-1 0 0,1 0 0,-1 0 0,1-1-1,-1 1 1,1 0 0,-1 0 0,1-1 0,-1 1 0,-1 1 0,-5 6 36,-1 0 0,-1 0 0,0 0 1,0-1-1,0-1 0,-14 8 0,-1-1 113,-39 15 0,58-26-133,0 0 0,0-1 0,0 1 0,0-1 1,0 0-1,0 0 0,-11-1 0,4-1 22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17764,'19'29'1968,"-7"-2"-1344,-5-2-296,4 4 1465,1 0-1329,7 2-104,1-9-264,1 0-152,10-16-560,2-6-368,6-20 760,4-14-184,1-15-105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16139,'-26'47'1721,"-11"14"-969,-5 4-240,-4 11 1112,1 4-471,10 1-401,9-4-224,9-10-472,6-7-280,5-13-496,8-4-304,-1-20 743,1-20-247,1-5-216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17244,'7'2'1568,"-10"15"-1048,-9 4-168,-5 10 824,-1 1-359,1 8-353,-1 0-104,5-5-152,1-1-128,9-10-344,3-7-192,8-13-472,4-2 751,5-8-183,1-3-184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20108,'0'1'2113,"13"2"-1113,7-1-320,19-2 1161,9 0-249,11-3-496,4 1-232,3 1-248,0-2-112,-9 0-255,-5 1-169,-16 1-449,-4 1-367,-15 0 608,-4-2-104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3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16492,'2'2'324,"1"0"0,-1 0 0,1 0 0,-1 0 0,1 0 0,0-1 0,0 1 0,0-1 0,0 1 0,0-1 1,0 0-1,0 0 0,0-1 0,0 1 0,0-1 0,6 1 0,-5-1-196,0-1-1,0 1 1,0-1 0,0 0 0,0 0-1,0 0 1,0-1 0,0 0-1,0 1 1,-1-1 0,7-5-1,-6 5-106,0-1 0,-1 0 0,0 1-1,1-2 1,-1 1 0,0 0-1,-1-1 1,1 1 0,-1-1 0,1 0-1,-1 0 1,0 0 0,0 0-1,-1 0 1,1 0 0,-1 0 0,0-1-1,0 1 1,-1 0 0,1-1-1,-1 1 1,0-1 0,-1-8-1,1 13-15,0-1 0,0 1 0,0-1 0,0 0 0,0 1 0,-1-1 0,1 1 0,0-1-1,-1 1 1,1 0 0,0-1 0,-1 1 0,1-1 0,0 1 0,-1-1 0,1 1-1,-1 0 1,1-1 0,0 1 0,-1 0 0,1 0 0,-1-1 0,1 1 0,-1 0 0,1 0-1,-1 0 1,0 0 0,1-1 0,-1 1 0,1 0 0,-1 0 0,1 0 0,-1 0-1,1 0 1,-1 0 0,0 0 0,1 1 0,-1-1 0,1 0 0,-2 0 0,-18 11 103,13-5-90,1 0 0,0 0 0,0 1 0,1 0 0,0 0 0,0 0 0,1 1 0,0 0 0,-4 9 0,2-3-2,2-1 0,-1 1 0,2 0 0,-4 25 0,6-35-10,1 0 1,0 0 0,0 0 0,0-1 0,0 1 0,1 0 0,-1 0-1,1-1 1,0 1 0,0 0 0,0-1 0,1 1 0,-1-1 0,1 1 0,2 2-1,-2-4 8,0 0-1,0 1 1,0-1-1,1-1 1,-1 1-1,1 0 1,-1-1-1,1 1 0,-1-1 1,1 0-1,0 0 1,0 0-1,0 0 1,-1 0-1,1 0 1,0-1-1,0 0 0,0 1 1,6-2-1,5 0 42,1 0 0,-1-2 0,1 0 0,-1 0 0,0-2 0,-1 0 0,1 0 0,-1-1 0,0-1 0,22-14 0,-2-2 116,-1-1-1,47-47 1,35-54 171,-95 101-291,-1-1 0,-2-1 0,21-42 0,-35 64-46,12-34 28,-13 35-32,0 1 1,-1 0 0,0 0 0,1-1 0,-1 1 0,0 0 0,0-1 0,0 1-1,0 0 1,-1 0 0,1-1 0,-1 1 0,1 0 0,-3-4 0,3 5-2,0 0 0,-1 1 0,1-1 0,-1 0 0,1 0 1,-1 1-1,0-1 0,1 0 0,-1 0 0,0 1 0,0-1 0,1 1 0,-1-1 1,0 1-1,0-1 0,0 1 0,0 0 0,1-1 0,-1 1 0,0 0 1,0 0-1,-2-1 0,1 1 0,0 0 1,0 1-1,0-1 1,0 0-1,-1 1 0,1-1 1,0 1-1,0 0 1,-3 1-1,-4 3 4,1 1 0,0-1 1,-13 13-1,0 2 5,1 0 0,1 2 1,0 0-1,2 2 0,1 0 1,0 0-1,2 2 0,1 0 1,-12 35-1,21-51-12,2 1-1,0 0 1,0 0-1,1 0 0,0 0 1,1-1-1,0 1 1,2 13-1,-2-19-90,1 0 0,0 0 0,0 0 0,1-1-1,0 1 1,-1 0 0,1-1 0,1 0 0,-1 1-1,1-1 1,-1 0 0,1 0 0,1-1 0,-1 1-1,0 0 1,1-1 0,0 0 0,-1 0 0,1 0-1,7 3 1,12 1-1092,-23-7 1160,1 0 1,0 0 0,-1-1 0,1 1 0,-1 0 0,1 0 0,0 0 0,-1 0 0,1 0 0,0-1 0,-1 1 0,1 0 0,-1 0 0,1-1 0,-1 1 0,1 0 0,-1-1 0,1 1 0,-1-1 0,1 1 0,-1-1 0,1 1 0,-1-1 0,0 1 0,1-1 0,-1 1 0,0-1 0,1 0 0,-1 1 0,0-1 0,0 1 0,0-1 0,0 0 0,1 1 0,-1-1 0,0 0 0,0 0 0,-2-30-678</inkml:trace>
  <inkml:trace contextRef="#ctx0" brushRef="#br0" timeOffset="1">238 1 16564,'0'7'1320,"3"10"-1152,19 9-416,8 6 256,18 7 48,11 3-152,12 3-72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4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1014 189 17380,'-7'8'424,"0"-1"1,0 0-1,0 0 0,-1-1 1,1 0-1,-15 8 1,-18 15 785,28-18-715,1 0 1,-12 14 0,21-22-404,0-1 0,-1 1 1,1 0-1,0 0 0,1 0 1,-1 0-1,0 1 0,1-1 1,0 0-1,0 1 1,0-1-1,0 1 0,0-1 1,1 1-1,-1 4 0,2-7-75,-1 0 1,0 0-1,0-1 0,1 1 0,-1 0 0,1-1 0,-1 1 0,1 0 1,-1-1-1,1 1 0,-1 0 0,1-1 0,-1 1 0,1-1 0,0 1 1,-1-1-1,1 0 0,0 1 0,-1-1 0,1 0 0,0 1 0,0-1 1,-1 0-1,1 0 0,0 1 0,0-1 0,-1 0 0,1 0 0,0 0 1,0 0-1,0 0 0,-1 0 0,1 0 0,0-1 0,0 1 1,0 0-1,-1 0 0,2-1 0,34-12 213,-15 0-125,0 0 0,-1-2-1,0 0 1,-1-1 0,26-29-1,76-101 276,-106 127-345,-6 7-22,9-11-6,21-35 0,-65 111-115,2 2 1,2 0-1,3 2 0,2 0 1,-9 65-1,22-65-557,4-43 490,-1 0-1,-4 26 0,-3-18-163</inkml:trace>
  <inkml:trace contextRef="#ctx0" brushRef="#br0" timeOffset="1">251 1241 17660,'10'-15'2548,"-10"15"-2497,0 0 0,0 0 0,0 0 1,-1-1-1,1 1 0,0 0 1,0 0-1,0 0 0,-1 0 1,1-1-1,0 1 0,0 0 0,-1 0 1,1 0-1,0 0 0,0 0 1,-1 0-1,1 0 0,0 0 1,-1 0-1,1 0 0,0 0 0,0 0 1,-1 0-1,1 0 0,0 0 1,0 0-1,-1 0 0,1 0 1,0 1-1,0-1 0,-1 0 0,-33 15 1817,17-2-1551,1 0 0,0 1-1,1 1 1,0 0 0,1 1 0,-22 33 0,21-27-181,2 0 0,1 1 1,1 1-1,0 0 0,-7 30 0,15-45-86,1-1 0,0 1 0,1 0 1,0 0-1,1 13 0,0-20-63,0 0 0,0 0 0,0-1 0,0 1 0,0 0 0,1 0 1,-1 0-1,1-1 0,0 1 0,-1 0 0,1 0 0,0-1 0,0 1 0,0-1 0,0 1 0,0-1 0,0 1 0,1-1 1,-1 0-1,0 1 0,1-1 0,-1 0 0,1 0 0,-1 0 0,1 0 0,-1 0 0,1 0 0,0-1 0,0 1 0,-1-1 1,1 1-1,2 0 0,2-1-149,0 0 1,-1 0 0,1-1 0,0 1 0,0-1-1,-1 0 1,1-1 0,-1 1 0,1-1-1,-1 0 1,0-1 0,7-3 0,9-6-246,30-24 0,-35 24 241,39-31-511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4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16868,'-7'3'388,"-1"0"0,1 0 1,0 1-1,0 0 0,1 0 1,-1 0-1,1 1 0,0 0 1,0 0-1,1 1 0,-1-1 1,1 1-1,0 1 0,1-1 1,-7 13-1,6-10-227,2 1 0,-1-1 0,1 1 0,1 0-1,0 0 1,0 0 0,1 0 0,0 0 0,1 0 0,0 1 0,1-1 0,0 0 0,3 12 0,-4-18-143,1 1 0,1-1 0,-1 0 0,1 1 0,-1-1 0,1 0 0,0 0 0,0 0 0,1 0 0,0-1 0,-1 1 0,1 0 0,0-1 0,0 0 0,1 0 0,-1 0 0,1 0 0,0 0 0,-1-1 0,1 0 0,0 0 0,0 0 0,1 0 0,-1 0 0,0-1 0,1 0 0,-1 0 0,0 0 0,1 0 0,-1-1 0,9 0 0,-6-1-6,-1 0 1,0 0 0,1 0-1,-1-1 1,0 0 0,0-1-1,0 1 1,0-1 0,-1 0-1,1 0 1,-1-1 0,1 0-1,-1 0 1,0 0 0,-1-1-1,1 1 1,-1-1-1,6-8 1,-2 2-6,-1-1 0,1 0 0,-2 0 1,0 0-1,0-1 0,-2 0 0,7-23 0,-10 34-15,-1 0 0,1-1 0,-1 1 1,0 0-1,0 0 0,0 0 0,0 0 0,0-1 0,0 1 0,0 0 1,-1 0-1,1 0 0,-2-4 0,2 5 5,-1 1 1,1 0-1,0 0 0,0-1 0,-1 1 0,1 0 1,0 0-1,-1-1 0,1 1 0,0 0 1,-1 0-1,1 0 0,0-1 0,-1 1 0,1 0 1,0 0-1,-1 0 0,1 0 0,0 0 1,-1 0-1,1 0 0,-1 0 0,1 0 0,0 0 1,-1 0-1,1 0 0,-1 0 0,-17 11-26,8 0 55,1 0 1,-1 0-1,2 1 1,-1 0-1,2 1 1,0 0 0,0 0-1,1 1 1,1-1-1,0 1 1,1 0 0,1 1-1,0-1 1,-2 19-1,5-31-17,0 0-1,0-1 1,0 1-1,0 0 1,1-1-1,-1 1 1,0 0-1,1-1 1,-1 1-1,1 0 1,0-1-1,-1 1 1,1-1-1,0 1 1,0-1-1,0 1 1,0-1-1,0 0 1,0 1-1,0-1 1,3 2-1,-2-2 1,0 0 1,0 0-1,1 0 0,-1-1 0,0 1 0,0 0 0,1-1 0,-1 0 0,1 1 0,-1-1 0,0 0 0,1 0 0,3-1 1,6-1-1,-1-1 1,0 0 0,1-1 0,-2 0 0,14-6 0,74-46-55,-29 16-38,-66 38 66,1 0-1,0 0 1,0 0 0,0 1 0,0-1-1,8 0 1,-12 2 14,1 0-1,0 0 0,0 0 1,-1 0-1,1 0 0,0 0 0,0 0 1,-1 1-1,1-1 0,0 0 1,-1 0-1,1 1 0,0-1 1,-1 1-1,1-1 0,0 1 1,-1-1-1,1 1 0,-1-1 1,1 1-1,-1-1 0,1 1 1,-1 0-1,1-1 0,-1 1 1,0 0-1,1-1 0,-1 1 0,0 0 1,0-1-1,0 1 0,1 0 1,-1 0-1,0-1 0,0 1 1,0 0-1,0 0 0,0-1 1,0 1-1,0 0 0,0 0 1,-1 0-1,0 10-16,0 0 1,-5 19-1,4-20 29,0-1 0,0 1 1,1 0-1,0 10 0,1-20-5,0 1 0,0-1 0,0 0 1,0 1-1,0-1 0,0 1 1,0-1-1,0 0 0,0 1 0,0-1 1,1 1-1,-1-1 0,0 0 1,0 1-1,0-1 0,0 0 0,0 1 1,1-1-1,-1 0 0,0 1 1,0-1-1,1 0 0,-1 1 0,0-1 1,1 0-1,-1 0 0,0 1 1,0-1-1,1 0 0,-1 0 0,1 0 1,-1 1-1,1-1 0,12-7 106,11-20 28,-22 26-129,20-28 57,-11 14-59,0 0-1,1 1 0,17-15 1,-25 25-11,1 1 0,0 0 0,-1-1 0,1 1 0,0 1 1,1-1-1,-1 1 0,0 0 0,1 0 0,-1 1 0,1-1 0,0 1 0,0 0 1,9 0-1,16 1-21,-17-1-18,-1 0 0,1 1-1,0 1 1,-1 1-1,1-1 1,-1 2-1,18 5 1,-29-7 29,0 0 1,0 1-1,0-1 1,0 0-1,0 1 1,-1 0 0,1-1-1,0 1 1,-1 0-1,1 0 1,-1 0-1,0 0 1,1 0-1,-1 0 1,0 0 0,0 0-1,-1 0 1,1 1-1,0-1 1,-1 0-1,1 1 1,-1-1-1,0 0 1,0 5 0,0 6-19,0 0 0,-2 0 0,-3 18 1,2-11 16,-10 63 123,13-82-98,0 0-1,0 0 1,-1 1-1,1-1 0,0 0 1,0 0-1,0 0 1,1 0-1,-1 0 1,0 0-1,0 0 1,0 0-1,1 0 1,-1 0-1,1 1 0,-1-2-2,1 0-1,-1 0 0,0 1 0,1-1 0,-1 0 0,0 0 0,1 0 0,-1 0 0,0 1 0,0-1 0,1 0 0,-1 0 0,0 0 1,1 0-1,-1 0 0,0 0 0,1 0 0,-1 0 0,1 0 0,-1 0 0,0 0 0,1 0 0,-1 0 0,0 0 0,0-1 0,1 1 1,-1 0-1,1 0 0,1-2 9,0 1-1,1-1 1,-1 1 0,0-1 0,0 0 0,0 0 0,0 1 0,-1-2-1,3-1 1,-4 3-14,19-28-200,2 0 1,42-47 0,-62 75 190,0 0 1,0 0 0,0 0 0,0 0 0,0 1-1,0-1 1,0 0 0,0 0 0,0 0 0,0 1 0,0-1-1,1 1 1,-1-1 0,0 1 0,0-1 0,1 1-1,-1 0 1,0-1 0,1 1 0,-1 0 0,0 0 0,1 0-1,-1 0 1,0 0 0,1 1 0,-1-1 0,0 0-1,0 0 1,1 1 0,-1-1 0,0 1 0,0-1-1,1 1 1,-1 0 0,0-1 0,0 1 0,0 0 0,0 0-1,0 0 1,0 0 0,0 0 0,0 0 0,0 1-1,3 2 19,-1 0 0,1 1 0,0-2 0,0 1 0,1-1 0,-1 1-1,1-1 1,-1 0 0,1-1 0,0 1 0,0-1 0,0 0 0,1 0-1,8 2 1,-6-3 5,1 0-1,-1-1 0,1 1 0,-1-2 1,1 1-1,-1-1 0,0 0 0,1-1 1,7-3-1,-3 1 3,-1 0-1,0-1 1,0-1-1,0 0 1,-1 0 0,0-2-1,0 1 1,-1-1-1,0-1 1,-1 1-1,1-2 1,11-14 0,-19 20-15,1-1 1,0 1-1,-1-1 1,0 1-1,0-1 1,0 0-1,-1 0 1,0 0 0,0 0-1,0 0 1,0 0-1,-1 0 1,0-9-1,0 11-3,0 1 0,-1-1-1,0 1 1,1-1 0,-1 1 0,0-1-1,0 1 1,0 0 0,0-1-1,-1 1 1,1 0 0,-1 0 0,1 0-1,-1 0 1,0 0 0,0 0-1,0 1 1,0-1 0,0 0 0,0 1-1,0 0 1,-1-1 0,1 1-1,0 0 1,-1 0 0,1 0 0,-1 1-1,-3-2 1,2 1 0,0 1 0,0-1 0,0 1 0,0 0 0,-1 0 0,1 0 0,0 0 0,0 1 0,0 0 0,0-1 0,0 2 0,0-1 0,0 0 0,0 1 0,0 0 0,1 0 0,-1 0 0,0 0 0,1 0 0,0 1 0,0 0 0,0-1 0,0 1 0,0 0 0,0 1 0,1-1 0,-1 0 0,1 1 0,0-1 0,0 1 0,-2 6 0,0-1 1,1-1-1,0 1 1,0 0-1,1 0 1,0 1-1,1-1 1,0 0-1,0 1 1,1-1 0,0 0-1,1 1 1,0-1-1,3 11 1,-1-10-74,1 0 0,0 0 0,0 0-1,1-1 1,0 1 0,1-1 0,0-1 0,0 1 0,14 13 0,-15-18 24,-1 1 1,1-1-1,0 0 1,0-1-1,0 1 1,1-1-1,-1 0 1,1 0-1,0-1 1,0 1-1,0-1 1,0-1-1,0 1 1,1-1-1,-1 0 1,0 0-1,11-1 1,-9-1-15,0-1 0,1 0 1,-1 0-1,9-5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6:4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4006 15939,'-21'4'1251,"20"-4"-1237,1 0-1,-1 0 0,1 0 1,0-1-1,-1 1 0,1 0 0,0 0 1,-1 0-1,1 0 0,-1 0 0,1 0 1,0 0-1,-1-1 0,1 1 0,0 0 1,-1 0-1,1 0 0,0-1 1,0 1-1,-1 0 0,1-1 0,0 1 1,0 0-1,-1 0 0,1-1 0,0 1 1,0 0-1,0-1 0,-1 1 0,1-1 1,0 1-1,0 0 0,0-1 1,0 1-1,0 0 0,0-1 0,0 1 1,0-1-1,0 1 0,0 0 0,0-1 1,0 1-1,0-1 0,0 1 1,0 0-1,0-1 0,1 1 0,-1 0 1,0-1-1,0 1 0,0 0 0,1-1 1,-1 1-1,0 0 0,0-1 0,1 1 1,-1 0-1,0 0 0,1-1 1,6-8 187,1 0 0,0 0 0,1 0 1,0 1-1,0 1 0,1-1 0,0 2 1,11-7-1,0-1-9,358-238 1211,351-248-1663,-495 328-62,173-131-165,200-167 255,413-317 951,269-94-4,-688 534 294,-417 229-195,-78 48-231,-112 74-793,0 1-180,0 0 0,-1-1 0,1 1 0,-1-1 1,0 0-1,0-1 0,-7 3 0,4-4 152,0 0 0,0 0 0,-1-1 0,1-1 0,-15 0 0,-9-5-557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7:1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4 207 16492,'-3'-3'1576,"4"-1"-1008,8-1-176,11-2 696,14 2-119,13-3-265,5-2-120,13-1-232,5-4-72,4-1-88,-2 1-32,-10 0-288,-7-2-256,-10 2-592,-7-1-49,-13 1 777,-13-2-240,-12 5-128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7:1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0 16259,'-9'11'647,"0"0"-1,-1-1 0,0 0 0,-16 12 0,0-1-392,-178 143 50,-46 44-237,246-204-64,-24 27 16,27-30-17,0 0 0,0 0 0,0 0 0,0 0 0,0 1-1,1-1 1,-1 0 0,0 1 0,1-1 0,-1 0 0,1 1 0,0-1 0,-1 1 0,1-1 0,0 0 0,0 1 0,0-1-1,0 1 1,0-1 0,0 1 0,0-1 0,1 0 0,0 3 0,0-3 1,0 0 0,0 0 0,1 0 0,-1 0 0,1 0 1,-1 0-1,1 0 0,-1-1 0,1 1 0,0-1 0,-1 1 0,1-1 0,0 1 0,-1-1 1,1 0-1,0 0 0,-1 0 0,1 0 0,0 0 0,0 0 0,-1 0 0,4-1 0,0 0 5,54-6-34,0-2 1,67-21 0,-60 13-331,73-12 132,-74 19 78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7:1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17276,'-10'45'1305,"-18"47"1,-7 27 18,31-101-1075,-8 49 510,11-62-699,0 1 1,1-1 0,0 0 0,0 1-1,1-1 1,-1 1 0,1-1 0,0 0-1,3 7 1,-4-11-50,0-1 0,0 1 0,0-1 0,1 1-1,-1 0 1,0-1 0,1 1 0,-1-1 0,0 1 0,1-1 0,-1 1-1,0-1 1,1 0 0,-1 1 0,1-1 0,-1 1 0,1-1 0,-1 0-1,1 1 1,-1-1 0,1 0 0,-1 0 0,1 0 0,0 1-1,-1-1 1,1 0 0,-1 0 0,1 0 0,-1 0 0,2 0 0,-1 0 6,1-1 1,-1 1 0,0-1-1,1 1 1,-1-1 0,0 0-1,0 0 1,0 1 0,1-1 0,-1 0-1,0 0 1,1-2 0,3-3 54,1-1 0,-2 1 0,7-12 0,17-42 307,-3-1-1,31-113 1,-50 153-324,4-19 127,-10 39-116,0 3-3,-3 21 25,0 12-46,1 46 0,2-70-47,1-1 0,0 1 1,1 0-1,0 0 1,1 0-1,0-1 1,0 0-1,8 15 0,-8-21-23,0 0-1,1 0 0,-1 0 0,1 0 0,0-1 1,7 6-1,-9-8-44,-1 0 0,1 0 0,-1-1 0,1 1 0,-1 0 0,1-1 0,0 1 0,-1-1 0,1 1 0,3-1 0,-4 0-2,-1 0 0,1 0 0,-1 0 0,1 0 0,0 0 0,-1 0 0,1-1 0,-1 1 0,1 0 0,0 0 0,-1-1 0,1 1 0,-1 0 0,1-1-1,-1 1 1,1-1 0,-1 1 0,1-1 0,-1 1 0,0-1 0,1 1 0,-1-1 0,0 1 0,1-1 0,-1 1 0,0-1 0,0 0 0,1 0 0,-2-18-770,0 12 565,-2-16-428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7:1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11 18532,'-3'-1'109,"0"-1"-1,0 1 1,0-1 0,-1 1-1,1 0 1,0 1 0,-1-1 0,1 0-1,0 1 1,-1 0 0,1 0-1,-1 0 1,1 0 0,-1 0 0,1 1-1,0 0 1,-1 0 0,1 0-1,0 0 1,0 0 0,-1 0 0,1 1-1,-4 3 1,-3 0 31,1 1-1,1 0 1,-1 1 0,1 0 0,0 0 0,-8 12-1,4-4 22,1 1-1,0 0 1,-15 32-1,21-37-90,1 0-1,0 0 1,0 1-1,1 0 1,0-1-1,1 1 1,0 13-1,1-24-54,1 1 0,0-1 1,0 1-1,0-1 0,1 1 0,-1-1 1,0 1-1,0-1 0,1 1 0,-1-1 0,1 0 1,-1 1-1,1-1 0,0 0 0,0 1 0,1 1 1,-2-3-5,1 1 1,0-1 0,0 1-1,0-1 1,-1 1 0,1-1-1,0 1 1,0-1 0,0 0-1,0 0 1,0 1 0,0-1-1,0 0 1,0 0-1,-1 0 1,1 0 0,0 0-1,0 0 1,2 0 0,2-2 28,0 1 0,0-1 0,0 0 0,0-1 0,0 1 0,-1-1 0,9-6 0,26-22 249,60-65 0,14-11 57,-130 153-183,7-24-143,2 1 0,-7 26 0,13-45-17,1 1 0,0-1 0,0 1 1,1-1-1,-1 1 0,1 0 0,0 0 1,0-1-1,0 1 0,1 0 0,0-1 1,0 1-1,0-1 0,0 1 0,1-1 1,-1 1-1,1-1 0,4 6 0,-3-7 0,-1-1-1,1 1 0,0-1 1,0 0-1,0 0 0,1 0 1,-1-1-1,0 1 0,1-1 1,-1 0-1,1 0 0,-1 0 1,1 0-1,-1 0 0,1-1 1,0 0-1,-1 0 0,1 0 1,0 0-1,6-1 0,1-1 0,1 0-1,0-1 1,-1 0 0,0-1-1,13-6 1,2-2-7,-1-1 0,0 0 0,-1-3 0,0 0 0,41-36-1,-70 60 19,1 1-1,0 0 0,1 0 0,0 0 0,0 1 0,1-1 0,0 1 1,0 10-1,2-19-10,1 0 1,-1 0-1,0 0 1,1 0 0,-1 0-1,1 0 1,-1 0-1,1 0 1,0 0-1,-1 0 1,1 0-1,0 0 1,0 0-1,-1-1 1,1 1 0,0 0-1,0-1 1,0 1-1,0 0 1,0-1-1,0 1 1,0-1-1,0 0 1,0 1-1,0-1 1,0 0 0,0 1-1,0-1 1,1 0-1,-1 0 1,0 0-1,0 0 1,0 0-1,0 0 1,0-1-1,0 1 1,0 0 0,2-1-1,5 0-3,0-1 1,0 0-1,-1-1 0,10-3 1,15-11-301,0-1 1,-2-1 0,0-2-1,39-34 1,-68 55-217,-2 4 223,-8 14 91,-10 23-637,19-40 803,0 0-1,0 0 0,-1-1 0,1 1 0,0 0 1,0 0-1,0 0 0,0 0 0,0 0 0,0 0 0,0 0 1,0 0-1,1 0 0,-1 0 0,0 0 0,1 0 1,-1 0-1,0 0 0,1 0 0,-1 0 0,1-1 1,-1 1-1,1 0 0,1 1 0,-1-2 16,0 1-1,0 0 0,1-1 1,-1 1-1,1-1 0,-1 1 1,0-1-1,1 0 1,-1 0-1,1 0 0,-1 0 1,1 0-1,-1 0 1,1 0-1,-1 0 0,1 0 1,-1-1-1,2 0 0,33-10-357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7:1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75 435 18652,'-9'8'805,"-33"32"605,39-38-1296,1 1-1,0 0 1,-1 0-1,1 0 1,0 0-1,1 1 1,-1-1 0,1 0-1,-1 1 1,1-1-1,0 1 1,-1 5-1,2-8-98,0-1-1,1 0 0,-1 1 0,0-1 1,0 1-1,0-1 0,0 0 0,0 1 1,0-1-1,1 1 0,-1-1 0,0 0 1,0 1-1,0-1 0,1 0 0,-1 1 0,0-1 1,1 0-1,-1 1 0,0-1 0,1 0 1,-1 0-1,0 0 0,1 1 0,-1-1 1,0 0-1,1 0 0,-1 0 0,1 0 1,-1 1-1,1-1 0,-1 0 0,0 0 0,1 0 1,-1 0-1,1 0 0,-1 0 0,0 0 1,1 0-1,-1-1 0,1 1 0,-1 0 1,0 0-1,1 0 0,19-6 36,-10 1-78,0-1 0,0 0 0,-1-1-1,0 0 1,0 0 0,0-1 0,-1 0 0,-1 0-1,1-1 1,-1 0 0,-1-1 0,10-18 0,-11 12 122,-5 16-84,0-1 0,0 1 0,0 0 0,0 0-1,0 0 1,-1 0 0,1-1 0,0 1-1,0 0 1,0 0 0,0 0 0,0 0 0,0 0-1,-1-1 1,1 1 0,0 0 0,0 0 0,0 0-1,0 0 1,-1 0 0,1 0 0,0 0-1,0 0 1,0 0 0,0 0 0,-1 0 0,1-1-1,0 1 1,0 0 0,0 0 0,-1 0 0,1 0-1,0 1 1,0-1 0,0 0 0,-1 0-1,1 0 1,0 0 0,0 0 0,-1 0 0,-1 1 55,0 0 1,0 1 0,-1-1-1,1 0 1,0 1 0,0-1 0,1 1-1,-1 0 1,0 0 0,-3 4-1,0 2 77,0 1-1,0 1 1,0-1-1,1 1 1,1-1-1,0 1 1,0 0-1,0 1 1,0 15 0,2-21-118,0 0 1,1 0 0,0 0 0,0 0 0,0 1 0,1-1-1,-1 0 1,1 0 0,1 0 0,-1 0 0,1 0 0,0 0 0,0 0-1,0-1 1,0 1 0,1-1 0,0 1 0,0-1 0,0 0-1,1 0 1,3 3 0,-5-5-20,1-1 0,-1 1 0,0-1 0,1 0 0,-1 0 0,1 0 0,-1 0 0,1 0 0,-1 0 0,1-1-1,0 0 1,-1 1 0,1-1 0,0 0 0,-1 0 0,1 0 0,0-1 0,0 1 0,-1-1 0,1 1 0,-1-1 0,1 0 0,-1 0 0,1 0-1,-1 0 1,3-2 0,7-4 138,0-1 0,-1-1 0,20-19-1,-5 5 262,6-3-331,-1-2 0,-2 0 0,-1-3 0,-2 0-1,35-53 1,-46 60-73,0-1-1,-2 0 1,-2-2 0,0 1-1,-1-1 1,-2-1 0,-1 1-1,6-49 1,-12 73-1,-1 0 1,0-1-1,0 1 1,0 0-1,0 0 1,0 0-1,-1-1 1,0 1-1,1 0 1,-1 0-1,0 0 1,-3-4 0,4 6 0,-1 1 0,1-1 0,0 1 1,-1-1-1,1 1 0,0 0 0,-1-1 1,1 1-1,-1 0 0,1-1 0,-1 1 1,1 0-1,-1-1 0,1 1 0,-1 0 1,1 0-1,-1 0 0,1 0 1,-1 0-1,0-1 0,1 1 0,-1 0 1,1 0-1,-1 0 0,1 0 0,-2 1 1,1-1 1,-1 1 0,0 0 0,1-1 0,-1 1 1,1 0-1,-1 0 0,1 0 0,-1 1 0,1-1 1,0 0-1,-1 0 0,0 3 0,-8 8 9,1 1 0,0 1 0,1-1 0,-9 22 0,-20 62 24,30-78-19,1 0 1,1 0-1,1 1 1,1 0-1,-2 34 1,5-47-22,1 1 1,0-1 0,0 0 0,0 0 0,1 0 0,0 0-1,0 0 1,4 9 0,-3-12-17,-1 0-1,1 0 1,-1 0-1,1 0 0,0 0 1,1-1-1,-1 1 1,1-1-1,-1 0 1,1 0-1,0-1 1,0 1-1,9 3 0,-4-2-152,0-1 0,0 0 0,0-1 0,1 0 0,-1-1 0,1 0 0,-1 0 0,1-1 0,14-1 0,-3-2-37,0 0 0,0-2 0,25-8 0,11-8-316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0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 12611,'-1'-1'39,"0"1"0,0 0-1,0-1 1,0 1 0,0 0 0,0 0 0,0 0 0,-1 0 0,1 0 0,0 0 0,0 0 0,0 0 0,0 0 0,0 0 0,0 1 0,0-1-1,0 0 1,0 1 0,0-1 0,0 1 0,0-1 0,0 1 0,0 0 0,0-1 0,0 1 0,0 0 0,1-1 0,-1 1 0,0 0-1,0 0 1,1 0 0,-1 0 0,1 0 0,-1 0 0,1 0 0,-1 0 0,1 0 0,-1 0 0,1 0 0,0 2 0,-2 2 39,0 0-1,1 0 1,0 0 0,0 0 0,0 0 0,1 0 0,-1 9 0,3-7-30,-1 0 0,1-1 0,0 1 0,0-1 0,1 0 1,0 0-1,0 0 0,0 0 0,1 0 0,0-1 0,0 1 0,0-1 0,1 0 1,6 6-1,11 8 39,1-1 0,26 16 0,-16-12-23,-4 0 23,-1 1 1,-1 1-1,-2 2 1,0 0 0,-1 1-1,-2 2 1,-1 0-1,28 53 1,-27-43 4,1-1-1,2 0 1,2-2 0,1-1 0,2-2-1,1-1 1,2-1 0,46 33-1,518 429 79,6 20-188,-405-354 61,178 152 28,294 231 1,-448-372-70,38 26 12,-84-84 21,-81-52 125,-91-58-164,-4-1 41,0-1 1,1 1-1,-1-1 1,0 0-1,1 1 1,-1-1-1,0 0 0,1 1 1,-1-1-1,0 0 1,1 1-1,-1-1 1,1 0-1,-1 0 0,1 0 1,-1 1-1,1-1 1,-1 0-1,1 0 0,-1 0 1,1 0-1,-1 0 1,1 0-1,-1 0 1,1 0-1,-1 0 0,1 0 1,-1 0-1,1 0 1,-1 0-1,1-1 1,-1 1-1,1 0 0,-1 0 1,1-1-1,-1 1 1,0 0-1,1 0 0,-1-1 1,1 1-1,-1 0 1,0-1-1,1 1 1,-1-1-1,0 1 0,1 0 1,-1-1-1,0 1 1,0-1-1,1 1 0,-1-1 1,0 1-1,0-1 1,0 1-1,0-1 1,0 1-1,0-1 0,0 1 1,0-1-1,7-23 335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52 18996,'10'-7'388,"-1"1"0,1 0 0,0 1 0,0 0 0,1 1 0,-1 0 0,1 0 0,0 1 0,0 1 0,0 0 0,1 0 0,-1 1 0,0 0 0,1 1 0,-1 1 0,0-1 0,0 2 0,1 0 0,19 6 0,-28-7-358,0-1-1,0 1 1,0 1-1,0-1 0,-1 0 1,1 1-1,0-1 0,-1 1 1,0 0-1,1 0 1,-1 0-1,0 0 0,0 1 1,0-1-1,0 0 0,0 1 1,-1-1-1,1 1 1,-1 0-1,1-1 0,-1 1 1,0 0-1,0 0 1,-1 0-1,1 0 0,0 0 1,-1 0-1,0 0 0,0 0 1,0 0-1,0 0 1,0 0-1,0 0 0,-1 0 1,0 0-1,-1 4 1,-1 3-11,-1-1 1,0 0 0,-1 0-1,1 0 1,-2-1 0,1 1 0,-1-1-1,-1-1 1,1 1 0,-10 7 0,-31 22 51,-1-2 0,-90 49 0,19-13-6,111-66-59,1 0 0,0 0 0,0 0-1,0 1 1,0 0 0,-10 13-1,17-19-4,-1 1-1,1 0 0,-1-1 1,1 1-1,0 0 0,-1 0 1,1-1-1,0 1 0,0 0 1,-1 0-1,1-1 0,0 1 1,0 0-1,0 0 1,0 0-1,0 0 0,0-1 1,0 1-1,0 0 0,1 0 1,-1 0-1,0-1 0,0 1 1,1 0-1,-1 0 0,0-1 1,1 1-1,-1 0 0,1-1 1,-1 1-1,1 0 0,-1-1 1,1 1-1,-1-1 0,1 1 1,0-1-1,-1 1 0,1-1 1,0 1-1,-1-1 0,1 0 1,1 1-1,3 1 3,0 0 0,0-1 0,-1 1 1,1-1-1,7 0 0,21 2-202,0-2 1,0-2-1,54-7 0,96-28-1891,-124 22 1625,-6-1-161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56 15155,'19'-13'1188,"-8"5"-633,1 0-1,-1 1 1,22-9-1,-32 15-493,0 1 0,0-1 0,0 1 0,0 0 0,0-1 0,0 1 0,0 0 0,0 0 0,0 0 0,0 0 0,0 0 0,-1 0 0,1 0 0,0 0 0,0 0 0,0 0 0,0 1 0,0-1 0,0 0 0,0 1 0,0-1 0,0 0 0,0 1 0,0-1 0,-1 1 0,1 0 0,0-1 0,0 1 0,-1-1 0,1 1 0,0 0 0,-1 0 0,1-1 0,-1 1 0,1 0 0,-1 0 0,1 0 0,-1 0 0,0 0 0,1 0 0,-1 0 0,0 0 0,0 0 0,1-1 0,-1 1 0,0 1 0,1 7 154,-1-1 1,1 0-1,-1 1 0,-2 10 0,2-18-209,-8 54 463,-20 76-1,15-80-308,-10 89-1,23-135-149,0 0 0,0 0 1,0-1-1,1 1 0,2 9 0,1 8-992,-4-22 875,0 1 0,0 0 1,0-1-1,-1 1 0,1 0 0,0-1 1,-1 1-1,1 0 0,0-1 0,-1 1 1,1 0-1,-1-1 0,1 1 0,-1-1 1,1 1-1,-1-1 0,1 1 0,-1-1 1,1 0-1,-1 1 0,0-1 1,1 0-1,-1 1 0,0-1 0,1 0 1,-1 0-1,0 1 0,1-1 0,-1 0 1,0 0-1,0 0 0,1 0 0,-1 0 1,0 0-1,1 0 0,-2-1 0,-32 0-1340,32 0 1328,-41-6-2483,19 3 1133,-27-2-1,43 5 1711,1 1-1,0 1 1,-1-1-1,-10 4 1,17-4-165,-1 0 0,1 0 0,-1 0-1,1 1 1,0-1 0,0 1 0,-1-1 0,1 1 0,0-1 0,0 1 0,-1 0 0,1 0 0,0-1 0,0 1 0,0 0 0,0 0 0,0 0-1,0 0 1,1 0 0,-1 1 0,0-1 0,0 0 0,1 0 0,-1 0 0,1 1 0,-1-1 0,1 0 0,-1 1 0,1-1 0,0 0 0,-1 2-1,2-1 28,-1 0 0,1-1-1,-1 1 1,1-1 0,0 1-1,0 0 1,-1-1 0,1 1-1,0-1 1,0 0 0,0 1-1,1-1 1,-1 0-1,0 0 1,0 0 0,1 1-1,-1-1 1,1-1 0,-1 1-1,1 0 1,-1 0 0,1 0-1,-1-1 1,4 2 0,11 2 194,1-1 0,-1 0 0,1-1 0,-1-1 0,1 0 0,0-1 0,0-1 0,17-3 0,131-31 1038,-151 32-1273,46-14 318,-54 15-472,-1-1 1,1 1-1,-1-1 1,1 0-1,-1 0 1,0-1-1,7-6 1,-10 9 34,-1 0 0,0 0 1,0-1-1,0 1 0,0 0 0,-1 0 1,1-1-1,0 1 0,0-1 1,-1 1-1,1-1 0,-1 1 0,0-1 1,1 1-1,-1-1 0,0 1 1,0-1-1,0 1 0,0-1 1,0 0-1,0 1 0,0-1 0,0 1 1,-1-4-1,-6-7-402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0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16852,'-4'-6'1720,"4"-3"-1088,4-1-248,18 4 736,4-1-151,12 2-353,5 0-168,9 2-376,1 2-280,1-1-656,-2 1 1320,-14-1-528,-1 2-112,-12 0-48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0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14659,'-5'40'1596,"3"-25"-891,0 1-1,1-1 1,0 0-1,2 18 1,0-31-600,-1 0 1,0 0 0,1-1-1,-1 1 1,1 0 0,0 0-1,0 0 1,0-1 0,0 1 0,0 0-1,0-1 1,0 1 0,0-1-1,0 1 1,1-1 0,-1 1-1,1-1 1,2 2 0,-1-2-30,0 1 1,1 0 0,-1-1-1,1 0 1,-1 0-1,1 0 1,-1 0 0,1 0-1,4 0 1,4-1-2,-1 0 0,1-1 1,0 0-1,0 0 0,13-5 1,48-17 512,9-3 205,-81 25-775,0 1-1,0-1 1,1 1-1,-1 0 1,0-1-1,0 1 1,1 0-1,-1 0 1,0 0-1,1 0 1,-1 0-1,0 0 0,1 0 1,-1 0-1,0 1 1,0-1-1,1 0 1,-1 1-1,0-1 1,0 1-1,0 0 1,0-1-1,1 1 1,-1 0-1,0-1 1,0 1-1,0 0 1,0 0-1,-1 0 1,1 0-1,0 0 1,0 0-1,-1 0 1,1 0-1,1 3 1,-1 1 0,0 0 1,-1 0-1,1 0 1,-1 1-1,0-1 1,0 0-1,-1 0 1,-1 6-1,-2 6-4,3-14-9,0 0 0,0 1 0,0-1 0,0 0-1,1 0 1,-1 1 0,1-1 0,0 1 0,0-1-1,0 0 1,0 1 0,1-1 0,0 6 0,0-9-20,0 1 0,-1-1 0,1 1 0,-1-1 0,1 1 1,0-1-1,-1 0 0,1 0 0,0 1 0,-1-1 0,1 0 0,0 0 1,0 0-1,-1 0 0,1 0 0,0 1 0,-1-1 0,1-1 0,0 1 1,0 0-1,-1 0 0,1 0 0,0 0 0,-1 0 0,1-1 0,0 1 1,0 0-1,-1-1 0,1 1 0,-1 0 0,1-1 0,0 1 0,-1-1 1,2 0-1,19-19-866,-13 9 944,-1 1 0,0-1 0,0-1 0,9-22 0,-2 1-299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0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14091,'1'2'332,"-1"1"0,1-1 0,0 1 0,-1 0 0,1-1 1,-1 1-1,0 0 0,0-1 0,0 1 0,0 0 0,-1 0 0,1-1 0,-1 1 0,-1 3 0,1-1 398,-1 4-230,-12 87 1623,13-87-2067,1 0-1,0 0 1,0 0 0,1 0-1,0 0 1,1-1 0,0 1 0,4 13-1,-5-21-47,-1 0-1,0 0 0,1 1 1,-1-1-1,0 0 0,1-1 1,-1 1-1,1 0 0,0 0 1,-1 0-1,1 0 1,0 0-1,-1 0 0,1-1 1,0 1-1,0 0 0,0-1 1,0 1-1,0 0 0,0-1 1,0 1-1,0-1 1,0 0-1,0 1 0,0-1 1,0 0-1,0 0 0,0 1 1,0-1-1,0 0 0,0 0 1,0 0-1,0 0 1,0 0-1,0-1 0,1 1 1,-1 0-1,0 0 0,2-2 1,-1 1 15,0 0 1,0-1-1,1 0 1,-1 1-1,0-1 1,0 0-1,0 0 1,-1 0-1,1 0 1,0-1-1,-1 1 1,0 0-1,1-1 1,-1 1 0,1-4-1,1-6 69,0 0-1,0 0 1,-1-1 0,-1 1-1,0-1 1,-1 0-1,0 1 1,-1-1 0,-2-14-1,3 31-80,1-1 1,0 0-1,1 0 0,-1 0 0,0 0 0,1 0 0,0 0 0,-1-1 1,1 1-1,0 0 0,1-1 0,-1 1 0,0-1 0,1 0 1,5 4-1,-2-2-9,1 0 1,0-1-1,0 0 1,0 0-1,0 0 0,14 2 1,-4-2-3,0 0-1,0-2 1,0 0 0,1-1-1,-1-1 1,23-3 0,-25 1 5,-1-1 1,1 0 0,-1-1 0,24-11-1,-31 12 2,0 1-1,0-1 1,-1-1 0,0 1-1,0-1 1,0 0 0,-1-1-1,1 1 1,-1-1-1,8-13 1,-12 18-6,0 0 0,0-1 0,-1 1 0,1 0 0,0-1 0,-1 1 0,1 0 0,-1-1 0,0 1 0,1-1 0,-1 1 0,0 0 0,0-1 0,0 1 0,0-1 0,0 1 0,0-1 0,-1-2 1,1 3-2,-1 0 0,1 1 0,-1-1 1,0 0-1,1 0 0,-1 1 1,0-1-1,0 0 0,1 1 0,-1-1 1,0 1-1,0-1 0,0 1 1,0-1-1,0 1 0,1-1 0,-1 1 1,0 0-1,0 0 0,-2-1 1,-2 1 3,1 0 0,-1-1 1,0 2-1,1-1 0,-1 0 1,0 1-1,1 0 1,-1 0-1,-7 3 0,3 1 17,0 0 0,0 0 0,1 1 1,-1 0-1,-11 12 0,16-15-8,0 0 1,1 1-1,-1 0 0,1 0 1,0 0-1,1 0 1,-1 0-1,0 1 1,1-1-1,0 1 1,0 0-1,1-1 1,-2 6-1,3-8-8,0-1 1,0 0-1,0 1 1,0-1-1,0 0 0,1 1 1,-1-1-1,0 0 1,1 0-1,-1 1 1,1-1-1,-1 0 0,1 0 1,-1 0-1,1 1 1,0-1-1,0 0 0,0 0 1,0 0-1,-1 0 1,1 0-1,0-1 0,1 1 1,-1 0-1,0 0 1,0-1-1,0 1 0,0 0 1,1-1-1,-1 1 1,0-1-1,0 0 1,3 1-1,4 1 10,0-1 0,1 0 1,-1 0-1,10-1 0,-13 1-11,91-8 9,-73 4-22,0 1 0,0 1 0,0 1 0,33 5 0,-54-5 6,0 0 0,0 1 0,0-1 0,-1 1 0,1-1 0,0 1 0,-1 0-1,1 0 1,-1 0 0,1 0 0,-1 0 0,1 0 0,-1 0 0,1 1 0,-1-1 0,0 0 0,0 1 0,0-1 0,0 1 0,0-1-1,2 4 1,-2-1 3,0-1-1,0 1 1,-1 0-1,1-1 1,-1 1-1,1 0 0,-1-1 1,0 1-1,-1 4 1,1-7 3,0-1 0,0 0 1,0 0-1,0 0 0,0 0 1,0 0-1,0 0 0,0 0 1,0 0-1,0 0 0,0 0 0,-1 0 1,1 0-1,0 1 0,0-1 1,0 0-1,0 0 0,0 0 1,0 0-1,0 0 0,1 0 1,-1 0-1,0 0 0,0 0 1,0 0-1,0 1 0,0-1 0,0 0 1,0 0-1,0 0 0,0 0 1,0 0-1,0 0 0,0 0 1,0 0-1,0 0 0,0 0 1,0 0-1,0 0 0,0 0 1,0 0-1,1 0 0,-1 1 0,0-1 1,0 0-1,0 0 0,0 0 1,0 0-1,0 0 0,0 0 1,0 0-1,0 0 0,0 0 1,1 0-1,-1 0 0,0 0 1,0 0-1,0 0 0,0 0 0,0 0 1,0 0-1,0-1 0,0 1 1,0 0-1,0 0 0,0 0 1,1 0-1,-1 0 0,7-7 115,7-13 15,-6-1-102,-1-1 1,-1 1 0,-1-1 0,-1 0 0,-1 0 0,1-31 0,-2 33-134,-2 20 77,0-1 0,0 1 0,0 0 0,1 0 0,-1-1 0,0 1-1,0 0 1,1 0 0,-1-1 0,0 1 0,0 0 0,1 0 0,-1 0 0,0 0 0,1 0 0,-1-1 0,0 1 0,1 0 0,-1 0 0,0 0 0,1 0-1,-1 0 1,0 0 0,0 0 0,1 0 0,-1 0 0,0 0 0,1 0 0,-1 0 0,0 0 0,1 0 0,-1 1 0,0-1 0,1 0 0,-1 0 0,0 0 0,1 0-1,-1 0 1,0 1 0,1-1 0,20 10-1103,-11-5 162,-1-2 514,0-1 0,0 1 0,0-2-1,0 1 1,0-1 0,0 0 0,0-1 0,0 0 0,16-3 0,24-6-796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0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18836,'-21'9'741,"-87"43"1339,96-45-1846,0 0 1,1 1 0,1 1-1,-1 0 1,1 0 0,-14 18 0,22-26-215,1 1 1,0 0 0,0-1-1,-1 1 1,1 0 0,0-1 0,1 1-1,-1 0 1,0 0 0,1 0-1,-1 0 1,1-1 0,-1 1 0,1 0-1,0 0 1,0 0 0,0 0-1,0 0 1,0 0 0,0 0 0,1 2-1,0-2-31,0 1 1,0-1-1,0 0 0,1 0 0,-1-1 1,1 1-1,-1 0 0,1 0 0,0-1 0,-1 1 1,1-1-1,0 1 0,0-1 0,0 0 0,0 0 1,0 0-1,3 1 0,15 5-150,-1-1-1,1-1 1,0-1-1,1-1 1,-1-1-1,31 0 1,42 5-273,-89-6 443,1 0-1,-1 0 1,0 0 0,1 1 0,-1-1 0,6 5 0,-9-6 5,0 0-1,0 1 1,-1-1-1,1 1 1,0-1 0,-1 1-1,1-1 1,0 1-1,-1-1 1,1 1 0,-1 0-1,1-1 1,-1 1-1,1 0 1,-1-1 0,0 1-1,1 0 1,-1 0-1,0-1 1,0 1 0,1 0-1,-1 0 1,0 0-1,0-1 1,0 1 0,0 0-1,0 0 1,0 0 0,0 0-1,0-1 1,0 1-1,-1 0 1,1 0 0,0 0-1,0-1 1,-1 1-1,1 0 1,-1 0 0,1-1-1,-1 2 1,-4 3 111,1 0 1,-1 0-1,0-1 1,0 0 0,0 0-1,0 0 1,-1-1-1,1 1 1,-9 2-1,-4 2 221,1-1 0,-20 4-1,27-8-259,0-1 0,0 0 0,0 0-1,-1-2 1,-16 1 0,24-1-168,1 0-1,-1-1 1,0 1 0,0 0 0,0-1 0,1 0 0,-1 0-1,0 0 1,1 0 0,-1 0 0,0 0 0,1-1-1,0 1 1,-1-1 0,1 0 0,0 1 0,0-1-1,0 0 1,0 0 0,0-1 0,0 1 0,0 0-1,1-1 1,-3-3 0,2-10-338,9-5-132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0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89 149 18732,'0'2'600,"1"7"2674,11-8-1760,-11-1-1485,10-2 142,-1 1 0,1-1 0,-1-1 0,0 0 0,0 0 0,0-1 1,0 0-1,12-8 0,-18 9-167,0 1-1,0 0 1,0-1 0,0 0 0,0 0 0,-1 0 0,1 0-1,-1-1 1,0 0 0,0 1 0,0-1 0,-1 0 0,1 0 0,-1 0-1,0-1 1,0 1 0,-1-1 0,1 1 0,-1-1 0,1-6 0,-1 9-6,-1 0 1,0 0 0,-1 1 0,1-1 0,0 0 0,0 1 0,-1-1 0,1 0 0,-1 1 0,1-1 0,-1 1 0,0-1 0,0 1 0,0-1 0,1 1 0,-2-1 0,1 1 0,0 0 0,0-1 0,0 1 0,0 0 0,-1 0 0,1 0 0,-1 0 0,1 0 0,-1 0 0,1 1 0,-1-1 0,1 0 0,-1 1 0,1-1 0,-1 1 0,0-1 0,0 1 0,1 0 0,-1 0 0,0 0 0,-2 0 0,-3 0-7,0 0 0,0 1 0,0 0 0,0 0 0,0 1 0,0 0 0,0 0 0,-7 3-1,3 1-1,0 1-1,1-1 1,0 2-1,0-1 1,0 1-1,1 1 1,0 0-1,1 0 1,-10 14-1,12-15 10,0 1 0,1-1-1,0 1 1,1 0 0,0 1-1,0-1 1,1 1-1,0 0 1,1-1 0,0 1-1,-1 20 1,3-26 7,0 0 0,0-1 1,1 1-1,-1-1 0,1 1 0,0 0 0,0-1 0,0 0 1,1 1-1,-1-1 0,1 0 0,0 0 0,0 0 0,0 0 1,0 0-1,0 0 0,3 3 0,0-2-42,0 0 0,0-1 0,1 1 0,-1-1-1,1 0 1,0 0 0,0-1 0,0 1 0,6 0 0,12 3-167,0-2 1,1-1-1,48 0 1,-2-4 25,3-2-61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2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73 180 12659,'-13'7'1164,"1"0"0,-1 0-1,-16 5 1,26-24-309,0-38-97,3 50-735,0 0 0,0-1 1,0 1-1,0 0 0,0 0 0,0-1 1,0 1-1,0 0 0,0 0 1,0 0-1,0-1 0,0 1 0,0 0 1,1 0-1,-1 0 0,0-1 1,0 1-1,0 0 0,0 0 0,0 0 1,0-1-1,1 1 0,-1 0 1,0 0-1,0 0 0,0 0 0,0 0 1,1-1-1,-1 1 0,0 0 1,0 0-1,0 0 0,1 0 1,-1 0-1,0 0 0,0 0 0,1 0 1,-1 0-1,0 0 0,0 0 1,0 0-1,1 0 0,-1 0 0,0 0 1,0 0-1,1 0 0,-1 0 1,0 0-1,0 0 0,0 0 0,1 0 1,-1 0-1,0 0 0,0 1 1,0-1-1,1 0 0,-1 0 0,0 0 1,16 10 439,-13-7-287,1-1-138,-1 1 0,1-1 0,-1 0-1,0 1 1,0 0 0,0 0-1,0 0 1,-1 0 0,1 1-1,-1-1 1,0 0 0,0 1 0,0 0-1,0 0 1,-1-1 0,1 1-1,0 6 1,7 14 61,-8-22-83,1 0 0,-1-1 0,1 1 0,-1 0 0,1 0 0,-1-1-1,1 1 1,0-1 0,0 1 0,0-1 0,0 0 0,0 0 0,0 0 0,0 0 0,0 0 0,1-1 0,-1 1 0,3 0 0,3 0 45,1 0 0,-1 0 0,13-1 0,-7-1 5,441-12 685,-301 5-721,-19 0-52,158-3-56,-225 12 60,-1 3 0,90 16 0,66 18 42,-176-34-10,0-1-1,85-6 0,130-32 27,-2-1-10,320-11 58,-419 34-47,340 1 70,-418 10-93,83-12 0,82-23 44,-112 14 55,176-7 0,-131 36-35,-121-2-195,0-2 0,104-10-1,-160 7-38,18-4 268,-22 5-108,0 0-1,1 0 1,-1-1-1,0 1 1,1 0 0,-1 0-1,0-1 1,1 1-1,-1 0 1,0 0 0,1-1-1,-1 1 1,0 0 0,0-1-1,0 1 1,1 0-1,-1-1 1,0 1 0,0-1-1,0 1 1,0 0-1,0-1 1,0 1 0,1 0-1,-1-1 1,0 1 0,0-1-1,0 1 1,0 0-1,0-1 1,-1 1 0,1-1-1,0 1 1,0 0-1,0-1 1,0 1 0,0-1-1,0 1 1,-1 0 0,1-1-1,0 1 1,0 0-1,-1-1 1,1 1 0,0 0-1,0 0 1,-1-1 0,1 1-1,0 0 1,-1-1-1,-18-14 0,-6-1 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434 193 16972,'2'-8'421,"7"-13"726,9-39 0,-17 54-892,0 1 1,0-1-1,0 0 1,-1 0-1,0 0 1,0 0-1,0 0 1,-1 0-1,0 0 1,0 1-1,-4-12 1,5 16-212,-1 0 0,1 0 1,0-1-1,-1 1 0,1 0 1,-1 0-1,1 0 0,-1 0 0,0 0 1,1 0-1,-1 0 0,0 0 1,0 0-1,0 0 0,0 1 1,1-1-1,-1 0 0,0 0 0,-1 1 1,1-1-1,0 1 0,0-1 1,0 1-1,0-1 0,0 1 0,0 0 1,-1 0-1,1-1 0,0 1 1,0 0-1,0 0 0,-1 0 0,1 0 1,0 0-1,0 1 0,0-1 1,-1 0-1,1 0 0,0 1 0,0-1 1,0 1-1,0-1 0,0 1 1,0-1-1,0 1 0,0 0 0,0 0 1,0-1-1,0 1 0,0 0 1,-1 1-1,-4 5 33,-1-1 0,2 1 0,-1 0 0,1 1 0,-8 14-1,-3 12-25,1 0-1,2 2 0,1-1 0,3 2 0,0-1 0,-6 72 1,8 231 165,9-252-151,-1-46-46,0-20-1,-1-1-1,0 1 1,-7 39 0,6-59-16,1 1 0,0-1-1,0 0 1,-1 1 0,1-1-1,0 0 1,-1 1 0,1-1-1,-1 0 1,0 0 0,0 0-1,1 0 1,-1 0 0,0 0-1,0 0 1,0 0 0,0 0-1,0 0 1,-2 1 0,2-1 0,0-1 0,0 0 0,0 0 0,0 0 0,0 0 0,0 0 0,0 0 0,0 0 0,0 0 0,0 0 0,-1 0 0,1-1 0,0 1 0,1 0 0,-1-1 0,0 1 0,0-1 0,0 1 0,-1-2 0,-5-3 10,2 0 0,-1 0 0,0 0 0,1-1 0,-7-10 0,-28-43 65,2-2 0,3-1 0,-27-67 0,59 122-63,1 3-4,0 0 0,0 0 0,1 0 0,-1 0 0,1 0 0,0-1 0,0 1 0,0-8 0,1 12-8,1 0 0,-1-1 0,0 1 0,0 0 0,0-1 0,1 1 0,-1-1 0,0 1 0,1 0 0,-1 0 0,0-1 0,1 1 0,-1 0 0,0-1 0,1 1 0,-1 0 0,0 0 0,1 0 0,-1 0 0,1-1 0,-1 1 0,0 0 1,1 0-1,-1 0 0,1 0 0,-1 0 0,1 0 0,-1 0 0,0 0 0,1 0 0,-1 0 0,1 0 0,-1 0 0,1 0 0,-1 1 0,0-1 0,1 0 0,-1 0 0,1 0 0,-1 0 0,1 1 0,23 9 47,-19-8-31,24 11-286,1-3 1,0 0 0,58 10-1,-67-17 2,0-1-1,1-1 1,-1-1-1,1 0 1,-1-2-1,35-7 0,2-5-302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2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20780,'-9'26'779,"2"0"-1,0 0 0,-2 29 0,-5 81 356,11-82-612,7 110 1,-2-139-481,2 0 0,1 0 1,1 0-1,0-1 0,2 0 0,18 37 0,-24-57-132,1 1 0,-1-1 1,1-1-1,0 1 0,0 0 0,0-1 0,0 1 1,7 4-1,-9-7 46,0 0 1,0-1-1,0 1 0,0-1 0,0 1 1,0-1-1,1 1 0,-1-1 1,0 0-1,0 1 0,0-1 1,1 0-1,-1 0 0,0 0 0,0 0 1,1 0-1,-1 0 0,0 0 1,0-1-1,0 1 0,0 0 1,1-1-1,-1 1 0,0-1 0,0 1 1,0-1-1,0 1 0,0-1 1,0 0-1,0 0 0,0 1 1,0-1-1,0 0 0,0 0 0,-1 0 1,1 0-1,0-1 0,15-26-349,1-4-139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2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101 493 17012,'-11'9'734,"1"0"1,1 1-1,0 0 1,0 0-1,1 1 1,-12 22-1,16-27-576,1 0 0,0 1 0,0-1 0,1 1 0,-1 0 0,2 0 0,-1 0 0,1 0 0,0 0 0,0 0 0,1 0 0,0 0 0,0 0 0,2 9 0,-1-13-123,-1 0 1,1 0-1,0 0 1,1 0 0,-1 0-1,1 0 1,-1-1 0,1 1-1,0-1 1,0 1-1,0-1 1,0 0 0,0 1-1,0-1 1,1 0-1,-1-1 1,4 3 0,-1-1-7,0-1 1,0 0 0,1 0 0,-1 0 0,1-1 0,-1 1 0,1-1-1,10 0 1,-2-1-11,0 0 0,1-1 0,-1-1 0,0 0 0,0-1 0,22-7 0,-20 3-3,0 0-1,0-1 0,0-1 1,-1 0-1,0-1 0,14-13 0,-19 15-3,-1 0 0,0-1 0,0-1-1,-1 0 1,0 0 0,-1 0-1,0-1 1,-1 0 0,6-13 0,-11 22-10,0 0 1,-1 0 0,1-1 0,0 1 0,-1 0 0,0-1 0,0 1-1,1-1 1,-1 1 0,-1 0 0,1-1 0,0 1 0,-1-1 0,1 1-1,-2-3 1,2 5-1,0-1-1,-1 0 0,1 0 0,-1 1 0,0-1 0,1 0 0,-1 1 1,1-1-1,-1 1 0,0-1 0,0 0 0,1 1 0,-1 0 1,0-1-1,0 1 0,0-1 0,1 1 0,-1 0 0,0 0 1,0 0-1,0-1 0,0 1 0,0 0 0,0 0 0,0 0 0,1 0 1,-1 0-1,0 0 0,0 1 0,0-1 0,0 0 0,0 0 1,1 1-1,-1-1 0,0 0 0,0 1 0,0-1 0,1 1 1,-1-1-1,-1 2 0,-3 1 2,0 1 1,1 0 0,-1 0-1,1 0 1,0 1 0,0-1-1,1 1 1,-1 0-1,1 0 1,0 0 0,0 1-1,-3 9 1,5-12-1,0 1 0,0 0 0,0-1 0,0 1 0,1 0 0,-1-1 0,1 1 1,0 0-1,0 0 0,1 3 0,0-5 0,-1 0 1,1 0-1,-1 0 1,1 0-1,0 0 1,0 0-1,0 0 0,0 0 1,0-1-1,1 1 1,-1 0-1,0-1 1,1 1-1,-1-1 1,1 1-1,0-1 1,-1 0-1,4 2 1,1 0 3,-1-1 0,1 0 0,0 0 0,0-1 1,-1 0-1,1 0 0,0 0 0,0-1 0,0 1 0,1-2 1,-1 1-1,0 0 0,11-4 0,-3 1 11,0-1 0,0 0 0,-1-1 0,26-14 0,-20 7-5,-1 0 0,-1-2 0,0 0 0,0-1 0,-2-1 1,0 0-1,-1-1 0,0-1 0,-2 0 0,15-27 0,3-13 22,-3 0-1,24-78 1,-42 111-23,15-50 24,-22 67-34,0-1 1,0 0-1,-1 1 1,-1-1-1,1 0 1,-2-12 0,-3 11-4,-2 13-1,-5 21 14,-3 13 23,2 0 0,1 1 1,-9 64-1,16-78-11,2 1 0,1 0-1,1 0 1,1 0 0,1-1 0,11 49 0,-8-56-11,1 1 1,1-1-1,0 0 1,1 0-1,1-1 1,1 0-1,0-1 0,1 0 1,1 0-1,0-1 1,1-1-1,0 0 0,1-1 1,1 0-1,0-1 1,32 17-1,-24-21 5,-16-10-10,-12-10 3,-11-6-29,-2 0 1,0 1-1,-41-30 0,21 16-33,-99-75-153,13 12 49,123 94 154,-3-2 2,0 0 0,1 0-1,-1-1 1,0 1 0,1-1 0,0 0 0,0 1 0,0-1-1,0-1 1,-3-7 0,6 12 0,0-1 0,-1 1 0,1-1 0,0 0 0,0 1 0,0-1 0,0 1 0,0-1 0,0 1 0,0-1 0,0 0 0,0 1 0,0-1 0,0 1 0,0-1 0,0 1-1,1-1 1,-1 0 0,0 1 0,0-1 0,1 1 0,-1-1 0,0 1 0,1-1 0,-1 1 0,0 0 0,1-1 0,-1 1 0,1-1 0,-1 1 0,1 0 0,-1-1 0,1 1 0,-1 0 0,1-1 0,-1 1 0,1 0 0,-1 0 0,1 0 0,-1 0 0,2-1 0,30-2 22,-22 3-24,68-1-97,-34 1 228,-1-1 0,1-2 1,0-2-1,62-16 0,-20-8-47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730 154 17876,'8'-3'2160,"-13"9"-1087,-10 6-409,-14 13 1376,-8 7-376,-9 8-487,-1 4-313,-5 3-360,1-1-72,5-1-176,5-5-8,10-5-248,7-5-224,8-8-800,6-5-512,5-11 1232,5-5-249,-4 1-207</inkml:trace>
  <inkml:trace contextRef="#ctx0" brushRef="#br0" timeOffset="1">207 10 15971,'-21'7'1101,"1"0"-1,1 2 0,-1 0 0,-25 18 1,38-23-951,1 0 0,0 1 0,0 0 1,0 1-1,1-1 0,0 1 1,0 0-1,0 1 0,1-1 0,0 1 1,0 0-1,0 0 0,1 0 1,0 0-1,-2 12 0,4-17-123,0 0-1,1 0 1,-1 1-1,1-1 1,0 0 0,0 1-1,0-1 1,0 0-1,0 1 1,0-1-1,1 0 1,-1 1-1,1-1 1,0 0 0,-1 1-1,1-1 1,0 0-1,0 0 1,1 0-1,1 3 1,-1-3 8,0 0 0,1-1 1,-1 1-1,0-1 0,1 1 0,-1-1 0,1 0 0,-1 0 1,1 0-1,-1 0 0,1-1 0,0 1 0,-1-1 0,1 1 1,3-1-1,5 0 95,1-1 0,-1 0 0,0 0 0,0-1 0,0-1 1,0 0-1,15-6 0,-12 3 83,0-1 0,0 0 0,-1-1-1,0-1 1,19-16 0,-27 21-131,0-1 0,0 0 0,-1 0 0,0 0 0,0 0 0,0-1 0,0 1 0,-1-1 0,0 0 0,0 0 0,-1 0 0,1-1 0,-2 1 0,1 0 0,1-10-1,-3 14-60,1-1-1,-1 1 0,0 0 0,0 0 0,0 0 0,0-1 0,0 1 0,0 0 1,-1 0-1,1 0 0,-1-1 0,0 1 0,0 0 0,1 0 0,-1 0 0,-1 0 1,1 0-1,0 0 0,0 1 0,-1-1 0,1 0 0,-1 1 0,1-1 0,-1 1 1,0-1-1,1 1 0,-1 0 0,0-1 0,0 1 0,0 0 0,0 0 0,0 1 1,0-1-1,-1 0 0,1 1 0,0-1 0,0 1 0,0 0 0,-1 0 0,1 0 1,0 0-1,-3 0 0,-2 0-81,-1 1-1,1 0 1,-1 1 0,1 0 0,0 0-1,-1 0 1,1 1 0,0 0 0,0 0 0,1 1-1,-9 6 1,7-5-106,1 1 0,1 0 0,-1 0 0,1 0 0,0 1 0,0 0 0,1 0 0,0 1 0,1-1 0,-1 1 0,1 0 0,1 0-1,-1 0 1,2 1 0,-1 0 0,1-1 0,0 1 0,-1 17 0,8 22-556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2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 17620,'1'-4'453,"4"-15"2557,-4 17-1410,-2 13-298,-2 11-707,-4 24-258,-2 67 1,8-111-305,1-1 0,0 1-1,1 0 1,-1 0 0,0-1 0,0 1 0,1-1 0,-1 1 0,1 0 0,-1-1 0,1 1-1,0-1 1,1 3 0,-1-3-9,-1-1-1,1 0 1,-1 1-1,1-1 1,0 0-1,0 1 1,-1-1-1,1 0 1,0 0-1,-1 0 1,1 1-1,0-1 1,0 0-1,-1 0 1,1 0-1,0 0 1,0-1-1,-1 1 1,1 0-1,0 0 1,-1 0-1,1 0 1,0-1-1,0 1 1,-1 0-1,1-1 1,-1 1-1,1-1 1,0 1-1,-1 0 1,1-1-1,0 0 1,31-24 705,40-38-1,-49 41-600,1 1 0,0 2 0,42-27-1,-49 40-122,-17 6-5,0 0 0,0 0-1,1 0 1,-1 0 0,0 0 0,0 0 0,1 0 0,-1 0 0,0 0 0,0 0 0,1 0 0,-1 0 0,0 0 0,0 0-1,1 0 1,-1 0 0,0 0 0,0 0 0,1 1 0,-1-1 0,0 0 0,0 0 0,0 0 0,1 0 0,-1 1 0,0-1 0,0 0-1,0 0 1,0 0 0,1 1 0,-1 1-2,0 0 0,0 0-1,0 0 1,-1 0 0,1 0-1,0 0 1,-1 0 0,1-1 0,-1 1-1,0 0 1,0 0 0,-1 2-1,-13 28-1,4-11 12,1 1 0,-10 33 0,19-55-7,1 1 0,0-1 0,0 1 0,-1-1 0,1 1 0,0-1 0,0 1 0,0-1 0,0 1 0,-1 0 0,1-1 0,0 1 0,0-1 0,0 1 0,0-1 0,0 1 0,0-1 0,1 1 0,-1 0 0,0-1 0,0 1 0,0-1 0,0 1 0,1-1 0,-1 1 0,0-1 0,1 1 0,-1-1 0,0 1 0,1-1 0,-1 0 0,0 1 0,1-1 0,-1 1 0,1-1 0,-1 0 0,1 1 0,-1-1 0,1 0 0,-1 0 0,1 1 0,-1-1 0,1 0 0,-1 0 0,1 0 0,-1 0 0,1 0 0,0 0 0,-1 0 0,1 0 0,-1 0 0,1 0 0,-1 0 0,1 0 0,-1 0 0,2 0 0,32-13 10,-33 13-11,79-46-17,-55 30-20,51-22 1,-75 37 36,0 1 0,0-1 0,0 1 1,0-1-1,0 1 0,0 0 0,1 0 0,-1-1 1,0 1-1,0 0 0,0 0 0,1 0 0,-1 0 1,0 0-1,0 1 0,2-1 0,-3 1 1,1-1-1,-1 0 1,1 1 0,-1-1-1,1 1 1,-1-1-1,0 1 1,1-1-1,-1 0 1,0 1 0,1-1-1,-1 1 1,0 0-1,1-1 1,-1 1 0,0-1-1,0 1 1,0-1-1,0 1 1,0 0 0,0-1-1,0 2 1,0 4 3,-1 0 1,0 0 0,0 0-1,0 0 1,-3 6-1,0 0-3,4-10-115,-7 35 435,10-20-1005,-3-17 601,0 0 1,0 1-1,1-1 1,-1 0-1,0 1 0,0-1 1,1 0-1,-1 1 1,0-1-1,1 0 1,-1 0-1,0 0 0,1 1 1,-1-1-1,0 0 1,1 0-1,-1 0 1,1 0-1,-1 1 1,0-1-1,1 0 0,-1 0 1,1 0-1,-1 0 1,1 0-1,-1 0 1,0 0-1,1 0 0,-1 0 1,1-1-1,0 1 1,34-16-1260,-15 4 558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2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17 19284,'0'-1'83,"0"0"-1,0 1 1,0-1-1,0 0 1,0 1 0,-1-1-1,1 0 1,0 0-1,-1 1 1,1-1 0,0 0-1,-1 1 1,1-1-1,-1 1 1,1-1-1,-1 0 1,1 1 0,-1-1-1,1 1 1,-1 0-1,0-1 1,1 1-1,-1-1 1,0 1 0,1 0-1,-1-1 1,0 1-1,0 0 1,1 0 0,-1 0-1,0 0 1,0-1-1,1 1 1,-1 0-1,0 0 1,0 0 0,1 1-1,-1-1 1,0 0-1,-1 0 1,-3 1 165,0 0 0,0 0 0,0 0 0,1 1 0,-7 2 0,1 1-12,0 0-1,1 1 1,0 0-1,0 1 0,1 0 1,-1 0-1,-11 14 0,15-15-213,0 1-1,0-1 1,0 1-1,1 0 1,0 0-1,0 1 1,1-1-1,0 1 1,0 0-1,-3 13 1,6-19-18,0-1-1,-1 1 1,1-1 0,0 1 0,0-1 0,0 1 0,0-1 0,0 1-1,0-1 1,0 1 0,0-1 0,1 0 0,-1 1 0,1-1 0,-1 1 0,1-1-1,-1 0 1,1 1 0,0-1 0,0 0 0,0 1 0,-1-1 0,1 0 0,0 0-1,1 0 1,-1 0 0,0 0 0,0 0 0,0 0 0,1-1 0,-1 1 0,0 0-1,1-1 1,-1 1 0,0 0 0,1-1 0,-1 0 0,1 1 0,-1-1 0,3 0-1,2 0 13,0 0 0,0 0 0,0 0 0,0-1 0,0 0-1,0 0 1,-1-1 0,11-4 0,1-1 25,-1-2 1,0 0-1,-1-1 0,0-1 1,-1 0-1,0-1 0,0 0 1,-1-1-1,-1-1 0,15-20 1,-22 24-10,-8 10 28,-12 15 2,13-11-70,-6 8 30,2 0 1,-11 24-1,16-34-30,0 1-1,0 0 1,1-1-1,-1 1 1,1 0 0,0-1-1,0 1 1,0 0-1,0 3 1,0-5-5,0 0 0,1 0 0,-1 0-1,0 0 1,1 0 0,-1 0 0,1 0 0,-1-1 0,1 1 0,-1 0 0,1 0-1,-1 0 1,1-1 0,0 1 0,0 0 0,-1-1 0,1 1 0,0 0 0,0-1-1,0 1 1,0-1 0,-1 0 0,1 1 0,0-1 0,1 1 0,2-1-122,-1 1 1,1-1 0,-1 0-1,0 0 1,1 0-1,-1 0 1,1-1 0,-1 1-1,0-1 1,1 0 0,-1 0-1,0 0 1,1 0-1,-1-1 1,0 1 0,3-3-1,7-4-268,-1-1 0,14-11 0,10-14-225,2-11-179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3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17988,'-32'73'3056,"20"-47"-2063,1 1 0,0-1-1,-5 30 1,14-47-895,0 0 0,1 0 1,0 0-1,1 1 0,0-1 0,0 0 1,1 0-1,0 0 0,1 1 1,0-1-1,1-1 0,-1 1 1,7 13-1,-1-4-74,0-2 49,-13-30 15,-35-114-12,97 163-134,-54-32 57,1-1 1,-1 1-1,0-1 0,1-1 1,0 1-1,-1 0 1,1-1-1,0 0 1,0 0-1,0 0 0,0 0 1,8 0-1,-7-1 1,1-1-1,-1 0 1,0 0-1,0 0 1,0-1-1,0 1 1,0-1 0,0-1-1,7-3 1,-2 0 35,1-1 0,-1 0 1,-1 0-1,1-1 1,-1-1-1,-1 0 0,1 0 1,-2 0-1,1-1 1,11-20-1,-14 14 94,-6 16-126,1 0 0,0 0 0,0 0 1,0-1-1,0 1 0,0 0 0,0 0 0,0 0 0,0 0 0,-1 0 0,1-1 1,0 1-1,0 0 0,0 0 0,0 0 0,0 0 0,-1 0 0,1 0 0,0 0 1,0 0-1,0 0 0,0 0 0,-1-1 0,1 1 0,0 0 0,0 0 0,0 0 1,-1 0-1,1 0 0,0 0 0,0 0 0,0 0 0,0 1 0,-1-1 0,1 0 0,0 0 1,0 0-1,0 0 0,0 0 0,-1 0 0,1 0 0,-2 1 8,-1 1 0,1-1 0,0 1 0,-1-1 0,1 1 0,0 0 0,0-1 0,-3 5 0,-5 7 10,1-1 0,0 2 0,-10 20 1,17-30-17,0 0 0,0 1 1,0 0-1,1-1 1,-1 1-1,1 0 0,0 0 1,1-1-1,-1 1 0,1 0 1,0 0-1,0 0 0,0 0 1,1 0-1,1 6 1,-1-9-7,0-1 0,-1 0 0,1 0 0,0 0 0,0 1 0,-1-1 0,1 0 0,0 0 0,0 0 0,0 0 1,1-1-1,-1 1 0,0 0 0,0 0 0,0-1 0,0 1 0,1-1 0,-1 1 0,0-1 0,1 1 0,-1-1 0,0 0 1,1 1-1,-1-1 0,1 0 0,-1 0 0,0 0 0,1 0 0,-1-1 0,1 1 0,-1 0 0,0 0 0,1-1 1,-1 1-1,2-1 0,4-2-3,1 0 1,-1 0-1,1 0 0,10-7 1,-5 1 53,-1 0 0,0 0-1,19-19 1,-28 25-29,1-1-1,-1 0 0,1 0 1,-1 0-1,0 0 1,-1-1-1,1 1 0,-1-1 1,0 1-1,0-1 1,0 0-1,-1 0 0,0 0 1,2-8-1,-4 6 19,-1 8-14,-3 3 33,-4 0-136,8-5 48,0 6 32,1-4 29,-7 21 9,2-10-59,1-1 0,-6 24-1,1-2-26,6-16-310,3-17 307,0 0 0,0 0 0,0 1 0,0-1 0,0 0 0,0 0 0,1 0 0,-1 0 0,0 1 0,0-1 0,0 0 0,0 0 0,0 0 0,0 0 0,0 0 0,0 0 0,0 1 0,1-1 0,-1 0 0,0 0 0,0 0 0,0 0 0,0 0 0,0 0 0,1 0-1,-1 0 1,0 0 0,0 0 0,0 0 0,0 0 0,1 0 0,-1 1 0,0-1 0,0 0 0,0 0 0,0 0 0,1-1 0,-1 1 0,0 0 0,15-9-2712,-14 9 2997,5-5-1095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3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9 185 17684,'0'-1'137,"1"1"-1,-1 0 1,1 0 0,-1 0 0,1 0 0,0 0-1,-1 0 1,1 0 0,-1 0 0,1 0 0,-1 0 0,1 0-1,-1 0 1,1 0 0,-1 1 0,1-1 0,-1 0-1,1 0 1,-1 0 0,1 1 0,-1-1 0,0 0 0,1 1-1,-1-1 1,1 0 0,-1 1 0,1 0 0,4 16 2248,-8 24-363,2-36-1864,-23 112 1155,25-108-1329,6-15 24,5-14 42,-3-4-28,-1-1 0,5-27 0,-13 51-23,0 1 0,0 0 0,0 0 0,1 0 0,-1 0 0,0 0 0,0-1 0,0 1 1,1 0-1,-1 0 0,0 0 0,0 0 0,0 0 0,1 0 0,-1 0 0,0 0 1,0 0-1,0 0 0,1 0 0,-1 0 0,0 0 0,0 0 0,1 0 0,-1 0 0,0 0 1,0 0-1,0 0 0,1 0 0,-1 0 0,0 0 0,0 0 0,0 1 0,1-1 1,-1 0-1,0 0 0,0 0 0,0 0 0,1 0 0,-1 1 0,0-1 0,0 0 0,16 12 23,1 0-18,-9-9-11,0-1 1,0 1 0,0-1-1,0 0 1,0-1 0,0 0-1,1 0 1,-1-1 0,1 0-1,-1-1 1,0 0 0,1 0-1,-1 0 1,0-1 0,0 0-1,0-1 1,0 0 0,0 0-1,-1-1 1,1 0 0,-1 0-1,11-9 1,-8 1-39,-11 5-9,0 7 52,0-1 0,0 1 0,0 0 0,0 0 0,0 0 0,0 0 0,0 0 0,0 0 0,0 0 0,0 0-1,0 1 1,0-1 0,0 0 0,0 1 0,1-1 0,-1 0 0,0 1 0,0-1 0,0 1 0,0-1 0,0 2 0,-5 1 1,1 1-1,0 1 1,0-1 0,-6 8-1,9-10 3,1 0 1,-1 0-1,1 0 0,-1 0 0,1 0 0,0 0 0,0 0 0,0 0 0,0 0 0,1 0 0,-1 1 0,0-1 1,1 0-1,0 1 0,-1 3 0,2-5-3,-1 0 0,1 0 0,-1 0 0,1 0 1,-1 0-1,1 0 0,0 0 0,-1 0 0,1-1 1,0 1-1,0 0 0,0 0 0,0-1 0,0 1 0,0-1 1,0 1-1,0-1 0,0 1 0,0-1 0,0 1 0,0-1 1,0 0-1,0 0 0,0 1 0,0-1 0,0 0 0,0 0 1,0 0-1,1 0 0,-1 0 0,0-1 0,2 1 0,39-8-255,-26 3 35,1-1-1,-1-1 0,-1 0 0,1-1 1,-1-1-1,0-1 0,-1 0 0,18-16 1,-12 7-242,-1-1 0,0-1 0,-1-1-1,21-35 1,-36 53 382,18-34-351,-20 36 428,0 1-1,0-1 1,0 1-1,-1-1 0,1 0 1,-1 1-1,1-1 1,-1 0-1,1 1 1,-1-1-1,0 0 0,0 0 1,0 1-1,0-1 1,0 0-1,-1 1 0,1-1 1,0 0-1,-2-2 1,2 3 16,0 1 0,-1 0 1,1 0-1,-1-1 0,1 1 0,-1 0 1,1 0-1,-1 0 0,1 0 1,0 0-1,-1 0 0,1 0 1,-1 0-1,1 0 0,-1 0 1,1 0-1,-1 0 0,1 0 0,-1 0 1,1 0-1,-1 0 0,1 0 1,0 0-1,-1 1 0,1-1 1,-1 0-1,1 0 0,0 1 0,-1-1 1,0 1-1,-14 11 343,6-3-121,0 0 1,1 1 0,0 0-1,1 1 1,0 0-1,-10 20 1,13-22-117,1 0 0,-1 0 0,2 1 0,-1-1 0,1 0 0,0 1 0,1 0 1,0-1-1,1 18 0,1-22-124,0-1 0,1 1 0,-1-1 1,1 0-1,-1 0 0,1 1 0,0-1 0,1-1 1,-1 1-1,1 0 0,0 0 0,0-1 0,0 0 1,5 5-1,-6-6-38,0 0 0,0 0 0,1-1 0,-1 1 0,1 0 0,-1-1 0,1 0 0,0 1 1,0-1-1,0 0 0,-1 0 0,1-1 0,0 1 0,0 0 0,0-1 0,0 0 0,0 0 0,0 0 0,0 0 1,0 0-1,0-1 0,4 0 0,-6 0 55,1 0 0,-1 0 0,1 0 0,-1 0 0,1 0 1,-1 0-1,0 0 0,1-1 0,-1 1 0,0 0 0,0-1 0,0 1 0,0-1 0,0 1 1,0-1-1,-1 0 0,1 1 0,0-1 0,-1 0 0,1 1 0,-1-1 0,0 0 0,1-2 1,-1 3 3,0 1 0,0 0 1,0 0-1,0-1 0,0 1 0,0 0 1,1 0-1,-1 0 0,0-1 1,0 1-1,0 0 0,1 0 1,-1 0-1,0 0 0,0 0 1,1-1-1,-1 1 0,0 0 1,0 0-1,1 0 0,-1 0 0,0 0 1,0 0-1,1 0 0,-1 0 1,0 0-1,0 0 0,1 0 1,-1 0-1,0 0 0,0 0 1,1 0-1,-1 0 0,0 0 1,0 0-1,1 0 0,-1 1 1,0-1-1,15 4 73,-12-3-36,12 3-92,1 0 1,-1-2 0,1 0-1,0 0 1,0-1 0,0-1 0,0-1-1,-1 0 1,1-2 0,0 1-1,-1-2 1,29-9 0,-32 7-110,-9 5 97,-5 2 41,-13 19 191,13-17-149,0 1 0,1 0 1,0 0-1,0 0 0,0 0 1,0 0-1,0 0 0,1 0 1,0 0-1,0 0 0,0 0 1,0 0-1,1 0 0,0 0 1,-1 0-1,4 6 0,1 3 38,1 0 0,0 0-1,13 18 1,-11-21-52,-2 2 0,1-1 0,-2 1 0,6 12 0,-10-17-15,1 1 0,-1-1 0,0 1 1,-1-1-1,0 1 0,0 0 0,-1-1 0,1 1 0,-2-1 0,-2 12 0,3-16 5,0 0 0,1 0 0,-1-1 0,0 1 0,-1 0 1,1-1-1,0 1 0,-1-1 0,0 1 0,1-1 0,-1 1 1,0-1-1,0 0 0,0 0 0,-1 0 0,1 0 0,0-1 1,-1 1-1,1-1 0,-1 1 0,0-1 0,1 0 0,-1 0 1,0 0-1,0 0 0,0 0 0,0-1 0,1 1 0,-7-1 1,6 0 11,0-1 0,0 0 0,-1 0 0,1 0 0,0 0 0,0-1 0,0 1 0,0-1 1,1 0-1,-1 0 0,0 0 0,1 0 0,-1 0 0,1-1 0,-1 1 0,1-1 0,0 1 1,0-1-1,1 0 0,-1 0 0,-2-4 0,-1-3 38,0-1 0,1 0-1,0 0 1,-5-22 0,8 23-24,-1 1 1,1-1-1,1 0 0,0 0 0,0 1 1,1-1-1,0 0 0,4-18 1,-3 23-64,0 0 0,0-1 0,0 1 0,1 0 1,0 0-1,0 1 0,0-1 0,0 0 0,1 1 0,-1 0 1,1 0-1,0 0 0,1 0 0,-1 1 0,1 0 0,9-6 1,-2 4-121,-1 0-1,1 1 1,0 0 0,1 1 0,-1 1 0,21-2 0,7 0-140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3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12 19540,'5'-9'2129,"-5"6"-1489,-20 11-272,-6 12 1328,-12 13-872,-2 9-223,-6 8-257,2 4-96,8 1-64,12-2-16,13-8-40,11-9 8,17-10-160,9-7-136,15-13-1009,7-4 1057,4-9-144,0-2-96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3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22093,'0'3'228,"-1"0"1,0 0 0,1 0 0,-1 0 0,0-1-1,-1 1 1,1 0 0,0-1 0,-3 4-1,-2 6 155,-16 39-88,2 1 1,2 1-1,2 1 1,3 0 0,-8 66-1,21-99-191,0-21-102,0 1 1,0-1 0,1 0 0,-1 0 0,0 0-1,0 0 1,0 0 0,0 0 0,0 0 0,0 0 0,0 1-1,0-1 1,0 0 0,0 0 0,0 0 0,0 0 0,0 0-1,0 0 1,1 0 0,-1 0 0,0 0 0,0 0-1,0 0 1,0 0 0,0 0 0,0 0 0,0 1 0,1-1-1,-1 0 1,0 0 0,0 0 0,0 0 0,0 0-1,0 0 1,0 0 0,0 0 0,1 0 0,-1 0 0,0-1-1,0 1 1,0 0 0,0 0 0,0 0 0,0 0 0,0 0-1,0 0 1,1 0 0,-1 0 0,0 0 0,0 0-1,0 0 1,0 0 0,0 0 0,0 0 0,0-1 0,0 1-1,0 0 1,0 0 0,0 0 0,0 0 0,0 0 0,1 0-1,-1-1 1,2-2 29,0-1 0,0 0 0,0 0 0,-1 0 0,1 0 0,0-6 0,3-12 19,-2 0-1,0-1 1,-1 1-1,-1-1 1,-5-42-1,-2 41-65,6 23 14,0 0-1,0 1 1,0-1 0,0 0 0,-1 1 0,1-1 0,0 0-1,0 1 1,-1-1 0,1 0 0,0 1 0,-1-1 0,1 1-1,0-1 1,-1 1 0,1-1 0,-1 1 0,1-1 0,-1 1-1,1-1 1,-1 1 0,0 0 0,1-1 0,-1 1 0,1 0-1,-1-1 1,0 1 0,0 0 0,1 0-1,-1 1 1,1 0 0,0-1-1,0 1 1,0 0-1,0-1 1,-1 1-1,1-1 1,0 1 0,0 0-1,0-1 1,0 1-1,0 0 1,1-1-1,-1 1 1,0 0 0,0-1-1,0 1 1,1-1-1,-1 1 1,0 0-1,0-1 1,1 1 0,-1-1-1,1 1 1,-1-1-1,0 1 1,1-1-1,0 1 1,13 18-19,-5-12 8,0 1 1,0-2-1,0 0 0,1 0 0,0 0 0,1-2 0,-1 1 1,1-1-1,0-1 0,-1 1 0,2-2 0,20 3 0,-11-3-53,1-1-1,0-1 0,0 0 0,-1-2 0,39-8 0,-46 8 6,-2-2-1,1 1 1,0-2 0,-1 0 0,0 0 0,0-1 0,0-1-1,17-12 1,-22 11 1,-12 9 92,-14 11 103,12-6-69,1 1 1,0 0 0,0 0 0,1 1-1,0 0 1,0 0 0,-5 11-1,9-17-45,0 0 0,1 1 0,-1-1-1,0 0 1,1 1 0,-1-1-1,1 1 1,0 0 0,0-1 0,0 1-1,0-1 1,0 1 0,2 3 0,-2-4-7,1 0 0,0-1 0,0 1 0,0-1 0,0 1 0,0-1 0,0 1 0,1-1 0,-1 0 0,0 0 0,1 0 0,-1 1 0,1-1 0,-1-1 0,1 1 0,-1 0 0,1 0 0,0 0 0,-1-1 0,1 1 0,3 0 0,7 1-34,0-1 0,-1 0 0,1 0 1,0-1-1,0-1 0,0 0 0,0 0 0,-1-1 0,23-7 1,6-4-278,54-27 0,-77 32 133,3-2 319,-33 22 396,10-10-469,0 0 0,0 0 0,1 0 0,0 1 0,-1-1 0,1 1 0,-3 3 1,5-6-70,0 1 0,0-1 0,0 0 0,0 1 0,-1-1 0,1 0 0,0 1 0,0-1 0,0 0 0,0 1 0,0-1 0,0 1 0,0-1 0,0 0 0,0 1 0,0-1 0,0 1 1,0-1-1,0 0 0,0 1 0,0-1 0,0 0 0,1 1 0,-1-1 0,0 1 0,0-1 0,1 1-2,0-1 1,0 1-1,0 0 0,0-1 1,0 1-1,-1-1 1,1 0-1,0 1 0,0-1 1,0 0-1,0 0 0,0 1 1,0-1-1,0 0 0,2 0 1,19 0-45,0-1 1,0-1 0,0-1 0,0-1 0,30-10-1,-28 7-126,1 1 0,1 2 0,44-4 0,-67 9 173,-1-1 1,1 1 0,0-1 0,0 1 0,0 0 0,-1 0 0,1 0 0,-1 0 0,1 1-1,-1-1 1,1 1 0,-1 0 0,0-1 0,1 1 0,-1 0 0,0 0 0,3 5 0,21 16 231,-17-19-248,-1-1 0,1 1 0,0-1-1,-1-1 1,1 1 0,1-2 0,10 2 0,36 9-1840,-77-28-2170,8 6 3535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3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23149,'0'12'1624,"3"-4"-1368,4 0-80,3 1 64,3 3-928,7-4 640,2-2-128,2-1-152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8:3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75 120 18564,'0'2'169,"-1"0"-1,1-1 1,0 1 0,0-1 0,0 1-1,0 0 1,1-1 0,-1 1-1,0-1 1,1 1 0,-1 0 0,1-1-1,0 1 1,-1-1 0,1 1-1,0-1 1,0 0 0,0 1 0,0-1-1,1 2 1,0-1 69,1-1 0,-1 1 0,1 0 0,-1-1 0,1 0 0,0 1-1,-1-1 1,1 0 0,0 0 0,4 0 0,5 1 200,0-1 0,0 0 0,0-1 0,16-2 0,-14 1-312,-1-1 1,0-1 0,0 0-1,0 0 1,22-11-1,-31 13-118,0-1-1,0 0 1,-1 1-1,1-2 0,-1 1 1,1 0-1,-1-1 1,0 1-1,0-1 1,0 0-1,-1 0 0,1 0 1,-1-1-1,1 1 1,-1-1-1,0 1 0,0-1 1,-1 0-1,1 1 1,-1-1-1,0 0 0,0 0 1,1-4-1,-2 6-5,0-1 0,0 1-1,0 0 1,0 0-1,-1 0 1,1 0 0,-1 0-1,1 0 1,-1 0-1,0 0 1,0 0 0,1 0-1,-2 0 1,1 0-1,0 0 1,0 1 0,0-1-1,-3-2 1,1 1-2,-1 1-1,1-1 1,0 1 0,-1 0 0,0 0-1,1 0 1,-1 1 0,0-1 0,-5 0 0,-1-1-5,-1 1 0,0 1 1,-1 0-1,1 0 1,0 1-1,-15 1 0,13 2-1,-1-1 0,0 2 0,0 0 0,1 0 0,0 1-1,-24 13 1,30-14 7,0 0-1,0 1 1,1 0-1,-1 0 0,1 0 1,0 1-1,1 0 1,-1 0-1,1 0 0,0 1 1,1-1-1,0 1 1,-4 8-1,7-12-2,-1 0-1,1 0 1,0 0 0,1 1 0,-1-1-1,1 0 1,-1 0 0,1 1-1,0-1 1,0 0 0,0 0 0,1 1-1,-1-1 1,1 0 0,-1 0 0,1 0-1,3 6 1,-2-5-15,0 0 0,1-1 0,0 1 0,-1-1 1,1 1-1,1-1 0,-1 0 0,0 0 0,1 0 0,0-1 0,5 4 0,4 1 40,1-2-1,0 1 0,-1-1 0,2-1 0,-1-1 1,26 4-1,15-4-57,0-2-30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3:0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10706,'-6'5'1186,"5"-4"-936,0 0 0,-1 0 0,1 0-1,0 0 1,0 1 0,-1-1 0,1 0 0,0 1 0,1-1 0,-1 0 0,0 1 0,0-1 0,-1 4 0,27 6 626,-3 5-797,-16-12-9,0 1 0,0-1 0,0 0 0,1 0 0,0-1 0,0 0-1,0 0 1,0 0 0,10 2 0,0-1 37,0 1 0,0 1 0,0 1 0,-1 1 1,0 0-1,-1 1 0,24 17 0,23 13 108,-49-32-175,-2 0-1,1 1 0,-1 0 1,0 1-1,-1 0 1,0 1-1,0 0 0,-1 1 1,-1-1-1,0 2 1,0-1-1,12 25 0,6 19 50,30 54-5,-46-93-76,1 1 0,0-1 0,2-1-1,17 18 1,73 60 30,30 29-12,-116-105-26,370 351 6,238 221 40,-303-290-38,-37-39 8,-229-204-16,2-2 0,2-3 0,72 46 0,3-17-1,38 26 1,-139-83 2,0 3 0,54 52 1,-27-13-3,79 77 2,-112-118-8,0-1 0,2-1 0,47 26 0,61 17 4,16 8 11,-149-70 15,0 0 0,0 1 0,-1-1 0,1 1 0,-1 0 0,1 0 1,-1 1-1,0-1 0,-1 1 0,1 0 0,-1 0 0,0 0 0,0 0 0,-1 1 0,1-1 0,-1 1 0,0 0 0,-1-1 0,0 1 0,1 0 0,-2 0 0,1 8 1,-2-8-64,1-6 16,0 0-1,0 1 1,0-1 0,0 0-1,-1 0 1,1 1-1,0-1 1,0 0 0,0 1-1,0-1 1,0 0 0,0 0-1,0 1 1,0-1-1,0 0 1,0 1 0,0-1-1,0 0 1,0 0-1,0 1 1,0-1 0,0 0-1,0 1 1,0-1 0,1 0-1,-1 0 1,0 1-1,0-1 1,0 0 0,0 0-1,1 1 1,-1-1 0,0 0-1,0 0 1,0 0-1,1 1 1,-1-1 0,1 0-148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0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4548 12027,'-302'32'2059,"304"-34"-2011,1-1 0,-1 1 0,1 0 0,0 0 1,0 0-1,0 0 0,3-1 0,193-104 165,-28 15-166,-78 44 13,776-371 832,55 31-222,-98 41-532,-483 201-116,1308-603 29,316-222 286,-1573 771-280,793-367 635,-228 166 418,-835 357-836,32-15-279,-154 59-2,0-1-1,0 0 0,0 0 0,0 0 0,0 0 1,0 0-1,0 0 0,0-1 0,-1 1 0,1-1 1,0 1-1,2-4 0,-6 0-100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126 111 20444,'-9'2'417,"-1"0"0,0 0 0,1 1 0,-1 0 0,1 0 0,0 1 0,0 1 0,-11 7 0,17-11-350,1 1 0,0-1 0,0 1 0,0 0 0,0 0 0,0 0 0,0 0 0,1 0 0,-1 1 0,1-1 0,-1 0 0,1 1 0,0-1 0,0 1 0,0-1 0,0 1 0,0 0 0,1-1 0,-1 1 0,1 0 1,0 0-1,0-1 0,0 1 0,0 0 0,0 0 0,1-1 0,-1 1 0,1 0 0,-1-1 0,1 1 0,0-1 0,0 1 0,0-1 0,3 5 0,-1-2-17,-1-1-1,1 0 0,0-1 1,0 1-1,0 0 1,1-1-1,-1 0 1,1 0-1,0 0 1,0 0-1,0 0 1,0-1-1,0 1 1,1-1-1,-1-1 1,1 1-1,-1 0 1,1-1-1,0 0 1,-1 0-1,1-1 1,0 1-1,0-1 1,0 0-1,-1 0 1,1 0-1,0-1 1,7-2-1,0 1 79,-1-1 0,1-1 0,-1 0 0,0 0 0,-1-1 0,1 0 0,-1-1 0,0 0 0,0-1 0,14-13 0,-19 15-57,0 0 0,0 0 0,-1 0 0,0-1 0,0 0 0,0 0 0,-1 0 0,0 0 0,0 0 0,0-1 0,-1 1 0,0-1 0,1-8 0,-2 11-55,-1 0 1,0 0-1,0 0 0,0 0 0,0 0 1,-1 0-1,0 0 0,0 0 1,0 0-1,0 0 0,0 0 0,-1 0 1,0 0-1,0 1 0,0-1 0,0 1 1,-1-1-1,1 1 0,-1 0 1,0 0-1,0 0 0,0 0 0,-4-2 1,-1-1-136,0 1 1,-1 0-1,1 1 1,-1-1-1,-12-2 1,16 5-114,0 0 0,-1 1 0,1-1 0,-1 1 0,1 1 0,-1-1 0,1 1 0,-1 0 0,0 0 0,-5 1 1,11-1 218,-1 0 1,1 1 0,0-1 0,0 0 0,0 0 0,0 0 0,0 0 0,0 0 0,-1 0 0,1 0 0,0 0-1,0 0 1,0 0 0,0 0 0,0 1 0,0-1 0,0 0 0,-1 0 0,1 0 0,0 0 0,0 0 0,0 1-1,0-1 1,0 0 0,0 0 0,0 0 0,0 0 0,0 0 0,0 1 0,0-1 0,0 0 0,0 0 0,0 0 0,0 0-1,0 0 1,0 1 0,0-1 0,0 0 0,0 0 0,0 0 0,0 0 0,0 0 0,0 1 0,0-1 0,1 0-1,4 10-701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13859,'11'-26'2836,"-9"21"-2072,0-1 1,0 1-1,1 0 1,0 0-1,3-5 1,-6 9-711,1 1 1,-1 0-1,0 0 1,0 0-1,0-1 1,0 1-1,1 0 1,-1 0-1,0 0 1,0 0-1,0-1 1,1 1-1,-1 0 1,0 0-1,0 0 1,1 0-1,-1 0 1,0 0-1,0 0 1,1 0-1,-1 0 1,0 0-1,0 0 0,1 0 1,-1 0-1,0 0 1,0 0-1,1 0 1,-1 0-1,0 0 1,0 0-1,1 0 1,-1 0-1,0 0 1,0 0-1,1 1 1,-1-1-1,0 0 1,0 0-1,0 0 1,1 0-1,-1 1 1,0-1-1,0 0 1,0 0-1,0 0 1,0 1-1,1-1 1,-1 0-1,0 0 1,0 1-1,0-1 0,0 0 1,0 0-1,0 1 1,0-1-1,4 15 852,75 365 824,-76-368-2007,0-4-154,-1 1 0,0 0 1,-1 0-1,1 10 0,-2-16 340,0-1 1,0 0-1,-1 1 1,1-1-1,0 0 1,-1 0-1,0 1 1,1-1-1,-1 0 1,0 0-1,0 0 1,0 0-1,0 0 1,-1 0-1,1 0 1,0 0-1,-1-1 1,1 1-1,-1 0 1,0-1-1,-3 3 1,-15 7-842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67 657 18212,'0'0'2048,"9"-3"-1047,6 0-353,13-6 1224,5-3-392,12-4-519,4 0-145,1-7-336,-2 0-224,-2 1-696,-7-1-464,-10-3-537,-7 0 1137,-16-6-272,-9-5-232</inkml:trace>
  <inkml:trace contextRef="#ctx0" brushRef="#br0" timeOffset="1">31 97 16500,'-19'-8'1920,"11"5"-984,5 0-344,9-1 1393,8-1-577,6-2-368,4-3-160,5-2-375,5 0-145,0 0-520,-1 1-313,-5 5-831,-2 3 880,-8 3 64,-4 7-208,-9 9-176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18332,'17'21'1408,"-11"-13"-866,1 1 0,1-1 1,-1 0-1,12 8 0,-17-14-488,0-1-1,-1 0 1,1 0-1,0 0 1,0 0-1,0 0 0,-1 0 1,1-1-1,0 1 1,0-1-1,0 1 1,0-1-1,0 0 1,1 0-1,-1 0 0,0 0 1,0 0-1,0 0 1,0 0-1,0-1 1,0 1-1,0-1 0,0 1 1,0-1-1,-1 0 1,1 0-1,0 0 1,2-1-1,2-3 44,-1 0-1,1 0 1,-1 0-1,0-1 1,4-6-1,-5 7 110,0-1 0,1 1 0,0-1 0,8-5-1,-12 10-174,0 1 0,-1-1 0,1 1-1,0 0 1,0-1 0,-1 1 0,1 0 0,0-1-1,0 1 1,-1 0 0,1 0 0,0 0-1,0 0 1,0 0 0,-1 0 0,1 0-1,0 0 1,0 0 0,-1 0 0,1 0-1,0 1 1,0-1 0,0 0 0,-1 1-1,1-1 1,0 0 0,-1 1 0,1-1-1,0 1 1,-1-1 0,1 1 0,-1-1-1,1 1 1,0-1 0,-1 1 0,0 0-1,1-1 1,-1 1 0,1 0 0,-1-1-1,0 1 1,1 0 0,-1 1 0,3 5 90,0 0 1,0 0-1,2 12 1,-3-11-73,12 57 175,-10-45-160,0-1-1,11 31 1,-15-50-75,0 1 0,0-1 0,0 0 0,0 1 0,0-1 0,0 1 0,1-1 0,-1 1 0,0-1 0,0 0 0,1 1 0,-1-1 0,0 1 0,0-1 0,1 0 0,-1 1 0,0-1 0,1 0 0,-1 1 0,1-1 0,-1 0 1,1 0-1,-1 0 0,0 1 0,1-1 0,0 0 0,7-8-1390,2-23-901,-10 29 2349,6-18-710,0-4-222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20460,'1'1'124,"0"-1"0,0 0 0,0 0-1,0 0 1,0 1 0,-1-1 0,1 0 0,0 1-1,0-1 1,0 1 0,-1-1 0,1 1 0,0-1-1,-1 1 1,1 0 0,0-1 0,-1 1-1,1 0 1,-1-1 0,1 1 0,-1 0 0,0 0-1,1 0 1,-1-1 0,1 1 0,-1 2-1,13 30 933,-9-22-470,37 82 631,-36-84-1144,0 0 0,0 0 0,1-1 0,1 1 0,-1-1 0,1-1 1,14 13-1,-19-19-46,0 0 0,0 1 1,0-1-1,0 0 0,0 0 1,0 0-1,0 0 0,0 0 0,0 0 1,0-1-1,1 1 0,-1-1 1,0 0-1,0 1 0,1-1 0,1 0 1,-2-1 2,0 1 0,-1-1 0,1 1 1,-1-1-1,1 0 0,0 1 0,-1-1 0,0 0 1,1 0-1,-1 0 0,0 0 0,1 0 1,-1 0-1,0-1 0,0 1 0,2-3 0,0-2 57,0 1-1,0-1 1,-1 0-1,0 0 0,0 0 1,0 0-1,-1-1 1,0 1-1,1-12 1,-2 4 70,0 0 1,-4-23 0,4 33-147,0 1 0,-1 0 0,1 0 1,-1 0-1,0 0 0,0 0 0,0 0 0,0 0 0,-1 0 0,1 0 0,-1 0 0,0 1 0,0-1 0,0 1 0,0-1 0,0 1 1,-1 0-1,-2-3 0,5 5-10,0 0 1,-1 0-1,1-1 0,-1 1 1,1 0-1,0 0 1,-1 0-1,1 0 0,-1 0 1,1-1-1,0 1 1,-1 0-1,1 0 0,-1 0 1,1 0-1,0 0 1,-1 0-1,1 0 1,-1 0-1,1 0 0,-1 1 1,1-1-1,0 0 1,-1 0-1,1 0 0,0 0 1,-1 1-1,1-1 1,-1 0-1,1 0 1,0 1-1,-1-1 0,-2 15 25,3-11-26,0-1-1,1 1 1,-1 0 0,1-1-1,0 1 1,0-1-1,2 5 1,-2-6-1,1 1 0,-1-1 1,1 0-1,0 0 0,-1 0 0,1-1 1,0 1-1,0 0 0,0-1 0,0 1 1,1-1-1,-1 1 0,0-1 0,0 0 0,1 0 1,-1 0-1,1-1 0,2 2 0,-1-2-2,1 1 0,-1-1-1,0 0 1,1 0 0,-1-1-1,0 1 1,0-1 0,1 0-1,-1 0 1,5-3 0,-1 1-2,-1 0 1,0-1-1,0 0 1,0 0-1,0-1 1,-1 1-1,1-2 1,-1 1-1,-1-1 1,1 0-1,6-8 1,4-22 25,-16 35-22,1-1 0,0 1 0,-1-1 0,0 1 1,1-1-1,-1 1 0,0-1 0,0 0 0,0 1 0,0-1 1,0 1-1,0-1 0,0 1 0,0-1 0,-1 1 0,1-1 1,0 1-1,-1-1 0,0 1 0,1-1 0,-2-2 0,1 4 1,0 0 0,1-1 0,-1 1 0,0 0 0,1-1 0,-1 1 0,0 0 0,0 0 0,1 0 0,-1 0 0,0 0-1,0 0 1,1 0 0,-1 0 0,0 0 0,1 0 0,-1 0 0,0 0 0,0 0 0,1 0 0,-1 1 0,0-1 0,1 0 0,-1 1-1,0-1 1,1 0 0,-1 1 0,0-1 0,1 1 0,-1-1 0,1 1 0,-1-1 0,1 1 0,-1 0 0,1 0 0,-17 23 22,14-18-6,0 0-1,1 0 1,0 0-1,0 0 1,1 1-1,-2 10 1,3-16-12,0 0 1,0 0 0,0 0 0,0 0 0,0 1-1,0-1 1,0 0 0,0 0 0,1 0-1,-1 0 1,0 0 0,1 1 0,-1-1 0,1 0-1,-1 0 1,1 0 0,0 0 0,-1 0-1,1-1 1,0 1 0,0 0 0,-1 0 0,1 0-1,0 0 1,0-1 0,0 1 0,0-1 0,0 1-1,0 0 1,0-1 0,0 0 0,0 1-1,1-1 1,-1 0 0,0 1 0,0-1 0,0 0-1,0 0 1,1 0 0,-1 0 0,0 0-1,0 0 1,2-1 0,13-1 17,-1-2-1,0 1 1,0-2-1,0 0 1,15-8-1,-9 4-45,42-11 1,-57 18 7,0 1 1,1 0-1,-1 1 1,0-1-1,1 1 1,-1 0-1,1 1 1,-1 0-1,1 0 1,-1 0 0,7 3-1,-7-2-27,3 0 670,-9-16-29,-17-44 511,-3-16-1768,19 73 576,1 0-1,0 1 0,0-1 0,-1 0 0,1 0 1,0 1-1,0-1 0,0 0 0,0 0 0,0 1 1,0-1-1,0 0 0,0 0 0,0 1 0,0-1 1,0 0-1,1 1 0,-1-1 0,0 0 0,0 0 1,1 1-1,-1-1 0,0 0 0,1 1 0,-1-1 1,1 1-1,-1-1 0,1 1 0,-1-1 0,1 1 1,0-1-1,-1 1 0,1-1 0,-1 1 0,1-1 1,0 1-1,-1 0 0,1 0 0,0-1 0,0 1 1,-1 0-1,2 0 0,8 0-736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23501,'-24'10'1262,"5"-1"-478,0 0 0,-28 18 0,43-25-741,-1 1 0,1 0-1,1 1 1,-1-1 0,0 1-1,1-1 1,0 1 0,0 0-1,0 0 1,0 1 0,0-1-1,1 0 1,0 1 0,0 0-1,0-1 1,-1 7 0,3-10-46,0 0 1,0 0 0,0 0-1,0 0 1,0 0 0,0 0-1,0 0 1,0 0 0,0 0 0,0 0-1,0 0 1,0 0 0,1 0-1,-1 0 1,0 0 0,1 0-1,-1 0 1,1 0 0,-1-1 0,1 1-1,0 0 1,-1 0 0,1 0-1,0-1 1,0 2 0,1-1-2,0 0 1,0 0 0,0 0-1,0 0 1,1-1-1,-1 1 1,0-1 0,0 1-1,0-1 1,1 0 0,1 1-1,7-1-8,0-1-1,-1 0 0,20-5 1,-9 1-9,53-9-77,-66 12 80,1 2-1,-1-1 0,1 1 1,-1 0-1,0 1 0,14 3 1,-20-4 27,1 1 0,-1 0 0,1-1 0,-1 1 0,0 1 0,0-1 0,0 0 0,0 0 0,0 1 0,0-1 0,0 1 0,0 0 0,0 0 0,-1-1 1,1 1-1,0 0 0,-1 1 0,0-1 0,0 0 0,2 3 0,-2-1 47,0 0-1,0 1 1,0-1-1,0 1 1,0-1 0,-1 1-1,0-1 1,0 1-1,0-1 1,-2 8 0,0-4 85,1-1 0,-1 0 0,0 0 0,-1 0 0,0 0 0,0 0 0,0 0 0,-1-1 0,0 0 0,0 0 0,-1 0 0,0 0 0,-9 8 0,13-13-148,0 0 1,-1 0-1,1 0 0,-1 0 1,1 0-1,-1 0 0,1-1 1,-1 1-1,1-1 0,-1 1 0,1-1 1,-1 0-1,0 1 0,1-1 1,-1 0-1,0 0 0,1 0 1,-1 0-1,0 0 0,1-1 0,-1 1 1,-2-1-1,0-2-125,0 1 1,0 0-1,0-1 1,0 0-1,0 0 1,-4-5-1,0 1 95,-8-8-334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10 411 15411,'-4'15'1575,"-1"5"52,5-16-51,4-9 1069,75-134 1739,28-75-2828,-71 135-964,-26 67-271,-10 12-316,0 0-1,0 0 1,1 0-1,-1 0 0,0 0 1,0 0-1,0 0 1,1 0-1,-1 0 0,0 1 1,0-1-1,0 0 1,0 0-1,1 0 0,-1 0 1,0 0-1,0 0 1,0 1-1,0-1 0,0 0 1,0 0-1,1 0 1,-1 0-1,0 1 0,0-1 1,0 0-1,0 0 1,0 0-1,0 1 0,0-1 1,0 0-1,0 0 1,0 0-1,0 1 0,0-1 1,0 0-1,0 0 1,1 33 110,-2-23-60,2 34-18,-1-1-429,2 1 1,13 76 0,-15-119 298,0 1 0,0-1 1,0 0-1,0 0 0,0 0 1,0 0-1,1 0 1,-1 0-1,1 0 0,-1 0 1,0 0-1,1 0 1,0 0-1,-1 0 0,1 0 1,0 0-1,-1 0 1,1 0-1,0 0 0,0-1 1,0 1-1,0 0 0,0-1 1,0 1-1,0 0 1,0-1-1,1 1 0,0-1-15,0-1-1,0 1 1,0-1-1,0 0 0,0 0 1,0 0-1,0 0 1,0 0-1,-1 0 0,1 0 1,-1-1-1,1 1 0,-1 0 1,2-3-1,17-16-871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21229,'3'20'2400,"-3"0"-1680,0-3-320,0-4 1305,4-6-1393,-3-6 856,4-7-976,-1-5-48,1-6-152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 18036,'2'-9'3329,"-3"14"-752,-2 17-103,4-7-2193,0 0-1,1 0 0,0-1 1,1 1-1,1-1 1,0 1-1,11 22 0,-14-35-265,-1-1 0,1 0 0,-1 0 0,1 0 0,0 0 0,-1 0 0,1 0 0,0 0 0,0 0-1,0 0 1,0 0 0,0 0 0,0 0 0,0-1 0,0 1 0,0 0 0,0-1 0,1 1 0,-1-1 0,0 1-1,0-1 1,1 0 0,-1 0 0,0 1 0,0-1 0,1 0 0,-1 0 0,0 0 0,1 0 0,-1 0-1,0-1 1,0 1 0,1 0 0,-1-1 0,0 1 0,0 0 0,1-1 0,-1 0 0,0 1 0,0-1-1,0 0 1,0 1 0,0-1 0,2-2 0,5-4 85,0 0-1,-1-1 1,1 0-1,7-13 1,-9 13-38,40-60 434,4-5-9,-48 71-474,-1 0-1,1 0 0,-1 0 1,1 0-1,-1 1 0,1-1 1,0 1-1,0-1 1,0 1-1,0 0 0,0 0 1,0 0-1,4-1 0,-5 2-6,0 0 0,0 0 0,0 0 0,0 0 0,1 1 0,-1-1 0,0 0 0,0 1 0,0-1 1,0 1-1,-1-1 0,1 1 0,0 0 0,0-1 0,0 1 0,0 0 0,0-1 0,-1 1 0,1 0 0,0 0 0,-1 0 0,1 0 0,-1 0 0,1 0 0,-1 0 0,1 0 0,-1 0 0,0 0 0,1 1 0,8 23 73,9 20-29,-17-42-34,1-1 0,-1 1 1,1 0-1,0-1 1,0 1-1,-1-1 1,1 0-1,1 0 1,-1 0-1,0 0 0,1 0 1,2 2-1,-4-4-2,0 0 0,1 1 1,-1-1-1,0 0 0,1 0 0,-1 0 0,0 0 0,0 0 0,1 0 0,-1 0 0,0 0 0,1 0 0,-1-1 0,0 1 0,1 0 0,-1-1 0,0 1 0,0-1 0,0 0 0,1 1 0,-1-1 0,0 0 0,0 0 0,0 0 0,0 1 0,0-1 0,1-2 1,25-31 216,-23 28-185,12-20 110,-13 18-117,2 1 0,-1 0-1,1 0 1,0 1 0,0-1 0,1 1 0,12-10 0,-18 15-41,1 1 0,-1-1 0,1 1 0,0 0 0,-1-1-1,1 1 1,-1 0 0,1 0 0,0-1 0,-1 1 0,1 0 0,0 0 0,-1 0 0,1 0 0,0 0 0,0 0 0,-1 0-1,1 0 1,0 0 0,-1 0 0,1 0 0,0 1 0,-1-1 0,1 0 0,0 0 0,-1 1 0,1-1 0,0 1 0,1 0-7,-1 1 0,0-1 1,0 0-1,0 1 0,0-1 1,0 1-1,0 0 1,0-1-1,-1 1 0,2 3 1,1 4-83,-1 1 0,1 19 0,-1-14-67,-1-8-24,0-1 0,0 0 0,-1 0 0,1 1 1,-2-1-1,1 0 0,-1 0 0,0 1 0,-3 10 0,4-17 170,0 0 0,0 1-1,0-1 1,0 0 0,0 0-1,0 0 1,0 0 0,0 0-1,0 0 1,0 0 0,0 0-1,0 0 1,0 1-1,0-1 1,-1 0 0,1 0-1,0 0 1,0 0 0,0 0-1,0 0 1,0 0 0,0 0-1,0 0 1,0 0-1,0 0 1,-1 0 0,1 0-1,0 0 1,0 0 0,0 0-1,0 0 1,0 0 0,0 0-1,0 0 1,-1 0-1,1 0 1,0 0 0,0 0-1,0 0 1,0 0 0,0 0-1,0 0 1,0 0 0,0 0-1,0 0 1,-1 0 0,1 0-1,0 0 1,0 0-1,0 0 1,0-1 0,-3-6-268,0-9-32,2-5-166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21605,'9'21'2958,"12"40"1,-16-44-2350,1 0 0,0 0 0,15 27 0,-17-38-507,-1-1 1,1 1-1,0-1 0,0 0 0,0 0 0,1-1 0,0 1 0,10 6 0,-12-9-73,0-1 1,0 1-1,0-1 1,0 0-1,0 0 0,0 0 1,0 0-1,0-1 1,1 1-1,-1-1 1,0 0-1,0 0 0,1 0 1,-1 0-1,0 0 1,0-1-1,1 0 1,-1 1-1,5-3 0,5-3 8,-1 0-1,-1-1 1,1 0 0,-1-1-1,-1 0 1,0-1-1,0 0 1,0 0-1,13-18 1,-1-3-91,-1 0 1,22-41 0,-6-6-743,-37 76 778,0 1 0,0 0 0,0 0 1,0 0-1,0 0 0,1 0 0,-1-1 1,0 1-1,0 0 0,0 0 0,0 0 0,0 0 1,0 0-1,0-1 0,0 1 0,0 0 1,0 0-1,0 0 0,1 0 0,-1 0 1,0 0-1,0 0 0,0 0 0,0-1 1,0 1-1,0 0 0,1 0 0,-1 0 1,0 0-1,0 0 0,0 0 0,0 0 1,0 0-1,1 0 0,-1 0 0,0 0 1,0 0-1,0 0 0,0 0 0,0 0 0,1 0 1,-1 0-1,0 0 0,0 0 0,0 0 1,0 0-1,0 0 0,1 1 0,1 9-357,-1 20 190,-1-25 98,8 200 823,-3-158-419,1-1 0,19 64 0,-19-90-281,21 62 201,-42-135-953,12 38-252,1 0 0,1 0 0,1 0 0,0-1 1,1 1-1,0 0 0,6-24 0,5-1-573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20356,'-2'9'6904,"3"22"-5024,3 9-1342,4 34-136,-7-67-566,1 0 1,-1 0-1,2 0 1,-1-1-1,1 1 1,0 0-1,6 9 0,-9-16 98,0 1 0,0-1 0,1 1-1,-1-1 1,0 1 0,1-1 0,-1 1-1,0-1 1,1 1 0,-1-1 0,1 0-1,-1 1 1,1-1 0,-1 0 0,0 1-1,1-1 1,0 0 0,-1 0 0,1 1-1,-1-1 1,1 0 0,-1 0 0,1 0-1,-1 0 1,1 0 0,0 0 0,-1 1-1,1-2 1,-1 1 0,1 0 0,0 0-1,-1 0 1,1 0 0,-1 0 0,1 0-1,-1-1 1,1 1 0,-1 0 0,1 0-1,-1-1 1,1 1 0,-1 0 0,1-1-1,-1 1 1,1 0 0,-1-1 0,0 1-1,1-1 1,-1 1 0,1-1 0,-1 1-1,0-1 1,0 1 0,1-1 0,-1 1-1,0-1 1,0 1 0,0-1 0,0 0-1,1 1 1,-1-2 0,3-12-857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1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1 21429,'29'15'2120,"9"9"-1376,0 5-328,5 13 993,-3 7-209,-8 12-552,-9 6-240,-22 11-256,-13 7-40,-35 19-64,-18 14 24,-28 9-168,-17 3-184,-22 7-2577,-13 6 2593,-1 19-288,1-1-232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19564,'-4'-16'2449,"1"3"-1577,0 8 1432,3 6-1119,1 4-241,1 4-488,1-3-224,-2 2-400,2-3-200,-3-4-656,3-5-1353,2-9 1553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3 684 14203,'1'2'375,"0"-1"0,0 1 0,0-1 0,1 0 0,-1 1-1,0-1 1,1 0 0,-1 0 0,1 1 0,-1-1 0,1-1 0,0 1 0,0 0 0,-1 0-1,1-1 1,0 1 0,0-1 0,0 1 0,-1-1 0,1 0 0,0 1 0,0-1 0,0 0 0,0 0-1,0-1 1,0 1 0,1-1 0,3 0 19,0 0 1,0 0-1,0-1 0,0 0 0,0 0 0,-1-1 1,8-3-1,-5 0-253,-1 1 0,1-1 0,-1 0 0,-1-1 0,1 1 0,-1-1 0,0-1 0,-1 1 0,0-1 0,5-9 0,-8 12-123,1 0 1,-1 0-1,0-1 0,0 0 0,0 1 0,-1-1 0,0 0 0,0 0 0,0 1 0,-1-1 0,0 0 1,0 0-1,0 0 0,-1 0 0,0 0 0,-3-10 0,4 14-13,-1 0 0,1 0 0,-1 1 0,0-1-1,1 0 1,-1 0 0,0 1 0,0-1 0,0 0 0,0 1 0,-1-1 0,1 1-1,0-1 1,-1 1 0,1 0 0,-1 0 0,1-1 0,-1 1 0,1 0 0,-1 0-1,0 1 1,0-1 0,1 0 0,-1 0 0,0 1 0,0-1 0,0 1 0,0 0-1,0 0 1,0-1 0,0 1 0,1 0 0,-1 1 0,0-1 0,0 0 0,0 0-1,0 1 1,0-1 0,0 1 0,0 0 0,1-1 0,-1 1 0,-2 2-1,-3 1 0,-1 0-1,2 1 0,-1 0 1,1 1-1,-1-1 0,2 1 0,-1 0 1,-9 14-1,6-7-14,1 1 0,1 0 0,0 1 0,-6 20-1,11-28 6,0 0-1,0 1 1,0-1-1,1 0 1,0 0-1,1 1 0,0-1 1,0 0-1,1 1 1,-1-1-1,4 12 0,-3-16 4,0-1 0,0 0-1,0 0 1,0 0 0,0 0-1,1 1 1,-1-2 0,1 1-1,-1 0 1,1 0 0,0 0-1,-1-1 1,1 1 0,0-1-1,0 1 1,0-1 0,1 0-1,-1 0 1,0 0 0,0 0-1,1 0 1,-1 0 0,0-1 0,1 1-1,-1-1 1,0 0 0,1 1-1,-1-1 1,1 0 0,4-1-1,3 0-19,0-1-1,0 0 1,0-1 0,-1 0-1,1 0 1,9-5 0,-4 0-4,-1-1 0,0 0 0,-1 0 0,0-1 0,-1-1 0,0 0 0,-1-1 1,0-1-1,-1 1 0,0-1 0,-1-1 0,9-16 0,5-13-7,-3-2-1,28-82 0,-26 51 182,19-122 0,-41 197-146,2-8 23,-1 0 1,0 0-1,0 0 0,-1 0 0,-1-15 0,1 23-22,0 1-1,0-1 0,-1 1 0,1-1 0,0 0 1,0 1-1,0-1 0,0 1 0,-1-1 0,1 1 1,0-1-1,0 1 0,-1-1 0,1 1 0,0-1 1,-1 1-1,1-1 0,-1 1 0,1-1 1,-1 1-1,1 0 0,-1-1 0,1 1 0,-1 0 1,1 0-1,-1-1 0,1 1 0,-1 0 0,1 0 1,-1 0-1,1-1 0,-1 1 0,0 0 0,1 0 1,-1 0-1,1 0 0,-1 0 0,0 0 0,1 0 1,-1 1-1,1-1 0,-1 0 0,1 0 1,-1 0-1,0 0 0,0 1 0,-22 15 0,13-5-6,1 1 0,0-1 0,0 1 1,1 1-1,1 0 0,0 0 0,-7 18 1,1 4-18,-14 61 0,20-64 33,2 0 1,-3 60-1,7-73-16,2 1-1,1-1 1,0 0 0,1 0 0,1-1 0,7 23 0,-9-36-68,0 1 1,1-1 0,-1 0-1,1 0 1,0 0 0,1 0-1,-1 0 1,1 0 0,0-1-1,0 0 1,0 0 0,0 0-1,1 0 1,0-1 0,7 4 0,-9-5-78,1 0 0,0-1 0,1 1 0,-1-1 0,0 0 0,0-1 0,0 1 0,1-1 0,-1 0 0,0 0 0,1 0 0,-1 0 0,0-1 0,0 0 0,1 0 0,-1 0 0,0 0 0,0-1 0,0 1 0,0-1 0,6-4 0,20-17-582,-2-11-174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106 321 20012,'0'0'95,"0"-1"-1,0 1 0,0 0 1,0-1-1,-1 1 0,1 0 1,0 0-1,0-1 0,-1 1 1,1 0-1,0 0 0,0-1 1,-1 1-1,1 0 1,0 0-1,-1-1 0,1 1 1,0 0-1,-1 0 0,1 0 1,0 0-1,-1 0 0,1 0 1,0 0-1,-1-1 0,1 1 1,0 0-1,-1 0 0,1 0 1,-1 0-1,1 1 0,0-1 1,-1 0-1,1 0 0,0 0 1,-1 0-1,1 0 1,0 0-1,-1 0 0,1 1 1,0-1-1,-1 0 0,1 0 1,0 1-1,-1-1 0,-17 11 1688,12-3-1581,0 0 0,1 0 1,0 1-1,1-1 0,-1 1 1,2 0-1,-4 13 0,-15 66 4,21-81-195,-2 5 10,1-1 0,0 0 0,1 1 0,0-1 0,0 1 0,1-1 0,3 17 0,-3-27-15,0 0 0,0 0 0,0 0 0,1-1-1,-1 1 1,0 0 0,0 0 0,1-1 0,-1 1-1,0 0 1,1-1 0,-1 1 0,1 0 0,-1-1-1,1 1 1,-1-1 0,1 1 0,-1-1 0,1 1-1,0-1 1,-1 1 0,1-1 0,0 1 0,-1-1-1,1 0 1,0 0 0,-1 1 0,1-1 0,0 0-1,0 0 1,0 0 0,-1 0 0,1 1 0,0-1-1,0 0 1,-1-1 0,1 1 0,0 0 0,0 0-1,-1 0 1,1 0 0,0-1 0,0 1 0,-1 0-1,2-1 1,2-1 19,0-1 0,0 1 0,0-1 0,-1 0 0,1 0 0,3-4-1,13-16 97,0-1-1,-1-2 1,-2 0-1,18-34 0,47-114 510,-48 98-226,30-104 0,-62 164-281,-7 21-45,-9 20-43,-5 24-165,2 2 0,2 0 0,-15 103 0,28-142-259,1-1 0,0 1 0,0 0 0,1 0 0,3 18 1,-3-29 353,0 1 0,1-1 0,-1 0 1,1 0-1,-1 0 0,1 1 1,-1-1-1,1 0 0,0 0 0,-1 0 1,1 0-1,0 0 0,0 0 1,0 0-1,0 0 0,0-1 0,0 1 1,0 0-1,0 0 0,0-1 1,0 1-1,0-1 0,0 1 0,1-1 1,-1 1-1,0-1 0,0 0 1,0 0-1,1 1 0,-1-1 0,2 0 1,17-7-709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17 20820,'0'-1'90,"-1"0"-1,1 1 1,-1-1-1,1 0 0,-1 0 1,1 0-1,-1 0 0,1 1 1,-1-1-1,1 0 1,-1 0-1,0 1 0,0-1 1,1 0-1,-1 1 0,0-1 1,0 1-1,0-1 1,0 1-1,0 0 0,1-1 1,-1 1-1,0 0 0,0-1 1,0 1-1,0 0 1,0 0-1,0 0 0,0 0 1,0 0-1,0 0 0,0 0 1,0 0-1,0 1 1,0-1-1,0 0 0,0 0 1,0 1-1,0-1 0,0 1 1,-1 0-1,-3 1 166,0 1 0,0-1 1,0 1-1,0 0 0,1 1 0,-6 4 0,-2 4-86,1 0-1,0 1 1,0 0-1,1 1 0,1 0 1,1 0-1,0 1 1,1 0-1,0 1 1,1 0-1,1 0 0,0 0 1,2 0-1,-1 1 1,2-1-1,-1 25 1,3-37-161,1 0 0,-1 0 1,1 0-1,-1 0 1,1 0-1,1 0 1,-1 0-1,0 0 0,1 0 1,0 0-1,0-1 1,4 6-1,-5-7-34,1 0 0,-1-1 0,1 1 0,0-1 0,-1 0-1,1 1 1,0-1 0,0 0 0,0 0 0,0 0 0,0-1 0,1 1 0,-1 0 0,0-1 0,0 1 0,0-1 0,1 0-1,-1 0 1,0 0 0,0 0 0,1 0 0,-1 0 0,0 0 0,4-2 0,4-1-251,0-1-1,1 0 1,-2 0 0,1-1-1,0 0 1,-1-1 0,0 0 0,-1 0-1,1-1 1,-1 0 0,0-1 0,8-9-1,2-6-220,0 0 1,-1-2-1,17-32 0,2-14-582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30 137 16436,'-2'8'377,"-20"95"2672,20-86-2426,0-1-1,1 1 1,1-1-1,1 21 0,-1-35-555,0 0-1,0 0 1,1 0-1,-1 0 1,0 0-1,1 0 1,-1-1-1,1 1 1,-1 0-1,1 0 1,0 0-1,0-1 1,0 1-1,0 0 1,0-1-1,0 1 1,1-1-1,-1 1 1,0-1-1,1 1 1,-1-1-1,1 0 1,0 0-1,-1 0 1,1 0-1,0 0 1,3 1-1,-3-2-30,1 0 0,0 0-1,0 0 1,0 0-1,-1-1 1,1 1-1,0-1 1,-1 0-1,1 0 1,0 0 0,-1 0-1,1 0 1,-1 0-1,1-1 1,-1 1-1,0-1 1,0 0 0,4-3-1,2-3-3,0 0 1,0-1-1,-1 0 0,0 0 1,-1-1-1,7-12 0,0-4 161,12-35 0,-25 62-186,0-1-1,0 0 1,0 0-1,0 0 1,0 0-1,0 0 1,0 0-1,0 0 0,0 0 1,0 0-1,0 0 1,0 0-1,0 0 1,0 0-1,0 0 1,0 0-1,0 0 1,0 0-1,0 0 1,0 1-1,0-1 1,0 0-1,0 0 1,0 0-1,1 0 0,-1 0 1,0 0-1,0 0 1,0 0-1,0 0 1,0 0-1,0 0 1,0 0-1,0 0 1,0 0-1,0 0 1,0 0-1,0 0 1,0 0-1,0 0 1,1 0-1,-1 0 0,0 0 1,0 0-1,0-1 1,0 1-1,0 0 1,0 0-1,0 0 1,0 0-1,0 0 1,0 0-1,0 0 1,0 0-1,0 0 1,0 0-1,0 0 1,0 0-1,0 0 0,0 0 1,0 0-1,0 0 1,0 0-1,4 10 280,1 22 54,-2-19-201,-3-13-133,-1 0-1,1 1 0,0-1 1,0 0-1,0 1 1,0-1-1,0 0 1,0 1-1,0-1 0,1 1 1,-1-1-1,0 0 1,0 1-1,0-1 1,0 0-1,0 1 0,1-1 1,-1 0-1,0 1 1,0-1-1,0 0 1,1 0-1,-1 1 0,0-1 1,0 0-1,1 0 1,-1 1-1,0-1 1,1 0-1,-1 0 0,0 0 1,1 0-1,-1 1 1,0-1-1,1 0 0,-1 0 1,0 0-1,1 0 1,-1 0-1,1 0 1,10-13 171,6-24 92,-17 37-264,5-11 89,-1 0 1,0 0 0,-1 0-1,-1 0 1,0 0 0,0-1-1,-1 0 1,0-18 0,-6 24-689,4 6 527,1 0 1,0 0 0,0 0 0,-1 0 0,1 0-1,0 0 1,0 0 0,-1 0 0,1-1 0,0 1-1,0 0 1,-1 0 0,1 0 0,0-1 0,0 1-1,0 0 1,-1 0 0,1 0 0,0-1 0,0 1-1,0 0 1,0 0 0,0-1 0,0 1 0,-1 0-1,1-1 1,0 1 0,0 0 0,0 0 0,0-1-1,0 1 1,0 0 0,0-1 0,0 1 0,1-10-748,0 1 0,1 0 1,0 0-1,3-9 0,0 1 21,2-7-307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17556,'1'0'247,"0"-1"-1,-1 1 1,1 0 0,0 0 0,-1 0 0,1 0 0,0 0-1,0 0 1,-1 0 0,1 0 0,0 0 0,-1 0 0,1 0-1,0 1 1,-1-1 0,1 0 0,0 0 0,-1 1 0,1-1-1,0 0 1,0 1 0,6 14 1838,-6-7-2124,-1-1 0,0 0 1,-1 13-1,0-4 539,0-14-472,1 0 0,0 1 0,1-1 0,-1 0-1,0 1 1,1-1 0,-1 0 0,1 1 0,0-1 0,-1 0-1,1 0 1,0 0 0,0 0 0,3 4 0,-2-5-16,-1 0 1,0 0 0,0 0-1,1 0 1,-1-1-1,1 1 1,-1 0-1,0-1 1,1 0 0,-1 1-1,1-1 1,0 0-1,-1 1 1,1-1 0,-1 0-1,1 0 1,-1 0-1,1-1 1,-1 1-1,1 0 1,-1 0 0,1-1-1,-1 1 1,2-2-1,6-1 22,0-1-1,0 0 0,-1 0 1,0-1-1,0 0 0,0-1 1,-1 1-1,9-9 0,4-6 181,26-33 0,-40 45-127,0 1 0,0-1 0,-1 0 0,0 0 0,-1 0 0,0-1 0,0 1 0,3-14 0,-6 22-68,-1-1-1,0 0 0,0 0 1,1 0-1,-1 0 1,0 1-1,0-1 0,0 0 1,0 0-1,0 0 1,0 0-1,0 0 1,-1 0-1,1 1 0,0-1 1,0 0-1,-1 0 1,1 0-1,0 1 0,-1-1 1,0-1-1,1 2-8,-1-1 0,1 1 0,-1 0 0,0 0 0,1 0 0,-1 0 0,1-1 0,-1 1 0,0 0 0,1 0 0,-1 0 0,0 0 0,1 0 0,-1 0 0,1 1 0,-1-1 0,0 0 0,1 0 0,-1 0 0,1 1 0,-1-1 0,0 0 0,-3 2 22,0 1 0,1-1 0,-1 0-1,0 1 1,1 0 0,-5 4 0,5-3-18,0 0 1,1 0-1,-1 0 1,1 0-1,0 0 1,0 1 0,1-1-1,-1 1 1,-1 8-1,3-12-10,-1 1-1,1-1 1,0 0-1,0 0 0,0 0 1,0 0-1,0 1 1,0-1-1,0 0 1,1 0-1,-1 0 1,0 0-1,0 0 1,1 1-1,-1-1 1,1 0-1,-1 0 1,1 0-1,0 0 0,-1 0 1,1 0-1,0-1 1,-1 1-1,1 0 1,0 0-1,0 0 1,0-1-1,0 1 1,0 0-1,0-1 1,0 1-1,0-1 1,0 1-1,0-1 0,0 1 1,0-1-1,1 0 1,-1 0-1,0 0 1,0 1-1,0-1 1,0 0-1,1 0 1,0-1-1,6 0 23,-1 0 0,1 0 0,0-1 0,-1 0 0,1-1 0,-1 0-1,0 0 1,0 0 0,0-1 0,-1 0 0,1 0 0,-1-1 0,8-7 0,-2 2 22,-1 0 1,-1-1-1,0 0 1,-1-1-1,16-25 1,-23 34-38,0 0 9,1-1 0,-1 0-1,0 0 1,-1 0 0,1 0-1,-1 0 1,1 0 0,-1-1-1,0 1 1,0-9 0,-1 13-19,0 0 0,0 0 0,0 0 0,0 0 1,0 0-1,0 0 0,0-1 0,0 1 0,0 0 1,0 0-1,0 0 0,0 0 0,0 0 0,0 0 1,0-1-1,0 1 0,0 0 0,0 0 0,0 0 1,0 0-1,0 0 0,0 0 0,0 0 0,0-1 1,0 1-1,0 0 0,0 0 0,0 0 0,0 0 1,-1 0-1,1 0 0,0 0 0,0 0 0,0 0 1,0 0-1,0-1 0,0 1 0,0 0 0,-1 0 1,1 0-1,0 0 0,0 0 0,0 0 0,0 0 1,0 0-1,0 0 0,0 0 0,-1 0 0,1 0 1,0 0-1,0 0 0,0 0 0,0 0 0,0 0 1,-1 0-1,-5 8 61,-4 14-3,9-19-110,1 0 1,0 0 0,0 0-1,0 0 1,0 0-1,1 0 1,-1 0 0,1 0-1,-1 0 1,1 0 0,0 0-1,0 0 1,1-1 0,-1 1-1,0 0 1,1-1-1,0 1 1,-1-1 0,1 0-1,0 1 1,0-1 0,1 0-1,-1 0 1,0 0-1,1-1 1,-1 1 0,1 0-1,-1-1 1,1 0 0,0 0-1,0 1 1,-1-2-1,1 1 1,6 1 0,18 2-285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17 205 15571,'-9'11'2377,"1"-5"-1241,8-7-264,6-7 1305,13-9-377,7-4-160,15-7-375,7 2-225,11-1-368,4-2-176,3 6-400,-2 1-264,-10 10-736,-7 4-384,-16 8 1000,-11 0-232,-20 6-225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1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0 611 15507,'0'26'2265,"14"-15"-921,9-9-472,17-13 2625,7-4-1889,16-10-591,3-4-217,6 2-576,-2-2-440,-4 4-1113,-8 4 1169,-13 1-264,-7-5-200</inkml:trace>
  <inkml:trace contextRef="#ctx0" brushRef="#br0" timeOffset="1">591 5 19212,'0'0'54,"0"0"1,0 0-1,0 0 0,0-1 0,0 1 1,0 0-1,0 0 0,0 0 1,0-1-1,1 1 0,-1 0 0,0 0 1,0 0-1,0-1 0,0 1 1,0 0-1,0 0 0,1 0 0,-1 0 1,0 0-1,0-1 0,0 1 0,0 0 1,1 0-1,-1 0 0,0 0 1,0 0-1,0 0 0,0 0 0,1 0 1,-1 0-1,0 0 0,0 0 0,0 0 1,1 0-1,-1 0 0,0 0 1,0 0-1,0 0 0,1 0 0,-1 0 1,0 0-1,0 0 0,0 0 1,1 0-1,-1 0 0,16 7 1323,13 13-20,-22-15-1249,-1 1-1,1-1 0,-2 2 1,1-1-1,-1 1 1,0 0-1,0 0 0,0 0 1,-1 0-1,-1 1 1,5 13-1,-4-9 29,-1 1 0,0 0 0,-1 1 1,0-1-1,-2 0 0,0 23 0,-5 7 87,-2 0 1,-2 0-1,-21 60 0,27-94-214,-7 23-198,0 0-359,1 0-1,-5 37 1,12-46 161,6-28-172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2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2 129 18124,'-2'-24'2208,"4"19"-945,4 15-62,13 42 391,13 65 0,-12-38-1214,-11-60-134,-9-19-235,0 0 0,0 1 0,1-1 0,-1 0 0,0 0 0,0 0 0,0 0 0,0 0 0,1 1 0,-1-1 0,0 0 0,0 0 0,0 0 0,1 0 0,-1 0 0,0 0 0,0 0 0,1 0 0,-1 0 0,0 0 0,0 0 0,0 0 0,1 0 0,-1 0 0,0 0 0,0 0 0,1 0 0,-1 0 0,0 0 0,0 0 0,0 0 0,1 0 0,-1 0 0,0-1 0,0 1 0,0 0 0,1 0 0,-1 0 0,0-1 0,2-1 39,0-1 1,-1 0-1,1 0 0,-1 0 0,0 0 0,0 0 0,0 0 0,0 0 0,0-4 0,21-122 744,11-48 33,-23 150-702,-10 27-121,0 0 1,0 0-1,0 1 1,0-1-1,0 0 1,0 1-1,0-1 1,0 0 0,0 0-1,0 1 1,0-1-1,1 0 1,-1 1-1,0-1 1,0 0-1,0 0 1,0 1-1,0-1 1,1 0 0,-1 0-1,0 0 1,0 1-1,0-1 1,1 0-1,-1 0 1,0 0-1,0 0 1,1 1 0,-1-1-1,0 0 1,1 0-1,-1 0 1,0 0-1,0 0 1,1 0-1,-1 0 1,0 0-1,1 0 1,-1 0 0,0 0-1,0 0 1,1 0-1,-1 0 1,0 0-1,1 0 1,-1 0-1,0 0 1,0 0-1,1 0 1,-1 0 0,0-1-1,0 1 1,1 0-1,-1 0 1,0 0-1,0 0 1,1-1-1,-1 1 1,0 0 0,0 0-1,0-1 1,0 1-1,1 0 1,-1 0-1,0-1 1,0 1-1,0 0 1,0 0-1,0-1 1,6 17 37,-1 1 1,-2 0-1,4 30 1,-4-26 1,0-1 1,8 25-1,-11-44-38,0-1 1,1 1-1,-1 0 0,0-1 0,0 1 0,0-1 0,0 1 1,0-1-1,1 1 0,-1-1 0,0 0 0,0 1 0,1-1 0,-1 1 1,0-1-1,1 1 0,-1-1 0,1 0 0,-1 1 0,0-1 0,1 0 1,-1 1-1,1-1 0,-1 0 0,1 0 0,0 1 0,7-11 103,3-28 44,-10 35-141,6-26 77,-3 10-18,1-1 0,1 1 0,14-33 0,-20 51-68,1-1-1,0 1 0,-1 0 1,1-1-1,0 1 1,0 0-1,0 0 1,0 0-1,0 0 0,0 0 1,0 0-1,0 0 1,1 0-1,0-1 0,-1 2-1,0 0-1,0 0 1,-1 0-1,1 0 1,0 0-1,0 1 0,-1-1 1,1 0-1,0 0 1,0 1-1,-1-1 1,1 0-1,0 1 0,-1-1 1,1 1-1,-1-1 1,1 1-1,0-1 1,-1 1-1,1-1 0,-1 1 1,0-1-1,1 1 1,-1 0-1,1-1 1,-1 1-1,0 0 0,1 0 1,-1-1-1,0 1 1,0 1-1,9 21-173,-1 0 0,-1 1 0,-1-1 0,2 28 0,0-7-789,-8-44 939,0 1 0,0-1 0,0 0 0,0 0 0,0 0 0,0 0 0,0 0 0,0 0 0,0 0 0,0 1 0,0-1 0,0 0 0,0 0 0,0 0 0,0 0 0,0 0 0,0 0 0,0 0 0,0 1 0,0-1 0,0 0 0,0 0 0,0 0 0,0 0 0,0 0 0,0 0 0,0 0 0,0 1 0,1-1 0,-1 0 0,0 0 0,0 0 0,0 0 0,0 0 0,0 0 0,0 0 0,0 0 0,0 0 0,1 0 0,-1 0 0,0 0 0,0 0 0,0 0 0,0 0 0,0 0 0,0 0 0,0 0 0,1 0 0,-1 0 0,0 0 0,0 0 0,0 0 0,0 0 0,0 0 0,3-6-880,8-59-1385,-6 23 1639,4-11-289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2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81 187 18604,'-37'95'4067,"-7"19"-196,44-114-3857,0 0 0,0 0 0,0 0 1,0-1-1,0 1 0,0 0 0,1 0 1,-1 0-1,0 0 0,0 0 0,0 0 1,0 0-1,0 0 0,0 0 0,0 0 1,0 0-1,0 0 0,0 0 0,1 0 1,-1 0-1,0 0 0,0 0 0,0 0 1,0 0-1,0 0 0,0 0 0,0 0 1,0 0-1,0 0 0,1 0 0,-1 0 1,0 0-1,0 0 0,0 0 0,0 0 1,0 0-1,0 0 0,0 0 0,0 0 1,0 0-1,0 0 0,1 0 0,-1 0 1,0 0-1,0 1 0,0-1 0,0 0 1,0 0-1,0 0 0,0 0 1,0 0-1,0 0 0,0 0 0,0 0 1,0 0-1,0 0 0,0 1 0,0-1 1,0 0-1,0 0 0,0 0 0,15-11 331,22-23-242,-30 27 5,2-1-71,0 0 1,0 1-1,1 0 1,0 1-1,0-1 1,0 2-1,17-7 1,-23 11-37,-1-1-1,1 1 1,-1 0 0,1 1 0,-1-1-1,1 1 1,0-1 0,-1 1 0,1 0-1,0 0 1,-1 1 0,1-1 0,0 1-1,-1 0 1,1 0 0,-1 0 0,1 0-1,-1 1 1,0-1 0,1 1 0,-1 0 0,0 0-1,0 0 1,0 0 0,0 1 0,-1-1-1,5 5 1,2 2 136,-5-9 233,-4-21 336,-1 12-672,-13-93 998,8 69-1054,2 0-1,0-1 1,3-39 0,1 73-76,0-1 0,0 1 1,0-1-1,0 1 0,0 0 1,0-1-1,1 1 0,-1-1 0,0 1 1,0-1-1,1 1 0,-1 0 1,0-1-1,0 1 0,1 0 0,-1-1 1,1 1-1,-1 0 0,0 0 1,1-1-1,-1 1 0,0 0 0,1 0 1,-1-1-1,1 1 0,-1 0 1,1 0-1,-1 0 0,1 0 0,-1 0 1,1 0-1,19 0-2173,-8 1 1589,5-5-541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2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16307,'18'2'2337,"10"4"-1329,12-1-416,4-1 2305,13-4-1953,15-4-168,4-2-272,-2-2-144,-7 2-544,-4 0-440,-13 0 536,-8 1-88,-25 2-80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2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18964,'-1'50'1318,"3"-1"0,1 1 0,3-1 1,15 60-1,-20-104-1221,1 1 1,-1-1-1,1 0 1,1 0-1,4 9 1,-6-14-78,-1 1 1,1 0-1,-1 0 0,1-1 0,-1 1 1,1-1-1,0 1 0,-1-1 1,1 1-1,0-1 0,-1 1 1,1-1-1,0 1 0,0-1 1,0 0-1,-1 1 0,1-1 0,0 0 1,0 0-1,0 0 0,0 0 1,0 0-1,-1 0 0,1 0 1,0 0-1,0 0 0,0 0 1,0 0-1,-1 0 0,1-1 0,0 1 1,0 0-1,0 0 0,0-1 1,-1 1-1,1-1 0,0 1 1,-1-1-1,1 1 0,0-1 1,-1 1-1,1-1 0,-1 0 0,2-1 1,4-4 94,-1 0 1,0-1-1,0 0 1,0 0-1,-1-1 1,5-11-1,18-53 451,-20 52-401,2-8-499,7-28 0,-16 55 279,0 1 0,0 0-1,0 0 1,0 0 0,0 0 0,0-1 0,0 1 0,1 0 0,-1 0 0,0 0 0,0-1 0,0 1 0,0 0 0,0 0 0,0 0 0,0-1 0,0 1-1,0 0 1,0 0 0,0 0 0,0-1 0,0 1 0,0 0 0,0 0 0,-1 0 0,1-1 0,0 1 0,0 0 0,0 0 0,0 0 0,0 0 0,0-1-1,0 1 1,-1 0 0,1 0 0,0 0 0,0 0 0,0 0 0,0-1 0,-1 1 0,1 0 0,0 0 0,0 0 0,0 0 0,-1 0 0,1 0 0,0 0 0,0 0-1,0 0 1,-1 0 0,1 0 0,0 0 0,0 0 0,-1 0 0,-8 5-712,2 3-109</inkml:trace>
  <inkml:trace contextRef="#ctx0" brushRef="#br0" timeOffset="1">148 289 16147,'12'38'2409,"0"-1"-1393,2-5-440,0-2 1849,3-13-1625,0-8-504,-2-15-1104,-3-9 1928,-4-16-1256,-3-4-112,-5-5-168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2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12547,'2'2'153,"-1"-1"0,1 1-1,0 0 1,-1-1 0,1 0 0,0 1 0,0-1 0,0 0 0,0 0 0,0 0 0,1 0 0,-1 0 0,0 0 0,0-1-1,0 1 1,1-1 0,-1 0 0,0 1 0,1-1 0,-1 0 0,0-1 0,3 1 0,-1-1 193,1-1 1,-1 0-1,0 0 1,0 0-1,0 0 1,0-1-1,0 1 1,0-1-1,-1 0 0,5-5 1,-1 1 188,-1 0-1,-1 1 1,1-2-1,-1 1 1,5-11 0,-8 15-344,0-1 0,-1 1 0,1 0 0,-1 0 0,0-1 0,0 1 0,0-1 0,-1 1 0,1-1 0,-1 1 1,0-1-1,0 1 0,0-1 0,0 1 0,-1-1 0,-1-5 0,2 8-166,-1 1 0,1-1 1,0 0-1,-1 1 0,1-1 0,-1 1 1,0-1-1,1 1 0,-1-1 0,1 1 1,-1-1-1,0 1 0,1-1 0,-1 1 1,0 0-1,1-1 0,-1 1 0,0 0 0,0 0 1,1 0-1,-1-1 0,0 1 0,0 0 1,0 0-1,1 0 0,-1 0 0,0 0 1,0 1-1,1-1 0,-1 0 0,0 0 1,0 0-1,1 1 0,-1-1 0,0 0 1,0 1-1,0 0 0,-27 16 219,20-10-216,0 1 0,1 1 0,0-1 0,1 1 0,0 1 0,0-1 0,1 1 0,-5 12 0,8-17-14,0 1-1,0-1 0,0 1 1,0-1-1,1 1 0,0 0 1,0 0-1,1 0 0,0-1 1,0 1-1,0 0 0,1 0 0,-1 0 1,2-1-1,-1 1 0,4 10 1,-4-14-10,0 0 1,0 0-1,0 0 0,1 0 1,-1 0-1,1 0 1,-1-1-1,1 1 1,0-1-1,-1 1 1,1-1-1,0 1 1,0-1-1,0 0 0,0 0 1,0 0-1,0 0 1,1 0-1,1 0 1,0 0-14,0-1 1,0 0-1,0 0 1,0 0-1,0 0 1,0 0 0,0-1-1,0 0 1,0 0-1,5-1 1,0-2-132,1 0 1,-1 0 0,0-1 0,0 0 0,-1-1-1,0 0 1,15-13 0,-14 9-138,-1 0 1,0 0-1,-1-1 0,0 0 0,-1 0 1,0-1-1,-1 1 0,0-1 1,-1-1-1,0 1 0,-1-1 0,0 1 1,1-21-1,-1-28-563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2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18076,'3'41'1204,"2"0"0,2-1 1,1 0-1,18 50 0,-16-56-1018,2 0-1,1-1 0,1-1 1,24 39-1,-18-48-861,-35-43-3196,-31-22 1697,-10-11 3996,55 52-1680,0 0 0,0 0 0,0 0 0,0 0 0,0 0 0,0-1 0,1 1 0,-1 0 0,1 0 0,-1-1-1,1 1 1,-1 0 0,1-1 0,0 1 0,-1-1 0,1 1 0,0-1 0,0 1 0,0 0 0,0-1 0,0 1 0,1-1 0,-1 1 0,0 0 0,1-1 0,-1 1 0,1 0 0,-1-1 0,1 1 0,0 0 0,-1-1 0,1 1 0,0 0 0,0 0 0,0 0 0,2-2 0,4-4 287,0 1 0,1 0-1,0 0 1,12-7-1,-3 3-643,62-51 867,-57 42-692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2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17396,'0'1'158,"0"1"1,0 0-1,0 0 1,0 0-1,0 0 1,0 0-1,1 0 1,-1 0 0,1 0-1,-1 0 1,1-1-1,0 1 1,-1 0-1,1 0 1,0-1-1,0 1 1,0 0-1,0-1 1,1 1 0,-1-1-1,0 1 1,1-1-1,-1 0 1,1 0-1,-1 1 1,1-1-1,0 0 1,-1 0-1,1-1 1,0 1-1,0 0 1,0-1 0,0 1-1,-1-1 1,1 1-1,0-1 1,0 0-1,0 0 1,0 0-1,0 0 1,0 0-1,0 0 1,0-1-1,0 1 1,0 0 0,-1-1-1,1 0 1,0 1-1,3-3 1,2 0 0,-1-1 0,1 0 0,-1-1 0,1 0 0,-1 0 0,-1 0 0,1-1 0,-1 0 0,0 0 0,0 0 0,0 0 0,-1-1 0,5-10 0,-3 5 9,-1 0 1,0 0-1,-1-1 1,0 1-1,-1-1 1,0 0-1,0-18 1,-2 25-67,-2 0 0,1-1 0,-1 1 0,1 0 0,-2-1 0,1 1 0,-1 0 0,-4-11 0,5 15-75,1 1-1,-1 0 1,0 0-1,0 0 1,0-1-1,1 1 1,-1 0-1,0 0 1,0 0-1,0 0 1,-1 0-1,1 1 1,0-1-1,0 0 1,0 0-1,-1 1 1,1-1 0,-3 0-1,3 1-6,-1 0-1,0 0 1,0 0-1,0 0 1,0 1-1,1-1 1,-1 1-1,0-1 1,0 1 0,1-1-1,-1 1 1,0 0-1,1 0 1,-1 0-1,1 0 1,-1 0-1,1 0 1,-3 3 0,-2 3 1,-1 0 1,1 1 0,0 0 0,1 0 0,0 1 0,0-1 0,1 1 0,0 0-1,1 0 1,-1 0 0,-1 12 0,-2 9-22,2 1 0,-3 37 0,7-58 1,-1 19 0,2 35 0,0-58-10,1 1 0,-1-1 0,1 0 0,1 1 0,-1-1 0,1 0 0,0 0 0,0 0 0,1 0 0,0-1 0,6 10 0,-9-14-5,1 0-1,0 0 1,0 0 0,0 0 0,0 0-1,0-1 1,0 1 0,0 0 0,0 0-1,0-1 1,0 1 0,0-1 0,0 1-1,1-1 1,-1 0 0,0 1 0,0-1-1,0 0 1,1 0 0,-1 0 0,0 0-1,0 0 1,2 0 0,0-1-40,0 1 1,-1-1-1,1 0 0,0 0 0,-1-1 1,1 1-1,-1 0 0,1-1 1,-1 0-1,2-1 0,6-6-373,-1-1-1,0 1 0,11-17 1,12-23-1062,38-73 1,-39 60 497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2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14971,'1'1'205,"0"0"-1,0 0 1,0 0-1,-1 0 0,1 0 1,0 1-1,-1-1 1,1 0-1,0 0 1,-1 0-1,0 1 0,1-1 1,-1 0-1,0 1 1,1-1-1,-1 0 1,0 1-1,0-1 1,0 0-1,-1 3 0,-6 31 1402,3-22-358,-55 247 4559,58-258-5791,-9 29-90,10-31 63,0 1 0,0-1 0,0 0 0,0 0 0,-1 1 0,1-1 0,0 0 0,0 0 0,0 0 0,-1 1 0,1-1 0,0 0 0,0 0 0,0 0 0,-1 0 0,1 1 0,0-1 0,0 0 1,-1 0-1,1 0 0,0 0 0,0 0 0,-1 0 0,1 0 0,0 0 0,0 0 0,-1 0 0,1 0 0,0 0 0,0 0 0,-1 0 0,1 0 0,-10-13-638,-18-59-3337,-20-85 0,47 155 3897,-2-14-179,5 12 780,12 15 1416,-1 0-1169,-5-5-328,1 0-1,0 0 1,1-1 0,-1 0-1,1-1 1,0 0 0,12 3 0,-9-4-401,0 0 1,0-1-1,1 0 1,-1-1 0,1-1-1,-1 0 1,0-1-1,1 0 1,15-4-1,4-7-130,-7-7-96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2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17604,'6'16'1145,"0"0"0,-1 0 0,-1 0 0,-1 1 0,2 20 0,2 6-338,15 94 584,13 66-182,-26-173-951,-3-20-60,-6-10-192,1 0 1,-1 0 0,0 0-1,0 0 1,1 0 0,-1 0-1,0-1 1,0 1 0,1 0-1,-1 0 1,0 0 0,0 0-1,0 0 1,1 0 0,-1-1-1,0 1 1,0 0 0,0 0-1,0 0 1,1-1 0,-1 1-1,0 0 1,0 0 0,0 0-1,0-1 1,0 1 0,0 0-1,0 0 1,0-1 0,0 1-1,0 0 1,0 0 0,1-1-1,-1 1 1,-1 0 0,1 0-1,0-1 1,0 1 0,4-29 115,-1 1 1,-1-1 0,-2 0-1,-4-31 1,2 28-53,-1-36 47,-3-210-250,6 271 92,0 1 1,1 0 0,0 0 0,0-1-1,4-8 1,-5 14 30,0 0 0,1 0-1,-1 0 1,1 1 0,-1-1-1,1 0 1,-1 0 0,1 1-1,-1-1 1,1 0-1,-1 0 1,1 1 0,0-1-1,0 1 1,-1-1 0,1 1-1,0-1 1,0 1 0,0-1-1,-1 1 1,1 0 0,0 0-1,0-1 1,0 1 0,0 0-1,0 0 1,0 0 0,0 0-1,-1 0 1,1 0 0,0 0-1,0 0 1,0 0 0,0 0-1,0 1 1,0-1-1,0 0 1,-1 0 0,1 1-1,0-1 1,0 1 0,0-1-1,-1 1 1,2 0 0,3 3-21,0 0 0,0 0 0,0 1 0,0-1 0,-1 1 0,0 0 0,0 0 0,0 1 0,-1-1 0,0 1-1,0 0 1,0 0 0,-1 0 0,0 0 0,0 0 0,0 0 0,-1 1 0,0-1 0,0 1 0,-1-1 0,0 13 0,0-11 50,0 1-1,0-1 1,-1 1 0,-1-1-1,0 0 1,0 1-1,0-1 1,-1 0-1,0 0 1,0-1 0,-1 1-1,0-1 1,-1 1-1,0-1 1,0-1-1,-8 10 1,12-15-66,0 0-1,-1 1 1,1-1 0,0 0-1,-1 0 1,1 0 0,-1 0-1,1 0 1,-1 0 0,1-1-1,-1 1 1,0 0-1,1-1 1,-1 1 0,0-1-1,0 0 1,1 1 0,-1-1-1,0 0 1,0 0 0,1 0-1,-1 0 1,0-1 0,0 1-1,1 0 1,-1-1 0,0 1-1,1-1 1,-1 0-1,0 1 1,1-1 0,-1 0-1,1 0 1,-1 0 0,1 0-1,-3-3 1,1 1-259,1 0 1,-1-1-1,1 1 0,0-1 1,0 0-1,0 1 0,0-1 0,1 0 1,-1 0-1,1 0 0,0-1 1,0 1-1,1 0 0,-1-6 1,3-17-817,4-2-357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2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77 213 20556,'1'0'198,"1"1"0,0-1-1,-1 0 1,1 0-1,-1 0 1,1 0 0,-1 0-1,1 0 1,0 0 0,-1-1-1,1 1 1,-1 0-1,1-1 1,-1 1 0,1-1-1,-1 0 1,3-1-1,-1 0 68,0-1-1,0 1 1,0-1 0,0 0-1,-1 1 1,1-1-1,2-4 1,3-7 300,0 0 1,11-27-1,-15 31-389,0 2-58,14-39 243,-17 45-346,-1 0 0,1 0 0,-1 0 0,1 0 1,-1 0-1,0 0 0,0 0 0,0 0 0,0 0 1,0 0-1,0 0 0,-1 0 0,1 0 0,-1 0 0,1 0 1,-1 0-1,0 0 0,0 0 0,0 0 0,-1-1 1,1 2-9,0 0 1,0 1-1,0-1 1,-1 1-1,1-1 1,0 1 0,0-1-1,0 1 1,-1 0-1,1-1 1,0 1 0,-1 0-1,1 0 1,0 0-1,0 0 1,-1 0 0,1 1-1,0-1 1,0 0-1,-1 0 1,1 1 0,0-1-1,0 1 1,0-1-1,-1 1 1,1 0 0,0-1-1,0 1 1,0 0-1,-1 0 1,-34 29 82,33-27-79,-9 8 6,0 2 0,1-1 0,0 2 0,1-1 1,-8 17-1,12-20-6,1 0 0,0 0 0,1 1 0,0 0 0,1 0 0,0 0 0,1 0 0,-2 16 0,4-25-20,-1 0-1,1 0 0,0 0 0,0 0 0,0 1 1,1-1-1,-1 0 0,0 0 0,1 0 1,0 0-1,-1 0 0,1 0 0,0 0 0,0-1 1,0 1-1,0 0 0,0 0 0,0 0 0,1-1 1,-1 1-1,1-1 0,-1 1 0,1-1 1,-1 0-1,1 1 0,0-1 0,0 0 0,-1 0 1,1 0-1,0 0 0,0-1 0,0 1 1,0 0-1,0-1 0,0 0 0,0 1 0,0-1 1,0 0-1,1 0 0,-1 0 0,0 0 1,0 0-1,0-1 0,3 0 0,15-3-207,-1-1-1,1-1 0,-1 0 1,29-16-1,2-2-70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72 16956,'2'-4'555,"0"0"1,0-1 0,-1 1-1,0-1 1,0 1 0,0-1 0,-1 0-1,0 1 1,0-1 0,0 0-1,0 1 1,-1-7 0,0 11-490,1-1 0,0 1 1,-1-1-1,1 1 0,0 0 0,-1-1 1,1 1-1,0-1 0,-1 1 0,1 0 1,-1-1-1,1 1 0,-1 0 0,1 0 1,-1-1-1,1 1 0,-1 0 1,1 0-1,-1 0 0,1 0 0,-1 0 1,1-1-1,-1 1 0,1 0 0,-1 0 1,0 0-1,1 0 0,-1 1 0,1-1 1,-1 0-1,1 0 0,-1 0 0,1 0 1,-1 1-1,1-1 0,-1 0 1,1 0-1,-1 1 0,1-1 0,-1 1 1,-20 14 587,12-6-601,1 0 0,0 1 0,0 1 0,1-1 0,0 1 0,1 0 0,0 1 0,1-1 0,0 1 0,1 0 0,0 1 0,1-1 0,0 1 0,1-1-1,1 1 1,0 23 0,1-33-50,0 0-1,0-1 1,1 1-1,0 0 1,-1 0-1,1 0 1,0 0-1,0-1 1,1 1-1,-1 0 1,1-1-1,-1 1 1,1-1-1,0 0 1,0 1-1,0-1 1,0 0-1,0 0 1,0 0-1,1 0 1,-1-1-1,0 1 1,1-1-1,0 1 1,-1-1-1,1 0 1,0 0-1,0 0 1,0 0-1,-1-1 1,1 1-1,6-1 1,-2 1-106,-1-2 0,1 1 0,0-1 0,0 0 1,-1 0-1,1 0 0,-1-1 0,1 0 0,-1-1 0,0 1 0,0-1 1,0 0-1,10-8 0,-7 4-20,-1 0 1,0 0 0,0-1-1,9-13 1,0-8-274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2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19596,'3'19'4249,"0"-2"-3346,111 382 1173,-112-393-2024,0 0 0,1-1 0,-1 1 0,1-1 0,4 7 0,-7-12-47,1 0 0,-1 0 0,0 0 0,0 0-1,0 0 1,0 0 0,0 0 0,0 0-1,0 0 1,1 0 0,-1 0 0,0 0-1,0 0 1,0 0 0,0 0 0,0 0 0,0 0-1,1 0 1,-1 0 0,0 0 0,0 0-1,0 0 1,0 0 0,0 0 0,0 0-1,0 0 1,1 0 0,-1 0 0,0 0-1,0-1 1,0 1 0,0 0 0,0 0 0,0 0-1,0 0 1,0 0 0,0 0 0,0 0-1,0 0 1,1-1 0,-1 1 0,0 0-1,0 0 1,0 0 0,0 0 0,0 0 0,0 0-1,0 0 1,0-1 0,0 1 0,0 0-1,0 0 1,0 0 0,0 0 0,0 0-1,0 0 1,0-1 0,0 1 0,-1 0 0,1 0-1,0 0 1,1-11 117,-7-14 70,0 0 0,-2 0 1,0 1-1,-15-29 0,15 36-158,5 8-29,-1 0 1,-1-1-1,0 2 1,0-1 0,-10-12-1,15 21-4,0 0-1,0 0 1,0 1-1,0-1 1,0 0-1,0 0 1,0 0-1,0 0 1,0 0-1,0 0 1,0 0-1,0 0 1,0 0-1,0 0 1,-1 0 0,1 0-1,0 0 1,0 0-1,0 0 1,0 0-1,0 0 1,0 0-1,0 0 1,0 0-1,0 0 1,0 0-1,0 0 1,0 0-1,0 0 1,0 0-1,0 0 1,-1 0 0,1 0-1,0 0 1,0 0-1,0 0 1,0 0-1,0 0 1,0 0-1,0 0 1,0 0-1,0 0 1,0 0-1,0 0 1,0 0-1,0 0 1,0 0-1,0 0 1,0 0-1,0 0 1,-1 0 0,1 0-1,0 0 1,0 0-1,0 0 1,0 0-1,0-1 1,0 1-1,0 0 1,0 0-1,2 9-24,6 11-131,-6-18 67,0 1 0,0-1 0,0 1 0,0-1 0,0 0 0,0 0 0,0 0 0,1 0 0,-1 0 0,1 0 0,0 0 0,-1-1 0,1 0 0,0 1 0,0-1 0,0 0 0,3 0 0,-2 0-169,1-1 1,-1 0-1,1 0 0,-1 0 1,0 0-1,0-1 0,1 0 0,-1 1 1,0-2-1,0 1 0,5-2 1,1-2-442,0 0 1,-1-1-1,1 0 1,-1 0-1,0-1 1,-1 0-1,0 0 1,12-14-1,-15 14 460,1 1 0,-1-1 0,-1 0 0,1-1 0,-1 1 0,0-1 0,-1 0 0,0 0 0,0 0 0,-1 0 0,3-17-1,-5 25 276,0 0 0,0-1-1,1 1 1,-1 0-1,0-1 1,0 1 0,0 0-1,0-1 1,0 1-1,0 0 1,0 0 0,0-1-1,0 1 1,0 0-1,0-1 1,0 1 0,0 0-1,0-1 1,0 1-1,0 0 1,-1 0 0,1-1-1,0 1 1,0 0-1,0-1 1,0 1 0,-1 0-1,1 0 1,0 0 0,0-1-1,0 1 1,-1 0-1,1 0 1,0 0 0,0-1-1,-1 1 1,1 0-1,0 0 1,0 0 0,-1 0-1,1 0 1,0 0-1,-1-1 1,1 1 0,0 0-1,-1 0 1,1 0-1,0 0 1,-1 0 0,1 0-1,0 0 1,-1 1-1,-12 10 1681,9-3-1218,0 0-1,1 1 0,-1-1 1,2 0-1,-1 1 1,1 0-1,-2 16 0,2-7-10,1-1-1,1 1 1,2 19 0,-1-31-380,0 0 0,0 0 1,0 0-1,1 0 1,0 0-1,5 10 1,-6-15-84,-1 0 0,1 1 0,-1-1-1,1 0 1,0 0 0,0 0 0,0 0 0,0 0 0,0 0 0,0 0 0,0 0 0,0 0 0,0 0 0,0 0 0,0-1-1,1 1 1,-1 0 0,0-1 0,0 1 0,1-1 0,-1 0 0,0 1 0,1-1 0,-1 0 0,1 0 0,-1 0 0,0 0-1,1 0 1,-1 0 0,0 0 0,1 0 0,-1 0 0,1-1 0,-1 1 0,2-2 0,1 0 30,0-1 0,0 1 0,0-1 1,0-1-1,-1 1 0,0 0 0,1-1 0,-1 0 0,-1 1 1,1-1-1,0 0 0,2-7 0,24-57 340,-26 62-360,6-26 66,0 0 0,4-34 0,-12 60-143,1 9-383,3 17 208,-3-9 136,1 0 0,7 20 0,-10-31 82,0 0 0,0 0 0,0 0 0,0 1 0,1-1 0,-1 0 0,0 0 0,0 0 0,0 1 0,0-1 0,1 0 0,-1 0 0,0 0 0,0 0 0,0 1 0,1-1 1,-1 0-1,0 0 0,0 0 0,1 0 0,-1 0 0,0 0 0,0 0 0,1 0 0,-1 0 0,0 0 0,0 0 0,1 0 0,-1 0 0,0 0 0,0 0 0,1 0 0,-1 0 0,0 0 0,9-8 54,4-17 51,-12 24-101,19-51 290,-2-2-1,-2 1 1,-2-2-1,10-88 1,-21 93-38,-6 63-260,1 1 0,0 0 0,1-1 0,0 1-1,3 19 1,-2 3-13,2 95 34,0-108 11,1-1 0,0 0 1,13 40-1,-5-42 3,-11-20-30,1 0 0,-1 1 1,0-1-1,1 0 1,-1 0-1,0 1 1,1-1-1,-1 0 0,1 0 1,-1 0-1,1 1 1,-1-1-1,1 0 1,-1 0-1,1 0 0,-1 0 1,1 0-1,-1 0 1,1 0-1,-1 0 1,1 0-1,-1 0 1,0 0-1,2-1 0,-1 0 5,0 0 1,1 0-1,-1 0 0,0 0 0,1 0 0,-1-1 0,0 1 0,0-1 0,0 1 0,0-1 0,-1 1 0,1-1 0,0 0 0,0 1 0,-1-1 1,1 0-1,-1 1 0,1-4 0,1-11 22,0-1 1,0 1 0,-2 0-1,-1-20 1,1 27-29,-1 0-1,-1-1 1,1 1-1,-2 1 1,1-1-1,-1 0 1,-1 0 0,-8-15-1,12 23-1,0 1 0,0-1-1,0 0 1,-1 1 0,1-1 0,0 0 0,-1 1-1,1-1 1,-1 1 0,1-1 0,-1 1-1,1-1 1,-1 1 0,1-1 0,-1 1 0,1-1-1,-1 1 1,1 0 0,-1-1 0,0 1-1,1 0 1,-1 0 0,0-1 0,1 1-1,-1 0 1,0 0 0,1 0 0,-1 0 0,0 0-1,1 0 1,-2 0 0,1 1-2,0 0 1,0-1-1,1 1 1,-1 0-1,0 0 1,1 1-1,-1-1 1,0 0 0,1 0-1,0 0 1,-1 0-1,1 0 1,-1 1-1,1-1 1,0 2-1,-4 48-15,3-45 19,3 28 8,-2-32-5,0 0 1,0 0-1,1-1 0,-1 1 1,1 0-1,-1 0 1,1 0-1,0 0 1,0-1-1,0 1 1,0 0-1,0-1 0,2 3 1,-3-4-2,1 1 1,-1-1-1,1 0 0,-1 1 1,1-1-1,-1 0 0,1 0 1,-1 0-1,1 1 0,-1-1 1,1 0-1,-1 0 1,1 0-1,-1 0 0,1 0 1,-1 0-1,1 0 0,0 0 1,-1 0-1,1 0 0,-1-1 1,1 1-1,-1 0 1,1 0-1,-1 0 0,1-1 1,-1 1-1,1 0 0,-1-1 1,1 1-1,-1 0 0,0-1 1,1 1-1,0-1 1,16-21 37,-15 20-76,-1 0-1,1 0 0,-1 0 1,1 0-1,-1 0 0,1 0 1,0 1-1,3-3 0,-5 4 20,1 0-1,-1 0 1,1 0-1,-1 0 1,0 1-1,1-1 1,-1 0-1,0 0 0,1 0 1,-1 1-1,0-1 1,0 0-1,1 1 1,-1-1-1,0 0 0,0 0 1,1 1-1,-1-1 1,0 1-1,0-1 1,0 0-1,0 1 1,1-1-1,-1 0 0,0 1 1,0-1-1,0 1 1,0-1-1,0 1 1,3 16-85,-2-14-73,-1-4-185,0 0 0,5-17-8071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2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40 302 15299,'-26'27'7965,"24"-23"-7845,0 1 1,0 0-1,0 0 0,1 0 1,-1 0-1,1 0 1,0 0-1,1 0 1,-1 0-1,1 0 0,0 0 1,0 1-1,1-1 1,-1 0-1,1 0 1,3 9-1,-3-12-119,-1 1 0,1-1 1,0 0-1,0 0 0,0 0 0,0 0 0,0 0 0,0 0 1,0 0-1,1-1 0,-1 1 0,1 0 0,-1-1 0,1 1 0,0-1 1,-1 1-1,1-1 0,0 0 0,0 0 0,0 0 0,0 0 1,0 0-1,0 0 0,1-1 0,-1 1 0,0-1 0,0 1 1,0-1-1,1 0 0,-1 0 0,0 0 0,0 0 0,1 0 0,-1 0 1,0-1-1,0 1 0,1-1 0,-1 1 0,4-3 0,0 0 14,0-1-1,0 1 1,0-1-1,0-1 1,-1 1-1,1-1 0,-1 0 1,0 0-1,-1 0 1,1-1-1,6-10 0,1-3 156,-1-2-1,10-25 0,-13 19 222,-8 26-21,-2 15-166,0 39-21,2-49-180,0-1 0,1 1 0,-1-1 0,1 1 0,0-1 0,0 0 0,0 0 0,0 1 0,0-1 0,1 0 0,-1 0 0,1 0 0,2 4 0,-3-7 0,0 1 0,0 0 0,-1-1 0,1 1 0,0-1-1,0 1 1,0-1 0,0 1 0,0-1 0,0 0 0,0 0-1,0 1 1,-1-1 0,1 0 0,0 0 0,0 0 0,0 0-1,0 0 1,0 0 0,0 0 0,0 0 0,0 0-1,0 0 1,0-1 0,0 1 0,0 0 0,0-1 0,0 1-1,0-1 1,0 1 0,-1-1 0,1 1 0,0-1 0,0 0-1,0 1 1,0-2 0,4-3 20,-1 0 0,1 0 0,-1 0 0,4-6 0,-8 10-22,13-19 93,-2-2 0,0 1 0,13-38 1,14-71-234,-36 121 5,-1-1-1,0 1 1,-1-13-1,1-3 257,-1 22-114,2-24 178,-1 21-66,-3 17-32,-7 82-56,5 93 1,4-176-24,-1-2 7,1 1-1,1-1 1,-1 1-1,1-1 0,1 1 1,3 10-1,-5-19-11,0 0-1,0 1 1,0-1-1,0 0 0,0 0 1,0 1-1,0-1 1,0 0-1,0 0 1,0 1-1,0-1 0,0 0 1,1 1-1,-1-1 1,0 0-1,0 0 1,0 0-1,0 1 0,1-1 1,-1 0-1,0 0 1,0 0-1,0 1 1,1-1-1,-1 0 1,0 0-1,0 0 0,1 0 1,-1 0-1,0 0 1,1 0-1,-1 0 1,0 1-1,5-10 86,-1-15 19,-4 8 39,-5-31 0,5 43-122,-1 0 1,0 0 0,0 0 0,0 0 0,-1 0-1,1 0 1,-1 0 0,0 0 0,0 0 0,0 1 0,-1-1-1,-3-4 1,6 8-24,0 0 0,0 0 0,-1 0 0,1 0 0,0 0 0,0 0 0,0-1 0,0 1 0,0 0 0,0 0 0,0 0 0,0 0 0,0 0 0,0 0 0,0 0 0,0 0 0,0 0 0,0 0 0,0 0 0,0 0-1,0 0 1,-1 0 0,1-1 0,0 1 0,0 0 0,0 0 0,0 0 0,0 0 0,0 0 0,0 0 0,0 0 0,0 0 0,-1 0 0,1 0 0,0 0 0,0 0 0,0 0 0,0 0 0,0 0 0,0 0 0,0 0 0,0 1 0,0-1 0,0 0 0,-1 0 0,1 0 0,0 0 0,0 0 0,0 0 0,0 0 0,0 0 0,0 0-1,0 0 1,0 0 0,0 0 0,0 0 0,0 0 0,0 0 0,0 1 0,0-1 0,0 0 0,0 0 0,0 0 0,0 0 0,0 0 0,0 0 0,0 0 0,1 11 49,9 11-2,-9-21-43,0 1 0,1-1 0,-1 0 0,0 1 0,1-1 0,-1 0 0,1 0 0,-1 0 0,1 0 0,-1 0 1,1 0-1,0 0 0,-1-1 0,1 1 0,0-1 0,0 1 0,-1-1 0,1 1 0,0-1 0,0 0 0,3 0 1,-1-1 0,-1 0 1,1 0-1,-1 0 1,1 0-1,-1 0 1,0-1-1,1 1 1,-1-1-1,0 0 1,4-4-1,5-4-14,0-1 1,-1-1-1,18-25 0,-7 2-37,-17 26 23,1 1-1,-1-1 1,1 1 0,10-10-1,-16 18 21,0-1 0,0 1-1,0 0 1,1 0 0,-1 0 0,0 0-1,0 0 1,1-1 0,-1 1 0,0 0-1,0 0 1,1 0 0,-1 0 0,0 0-1,1 0 1,-1 0 0,0 0 0,0 0-1,1 0 1,-1 0 0,0 0 0,1 0-1,-1 0 1,0 0 0,0 0 0,1 0-1,-1 0 1,0 1 0,0-1 0,1 0-1,-1 0 1,0 0 0,0 0 0,1 1-1,-1-1 1,0 0 0,0 0-1,0 0 1,1 1 0,-1-1 0,0 0-1,0 0 1,0 1 0,0-1 0,0 0-1,0 0 1,1 1 0,-1-1 0,0 0-1,0 1 1,0-1 0,0 0 0,0 0-1,0 1 1,0-1 0,0 1 0,3 17 5,-3-16-5,2 46 56,4 28 116,-5-67-128,0-1-1,1 1 0,1-1 1,-1 1-1,1-1 1,5 9-1,-8-16-33,0 0-1,1 0 1,-1 0 0,1-1-1,-1 1 1,1 0-1,-1 0 1,1-1 0,-1 1-1,1 0 1,0-1 0,-1 1-1,1 0 1,0-1 0,-1 1-1,1-1 1,0 1-1,0-1 1,0 0 0,-1 1-1,1-1 1,0 0 0,0 1-1,0-1 1,0 0 0,1 0-1,0 0-7,-1-1 0,0 1 0,1-1 1,-1 0-1,0 1 0,0-1 0,0 0 0,0 0 0,0 0 0,0 0 0,0 0 0,0 0 0,0 0 0,0 0 0,1-2 0,2-4-137,0 0 0,0-1 0,0 1 1,4-16-1,-3-2-382,-2 0 1,0-1 0,-1 1 0,-2 0 0,0-1 0,-5-29 0,-3-3-370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2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18644,'39'6'1856,"11"-5"-1223,5-4-273,11-4 632,3 1-320,0-4-952,-6-2 520,-5 3-320,0 0-168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3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16772,'-6'23'2464,"0"-1"-1448,-2-7-464,3 2 1905,4-8-1497,2-1-576,9-7-1264,3-1-1728,4 0 2151,5 0-415,4 0-352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3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16147,'2'9'679,"0"-1"-1,-1 1 1,0 0-1,0 0 0,-1-1 1,0 1-1,-1 0 0,0-1 1,-4 16-1,-1 32 2690,6-56-3336,0 0 1,0 1-1,0-1 1,0 0-1,-1 1 1,1-1-1,0 0 1,0 0-1,0 1 1,0-1-1,0 0 1,1 1-1,-1-1 0,0 0 1,0 0-1,0 1 1,0-1-1,0 0 1,0 1-1,0-1 1,0 0-1,1 0 1,-1 1-1,0-1 1,0 0-1,0 0 0,1 0 1,-1 1-1,0-1 1,0 0-1,1 0 1,-1 0-1,0 0 1,0 1-1,1-1 1,-1 0-1,0 0 1,1 0-1,11-8 515,16-24-383,-24 26-65,10-11-42,0-1 35,22-21 0,-32 35-89,0 0 1,0 1 0,1-1-1,0 1 1,-1 0-1,1 0 1,0 1 0,0-1-1,0 1 1,10-2-1,-13 3-2,0 1-1,0-1 1,0 1-1,0 0 0,0 0 1,1 0-1,-1 0 0,0 1 1,0-1-1,0 0 0,0 1 1,0-1-1,0 1 0,0 0 1,0 0-1,-1 0 1,1 0-1,0 0 0,0 0 1,-1 0-1,1 0 0,-1 1 1,1-1-1,-1 1 0,1-1 1,-1 1-1,2 3 0,1 3 26,0 0 0,0 0 0,-1 1 0,0-1 0,2 11 0,4 12 277,-9-31-292,0 0 1,0 0 0,0 1-1,0-1 1,0 0 0,0 0 0,0 1-1,0-1 1,0 0 0,0 0 0,1 1-1,-1-1 1,0 0 0,0 0-1,0 0 1,0 1 0,1-1 0,-1 0-1,0 0 1,0 0 0,0 1 0,1-1-1,-1 0 1,0 0 0,0 0-1,1 0 1,-1 0 0,0 0 0,0 0-1,1 0 1,-1 0 0,0 0 0,0 0-1,1 0 1,-1 0 0,0 0-1,1 0 1,-1 0 0,0 0 0,9-10 273,4-17 5,-8 13-191,0 0 0,1 0 0,1 0 0,0 1 0,14-20 1,-20 32-102,-1 1 1,0-1 0,1 0-1,-1 1 1,1-1 0,-1 1 0,1-1-1,-1 0 1,1 1 0,-1 0-1,1-1 1,-1 1 0,1-1 0,0 1-1,-1-1 1,1 1 0,0 0 0,-1 0-1,1-1 1,0 1 0,-1 0-1,1 0 1,0 0 0,0 0 0,-1 0-1,1 0 1,0 0 0,0 0-1,-1 0 1,2 0 0,-1 1 0,0 0 0,0 0 0,0 0 0,0 0 0,0 0-1,-1 0 1,1 1 0,0-1 0,-1 0 0,1 0 0,-1 1 0,0-1 0,1 0 0,-1 1 0,0 0 0,2 9-109,-1 0 0,0 21 0,-1-28 108,0-1-164,0 1-1,0-1 1,0 0-1,0 1 0,-1-1 1,1 1-1,-1-1 1,0 0-1,0 0 1,-1 1-1,-2 4 0,0-7-186,0-9-127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3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85 337 18132,'-1'-1'205,"-4"-8"916,0 1 0,-1 0 0,-11-12 0,16 19-1021,0 1 1,0-1 0,0 0-1,0 0 1,0 1 0,0-1 0,0 0-1,0 1 1,0-1 0,0 1 0,0-1-1,0 1 1,0 0 0,-1-1-1,1 1 1,0 0 0,-2 0 0,3 0-63,-1 1 0,0-1 0,0 1 1,0-1-1,0 1 0,0-1 0,1 1 1,-1-1-1,0 1 0,0 0 0,1 0 0,-1-1 1,0 1-1,1 0 0,-1 0 0,1 0 1,-1 0-1,1-1 0,0 1 0,-1 0 1,1 0-1,0 0 0,0 0 0,-1 2 0,-3 12-5,0 1 0,2 0-1,-1 0 1,2 0 0,0 0-1,1 0 1,1 0-1,0-1 1,1 1 0,5 16-1,-7-29-30,1-1 0,0 0-1,0 0 1,0 0 0,0 0 0,0 0-1,0 0 1,3 2 0,-4-3-1,1-1-1,-1 0 1,1 1 0,-1-1 0,1 0 0,-1 1-1,1-1 1,-1 0 0,1 0 0,-1 0 0,1 0 0,0 0-1,-1 0 1,1 0 0,-1 0 0,1 0 0,-1 0-1,1 0 1,0 0 0,-1 0 0,1 0 0,-1 0 0,1 0-1,-1-1 1,1 1 0,-1 0 0,1 0 0,-1-1-1,1 1 1,-1 0 0,1-1 0,-1 1 0,1-1 0,-1 1-1,0 0 1,1-1 0,-1 1 0,0-1 0,1 1-1,-1-1 1,0 1 0,1-2 0,7-11 22,0-1-1,0 0 1,-2 0 0,0-1 0,7-25-1,-6 19 85,16-35-1,-23 55-98,0 0-1,1 0 0,-1 0 1,1 0-1,0 0 0,-1 0 1,1 1-1,0-1 1,-1 0-1,1 0 0,0 0 1,0 1-1,0-1 0,0 0 1,0 1-1,1-1 0,-2 0-2,1 1 0,-1 0 0,1 0 0,-1 1 0,1-1 0,-1 0 0,1 0 0,-1 0 0,1 0 0,-1 0 0,0 0-1,1 1 1,-1-1 0,1 0 0,-1 0 0,0 1 0,1-1 0,-1 0 0,0 0 0,1 1 0,-1-1 0,0 1 0,1-1 0,-1 0 0,1 1-1,1 5 30,1-1-1,-1 0 0,0 0 0,3 10 1,-3-7-30,1 3 18,10 27 11,-12-36-31,-1 0 0,1-1 1,0 1-1,0 0 0,0-1 1,0 1-1,0-1 0,0 1 0,0-1 1,0 1-1,1-1 0,-1 0 0,1 1 1,-1-1-1,4 2 0,-4-3-1,-1 0 0,1 0 0,0 0 0,0 0 0,-1 0 0,1 0 0,0 0-1,-1-1 1,1 1 0,0 0 0,0 0 0,-1-1 0,1 1 0,0 0 0,-1-1 0,1 1 0,-1 0 0,1-1 0,0 1 0,-1-1 0,1 1-1,-1-1 1,1 1 0,-1-1 0,1 0 0,-1 1 0,0-1 0,1-1 0,11-22-4,-10 19 4,5-13 41,0 0 0,-1-1 0,-1 0 0,0 0-1,2-37 1,-17 82 101,-8 67-60,21-101-5,-1 0 0,1 1 0,1-1 0,6-10 0,-1 2 4,-5 7-41,23-39 92,-25 46-135,-1-1-1,1 1 1,0 0 0,0 0-1,0 0 1,0 0 0,1 0-1,-1 0 1,0 0 0,1 1 0,-1-1-1,1 1 1,0 0 0,0 0-1,3-1 1,-4 2-7,0 0 1,0 0-1,0 0 1,0 0-1,-1 0 1,1 1-1,0-1 0,0 1 1,0 0-1,-1-1 1,1 1-1,0 0 1,-1 0-1,1 0 0,-1 0 1,1 0-1,-1 1 1,1-1-1,-1 0 0,0 1 1,2 2-1,-1-2 5,-1-1 0,0 1 0,1 0 0,-1-1 0,1 1-1,0-1 1,-1 0 0,1 0 0,0 1 0,0-1 0,-1 0-1,1-1 1,0 1 0,0 0 0,0 0 0,0-1 0,1 1 0,-1-1-1,0 0 1,0 0 0,3 0 0,-1-1 3,0 0-1,0 0 1,0-1 0,0 0 0,0 0-1,0 0 1,-1 0 0,1 0 0,-1-1-1,1 0 1,-1 0 0,0 0 0,5-5-1,4-7 17,17-28-1,-26 39-10,-1-1-3,34-57 33,-33 56-31,-1 0 0,0 0 0,0 0 0,0-1-1,0 1 1,-1-1 0,0 1 0,-1-13 0,1 19-3,-1-1-1,0 0 1,0 1-1,0-1 1,0 1-1,0-1 1,-1 0-1,1 1 1,0-1 0,0 0-1,0 1 1,0-1-1,-1 1 1,1-1-1,0 1 1,0-1 0,-1 1-1,1-1 1,-1 1-1,1-1 1,0 1-1,-1-1 1,1 1-1,-1-1 1,1 1 0,-1 0-1,0-1 1,0 1-1,0 0 1,0 0 0,1 0-1,-1 0 1,0 0-1,0 0 1,0 1 0,0-1-1,1 0 1,-1 0-1,0 1 1,0-1 0,0 1-1,1-1 1,-1 0-1,-1 2 1,-3 2-4,1-1 0,0 1-1,0 1 1,0-1 0,-4 6 0,2-1 3,0 1 0,0-1 0,1 1 0,0 0 0,1 0 1,0 1-1,1-1 0,0 1 0,1 0 0,0 0 0,-1 16 0,3-25-9,0-1 0,0 1-1,0 0 1,1 0 0,-1 0-1,1 0 1,-1-1 0,1 1-1,0 0 1,-1 0 0,1-1-1,0 1 1,0-1 0,0 1-1,1-1 1,-1 1 0,0-1-1,0 1 1,1-1 0,-1 0-1,1 0 1,-1 0 0,1 0-1,0 0 1,-1 0 0,1 0-1,0-1 1,-1 1 0,1 0-1,0-1 1,0 1 0,3-1-1,6 1-96,-1 0-1,1-1 0,0 0 0,17-3 1,-9 1 185,20-1-210,0-2-68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3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15883,'3'-1'2251,"0"9"-730,1 20 107,-1-7-854,16 61 57,49 134-1,-66-208-738,1 0-1,0-1 1,1 0-1,-1 1 1,2-1-1,5 8 1,-10-15-78,0 0 1,1 1 0,-1-1 0,0 0 0,1 1 0,-1-1 0,1 0 0,-1 1 0,0-1 0,1 0 0,-1 0 0,1 1 0,-1-1 0,1 0 0,-1 0 0,1 0 0,-1 0 0,1 1 0,-1-1 0,1 0 0,-1 0-1,1 0 1,-1 0 0,1 0 0,-1 0 0,1-1 0,-1 1 0,1 0 0,-1 0 0,1 0 0,-1 0 0,1-1 0,-1 1 0,0 0 0,1 0 0,-1-1 0,1 1 0,-1 0 0,0-1 0,1 1 0,-1 0 0,0-1 0,1 1-1,-1-1 1,0 1 0,1 0 0,-1-1 0,0 1 0,0-1 0,0 1 0,1-1 0,-1 1 0,0-1 0,0 1 0,0-1 0,6-27 425,-5-4-142,-2-1 0,-1 2 0,-1-1 0,-2 0-1,-10-35 1,13 59-269,1 3-12,0 0 0,0 0 0,-1-1 0,1 1 0,-1 0 0,0 1 0,-1-1 0,1 0 0,-1 1 0,-5-8 0,23 39 1,-13-24-24,1-1 0,0 0 0,-1 1 0,1-1 1,0 0-1,0-1 0,0 1 0,0 0 0,0-1 1,1 1-1,-1-1 0,0 0 0,1 0 0,-1-1 1,0 1-1,1-1 0,5 1 0,-4-2 5,-1 1-1,1-1 1,-1 0-1,0-1 1,1 1-1,-1-1 1,0 0-1,0 0 1,0 0-1,0 0 1,0-1-1,4-3 1,0-1 18,1-1 0,-2-1 1,1 1-1,-1-1 0,0-1 0,-1 1 0,0-1 0,0 0 1,-1-1-1,4-10 0,-6 10 33,0 0 0,-1 0 0,0 0 0,1-19 0,-3 24-22,0 0 0,0 0 0,0 0 0,-1 0 0,0 0 0,0 0 0,-1 0-1,0 0 1,0 1 0,-3-8 0,4 12-22,1-1-1,-1 1 1,0-1-1,0 1 1,0 0-1,0 0 1,0-1-1,0 1 0,0 0 1,0 0-1,0 0 1,0 0-1,-1 0 1,1 0-1,0 1 1,-1-1-1,1 0 0,-1 1 1,1-1-1,-1 1 1,1-1-1,-1 1 1,1 0-1,-1-1 1,1 1-1,-1 0 1,1 0-1,-1 0 0,0 0 1,1 1-1,-1-1 1,1 0-1,-1 1 1,1-1-1,-1 1 1,1-1-1,-3 2 1,1 0-7,-1 1 0,1-1 1,-1 1-1,1 0 0,0 0 1,0 0-1,1 0 0,-1 0 1,1 1-1,-1-1 0,1 1 1,-3 6-1,-1 7-12,0 0-1,1 0 1,1 0-1,1 0 1,1 1-1,0-1 1,1 1-1,1 21 1,0-36 8,1 0 1,-1 1-1,0-1 1,1 0-1,0 1 1,0-1-1,0 0 0,0 0 1,0 0-1,1 1 1,0-1-1,-1-1 1,1 1-1,0 0 1,2 2-1,-2-3 3,0-1 0,-1 0 1,1 0-1,0 0 0,0 0 0,0 0 0,0 0 0,0-1 0,0 1 0,0 0 0,0-1 0,0 0 0,0 1 1,0-1-1,0 0 0,0 0 0,1 0 0,-1 0 0,0-1 0,0 1 0,0-1 0,0 1 0,0-1 1,3-1-1,8-4-6,0-1 0,-1 0 0,0-1-1,-1-1 1,1 1 0,-2-2 0,16-15 0,29-24-46,-53 47 44,0 0 0,0 1-1,0 0 1,0-1 0,1 1 0,-1 0 0,0 0-1,1 0 1,-1 0 0,1 0 0,-1 1 0,1-1-1,4 1 1,-6 0 2,0 0 0,0 1 0,0-1 0,0 1 0,1-1 0,-1 1 0,0-1 0,0 1 0,0 0 0,0-1 0,0 1 0,-1 0 0,1 0 0,0 0 0,0 0 0,0 0 0,-1 0-1,1 0 1,0 0 0,-1 0 0,1 0 0,-1 0 0,0 1 0,1-1 0,-1 0 0,0 0 0,1 0 0,-1 2 0,3 15-403,-1-1 0,-1 34 0,1-5-2112,3-49-61,0-10 2097,4-14-512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69 478 18148,'-23'41'2432,"12"-24"-1306,-13 29 1,22-42-968,0 1 1,1-1 0,-1 1-1,1 0 1,0-1 0,0 1 0,1 0-1,-1 0 1,1-1 0,0 1 0,2 8-1,-2-13-140,0 1-1,0 0 0,0-1 0,0 1 0,0-1 1,0 1-1,0-1 0,1 1 0,-1-1 1,0 1-1,0-1 0,1 1 0,-1-1 0,0 0 1,1 1-1,-1-1 0,1 1 0,-1-1 1,0 0-1,1 1 0,-1-1 0,1 0 1,-1 0-1,1 1 0,-1-1 0,1 0 0,-1 0 1,2 1-1,15-6 194,13-18-133,-18 11-56,-1 0 0,0-1 0,-1-1 0,-1 1 0,0-2-1,0 1 1,-2-1 0,12-29 0,-17 35-9,-4 10 3,-4 16-11,4-9-14,1-1 1,0 1-1,0-1 0,1 1 0,0 0 1,0 0-1,3 13 0,-3-20 9,0 1 0,1-1 0,-1 0-1,0 1 1,1-1 0,0 0 0,-1 0 0,1 1 0,0-1 0,-1 0-1,1 0 1,0 0 0,0 0 0,0 0 0,0 0 0,0 0 0,0 0-1,1 0 1,1 1 0,-1-2 9,0 0 0,0 1-1,-1-1 1,1 0 0,0 0 0,0 0 0,0-1-1,0 1 1,0 0 0,0-1 0,-1 1 0,1-1-1,0 0 1,0 1 0,-1-1 0,1 0-1,0 0 1,-1 0 0,3-2 0,4-3 57,-1 0 0,1 0 0,-1-1 0,-1 0 1,1-1-1,-1 1 0,9-17 0,-2 1 162,18-42 0,-13 13-30,-3 0 0,-1-1 0,-3-1 1,5-71-1,-14 105-165,-2-36 0,-1 51-44,-1 16 5,-2 17 1,3 164-60,2-170 56,2 0 1,0-1 0,2 1-1,0-1 1,1 0 0,16 35-1,-20-51 5,1 0 0,0-1-1,0 1 1,0 0 0,1-1-1,4 5 1,-6-7 5,-1-1-1,1 0 0,-1 1 1,1-1-1,-1 0 1,1 0-1,0 0 1,-1-1-1,1 1 0,0 0 1,0-1-1,-1 1 1,1-1-1,0 1 0,0-1 1,0 0-1,0 0 1,0 0-1,0 0 1,2 0-1,-3-1-6,0 1 1,-1 0-1,1 0 0,0 0 0,-1-1 1,1 1-1,-1 0 0,1-1 0,-1 1 1,1 0-1,-1-1 0,1 1 0,-1-1 1,1 1-1,-1-1 0,1 1 1,-1-1-1,0 1 0,1-1 0,-1 1 1,0-1-1,1 0 0,-1 1 0,0-1 1,0 0-1,0 1 0,1-1 1,-1 0-1,0 1 0,0-1 0,0 0 1,0 1-1,0-1 0,0 0 0,0 1 1,-1-1-1,1 1 0,0-1 1,-1-1-1,0-2-40,0 1-1,-1-1 1,1 1 0,-1-1 0,-4-5 0,-14-16-172,-1 2 0,0 1 1,-2 0-1,-46-32 0,-4-5 622,73 58-393,0 1-1,0 0 1,0-1 0,1 1 0,-1 0-1,0-1 1,0 1 0,1 0-1,-1 0 1,0-1 0,1 1-1,-1 0 1,0 0 0,1 0-1,-1-1 1,0 1 0,1 0 0,-1 0-1,0 0 1,1 0 0,-1 0-1,0 0 1,1 0 0,-1 0-1,1 0 1,-1 0 0,0 0-1,1 0 1,-1 0 0,0 0 0,1 0-1,-1 0 1,1 0 0,18-1 121,5 1-125,0-1 0,24-4-1,-38 3-92,0 0-1,0-1 1,-1 0-1,1-1 0,-1 0 1,0 0-1,14-9 0,13-14-82,-6-3-10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3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 20772,'0'0'37,"-1"0"0,1 0 0,0 0 0,0 0 0,0 0-1,0 0 1,0 0 0,0 0 0,0 0 0,0 0 0,0 0-1,0 0 1,0 0 0,0 0 0,-1 0 0,1 0 0,0 0-1,0 0 1,0 0 0,0-1 0,0 1 0,0 0 0,0 0-1,0 0 1,0 0 0,0 0 0,0 0 0,0 0-1,0 0 1,0 0 0,0 0 0,0 0 0,-1 0 0,1 0-1,0 0 1,0-1 0,0 1 0,0 0 0,0 0 0,0 0-1,0 0 1,0 0 0,0 0 0,0 0 0,0 0 0,0 0-1,0 0 1,0 0 0,0 0 0,0-1 0,0 1 0,1 0-1,-1 0 1,0 0 0,0 0 0,0 0 0,0 0 0,0 0-1,0 0 1,0 0 0,0 0 0,0 0 0,0 0-1,0 0 1,0 0 0,0 0 0,0 0 0,0-1 0,-9 5 748,-13 7 113,-7 10-382,1 1-1,0 2 0,2 0 1,-36 45-1,59-65-496,-9 10 22,11-10-3,9-7 28,10-6-72,0 1 0,0 1 1,0 0-1,1 2 0,23-5 0,-35 8-4,1 1 0,-1 0-1,1 1 1,-1 0 0,0 0-1,1 0 1,-1 1 0,0 0 0,1 0-1,-1 1 1,0 0 0,0 0-1,0 1 1,0 0 0,-1 0-1,1 0 1,6 6 0,-10-7 10,1 1-1,-1 0 1,0 0 0,0 1 0,-1-1 0,1 0-1,-1 1 1,1 0 0,-1 0 0,0-1 0,-1 1-1,1 0 1,-1 1 0,0-1 0,2 8 0,-3-6 15,1 1 0,-1 0 1,-1-1-1,1 1 1,-1 0-1,0-1 0,-1 1 1,1-1-1,-5 11 1,1-7 41,0 1 0,0-1 1,-1 0-1,-1 0 0,0 0 1,0-1-1,-1 0 0,0-1 1,0 1-1,-1-2 0,-13 11 1,14-14-6,0 1 0,0-1 0,0-1 0,0 1 0,0-1-1,-1-1 1,0 0 0,-17 3 0,24-5-101,-1 0-1,1 0 0,-1 0 1,1 0-1,-1 0 0,1-1 1,-1 1-1,1-1 0,-1 1 1,1-1-1,-1 0 0,1 0 1,0 0-1,-1 0 0,1-1 1,0 1-1,0 0 0,0-1 1,0 0-1,0 1 0,0-1 1,1 0-1,-1 0 0,0 0 1,1 0-1,0 0 0,-1-1 1,1 1-1,0 0 0,0-1 1,0 1-1,1-1 0,-1 1 1,0-1-1,1-2 0,-1-3-42,0 1 0,1-1 0,0 0 0,1 1 0,0-1-1,0 1 1,0-1 0,6-13 0,12-30-454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3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19172,'1'1'108,"-1"-1"0,1 0 0,0 0-1,-1 1 1,1-1 0,-1 0 0,1 1 0,-1-1 0,1 1-1,-1-1 1,1 0 0,-1 1 0,1-1 0,-1 1 0,0 0-1,1-1 1,-1 1 0,0-1 0,1 1 0,-1-1 0,0 1-1,0 0 1,0 0 0,6 19 268,-5-16-67,3 12 555,23 80 1840,-23-82-2475,1-1 1,1 0-1,0 0 0,14 21 0,-19-33-218,0 1 0,0-1 0,0 1 0,0-1 0,0 0 0,0 0 0,0 0 0,1 1 0,-1-1 0,1 0 0,-1-1 0,1 1 0,-1 0 0,1 0 0,-1-1 0,1 1 0,-1-1 0,1 1 0,0-1 0,0 1 1,-1-1-1,1 0 0,0 0 0,-1 0 0,1 0 0,0 0 0,0-1 0,-1 1 0,1 0 0,0-1 0,-1 1 0,1-1 0,-1 0 0,1 1 0,-1-1 0,1 0 0,-1 0 0,1 0 0,-1 0 0,0 0 0,2-2 0,7-5-8,-1-2-1,-1 1 1,0-1 0,11-16 0,-10 14 20,1-2-8,-3 3-2,1 0 0,1 1 0,-1 0 0,19-16 1,-25 24-16,0 0 0,1 1 0,-1-1 0,0 1 1,1-1-1,-1 1 0,0 0 0,1 0 1,-1 0-1,1 1 0,0-1 0,-1 1 1,1-1-1,0 1 0,-1 0 0,1 0 0,0 0 1,-1 0-1,1 0 0,0 1 0,-1-1 1,1 1-1,-1 0 0,1-1 0,-1 1 0,1 0 1,-1 1-1,1-1 0,-1 0 0,3 3 1,2 2-7,-1 0 1,0 0 0,0 0 0,0 1 0,-1 0-1,0 0 1,-1 0 0,1 1 0,4 12 0,1 3-198,-2 0 0,6 27 0,-11-82-2797,-2 18 2683,0 1 0,1-1 0,6-20 0,6-11-500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3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22 342 13851,'0'12'1015,"0"-1"1,-1 1-1,0 0 1,-1-1-1,-5 17 1,-2 21 1797,8-41-2474,0 0 1,1 1-1,0-1 1,1 1-1,1 11 0,-2-19-309,1 0 0,-1 0 0,0 0-1,0 0 1,1 0 0,-1 0-1,1 0 1,-1 0 0,1 0 0,-1 0-1,1-1 1,-1 1 0,1 0-1,0 0 1,0-1 0,-1 1 0,1 0-1,0-1 1,0 1 0,0-1-1,1 2 1,-1-2-18,1 0 0,-1 0-1,1 0 1,-1-1 0,1 1-1,-1 0 1,1-1 0,-1 1 0,1-1-1,-1 1 1,1-1 0,-1 1-1,0-1 1,0 0 0,1 0 0,-1 0-1,0 0 1,0 0 0,2-2-1,4-3 1,-1-1 0,-1 0-1,1-1 1,-1 1-1,0-1 1,-1 0 0,0 0-1,0 0 1,-1-1-1,5-15 1,-5 14 7,-1 1 1,0-1-1,-1 1 1,0-1-1,0 0 1,-1 1-1,-1-1 1,1 0-1,-1 1 0,-3-10 1,4 18-15,0 0 0,0 0-1,-1 0 1,1 0 0,0 0 0,-1 0 0,1 0 0,0 0-1,-1 0 1,1 0 0,-1 0 0,0 0 0,1 1 0,-1-1-1,0 0 1,1 0 0,-1 1 0,0-1 0,0 0 0,-1 0-1,2 1 0,-1 0 0,1 0-1,-1 0 1,1 1-1,-1-1 1,0 0 0,1 0-1,-1 0 1,1 1-1,-1-1 1,1 0 0,-1 0-1,1 1 1,-1-1-1,1 0 1,0 1 0,-1-1-1,1 1 1,-1-1-1,1 1 1,0-1 0,-1 0-1,1 1 1,-1 0-1,-1 3 5,0 0 1,0 0-1,1 0 0,-1 0 0,1 0 0,0 0 0,0 0 0,-1 6 0,2-8-9,0-1 0,0 1 0,0 0-1,0 0 1,0-1 0,1 1 0,-1 0 0,0 0 0,1-1 0,-1 1 0,1 0-1,0-1 1,0 1 0,-1-1 0,1 1 0,0-1 0,0 1 0,0-1 0,1 0-1,-1 1 1,1 0 0,0-2-1,-1 1 0,0-1 0,0 0 0,0 1 0,0-1 0,0 0 0,1 0 0,-1 0 0,0 0 0,0 0-1,0 0 1,1 0 0,-1-1 0,0 1 0,0 0 0,0-1 0,0 1 0,0-1 0,0 1 0,0-1 0,0 1 0,0-1 0,0 0 0,0 1 0,0-1 0,0 0 0,0 0 0,-1 0 0,1 0-1,0 0 1,0 0 0,-1 0 0,1-1 0,8-11-6,0-1-1,-1 0 1,-1 0-1,-1-1 1,0 0 0,-1 0-1,0 0 1,4-30-1,-1-12 1,1-61 0,-9 116 8,0-42-44,0 44 44,0 0 0,0 0-1,0 1 1,-1-1 0,1 0-1,0 0 1,0 0-1,0 0 1,0 0 0,0 0-1,0 0 1,0 0 0,0 0-1,0 0 1,0 0 0,0 0-1,-1 0 1,1 0 0,0 0-1,0 0 1,0 0 0,0 0-1,0 0 1,0 0 0,0 0-1,0 0 1,0 0 0,-1 0-1,1 0 1,0 0 0,0 0-1,0 0 1,0 0 0,0 0-1,0 0 1,0 0 0,0 0-1,0 0 1,0 0 0,0-1-1,0 1 1,0 0 0,-1 0-1,1 0 1,0 0 0,0 0-1,0 0 1,0 0-1,0 0 1,0 0 0,0 0-1,0 0 1,0-1 0,0 1-1,0 0 1,0 0 0,0 0-1,0 0 1,0 0 0,0 0-1,0 0 1,0 0 0,-3 7-7,-1 22-2,0 0 0,3 0 0,0 0 0,6 47-1,-5-69 10,1 3-5,-1 0 1,1 1 0,1-1 0,0 0 0,1 0 0,0 0 0,0 0-1,6 11 1,-5-16 24,-4-7 207,-6-8 185,6 10-430,0 0 0,0 0 0,0 0 0,0 0 0,0 0 0,0 0 0,0 0 0,0 1 1,0-1-1,0 0 0,0 0 0,0 0 0,0 0 0,0 0 0,0 0 0,0 1 0,0-1 0,0 0 0,0 0 0,0 0 0,0 0 0,0 0 0,0 0 0,0 0 0,-1 1 1,1-1-1,0 0 0,0 0 0,0 0 0,0 0 0,0 0 0,0 0 0,0 0 0,0 0 0,-1 0 0,1 0 0,0 0 0,0 0 0,0 0 0,0 0 0,0 0 0,0 0 0,0 1 1,-1-1-1,1 0 0,0 0 0,0-1 0,0 1 0,0 0 0,0 0 0,0 0 0,-1 0 0,1 0 0,0 0 0,0 0 0,0 0 0,0 0 0,0 0 0,0 0 0,0 0 1,-1 0-1,1 0 0,0 0 0,0 0 0,0-1 0,0 1 0,0 0 0,0 0 0,1 19-387,8 22 1200,-2-35-214,-3-4-2135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4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7 492 16436,'-1'-2'194,"0"1"1,1 0-1,-1 0 1,1 0 0,-1 0-1,1-1 1,-1 1 0,1 0-1,-1 0 1,1-1 0,0 1-1,0 0 1,0-1 0,0 1-1,0 0 1,0-1 0,0 1-1,0 0 1,0 0 0,1-1-1,-1 1 1,1-2 0,10-31 2217,-11 34-2348,2-5 144,0 0 0,0 1 1,0-1-1,1 1 0,0-1 0,0 1 1,0 0-1,1 0 0,-1 0 0,8-5 1,-10 8-190,0 0 1,1 0 0,-1 0 0,0 1-1,1-1 1,-1 1 0,1-1 0,-1 1 0,1-1-1,-1 1 1,1 0 0,-1 0 0,1 0 0,0 0-1,-1 0 1,1 0 0,-1 0 0,1 0-1,-1 1 1,1-1 0,-1 0 0,1 1 0,-1 0-1,1-1 1,-1 1 0,0 0 0,1-1 0,-1 1-1,0 0 1,1 0 0,-1 0 0,0 0-1,0 1 1,0-1 0,0 0 0,0 0 0,0 1-1,-1-1 1,2 2 0,5 10-4,0-1-1,-1 1 1,0 0-1,-1 0 1,0 1 0,-1 0-1,2 17 1,0 6 253,2 42 1,-13-150 156,1 18-417,1-1 1,7-59-1,-4 113-10,6-32-272,-6 31 246,0 0 1,1 0-1,-1 1 0,1-1 1,-1 0-1,0 0 0,1 0 1,0 1-1,-1-1 0,1 0 1,-1 0-1,1 1 0,0-1 1,0 0-1,-1 1 0,1-1 1,0 1-1,0-1 0,0 1 1,0 0-1,0-1 0,-1 1 1,1 0-1,0-1 0,0 1 1,0 0-1,2 0 0,1-1-51,-1 1-1,1-1 1,0 0-1,-1 0 1,1-1 0,-1 1-1,0-1 1,1 0-1,-1 0 1,0 0-1,0 0 1,0 0-1,0-1 1,0 1-1,-1-1 1,1 0 0,-1 0-1,0 0 1,1 0-1,0-4 1,7-10-81,0 0 1,9-25 0,-19 41 153,9-19 1,-2-1-1,-1 0 1,0 0-1,-2-1 1,3-32 0,-7 49 111,-2 12-65,0 19 1,4 6 28,1 0 1,1 1-1,13 46 0,-11-57-17,1 0-1,1-1 1,1 0-1,1-1 1,23 36-1,-28-49-31,0-1-1,1 0 0,-1-1 1,1 1-1,0-1 1,1-1-1,-1 1 0,1-1 1,8 4-1,-13-7-16,0 0 0,0 0 0,0 0 0,-1 0 0,1 0 0,0-1 0,0 1 0,0-1 0,0 0 0,0 1 0,0-1 0,1 0 0,-1 0 0,0 0 1,0-1-1,0 1 0,0 0 0,0-1 0,0 1 0,0-1 0,0 0 0,-1 0 0,1 0 0,0 0 0,0 0 0,0 0 0,-1 0 0,1 0 0,-1-1 0,1 1 0,-1-1 0,1 1 0,-1-1 0,0 1 0,0-1 0,0 0 0,0 0 0,0 0 0,0 1 0,1-4 0,-1 1-9,0 0-1,0 1 1,0-1-1,0 0 1,0 0-1,-1 0 1,0 0-1,0 1 0,0-1 1,0 0-1,0 0 1,-1 0-1,0 0 1,-1-5-1,0 3-11,-1 0 0,0 1 0,0-1-1,0 0 1,-1 1 0,1 0 0,-1 0 0,-5-5 0,-5-2-31,0 0 1,0 0-1,-1 2 1,0 0 0,-19-10-1,-55-18 111,78 34 303,0 0 0,-1 0-1,1 2 1,-20-3 0,89 2-1955,78-13 1,-91 9 888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4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18988,'8'7'423,"-1"1"0,-1 0 0,0 0 0,0 1 0,0 0-1,4 11 1,23 59 954,-19-41-630,9 24-121,-13-33-367,0-2 1,21 38-1,-25-59-66,-3-10-33,-2-12 26,-7-11 31,-1 0 0,-1 0 0,-1 1 0,-22-43 0,30 67-203,-1-4 25,-1 0 0,0 0 0,0 1 0,-1-1 0,1 1 0,-1-1 0,-8-8 0,11 15-33,1 0-1,0-1 1,0 1 0,0-1 0,0 1 0,0 0-1,0-1 1,0 1 0,0 0 0,0-1-1,0 1 1,0-1 0,0 1 0,0 0 0,0-1-1,0 1 1,1 0 0,-1-1 0,0 1-1,0-1 1,1 1 0,-1-1 0,1 1 0,3 7-1,0-1 1,0 0-1,1 0 1,0 0-1,0-1 1,1 0-1,0 0 1,0 0-1,0-1 1,1 0-1,0 0 1,8 4-1,-11-7-4,-1 0 0,1-1-1,0 1 1,0-1 0,0 0 0,0 0-1,1 0 1,-1 0 0,0-1 0,0 0-1,0 0 1,1 0 0,-1 0-1,0-1 1,0 0 0,0 0 0,0 0-1,0 0 1,0 0 0,0-1 0,0 0-1,0 0 1,0 0 0,-1 0 0,6-5-1,-2 1 1,0-1 0,0 0 0,-1 0 0,0 0 0,0-1 0,-1 0 0,5-9 0,0-2 17,14-41 0,-23 58-11,0-1-1,0 0 1,0 1-1,0-1 0,1 0 1,-1 1-1,3-3 1,-4 5-6,1-1-1,-1 1 1,0 0 0,0 0 0,0 0 0,1-1 0,-1 1 0,0 0 0,0 0 0,1 0 0,-1 0 0,0 0 0,0 0 0,1-1 0,-1 1 0,0 0 0,0 0 0,1 0 0,-1 0 0,0 0-1,1 0 1,-1 0 0,0 0 0,0 0 0,1 0 0,-1 0 0,0 1 0,1-1 0,7 12 11,5 33 3,-10-30-1,1-1 0,1 0 1,1 0-1,9 18 1,-15-30-7,1-1 1,0 0-1,0 0 1,0 1-1,0-1 0,0 0 1,0 0-1,0 0 1,0 0-1,1-1 1,-1 1-1,0 0 1,0 0-1,1-1 1,-1 1-1,0-1 1,1 1-1,-1-1 1,1 1-1,-1-1 1,1 0-1,-1 0 1,1 0-1,-1 0 1,1 0-1,-1 0 0,1 0 1,-1 0-1,0-1 1,1 1-1,-1 0 1,1-1-1,-1 1 1,0-1-1,1 0 1,-1 1-1,0-1 1,2-1-1,6-4 47,-1-1 1,1 1-1,-1-1 0,8-10 0,-12 13-47,31-36 112,14-14 14,-44 48-130,1 2 0,0-1 0,0 1 0,0 0 0,0 0 0,0 0 0,11-3 0,-14 6-7,-1 0 0,0 0 0,1 1 0,-1-1 0,1 1 0,-1-1 0,0 1 0,1 0 0,-1 0 0,1 0 0,-1 1 1,1-1-1,-1 1 0,1-1 0,-1 1 0,0 0 0,0-1 0,4 3 0,-1 1 1,1-1 0,-1 2 1,-1-1-1,1 0 0,5 8 0,-6-8 10,-1 0 0,1 0-1,0 0 1,0-1-1,0 1 1,0-1 0,1 0-1,-1 0 1,1-1 0,5 3-1,-8-4 0,0-1 0,0 0 0,0 0 0,0 0 0,0 0 0,0 0 0,-1-1 0,1 1 0,0 0-1,0-1 1,0 0 0,0 1 0,-1-1 0,1 0 0,0 0 0,0 0 0,-1 0 0,1 0 0,-1 0 0,1 0 0,-1-1 0,0 1 0,1 0-1,-1-1 1,0 1 0,1-3 0,6-7 31,-1 1-1,10-22 1,-12 22-6,-2 5-20,2-6 2,2-1 0,-1 1 0,2 0 1,9-11-1,-16 20-18,1 0 0,0 0 0,0 1 0,0-1 1,0 0-1,0 1 0,0-1 0,0 1 0,0 0 0,0 0 0,1 0 1,-1 0-1,1 0 0,-1 0 0,1 0 0,-1 1 0,1 0 0,-1-1 1,1 1-1,-1 0 0,1 0 0,-1 0 0,1 0 0,-1 1 0,1-1 1,-1 1-1,6 1 0,-2 2-17,0-1 0,0 1 1,0 0-1,-1 0 0,7 6 0,-8-5 11,1-1 0,-1-1 0,1 1 0,0-1 0,0 0 0,11 5 0,-15-7-1,0-1-1,0 0 0,0 0 0,0 1 1,0-1-1,0 0 0,0 0 1,0 0-1,0 0 0,0 0 1,0 0-1,0 0 0,0 0 1,0-1-1,0 1 0,0 0 1,-1-1-1,1 1 0,0 0 1,0-1-1,0 1 0,0-1 1,1-1-1,0 1-74,-1-1 0,0 0 0,1 1 0,-1-1 0,0 0-1,0 0 1,0 0 0,-1 0 0,1 0 0,1-4 0,-1-2-154,1 0 0,-1 0 0,-1-1 0,0-13 0,-2-3-185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2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11 417 16844,'-8'-12'1224,"6"-11"-976,2-5-144,13 1 280,9-3-16,11-9-400,7 0-232,16-5-384,4-2 544,9-10-136,-1-17-56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2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85 18980,'5'-4'402,"-1"-1"-1,1 1 1,-1-1 0,0-1 0,3-4-1,-6 9-350,-1 0 0,1 0 0,-1 0 0,1 0 0,-1 0 0,1 0 0,-1 0 0,0 0 0,1 0 0,-1 0 0,0 0 0,0 0 0,0-1 0,0 1 0,0 0 0,0 0 0,0 0 0,0 0 0,0 0 0,0 0 0,-1 0 0,1 0 0,0 0 0,-1 0 0,1 0 0,-1 0 0,1 0 0,-1 0 0,0 0 0,1 0 0,-1 0 0,0 1 0,0-1 0,1 0 0,-1 1 0,0-1 0,-2-1 0,-1 0 60,0 0 0,0 1 1,-1-1-1,1 1 1,-1 0-1,0 0 1,1 0-1,-1 0 0,0 1 1,1 0-1,-1 0 1,0 0-1,1 1 0,-1 0 1,0-1-1,-7 4 1,0-1-48,0 2 0,0 0 0,0 0 0,1 1 1,-12 8-1,3 0-52,2 0 1,-1 2 0,2 0-1,0 1 1,1 1 0,1 0-1,1 2 1,0-1 0,-21 43 0,24-39-2,1 0 0,2 0 0,0 1 0,1 0 1,1 1-1,1 0 0,2 0 0,0 0 0,1 34 1,3-47-4,0 0 1,1 0-1,0-1 1,0 1 0,1-1-1,1 1 1,0-1 0,9 17-1,-9-21 1,0 0 0,1 0 0,0 0 0,1-1-1,-1 0 1,1 0 0,0 0 0,1-1-1,-1 0 1,1 0 0,0 0 0,14 6 0,-8-6 31,-1 0 1,1-1 0,-1-1-1,1 0 1,0-1-1,1 0 1,23 0 0,-27-2 29,-1-1 0,1 1 0,-1-2-1,1 1 1,-1-2 0,0 1 0,0-1 0,0 0 0,0-1 0,-1 0 0,14-9 0,-20 12-35,1 0 0,-1-1 1,0 0-1,0 0 0,0 1 1,0-1-1,-1-1 0,1 1 1,0 0-1,-1 0 0,0 0 0,1-1 1,-1 1-1,0-1 0,0 1 1,0-1-1,0 1 0,-1-1 1,1 0-1,-1-4 0,0 4 1,0-1 0,-1 1 1,0 0-1,0 0 0,0 0 0,0 0 0,0 0 0,0 0 0,-1 0 0,0 0 0,1 0 0,-1 1 0,0-1 0,0 1 1,-1-1-1,1 1 0,-3-2 0,-7-5-209,0 0 0,0 1 0,-1 0 1,0 1-1,-1 1 0,1 0 0,-1 1 0,0 1 1,0 0-1,-1 0 0,1 2 0,-1 0 0,-17-1 1,32 3 121,-16 1-1236,16-1 1262,0 0 0,0 0 1,-1 0-1,1 0 0,0 0 0,0 0 1,-1 0-1,1 0 0,0 0 1,0 1-1,0-1 0,-1 0 0,1 0 1,0 0-1,0 0 0,0 0 1,-1 0-1,1 0 0,0 1 0,0-1 1,0 0-1,0 0 0,0 0 0,-1 0 1,1 1-1,0-1 0,0 0 1,0 0-1,0 0 0,0 1 0,0-1 1,0 0-1,0 0 0,0 1 1,0-1-1,0 0 0,0 0 0,0 0 1,0 1-1,0-1 0,0 0 1,0 0-1,0 1 0,0-1 0,0 0 1,0 0-1,0 0 0,0 1 0,0-1 1,0 0-1,1 0 0,-1 0 1,0 0-1,0 1 0,0-1 0,0 0 1,0 0-1,1 0 0,-1 0 1,0 1-1,0-1 0,0 0 0,1 0 1,-1 0-1,13 9-911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4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6 238 14611,'-1'0'82,"1"0"0,0 0-1,-1 0 1,1-1 0,0 1 0,0 0 0,-1 0-1,1 0 1,0 0 0,0-1 0,0 1-1,-1 0 1,1 0 0,0 0 0,0-1 0,0 1-1,0 0 1,-1 0 0,1-1 0,0 1-1,0 0 1,0-1 0,0 1 0,0 0 0,0 0-1,0-1 1,0 1 0,0 0 0,0-1 0,0 1-1,0 0 1,0 0 0,0-1 0,0 1-1,0 0 1,0-1 0,0 1 0,0 0 0,0 0-1,1-1 1,-1 1 0,0 0 0,0 0-1,0-1 1,0 1 0,1 0 0,-1 0 0,0 0-1,0-1 1,0 1 0,1 0 0,-1 0-1,12-18 1546,-11 17-1320,12-17 1000,104-127 3361,-114 140-4654,2 2 1,-1-1 0,0 0-1,1 1 1,-1 0-1,1 0 1,0 0 0,0 0-1,0 1 1,0 0-1,1 0 1,-1 0-1,1 1 1,-1 0 0,1 0-1,-1 0 1,1 1-1,0 0 1,-1 0 0,1 0-1,-1 1 1,1 0-1,0 0 1,-1 0 0,0 0-1,1 1 1,-1 0-1,0 0 1,0 1 0,0 0-1,0-1 1,0 2-1,-1-1 1,1 0 0,-1 1-1,6 6 1,-8-8 1,-1 1 0,1-1 1,-1 1-1,1-1 0,-1 1 1,0 0-1,0-1 0,0 1 0,0 4 1,3 7-139,-2-13-205,-1-5 234,1-11 86,-2 13-27,1-24-86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4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17076,'0'0'108,"0"0"0,0-1 0,0 1 0,0 0 0,0 0 0,0-1 0,0 1 1,0 0-1,0 0 0,0-1 0,0 1 0,0 0 0,0 0 0,0-1 0,1 1 1,-1 0-1,0 0 0,0-1 0,0 1 0,0 0 0,1 0 0,-1 0 0,0 0 0,0-1 1,1 1-1,-1 0 0,0 0 0,0 0 0,0 0 0,1 0 0,-1-1 0,0 1 0,1 0 1,-1 0-1,0 0 0,0 0 0,1 0 0,-1 0 0,0 0 0,0 0 0,1 0 1,-1 0-1,1 0 0,3 14 2750,-2-7-2613,-1 0 0,1-1-1,0 0 1,1 1 0,-1-1 0,5 7-1,-7-12-234,1 0 1,-1-1-1,1 1 0,0 0 0,-1 0 0,1 0 1,0-1-1,0 1 0,-1 0 0,1-1 0,0 1 1,0-1-1,0 1 0,0-1 0,0 1 0,0-1 1,0 1-1,0-1 0,0 0 0,0 0 0,0 0 1,0 1-1,0-1 0,0 0 0,0 0 0,0 0 0,0 0 1,0-1-1,0 1 0,0 0 0,0 0 0,0-1 1,0 1-1,0 0 0,0-1 0,0 1 0,0-1 1,-1 1-1,1-1 0,0 0 0,1 0 0,14-13 85,-1 0 0,0-1 0,-1 0-1,15-23 1,27-27 58,-46 54-136,1 1-1,0 1 0,1 0 1,0 0-1,24-12 0,-32 19-14,-1 1 0,1-1 0,-1 1 0,1 0 0,0 0 0,0 0 0,0 0 0,-1 1 0,1-1 0,0 1 0,0 0 0,0 0 0,0 1 0,0-1 0,0 1 0,-1 0 0,1 0 0,0 0 0,0 0 0,-1 1 0,1 0 0,-1-1 0,1 1 0,-1 0 0,0 1 0,6 4 0,-4-1 4,1 1 1,-1 0-1,0 0 0,-1 0 1,1 0-1,3 10 0,-4-8 6,1 1-1,1-1 1,7 11 0,-12-20-11,-1 1 1,1-1-1,-1 1 0,1-1 0,-1 0 1,1 1-1,-1-1 0,1 0 1,-1 1-1,1-1 0,-1 0 1,1 0-1,0 0 0,-1 1 0,1-1 1,-1 0-1,1 0 0,0 0 1,-1 0-1,1 0 0,-1 0 1,1 0-1,0 0 0,-1 0 1,1-1-1,-1 1 0,1 0 0,0 0 1,-1 0-1,1-1 0,-1 1 1,1 0-1,-1-1 0,1 1 1,-1 0-1,1-1 0,-1 1 0,1-1 1,-1 1-1,1-2 0,20-25-318,-14 17-273,17-22-1129,-19 26 1243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4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12307,'1'0'602,"0"0"1,0 0-1,0 0 0,0 0 1,0 1-1,0-1 1,0 0-1,0 1 1,0-1-1,0 0 0,0 1 1,0 0-1,-1-1 1,1 1-1,0-1 1,1 3-1,10 16 3245,-9-7-3998,0 0 0,3 18 1,-3-8 1202,7 23-742,3 18 322,40 121 0,-52-181-608,13 25 120,-14-27-137,0 0 1,1 0-1,-1 0 0,1-1 0,-1 1 0,1 0 0,-1-1 0,1 1 0,-1 0 0,1-1 0,0 1 0,-1 0 0,1-1 0,0 1 0,-1-1 0,1 0 0,0 1 0,0-1 0,0 1 0,-1-1 0,1 0 0,0 0 0,0 1 0,0-1 0,0 0 1,1 0-1,-1-1-4,-1 1 1,1 0 0,0-1-1,-1 1 1,1-1-1,0 0 1,-1 1 0,1-1-1,-1 1 1,1-1 0,-1 0-1,1 0 1,-1 1 0,0-1-1,1 0 1,-1 0 0,0 1-1,0-1 1,1 0 0,-1 0-1,0 0 1,0 1 0,0-1-1,0 0 1,0-1 0,-2-24 15,2 25-17,-1-11 9,-1 0 0,0 0 0,-1 1 0,0-1 0,-1 1 0,0 0 0,-1 0 0,0 0 0,-10-14 0,16 28-16,-1-1 0,1 0-1,0 0 1,0 0 0,1 0-1,-1 0 1,0 0 0,3 3-1,-2-3 3,0-1-1,1 1 0,-1-1 1,0 1-1,0-1 1,1 0-1,-1 0 1,1 0-1,-1 0 0,1-1 1,-1 1-1,1-1 1,-1 1-1,1-1 1,0 0-1,-1 0 0,1 0 1,-1 0-1,5-1 1,-3 0 1,0-1 0,0 0 1,1 1-1,-1-1 0,-1-1 0,1 1 1,0 0-1,-1-1 0,1 0 0,4-5 1,2-3 0,-1 0 1,-1 0 0,0-1 0,0 0 0,-1-1-1,6-14 1,-1-12-50,-11 39 48,-1 0 0,0 1 1,0-1-1,0 0 1,0 0-1,0 0 1,0 0-1,0 0 1,0 0-1,0 1 1,0-1-1,1 0 1,-1 0-1,0 0 1,0 0-1,0 0 1,0 0-1,0 0 1,1 0-1,-1 1 1,0-1-1,0 0 1,0 0-1,0 0 1,0 0-1,1 0 1,-1 0-1,0 0 1,0 0-1,0 0 0,0 0 1,1 0-1,-1 0 1,0 0-1,0 0 1,0 0-1,0 0 1,1 0-1,-1-1 1,0 1-1,0 0 1,0 0-1,0 0 1,0 0-1,1 0 1,-1 0-1,0 0 1,0 0-1,0-1 1,0 1-1,0 0 1,0 0-1,0 0 1,0 0-1,1 0 1,-1-1-1,0 1 1,0 0-1,0 0 0,0 0 1,0 0-1,0 0 1,0-1-1,0 1 1,5 12-35,-2 4 12,0 0 5,0 0 0,1 0-1,1 0 1,1 0 0,0 0-1,12 21 1,-17-35 22,0-1-1,0 0 0,0 1 1,0-1-1,0 0 0,1 1 1,-1-1-1,1 0 1,-1 0-1,0 0 0,1 0 1,0 0-1,-1 0 1,1-1-1,-1 1 0,1 0 1,0-1-1,0 0 1,-1 1-1,4-1 0,-2 0-2,0 0 0,1 0 0,-1-1 0,0 0 0,0 1 0,0-1 0,0 0 0,0-1 0,0 1 0,5-3 0,1-2-1,-1 0-1,1-1 0,-1 0 1,0 0-1,-1-1 0,7-9 1,-6 6 79,-1 0 1,0 0 0,-1-1 0,0 0-1,-1-1 1,0 1 0,-1-1-1,-1 0 1,0 0 0,0 0-1,-2 0 1,1-25 0,-2 33 142,10 16-229,-7-10 6,1 1 0,-1-1-1,1 0 1,0 0 0,0 0 0,-1 0-1,1-1 1,0 1 0,0-1 0,0 0-1,-1 0 1,1 0 0,0-1 0,0 1-1,0-1 1,-1 0 0,1 0-1,0-1 1,-1 1 0,7-4 0,-1 0-1,0 0 1,0 0-1,0-1 0,-1-1 1,1 1-1,9-12 1,-9 8-17,0-1 0,15-22 0,-22 30 13,0-1 1,0 1-1,0-1 1,-1 1-1,1-1 1,-1 1-1,0-1 1,0 0-1,0 0 1,0 0-1,-1 1 0,0-1 1,1 0-1,-2 0 1,1-6-1,-1 9 4,1 0 0,0 0 1,0 0-1,0 1 0,-1-1 0,1 0 0,-1 0 0,1 0 0,0 0 0,-1 1 0,1-1 0,-1 0 0,0 1 0,1-1 0,-1 0 0,0 1 0,1-1 0,-1 1 1,0-1-1,1 1 0,-1-1 0,0 1 0,0-1 0,0 1 0,0 0 0,1-1 0,-1 1 0,0 0 0,0 0 0,0 0 0,0 0 0,0 0 0,0 0 0,0 0 1,0 0-1,1 0 0,-1 0 0,0 0 0,0 0 0,0 1 0,0-1 0,0 0 0,1 1 0,-1-1 0,0 1 0,0-1 0,1 1 0,-1-1 0,-1 2 0,-3 1 0,0 1 0,1-1 0,-1 1 0,1 0 0,0 0-1,-6 8 1,2 1-12,1 0 1,0 0-1,0 0 0,1 1 0,-5 19 0,9-24 8,0 0 1,0 0-1,0 0 1,1 0-1,1 0 1,0 1-1,0-1 1,1 0-1,2 16 1,-2-23-15,-1-1 1,0 1-1,1-1 1,-1 1 0,0-1-1,1 0 1,0 1-1,-1-1 1,1 0-1,0 1 1,0-1 0,0 0-1,0 0 1,0 0-1,0 0 1,0 0 0,0 0-1,0 0 1,1 0-1,0 1 1,-1-2-40,1 0 0,-1 1 1,0-1-1,1 0 0,-1 0 0,1 0 1,-1 0-1,0 0 0,1 0 1,-1-1-1,0 1 0,1 0 0,-1-1 1,0 1-1,1-1 0,-1 1 0,2-2 1,4-3-313,0 0 0,0 0-1,-1 0 1,0-1 0,9-10 0,50-64 341,27-47-4487,-15 21 93,-69 95 4126,-11 11 1484,-15 17 2435,12-11-2896,-1 0 326,-24 25 1459,29-29-2394,1 0 0,-1 0 0,0 1 0,1-1 0,0 0 0,-1 0 0,1 1 0,0-1 0,0 1 0,1-1 0,-1 1 0,-1 5 0,3-8-103,-1 1 0,0-1 0,0 1 0,1-1 0,-1 1 0,0-1 0,1 1 0,-1-1 0,1 1 0,-1-1 0,0 0 0,1 1 0,-1-1 0,1 1 0,-1-1 0,1 0 0,0 0 0,-1 1 0,1-1 0,-1 0 0,1 0 0,-1 0 0,1 1 0,0-1 0,-1 0 0,1 0 0,-1 0 0,1 0 0,0 0 0,-1 0 0,1 0 0,-1-1 0,2 1 0,27-3-16,-24 2 13,37-5-47,-25 3 21,-1 0 0,1 1-1,0 1 1,0 1 0,-1 0-1,23 4 1,-37-4 17,0 1 1,1-1-1,-1 1 1,0-1-1,0 1 1,0 0-1,-1 0 1,1 0-1,0 0 1,0 0-1,0 0 1,-1 0-1,1 1 1,0-1-1,-1 1 1,3 2-1,-4-3 4,1 0 0,-1 1 0,1-1 1,-1 0-1,1 1 0,-1-1 0,0 1 0,0-1 0,1 1 0,-1-1 0,0 1 0,0-1 0,-1 1 0,1-1 1,0 0-1,0 1 0,-1-1 0,0 2 0,-1 3 15,-1 0-1,0-1 1,0 1 0,-1-1 0,0 0 0,0 0 0,0 0-1,0 0 1,-7 5 0,2-3-71,0-1-1,0 1 1,0-2 0,-1 1 0,0-1-1,-17 6 1,22-9-30,1-1-1,-1 0 1,1 0 0,-1 0-1,1 0 1,-1 0 0,0-1-1,1 0 1,-1 0 0,0 0-1,1-1 1,-1 0 0,1 0-1,-1 0 1,1 0 0,-1-1-1,1 1 1,-6-4 0,-7-8-320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4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84 18156,'-25'-83'3547,"24"90"-391,0 38-2152,6-5-573,1 0-1,20 63 1,-21-85-346,2-1 0,0 0 0,0 0 0,2-1-1,0 1 1,1-2 0,24 29 0,-4-16 49,-29-28-136,0 1 0,0 0 0,0 0 0,0 0 0,0-1 0,0 1 0,0-1 0,0 1 0,0-1 0,1 1 0,-1-1 0,0 1 0,0-1 0,0 0 0,1 0 0,-1 0 0,0 0 0,0 0 0,1 0 0,-1 0 0,0 0 0,0 0 0,0 0 0,1-1 0,-1 1 0,0-1 0,0 1 0,2-1 0,-3 0-10,1 0-1,-1 0 1,1 0 0,-1 0 0,1 0-1,-1 0 1,1 0 0,-1 0 0,0 0-1,1 0 1,-1 0 0,0 0 0,0 0-1,0 0 1,0 0 0,0 0 0,0 0-1,0 0 1,0 0 0,-1 0 0,1 0-1,0 0 1,-1-1 0,1 1 0,0 1-1,-1-1 1,1 0 0,-1 0 0,0 0-1,0-1 1,-23-28-294,10 19 288,1 1-1,-2 0 1,1 1-1,-1 1 1,-1 0-1,0 1 1,0 1-1,0 0 1,-24-5-1,34 8 470,12 0-184,22-1-61,-15 2-144,125-29-981,-101 21 723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4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20924,'2'0'189,"0"1"-1,0-1 0,0 1 0,0 0 0,0 0 0,0 0 0,0 0 1,-1 1-1,1-1 0,0 0 0,-1 1 0,1-1 0,-1 1 0,3 2 0,18 28 922,-12-16-225,-4-7-628,-3-4-147,1 0-1,-1 0 0,1 0 0,-1 0 1,2-1-1,-1 0 0,0 0 1,1 0-1,6 4 0,-11-8-97,0 0-1,1 0 0,-1 0 1,0 0-1,1 0 1,-1 0-1,1 0 1,-1 0-1,0 0 1,1 0-1,-1 0 0,0 0 1,1 0-1,-1 0 1,0 0-1,1-1 1,-1 1-1,0 0 0,1 0 1,-1 0-1,0-1 1,1 1-1,-1 0 1,0 0-1,0-1 1,1 1-1,-1 0 0,0-1 1,0 1-1,1 0 1,-1-1-1,0 1 1,0 0-1,0-1 0,0 1 1,0 0-1,0-1 1,0 1-1,0 0 1,1-1-1,-1 0 1,2-18 211,-2 17-189,0-11 63,0-1 0,-1 0 1,0 1-1,-1-1 0,0 1 1,-1-1-1,-1 1 0,0 0 1,-9-18-1,6 23-104,5 15-22,3 16-146,0-20 70,-1 0 0,1 0 0,0 0 0,0 0 0,0 0 0,0 0 0,1 0 0,-1-1 0,1 1 0,0 0 0,0-1-1,0 1 1,0-1 0,0 0 0,0 0 0,1 0 0,-1 0 0,1 0 0,-1 0 0,1 0 0,0-1 0,0 0 0,0 1-1,0-1 1,0 0 0,0 0 0,0-1 0,0 1 0,0-1 0,0 1 0,0-1 0,0 0 0,0 0 0,1-1 0,-1 1-1,0 0 1,0-1 0,4-1 0,3-3-226,1 0 0,-2 0 0,1-1-1,-1-1 1,0 1 0,0-2 0,-1 1 0,0-1 0,9-10-1,4-9-1336,32-50-1,-32 44 245,19-44-1,-36 62 2114,-10 18 159,-12 21 416,8-7-229,2 1 0,0 0 0,-11 38 0,16-44-765,0 1 0,1-1-1,1 1 1,0 0 0,0 0 0,1-1 0,2 16-1,-2-26-236,1 0-1,-1 1 1,0-1-1,1 0 0,0 0 1,-1 0-1,1 0 0,0-1 1,0 1-1,0 0 0,0 0 1,0 0-1,1-1 0,1 3 1,-2-3-10,0-1 1,0 1 0,0-1-1,0 1 1,-1-1 0,1 1-1,0-1 1,0 0-1,0 0 1,0 1 0,0-1-1,0 0 1,0 0 0,0 0-1,0 0 1,0 0 0,0 0-1,0-1 1,0 1 0,0 0-1,1-1 1,2-1 33,0 0 1,0 0-1,-1 0 0,1-1 1,-1 1-1,0-1 0,0 0 1,0 0-1,0 0 0,0 0 1,4-7-1,5-12 107,-1-1 0,-2 0 0,0-1 0,-1 0 0,-1 0 0,-1 0-1,-2-1 1,3-37 0,-9 96-104,2 37 0,0-60-88,1 0 0,1 0 0,-1 0 0,2-1 0,0 1 0,0-1 0,0 0 0,6 11 0,-8-20 16,0 0 0,-1 0 0,1 1 0,0-1 0,-1 0 0,1 0 0,0 0 0,0 0 0,0 0 0,0 0 0,0 0 0,0 0 0,1 0 0,-1 0 0,0-1 0,0 1 0,0 0 0,1-1 0,-1 1 0,0-1 0,3 1 0,-3-1-37,0 0 1,1-1-1,-1 1 1,0 0-1,0-1 0,1 1 1,-1-1-1,0 1 1,0-1-1,0 1 1,1-1-1,-1 0 1,0 0-1,0 0 1,0 0-1,0 1 1,-1-1-1,2-2 0,3-3-251,-1 0-1,0 0 0,0-1 1,-1 0-1,1 0 0,2-9 1,-1-1 5,-1-1 0,-1 1 0,3-25 0,-3-14-416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4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16524,'0'12'1001,"1"-1"0,1 0 1,0 1-1,0-1 0,1 0 1,1 0-1,7 16 0,43 71 161,-38-71-887,21 33-181,46 58 0,-88-132-682,-12-8 556,0 0 0,-2 2 0,0 0 0,-2 1 1,0 1-1,-1 2 0,-44-28 0,75 47 126,0 0 0,0-1 0,0-1 1,1 1-1,-1-1 0,0-1 0,0 0 0,16-2 0,-6 1-491,-1-2 0,1 0 0,-1 0 0,27-11 0,-16 2-64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4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18916,'2'1'190,"1"-1"-1,-1 1 1,1 0 0,-1-1-1,1 0 1,-1 1-1,1-1 1,-1 0 0,1 0-1,-1-1 1,0 1 0,1 0-1,-1-1 1,1 1 0,-1-1-1,1 0 1,-1 0-1,0 0 1,0 0 0,1 0-1,-1-1 1,0 1 0,0-1-1,0 1 1,-1-1-1,4-3 1,2-1 201,0-1 0,-1 0-1,1-1 1,-1 0 0,7-13-1,8-24 380,-20 42-729,0 1 0,0-1 0,-1 0 1,1 0-1,-1 0 0,1 0 0,-1 0 1,0 0-1,0 0 0,-1 1 1,1-1-1,0 0 0,-1 0 0,-1-3 1,2 5-36,0 0 1,-1 1-1,1-1 1,-1 1 0,1-1-1,-1 0 1,1 1 0,-1-1-1,0 1 1,1-1-1,-1 1 1,0-1 0,1 1-1,-1 0 1,0-1-1,1 1 1,-1 0 0,0-1-1,0 1 1,0 0 0,1 0-1,-1 0 1,0 0-1,0 0 1,0 0 0,1 0-1,-1 0 1,0 0-1,0 0 1,1 0 0,-1 1-1,0-1 1,0 0 0,1 0-1,-1 1 1,0-1-1,0 1 1,1-1 0,-2 1-1,-2 2-2,0-1-1,1 0 0,-1 1 1,1 0-1,0-1 0,-4 6 1,-1 2-9,1 1 0,0-1 1,1 2-1,0-1 1,0 1-1,-3 12 0,6-15-17,0 0 0,1 0 0,0 0 0,1 0 0,0 0 0,0 0 0,1 1-1,0-1 1,2 11 0,-2-18-10,1 0 0,-1 0 0,1 0 0,-1 0 0,1 0 0,0 0-1,0 0 1,-1 0 0,2 0 0,-1 0 0,0-1 0,0 1 0,3 2 0,-3-3-46,0 0 1,0-1-1,0 1 1,0-1 0,0 1-1,0 0 1,1-1-1,-1 0 1,0 1 0,0-1-1,1 0 1,-1 0 0,0 1-1,0-1 1,1 0-1,-1 0 1,1-1 0,3 1-82,-1-2 0,-1 1 0,1 0 0,0-1 0,0 1 0,0-1 0,-1 0 0,1-1 0,-1 1 0,1-1 0,4-5 0,21-20-480,3-10-202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4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18956,'-13'14'805,"1"1"0,1 0 1,0 1-1,1 0 0,1 1 0,0 0 1,1 1-1,-5 18 0,12-34-796,1-1-1,-1 0 1,1 0-1,0 0 1,-1 1-1,1-1 1,0 0 0,0 0-1,0 1 1,0-1-1,0 0 1,0 0 0,0 1-1,0-1 1,0 0-1,1 0 1,-1 1 0,0-1-1,1 0 1,-1 0-1,1 0 1,0 1-1,-1-1 1,1 0 0,0 0-1,0 0 1,-1 0-1,1 0 1,0-1 0,0 1-1,0 0 1,0 0-1,0-1 1,2 2 0,2-1-35,0 0 0,0 0 0,1 0 0,-1-1 0,0 1 0,0-1 0,7-1 0,-11 1 22,32-3-72,-25 2 82,0 0 0,0 0 0,1 1 0,-1 0 0,0 1 0,1-1 0,-1 2 0,0-1 0,0 1 0,8 3 0,-15-5 1,0 0 1,0 1 0,0-1 0,-1 1-1,1-1 1,0 1 0,-1-1 0,1 1-1,0-1 1,-1 1 0,1 0 0,0-1-1,-1 1 1,1 0 0,-1 0 0,1-1-1,-1 1 1,0 0 0,1 0-1,-1 0 1,0-1 0,1 1 0,-1 0-1,0 0 1,0 0 0,0 1 0,0 1 11,-1-1 0,1 0-1,-1 0 1,1 0 0,-1 0 0,0 0 0,0 0 0,0 0 0,0 0 0,-2 3 0,-4 4 62,0-1-1,0-1 1,-13 12 0,13-13-247,0 0-1,-1 0 1,0-1 0,0 0 0,0 0-1,0-1 1,-1 0 0,0-1 0,0 0 0,-15 4-1,13-7-229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4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14667,'0'-25'3085,"0"17"-1447,-1 16 1501,0 9-2555,2 1-1,0-1 1,7 34 0,19 52-29,-20-78-295,49 152 829,-45-147-834,1-2 0,2 0 0,33 51 1,-45-75-221,-1-3-24,-1 0 0,1 0 0,0 0 0,-1 0 0,1-1 0,0 1 0,-1 0 0,1 0 0,0 0 0,0-1 0,-1 1 0,1 0 0,0-1 0,0 1 1,0-1-1,0 1 0,0-1 0,0 0 0,1 1 0,-1-2 2,-1 0 0,0 0 1,0 0-1,0 0 1,0 0-1,0 0 1,0 1-1,0-1 0,0 0 1,0 0-1,-1 0 1,1 0-1,0 0 0,0 0 1,-1 0-1,0-1 1,-5-10 42,-1 0-1,0 1 1,-1 0 0,-18-19 0,3 1 25,-36-39 21,-8-12-103,67 80 0,-1-1-1,1 1 0,-1-1 1,1 1-1,0 0 0,-1-1 1,1 1-1,0-1 0,0 1 1,-1-1-1,1 1 1,0-1-1,0 1 0,-1-1 1,1 0-1,0 1 0,0-1 1,0 1-1,0-1 1,0 1-1,0-1 0,0 1 1,0-1-1,0 0 0,0 1 1,0-1-1,1 1 1,-1-1-1,0 1 0,0-1 1,0 1-1,1-1 0,-1 1 1,0-1-1,1 1 1,-1-1-1,0 1 0,1-1 1,22-8-255,-8 5-56,13-9-691,-1 0-1,44-31 0,-34 20 357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4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85 18940,'-3'-1'201,"0"0"-1,0 1 1,0-1-1,0 1 1,0-1-1,0 1 1,0 0-1,0 0 1,-1 0-1,1 1 1,0-1-1,0 1 1,0 0 0,0 0-1,0 0 1,0 0-1,1 0 1,-1 1-1,0-1 1,1 1-1,-1 0 1,1-1-1,-1 1 1,1 0-1,0 1 1,-1-1 0,1 0-1,1 1 1,-1-1-1,0 1 1,0-1-1,1 1 1,0 0-1,-1 0 1,0 5-1,-2 2-100,1 1 0,0 0-1,1 1 1,0-1 0,1 0-1,0 1 1,1-1 0,2 17-1,-2-24-93,0-1-1,1 1 1,0-1-1,0 0 1,0 1-1,0-1 1,0 0-1,1 0 0,-1 0 1,1 0-1,0 0 1,0 0-1,0 0 1,4 3-1,-4-4-2,-1-1 0,1 0 0,-1 0 1,1 0-1,0 0 0,-1 0 0,1-1 0,0 1 0,0 0 0,0-1 1,0 1-1,0-1 0,-1 0 0,1 0 0,0 0 0,0 0 0,0 0 0,0 0 1,0 0-1,0-1 0,0 1 0,0 0 0,0-1 0,-1 0 0,1 1 1,0-1-1,1-1 0,6-3 20,-1-1 0,0 0 1,0 0-1,-1 0 0,0-1 0,0 0 1,0-1-1,-1 1 0,10-18 0,-1 0 105,-1-1 0,11-29 0,-19 42-31,-1-1 0,0 0-1,-1 0 1,-1-1 0,0 1 0,1-19-1,-4 33-94,0 0-1,0 0 1,0 0-1,0 0 0,0 1 1,0-1-1,0 0 0,0 0 1,0 0-1,0 0 1,0 0-1,0 0 0,0 0 1,0 0-1,0 1 0,0-1 1,0 0-1,0 0 1,0 0-1,-1 0 0,1 0 1,0 0-1,0 0 1,0 0-1,0 0 0,0 0 1,0 0-1,0 0 0,0 0 1,0 0-1,0 0 1,-1 0-1,1 1 0,0-1 1,0 0-1,0 0 0,0 0 1,0 0-1,0 0 1,0 0-1,-1 0 0,1 0 1,0-1-1,0 1 0,0 0 1,0 0-1,0 0 1,0 0-1,0 0 0,0 0 1,0 0-1,-1 0 1,1 0-1,0 0 0,0 0 1,0 0-1,0 0 0,0 0 1,0-1-1,-3 11 3,1 0 0,0 0 0,1 0 0,0 0 0,1 19 0,8 53-348,-7-76 211,0 1-1,0-1 1,1 0-1,0 0 1,1 0-1,-1 0 1,1 0-1,4 6 1,-6-11 58,0 0 0,-1 0 0,1 0 0,0 0 0,0 0 0,0-1 0,0 1 0,-1 0 0,1-1 0,0 1 0,1 0 0,-1-1 0,0 1 0,0-1 0,0 0 0,0 1 0,0-1 0,0 0 0,1 0 0,0 1 0,0-2-37,0 1 0,0-1 0,0 1 0,-1-1 0,1 0 0,0 0 1,0 1-1,-1-1 0,1 0 0,-1-1 0,1 1 0,-1 0 0,1 0 0,-1-1 0,0 1 0,0-1 1,2-1-1,3-6-172,0-1 0,0 0 1,-1 0-1,0-1 1,5-18-1,9-28-678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2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0 19636,'-13'14'1833,"-14"9"-1417,-21 19-136,-8 8 904,-10 10-552,-3 6-152,3 2-168,5 0-24,14-13-48,8-5-112,16-16-448,11-8-320,12-12-512,5-11 928,4-11-208,-1-5-168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4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14939,'-6'109'3852,"3"-79"-2828,1 1-1,1 0 1,7 58-1,-6-85-924,1 0-1,0-1 1,0 1 0,0 0 0,1-1-1,-1 1 1,1-1 0,0 0 0,0 1-1,0-1 1,3 4 0,-4-6-67,0 0-1,0-1 1,1 1-1,-1 0 1,0 0-1,0-1 1,0 1-1,1-1 1,-1 1-1,0-1 1,0 1-1,1-1 1,-1 0 0,0 0-1,1 0 1,-1 0-1,0 0 1,1 0-1,-1 0 1,1 0-1,-1 0 1,0-1-1,0 1 1,1 0-1,-1-1 1,0 1 0,0-1-1,1 0 1,-1 1-1,0-1 1,0 0-1,0 0 1,0 1-1,0-1 1,1-1-1,6-6 49,0 0 0,0-1 0,-1 1 0,0-1 0,0-1-1,-1 1 1,-1-1 0,1 0 0,-2-1 0,8-20 0,-1-7 277,11-69 1,-19 85-248,0 10-24,-1 1-1,-1-1 1,0 0-1,-1-18 1,-3 24 42,-1 15-72,-3 18-18,1 12 87,0 59-1,6-81-158,0 1-1,2-1 1,0 0 0,1 0 0,0 0 0,7 16 0,-9-29-5,1-1 1,-1 1-1,1-1 1,0 1-1,0-1 1,0 0-1,0 0 1,0 0-1,1 0 1,-1 0-1,1 0 1,0-1-1,0 1 1,0-1-1,0 0 1,0 0-1,1 0 1,-1 0 0,5 1-1,1-2-202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5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10 285 15843,'-9'17'2918,"10"-12"-1017,9-9-393,67-47 1041,168-98-1024,-100 81-3068,-144 68 1377,0-1-1,0 1 1,0-1-1,0 0 1,0 1 0,0-1-1,0 0 1,0 1-1,0-1 1,0 0-1,0 0 1,0 0-1,-1 0 1,1 0-1,0 0 1,-1 0-1,1 0 1,0-2 0,-1 2 92,0 1 0,-1-1 0,1 0 0,0 1 0,0-1 1,-1 0-1,1 1 0,0-1 0,-1 0 0,1 1 0,-1-1 1,1 1-1,-1-1 0,1 1 0,-1-1 0,1 1 0,-1-1 1,1 1-1,-1 0 0,0-1 0,1 1 0,-1 0 1,0-1-1,1 1 0,-1 0 0,0 0 0,1 0 0,-1-1 1,0 1-1,1 0 0,-2 0 0,-21-3-1098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5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16924,'7'10'1816,"10"-12"-1000,5-7-296,11-11 993,10-3-257,11-8-432,2-1-136,6-1-456,-4 1-320,-6 2-864,-8 3 904,-10 4-216,-10 0-112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5:5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18636,'2'2'271,"1"-1"1,-1 1-1,0-1 0,1 0 0,-1 1 1,1-1-1,-1 0 0,1 0 0,-1-1 1,1 1-1,0-1 0,0 1 0,-1-1 1,1 0-1,0 0 0,4 0 0,49-9 1347,-36 5-1292,-12 3-247,1-1 1,-1 1 0,0 0-1,1 1 1,-1 0 0,16 2 0,-21-1-76,-1 0 1,1 0 0,-1 0-1,0 0 1,1 0 0,-1 1-1,0-1 1,0 1 0,0-1-1,0 1 1,0 0 0,0 0-1,0 0 1,-1 0 0,1 0-1,-1 0 1,1 0 0,-1 1-1,0-1 1,0 0 0,0 1-1,0-1 1,0 1 0,-1-1 0,1 1-1,0 3 1,2 14-13,-1 1 0,-1-1 0,-1 1 0,0-1 0,-5 27-1,-2-3-204,-17 57 0,17-76 475,5-15-217,0-1 0,0 0 0,-1 0 0,-1 0 0,1-1 0,-2 1 0,-7 11 0,1-9-37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0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17756,'1'-1'184,"-1"0"0,1 0 0,-1 0 0,1 0 0,-1 0-1,1-1 1,0 1 0,0 1 0,-1-1 0,1 0 0,0 0 0,0 0 0,1-1 0,-1 2-102,-1 0 0,1 0-1,-1 0 1,1 0 0,-1-1 0,1 1 0,-1 0-1,0 0 1,1 0 0,-1 0 0,1 0 0,-1 0-1,1 0 1,-1 1 0,1-1 0,-1 0 0,1 0-1,-1 0 1,0 0 0,1 0 0,-1 1 0,1-1-1,0 1 1,2 2 220,0 0 1,0 0-1,0 1 0,0-1 0,-1 1 0,3 4 1,2 4-125,53 79 125,54 112-1,-138-233-3068,4 4 2144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0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16 192 14867,'-11'-16'2001,"8"7"-945,1-2-336,8 2 1352,8 0-399,6-3-353,0-2-152,9-3-440,0 0-143,2 1-145,1-1-112,-6 1-288,-5 4-200,-4 3-664,-3 3-569,-8 4 1145,-1 2-232,-4 2-192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0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17892,'9'10'1768,"5"-12"-1024,0-1-248,7-8 865,2 1-257,2-6-344,-1 1-104,1 0-344,-4 1-216,-1 5-712,-5 3-504,-9 6 920,2 3-192,-5 3-152</inkml:trace>
  <inkml:trace contextRef="#ctx0" brushRef="#br0" timeOffset="1">147 445 15843,'0'3'1841,"9"-5"-921,3-6-320,2-5 1265,2-4-609,0-3-448,1 2-248,2-4-696,-1 2-600,-6 0 680,0 0-200,1-7-120</inkml:trace>
  <inkml:trace contextRef="#ctx0" brushRef="#br0" timeOffset="2">539 1 16556,'6'12'1560,"-4"8"-1032,-2 4-232,-4 8 672,1 2-200,-3 4-311,-1 1-185,-3-7-320,0-3-248,-4-12-489,-1-8 665,-4-12-88,2-9-96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0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16764,'13'8'1312,"0"7"-1032,7 2-128,6 4 568,5 2-256,3 0-456,2-3-360,-2-9 344,-2-8-64,0-15-40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0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17484,'2'54'706,"1"1"1,4-2-1,1 1 0,3-1 1,2 0-1,26 63 1,-38-113-652,0 0 1,1 1 0,-1-1 0,1 0-1,0 0 1,4 5 0,-6-8-49,0 0 1,0 0 0,0 0-1,0 0 1,0 0 0,0 1 0,1-1-1,-1 0 1,0 0 0,0 0-1,0 0 1,0 0 0,0 0-1,1 0 1,-1 0 0,0 0 0,0 0-1,0 0 1,0 0 0,1 0-1,-1 0 1,0 0 0,0 0-1,0 0 1,0 0 0,0 0 0,1 0-1,-1 0 1,0 0 0,0 0-1,0 0 1,0 0 0,0 0-1,1 0 1,-1 0 0,0 0 0,0-1-1,0 1 1,0 0 0,0 0-1,0 0 1,1 0 0,-1 0-1,0 0 1,0-1 0,3-16 215,-4-34 201,-13-80 0,5 52-232,0 15-137,4 36-59,2 1-1,0-56 0,3 83 4,0 0 0,0 0 0,0 0-1,0 0 1,0-1 0,0 1 0,0 0-1,0 0 1,0 0 0,0 0 0,0 0 0,0-1-1,0 1 1,0 0 0,1 0 0,-1 0-1,0 0 1,0 0 0,0-1 0,0 1 0,0 0-1,0 0 1,0 0 0,0 0 0,1 0-1,-1 0 1,0 0 0,0 0 0,0 0 0,0-1-1,0 1 1,1 0 0,-1 0 0,0 0-1,0 0 1,0 0 0,0 0 0,0 0 0,1 0-1,-1 0 1,0 0 0,0 0 0,0 0-1,0 0 1,1 0 0,-1 0 0,0 0 0,0 0-1,0 1 1,0-1 0,0 0 0,1 0-1,-1 0 1,0 0 0,0 0 0,13 11-87,11 16-51,-23-26 136,2 3 4,0 1 0,-1-1 1,0 0-1,0 1 1,0 0-1,0-1 1,0 1-1,-1 0 1,0 0-1,0 0 1,-1 0-1,1 0 1,-1 0-1,0 0 1,0 0-1,-1 0 1,1 0-1,-1 0 1,-2 8-1,1-9-6,1 1 1,0-1-1,-1 0 0,0 1 0,0-1 0,0 0 0,-1 0 0,0 0 0,1-1 0,-1 1 0,0 0 0,-1-1 0,1 0 0,-1 0 0,1 0 0,-1 0 0,0-1 1,0 1-1,0-1 0,0 0 0,-6 2 0,9-4-46,-1 0 1,1 1 0,0-1-1,0 0 1,-1 0 0,1 0 0,0 0-1,-1 0 1,1 0 0,0 0-1,0-1 1,-1 1 0,1 0-1,0-1 1,0 1 0,-1-1-1,1 1 1,0-1 0,0 0-1,0 0 1,0 1 0,0-1-1,0 0 1,0 0 0,0 0-1,0 0 1,1 0 0,-1 0-1,0 0 1,0 0 0,1 0-1,-1 0 1,1-1 0,-1 1-1,1 0 1,-1 0 0,1-1-1,0 1 1,0 0 0,0 0-1,0-1 1,0 1 0,0 0-1,0-1 1,0 0 0,2-19-506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0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15083,'6'2'718,"0"-1"-1,1 0 1,-1 0-1,0-1 1,8 0-1,-11-1-458,1 0 0,-1 1 0,0-1 0,0 0 0,0-1 0,0 1 0,-1 0 0,1-1 0,0 0 0,0 1 1,-1-1-1,4-3 0,0-2 1,1 1 1,-1-1 0,-1 0 0,1 0 0,-1-1-1,6-12 1,-9 17-205,-1 0-1,1 0 1,-1 0 0,0 0-1,0 0 1,0-1-1,0 1 1,0 0-1,-1-1 1,0 1 0,1-1-1,-1 1 1,-1 0-1,1-1 1,0 1-1,-1-1 1,0 1-1,1 0 1,-1-1 0,-2-2-1,3 5-35,-1 0 0,1 0 0,-1 0 0,0 0 0,0 0 0,1 0 0,-1 1 0,0-1 0,0 0 0,0 0 0,0 1 0,0-1 0,0 0 0,0 1 0,0-1 0,0 1 0,0-1 0,0 1 0,0 0 0,0-1 0,0 1 0,0 0 0,0 0 0,-1 0 0,1 0 0,0 0-1,0 0 1,0 0 0,0 0 0,0 0 0,-1 1 0,1-1 0,0 0 0,0 1 0,0-1 0,0 1 0,0-1 0,0 1 0,0-1 0,0 1 0,0 0 0,-1 1 0,-4 2 26,1 1-1,0 0 1,1 0 0,-1 0 0,1 0-1,-4 8 1,1-1-45,0 1-1,2-1 1,-1 2-1,2-1 1,0 1 0,0-1-1,2 1 1,-1 0-1,2 0 1,0 0-1,0 0 1,2 1 0,3 24-1,-4-38-45,0 1 0,0-1-1,0 1 1,1-1 0,-1 1-1,0-1 1,1 1 0,0-1 0,-1 1-1,1-1 1,0 0 0,0 1 0,-1-1-1,1 0 1,0 0 0,0 1-1,1-1 1,-1 0 0,0 0 0,0 0-1,0-1 1,1 1 0,-1 0-1,0 0 1,1-1 0,-1 1 0,1 0-1,-1-1 1,1 0 0,-1 1 0,1-1-1,-1 0 1,1 0 0,-1 0-1,1 0 1,-1 0 0,1 0 0,-1 0-1,1 0 1,0-1 0,-1 1-1,0-1 1,1 1 0,-1-1 0,1 1-1,1-2 1,9-4-314,-1 0 0,-1-1 0,0 0 0,15-13 0,-19 15 377,30-25-731</inkml:trace>
  <inkml:trace contextRef="#ctx0" brushRef="#br0" timeOffset="1">387 16 17892,'-6'3'439,"0"0"0,0 1-1,0 0 1,1 1 0,0-1 0,0 1 0,0 0 0,0 0 0,1 0-1,-6 8 1,5-4-175,-1 0-1,1 0 1,1 0-1,0 0 1,0 1-1,-3 12 1,6-17-209,0 0 0,0 1 0,1-1-1,-1 0 1,1 1 0,0-1 0,2 7 0,-2-11-64,0 0 1,0 0-1,1 0 1,-1 0-1,0 0 1,1 0-1,-1 0 1,1 0-1,-1 0 1,1 0-1,-1 0 1,1 0-1,0 0 1,-1 0-1,1-1 0,0 1 1,0 0-1,0-1 1,0 1-1,-1 0 1,1-1-1,0 1 1,0-1-1,0 1 1,0-1-1,0 0 1,0 1-1,0-1 1,1 0-1,-1 0 1,0 0-1,0 0 1,0 0-1,0 0 1,0 0-1,0 0 1,0 0-1,0 0 1,0-1-1,0 1 0,0 0 1,0-1-1,1 0 1,6-2-244,0 0-1,0-1 1,-1 0 0,1-1 0,-1 0-1,-1 0 1,1 0 0,-1-1 0,1 0-1,-2 0 1,10-12 0,-3 1-161,0-1 0,-1 0 0,13-30 1,-6 2-358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2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6 16740,'-14'-2'224,"1"0"0,-1 1 1,0 1-1,1 0 1,-1 1-1,1 0 0,-1 1 1,1 0-1,-1 2 1,-22 7-1,25-7-95,-1 1 1,1 1-1,0 0 0,0 0 0,0 1 1,1 0-1,0 1 0,0 0 0,1 1 1,0-1-1,-13 19 0,20-24-97,-1 0 0,1 0 0,0 1 0,1-1 0,-1 1 0,0-1 0,1 1 0,0 0 0,0 0 0,0-1 0,0 1 0,1 0 0,-1 0-1,1 0 1,0 0 0,0 0 0,0 0 0,1 0 0,0 0 0,-1 0 0,1-1 0,2 5 0,0-3 4,-1 0 0,1-1 1,0 0-1,0 1 0,1-1 0,0-1 0,-1 1 0,1 0 1,0-1-1,0 0 0,1 0 0,-1 0 0,1 0 0,0-1 1,9 4-1,-2-2 13,1-1 0,0 0 0,0-1 1,0-1-1,0 1 0,1-2 0,-1 0 0,0-1 1,0 0-1,1-1 0,-1 0 0,0-1 1,-1-1-1,1 0 0,-1 0 0,1-2 1,-1 1-1,-1-1 0,1-1 0,-1 0 0,15-14 1,-23 19-38,-1 0-1,0-1 1,0 1 0,0-1 0,0 1 0,0-1 0,0 0 0,-1 0 0,1 0 0,-1 0 0,0 0 0,0 0 0,0 0 0,0-1 0,0-4 0,-1 6-15,0-1 1,-1 1 0,1 0-1,0 0 1,-1 0 0,1-1-1,-1 1 1,0 0 0,1 0-1,-1 0 1,0 0 0,0 0-1,-1 1 1,1-1-1,0 0 1,-1 0 0,1 1-1,-1-1 1,1 1 0,-1-1-1,0 1 1,0 0 0,-3-2-1,0 0-94,0 1-1,0 0 1,0 0-1,0 0 0,0 1 1,-1 0-1,1 0 1,-1 0-1,-9 0 0,13 1 51,0 0 1,0 0-1,0 0 0,-1 0 0,1 1 0,0-1 0,0 1 1,0-1-1,-1 1 0,1 0 0,0 0 0,0 0 0,0 0 1,0 0-1,0 0 0,1 0 0,-1 1 0,0-1 0,1 1 1,-1-1-1,0 1 0,1 0 0,0-1 0,-1 1 0,1 0 1,-1 3-1,0 15-391</inkml:trace>
  <inkml:trace contextRef="#ctx0" brushRef="#br0" timeOffset="1">934 715 20836,'-39'21'3001,"-8"6"-990,44-25-1916,-1 1 0,1-1-1,1 1 1,-1-1 0,0 1-1,1 0 1,-1 0 0,1 0-1,0 1 1,0-1 0,-2 4-1,4-6-83,0 0 0,-1 0 0,1-1-1,0 1 1,0 0 0,0 0 0,0-1-1,-1 1 1,1 0 0,0 0 0,0 0-1,0-1 1,1 1 0,-1 0 0,0 0-1,0-1 1,0 1 0,1 0 0,-1 0-1,0-1 1,1 1 0,-1 0 0,0-1-1,1 1 1,-1 0 0,1-1 0,-1 1-1,1-1 1,-1 1 0,1-1 0,0 1-1,-1-1 1,1 1 0,0-1 0,-1 1-1,1-1 1,0 0 0,-1 1 0,1-1-1,0 0 1,0 0 0,-1 0 0,1 0-1,0 1 1,0-1 0,1 0-1,4 0 35,-1 1 0,1-1-1,0 0 1,-1-1-1,8 0 1,-3-1 32,1-1 1,-1 0-1,0-1 1,0 0 0,0 0-1,0-1 1,-1 0 0,16-13-1,-20 15-39,-1 0 1,0 0-1,0-1 0,0 0 0,-1 0 1,1 0-1,-1 0 0,0-1 0,0 1 0,-1-1 1,1 0-1,-1 0 0,0 0 0,0 0 0,-1 0 1,1 0-1,-1 0 0,0 0 0,0-10 1,-1 13-52,0 0 1,0-1-1,-1 1 1,1-1-1,0 1 1,-1 0-1,0 0 1,1-1-1,-1 1 0,0 0 1,0 0-1,-1 0 1,1 0-1,0 0 1,-1 0-1,1 0 1,-1 0-1,1 0 1,-1 1-1,0-1 1,0 1-1,0-1 1,0 1-1,0 0 1,0 0-1,0 0 1,0 0-1,-1 0 1,1 0-1,0 1 1,0-1-1,-1 1 1,-2-1-1,0 0-122,1 1 0,-1 0 0,0 0 0,0 1 0,1-1 0,-1 1 0,1 0 0,-1 0 0,0 1 0,1-1 0,0 1 0,-1 0 0,1 0 0,0 1 0,0-1 0,-4 4 0,-12 15-330,3 2-148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22 353 16996,'0'0'94,"-1"-1"0,1 1 0,0-1 0,-1 1 0,1-1 0,-1 1 0,1 0 0,0-1 0,-1 1 0,1-1 0,-1 1 0,1 0 0,-1-1 0,1 1 0,-1 0 0,1 0 0,-1-1 0,0 1 0,1 0 0,-1 0 0,1 0 0,-1 0 0,1 0 0,-2 0 0,2 0-20,-1 0 0,1 1-1,-1-1 1,1 1 0,-1-1-1,1 0 1,0 1 0,-1-1-1,1 1 1,0-1 0,-1 1-1,1-1 1,0 1 0,0 0-1,-1-1 1,1 1 0,0-1-1,0 1 1,0 0 0,-2 35 1864,5 11-1584,2 0 0,3 0 0,1 0 0,2-1-1,19 48 1,-15-65-301,-15-28-52,1-1 0,-1 0 1,0 0-1,0 1 1,0-1-1,0 0 1,1 0-1,-1 1 1,0-1-1,0 0 1,1 0-1,-1 0 0,0 0 1,0 1-1,1-1 1,-1 0-1,0 0 1,1 0-1,-1 0 1,0 0-1,1 0 0,-1 0 1,0 0-1,0 0 1,1 0-1,-1 0 1,0 0-1,1 0 1,0 0 0,-1-1 1,1 0-1,0 1 1,-1-1-1,0 0 1,1 0-1,-1 1 1,1-1-1,-1 0 1,0 0-1,1 1 1,-1-1 0,0 0-1,0 0 1,0 0-1,0-1 1,2-11 28,-2-1 0,0 1 0,0-1 0,-1 1 0,-1 0 1,0-1-1,-1 1 0,-1 0 0,0 0 0,-10-22 0,14 34-18,-1-1 0,0 1 0,1 0 0,-1-1 0,0 1 0,1 0 0,-1 0 0,0-1 0,0 1 0,0 0 0,0 0 0,0 0 0,0 0 0,0 0 0,-1 0 0,1 0 0,0 1 0,0-1 0,-1 0 0,-2 0-1,4 1-10,0 0-1,0 1 1,0-1-1,0 0 1,-1 0 0,1 0-1,0 1 1,0-1-1,0 0 1,0 1-1,0-1 1,0 0-1,0 0 1,0 1-1,0-1 1,0 0-1,0 0 1,0 1-1,0-1 1,0 0-1,0 0 1,0 1-1,0-1 1,0 0-1,0 0 1,0 1-1,1-1 1,-1 0-1,0 0 1,0 1-1,0-1 1,0 0-1,0 0 1,1 0-1,-1 1 1,0-1-1,0 0 1,1 0-1,7 10-152,-5-9 40,0 0 0,0-1-1,0 1 1,0 0 0,0-1-1,0 0 1,0 1-1,0-1 1,0 0 0,0-1-1,1 1 1,-1-1 0,0 1-1,0-1 1,0 0-1,-1 0 1,1 0 0,0 0-1,0-1 1,2-1-1,7-4-489,-2 0-1,1 0 1,13-12-1,8-12-1511,31-39 0,2-2 1484,-68 87 2320,3-15-1681,-35 115 3841,32-101-3521,0 0 0,1 0 0,1 1 0,0-1 0,1 0-1,2 20 1,-1-31-281,-1-1 0,0 1 0,1 0 0,0-1 0,-1 1-1,1-1 1,0 1 0,0-1 0,1 0 0,-1 1 0,0-1-1,1 0 1,-1 0 0,1 0 0,0 0 0,0 0 0,0 0-1,4 3 1,-4-5-31,-1 1 0,1 0 0,0-1 0,0 0 1,0 1-1,0-1 0,0 0 0,0 0 0,0 0 0,0 0 0,0 0 0,0 0 0,0-1 0,0 1 0,-1-1 0,1 1 0,0-1 0,0 0 0,0 0 0,-1 1 0,1-1 0,0 0 0,-1-1 0,1 1 0,-1 0 0,2-2 0,9-7 1,-1-1 0,0-1 0,-1 0 0,0 0 0,-1-1 0,0 0 0,10-23 0,39-105 20,-50 119-51,-2 9-41,-4 16-37,-5 23 1,-4 13 9,3-20 70,1 0 1,1 1 0,0-1 0,2 34-1,0-53 13,0 0-1,0 1 1,0-1 0,0 0-1,0 0 1,0 0-1,0 1 1,0-1-1,0 0 1,0 0-1,0 0 1,0 1-1,0-1 1,0 0-1,1 0 1,-1 0 0,0 1-1,0-1 1,0 0-1,0 0 1,0 0-1,0 0 1,0 1-1,1-1 1,-1 0-1,0 0 1,0 0-1,0 0 1,0 0 0,1 0-1,-1 1 1,0-1-1,0 0 1,0 0-1,0 0 1,1 0-1,-1 0 1,0 0-1,0 0 1,0 0-1,1 0 1,-1 0 0,8-8 47,4-13 1,5-22 27,-1 0 0,-2-2-1,8-46 1,10-140 44,-31 221-117,0 3 2,0 0-1,-1 1 1,0-1-1,0 0 1,-1-7-1,1 14-5,0 0 0,0 0-1,0 0 1,0 0-1,0 0 1,0 1 0,0-1-1,0 0 1,0 0-1,-1 0 1,1 0 0,0 0-1,0 0 1,0 0-1,0 0 1,0 0 0,0 0-1,0 0 1,0 0-1,0 0 1,0 0 0,0 1-1,0-1 1,0 0-1,0 0 1,0 0 0,-1 0-1,1 0 1,0 0-1,0 0 1,0 0-1,0 0 1,0 0 0,0 0-1,0 0 1,0 0-1,0 0 1,0 0 0,0 0-1,-1 0 1,1 0-1,0 0 1,0 0 0,0 0-1,0 0 1,0 0-1,0 0 1,0-1 0,0 1-1,0 0 1,0 0-1,0 0 1,0 0 0,0 0-1,-1 0 1,1 0-1,0 0 1,0 0 0,0 0-1,0 0 1,0 0-1,0 0 1,0-1-1,-5 14 18,-4 19 19,-11 131 421,19-139-348,0-1 0,2 1 1,1 0-1,8 43 0,-9-64-89,-1 0-1,1-1 1,0 1-1,0-1 1,0 1 0,0-1-1,0 1 1,1-1-1,-1 0 1,1 0-1,-1 1 1,1-1 0,0 0-1,0-1 1,3 4-1,-3-5-14,-1 1-1,0-1 1,0 0-1,0 1 1,1-1-1,-1 0 1,0 0-1,0 0 1,1 0-1,-1 0 1,0 0-1,0 0 1,1 0-1,-1-1 1,0 1-1,0 0 1,0-1-1,1 1 1,-1-1-1,0 1 1,0-1-1,0 0 1,0 0-1,0 1 1,0-1-1,0 0 1,0 0-1,0 0 1,-1 0-1,1 0 1,0 0-1,1-2 1,3-5 7,0 1 1,-1-1 0,1-1-1,-2 1 1,1-1-1,-1 0 1,0 0-1,1-10 1,-2 12 4,-1 0 0,0 0 0,0 0 0,-1-1 0,0 1 0,0 0 0,0 0 0,-1-1 0,0 1 0,-4-13 0,4 19-15,1 0 0,-1 0 0,1-1 0,-1 1 0,1 0 0,-1 0 0,0 0 0,0 0 0,1 0 0,-1 0 0,0 0 0,0 1 0,0-1 0,-2-1 0,3 2 0,-1-1-1,1 1 0,-1 0 1,1 0-1,-1 0 1,0 0-1,1 0 1,-1 0-1,1 0 1,-1 0-1,1 0 1,-1 0-1,1 0 1,-1 0-1,1 1 1,-1-1-1,1 0 1,-1 0-1,1 0 1,0 1-1,-1-1 1,1 0-1,-1 1 1,0-1-1,0 2 4,-1 0-1,0 0 0,1 0 1,-1 0-1,1 0 1,0 1-1,0-1 0,-1 0 1,1 1-1,1-1 1,-2 5-1,1-2-3,0 0 0,1 1 1,0-1-1,0 0 0,0 0 0,1 1 1,-1-1-1,1 0 0,3 9 0,-3-13-2,-1 1 0,0-1 0,1 0 0,-1 1-1,1-1 1,0 0 0,-1 0 0,1 1 0,0-1 0,0 0 0,0 0-1,0 0 1,0 0 0,0 0 0,0 0 0,0 0 0,0 0-1,0-1 1,1 1 0,-1 0 0,0-1 0,1 1 0,-1-1-1,0 1 1,1-1 0,-1 1 0,0-1 0,1 0 0,-1 0 0,1 0-1,-1 0 1,1 0 0,-1 0 0,0 0 0,1 0 0,-1-1-1,1 1 1,-1-1 0,2 0 0,4-2 0,-1 0 1,0 0-1,1-1 0,-1 0 1,-1 0-1,1-1 0,-1 1 1,6-7-1,35-47-26,-11 13-38,-35 45 61,0 0 1,0-1-1,0 1 0,0 0 0,0-1 0,1 1 0,-1 0 0,0 0 0,0-1 1,1 1-1,-1 0 0,0 0 0,0-1 0,1 1 0,-1 0 0,0 0 1,1 0-1,-1-1 0,0 1 0,1 0 0,-1 0 0,0 0 0,1 0 1,-1 0-1,0 0 0,1 0 0,-1 0 0,0 0 0,1 0 0,-1 0 0,0 0 1,1 0-1,2 12-63,-8 25 8,4-32 56,-1 8-4,-2 9 92,2 0 1,-1 35 0,3-56-81,-1-1 0,1 1 0,0 0 0,0 0 0,0 0 1,0 0-1,0-1 0,1 1 0,-1 0 0,0 0 0,0 0 1,1-1-1,-1 1 0,0 0 0,1 0 0,-1-1 0,0 1 1,1 0-1,-1 0 0,1-1 0,-1 1 0,1-1 1,0 2-1,0-2-3,0 0 1,0 0 0,-1-1-1,1 1 1,0 0 0,-1 0-1,1 0 1,0 0 0,-1-1 0,1 1-1,-1 0 1,1-1 0,0 1-1,-1 0 1,1-1 0,-1 1-1,1-1 1,-1 1 0,1-1-1,0 0 1,4-6-129,0 1-1,0 0 1,5-12 0,-3 5-57,0 0 0,-2-1 0,0 0 1,0 0-1,-1 0 0,-1-1 1,2-17-1,-3 0-236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20228,'-5'2'2049,"4"2"-1497,1 6-264,6 3 1072,3 1-904,3 0-480,3 1-1096,1 2-1296,1-6 1999,1-4-391,2 0-304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 17196,'1'3'306,"-1"1"0,0-1 0,0 0 1,-1 1-1,1-1 0,-1 1 0,0-1 1,1 0-1,-2 0 0,1 1 0,0-1 1,0 0-1,-3 3 0,-3 12 1101,5-11-1092,0-1-1,0 1 1,0-1-1,1 1 1,0-1-1,1 1 1,-1 0-1,1-1 1,1 1 0,-1 0-1,1 0 1,2 9-1,-2-15-299,-1-1 1,0 1-1,1 0 0,-1 0 1,1 0-1,-1-1 0,1 1 1,0 0-1,-1-1 0,1 1 0,0-1 1,-1 1-1,1-1 0,0 1 1,0-1-1,-1 1 0,1-1 1,0 1-1,0-1 0,0 0 0,0 0 1,-1 0-1,1 1 0,0-1 1,0 0-1,0 0 0,0 0 1,0 0-1,0 0 0,0 0 0,-1-1 1,1 1-1,0 0 0,0 0 1,0-1-1,0 1 0,0 0 1,-1-1-1,2 0 0,4-2 18,1 0 1,-1-1-1,11-8 0,-13 8-12,50-43 45,9-8-28,-55 50-36,-1 0 0,1 0 0,0 0 0,1 1 0,-1 0 0,14-4 0,-20 8 0,-1-1-1,1 0 0,0 1 1,0 0-1,0-1 0,0 1 1,0 0-1,0 0 0,0 0 1,0 0-1,0 0 0,0 1 1,0-1-1,0 1 0,0-1 0,-1 1 1,1 0-1,0-1 0,0 1 1,0 0-1,-1 0 0,1 0 1,-1 1-1,3 0 0,-1 2 10,0 0-1,-1 1 0,1-1 0,-1 0 1,1 1-1,-2-1 0,1 1 0,2 7 1,-4-12-4,0 0 0,0 1 0,0-1 1,0 1-1,0-1 0,0 1 1,0-1-1,1 1 0,-1-1 0,0 0 1,0 1-1,0-1 0,1 1 1,-1-1-1,0 0 0,1 1 0,-1-1 1,0 0-1,1 0 0,-1 1 1,0-1-1,1 0 0,-1 0 0,1 1 1,6-8 106,5-25 27,-10 24-82,10-17-84,-3 20-233,-9 5 234,1 0 0,-1 1 0,1-1-1,-1 0 1,1 1 0,-1-1 0,0 1 0,1-1-1,-1 1 1,1-1 0,-1 1 0,0-1 0,1 1-1,-1-1 1,0 1 0,0-1 0,1 1 0,-1-1-1,0 1 1,0-1 0,0 2 0,8 49-2528,-6-31 2103,0-5-87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115 332 18132,'0'-3'310,"-1"1"0,0 0-1,0-1 1,0 1 0,0 0 0,-1 0 0,1 0 0,-1 0-1,1 0 1,-1 0 0,1 1 0,-1-1 0,-3-2 0,4 3-215,0 1 0,0 0 0,0-1 0,0 1 0,0 0 0,-1-1 0,1 1 1,0 0-1,0 0 0,0 0 0,0 0 0,0 0 0,0 0 0,-1 0 0,1 0 0,0 1 1,0-1-1,0 0 0,0 1 0,0-1 0,0 1 0,0-1 0,0 1 0,0-1 1,0 1-1,0 0 0,0 0 0,0-1 0,1 1 0,-1 0 0,-1 1 0,-3 4 84,0 1 0,0-1 0,1 1 0,0 0 0,0 0-1,0 1 1,1-1 0,0 1 0,-2 9 0,0 5-114,0 0 1,-1 24-1,5-38-60,1 0-1,0 1 1,0-1 0,3 8-1,-3-15-4,0 1 0,0-1 0,1 0 0,-1 0 0,0 1 0,1-1 0,-1 0 0,1 0 0,0 0 0,-1 0 0,1 0 0,0 0 0,0 0 0,1 2 0,-1-3 0,-1 0-1,1 1 1,0-1-1,0 0 1,-1 0 0,1 0-1,0 0 1,0 0-1,-1 0 1,1 0-1,0 0 1,-1 0-1,1 0 1,0-1-1,0 1 1,-1 0-1,1 0 1,0-1-1,-1 1 1,1 0-1,-1-1 1,1 1 0,0-1-1,-1 1 1,1-1-1,-1 1 1,1-1-1,-1 1 1,1-1-1,10-12-7,0 0 1,-1-1-1,0 0 0,15-30 1,-2 3 21,-9 15-11,-10 18-3,0 1 0,0-1 0,1 1 0,0 0 0,1 0 1,-1 0-1,1 1 0,8-7 0,-13 12 0,-1 1-1,1-1 1,0 1-1,0-1 0,0 1 1,0-1-1,-1 1 1,1-1-1,0 1 1,0 0-1,0-1 1,0 1-1,0 0 1,0 0-1,0 0 0,0 0 1,0 0-1,0 0 1,0 0-1,0 0 1,0 0-1,0 0 1,0 1-1,-1-1 1,3 1-1,-2 0 1,1 0 0,-1 0 0,1 1 1,-1-1-1,0 0 0,0 1 0,0-1 0,0 1 0,0 0 0,0-1 1,0 1-1,1 2 0,2 7 9,-1 0-1,-1 0 1,3 17 0,-5-24-4,3 23 51,5 22 178,-5-46 18,1-10-96,1-12 46,-1-18 141,-2-43 0,4-28 16,-7 108-359,1 0 0,0 0 0,0-1 1,0 1-1,0 0 0,0 0 0,0-1 1,0 1-1,0 0 0,0 0 0,0-1 1,1 1-1,-1 0 0,0 0 0,0 0 1,0-1-1,0 1 0,0 0 0,0 0 0,0 0 1,1-1-1,-1 1 0,0 0 0,0 0 1,0 0-1,0 0 0,1 0 0,-1-1 1,0 1-1,0 0 0,0 0 0,1 0 1,-1 0-1,0 0 0,0 0 0,0 0 1,1 0-1,-1 0 0,0 0 0,0 0 1,1 0-1,-1 0 0,0 0 0,0 0 1,0 0-1,1 0 0,-1 0 0,0 0 0,0 0 1,1 0-1,-1 0 0,0 0 0,0 0 1,0 0-1,1 0 0,-1 1 0,0-1 1,0 0-1,0 0 0,0 0 0,1 0 1,-1 1-1,0-1 0,0 0 0,0 0 1,0 0-1,0 1 0,1-1 0,14 19-46,-10-12 30,-2-3 10,1 0-1,-1-1 1,1 1-1,0-1 1,0 0-1,0 0 1,0 0-1,0-1 1,1 1-1,-1-1 0,1 0 1,0-1-1,-1 1 1,1-1-1,0 0 1,0 0-1,5 0 1,-2-1 3,-1 0-1,0-1 1,0 0 0,0 0 0,0-1 0,0 0 0,-1 0-1,1 0 1,-1-1 0,13-7 0,-6 1 11,0 0 0,0 0-1,-1-1 1,-1-1 0,0 0 0,0-1-1,-1 0 1,0 0 0,-1-1 0,9-18 0,-13 20-1,0 0 1,-1 1 0,3-14 0,-6 22-9,0-1 0,0 0 0,-1 0 0,1 0 1,-1 0-1,0 0 0,0 1 0,0-1 0,0 0 0,-1 0 1,1 0-1,-1 0 0,1 0 0,-1 1 0,0-1 0,0 0 0,-3-4 1,4 6-1,-1 1 1,1-1-1,0 1 1,-1-1-1,1 1 1,-1 0 0,1-1-1,-1 1 1,1-1-1,-1 1 1,1 0-1,-1-1 1,0 1 0,1 0-1,-1 0 1,1 0-1,-1-1 1,0 1-1,1 0 1,-1 0 0,0 0-1,1 0 1,-1 0-1,0 0 1,1 0-1,-1 0 1,1 0 0,-2 1-1,0 0 1,0-1 0,1 1 0,-1 0 0,0 1-1,1-1 1,-1 0 0,1 0 0,0 1 0,-1-1 0,0 2-1,-3 4 1,0 0 0,1 0-1,-7 13 1,6-7 13,0 1 1,1 0 0,1 0-1,0 0 1,0 0 0,1 20 0,1-28-23,1-1 0,0 1 0,0-1 0,1 1 0,-1 0 0,1-1 0,0 1 1,1-1-1,0 0 0,-1 0 0,2 1 0,-1-1 0,0 0 0,1 0 1,0-1-1,0 1 0,1-1 0,-1 1 0,6 3 0,-7-7-116,0 1 0,0-1-1,0 0 1,1 0-1,-1 0 1,1 0 0,-1 0-1,1 0 1,-1-1 0,1 1-1,-1-1 1,1 0-1,0 0 1,-1 0 0,1 0-1,-1 0 1,1 0 0,-1-1-1,1 1 1,-1-1-1,5-2 1,2 0-92,-1-1-1,0 0 1,-1 0 0,1-1-1,7-6 1,17-15-606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3 203 19852,'-1'2'233,"0"1"0,1-1 0,-1 1 0,1-1 0,0 0 0,0 1 0,0-1 0,0 1 0,0-1-1,1 1 1,-1-1 0,2 3 0,-2-1 128,12 61 1271,1-2 1,34 92-1,-46-150-1588,1 0 0,1 0 0,-1 0 0,1 0 0,0 0 0,0 0-1,5 5 1,-7-9-33,-1-1 0,1 1 0,-1-1 0,1 1 0,-1-1 0,1 1 0,0-1 1,-1 0-1,1 1 0,0-1 0,-1 0 0,1 0 0,0 0 0,-1 1 0,1-1 0,0 0 0,-1 0 0,1 0 0,0 0 0,-1 0 0,1 0 0,0 0 0,0 0 0,1-1 0,-1 0 3,1 0 0,-1 0 0,1 0 0,-1 0 0,0-1 0,1 1-1,-1 0 1,0-1 0,0 1 0,0-1 0,0 1 0,0-1 0,0 0 0,0-2 0,5-13 43,-2 0 1,0 0-1,0 0 0,-2-1 1,1-32-1,-1 15 27,0-68-9,1 96-73,4 11 8,11 20 3,-10-12-29,-5-9 9,0 1-1,1-1 0,-1 1 0,1-1 0,0 0 1,0 0-1,0-1 0,0 1 0,0-1 1,1 0-1,-1 0 0,1-1 0,8 3 0,-9-3 6,-1-1-1,0 0 0,0 0 0,0 0 0,0-1 1,0 1-1,1-1 0,-1 1 0,0-1 0,0 0 1,0 0-1,0 0 0,-1-1 0,1 1 0,0-1 1,0 0-1,-1 1 0,1-1 0,-1 0 0,0-1 1,1 1-1,2-4 0,4-7 13,0 0 0,-1 0 0,0-1 0,-1 0 0,0-1 0,-1 1 0,-1-1 0,-1 0 0,0-1 0,-1 1 0,0-1 0,-1 0 0,-1 1 1,-1-1-1,0 0 0,-3-20 0,3 33-9,-1-1 1,0 1-1,0-1 1,0 1 0,0-1-1,-1 1 1,1 0 0,-1 0-1,0 0 1,0 0-1,-2-3 1,3 5-2,0 1 0,1-1 0,-1 0 0,0 1 0,1-1 0,-1 1 0,0 0-1,0-1 1,0 1 0,1-1 0,-1 1 0,0 0 0,0 0 0,0-1 0,0 1 0,0 0 0,0 0 0,-1 0 0,0 1 0,1-1 0,-1 0 0,1 1 0,0-1 0,-1 1 0,1 0 0,-1 0 0,1-1 0,0 1 0,0 0 0,-1 0 0,1 0 0,0 0 0,-1 2 0,-4 4 0,1 1 0,0 0-1,0-1 1,1 1 0,0 1-1,0-1 1,1 1 0,-3 11 0,-1 8-16,-5 38 1,10-50 9,0 0 0,0 0-1,2 1 1,0-1 0,0 1 0,2-1 0,3 18 0,-4-32 3,-1 0 0,1 0 0,0 1 0,0-1 0,0 0 0,0 0 0,0 0 0,0 0 0,0 0 1,1 0-1,-1-1 0,1 1 0,2 2 0,-3-4 2,0 1 0,0-1 0,0 1 0,0-1 0,1 1 0,-1-1 0,0 0 1,0 0-1,1 0 0,-1 1 0,0-1 0,0 0 0,1-1 0,-1 1 0,0 0 0,0 0 0,1 0 0,-1-1 0,0 1 0,0-1 0,0 1 1,0-1-1,0 1 0,1-1 0,-1 0 0,0 1 0,1-2 0,11-9-35,0 1 0,-1-2 0,0 0 0,11-15 0,-13 14-156,2 0 1,0 1-1,0 0 1,22-15-1,-32 25 108,0 1 1,0-1-1,1 1 0,-1 0 0,0 0 0,1 0 0,-1 0 0,0 0 0,1 1 0,-1-1 0,1 1 0,-1-1 0,1 1 0,-1 0 1,1 0-1,-1 0 0,1 0 0,-1 1 0,1-1 0,-1 1 0,1-1 0,-1 1 0,0 0 0,1 0 0,-1 0 0,0 0 1,1 0-1,-1 1 0,0-1 0,0 1 0,0-1 0,-1 1 0,1 0 0,0 0 0,0 0 0,-1 0 0,1 0 0,-1 0 0,0 0 1,2 4-1,7 16-1222,-8-18 1124,-1 0 0,1 0 0,0 0 0,0 0 0,1 0 0,-1 0 0,5 4 0,2-5-490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51 427 15451,'-1'2'1623,"-20"62"1755,-2 2-858,21-60-2324,1 0 0,0 0 1,0 0-1,0 0 0,1 0 1,0 0-1,0 0 0,3 12 1,-3-18-181,0 1 1,0-1-1,0 1 1,1-1-1,-1 0 0,0 1 1,0-1-1,1 0 1,-1 1-1,0-1 1,0 0-1,1 1 1,-1-1-1,1 0 1,-1 1-1,0-1 1,1 0-1,-1 0 1,0 1-1,1-1 1,-1 0-1,1 0 0,-1 0 1,1 0-1,-1 0 1,1 0-1,-1 1 1,0-1-1,1 0 1,-1 0-1,1-1 1,-1 1-1,1 0 1,-1 0-1,1 0 1,-1 0-1,0 0 0,1 0 1,-1 0-1,1-1 1,-1 1-1,1 0 1,-1 0-1,0-1 1,1 1-1,-1 0 1,0-1-1,1 1 1,-1 0-1,0-1 1,1 1-1,17-17 225,-3-2-97,0-1 0,-2-1 0,17-33-1,17-27-160,-47 81 15,0 0 1,0-1 0,0 1-1,0 0 1,0 0 0,0 0-1,1 0 1,-1 0 0,0-1-1,0 1 1,0 0 0,0 0-1,1 0 1,-1 0 0,0 0 0,0 0-1,0 0 1,0 0 0,1 0-1,-1 0 1,0 0 0,0 0-1,0 0 1,1 0 0,-1 0-1,0 0 1,0 0 0,0 0-1,0 0 1,1 0 0,-1 0-1,0 0 1,0 0 0,0 0-1,0 0 1,1 0 0,-1 0 0,0 1-1,0-1 1,0 0 0,0 0-1,0 0 1,1 0 0,-1 0-1,0 1 1,0-1 0,0 0-1,0 0 1,0 0 0,0 0-1,0 0 1,0 1 0,0-1-1,1 0 1,-1 0 0,0 0-1,0 1 1,0-1 0,0 0 0,0 0-1,0 0 1,0 1 0,0-1-1,0 0 1,-1 0 0,1 0-1,0 0 1,0 1 0,0-1-1,2 14-39,-2-6 17,0-2 18,0 0-1,0-1 0,0 1 1,1 0-1,0 0 0,0-1 1,1 1-1,0 0 0,0-1 1,0 1-1,5 9 0,-6-14 14,0-1 0,0 1-1,-1 0 1,1 0 0,0-1-1,0 1 1,0-1 0,0 1 0,0-1-1,0 1 1,0-1 0,0 1-1,0-1 1,0 0 0,0 1 0,0-1-1,0 0 1,0 0 0,0 0-1,0 0 1,0 0 0,0 0-1,0 0 1,1 0 0,-1-1 0,0 1-1,0 0 1,0 0 0,0-1-1,0 1 1,0-1 0,0 1 0,0-1-1,-1 0 1,1 1 0,0-1-1,0 0 1,0 1 0,-1-1-1,2-1 1,5-5 59,0 1-1,-1-2 1,8-10 0,-13 17-60,14-21 176,-1-2 0,0 0 0,-2 0-1,-1-1 1,14-49 0,-10 19 232,12-98-1,-25 134-324,-1-33-1,-3 45-81,-3 15-20,-2 16-22,-1 16 24,2 1-1,1-1 1,2 1 0,2-1-1,8 80 1,-6-113 14,1 0 1,-1-1-1,2 1 0,-1-1 1,0 0-1,1 1 0,0-1 1,1 0-1,0-1 0,7 11 1,-9-14-4,1 1-1,-1-1 1,1 0 0,-1 0 0,1 0 0,0 0-1,0 0 1,0 0 0,0-1 0,0 0 0,0 1-1,0-1 1,1-1 0,-1 1 0,0 0 0,1-1 0,-1 1-1,0-1 1,1 0 0,-1 0 0,0 0 0,1-1-1,5-1 1,-7 2 0,-1 0-1,0 0 1,0 0 0,1-1-1,-1 1 1,0 0-1,0-1 1,1 1 0,-1-1-1,0 1 1,0-1-1,0 0 1,0 0 0,0 1-1,0-1 1,0 0-1,0 0 1,0 0 0,-1 0-1,1 0 1,0 0 0,0 0-1,-1 0 1,1 0-1,-1 0 1,1-1 0,-1 1-1,1 0 1,-1 0-1,0 0 1,1-1 0,-1 1-1,0 0 1,0 0-1,0-1 1,0 1 0,0 0-1,-1-1 1,1 1 0,0 0-1,0 0 1,-1 0-1,1-1 1,-1 1 0,0-2-1,-2-2 3,0-1-1,-1 1 0,1 0 1,-1 0-1,0 1 1,0-1-1,0 1 0,-7-6 1,-18-10 6,-1 2 0,-39-19 0,-3-1 192,72 38-192,-1 0 0,1 0 0,0 0 0,-1 0 0,1 0 0,0 0 0,-1 0 0,1-1 0,0 1 0,0 0 0,-1 0 0,1 0 0,0-1 0,0 1 0,-1 0 0,1 0 0,0-1 0,0 1 0,0 0-1,-1 0 1,1-1 0,0 1 0,0 0 0,0-1 0,0 1 0,0 0 0,0-1 0,0 1 0,0 0 0,-1 0 0,1-1 0,11-3 164,32 2-71,-22 2-198,-7-2-209,0 0 1,0 0-1,13-6 1,-21 7 229,0-2 1,-1 1 0,1 0-1,-1-1 1,0 0 0,0-1-1,0 1 1,0-1 0,8-8 0,11-22-352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40 18028,'0'0'161,"1"-1"1,0 1 0,-1-1-1,1 0 1,0 0 0,-1 1-1,1-1 1,-1 0-1,1 0 1,-1 1 0,1-1-1,-1 0 1,0 0 0,1 0-1,-1 0 1,0 0-1,0 0 1,0 0 0,0 1-1,0-1 1,0 0-1,0 0 1,0 0 0,0 0-1,0 0 1,0 0 0,-1 0-1,1 0 1,0 0-1,0 1 1,-1-1 0,1 0-1,-1 0 1,1 0 0,-1 1-1,1-1 1,-1 0-1,0 0 1,1 1 0,-1-1-1,0 1 1,1-1 0,-1 1-1,0-1 1,0 1-1,0-1 1,0 0 0,-1 1-78,0-1 1,1 1 0,-1 0-1,1-1 1,-1 1-1,0 0 1,1 0 0,-1 0-1,0 0 1,1 0 0,-1 0-1,0 1 1,1-1-1,-1 0 1,0 1 0,1-1-1,-1 1 1,1 0 0,-1 0-1,1-1 1,0 1 0,-1 0-1,1 0 1,0 0-1,-1 1 1,1-1 0,-1 1-1,-3 5-31,1 0 0,0 1 0,1-1-1,-1 1 1,1 0 0,1 0 0,-1 0-1,2 0 1,-1 0 0,0 16 0,1-11-30,1 0 1,0 0 0,1-1 0,0 1 0,1 0-1,6 17 1,-7-25-23,0-1-1,1 0 1,0-1 0,0 1-1,0 0 1,0 0 0,0-1-1,1 1 1,5 5 0,-6-8-16,0 1 0,1 0 1,-1-1-1,0 1 0,1-1 1,-1 0-1,1 0 0,-1 0 1,1 0-1,-1 0 0,1-1 1,0 1-1,-1-1 0,1 0 1,0 1-1,0-1 0,3-1 1,3 0-107,-1-1 0,1 0 0,-1 0 0,0-1 0,0 0-1,0 0 1,0-1 0,0 0 0,13-10 0,6-6-183,29-30 0,-39 35 233,42-39-342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1 633 16003,'0'1'238,"1"0"1,0 1-1,-1-1 0,1 0 0,0 1 0,0-1 0,0 0 0,0 0 0,0 0 0,0 0 0,0 0 0,2 1 0,-2-2-155,-1 0 0,1 1 0,0-1 0,0-1-1,-1 1 1,1 0 0,0 0 0,0 0 0,-1 0 0,1 0-1,0-1 1,-1 1 0,1 0 0,0-1 0,-1 1 0,1 0-1,0-1 1,-1 1 0,1-1 0,-1 1 0,1-1 0,-1 1-1,1-1 1,-1 1 0,1-1 0,-1 0 0,1 1 0,-1-1-1,1-1 1,6-12 634,-1 1 0,0-1-1,-1-1 1,0 1 0,-1-1 0,4-30-1,1-29 671,-9 66-1237,1 0 1,-2 0-1,1 0 1,-1 0-1,0 0 0,-4-15 1,5 23-136,-1-1 0,1 1 0,0-1 0,0 1 0,0-1 0,0 1 0,0-1 0,-1 1 0,1-1 0,0 1 0,0-1 0,-1 1 0,1-1 0,0 1 0,-1 0 0,1-1 0,-1 1 0,1-1 0,0 1 0,-1 0 0,1 0 0,-1-1 0,1 1 0,-1 0 0,1 0 0,-1-1 0,0 1 0,0 0-6,0 1 1,1-1-1,-1 0 1,0 1-1,1-1 1,-1 1-1,1-1 1,-1 0-1,1 1 1,-1 0-1,1-1 1,-1 1-1,1-1 1,-1 1-1,1 0 1,0-1-1,-1 2 1,-10 32 75,9-16-116,0 0 1,2 0-1,0 0 1,1 0 0,1 0-1,0 0 1,2-1-1,0 1 1,7 20 0,-10-37 23,0 1 0,0 0 0,0 0 0,0-1 0,0 1 1,0 0-1,0-1 0,0 1 0,1-1 0,-1 0 0,1 1 1,-1-1-1,1 0 0,2 2 0,-3-3 4,0 1 0,1-1 0,-1 0 0,0 0 0,1 1 0,-1-1 0,0 0 1,1 0-1,-1 0 0,0 0 0,0-1 0,1 1 0,-1 0 0,0 0 0,1-1 0,-1 1 0,0-1 0,0 1 0,0-1 0,1 0 0,-1 1 0,0-1 0,2-2 0,4-3 2,1-1 1,-1 0-1,0 0 0,-1-1 0,0 0 0,5-9 0,32-59 39,-23 37 6,-14 26-32,-4 9-11,0 0-1,0 0 1,0 0-1,0 1 1,0-1-1,1 0 1,-1 1-1,1-1 1,0 1-1,0 0 1,1 0-1,6-5 1,-9 8-3,-1 0 0,1 0 0,-1 0 0,1 0 0,0 0 0,-1 0-1,1 0 1,0 0 0,-1 0 0,1 1 0,0-1 0,-1 0 0,1 0 0,-1 1 0,1-1 0,-1 0 0,1 1 0,0-1 0,-1 0 0,1 1-1,-1-1 1,0 1 0,1-1 0,-1 1 0,1-1 0,-1 1 0,0-1 0,1 1 0,-1-1 0,0 1 0,1 0 0,8 22-49,-9-21 48,9 31-33,-7-22 22,1-1-1,1 1 1,6 16 0,-10-27 12,1 1 1,-1-1 0,0 0 0,0 1 0,0-1 0,0 0 0,1 1 0,-1-1 0,0 0 0,0 1 0,1-1-1,-1 0 1,0 1 0,1-1 0,-1 0 0,0 0 0,1 1 0,-1-1 0,0 0 0,1 0 0,-1 0-1,1 1 1,-1-1 0,0 0 0,1 0 0,-1 0 0,1 0 0,-1 0 0,1 0 0,0 0 0,9-10-20,5-22-45,-14 30 55,16-44-945,-2-2 0,11-58 0,-20 67-625,-1-1 0,-2 1 0,-2-50 0,-1 87 1463,-3-29-979,3 30 1044,0 0 1,0 0 0,0 0-1,-1-1 1,1 1-1,0 0 1,0 0 0,-1 0-1,1 0 1,0 0-1,-1 0 1,1 0 0,-1 1-1,0-1 1,1 0-1,-1 0 1,0 0 0,1 0-1,-1 1 1,0-1-1,0 0 1,-1 0 0,1 1 60,0 1 1,1-1 0,-1 1 0,0-1 0,1 1-1,-1-1 1,1 1 0,-1 0 0,0-1-1,1 1 1,0 0 0,-1 0 0,1-1-1,-1 1 1,1 0 0,0 0 0,-1 0-1,1 0 1,0-1 0,0 1 0,0 0-1,0 0 1,0 1 0,-1 2 93,-3 13 410,-4 13 735,-4 32 0,11-54-983,0 0 0,1-1 0,0 1 0,0 0 0,1 0-1,0-1 1,0 1 0,0 0 0,5 11 0,-5-16-225,0-1 0,1 0 0,-1 0 0,0 0 0,1 0 0,0 0 0,-1 0 0,1 0 0,0 0 0,0-1 0,0 1 0,0-1 0,0 1 0,0-1 0,1 0 0,-1 0 0,0 0 0,1 0 0,-1 0 0,1 0 0,-1-1 0,1 1 0,-1-1 0,1 0 0,4 0 0,7 0-14,0-1 0,-1-1 1,25-6-1,6 0 38,-37 8-59,0-1 1,0 2 0,0-1-1,0 1 1,0 0 0,0 0 0,0 1-1,0 0 1,-1 0 0,9 4-1,-11-4 12,0 0-1,-1 0 0,1 1 0,-1-1 0,1 1 1,-1 0-1,0 0 0,0 0 0,0 0 0,0 0 1,-1 1-1,1-1 0,-1 1 0,0 0 0,0 0 1,0 0-1,1 7 0,2-17 1231,2-15-778,1-1-2,-2 10-486,1 1 0,0-1 0,1 1 0,0 1 0,0-1-1,1 1 1,20-17 0,-28 27-8,-1-1 0,0 1 0,0 0 1,0-1-1,1 1 0,-1 0 0,0-1 0,0 1 0,0-1 0,0 1 0,0 0 1,0-1-1,0 1 0,0-1 0,0 1 0,0 0 0,0-1 0,0 1 0,0-1 1,0 1-1,0 0 0,0-1 0,0 1 0,0-1 0,-1 1 0,1 0 0,0-1 0,0 1 1,0 0-1,-1-1 0,1 1 0,0 0 0,-1-1 0,1 1 0,0 0 0,0 0 1,-1-1-1,1 1 0,0 0 0,-1 0 0,1 0 0,-1-1 0,1 1 0,0 0 1,-1 0-1,1 0 0,-1 0 0,1 0 0,0 0 0,-1 0 0,0 0 0,-20-6-404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14715,'0'3'1705,"10"-6"-881,3-2-392,2-1 1056,5 2-616,4 1-352,2 0 33,7 3-313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24 420 17444,'-5'13'863,"1"-1"1,0 1 0,1 1-1,-3 19 1,5-24-432,1-1 0,0 1 0,0-1 0,0 1 0,1-1 0,1 0 0,-1 1 0,4 10-1,-4-18-400,-1 0 0,0 0-1,1 1 1,-1-1-1,1 0 1,-1 0-1,1 0 1,-1 0-1,1 0 1,0 0-1,0 0 1,-1 0-1,1 0 1,0-1-1,0 1 1,0 0-1,0 0 1,0-1-1,0 1 1,0-1-1,0 1 1,0-1-1,0 1 1,3 0-1,-3-1-16,1-1 0,-1 1 0,1 0 0,0-1-1,-1 1 1,1-1 0,-1 1 0,1-1-1,-1 0 1,0 1 0,1-1 0,-1 0-1,0 0 1,1 0 0,1-2 0,3-4-5,1 0-1,-2-1 1,1 1 0,-1-1 0,5-9 0,19-55 102,-7 17 4,-22 55-114,0 0 0,0 0-1,0 0 1,0 0 0,0 1-1,0-1 1,0 0-1,0 0 1,1 0 0,-1 0-1,0 0 1,0 1-1,0-1 1,0 0 0,0 0-1,0 0 1,0 0 0,0 0-1,1 0 1,-1 0-1,0 0 1,0 0 0,0 1-1,0-1 1,0 0 0,0 0-1,1 0 1,-1 0-1,0 0 1,0 0 0,0 0-1,0 0 1,0 0-1,1 0 1,-1 0 0,0 0-1,0 0 1,0 0 0,0 0-1,0 0 1,1 0-1,-1 0 1,0 0 0,0 0-1,0-1 1,0 1 0,0 0-1,0 0 1,1 0-1,-1 0 1,0 0 0,0 0-1,0 0 1,0 0-1,0-1 1,2 16-20,1 37-15,4 47 23,-7-98 13,0 0 0,0 0 0,0 0 0,0 0-1,0 0 1,0 0 0,0 0 0,0 0 0,1-1 0,-1 1 0,0 0-1,1 0 1,-1 0 0,1 0 0,-1 0 0,1 0 0,-1-1 0,1 1-1,0 0 1,-1 0 0,1-1 0,0 1 0,1 0 0,-1-1-1,-1 0 1,1-1-1,0 1 1,0-1 0,0 1-1,-1 0 1,1-1-1,0 1 1,-1-1 0,1 0-1,0 1 1,-1-1-1,1 0 1,-1 1 0,1-1-1,-1 0 1,1 1-1,-1-1 1,1-2 0,20-48 47,-21 50-47,17-57 112,-3 0 1,-2-1-1,-3-1 0,-2 1 0,-3-96 1,-4 146-96,-3-38 67,3 45-83,0-1 0,-1 1 1,1 0-1,-1-1 0,0 1 0,0 0 1,0 0-1,0 0 0,0 0 0,0 0 1,0 0-1,-1 0 0,1 0 0,-1 0 1,-3-3-1,5 5-3,-1 0 0,0 0 0,1-1 1,-1 1-1,0 0 0,0 0 0,1 0 0,-1 0 0,0 0 1,1 0-1,-1 0 0,0 0 0,1 0 0,-1 0 0,0 0 0,1 0 1,-1 1-1,0-1 0,1 0 0,-1 0 0,0 1 0,1-1 1,-1 0-1,1 1 0,-1-1 0,0 1 0,1-1 0,-1 1 0,1-1 1,-1 1-1,1-1 0,0 1 0,-1-1 0,1 1 0,0 0 1,-1-1-1,1 1 0,0 0 0,-1 0 0,-12 32-14,13-32 13,-8 24-5,2-1 0,1 1 1,1 1-1,1-1 0,1 0 1,2 1-1,3 37 0,-3-57-3,1-1-1,0 0 1,0 1-1,0-1 1,1 0 0,0 0-1,0 0 1,0 0-1,1 0 1,-1-1-1,1 1 1,0-1-1,1 1 1,-1-1-1,1 0 1,0 0-1,0-1 1,0 1 0,0-1-1,0 0 1,1 0-1,7 4 1,-5-5-435,0 1 0,0-1 1,0 0-1,0-1 0,0 1 1,10-1-1,-16-1 378,1 1 0,-1-1 1,1 0-1,0 0 0,-1 0 1,1 0-1,0 0 0,-1-1 1,1 1-1,-1 0 0,1-1 0,0 1 1,-1-1-1,1 0 0,-1 1 1,0-1-1,1 0 0,-1 0 0,1 0 1,-1 0-1,2-2 0,6-10-815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2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12075,'0'5'162,"1"0"-1,0 0 1,0 0 0,1 1 0,-1-1 0,1-1 0,0 1 0,1 0 0,-1 0 0,1-1 0,0 1 0,0-1 0,0 0 0,1 0 0,-1 0 0,1-1-1,0 1 1,0-1 0,0 0 0,10 6 0,4 2 52,1-2-1,0 1 0,38 11 1,11-1 119,0-3-1,122 15 1,143-8-152,-271-21-161,928 7-23,-527-50 15,-1-25 62,298-30 97,-604 85-137,0 6-1,298 33 0,-359-15 15,-1 3 1,-1 5-1,151 57 0,-60-1-1569,-172-74 893,-2 0 177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18300,'0'-3'392,"0"1"1,1-1-1,-1 0 0,1 0 1,0 0-1,0 1 1,2-5-1,-3 6-364,0 1-1,0 0 1,0 0-1,1-1 1,-1 1-1,0 0 1,0 0-1,0 0 1,0 0-1,1-1 1,-1 1-1,0 0 1,0 0-1,0 0 1,1 0-1,-1 0 1,0 0-1,0 0 1,1 0-1,-1-1 1,0 1-1,0 0 1,1 0-1,-1 0 1,0 0-1,0 0 1,1 0-1,-1 0 1,0 0-1,0 1 1,1-1-1,-1 0 1,0 0-1,1 0 1,11 15 1542,3 18-631,0 0 0,9 36 0,-16-42-808,2 1-1,0-2 1,2 0-1,25 40 1,-37-65-123,1 0 0,-1 0 0,1 0 1,-1 0-1,1 0 0,0 0 0,0 0 0,0 0 1,-1 0-1,1-1 0,0 1 0,0 0 0,0 0 1,0-1-1,0 1 0,1-1 0,-1 1 0,0-1 1,0 1-1,0-1 0,0 0 0,1 1 0,-1-1 1,0 0-1,0 0 0,0 0 0,1 0 0,-1 0 0,0 0 1,0 0-1,0-1 0,1 1 0,-1 0 0,0-1 1,0 1-1,0-1 0,0 1 0,0-1 0,0 1 1,2-2-1,2-3 26,1 0 0,-1 0 0,-1-1 0,1 0 0,6-10 0,-9 12-23,17-24 124,41-47 0,-53 68-136,0 0 0,0 0 0,1 1 0,-1 0 0,2 0 0,-1 1 0,0 0-1,1 0 1,0 1 0,0 0 0,10-2 0,-13 5-10,-1 0 0,0 1 0,1-1 0,-1 1 0,1 1 0,-1-1 0,0 1 0,1 0-1,-1 0 1,0 0 0,0 1 0,0 0 0,0 0 0,0 0 0,0 0 0,0 1 0,-1 0 0,1 0 0,-1 0 0,0 1 0,0-1 0,0 1 0,0 0-1,-1 0 1,1 0 0,4 10 0,-3-7 7,-1 1-1,1-1 0,-2 1 0,1 0 1,-1 0-1,-1 0 0,1 0 1,-1 1-1,-1-1 0,1 1 1,-1-1-1,-1 1 0,0 0 0,0-1 1,-1 1-1,-1 9 0,0-12 23,0-1 0,0 1 0,0-1 1,0 1-1,-1-1 0,0 0 0,0 0 0,0 0 0,-1 0 0,0-1 0,0 1 0,0-1 0,0 0 0,-8 5 0,5-5 22,0 1 0,-1-1 0,0 0-1,0-1 1,0 0 0,0 0 0,0-1 0,-1 0-1,-10 1 1,5-2-187,0 0 1,-1-1-1,1 0 0,0-1 0,-1-1 1,1 0-1,0-1 0,0-1 0,0 0 1,1-1-1,-23-11 0,10-3-2522,19 7 604,8 12 2009,-1 0 1,0-1-1,0 1 0,0 0 0,0-1 0,0 1 0,0 0 0,1-1 0,-1 1 0,0 0 0,0-1 0,0 1 0,1 0 0,-1 0 0,0-1 0,0 1 0,1 0 0,-1 0 0,0-1 0,1 1 0,-1 0 0,0 0 0,1 0 0,-1 0 1,0 0-1,1 0 0,-1-1 0,0 1 0,1 0 0,-1 0 0,0 0 0,1 0 0,0 0 0,18 0-1299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62 257 19332,'-1'-1'139,"1"0"-1,-1 0 0,-1 0 1,1 0-1,0 0 0,0 0 1,0 0-1,0 1 0,-1-1 1,1 0-1,0 1 1,-1-1-1,1 1 0,0-1 1,-1 1-1,1-1 0,-1 1 1,1 0-1,-3 0 1,3 0-47,0 1 0,0-1-1,0 0 1,0 1 0,0 0 0,0-1 0,0 1 0,0-1 0,0 1 0,0 0 0,0 0 0,1-1 0,-1 1 0,0 0 0,0 0 0,1 0 0,-1 0 0,1 0 0,-1 1 0,-2 5 120,0 0 0,1 0 0,0 0 0,0 0 0,1 0 0,-1 9 0,0 9-11,1 0 0,4 36 0,-2-50-171,1 1 0,0-1 0,0 0 0,1 0 0,1-1 1,0 1-1,8 14 0,-12-23-19,1-1 0,-1 0 1,1 0-1,-1 0 0,1 0 0,0 0 1,0 0-1,-1 0 0,1 0 0,0 0 0,0 0 1,0 0-1,0-1 0,0 1 0,0 0 1,1-1-1,-1 1 0,0 0 0,0-1 0,0 0 1,1 1-1,-1-1 0,0 0 0,0 1 1,1-1-1,-1 0 0,0 0 0,0 0 0,1 0 1,-1 0-1,0-1 0,1 1 0,-1 0 1,0-1-1,0 1 0,0 0 0,1-1 0,-1 0 1,0 1-1,0-1 0,0 0 0,1 0 1,4-4 50,-1 0 1,0 0 0,0 0-1,0-1 1,0 1 0,4-9-1,9-17 263,25-59 0,11-17 90,-53 104-410,1-1 1,0 1 0,0 1 0,1-1-1,-1 0 1,1 0 0,-1 1-1,1 0 1,4-4 0,-6 6-7,0 0 0,0-1 0,0 1-1,0 0 1,-1 0 0,1-1 0,0 1 0,0 0 0,0 0 0,0 0 0,0 0 0,0 0 0,0 0 0,0 1 0,0-1 0,0 0 0,0 0-1,0 1 1,0-1 0,0 0 0,-1 1 0,1-1 0,0 1 0,0-1 0,0 1 0,-1 0 0,1-1 0,0 1 0,-1 0 0,1-1 0,0 1-1,-1 0 1,1 0 0,-1 0 0,1 0 0,-1 1 0,8 11-27,-1 1 0,6 15-1,6 13 31,-19-41 1,1 0-1,-1 0 1,1 0-1,-1 0 0,1 0 1,-1 0-1,1 0 1,0-1-1,0 1 1,-1 0-1,1 0 0,0 0 1,0-1-1,0 1 1,0 0-1,0-1 0,0 1 1,0-1-1,0 1 1,0-1-1,0 0 1,0 1-1,0-1 0,2 0 1,-2 0 1,1 0 1,-1-1-1,1 1 0,-1-1 1,0 1-1,0-1 1,1 0-1,-1 0 1,0 0-1,0 1 0,0-1 1,0 0-1,1 0 1,-2-1-1,1 1 1,1-2-1,6-8 19,-2 0-1,1-1 0,6-17 1,-9 18-33,59-131-1017,-22 47-3116,-33 65 2504,-4 19 769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15435,'7'131'3259,"-6"-85"-1816,2 0 1,14 76 0,-16-118-1305,1 1 0,-1-1 0,1 0 1,-1 0-1,1 0 0,0 0 0,3 4 0,-4-7-115,-1-1 0,1 1 0,-1-1 0,0 1 0,1-1 0,-1 1 0,1-1 0,0 1 0,-1-1 0,1 1 0,-1-1 0,1 0 0,0 1 0,-1-1 0,1 0 0,0 0 0,-1 0 0,1 1 0,0-1 0,-1 0 1,1 0-1,0 0 0,0 0 0,-1 0 0,1 0 0,0 0 0,-1-1 0,1 1 0,0 0 0,-1 0 0,1 0 0,0-1 0,-1 1 0,1 0 0,0-1 0,-1 1 0,1 0 0,-1-1 0,1 1 0,-1-1 0,1 1 0,-1-1 0,1 1 0,-1-1 0,0 0 0,1 1 0,-1-1 0,1 1 0,-1-1 0,0-1 0,9-13 138,-2-1 1,0 0 0,-1 0-1,-1-1 1,0 1 0,4-31-1,-3 16 29,77-397 1344,-83 425-2497,-4 8 208,-8 21-228,5-12 652,-2 3-232</inkml:trace>
  <inkml:trace contextRef="#ctx0" brushRef="#br0" timeOffset="1">257 517 18172,'30'16'1784,"-3"-12"-1160,-1-1-312,-3-4 257,-3-7-497,-14 2 192,-6 1-264,-6 2-272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1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11 21020,'-3'-2'156,"1"1"0,0 0 0,0 0-1,-1 0 1,1 0 0,-1 0-1,1 0 1,-1 1 0,1-1-1,-1 1 1,0 0 0,1 0-1,-1-1 1,0 2 0,1-1-1,-1 0 1,1 1 0,-1-1-1,1 1 1,-1 0 0,1-1-1,-1 1 1,1 1 0,0-1 0,-3 2-1,-7 3 231,0 1 0,1 1-1,-15 13 1,13-9-295,1 0 0,-1 1 1,2 0-1,0 1 0,1 0 0,0 1 0,-13 27 1,22-33-99,6-7 0,10-8-1,-15 5 8,51-29-43,-26 14 39,1 1 1,38-16-1,-56 27 0,-1 2 0,1-1 0,0 1 0,0 1 0,0-1 0,0 1 0,0 0 0,0 1 0,0 0 0,1 1 0,-1-1 0,0 1 0,12 4 0,-17-5 13,-1 1 0,1 0 1,-1 0-1,1 0 1,-1 0-1,1 1 1,-1-1-1,0 0 1,0 1-1,0 0 0,0-1 1,0 1-1,0 0 1,0 0-1,0 0 1,-1 1-1,1-1 1,-1 0-1,1 0 1,-1 1-1,0-1 0,0 1 1,0-1-1,-1 1 1,1 0-1,0-1 1,-1 1-1,0 0 1,1-1-1,-1 1 1,0 0-1,-1-1 0,1 1 1,0 0-1,-2 3 1,0 2 55,0 0 0,-1-1 0,1 1 1,-2-1-1,1 0 0,-1 0 0,0 0 0,-1 0 1,0 0-1,-10 10 0,8-10 26,0-1-1,-1 0 1,0 0 0,0 0-1,-13 6 1,18-11-235,0 1 0,0-1 0,-1 1 0,1-1 0,0 0 0,-1 0 0,1-1 0,-1 1 0,1-1 0,-1 1 0,1-1 1,-1 0-1,0-1 0,1 1 0,-1 0 0,1-1 0,-7-2 0,9 3 112,1-1-1,-1 1 1,1 0 0,-1-1-1,0 1 1,1-1 0,-1 1 0,1-1-1,-1 0 1,1 1 0,-1-1-1,1 1 1,0-1 0,-1 0 0,1 0-1,0 1 1,0-1 0,-1 0-1,1 1 1,0-1 0,0 0-1,0 0 1,0 1 0,0-1 0,0 0-1,0 0 1,0 1 0,0-1-1,0 0 1,0 0 0,1 1-1,-1-1 1,0 0 0,0 1 0,1-1-1,-1-1 1,10-18-691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2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109 624 18348,'0'-3'283,"0"0"-1,0 1 1,0-1-1,0 0 1,-1 1 0,1-1-1,-1 1 1,1-1 0,-1 0-1,0 1 1,0 0-1,0-1 1,-1 1 0,1-1-1,-3-2 1,4 4-185,-1 1 0,0-1 0,1 1 0,-1-1 0,0 1 0,1-1 1,-1 1-1,0 0 0,1-1 0,-1 1 0,0 0 0,0-1 0,1 1 0,-1 0 0,0 0 0,0 0 0,1 0 0,-1 0 1,0 0-1,0 0 0,-1 0 0,0 1 34,1-1 0,-1 1 1,0 0-1,1 0 0,-1 0 1,0 0-1,1 0 0,0 0 1,-1 0-1,1 0 0,-1 0 1,1 1-1,-1 1 0,-6 8-54,1 0 0,1 0-1,0 1 1,1 0-1,0 0 1,1 0-1,0 0 1,1 1-1,0-1 1,1 1 0,0 0-1,1 0 1,1 0-1,0 0 1,1-1-1,0 1 1,1 0 0,3 13-1,-4-24-100,-1 1 1,1-1-1,0 1 1,0-1-1,0 0 0,1 1 1,-1-1-1,0 0 0,1 0 1,-1 0-1,1 0 0,0 0 1,0 0-1,0 0 1,0-1-1,0 1 0,0-1 1,5 3-1,-5-3-39,0-1 1,1 1-1,-1-1 0,1 0 1,-1 1-1,1-1 0,-1 0 0,0-1 1,1 1-1,-1 0 0,1-1 1,-1 1-1,0-1 0,1 0 1,-1 0-1,0 0 0,1 0 0,-1 0 1,0 0-1,2-2 0,7-5-337,-1-1-1,0 0 0,-1 0 0,0-1 0,0 0 0,-1 0 0,0-1 1,9-18-1,1-4-1201,22-61 0,-27 58 782,-1 0 1,9-55-1,-22 117 2394,2 1 0,5 38 0,-5-58-1400,1 1 1,0-1-1,0 1 1,0-1-1,1 0 1,0 0-1,6 9 0,-8-15-140,0 1 0,0-1-1,-1 0 1,1 1-1,1-1 1,-1 0 0,0 0-1,0 0 1,0 0-1,1 0 1,-1 0 0,0 0-1,1 0 1,-1-1-1,1 1 1,-1-1 0,1 1-1,-1-1 1,1 1-1,-1-1 1,1 0 0,-1 0-1,1 1 1,0-1-1,-1 0 1,1-1-1,-1 1 1,1 0 0,-1 0-1,1-1 1,0 1-1,-1-1 1,1 1 0,-1-1-1,0 0 1,1 1-1,-1-1 1,1 0 0,-1 0-1,0 0 1,2-2-1,5-5 77,0 1 0,-1-1 1,0-1-1,0 1 0,-1-1 0,0 0 0,-1-1 0,0 0 0,0 1 0,6-21 0,-2 0 123,-1 0 0,6-48-1,-9 25-25,-4 86-212,1 0-1,2 0 1,1 0-1,9 33 1,-14-65 3,0 0 1,1 0-1,-1 1 0,0-1 1,1 0-1,-1 0 0,1 0 1,-1 0-1,1 0 1,-1 0-1,1 0 0,0 0 1,0 0-1,-1 0 0,1 0 1,0 0-1,0 0 1,0-1-1,0 1 0,0 0 1,0-1-1,0 1 0,0 0 1,0-1-1,1 0 1,-1 1-1,0-1 0,2 1 1,-1-2 1,-1 1 0,1-1 0,0 0-1,-1 0 1,1 1 0,0-1 0,-1 0 0,1 0 0,-1-1 0,1 1 0,-1 0 0,0 0 0,1-1 0,-1 1 0,0-1 0,0 1 0,0-1 0,1-2 0,18-31 22,-2-1 0,-2-1 0,20-63 1,-4 10-179,-11 31-241,-21 57 373,1-1 0,-1 0-1,0 0 1,0 0-1,0 0 1,0 0-1,0 0 1,-1 1 0,1-1-1,-1 0 1,-1-4-1,-3-13 105,5-7-6,1 1 1,6-38-1,-9 44-26,-1 15-9,-2 14-4,2 4-9,0 0-1,1 0 1,1 0-1,0 25 1,7 53 92,11 38 113,-14-114-199,1 0 0,1 0 1,0-1-1,0 1 0,2-1 0,10 17 0,-17-30-27,0 0 0,1-1 0,-1 1 0,1 0 0,-1 0 0,1 0-1,-1-1 1,1 1 0,-1 0 0,1 0 0,0-1 0,-1 1 0,1-1 0,0 1-1,0-1 1,0 1 0,-1-1 0,1 1 0,0-1 0,0 1 0,1-1 0,-1 0-3,-1-1 0,1 1 0,-1-1 0,1 1 0,-1-1 0,0 1 0,1-1 0,-1 1 0,0-1 0,1 0 0,-1 1 0,0-1 1,0 0-1,0 1 0,0-1 0,1 1 0,-1-1 0,0 0 0,0 1 0,0-1 0,0-1 0,-4-42 91,-5 18-58,-1-1 0,-1 1-1,-1 1 1,-2 0 0,0 0 0,-1 2 0,-30-35 0,45 58-31,0 0 1,0-1-1,-1 1 1,1 0-1,0 0 1,0-1-1,-1 1 1,1 0-1,0-1 1,0 1-1,0 0 0,0-1 1,0 1-1,0-1 1,-1 1-1,1 0 1,0-1-1,0 1 1,0 0-1,0-1 1,0 1-1,0-1 1,1 1-1,-1 0 1,0-1-1,0 1 1,0 0-1,0-1 1,0 1-1,0-1 1,1 1-1,-1 0 1,0 0-1,0-1 1,1 1-1,-1 0 1,0-1-1,0 1 1,1 0-1,-1 0 1,0-1-1,1 1 1,-1 0-1,0 0 1,1 0-1,-1 0 1,0-1-1,1 1 0,-1 0 1,1 0-1,25-5 84,-17 3-135,22-7-807,37-17-1,-43 16 500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2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18052,'29'112'4812,"-25"-98"-4411,1 0 0,1 0-1,0-1 1,1 1-1,15 19 1,-22-32-375,1 1-1,0-1 1,-1 0 0,1 0-1,0 0 1,0 0 0,0 0-1,0 0 1,0 0 0,0 0-1,0-1 1,0 1 0,0 0-1,1 0 1,-1-1 0,0 1-1,0-1 1,1 1 0,-1-1-1,0 0 1,1 1 0,-1-1 0,0 0-1,1 0 1,-1 0 0,0 0-1,1 0 1,-1 0 0,0-1-1,1 1 1,-1 0 0,0-1-1,1 1 1,-1 0 0,0-1-1,0 0 1,1 1 0,-1-1-1,0 0 1,0 0 0,0 0-1,0 1 1,0-1 0,1-2-1,5-4 114,-1-1 1,-1 0-1,1 0 0,8-18 0,16-42 448,-24 50-445,1 1-1,1 0 0,1 0 1,1 0-1,16-22 0,-25 38-136,0 0 0,-1 0 0,1 0 1,0 0-1,0 1 0,0-1 0,0 0 0,0 0 0,0 1 0,0-1 0,0 0 0,0 1 0,0-1 1,0 1-1,0-1 0,1 1 0,-1 0 0,0-1 0,0 1 0,0 0 0,1 0 0,-1 0 0,2 0 1,-2 1-4,0-1 0,1 1 1,-1 0-1,0-1 1,0 1-1,1 0 0,-1 0 1,0 0-1,0 0 1,0 0-1,0 0 1,0 0-1,0 0 0,-1 1 1,1-1-1,1 2 1,3 8 2,-1-1 0,-1 1 0,6 21 0,-8-27 3,0 4-2,9 27 6,-10-35-11,0-1 0,0 0 0,0 0 0,0 1-1,0-1 1,0 0 0,0 0 0,0 1 0,1-1 0,-1 0 0,0 0 0,0 0 0,0 1 0,0-1 0,1 0 0,-1 0 0,0 0 0,0 1 0,1-1-1,-1 0 1,0 0 0,0 0 0,1 0 0,-1 0 0,0 0 0,0 0 0,1 0 0,-1 0 0,0 1 0,0-1 0,1 0 0,-1 0 0,0 0 0,1-1-1,0 1 6,0-1-1,0 0 0,0 0 0,-1 0 0,1 0 0,0 0 0,-1 0 0,1 0 0,0 0 0,-1-1 0,1 1 0,-1 0 0,1-2 0,9-27 39,25-57-15,-31 79-30,0 0 1,0 1-1,1 0 0,0-1 1,0 2-1,1-1 0,0 1 1,9-8-1,-14 12-1,1 1 0,0 0 0,0-1 0,0 1 1,0 0-1,0 0 0,0 0 0,0 1 0,0-1 0,0 0 0,0 1 0,0 0 0,0-1 0,1 1 0,-1 0 0,0 0 0,0 0 1,1 0-1,-1 0 0,0 1 0,0-1 0,0 1 0,0-1 0,0 1 0,0 0 0,0 0 0,0 0 0,0 0 0,0 0 0,0 0 0,0 1 1,0-1-1,-1 1 0,1-1 0,-1 1 0,1 0 0,1 3 0,4 3-17,-1 1 0,-1 0 0,1 1 0,-2-1 0,1 1 0,3 13-1,-4-9-210,-1 0 0,0 1-1,1 16 1,-15-50-4400,1-10 3769,1-7-265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2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21493,'9'118'4960,"1"11"-3410,39 109-750,-35-200-666,-14-37-131,1-1 0,-1 0 0,0 1 0,0-1-1,0 1 1,1-1 0,-1 0 0,0 1 0,0-1 0,1 0 0,-1 1 0,0-1-1,1 0 1,-1 1 0,0-1 0,1 0 0,-1 0 0,1 1 0,-1-1-1,0 0 1,1 0 0,-1 0 0,1 0 0,-1 0 0,1 0 0,0 1 0,0-2 0,-1 0 0,1 0 0,0 1 0,-1-1 0,1 0 0,-1 0 0,1 0 0,-1 0 0,1 0 0,-1 0 0,0 0 0,1 0 0,-1 0 0,0 0 0,0 0 0,0 0 0,0-2 0,2-15 21,-1 0-1,-1 1 1,-1-1 0,-4-29 0,0 15 4,-17-52 1,21 82-36,1 0 0,-1 0 0,0-1 0,0 1 0,0 0 0,-1 0-1,1 0 1,0 0 0,-3-3 0,4 5 6,0 0-1,0 0 0,-1 0 1,1 0-1,0 0 1,0 0-1,0 0 1,0 0-1,0 0 0,0 0 1,0 0-1,0 0 1,0 0-1,-1 0 1,1 0-1,0 0 0,0-1 1,0 1-1,0 0 1,0 0-1,0 0 1,0 0-1,-1 1 0,1-1 1,0 0-1,0 0 1,0 0-1,0 0 1,0 0-1,0 0 0,0 0 1,0 0-1,0 0 1,-1 0-1,1 0 1,0 0-1,0 0 0,0 0 1,0 0-1,0 0 1,0 0-1,0 1 1,0-1-1,0 0 0,0 0 1,0 0-1,0 0 1,0 0-1,0 0 1,-1 0-1,1 0 0,0 1 1,0-1-1,1 15-78,1-8 41,0 1-1,0-1 1,1 0 0,-1 0 0,2 0-1,-1-1 1,1 1 0,0-1 0,6 8-1,-9-13 28,0 1-1,1-1 0,-1 0 1,1 1-1,-1-1 0,1 0 1,-1 0-1,1 0 0,0 0 1,0 0-1,-1 0 0,1-1 1,0 1-1,0 0 0,0-1 1,3 1-1,-3-1 5,0-1 0,0 1 0,0-1 1,0 1-1,0-1 0,0 1 0,-1-1 0,1 0 0,0 0 0,0 0 0,-1 0 0,1 0 1,0-1-1,-1 1 0,1 0 0,-1-1 0,1 1 0,-1-1 0,2-2 0,5-8 5,-1-1-1,0 0 0,0 0 0,-2-1 0,0 0 1,0 0-1,-1 0 0,-1 0 0,0-1 1,-1 0-1,0-17 0,-2 20 35,-2 19-35,-2 22-40,3 52-5,2-73 45,-1 0 0,1 0 0,1 0 0,0 0 0,0 0-1,0 0 1,6 12 0,-7-20 5,-1 1 0,0 0-1,1-1 1,-1 1 0,0 0 0,1-1-1,-1 1 1,1 0 0,-1-1-1,1 1 1,-1-1 0,1 1 0,-1-1-1,1 1 1,0-1 0,-1 1-1,1-1 1,0 0 0,-1 1 0,1-1-1,0 0 1,-1 0 0,1 0-1,0 1 1,0-1 0,-1 0 0,2 0-1,0-1 1,-1 1-1,0-1 0,0 1 0,0-1 0,1 1 1,-1-1-1,0 0 0,0 0 0,0 0 1,0 0-1,0 0 0,0 0 0,-1 0 0,2-1 1,3-6-2,0 1 0,-1-1 1,4-11-1,-7 17 2,12-32 4,-7 17-14,1 1 1,0-1-1,10-14 0,-16 27 102,1 1 0,0-1-1,-1 0 1,0 0 0,0 0-1,0 0 1,0 0 0,-1 0-1,1 0 1,-1-1 0,0 1-1,-1 0 1,0-6-1,0 4-35,1 0-1,0 0 0,0 0 0,2-11 0,-2 16-56,1 1 1,-1-1-1,0 0 0,1 1 1,-1-1-1,1 0 0,-1 1 1,0-1-1,1 1 0,0-1 1,-1 1-1,1-1 0,-1 1 1,1-1-1,0 1 0,-1-1 1,1 1-1,0 0 0,-1-1 1,1 1-1,0 0 0,-1 0 0,1 0 1,0-1-1,0 1 0,-1 0 1,1 0-1,0 0 0,0 0 1,-1 0-1,1 0 0,0 1 1,1-1-1,33 9-44,-17-4-14,-13-5 53,0 1-1,0-1 0,1-1 0,-1 1 1,0-1-1,0 0 0,0 0 1,0-1-1,0 1 0,0-1 1,0 0-1,0 0 0,0-1 0,-1 0 1,1 0-1,-1 0 0,0 0 1,0 0-1,0-1 0,6-7 0,-6 6 9,0 0-1,0-1 1,0 1-1,-1-1 0,1 0 1,-1 0-1,-1 0 1,1-1-1,-1 1 1,0-1-1,-1 0 0,1 1 1,-1-1-1,-1 0 1,1-12-1,-1 18-1,0 0 0,0 0 0,0 1 1,0-1-1,0 0 0,0 0 0,-1 0 0,1 0 1,0 1-1,0-1 0,0 0 0,-1 0 0,1 1 0,-1-1 1,1 0-1,0 0 0,-1 1 0,0-1 0,1 0 0,-1 1 1,1-1-1,-1 1 0,1-1 0,-1 1 0,0-1 0,0 1 1,1-1-1,-1 1 0,0 0 0,0-1 0,1 1 0,-1 0 1,-1-1-1,1 2 1,-1-1 0,1 0 0,-1 0-1,1 1 1,0-1 0,-1 1 0,1-1 0,0 1 0,0 0 0,-1-1 0,1 1 0,0 0 0,0 0 0,0 0 0,0 0-1,0 0 1,0 0 0,0 0 0,0 0 0,-1 2 0,-4 5-126,1 2-1,0-1 1,0 1 0,1 0 0,0 0-1,0 0 1,1 0 0,1 1-1,0-1 1,0 1 0,1 0 0,0-1-1,1 1 1,0 0 0,2 13 0,-2-23 73,0-1 0,0 1 0,0 0 1,0-1-1,1 1 0,-1-1 0,0 1 1,0 0-1,0-1 0,1 1 0,-1-1 1,0 1-1,0 0 0,1-1 1,-1 1-1,0-1 0,1 1 0,-1-1 1,1 1-1,-1-1 0,1 0 0,-1 1 1,1-1-1,-1 0 0,1 1 0,-1-1 1,1 0-1,0 1 0,-1-1 1,1 0-1,-1 0 0,1 0 0,0 0 1,0 1-1,2-2-33,-1 0 0,1 1 0,-1-1 0,0 0-1,0 0 1,1 0 0,-1-1 0,0 1 0,2-2 0,24-18-763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2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20812,'-68'76'3802,"59"-65"-3389,1 0 0,0 1-1,1 0 1,0 0-1,-6 15 1,13-26-403,0-1 0,-1 0 1,1 1-1,0-1 0,0 1 1,0-1-1,0 1 0,-1-1 1,1 1-1,0-1 0,0 1 1,0-1-1,0 1 0,0-1 1,0 0-1,0 1 0,0-1 0,0 1 1,0-1-1,0 1 0,1-1 1,-1 1-1,0-1 0,0 1 1,0-1-1,1 1 0,-1-1 1,0 0-1,0 1 0,1-1 1,-1 0-1,1 1 0,0 0-3,0-1 1,0 0-1,0 0 0,0 0 0,1 1 0,-1-1 1,0-1-1,0 1 0,0 0 0,0 0 0,0 0 1,0 0-1,2-1 0,42-19-109,-39 17 88,0 0-29,8-4-118,1 0 0,0 1 0,0 0 0,0 1 0,1 1 0,0 0 0,23-2 0,-38 6 153,0 0-1,0-1 1,-1 1-1,1 0 1,0 0-1,0 0 1,-1 0-1,1 1 1,0-1-1,0 0 1,-1 0-1,1 0 1,0 1-1,-1-1 1,1 0-1,0 1 1,-1-1-1,1 0 1,0 1-1,-1-1 0,1 1 1,-1-1-1,1 1 1,-1-1-1,1 1 1,-1-1-1,1 1 1,-1 0-1,0-1 1,1 1-1,-1 0 1,0-1-1,1 1 1,-1 0-1,0-1 1,0 1-1,0 0 1,0 0-1,1-1 1,-1 1-1,0 0 1,0 0-1,-1-1 1,1 1-1,0 0 1,0 0-1,0-1 1,0 1-1,-1 0 1,1-1-1,0 1 1,-1 0-1,1-1 1,-1 2-1,-2 4 7,0 0 0,-1 1 1,1-1-1,-6 6 0,-27 29 54,33-39-143,0 1 0,0 0 1,0-1-1,-1 0 1,1 1-1,-1-1 1,0-1-1,0 1 1,1 0-1,-9 1 1,11-3 51,0 0-1,1 0 1,-1 1 0,0-1 0,0 0 0,1 0 0,-1 0 0,0 0 0,0 0 0,1-1 0,-1 1 0,0 0 0,0 0 0,1 0 0,-1-1 0,0 1 0,1 0 0,-1-1 0,0 1-1,1-1 1,-1 1 0,0 0 0,1-1 0,-1 0 0,1 1 0,-1-1 0,1 1 0,-1-1 0,1 0 0,-1 1 0,1-1 0,-1 0 0,0-3-21,0 1-1,1-1 1,-1 1 0,0-1 0,1 1 0,0-6 0,1-28-424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2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1608 6 14163,'0'-1'64,"0"1"-1,0 0 1,0-1-1,0 1 1,1 0 0,-1-1-1,0 1 1,0 0-1,0 0 1,1-1-1,-1 1 1,0 0 0,0 0-1,1 0 1,-1-1-1,0 1 1,0 0 0,1 0-1,-1 0 1,0 0-1,1-1 1,-1 1-1,0 0 1,1 0 0,-1 0-1,0 0 1,1 0-1,-1 0 1,0 0 0,1 0-1,-1 0 1,0 0-1,1 0 1,-1 0-1,0 0 1,1 0 0,-1 1-1,0-1 1,1 0-1,7 16 1308,-2 33 545,-5-41-1157,4 41 972,18 73 0,-18-103-1596,1-1 0,0 0 0,1 0-1,1 0 1,1-1 0,21 31-1,-13-28-44,-16-20-100,-1 1 0,1-1 0,-1 1 0,1 0 0,-1-1 0,1 1-1,-1-1 1,1 1 0,0-1 0,-1 0 0,1 1 0,0-1 0,-1 0 0,1 1-1,0-1 1,0 0 0,-1 0 0,1 1 0,0-1 0,0 0 0,-1 0 0,1 0-1,0 0 1,0 0 0,1-1 0,-2 1-19,1-1 0,-1 0-1,0 0 1,0 1 0,0-1 0,1 0-1,-1 0 1,0 0 0,0 0 0,0 1 0,0-1-1,0 0 1,0 0 0,-1 0 0,1 1 0,0-1-1,0 0 1,-1 0 0,1 1 0,0-1 0,-1 0-1,1 0 1,0 1 0,-1-1 0,1 0-1,-2 0 1,-13-20-446,-8-5-82,-2 2 0,-35-28 0,-32-32 966,90 82-345,0 0-1,0 0 1,0 0 0,1-1-1,-1 1 1,1-1-1,-1 1 1,1-1 0,0 1-1,0-1 1,0 0 0,0 0-1,0 1 1,0-6-1,1 7-22,1-1 0,-1 0 0,0 1 0,1-1 0,-1 1 0,1-1-1,0 1 1,-1-1 0,1 1 0,0 0 0,0-1 0,0 1 0,0 0-1,0 0 1,0 0 0,0-1 0,1 1 0,-1 0 0,0 0 0,0 1-1,1-1 1,-1 0 0,1 0 0,-1 1 0,1-1 0,-1 1 0,1-1-1,1 1 1,9-5-181,0 2 0,1 0 0,-1 0 0,1 2 0,0-1 0,-1 1 0,17 2 0,-16 1-164</inkml:trace>
  <inkml:trace contextRef="#ctx0" brushRef="#br0" timeOffset="1">23 632 21685,'-10'4'2176,"4"-2"-1464,0-1-312,6 4 1057,1 1-417,7 0-952,-1 0-888,15-9 696,-4-4-200,5-6-120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2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1 621 17180,'2'20'5387,"8"11"-3488,0 0-1284,-5-8-212,7 30 279,-11-49-621,0-1 0,0 1-1,1-1 1,-1 1 0,1-1 0,0 0-1,0 0 1,0 1 0,0-2 0,1 1-1,2 3 1,-4-6-45,-1 1 1,1-1-1,-1 0 1,1 1-1,-1-1 0,1 0 1,-1 0-1,1 1 1,0-1-1,-1 0 0,1 0 1,-1 0-1,1 0 1,0 0-1,-1 0 0,1 1 1,0-2-1,-1 1 1,1 0-1,-1 0 0,1 0 1,0 0-1,-1 0 1,1 0-1,0-1 0,14-13 245,-11 7-179,0 1 0,-1-1 0,5-12 0,0-8 224,-1-1 0,-1-1 0,-1 1 0,-2-1 0,0-52 0,-2 84-556,0 0 0,0 0-1,0 0 1,0 0-1,0 0 1,1 0-1,-1 0 1,1 0 0,3 3-1,-4-5 69,0 1-1,0-1 1,0 0-1,0 0 1,0 0-1,1 0 1,-1 0 0,0 0-1,1 0 1,-1 0-1,0 0 1,1-1-1,-1 1 1,1 0-1,0-1 1,-1 0-1,1 1 1,-1-1-1,1 0 1,0 0 0,-1 1-1,1-1 1,0-1-1,-1 1 1,1 0-1,0 0 1,-1-1-1,1 1 1,-1 0-1,3-2 1,2-1-302,0-1 0,-1 0 1,1 0-1,-1 0 0,0 0 0,0-1 1,-1 0-1,1 0 0,-1 0 0,7-12 1,-3 4 341,-1-1 1,0 0 0,8-24-1,-10 18 820,-5 20-609,0 0 1,0-1-1,0 1 1,1-1-1,-1 1 1,0-1-1,0 1 1,0-1-1,0 1 1,0 0-1,1-1 1,-1 1-1,0-1 1,0 1-1,0-1 0,-1 1 1,1-1-1,0 1 1,0-1-1,0 1 1,0-1-1,0 1 1,0-1-1,-1 1 1,1-1-1,0 1 1,0 0-1,-1-1 1,1 1-1,0 0 1,-1-1-1,0 1 38,0 1 0,0 0 0,0 0 0,0 0 0,1 0-1,-1-1 1,0 1 0,1 0 0,-1 0 0,0 0 0,1 0 0,-1 1 0,1-1 0,0 0 0,-1 0 0,1 0 0,-1 2 0,-4 25 604,4-21-496,-3 21 357,-2 49 0,6-64-476,1 0 0,0 0 0,0-1 0,1 1 0,1-1 1,4 14-1,-7-24-66,1-1 0,-1 0-1,1 1 1,-1-1 0,1 1 0,-1-1 0,1 0 0,0 0 0,-1 1 0,1-1 0,0 0 0,0 0 0,0 0 0,0 0 0,0 0 0,0 0 0,0 0-1,1 0 1,-1 0 0,0-1 0,0 1 0,1 0 0,-1-1 0,2 1 0,-1-1 5,0 0-1,-1-1 1,1 1 0,-1-1-1,1 1 1,-1-1 0,1 1 0,-1-1-1,1 0 1,-1 0 0,0 0-1,1 0 1,-1 0 0,0 0-1,0 0 1,0 0 0,2-3-1,5-7 173,0 0 0,-1 0-1,9-21 1,8-26 585,25-90 0,-31 90-504,-14 51-190,0 11-85,1 12-33,-4 4 8,1 10-4,2 0-1,0 0 1,17 57 0,-20-84 15,1 1 1,-1 0-1,1-1 1,0 1-1,0-1 1,3 4-1,-4-6 1,-1 0 1,1-1-1,0 1 0,-1-1 0,1 1 0,0 0 1,0-1-1,-1 1 0,1-1 0,0 1 0,0-1 1,0 0-1,0 1 0,-1-1 0,1 0 0,0 0 1,0 0-1,0 1 0,0-1 0,0 0 0,0 0 1,0 0-1,0 0 0,0-1 0,-1 1 0,1 0 1,0 0-1,0 0 0,0-1 0,0 1 0,0-1 1,-1 1-1,1 0 0,0-1 0,1 0 0,2-3 9,1 0 0,-1 0-1,0 0 1,0-1 0,0 0-1,0 1 1,-1-1-1,4-8 1,21-47 79,-10 9 44,-2-1-1,-3-1 1,-2 0 0,-2 0 0,3-97 0,-11 136-85,-1-1 0,-1 1 0,-2-19 0,-1 24 22,1 17-55,-1 24-19,4 167 31,2-168-34,2 0 0,1 0 0,2 0 0,15 42 0,-19-66 3,0 0-1,1 0 1,-1-1 0,2 0 0,5 8 0,-9-13-1,0 0 0,0 0 0,0 0 0,0 0 0,0 0 1,1 0-1,-1 0 0,0 0 0,1 0 0,-1 0 0,1-1 0,-1 1 0,3 0 0,-3-1 1,0 0-1,0 0 0,0 0 0,-1 0 0,1-1 0,0 1 0,0 0 1,0 0-1,-1-1 0,1 1 0,0 0 0,0-1 0,-1 1 0,1-1 1,0 1-1,-1-1 0,1 1 0,0-1 0,-1 0 0,1 1 0,-1-1 1,1 0-1,-1 1 0,1-1 0,-1 0 0,0 0 0,1-1 0,1-2-15,-1 0 0,0 0-1,0 0 1,-1 0 0,1 0-1,-1 0 1,0 0 0,0 0-1,0 0 1,0 0 0,-1 0-1,0 0 1,1 0 0,-2 0-1,1 1 1,0-1 0,-1 0-1,1 0 1,-1 1 0,0-1 0,-1 1-1,-3-6 1,-5-4-23,1 0 0,-1 0 0,-1 2 0,-15-13 0,18 17 28,1-1-34,-1 1 0,0 1-1,0-1 1,-18-8 0,35 17-404,0 0 0,0-1 1,-1 0-1,1-1 0,0 0 0,0 0 1,0 0-1,0-1 0,0 0 0,-1-1 1,1 0-1,9-3 0,4-2-659,-1 0 0,1-2 1,37-21-1,-32 13 299,45-36 0,-61 43 1348,0 0 1,0 0 0,13-19-1,-14 8 1682,-11 14-12,-9 10-452,5 1-1521,0 0 0,0 1 0,1-1-1,0 1 1,0 1 0,0-1-1,1 1 1,0 0 0,0 0 0,0 0-1,1 0 1,0 1 0,0-1-1,0 1 1,1 0 0,0 0 0,-1 8-1,3-13-230,0-1 0,0 0 0,0 0 0,0 0-1,0 0 1,0 1 0,1-1 0,-1 0 0,0 0 0,1 0-1,-1 0 1,1 0 0,-1 0 0,1 0 0,0 0 0,-1 0-1,1 0 1,0 0 0,0 0 0,0 0 0,0 0 0,0-1-1,0 1 1,0 0 0,0-1 0,0 1 0,0-1 0,0 1-1,1 0 1,6 1-51,-1 1 0,1-1 0,11 2 0,-3-1-58,31 8-314,-21-6 96,-1 1 1,0 1 0,42 19-1,-66-26 322,0 0-1,0 1 1,0-1 0,0 1-1,1-1 1,-1 1-1,0 0 1,0 0 0,-1-1-1,1 1 1,0 0-1,0 0 1,0 0 0,0 0-1,-1 0 1,1 0-1,-1 0 1,1 0-1,0 0 1,-1 0 0,0 0-1,1 0 1,-1 1-1,0-1 1,1 2 0,-2-2 19,1 1 0,-1-1 0,1 1 0,-1-1 0,0 1 0,1-1 0,-1 0 0,0 1 0,0-1 0,0 0 0,0 1 0,0-1 0,0 0 0,-1 0 0,1 0 0,-2 1 0,-7 4 137,0 0-1,0 0 1,-22 8-1,21-10-289,0 0 0,0-1 0,-1 0 0,1-1 0,-1 0-1,1-1 1,-1 0 0,0-1 0,0 0 0,1-1 0,-18-3 0,13-2-239,7-1-146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2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0 531 12323,'47'2'840,"1"-2"0,-1-3 0,83-13 0,133-48 470,210-94-220,-79 25-729,7 30-180,-251 78-165,1 6 1,1 7-1,292 15 0,-261 14 95,-1 8 1,339 92-1,-441-93-12,139 36 171,-162-47-115,109 10 0,124-24 224,0-23-30,2 0 46,-2 24 117,-213 9-321,-49-5 12,44 1-1,-68-4-200,-1-1 0,0-1 1,1 1-1,-1 0 0,0-1 0,0 0 0,1 0 1,-1 0-1,0 0 0,0 0 0,0 0 0,0-1 1,0 0-1,0 0 0,0 1 0,2-4 0,-3 3-22,0 0 0,-1 0 0,1-1 0,-1 1 0,0 0 0,0-1 0,0 1-1,0-1 1,0 1 0,0-1 0,-1 1 0,1-1 0,-1 1 0,1-1-1,-1 0 1,0 1 0,0-1 0,-1 0 0,1 1 0,-1-6 0,-12-30-44,-9-5-72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22 244 18140,'-1'1'152,"1"0"1,0 0-1,0 1 0,0-1 1,0 0-1,0 0 1,0 0-1,0 0 0,0 0 1,0 0-1,0 0 1,0 0-1,1 0 0,-1 0 1,1 0-1,-1 0 0,0-1 1,1 1-1,-1 0 1,1 0-1,0 0 0,1 1 1,-1-1-10,0-1 0,0 0 0,0 1 0,0-1 0,0 0 1,0 1-1,0-1 0,0 0 0,0 0 0,0 0 0,0 0 0,0 0 0,0 0 1,0 0-1,1-1 0,-1 1 0,1-1 0,6-1 319,-1-1-1,0-1 0,0 1 1,11-9-1,-5 2-157,0 0 0,-1 0 0,-1-1 0,0-1 0,18-23 0,-25 29-262,0 0 0,-1 1 0,1-1 0,-1 0 0,0-1 0,-1 1 0,1 0 0,-1-1 0,-1 0 0,1 1 0,-1-1 0,0 0 0,-1 0 0,0 1 0,0-1 0,-1-8 0,1 13-35,0 0 0,-1 0 0,1 0-1,-1 0 1,0 0 0,0 1 0,0-1 0,0 0-1,0 0 1,0 1 0,0-1 0,0 0 0,-1 1-1,1-1 1,-1 1 0,1 0 0,-1-1-1,1 1 1,-1 0 0,0 0 0,0 0 0,1 0-1,-1 0 1,0 1 0,0-1 0,0 1 0,0-1-1,0 1 1,0-1 0,0 1 0,0 0 0,-3 0-1,0 0 5,0 1 0,0 0 1,1-1-1,-1 2 0,0-1 0,0 0 0,1 1 0,-1 0 0,1 0 0,0 0 0,0 1 0,-8 5 0,3 1-8,0 0 0,0 1 0,1 0 0,0 0 0,1 1 0,0-1 0,0 2 0,1-1 0,1 1 0,0 0 0,1 0 0,0 1 0,1-1 0,0 1 0,1 0 0,0 0 0,1-1 0,1 1 0,1 15 0,-1-25-9,0 0 0,1 1 0,0-1 1,-1 0-1,1 0 0,0 0 0,1-1 0,-1 1 0,0 0 0,1 0 0,-1-1 0,1 1 0,0-1 0,0 1 0,0-1 0,3 3 0,-2-4-25,-1 1-1,0-1 1,0 0 0,1 0-1,-1 0 1,1 0 0,-1-1-1,1 1 1,-1-1-1,1 1 1,-1-1 0,1 0-1,-1 0 1,1 0-1,-1 0 1,1-1 0,-1 1-1,1-1 1,-1 1 0,4-2-1,5-3-252,0 0-1,0 0 1,0-1-1,-1 0 1,0 0 0,-1-2-1,15-12 1,57-65-688,-31 24 266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2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 15059,'-3'0'3457,"3"-1"-3391,0 1 1,0 0-1,0 0 1,0 0-1,0 0 1,0 0-1,0 0 1,0 0-1,0 0 1,0 0-1,0 0 1,0 0-1,0-1 1,-10 10 2542,-13 14 149,22-22-2605,-7 7 113,0 1 0,1 0 1,0 1-1,1-1 1,-1 1-1,2 1 0,-1-1 1,2 1-1,-1 0 1,2 0-1,-5 17 0,8-27-266,0 1 1,0-1-1,-1 1 0,1-1 0,0 1 0,1-1 0,-1 0 0,0 1 1,0-1-1,1 1 0,-1-1 0,1 0 0,-1 1 0,1-1 0,-1 0 1,1 0-1,0 1 0,0-1 0,0 0 0,0 0 0,-1 0 0,3 2 1,-1-2-5,1 0-1,-1 1 1,0-1 0,1 0 0,-1 0 0,1 0 0,0 0 0,-1-1 0,1 1 0,0-1 0,2 1 0,6-1-41,0 0 1,0 0 0,0-2-1,0 1 1,11-4-1,-11 2 8,43-9-127,-52 12 158,-1-1 1,1 1 0,0 0-1,0 0 1,0 0-1,0 0 1,0 0-1,-1 0 1,1 0-1,0 0 1,0 1 0,0-1-1,-1 1 1,1 0-1,0-1 1,0 1-1,-1 0 1,1 0-1,-1 0 1,1 0-1,-1 0 1,3 2 0,-3-1 23,0 1 1,-1-1-1,1 0 1,0 0-1,-1 0 1,1 0 0,-1 1-1,0-1 1,0 0-1,0 1 1,0-1 0,0 0-1,0 0 1,-1 1-1,1-1 1,-1 0 0,0 0-1,1 0 1,-1 0-1,-1 2 1,-3 7 129,-1-2 0,-10 16 0,14-22-113,-10 14 260,-1 0 1,0-1-1,-31 28 1,35-37-700,-1 1 1,1-2 0,-2 1-1,1-1 1,-1-1 0,1 0-1,-1 0 1,-17 4 0,-16 1-1318,27-8 669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2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17012,'5'2'5876,"-4"-2"-5754,15-4 2375,25-11-1747,-33 11-217,73-24 406,-38 14-917,0-2 0,45-24 0,-82 36-207,1 0-1,-1-1 0,0 0 1,11-10-1,-16 14 167,0 0 0,0 0 0,0-1-1,0 1 1,0 0 0,0-1 0,0 1 0,-1 0-1,1-1 1,-1 1 0,1-1 0,-1 1-1,1-4 1,-1 4 12,0 0 0,-1 0-1,1 0 1,0 0 0,0 0 0,-1 0-1,1 0 1,-1 1 0,1-1-1,-1 0 1,1 0 0,-1 0 0,1 0-1,-1 1 1,0-1 0,1 0 0,-1 1-1,0-1 1,0 0 0,0 1-1,1-1 1,-1 1 0,0-1 0,-1 0-1,-21-6-298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2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1 535 18308,'4'12'1816,"8"-15"-1032,4-8-311,7-9 863,6-3-232,7-1-360,7-4-176,2 1-448,-2-3-328,-2 6-672,-3 3-328,-7 1 912,-8 1-208,-8-1-248</inkml:trace>
  <inkml:trace contextRef="#ctx0" brushRef="#br0" timeOffset="1">397 0 17236,'11'8'2080,"2"6"-1392,4 3-296,3 2 1585,0 3-1193,3-1-232,-2 4-264,-2-4-144,-8 2-80,-7 2 16,-5-1-120,-9-1-224,-8-3 392,-2-5-136,-1-7-48,-1-3 32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47 15731,'1'-1'200,"2"-4"564,1-1 0,-1 1 0,-1-1 0,5-11 0,-7 16-709,0 1 0,0 0-1,0 0 1,0 0 0,0-1 0,0 1 0,0 0 0,0 0 0,0 0 0,0-1-1,0 1 1,0 0 0,0 0 0,0 0 0,0-1 0,0 1 0,0 0-1,0 0 1,0 0 0,-1-1 0,1 1 0,0 0 0,0 0 0,0 0-1,0 0 1,0-1 0,0 1 0,-1 0 0,1 0 0,0 0 0,0 0-1,0 0 1,0 0 0,-1 0 0,1-1 0,0 1 0,0 0 0,0 0-1,-1 0 1,1 0 0,0 0 0,0 0 0,0 0 0,-1 0 0,1 0 0,0 0-1,0 0 1,0 0 0,-1 0 0,1 0 0,0 0 0,0 0 0,0 0-1,-1 1 1,1-1 0,0 0 0,0 0 0,0 0 0,-1 0 0,1 0-1,0 0 1,0 1 0,0-1 0,0 0 0,0 0 0,-1 0 0,1 0-1,0 1 1,0-1 0,-16 12 1810,14-11-1810,-15 14 171,0 0 0,1 2 0,0 0 1,2 0-1,0 1 0,1 1 0,1 0 1,0 1-1,2 1 0,-14 36 0,22-53-222,1 1 1,0-1-1,0 1 0,0-1 0,1 1 0,0 0 1,0 0-1,0-1 0,0 1 0,0 0 0,1-1 0,0 1 1,0-1-1,1 1 0,-1-1 0,1 1 0,2 4 0,-2-6-5,0 0 0,1 0 0,-1 0 0,1-1 0,0 1 0,-1-1 0,1 1-1,0-1 1,0 0 0,1 0 0,-1-1 0,0 1 0,1-1 0,-1 1 0,1-1 0,-1 0-1,1 0 1,-1-1 0,1 1 0,0-1 0,-1 1 0,6-2 0,2 1-51,-1-1 0,1-1 0,-1 1 0,1-2 0,-1 0 0,0 0 0,0 0 0,12-8 0,-5 3 64,-1-2 1,0 0 0,27-24-1,-7 1-117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3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1 441 18340,'0'2'148,"0"0"-1,0 0 1,0 0 0,0 0 0,1-1 0,-1 1-1,1 0 1,-1 0 0,1 0 0,0 0 0,-1-1-1,1 1 1,0 0 0,0-1 0,0 1-1,0 0 1,1-1 0,1 3 0,-2-4-53,0 1 1,1 0-1,-1-1 1,0 1 0,1-1-1,-1 0 1,1 1-1,-1-1 1,0 0-1,1 0 1,-1 0 0,1 0-1,-1 0 1,0 0-1,1 0 1,-1 0-1,1-1 1,-1 1 0,0 0-1,1-1 1,-1 1-1,0-1 1,1 0-1,-1 1 1,0-1 0,0 0-1,2-1 1,6-4 187,-1-1 1,0 0-1,0-1 0,0 0 1,-1 0-1,0 0 0,10-19 1,-12 20-139,0-1-1,-1 0 1,-1 0 0,1 0-1,-1-1 1,-1 1 0,1-1-1,-1 0 1,1-17 0,-3 24-117,0 1 0,0 0 0,0-1 0,0 1 0,0-1 0,-1 1 0,1 0 0,0-1 0,-1 1 0,1 0 0,-1-1 0,1 1 0,-1 0 0,0 0 0,0-2 0,0 3-14,1 0-1,-1-1 1,1 1-1,-1 0 1,1-1-1,-1 1 1,1 0-1,-1 0 0,1-1 1,-1 1-1,1 0 1,-1 0-1,0 0 1,1 0-1,-1 0 1,1 0-1,-1 0 0,1 0 1,-1 0-1,0 0 1,1 0-1,-1 0 1,1 0-1,-2 1 0,0 0 4,-1 0-1,1 1 1,0-1-1,0 1 0,-1-1 1,1 1-1,0 0 0,0 0 1,0 0-1,1 0 0,-1 0 1,0 0-1,-1 5 0,-3 5-4,1 1 0,0 0 0,1 1 0,0-1-1,1 1 1,1-1 0,0 1 0,1 0-1,0 0 1,2 0 0,2 25 0,-3-36-9,1 1 1,0-1 0,0 1-1,0 0 1,1-1 0,2 6-1,-4-8-1,1-1-1,-1 1 1,1 0-1,-1-1 1,1 1-1,-1-1 1,1 1 0,-1 0-1,1-1 1,0 1-1,-1-1 1,1 1-1,0-1 1,0 0-1,-1 1 1,1-1-1,0 0 1,0 0-1,-1 1 1,1-1 0,0 0-1,0 0 1,0 0-1,0 0 1,-1 0-1,1 0 1,0 0-1,0 0 1,0 0-1,-1-1 1,1 1-1,0 0 1,0 0-1,0-1 1,-1 1 0,1 0-1,0-1 1,0 0-1,7-5 6,0-1 0,0 0 0,-1 0-1,0-1 1,-1 0 0,0 0 0,0-1 0,6-13 0,4-3 6,13-19-7,-5 6 2,57-68 1,-79 104-12,1-1 1,-1 0 0,1 1-1,0-1 1,0 1 0,0 0-1,0 0 1,0 0 0,1 1-1,-1-1 1,1 1 0,5-2-1,-7 3 2,0 0-1,0 0 1,0 0-1,0 0 1,0 0-1,-1 0 1,1 1-1,0-1 1,0 1-1,0-1 1,0 1-1,-1 0 1,1 0-1,0-1 1,-1 1-1,1 1 1,-1-1-1,1 0 1,-1 0-1,1 0 1,-1 1-1,0-1 1,0 1-1,0-1 1,0 1-1,2 2 1,2 6-8,1 1 0,-1 1 1,4 14-1,-7-18 20,1 0 1,0 0-1,0 0 0,1-1 1,0 1-1,0-1 0,9 12 1,-12-19-8,-1 0 1,0 1 0,1-1-1,-1 0 1,1 1-1,-1-1 1,0 0 0,1 1-1,-1-1 1,1 0-1,-1 0 1,1 0 0,-1 1-1,1-1 1,-1 0-1,1 0 1,-1 0 0,1 0-1,-1 0 1,1 0-1,-1 0 1,1 0 0,-1 0-1,1 0 1,-1 0-1,1 0 1,-1-1 0,1 1-1,-1 0 1,1 0-1,-1 0 1,0-1-1,1 1 1,-1 0 0,1-1-1,-1 1 1,0 0-1,1-1 1,-1 1 0,1 0-1,-1-1 1,0 1-1,0-1 1,1 1 0,-1 0-1,0-2 1,10-20 104,1-18-2,7-59 0,-14 66-869,2 1 0,2 0-1,15-44 1,-22 73 708,-1 2 21,0 1 0,0-1 0,0 1-1,1-1 1,-1 1 0,0-1 0,0 1-1,0-1 1,1 1 0,-1-1-1,0 1 1,1-1 0,-1 1 0,0 0-1,1-1 1,-1 1 0,0 0 0,1-1-1,-1 1 1,1 0 0,0-1-1,8-2-526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3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19076,'2'140'6164,"2"-61"-5238,2 0-1,20 89 1,-25-162-860,1 0 0,0 0 1,-1-1-1,2 1 0,3 9 1,-5-15-56,-1 1-1,1 0 1,-1 0 0,1-1 0,0 1 0,-1 0 0,1-1-1,0 1 1,-1-1 0,1 1 0,0-1 0,-1 1-1,1-1 1,0 1 0,0-1 0,0 0 0,0 0 0,1 1-1,-1-1-1,0 0-1,1 0 0,-1-1 1,0 1-1,0 0 0,0-1 1,0 1-1,1-1 0,-1 1 1,0-1-1,0 1 0,0-1 1,0 0-1,0 1 0,0-1 1,0 0-1,1-2 0,5-5-1,-1 0 1,0 0-1,0-1 0,0 0 1,7-17-1,9-15-90,-22 40 82,0 1 0,1-1-1,-1 1 1,0 0-1,1-1 1,-1 1 0,0 0-1,1-1 1,-1 1-1,1 0 1,-1-1-1,0 1 1,1 0 0,-1 0-1,1 0 1,-1-1-1,1 1 1,-1 0-1,1 0 1,-1 0 0,1 0-1,-1 0 1,1 0-1,-1 0 1,1 0 0,-1 0-1,1 0 1,-1 0-1,1 0 1,-1 0-1,1 1 1,-1-1 0,1 0-1,-1 0 1,1 0-1,-1 1 1,1-1-1,-1 0 1,0 1 0,1-1-1,-1 0 1,0 1-1,1-1 1,-1 1-1,1-1 1,21 27-144,-11-11 35,-9-15 105,-1 0 0,1 0-1,-1-1 1,0 1 0,1 0-1,-1-1 1,1 1-1,0-1 1,-1 1 0,1-1-1,-1 0 1,1 1 0,0-1-1,-1 0 1,1 0-1,0 0 1,-1-1 0,1 1-1,-1 0 1,1-1-1,0 1 1,-1 0 0,1-1-1,-1 0 1,1 1 0,-1-1-1,0 0 1,3-2-1,6-3 13,-1-1 0,0-1 0,9-9 0,-3 4 1,12-7 6,-20 15-183,0 1 0,0-1 0,-1 0 0,0-1 0,0 1 0,0-1 0,-1-1 0,10-12 0,-15 18 70,0 1 0,0-1-1,0 1 1,1-1 0,-1 1-1,0-1 1,0 1 0,0-1-1,0 1 1,0-1 0,0 1-1,0-1 1,0 1 0,0-1-1,0 1 1,-1-1 0,1 1-1,0-1 1,0 1 0,0-1-1,-1 1 1,1 0 0,0-1-1,0 1 1,-1-1 0,1 1-1,-1-1 1,-16-10-1263,-25-1 322,37 11 749,-168-29-8511,56 19 9776,17 3 5311,108 3-2212,17-3-3014,103-32-1953,-108 33 887,15-4-346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3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97 135 21181,'-18'23'1348,"-31"44"813,45-61-1926,0 1 0,0 0 0,1 0 1,0 0-1,0 0 0,1 0 1,0 1-1,-1 8 0,3-16-221,-1 1-1,1 0 1,0 0 0,0-1-1,0 1 1,-1 0-1,1 0 1,0 0 0,0 0-1,0-1 1,1 1 0,-1 0-1,0 0 1,0 0 0,0-1-1,0 1 1,1 0-1,-1 0 1,0-1 0,1 1-1,-1 0 1,1 0 0,-1-1-1,1 1 1,-1 0-1,1-1 1,-1 1 0,1-1-1,0 1 1,-1-1 0,1 1-1,0-1 1,-1 1-1,1-1 1,0 0 0,0 1-1,-1-1 1,3 0 0,-1 0-4,0 0 0,0 0 0,0-1 0,0 1 0,0-1 0,0 1 0,0-1 0,0 0 0,0 0 0,0 0 1,0 0-1,-1 0 0,1 0 0,3-3 0,5-6-4,0 0 0,-1-1 0,0 0 0,-1 0 0,0 0 0,-1-1 0,10-23 0,31-96 145,-30 75-91,-18 56-57,0-1 0,0 1-1,0-1 1,1 1 0,-1-1 0,0 1 0,0-1 0,0 1 0,0-1 0,0 1 0,1-1 0,-1 1 0,0 0 0,0-1 0,1 1 0,-1-1 0,0 1 0,1 0 0,-1-1 0,0 1 0,1 0 0,-1-1 0,0 1 0,1 0 0,-1 0 0,1-1 0,0 1-1,3 18 36,0 31-38,10 78-1083,-14-126 1056,1 1 1,-1 0 0,0-1-1,0 1 1,1 0 0,-1 0 0,1 0 0,-1-1 0,1 1-1,0 0 1,-1 0 0,1-1 0,0 1 0,0-1-1,1 1 1,-1-1 0,0 1 0,0-1 0,3 2 0,7-2-246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3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19524,'3'-10'4194,"1"24"-1874,0 36-646,-3-39-1308,4 45 212,3 35-253,30 144 0,-37-231-369,-1 0-64,1 0-1,0-1 0,0 1 1,0-1-1,1 1 1,-1-1-1,1 0 0,-1 0 1,1 0-1,4 6 0,-6-9 103,1 0 0,-1 0-1,0 0 1,0 0-1,0 0 1,0 1 0,1-1-1,-1 0 1,0 0-1,0 0 1,0 0 0,1 0-1,-1 0 1,0 0-1,0 0 1,1 0 0,-1 0-1,0 0 1,0 0-1,0 0 1,1 0 0,-1 0-1,0 0 1,0 0-1,1 0 1,-1 0 0,0 0-1,0 0 1,0 0-1,1 0 1,-1 0 0,0-1-1,0 1 1,0 0 0,1 0-1,-1 0 1,0 0-1,0 0 1,0-1 0,0 1-1,0 0 1,1 0-1,-1 0 1,0-1 0,6-14-169,0-21-170,-2-9-125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3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 17612,'0'-10'1334,"0"8"-1091,0 0 1,0-1 0,0 1-1,-1-1 1,1 1-1,-1 0 1,1-1 0,-1 1-1,-1-3 1,2 5-124,-1 1 0,1-1 1,-1 0-1,1 0 0,0 0 1,-1 1-1,1-1 0,0 0 0,-1 0 1,1 1-1,0-1 0,0 0 0,-1 1 1,1-1-1,0 0 0,0 1 0,0-1 1,-1 1-1,1-1 0,0 0 0,0 1 1,0-1-1,0 0 0,0 1 1,0-1-1,0 1 0,0-1 0,0 1 1,0-1-1,0 0 0,0 2 0,-4 17 191,4-9-162,-1 55 592,2-60-672,-1 0 0,1 0 0,0 0 0,0 0 1,0-1-1,1 1 0,-1 0 0,1 0 0,0-1 0,4 6 0,-5-9-57,0 0 1,1 0-1,-1 0 0,0 0 1,1 0-1,-1 0 0,1 0 0,-1 0 1,1-1-1,-1 1 0,1-1 1,0 1-1,-1-1 0,1 0 1,-1 1-1,1-1 0,0 0 0,-1 0 1,1 0-1,0-1 0,-1 1 1,4-1-1,42-12-34,-32 8 5,-9 3 6,1 0 1,-1 1-1,1-1 0,0 1 0,0 1 1,-1-1-1,1 1 0,0 1 1,0-1-1,0 1 0,-1 0 0,8 3 1,-11-3 10,0 0 0,0 0 1,-1 1-1,1 0 1,0-1-1,-1 1 1,1 0-1,-1 1 0,1-1 1,-1 0-1,0 1 1,0-1-1,0 1 1,0-1-1,0 1 0,-1 0 1,1 0-1,-1 0 1,0 0-1,0 0 1,0 0-1,0 0 0,0 0 1,-1 1-1,0-1 1,1 6-1,-1-3 56,0-1-1,0 1 1,0 0-1,-1 0 1,1-1-1,-1 1 1,-1-1-1,1 1 1,-1-1-1,0 1 1,0-1-1,-1 0 0,1 0 1,-7 8-1,6-9 25,0-1-1,-1 0 0,1 1 0,-1-2 0,0 1 0,1 0 0,-1-1 0,-1 0 0,1 0 0,0 0 1,0 0-1,-1 0 0,1-1 0,-1 0 0,0 0 0,1 0 0,-1-1 0,-6 0 0,7 1-35,-35-2 416,37 1-474,-1 0 1,1 0 0,0-1-1,-1 1 1,1-1-1,-1 1 1,1-1 0,0 0-1,-1 0 1,1 0 0,0 0-1,-3-3 1,9 5-383,0 0 1,1 0-1,-1-1 1,0 1-1,1-1 0,-1 0 1,0 0-1,1-1 1,5 0-1,-8-1 339,1 1 1,-1-1-1,0 0 0,0 0 0,0 0 0,0 0 1,0 0-1,0 0 0,0 0 0,-1 0 1,3-4-1,4-8-393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2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6719 530 11130,'-207'-41'1562,"-147"-38"386,8-35-494,36 11-842,-7 21-436,-318 0-125,-5 54-35,-522 65 49,807 3-17,-434 105-1,591-96 2,-350 135-1,478-152-64,1 3-1,1 2 0,3 4 0,1 2 0,2 4 0,2 1 0,-93 99 1,127-117-10,0 1 1,2 1-1,2 2 1,1 0 0,1 1-1,2 1 1,1 0-1,3 2 1,0-1 0,3 2-1,1 0 1,2 0-1,1 1 1,2 0 0,2 0-1,2 0 1,2 0-1,10 73 1,-1-53-4,3 0-1,2-2 1,4 1 0,1-2-1,3-1 1,54 95 0,-53-114 21,2-2 1,2-1-1,1-1 1,2-1-1,1-2 1,1-1 0,1-1-1,2-2 1,47 25-1,-18-15 38,2-4-1,2-2 0,0-4 0,125 30 1,284 32 187,13-32-14,545 7 31,5-101-175,255-152 463,-984 120-295,-4-14 0,325-134 0,-505 166-191,-2-5-1,121-75 1,-199 101-9,-2-2 0,79-73 0,-97 78 17,-1-2 0,-2 0 0,-1-2 0,39-68 0,-51 77 16,-1-1 0,-1 0-1,-1-1 1,-1 0 0,-2 0 0,0-1 0,-2 1-1,-1-1 1,-1-1 0,-1 1 0,-1 0 0,-1 0-1,-2 0 1,-5-26 0,0 18 32,-1 1 1,-2 0-1,-2 0 0,0 2 1,-2-1-1,-2 2 0,-1 0 0,-1 1 1,-1 1-1,-29-31 0,-4 4 7,-2 2-1,-3 3 0,-1 3 0,-3 2 0,-1 2 0,-3 4 1,-1 3-1,-98-39 0,44 30-423,-2 6-1,-1 5 1,-1 5 0,-156-14 0,-25 22-87,-37 39 97,-16 19-112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3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181 636 19196,'0'-3'240,"0"1"0,0-1 0,0 1 0,0-1 0,-1 1 0,1-1 0,-1 1-1,0 0 1,1-1 0,-1 1 0,0 0 0,-1-1 0,1 1 0,0 0 0,-1 0 0,-1-3 0,1 4-76,1 0 0,-1 0 0,0 0 0,0 0 0,1 0 0,-1 0 0,0 1 0,0-1 0,0 1 1,0-1-1,0 1 0,0-1 0,1 1 0,-1 0 0,0 0 0,0 0 0,0 0 0,0 0 0,0 1 0,0-1 0,-4 2 0,0 0-31,1 0 0,-1 1 0,0 0 0,1 0 0,-1 0 0,1 1 0,0-1 0,0 1-1,0 1 1,1-1 0,-1 1 0,1-1 0,0 1 0,-5 10 0,2-5-109,2 0 0,-1 1 1,1-1-1,1 1 0,0 0 0,1 1 0,-3 12 1,6-20-25,-1 1 0,1 0 1,-1-1-1,2 1 1,-1 0-1,0-1 1,1 1-1,1 5 1,-2-9-2,1 0 1,-1 0-1,0 0 1,1 0-1,-1 0 0,1 1 1,-1-1-1,1 0 1,0 0-1,0 0 1,-1 0-1,1-1 0,0 1 1,0 0-1,0 0 1,0 0-1,0-1 1,0 1-1,0 0 1,0-1-1,0 1 0,0-1 1,0 0-1,0 1 1,1-1-1,-1 0 1,0 1-1,0-1 0,0 0 1,1 0-1,-1 0 1,0 0-1,0 0 1,1 0-1,0-1 1,2 0-6,1-1 0,-1 1 1,0-1-1,1 0 1,-1-1-1,0 1 0,-1-1 1,1 1-1,0-1 1,-1 0-1,0-1 0,5-4 1,36-49-23,-35 45 26,29-51-19,-27 43 14,1 1 0,21-27-1,-32 45 7,0 0 0,0 0 0,-1 0 0,1 0 0,0 1 0,0-1 0,0 0 0,0 0 0,0 1 0,0-1 0,0 0-1,0 1 1,0-1 0,1 1 0,-1 0 0,0-1 0,0 1 0,3 0 0,-4 0-1,1 0 0,0 0-1,0 0 1,0 1 0,0-1 0,0 1 0,-1-1-1,1 0 1,0 1 0,0-1 0,-1 1 0,1 0-1,0-1 1,-1 1 0,1 0 0,0-1 0,-1 1-1,1 0 1,0 1 0,2 4-17,0 1 1,0 0-1,-1 0 1,4 14-1,-4-12 7,4 16-13,-2-8 3,1-2 0,6 18 0,-11-32 22,1 0 1,-1-1-1,0 1 0,0 0 1,1 0-1,-1-1 0,1 1 1,-1 0-1,1-1 0,-1 1 1,1-1-1,-1 1 0,1-1 0,-1 1 1,1-1-1,0 1 0,-1-1 1,1 1-1,0-1 0,-1 0 1,1 1-1,1-1 0,-1 0 2,-1 0-1,1 0 0,0 0 1,0-1-1,-1 1 0,1 0 1,0 0-1,-1-1 0,1 1 1,-1-1-1,1 1 0,0 0 1,-1-1-1,1 1 0,-1-1 1,1 0-1,-1 1 0,1-1 1,-1 0-1,4-5 15,0-1 1,-1 1-1,5-12 0,-8 17-14,31-88 132,-17 45-147,21-44-1,-34 84-18,1 0 1,0 0-1,1 1 0,-1-1 1,1 1-1,-1-1 0,5-2 1,-7 5 14,1 1 0,-1-1 1,1 1-1,-1 0 1,1-1-1,-1 1 1,1 0-1,-1 0 1,1-1-1,-1 1 0,1 0 1,-1 0-1,1 0 1,0 0-1,-1 0 1,1 0-1,-1 0 1,1 0-1,0 0 0,-1 0 1,2 0-1,-1 1-14,0-1 0,0 1 0,-1-1 0,1 1-1,0 0 1,0 0 0,0-1 0,-1 1 0,1 0-1,0 0 1,-1 0 0,1 0 0,-1 0 0,1 0-1,-1 0 1,1 1 0,3 8-378,-1 0 1,-1 1-1,1-1 0,0 11 1,4 19-1593,-3-29 1065,0-11-384,4-20-643,35-175-2344,-29 122 4287,3 1 0,32-87 1,-39 135 784,-10 23-726,0 1 1,0 0-1,0 0 0,0 0 0,0-1 0,0 1 1,0 0-1,0 0 0,0 0 0,0-1 1,0 1-1,0 0 0,1 0 0,-1 0 0,0-1 1,0 1-1,0 0 0,0 0 0,0 0 1,1 0-1,-1 0 0,0-1 0,0 1 1,0 0-1,0 0 0,1 0 0,-1 0 0,0 0 1,0 0-1,0 0 0,1 0 0,-1 0 1,0 0-1,0 0 0,0 0 0,1 0 1,-1 0-1,0 0 0,1 0 0,2 9 703,-2 14 37,-12 104 2301,5-81-1574,1 77 0,5-122-1468,4 29 585,-4-30-602,0 1-1,0-1 0,0 1 1,0-1-1,0 1 1,0-1-1,1 1 1,-1 0-1,0-1 1,0 1-1,1-1 1,-1 0-1,0 1 1,1-1-1,-1 1 1,0-1-1,1 1 1,-1-1-1,1 0 1,-1 1-1,1-1 1,-1 0-1,1 1 0,-1-1 1,1 0-1,-1 0 1,1 0-1,-1 1 1,1-1-1,-1 0 1,1 0-1,-1 0 1,1 0-1,0 0 1,-1 0-1,1 0 1,-1 0-1,1 0 1,-1 0-1,1 0 1,0-1-1,-1 1 1,1 0-1,-1 0 0,1 0 1,-1-1-1,1 1 1,0-1-1,4-3 42,0 0-1,-1 0 0,1 0 0,-1-1 0,0 1 1,0-1-1,-1 0 0,4-7 0,27-51 200,-20 34-122,21-42 335,28-84-1,-64 159-750,-2 12-1197,-1-1 0,-10 27-1,2-23 598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3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13931,'21'27'2216,"0"4"-823,2-2-513,0-3 1873,0 0-1049,-3-11-544,-3-5-392,-5-10-1120,1-10 576,-1-11-328,0-2-144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3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188 624 19852,'0'-1'124,"-1"0"0,1 0 0,-1 0 0,0-1 0,1 1 0,-1 0 0,0 0 0,0 0 0,1 0 0,-1 1-1,0-1 1,0 0 0,0 0 0,0 0 0,0 1 0,-1-1 0,1 1 0,0-1 0,0 1 0,0-1 0,0 1 0,-1 0 0,1-1 0,-2 1-1,0 0 13,1 0 0,0 1 0,0-1-1,-1 1 1,1 0 0,0-1-1,0 1 1,0 0 0,0 0-1,0 1 1,0-1 0,-3 3-1,-4 3 87,1 2-1,-1-1 0,1 1 0,-7 11 0,3-4-164,2 0 1,0 1-1,1 0 0,1 0 0,0 1 0,2 0 1,0 0-1,-6 29 0,12-45-49,-1 1 1,1-1-1,0 1 0,0-1 0,0 1 1,0-1-1,0 1 0,0 0 1,1-1-1,-1 1 0,1-1 1,0 0-1,0 1 0,0-1 0,0 0 1,2 4-1,-2-5-3,0 0 1,1 0-1,-1 0 0,1 0 1,-1 0-1,1 0 0,-1 0 1,1 0-1,-1-1 0,1 1 1,0-1-1,-1 1 1,1-1-1,0 0 0,-1 1 1,1-1-1,0 0 0,0 0 1,-1 0-1,1-1 0,0 1 1,0 0-1,-1-1 0,4 0 1,7-3-11,-1 0 1,1-1-1,-1 0 1,0-1-1,0 0 1,-1-1 0,0 0-1,0 0 1,9-10-1,6-7-36,42-53 0,-67 77 41,24-29-20,23-41 0,-42 62 54,0-1 1,0 0-1,-1-1 0,0 1 1,-1-1-1,0 1 1,-1-1-1,0 0 1,2-19-1,-7 13 114,3 15-142,0 1 1,-1 0-1,1 0 0,0 0 1,0 0-1,0 0 0,0-1 1,0 1-1,-1 0 0,1 0 1,0 0-1,0 0 0,0 0 1,-1 0-1,1 0 0,0 0 1,0 0-1,0 0 0,-1 0 1,1 0-1,0 0 0,0 0 1,0 0-1,-1 0 0,1 0 1,0 0-1,0 0 0,0 0 1,-1 0-1,1 0 0,0 0 1,0 0-1,0 0 0,0 1 1,-1-1-1,1 0 0,0 0 1,-2 2 26,0 0 0,1 0 1,-1 0-1,0 0 0,1 0 0,0 0 1,-1 0-1,-1 5 0,-1 4 19,0 0-1,1 1 0,-4 22 1,6-29-50,1 0-1,0 0 1,-1 0 0,2 0-1,-1 0 1,0 0 0,1 0 0,0-1-1,0 1 1,1 0 0,-1 0 0,3 4-1,-4-8 0,1 0-1,-1 0 1,1 0-1,-1 0 1,1-1-1,0 1 1,-1 0-1,1 0 1,0 0-1,0-1 1,0 1-1,-1 0 1,1-1-1,0 1 1,0-1-1,0 1 1,0-1-1,0 1 1,0-1-1,0 0 1,0 1-1,0-1 1,0 0-1,0 0 1,3 0-1,-2 0 4,0-1 0,0 1-1,0-1 1,0 0-1,0 0 1,0 0 0,0 0-1,0 0 1,0 0-1,0 0 1,3-4 0,3-3 10,-1 0 0,0 0 0,12-19 1,29-66 71,-10 17-19,-37 76-70,-1-1 0,0 0 0,1 1 0,-1-1-1,0 0 1,1 1 0,-1-1 0,1 1 0,-1-1 0,1 1 0,-1-1 0,1 1-1,0-1 1,-1 1 0,1-1 0,-1 1 0,2-1 0,-1 1 2,-1 0 1,0 1-1,1-1 0,-1 0 0,0 0 1,0 0-1,1 0 0,-1 0 1,0 1-1,0-1 0,1 0 1,-1 0-1,0 1 0,0-1 0,1 0 1,-1 0-1,0 1 0,0-1 1,0 0-1,0 0 0,0 1 1,1-1-1,-1 0 0,0 1 1,0-1-1,0 1 0,3 28 5,-2-26-5,-1 8 2,5 44-73,-4-51 73,-1 0 0,1 1 1,0-1-1,0 0 1,1 0-1,-1-1 0,1 1 1,0 0-1,0 0 1,3 3-1,-4-6 6,-1 0-1,1-1 1,0 1 0,-1-1-1,1 1 1,0-1-1,0 1 1,-1-1 0,1 0-1,0 1 1,0-1 0,-1 0-1,1 1 1,0-1 0,0 0-1,0 0 1,0 0 0,0 0-1,-1 0 1,1 0 0,0 0-1,0 0 1,0 0 0,0 0-1,-1-1 1,1 1-1,0 0 1,0 0 0,0-1-1,-1 1 1,1-1 0,0 1-1,0-1 1,-1 1 0,1-1-1,0 1 1,0-2 0,22-26 201,-21 26-190,20-31 194,-3-2 1,0 0-1,18-51 1,29-116 454,-28 49-352,-38 152-313,0 1-1,1-1 0,-1 0 1,0 0-1,1 1 1,-1-1-1,0 0 1,0 0-1,0 1 1,0-1-1,0 0 1,0 0-1,0 0 0,0 1 1,0-1-1,0 0 1,0 0-1,-1 1 1,1-1-1,0 0 1,-1-1-1,-6 20-18,-5 33-5,2 1 0,2 0 1,3 0-1,2 1 0,2 0 0,7 60 1,-6-111 13,6 30-92,-6-31 82,1 1 1,-1-1-1,0 0 1,1 0 0,-1 1-1,1-1 1,-1 0-1,1 0 1,-1 0 0,1 0-1,0 0 1,0 0 0,0 0-1,-1 0 1,1 0-1,0 0 1,0 0 0,0-1-1,0 1 1,0 0-1,3 0 1,-4-1 0,1 0 0,-1 0 0,1-1 0,-1 1 1,1 0-1,0 0 0,-1-1 0,1 1 0,-1 0 0,1-1 0,-1 1 1,0-1-1,1 1 0,-1-1 0,1 1 0,-1-1 0,0 1 0,1-1 0,-1 1 1,0-1-1,0 1 0,1-1 0,-1 1 0,0-1 0,0 0 0,0 1 0,0-1 1,0 1-1,0-1 0,0 0 0,0 1 0,0-1 0,0 0 0,0 1 0,0-1 1,0 0-1,-2-24-291,-1 11 309,-1 0-1,0 1 1,-1 0 0,0 0 0,-1 0-1,-1 1 1,0 0 0,-1 0 0,0 1-1,-1 0 1,0 0 0,0 1 0,-18-15-1,26 24 32,0 0 0,-1 0 0,1 0 0,0 0 0,0 0-1,0 0 1,0 0 0,-1 1 0,1-1 0,0 1-1,-1-1 1,1 1 0,-1-1 0,1 1 0,-2-1-1,5 5 83,12 2-419,-2-3 63,1-1-1,-1-1 1,1 0 0,-1 0 0,1-2 0,-1 1 0,1-2-1,-1 1 1,22-7 0,5-1-275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3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18996,'3'15'2189,"-1"0"-1,1 16 0,-2-8-1445,6 48 223,-6-65-926,0 0 1,1 0-1,0 0 1,0-1 0,0 1-1,0 0 1,1-1 0,6 10-1,-8-14-25,0 0 1,-1 0-1,1 0 0,0 0 0,0 0 1,0 0-1,0 0 0,0-1 0,0 1 1,0 0-1,0-1 0,1 1 0,-1-1 1,0 1-1,0-1 0,0 1 0,1-1 1,-1 0-1,0 0 0,0 0 0,1 0 1,1 0-1,-1 0 11,0-1 1,1 1-1,-1-1 0,0 0 0,1 0 1,-1 0-1,0 0 0,0 0 1,0-1-1,0 1 0,2-3 1,5-4 109,0-2 0,0 1 0,11-18 1,-15 20-60,48-76 670,-17 25-290,-35 57-444,-1 0 1,1-1-1,0 1 0,0 0 1,0-1-1,0 1 0,0 0 1,0 0-1,0 0 1,0 0-1,1 0 0,-1 0 1,0 0-1,0 0 1,1 1-1,-1-1 0,1 0 1,-1 1-1,1-1 1,1 1-1,-2 0-8,1 0 1,-1 0-1,0 1 1,0-1-1,0 1 1,0-1-1,0 1 1,0-1-1,-1 1 0,1 0 1,0-1-1,0 1 1,0 0-1,0 0 1,-1 0-1,1 0 1,0 0-1,-1-1 1,1 1-1,-1 0 0,1 2 1,4 7-4,-1 1 1,-1 0-1,0 0 1,2 12-1,-4-17-2,2 10-8,-3-12 9,0-1 1,1 1-1,-1-1 1,1 1-1,0-1 1,0 1-1,1-1 1,2 6 0,-4-9-1,1 1 1,-1-1-1,0 0 1,0 0-1,1 0 1,-1 0-1,0 0 1,0 0-1,1 0 1,-1 0-1,0 0 1,1 0 0,-1 0-1,0 0 1,0 0-1,1 0 1,-1 0-1,0 0 1,0 0-1,1 0 1,-1 0-1,0-1 1,0 1-1,1 0 1,-1 0-1,0 0 1,0 0 0,1-1-1,-1 1 1,0 0-1,0 0 1,0 0-1,0-1 1,1 1-1,-1 0 1,0 0-1,0-1 1,0 1-1,0 0 1,0 0 0,0-1-1,0 1 1,0 0-1,0 0 1,0-1-1,0 1 1,0-1-1,6-13 32,3-16 6,-7 20-24,0 1-1,1 0 1,0 0 0,1 0-1,0 0 1,0 0 0,7-9-1,-11 18-17,1-1-1,-1 1 1,0-1-1,1 1 0,-1 0 1,1-1-1,-1 1 1,0-1-1,1 1 1,-1 0-1,1-1 1,-1 1-1,1 0 0,-1-1 1,1 1-1,0 0 1,-1 0-1,1 0 1,-1 0-1,1-1 1,0 1-1,-1 0 0,1 0 1,-1 0-1,1 0 1,0 0-1,-1 0 1,1 0-1,-1 1 1,1-1-1,-1 0 0,1 0 1,0 0-1,-1 1 1,1-1-1,-1 0 1,1 1-1,-1-1 0,1 0 1,-1 1-1,1-1 1,-1 0-1,0 1 1,1-1-1,-1 1 1,1-1-1,-1 1 0,0-1 1,0 1-1,1-1 1,-1 1-1,0 0 1,0-1-1,0 1 1,1 0-1,10 36-428,-10-35 371,11 55-3025,-8-104-852,-5 5 3018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15003,'1'1'215,"1"1"-1,-1 0 1,0 0-1,0 1 1,1-1-1,-1 0 1,-1 0-1,1 0 1,0 1-1,0-1 1,-1 0-1,0 1 0,1-1 1,-1 0-1,0 1 1,0-1-1,0 4 1,0 3 388,9 96 4017,-4-31-3164,2 0 0,27 109 0,-33-179-1422,0-1-1,1 0 0,-1 0 0,1 1 1,-1-1-1,5 5 0,-6-8-28,0 1 0,0-1 1,1 0-1,-1 0 0,0 1 0,0-1 0,1 0 0,-1 0 1,0 0-1,0 1 0,1-1 0,-1 0 0,0 0 0,0 0 1,1 0-1,-1 0 0,0 1 0,1-1 0,-1 0 0,0 0 1,1 0-1,-1 0 0,0 0 0,1 0 0,-1 0 1,0 0-1,1 0 0,-1-1 0,1 1 2,0-1 0,-1 1 1,1-1-1,-1 0 0,1 0 0,-1 1 1,1-1-1,-1 0 0,1 0 0,-1 0 1,0 1-1,1-1 0,-1 0 0,0 0 0,0 0 1,0-1-1,2-15 41,-1 1 1,0-1-1,-1 0 0,-1 1 1,-1-1-1,0 1 0,-1-1 1,-1 1-1,-1 0 1,-8-20-1,12 34-49,0 0-1,0-1 1,0 1 0,-1 0-1,1 0 1,0 1 0,-1-1-1,0 0 1,1 0 0,-5-2-1,6 4 1,0 0-1,-1-1 0,1 1 1,-1 0-1,1 0 0,0 0 1,-1 0-1,1-1 0,-1 1 1,1 0-1,-1 0 0,1 0 1,-1 0-1,1 0 0,0 0 1,-1 0-1,1 0 1,-1 0-1,1 1 0,-1-1 1,1 0-1,-1 0 0,0 1-1,0 0 0,1-1 0,-1 1-1,0 0 1,1-1 0,-1 1 0,1 0 0,-1 0-1,1 0 1,-1 0 0,1-1 0,-1 1 0,1 0-1,0 0 1,-1 1 0,0 4-34,0 1 0,0-1 1,0 1-1,0-1 0,1 1 0,0 0 0,1-1 1,-1 1-1,1-1 0,1 1 0,3 11 1,-5-18 28,0 1 0,0 0 1,1-1-1,-1 1 0,0 0 1,0-1-1,1 1 0,-1 0 1,1-1-1,-1 1 1,0-1-1,1 1 0,-1-1 1,1 1-1,0-1 0,-1 1 1,1-1-1,-1 1 0,1-1 1,0 0-1,-1 1 1,1-1-1,0 0 0,-1 0 1,1 1-1,0-1 0,0 0 1,1 0-4,-1 0 1,0-1 0,1 1-1,-1-1 1,0 1-1,0-1 1,1 1-1,-1-1 1,0 0 0,0 1-1,0-1 1,0 0-1,2-1 1,3-4-33,-1 0 0,1-1 0,6-9-1,-3 1 1,-6 10 49,-1 0 0,1 1 0,0-1 1,0 1-1,1 0 0,-1 0 1,1 0-1,0 0 0,0 1 0,7-5 1,-11 8-3,1-1 1,0 1-1,-1 0 1,1 0-1,-1 0 1,1 1-1,-1-1 1,1 0-1,-1 0 1,1 0-1,-1 0 1,1 0-1,-1 1 1,1-1-1,-1 0 1,1 0-1,-1 1 1,1-1-1,-1 0 1,1 1-1,-1-1 0,0 1 1,1-1-1,-1 0 1,1 1-1,-1-1 1,0 1-1,0-1 1,1 1-1,-1-1 1,0 1-1,0-1 1,1 2-1,5 20 88,-5-20-75,6 33 160,-5-23-108,0-1 0,1 0 0,4 12 1,-7-22-64,0-1 0,0 0 0,1 1 0,-1-1 0,0 1 0,0-1 0,0 1 0,0-1 1,0 0-1,0 1 0,0-1 0,1 0 0,-1 1 0,0-1 0,0 1 0,1-1 0,-1 0 0,0 1 1,0-1-1,1 0 0,-1 0 0,0 1 0,1-1 0,-1 0 0,0 0 0,1 1 0,-1-1 1,1 0-1,-1 0 0,0 0 0,1 0 0,-1 0 0,1 0 0,-1 1 0,1-1 0,-1 0 1,0 0-1,1 0 0,-1 0 0,1-1 0,-1 1 0,0 0 0,1 0 0,-1 0 0,1 0 0,-1 0 1,0 0-1,1-1 0,-1 1 0,1 0 0,-1 0 0,0-1 0,1 1 0,-1 0 0,0 0 1,0-1-1,1 1 0,-1 0 0,0-1 0,1 1 0,-1 0 0,0-1 0,0 1 0,0-1 1,0 1-1,1 0 0,-1-1 0,0 0 0,12-30 186,-12 30-189,11-40-269,-3-2 0,6-73 1,-8 54-3441,-5 54 1260,1 8 980,1 6 201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3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102 377 11442,'32'-68'6597,"-32"68"-6538,0 0 1,0 0-1,0 0 1,0 0-1,0-1 1,0 1-1,1 0 1,-1 0-1,0 0 1,0 0 0,0 0-1,0 0 1,0 0-1,0-1 1,0 1-1,0 0 1,0 0-1,0 0 1,0 0 0,1 0-1,-1 0 1,0-1-1,0 1 1,0 0-1,0 0 1,0 0-1,0 0 1,0 0-1,0-1 1,0 1 0,0 0-1,-1 0 1,1 0-1,0 0 1,0 0-1,0-1 1,0 1-1,0 0 1,0 0-1,0 0 1,0 0 0,0 0-1,0 0 1,0-1-1,0 1 1,-1 0-1,1 0 1,0 0-1,0 0 1,0 0 0,0 0-1,0 0 1,0 0-1,-1 0 1,1 0-1,0 0 1,0 0-1,0 0 1,0 0-1,0 0 1,-1 0 0,-11 6 1514,-12 15-400,9-6-558,1 1 0,-18 26 0,27-36-507,1 1 0,0 0-1,0 0 1,1 1 0,0-1 0,0 1 0,1-1 0,0 1-1,-2 12 1,4-19-102,0 0 0,0-1 0,0 1 0,0-1 0,0 1-1,0-1 1,1 1 0,-1-1 0,0 1 0,0-1 0,0 1 0,1-1 0,-1 0-1,0 1 1,0-1 0,1 1 0,-1-1 0,1 0 0,-1 1 0,0-1-1,1 1 1,-1-1 0,1 0 0,-1 0 0,0 1 0,1-1 0,-1 0 0,1 0-1,-1 0 1,1 1 0,-1-1 0,1 0 0,-1 0 0,1 0 0,0 0 0,-1 0-1,1 0 1,-1 0 0,1 0 0,-1 0 0,1 0 0,-1 0 0,1-1 0,-1 1-1,1 0 1,-1 0 0,1 0 0,0-1 0,25-9 50,-1-4-46,-13 7-9,-1 1 0,19-8 0,-28 13-4,0 0 0,1 0 0,-1 1 0,1-1 0,-1 0 0,1 1 0,0 0 0,-1 0 0,1 0 0,-1 0 0,1 0 0,-1 0-1,1 1 1,0-1 0,-1 1 0,1 0 0,-1-1 0,3 3 0,-3-2 11,0 1-1,0 0 0,0 0 1,-1 0-1,1 0 1,-1 0-1,1 0 0,-1 1 1,0-1-1,0 0 1,0 1-1,0-1 0,0 1 1,0-1-1,-1 1 1,0-1-1,1 1 0,-1 0 1,0-1-1,0 1 1,-1 3-1,1 6 138,-1 1 1,-6 22-1,6-24-29,-2-1-1,1 1 1,-1-1-1,-1 0 1,0-1-1,0 1 1,-1 0-1,-11 16 1,15-26-126,1 1 0,-1 0 0,0 0 0,1 0 0,-1-1 0,0 1 1,0 0-1,0-1 0,0 1 0,1-1 0,-1 1 0,0-1 0,0 1 0,0-1 1,0 0-1,0 1 0,0-1 0,0 0 0,0 0 0,0 0 0,0 0 0,0 0 1,0 0-1,-1 0 0,0 0 0,1-1-50,-1 0 1,1 1-1,0-1 1,0 0-1,-1 0 1,1 0-1,0 0 1,0-1-1,0 1 1,0 0-1,0 0 1,0 0-1,1-1 0,-1 1 1,0-2-1,-3-6-413,1 1 0,0-1 0,1 0 0,-2-16 0,1-4-1055,2 0 0,1-1 0,7-52 0,24-87-2480,-24 132 3461,1-1 301,14-73 727,-10 35 3029,-13 129 1992,9 15-3743,23 68-1218,3-36-295,-29-87-231,1-1 0,0 0 1,1 0-1,0-1 0,14 18 0,-20-28-25,-1 0 0,1 0-1,0-1 1,0 1 0,-1 0-1,1 0 1,0-1 0,0 1-1,0-1 1,0 1 0,0-1-1,0 1 1,2 0 0,-3-1 3,1 0 1,-1 0-1,0 0 1,0 0-1,1 0 1,-1 0-1,0 0 1,1-1-1,-1 1 1,0 0-1,0 0 1,1 0-1,-1 0 1,0 0-1,0-1 1,1 1-1,-1 0 1,0 0-1,0 0 1,0-1-1,1 1 1,-1 0-1,0 0 1,0-1-1,0 1 1,0 0-1,0-1 1,1 1-1,-1 0 1,0-1-1,0-1-19,1-1-1,-1 0 0,0 1 1,0-1-1,0 1 1,0-1-1,-1 1 0,1-1 1,-1 1-1,0-3 1,-3-7-18,-1 1 0,0 1 0,-1-1 1,0 1-1,0 0 0,-1 0 0,-1 1 0,-11-12 1,0 2 190,-1 1 0,-36-25 1,35 25 174,20 17-317,1 1 1,0-1 0,0 1-1,-1-1 1,1 1 0,0 0-1,0-1 1,0 1 0,0-1-1,-1 1 1,1-1 0,0 1-1,0-1 1,0 1 0,0-1-1,0 1 1,0-1 0,1 1-1,-1-1 1,0 1 0,0-1-1,0 1 1,0-1 0,1 1-1,-1-1 1,0 1 0,0-1-1,1 1 1,-1-1-1,0 1 1,1 0 0,-1-1-1,0 1 1,1 0 0,-1-1-1,0 1 1,1 0 0,-1 0-1,1-1 1,-1 1 0,1 0-1,-1 0 1,1 0 0,-1-1-1,1 1 1,-1 0 0,1 0-1,-1 0 1,1 0 0,0 0-1,25-8-132,1 2-1,0 0 0,0 2 1,52-2-1,-30 6-14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3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19516,'8'9'823,"-1"1"0,0 0 0,-1 0 0,0 1 0,0-1 0,6 18 0,-9-18-595,1-1 0,0 0-1,1 0 1,0-1 0,0 1-1,1-1 1,0 0 0,0-1-1,12 12 1,-18-19-211,1 1 1,-1-1-1,1 1 0,-1-1 1,1 0-1,0 1 0,-1-1 1,1 1-1,-1-1 0,1 0 0,0 0 1,-1 1-1,1-1 0,0 0 1,-1 0-1,1 0 0,0 0 1,-1 0-1,1 0 0,0 0 1,-1 0-1,1 0 0,0 0 1,0 0-1,-1 0 0,2-1 1,-1 0 5,-1 1 1,1-1 0,0 0-1,-1 0 1,1 1 0,-1-1-1,1 0 1,-1 0 0,1 0-1,-1 0 1,0 0 0,1 0-1,-1 0 1,0 0 0,0 0-1,1-1 1,-1-4 88,1 0 1,-1-1-1,-1 1 1,0-9-1,-2 3 74,0 0 1,0 0-1,-1 1 0,-8-16 0,9 22-128,1-1 0,-1 1-1,0 0 1,-1 1 0,1-1 0,-1 1 0,0-1-1,0 1 1,0 0 0,-1 1 0,-6-6 0,11 9-53,-1 0 1,1-1-1,-1 1 1,0-1-1,1 1 1,-1 0-1,0-1 1,0 1-1,1 0 1,-1 0-1,0 0 1,0-1-1,1 1 1,-1 0-1,0 0 1,0 0-1,0 0 1,1 0-1,-1 1 1,0-1 0,0 0-1,1 0 1,-1 0-1,0 1 1,0-1-1,1 0 1,-2 1-1,2 0-3,-1 0-1,1 0 1,-1 0 0,1 0-1,-1 0 1,1 0 0,-1 0-1,1 0 1,0 0 0,0 0-1,-1 0 1,1 0-1,0 0 1,0 0 0,0 0-1,0 0 1,0 1 0,1 1-35,-1 1 0,0-1 0,1 0 0,0 0 0,0 0 0,0 0 0,0 0 0,0 0 0,1 0 0,-1 0 0,1-1 0,-1 1 0,4 3 0,-3-5-94,1 1-1,-1-1 1,1 0 0,-1 0 0,1 0-1,0 0 1,-1-1 0,1 1-1,0 0 1,-1-1 0,1 0-1,0 0 1,0 0 0,-1 0-1,1 0 1,0-1 0,0 1-1,-1-1 1,1 1 0,0-1-1,-1 0 1,3-2 0,8-2-962,0-1 0,23-15 0,-30 17 783,31-20-1778,-1-2 0,-1-2 0,-2-1 0,33-37 2573,-79 75 792,3 3-446,1 0 0,1 1 0,0-1 0,1 2-1,0-1 1,-7 23 0,10-26-620,1 0 1,1 0-1,0 1 1,0-1-1,1 1 1,0 0-1,1-1 1,0 1-1,1-1 1,2 12-1,-3-20-188,0 1-1,1-1 0,0 1 1,0-1-1,0 0 1,0 0-1,0 1 1,0-1-1,0 0 1,1 0-1,-1 0 0,1 0 1,0 0-1,-1 0 1,4 2-1,-4-4-14,1 1 0,-1-1-1,0 1 1,0-1 0,1 1 0,-1-1-1,0 0 1,1 1 0,-1-1-1,0 0 1,1 0 0,-1 0 0,1 0-1,-1-1 1,0 1 0,1 0 0,-1 0-1,0-1 1,0 1 0,1-1-1,-1 1 1,0-1 0,0 0 0,0 1-1,1-1 1,-1 0 0,0 0 0,0 0-1,1-2 1,5-3 24,-1-1-1,0 0 1,-1 0 0,1-1-1,-2 0 1,1 0 0,-1 0-1,0 0 1,-1 0-1,4-14 1,2-11 97,5-48 0,-10 58-74,-2-3-36,-1 19-36,-1 1 0,1 0-1,0 0 1,0 0-1,3-6 1,10 50-163,-11-23 150,2 0-1,0-1 1,0 0 0,2 0 0,0-1-1,14 22 1,-21-34 26,1 0 0,0 0-1,0 0 1,-1 0 0,1 0 0,0-1-1,0 1 1,0 0 0,0 0 0,0-1-1,0 1 1,0 0 0,1-1 0,-1 1-1,0-1 1,0 1 0,0-1 0,0 0-1,1 0 1,-1 1 0,0-1 0,0 0-1,1 0 1,1 0 0,-2-1 3,1 0 1,0 1-1,-1-1 0,1 0 1,-1 0-1,0 0 1,1 0-1,-1-1 0,0 1 1,0 0-1,1 0 1,-1-1-1,0 1 1,0-1-1,0-1 0,5-7 25,-2 0-1,0-1 1,0 1-1,2-13 0,3-19 136,-2-1-1,-2-1 1,-2 1-1,-2-1 1,-9-85-1,3 96-47,0 21 2,1 17-30,-1 20-55,3 19-19,2-1 0,1 1-1,3-1 1,2 0 0,1 0 0,2 0 0,17 46 0,-23-81 0,13 29 33,-15-35-38,0 0 0,-1-1 0,2 1 0,-1-1 0,0 1-1,0-1 1,0 1 0,1-1 0,-1 0 0,0 0 0,1 1 0,-1-1 0,1 0 0,0-1-1,-1 1 1,1 0 0,2 1 0,-3-2-2,0 0 0,0 0 0,1 0 1,-1-1-1,0 1 0,0 0 0,0 0 0,0 0 0,0-1 0,0 1 0,0-1 0,0 1 1,0-1-1,0 1 0,0-1 0,0 0 0,0 1 0,0-1 0,0 0 0,0 0 0,-1 0 1,1 1-1,0-1 0,0 0 0,-1 0 0,1 0 0,-1 0 0,1 0 0,-1 0 0,0-1 1,1 1-1,-1 0 0,1-1 0,1-6 18,-1 1 0,1-1 0,0-13 0,-1 5 22,-1 1 0,0-1-1,-2 0 1,-3-21 0,3 29-14,0 1-1,0 0 1,0 0 0,0 1 0,-1-1-1,-1 0 1,1 1 0,-1 0-1,0 0 1,0 0 0,-9-9 0,4 10 81,8 11-28,8 14-53,-4-16-38,1 1 0,-1-1 0,1 0 0,0 0 0,-1 0 0,2-1 0,-1 1 0,0-1 1,1 0-1,-1 0 0,1-1 0,0 1 0,0-1 0,0 0 0,0-1 0,1 1 0,-1-1 0,0 0 0,1 0 0,-1 0 0,0-1 0,1 0 0,-1 0 0,1 0 0,-1-1 0,1 0 0,-1 0 0,0 0 0,8-3 0,-2 0-6,0-1 1,0 0-1,0 0 1,0-1-1,-1 0 1,0-1-1,0 0 1,-1-1-1,0 0 1,0 0-1,-1-1 0,10-14 1,-11 13 10,0 0 0,10-23 0,-16 31 2,0-1 0,1 0 1,-1 0-1,-1 0 0,1 0 1,0 0-1,-1 0 1,1 0-1,-1-1 0,0 1 1,0 0-1,0 0 0,-1 0 1,1 0-1,-1 0 1,-1-6-1,1 8-1,1 0-1,0 0 1,-1 1 0,1-1 0,-1 0 0,1 0-1,-1 1 1,0-1 0,1 0 0,-1 1-1,0-1 1,1 1 0,-1-1 0,0 1-1,0-1 1,1 1 0,-1-1 0,0 1 0,0 0-1,0-1 1,0 1 0,1 0 0,-1 0-1,0 0 1,0 0 0,0-1 0,0 1-1,0 0 1,0 1 0,0-1 0,0 0 0,1 0-1,-1 0 1,0 0 0,0 1 0,0-1-1,0 0 1,0 1 0,1-1 0,-2 2-1,-2 0 5,1 0-1,0 0 0,-1 1 0,1 0 0,0-1 0,1 1 0,-1 0 0,-3 5 1,-2 4-4,1 1 1,1 0-1,0 1 1,0-1 0,1 1-1,-3 16 1,6-21 0,0 1 0,1-1 0,0 1 1,0 0-1,1 0 0,0 0 0,1 0 0,0-1 1,1 1-1,3 10 0,-5-18-51,1 0 1,-1 0-1,1 1 1,0-1-1,0 0 0,0 0 1,0 0-1,0-1 1,0 1-1,1 0 0,-1 0 1,0-1-1,1 1 1,0-1-1,-1 1 0,1-1 1,0 1-1,0-1 1,0 0-1,-1 0 0,1 0 1,1 0-1,-1 0 1,0-1-1,0 1 0,4 0 1,-2-1-53,-1 0 0,0-1 0,0 1 1,0-1-1,1 0 0,-1 0 0,0 0 0,0 0 1,0-1-1,0 1 0,0-1 0,-1 0 1,1 0-1,0 0 0,-1 0 0,1 0 0,2-4 1,22-27-430,0-9-211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3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14979,'-16'50'7285,"-6"18"-4174,18-58-2784,1-3-180,0 1 0,0-1 0,1 0 0,0 1 0,1-1 0,0 1 0,0-1 0,0 1 0,1 0 0,1 8 0,-1-15-144,1 0 1,-1 0-1,1 0 0,-1 0 1,1 0-1,-1 0 0,1 0 1,0 0-1,0 0 0,-1-1 0,1 1 1,0 0-1,0 0 0,0-1 1,0 1-1,0-1 0,0 1 1,0-1-1,0 1 0,0-1 0,0 0 1,0 1-1,0-1 0,0 0 1,0 0-1,2 0 0,33 0-151,-27-1 131,24-1-48,-23 0 58,-1 1 0,1 1-1,0 0 1,14 1 0,-23-1 11,0 1 1,0-1-1,0 0 1,0 0-1,1 1 1,-1-1 0,0 1-1,0-1 1,0 1-1,-1-1 1,1 1-1,0 0 1,0-1-1,0 1 1,0 0-1,0 0 1,-1-1 0,1 1-1,0 0 1,-1 0-1,1 0 1,-1 0-1,2 2 1,-2-1 18,1 0 1,-1 1-1,1-1 0,-1 1 1,0-1-1,0 1 1,0-1-1,0 1 0,-1-1 1,0 4-1,-1 4 104,-1-1 0,-1 1 0,-9 18-1,7-15-196,-2-1 0,0 0-1,0 0 1,-1-1 0,0 0 0,-16 13-1,19-15-518,7-7 189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16083,'4'-14'2856,"-3"10"-1056,-3 9 2093,0 8-3525,1 0-1,0-1 1,1 1 0,0 0-1,1 0 1,5 24 0,-4-21-268,1 2-93,0-1 1,1 0-1,1 0 1,0-1-1,1 1 1,1-1-1,10 16 1,-16-30-8,0 0 0,0 0-1,0 0 1,1 0 0,-1-1 0,1 1 0,-1 0 0,1-1-1,-1 1 1,1-1 0,0 0 0,0 1 0,0-1-1,0 0 1,0 0 0,0 0 0,0-1 0,0 1 0,0 0-1,3 0 1,-3-1-3,0-1 0,1 1-1,-1 0 1,0-1 0,0 1-1,0-1 1,0 0 0,0 0-1,0 0 1,0 0 0,0 0-1,-1 0 1,1 0 0,0 0-1,-1-1 1,1 1 0,-1-1-1,1 1 1,-1-1 0,3-3-1,4-7-225,-1 0-1,0 0 0,-1-1 0,0 0 1,-1 0-1,4-16 0,16-86-2671,-23 103 2543,3-17-524,1-35-1,-6 28-309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6 244 12027,'1'-19'925,"0"-1"2383,2 40-756,0 3-2043,-1 0 266,0 28 0,-2-44-538,0-1 0,-1 0 0,0 0 0,0 0 0,0 0 0,-1 0 0,0 0 0,0 0 0,-5 8 0,7-12-323,-1 0-1,1 0 1,0-1-1,0 1 1,0 0 0,0 0-1,1-1 1,-1 1 0,0 0-1,1-1 1,-1 1-1,2 2 1,2 12 309,-3-14 217,1-5-121,3-14 61,4-25 69,2-55 998,-4-161 0,-9 241-1058,0 38-155,16 215-130,-8-170-107,25 188 7,-24-216-53,1 0 0,3-1 1,1-1-1,27 58 0,-38-92 32,12 20-81,-13-21 87,1 0 0,-1 0 0,1-1 0,-1 1 0,1 0 0,-1-1 0,1 1 0,-1 0 0,1-1 0,-1 1 0,1-1 0,0 1 0,-1-1 0,1 1 0,0-1 0,0 0 0,-1 1 1,1-1-1,0 0 0,0 0 0,0 1 0,-1-1 0,1 0 0,1 0 0,-1-1 0,-1 0 1,0 1 0,1-1-1,-1 0 1,0 0-1,1 0 1,-1 0-1,0 1 1,0-1 0,0 0-1,0 0 1,0 0-1,0 0 1,0 0-1,0 0 1,0 1 0,0-1-1,-1 0 1,1 0-1,0 0 1,-1 0 0,0-1-1,-6-21-36,-57-102 332,46 94-36,2 0 0,0-1 0,-13-43 1,28 72-218,1 0 1,-1 0-1,0 0 1,1-1 0,-1 1-1,1 0 1,0-1 0,0 1-1,0 0 1,1 0-1,0-5 1,0 6-33,0 0 1,0 1-1,0-1 1,0 0-1,0 0 0,0 1 1,0-1-1,1 0 1,-1 1-1,0-1 0,1 1 1,0 0-1,-1-1 0,1 1 1,0 0-1,0 0 1,-1 0-1,5-1 0,28-8-854,-29 10 600,0-1 0,0-1 1,1 1-1,-1-1 1,0 0-1,0 0 1,0 0-1,-1-1 1,8-5-1,-7-1-470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 15083,'-17'8'3208,"15"-4"-1280,13-2-525,4-3-781,0-1 0,1 0-1,17-6 1,11-1-87,298-49 426,-342 58-961,1 0 0,-1 0 0,0-1 0,1 1-1,-1 0 1,1 0 0,-1 0 0,1 0 0,-1 0-1,1 0 1,-1 0 0,0 0 0,1 0-1,-1 0 1,1 0 0,-1 0 0,1 0 0,-1 0-1,1 0 1,-1 0 0,0 0 0,1 1-1,-1-1 1,1 0 0,-1 0 0,0 1 0,1-1-1,-1 0 1,0 0 0,1 1 0,0 0 0,-9 11-16,-30 20-7,31-26 26,-152 114 278,-46 40 150,194-144-539,72-70-1691,-37 36 1428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17268,'20'8'1216,"0"-1"-1352,1 1 1920,7 4-1320,1 3-8,-6-1-39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26 361 17252,'-2'0'362,"0"-1"1,0 0-1,0 0 1,0-1 0,0 1-1,1 0 1,-1-1-1,1 1 1,-1-1-1,-1-1 1,2 2-237,1 1 0,-1-1 1,1 0-1,0 1 0,-1-1 0,1 0 0,0 1 1,-1-1-1,1 0 0,0 1 0,0-1 0,0 0 1,0 1-1,-1-1 0,1 0 0,0 0 0,0 1 1,0-1-1,1 0 0,-1 1 0,0-1 0,0 0 1,0 0-1,0 1 0,1-1 0,-1 0 0,0 1 1,1-1-1,-1 0 0,0 1 0,1-1 0,-1 1 1,2-2-1,-2 2-105,0 0 0,1-1 0,-1 1 0,0 0 0,1 0 0,-1 0 0,0-1-1,1 1 1,-1 0 0,1 0 0,-1 0 0,0 0 0,1 0 0,-1 0 0,0 0 0,1 0 0,-1 0 0,1 0 0,-1 0 0,0 0 0,1 0 0,-1 0 0,1 0 0,-1 0 0,0 1 0,1-1 0,-1 0 0,0 0 0,1 0 0,-1 1 0,0-1 0,1 0-1,-1 0 1,0 1 0,0-1 0,1 0 0,-1 0 0,0 1 0,0-1 0,1 0 0,-1 1 0,0-1 0,0 0 0,0 1 0,0-1 0,0 1 0,1-1 0,-1 0 0,0 1 0,0 0 0,7 23 8,-6-23-2,11 57-54,-9-37 4,1 0 0,1 0 0,2 0 0,-1-1 0,14 26 0,-20-44 22,1-1-1,-1 0 1,1 0 0,0 1 0,-1-1-1,1 0 1,0 0 0,0 0-1,0 0 1,0 0 0,0 0 0,0 0-1,0 0 1,0 0 0,0 0-1,0 0 1,1-1 0,-1 1 0,0-1-1,0 1 1,1-1 0,-1 1-1,0-1 1,1 0 0,-1 1 0,1-1-1,-1 0 1,0 0 0,1 0-1,-1 0 1,1 0 0,-1 0 0,0-1-1,1 1 1,-1 0 0,0-1-1,1 1 1,-1-1 0,0 1 0,0-1-1,1 0 1,-1 0 0,0 1-1,0-1 1,0 0 0,1-1-1,4-4 4,-1 1 0,0-1-1,0 0 1,0-1-1,-1 1 1,7-14 0,0-5 70,-1-1 1,-1 0-1,-1 0 1,-1-1-1,-2 0 1,0 0-1,0-36 1,-5 49 80,-1 20 64,0 23-48,1-14-159,1 0 1,1 0 0,0 0 0,1 0 0,1-1 0,0 1 0,1-1 0,1 0 0,9 18 0,-14-31-8,-1 0 1,1 0-1,-1 0 1,1 0-1,0 0 1,0 0-1,-1 0 1,1 0-1,0-1 1,0 1-1,0 0 1,0 0 0,0-1-1,0 1 1,0-1-1,0 1 1,0-1-1,0 1 1,0-1-1,0 0 1,0 1-1,0-1 1,0 0-1,2 0 1,-2 0 10,0-1 0,0 1 0,1-1 0,-1 1 0,0-1 0,0 0 0,0 1 0,0-1 0,0 0 0,0 0 0,0 0 0,0 0 0,0 0 0,-1 0 0,1 0 0,0 0 0,0-2 0,4-6 75,-1 0-1,-1 0 1,1 0-1,1-12 1,2-8 245,4-57 1,-10 71-263,0 0 0,-2 0 0,0 0 0,0 0 0,-7-25 0,6 34-89,0 6-6,0 15-32,5 24-58,-1-30 88,1 0-1,0 0 0,0-1 1,1 1-1,0-1 0,8 12 1,-11-18 20,-1-1 1,1 1 0,0-1-1,0 0 1,0 0 0,0 1-1,0-1 1,1 0 0,-1 0-1,0 0 1,0 0 0,1 0-1,-1-1 1,1 1 0,-1 0-1,1-1 1,-1 1 0,1-1-1,-1 1 1,1-1 0,-1 0-1,1 1 1,0-1 0,-1 0-1,1 0 1,-1 0 0,1 0-1,0-1 1,-1 1 0,1 0-1,-1-1 1,1 1 0,-1-1-1,1 1 1,-1-1 0,1 0-1,-1 0 1,0 1 0,1-1-1,-1 0 1,0 0 0,0-1-1,1 1 1,-1 0 0,2-3 0,4-4-3,-1-1 1,1 0-1,-2 0 1,1 0-1,-1-1 1,-1 0-1,6-17 1,-1 0 39,8-50 0,-17 74-28,2-5 5,0 1 0,-1-1 0,0 0-1,-1 0 1,0 1 0,0-1 0,0 0-1,-1 0 1,-3-10 0,4 17-9,0 1 1,0 0-1,0-1 1,0 1-1,0 0 1,0-1-1,0 1 0,-1 0 1,1-1-1,0 1 1,0 0-1,0 0 1,-1-1-1,1 1 1,0 0-1,0-1 0,-1 1 1,1 0-1,0 0 1,0 0-1,-1-1 1,1 1-1,0 0 1,-1 0-1,1 0 1,0 0-1,-1 0 0,1-1 1,0 1-1,-1 0 1,1 0-1,0 0 1,-1 0-1,1 0 1,0 0-1,-1 0 0,1 0 1,0 0-1,-1 0 1,1 0-1,-1 1 1,1-1-1,0 0 1,-1 0-1,1 0 0,0 0 1,0 1-1,-1-1 1,1 0-1,0 0 1,-1 0-1,1 1 1,0-1-1,-11 17 13,6-5-20,0 1 0,1 0 0,1 0 0,0 1 0,1-1 0,-1 24 0,3-16-28,0 0 0,2-1 0,6 36 1,-7-51-44,0 0 0,0 0 0,1-1 0,0 1 0,0-1 0,0 1 0,0-1 0,1 0 0,4 6 0,-6-9 56,-1 0-1,1-1 1,0 1-1,0 0 1,0-1 0,-1 1-1,1-1 1,0 1-1,0-1 1,0 1-1,0-1 1,0 0-1,0 0 1,0 1-1,0-1 1,0 0-1,0 0 1,-1 0-1,1 0 1,0 0-1,2 0 1,-2-1 24,1 1 0,0-1 0,0 0 0,0 0 0,-1 0 0,1 0-1,0 0 1,-1 0 0,1-1 0,-1 1 0,0-1 0,1 1 0,-1-1 0,2-2 0,19-31-192,6-4-74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79 327 21181,'-3'2'202,"0"-1"1,0 1-1,0 0 1,1-1 0,-1 1-1,0 0 1,1 1 0,0-1-1,-1 0 1,1 1 0,0-1-1,0 1 1,0 0-1,1 0 1,-1 0 0,-1 4-1,-3 6 358,0 0 1,-4 18-1,-4 30 10,13-56-559,1 0-1,-1 0 0,1 0 1,1-1-1,-1 1 0,0 0 1,1 0-1,0 0 0,0 0 0,3 5 1,-4-9-12,0 0 0,1 0 1,-1 0-1,1 0 1,-1 0-1,1 0 0,-1 0 1,1 0-1,0 0 0,-1 0 1,1-1-1,0 1 0,0 0 1,-1-1-1,1 1 0,0 0 1,0-1-1,0 1 0,0-1 1,0 1-1,0-1 0,0 0 1,0 1-1,2-1 1,-1 0-2,-1 0 1,0 0 0,1-1-1,-1 1 1,1-1 0,-1 1 0,0-1-1,1 0 1,-1 1 0,0-1 0,0 0-1,1 0 1,-1 0 0,0 0-1,1-2 1,4-3-1,-1-1 0,0 0 0,0 0 0,6-13 0,0-4 12,-2 0 0,-1 0 0,-1-1-1,-1 0 1,-1 0 0,-1 0 0,1-50 0,-7 57-14,2 18 4,0 0 0,0 0 0,0 0-1,0-1 1,0 1 0,0 0 0,0 0 0,0 0 0,0 0 0,0 0 0,-1 0 0,1 0-1,0 0 1,0 0 0,0 0 0,0 0 0,0 0 0,0 0 0,0-1 0,0 1 0,-1 0-1,1 0 1,0 0 0,0 0 0,0 0 0,0 0 0,0 0 0,0 0 0,0 0-1,-1 0 1,1 0 0,0 0 0,0 0 0,0 0 0,0 1 0,0-1 0,0 0 0,0 0-1,0 0 1,-1 0 0,1 0 0,0 0 0,0 0 0,0 0 0,0 0 0,0 0 0,0 0-1,0 0 1,0 0 0,0 1 0,0-1 0,0 0 0,0 0 0,0 0 0,0 0-1,-1 0 1,1 0 0,0 0 0,-1 4 1,-1-1 0,1 1-1,-1-1 1,1 1 0,0-1 0,-1 6-1,-4 28 37,1 1 0,2 0 0,3 74 0,0-109-24,0 0 0,1 1 0,-1-1-1,1 0 1,0 0 0,0-1-1,0 1 1,0 0 0,0 0-1,3 4 1,-4-6-9,1-1-1,-1 0 1,0 1-1,0-1 1,1 0 0,-1 0-1,0 0 1,1 1-1,-1-1 1,0 0 0,1 0-1,-1 0 1,0 0-1,1 0 1,-1 1 0,1-1-1,-1 0 1,0 0-1,1 0 1,-1 0 0,0 0-1,1 0 1,-1 0-1,0 0 1,1 0 0,-1-1-1,1 1 1,-1 0-1,0 0 1,1 0 0,1-1 4,-1 0 0,0 0 1,1-1-1,-1 1 0,0 0 1,0-1-1,0 1 0,0 0 1,0-1-1,2-2 0,11-25 97,-1 0 0,11-37 0,-11 31-50,18-38-1,-30 71-58,0 0-1,0 0 1,0 0-1,0 1 0,0-1 1,1 0-1,-1 0 1,1 1-1,3-3 1,2 4-21,-2 13-7,1 64 169,-8-112 82,1 24-155,0 0 0,1 0 0,0 1 1,1-1-1,2-13 0,-2 23-66,-1 1 1,0-1-1,0 1 0,0-1 1,0 1-1,1-1 0,-1 1 1,0-1-1,1 1 0,-1 0 1,0-1-1,1 1 0,-1-1 1,0 1-1,1 0 0,-1-1 1,1 1-1,-1 0 0,1-1 1,-1 1-1,1 0 0,-1 0 1,1 0-1,-1-1 0,1 1 1,-1 0-1,1 0 0,-1 0 1,1 0-1,-1 0 0,1 0 1,0 0-1,-1 0 0,1 0 1,-1 0-1,1 0 0,-1 0 1,1 1-1,-1-1 0,1 0 1,-1 0-1,2 1 0,24 15-137,-18-11 97,-3-2 16,0 0 1,1 0-1,0-1 0,-1 0 1,1 0-1,0 0 1,0 0-1,0-1 0,0 0 1,12 0-1,-14-1 26,-1 0-1,1-1 0,0 0 1,-1 1-1,1-1 0,-1 0 1,1-1-1,-1 1 0,1-1 1,-1 1-1,0-1 0,0 0 1,0 0-1,0-1 0,0 1 1,0 0-1,-1-1 0,1 0 1,2-4-1,3-5 53,-1-1-1,-1 0 1,0 0 0,-1 0 0,0-1-1,-1 0 1,0 1 0,-1-2 0,-1 1-1,-1 0 1,0 0 0,0-1-1,-3-20 1,2 33-36,0 0-1,0 0 0,-1 1 1,1-1-1,0 0 0,-1 0 1,0 0-1,1 1 1,-1-1-1,0 0 0,0 1 1,0-1-1,0 1 1,-2-3-1,3 3-11,-1 1 1,1 0-1,0 0 0,-1-1 0,1 1 1,0 0-1,-1 0 0,1 0 1,-1 0-1,1 0 0,0 0 1,-1-1-1,1 1 0,-1 0 0,1 0 1,0 0-1,-1 0 0,1 0 1,-1 1-1,1-1 0,0 0 1,-1 0-1,1 0 0,0 0 0,-1 0 1,-11 13 58,7-1-145,0 0 0,1 1 0,0-1 1,1 1-1,0 0 0,1 0 0,0 0 1,1 0-1,1 0 0,0 0 1,1 0-1,0 0 0,5 19 0,-5-29 44,0 1 0,1 0 0,0 0-1,0-1 1,0 1 0,0-1-1,0 0 1,1 0 0,0 0 0,-1 0-1,1 0 1,5 4 0,20 8-258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18452,'1'2'190,"0"-1"0,0 1-1,0-1 1,0 1 0,-1 0 0,1-1 0,0 1 0,-1 0 0,1-1-1,-1 1 1,0 0 0,1 0 0,-1 1 0,2 8 265,1 0 100,1 8-29,1-1 0,1 0 1,1 0-1,0 0 0,17 28 0,-22-44-501,-1 0 0,0-1-1,0 1 1,0-1 0,1 1-1,-1-1 1,1 0 0,-1 1 0,1-1-1,0 0 1,-1 0 0,1 0-1,3 1 1,-4-2-10,1 0 1,-1 0 0,0 0-1,1 0 1,-1 0-1,0 0 1,1 0-1,-1 0 1,0-1-1,0 1 1,1 0 0,-1-1-1,0 1 1,0-1-1,0 1 1,0-1-1,1 0 1,-1 0-1,0 1 1,0-1 0,0 0-1,0 0 1,1-2-1,9-12 92,0-1-1,-1 0 1,-1-1-1,0 0 1,11-36-1,-7 20 18,-1 3-14,-5 13-46,0 0 1,1 1 0,17-28-1,-24 43-62,-1 0 0,1 0 0,0 0 0,-1 0 0,1 0 0,0 0 0,0 0 0,0 0 0,0 0 0,0 0 0,0 0 0,0 1 0,0-1 0,0 0 0,0 1 0,0-1 0,0 1 0,1-1 0,-1 1 0,0-1 0,0 1 0,1 0 0,-1 0 0,0 0 0,0 0 0,1 0 0,-1 0-1,0 0 1,3 0 0,-3 1 1,1 1 0,0-1 0,0 0 0,-1 0 0,1 1 0,-1-1 0,1 1 0,-1-1 0,1 1 0,-1 0 0,0-1 0,0 1 0,0 0 0,0 0 0,0 0 0,0 0 0,0 2 0,36 118 172,-30-106 50,-6-16-215,0 0 0,-1 0 0,1 0 1,-1 0-1,1 0 0,-1 0 0,1 0 1,-1 0-1,1 0 0,-1 0 1,1 0-1,-1-1 0,1 1 0,-1 0 1,1 0-1,-1-1 0,1 1 0,-1 0 1,1 0-1,-1-1 0,0 1 0,1-1 1,-1 1-1,0 0 0,1-1 1,-1 1-1,0-1 0,1 1 0,-1-1 1,0 1-1,0-1 0,0 1 0,1-2 1,6-12 126,0 0 1,0 0-1,7-29 1,6-12 100,-14 41-193,19-40 53,-23 51-106,-1 1 0,1-1 1,0 1-1,0-1 0,0 1 0,0 0 1,0 0-1,0 0 0,1 0 0,-1 0 0,1 0 1,-1 1-1,1-1 0,0 1 0,5-2 0,-7 2-1,1 1 0,-1 0 0,1 0 0,0 0-1,-1 1 1,1-1 0,0 0 0,-1 0 0,1 1-1,-1-1 1,1 1 0,-1 0 0,1-1 0,-1 1-1,1 0 1,-1 0 0,0 0 0,1 0 0,-1 0-1,0 0 1,0 0 0,0 1 0,0-1 0,0 0-1,0 1 1,0-1 0,0 0 0,-1 1-1,2 1 1,3 8-26,-1-1 1,0 0-1,3 14 0,-4-14 13,-1 0-7,0-5-26,0-1 1,-1 1-1,1 1 0,-1-1 0,-1 0 1,1 0-1,-1 0 0,0 8 1,0-13 32,0 0 1,0 0-1,0 0 1,0 0-1,0 1 1,0-1 0,0 0-1,0 0 1,0 0-1,0 0 1,0 0-1,0 1 1,0-1-1,0 0 1,0 0 0,0 0-1,0 0 1,-1 0-1,1 1 1,0-1-1,0 0 1,0 0-1,0 0 1,0 0 0,0 0-1,0 0 1,-1 0-1,1 0 1,0 1-1,0-1 1,0 0 0,0 0-1,0 0 1,-1 0-1,1 0 1,0 0-1,0 0 1,0 0-1,0 0 1,-1 0 0,1 0-1,-6-6-255,-4-8 153,-1-10-167,-3-5-91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 18268,'-1'-1'2064,"1"2"-1231,0 2 1215,3-3-3360,-5 2 1432,-13 6-336,4-2-424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118 143 20788,'1'-4'255,"0"1"0,0-1-1,-1 1 1,1-1 0,-1 1-1,0-1 1,0 1 0,0-1-1,0 1 1,-1-1 0,0-3-1,0 5-172,1 1 1,0 0-1,-1 0 0,1 0 0,-1 0 0,0 0 0,1 0 0,-1 0 0,0 0 0,1 0 0,-1 0 0,0 1 0,0-1 0,0 0 0,0 0 1,0 1-1,0-1 0,0 0 0,0 1 0,0-1 0,0 1 0,0 0 0,0-1 0,0 1 0,-1 0 0,1-1 0,0 1 0,0 0 0,0 0 1,0 0-1,-1 0 0,1 0 0,0 1 0,0-1 0,0 0 0,0 0 0,-3 2 0,0-1 16,-1 2 0,1-1 0,-1 0-1,1 1 1,0 0 0,0 0 0,0 0 0,0 0 0,1 1-1,-1 0 1,1 0 0,0-1 0,0 2 0,0-1 0,1 0-1,0 1 1,-1-1 0,2 1 0,-1-1 0,0 1 0,-1 8-1,0-2-83,1 0-1,0 0 1,1 0-1,0 1 1,1-1-1,0 0 1,0 0-1,5 20 1,-5-28-15,1 0-1,0 0 1,0 0 0,0 0 0,1 0-1,-1 0 1,1 0 0,0 0 0,0-1-1,0 1 1,0 0 0,0-1 0,0 0-1,1 0 1,3 4 0,-4-5 2,0 0 1,0 0-1,0-1 1,0 1-1,0 0 1,0-1-1,0 1 1,0-1-1,0 0 1,0 0-1,0 0 1,0 0-1,0 0 1,1 0-1,-1 0 1,0-1-1,0 1 1,0-1-1,0 0 1,0 1-1,0-1 1,0 0-1,-1 0 1,1 0-1,3-2 1,1-3 6,1 1 1,0-1 0,-1 0 0,0-1 0,-1 0-1,0 0 1,0 0 0,0 0 0,4-10 0,5-13 65,11-32 1,-25 61-72,13-37 98,-2 0 0,7-46 1,-11 191-805,-5-86 374,7 32 1,-8-46 294,1 0 0,1 0-1,-1 0 1,1 0 0,0-1 0,1 1 0,0-1 0,5 7 0,5 0-293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189 334 14755,'-1'-3'245,"0"0"-1,-1 1 1,1-1-1,-1 0 1,0 1-1,1 0 1,-1-1-1,0 1 1,0 0-1,-1 0 1,1 0-1,0 0 1,-1 1-1,1-1 1,-1 0-1,0 1 1,1 0-1,-1 0 1,0 0-1,0 0 1,0 0-1,0 0 1,1 1-1,-1-1 1,0 1-1,0 0 1,0 0-1,0 0 1,0 1-1,0-1 1,0 0-1,0 1 1,0 0-1,-3 1 1,0 0-14,0 0 1,0 1-1,0 0 1,0 0 0,1 0-1,-1 0 1,1 1 0,0 0-1,0 1 1,0-1 0,1 1-1,-1 0 1,1 0-1,-7 10 1,9-9-184,-1 0 1,1 0-1,0-1 1,1 1-1,-1 0 0,1 1 1,0-1-1,1 0 0,0 0 1,0 0-1,0 0 0,1 7 1,-1-10-43,1-1 0,-1 0-1,0 0 1,1 0 0,0 1 0,-1-1 0,1 0 0,0 0 0,0 0 0,0 0-1,0 0 1,1-1 0,-1 1 0,0 0 0,1 0 0,-1-1 0,1 1 0,0-1-1,-1 1 1,1-1 0,0 0 0,0 0 0,0 0 0,0 0 0,0 0 0,0 0-1,0 0 1,0-1 0,1 1 0,-1-1 0,0 1 0,0-1 0,0 0-1,1 0 1,2 0 0,0-1 17,0 0 0,-1-1 0,1 1-1,-1-1 1,1 0 0,-1 0 0,0 0 0,0 0-1,0-1 1,0 0 0,0 0 0,0 0-1,-1 0 1,1 0 0,-1-1 0,5-7 0,3-3 58,-2-1 1,0-1 0,9-20 0,-6 10 64,-1-1 0,-2 0 1,0 0-1,-2-1 0,-1 0 0,-1 0 1,-1-1-1,-2 0 0,-1 1 0,-4-42 0,-1 51 6,2 26-3,1 33-70,5-5-153,2 1-1,2-1 0,1 0 1,1-1-1,20 41 0,-28-68-81,2-1 1,-1 1-1,1-1 0,0 0 0,5 6 0,-9-11 126,1 0 1,-1-1-1,1 1 1,0 0-1,-1 0 1,1-1-1,0 1 1,0-1-1,0 1 1,-1 0-1,1-1 1,0 0-1,0 1 0,0-1 1,0 1-1,0-1 1,0 0-1,0 0 1,0 0-1,0 1 1,0-1-1,0 0 1,0 0-1,0 0 1,0-1-1,0 1 1,0 0-1,0 0 1,0 0-1,0-1 0,0 1 1,0 0-1,-1-1 1,1 1-1,0-1 1,0 1-1,0-1 1,0 0-1,-1 1 1,1-1-1,0 0 1,-1 1-1,1-1 1,0 0-1,0-1 1,4-6-87,-1 0 1,1-1 0,-2 1 0,1-1 0,3-12 0,7-26-353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47 360 18068,'-17'54'2889,"8"-31"-1253,-7 37 0,14-51-1476,1-1 0,0 1-1,1 0 1,0 0 0,0-1 0,1 1-1,0 0 1,2 9 0,-2-16-152,-1 0 0,1 0 0,0 0 0,-1 0 0,1 0 0,0-1-1,0 1 1,0 0 0,0 0 0,0-1 0,1 1 0,-1 0 0,0-1 0,1 1 0,-1-1 0,1 0 0,0 0 0,-1 1 0,1-1 0,0 0 0,2 1 0,-3-2 2,1 0-1,0 0 1,-1 0 0,1 0 0,-1 0 0,1 0-1,-1 0 1,1 0 0,-1-1 0,1 1-1,-1 0 1,1-1 0,-1 0 0,1 1 0,-1-1-1,0 0 1,1 0 0,-1 1 0,0-1 0,0 0-1,1 0 1,-1-1 0,0 1 0,0 0-1,0 0 1,0 0 0,0-1 0,1-2 0,4-8 124,1-1 0,-2-1 0,1 1 0,-2-1 0,0 0 1,-1 0-1,0 0 0,-1 0 0,0-1 0,-1 1 0,-1 0 1,-1-1-1,0 1 0,-5-27 0,3 37-41,1 11-79,3 14-62,-1-20 43,0 0 0,1-1 1,-1 1-1,0 0 1,1 0-1,-1 0 0,0-1 1,1 1-1,-1 0 1,1-1-1,-1 1 0,1 0 1,-1-1-1,1 1 1,0-1-1,-1 1 0,1-1 1,0 1-1,-1-1 1,1 1-1,0-1 0,-1 0 1,1 0-1,0 1 0,0-1 1,0 0-1,-1 0 1,1 0-1,0 1 0,0-1 1,0 0-1,0 0 1,-1-1-1,1 1 0,0 0 1,0 0-1,0 0 1,-1 0-1,1-1 0,0 1 1,0 0-1,1-1 1,3-3-14,1 0 0,-1 1 0,0-2 0,8-7 0,3-2-64,-14 12 78,0 1 0,0 0 0,0 0 0,0 0 0,0 0 0,0 0 0,0 0 0,0 1 0,0-1 0,0 0 0,1 1 0,-1 0 0,0 0 0,0 0 0,4 0 0,-4 0 1,0 1 1,-1-1-1,1 1 0,0 0 1,-1-1-1,1 1 0,-1 0 1,1 0-1,-1 0 0,1 0 1,-1 1-1,0-1 0,1 0 1,-1 0-1,2 4 0,2 4 3,0 0 0,-1 1-1,0 0 1,-1 0-1,4 16 1,3 7 51,-10-33-49,0 0 1,0 0-1,0 1 1,0-1-1,0 0 1,0 0-1,0 0 0,0 1 1,0-1-1,0 0 1,1 0-1,-1 0 1,0 1-1,0-1 1,0 0-1,0 0 1,0 0-1,0 1 1,1-1-1,-1 0 1,0 0-1,0 0 1,0 0-1,0 0 1,1 0-1,-1 1 1,0-1-1,0 0 1,0 0-1,1 0 1,-1 0-1,0 0 1,0 0-1,0 0 1,1 0-1,-1 0 1,0 0-1,0 0 1,1 0-1,-1 0 1,0 0-1,0 0 1,1 0-1,5-10 48,3-19 9,-9 28-52,5-22 48,35-123 113,-39 144-172,0 0 0,0-1 0,0 1 0,0 0 1,0 0-1,1-1 0,-1 1 0,1 0 0,2-3 1,-3 5 0,-1 0 1,0 0-1,1-1 0,-1 1 1,0 0-1,1 0 1,-1 0-1,0 0 1,1 0-1,-1 0 1,0 0-1,1-1 1,-1 1-1,0 0 0,1 0 1,-1 0-1,0 0 1,1 0-1,-1 1 1,1-1-1,-1 0 1,0 0-1,1 0 0,-1 0 1,11 12-83,9 35-19,2 6 14,-19-48 92,-1-1 0,1 0 0,-1 0-1,1 0 1,0-1 0,0 1 0,1 0 0,6 5 0,-8-9 4,-1 1 1,0 0-1,0-1 1,0 1-1,1-1 0,-1 1 1,0-1-1,1 0 1,-1 1-1,0-1 1,1 0-1,-1 0 1,0 0-1,1 0 1,-1 0-1,0 0 1,1 0-1,-1-1 1,0 1-1,1 0 1,-1-1-1,0 1 1,1-1-1,-1 0 0,0 1 1,0-1-1,0 0 1,0 0-1,0 0 1,0 1-1,0-1 1,0 0-1,0 0 1,0 0-1,0-1 1,-1 1-1,2-2 1,2-3 23,1-1 1,-2 0 0,1-1 0,4-12 0,-1-2 44,6-30 1,-11 43-63,-1 1 1,0 0-1,-1-1 1,0 1-1,0 0 1,-3-17-1,3 24-8,0 0-1,0-1 1,0 1-1,-1 0 1,1-1 0,0 1-1,-1 0 1,1 0-1,-1-1 1,0 1-1,1 0 1,-1 0 0,0 0-1,0 0 1,0 0-1,0 0 1,0 0-1,0 0 1,0 0 0,0 0-1,0 1 1,0-1-1,0 0 1,-1 1-1,1-1 1,0 1 0,0-1-1,-1 1 1,1 0-1,0-1 1,-1 1 0,1 0-1,0 0 1,-1 0-1,1 0 1,0 0-1,-1 0 1,1 0 0,0 1-1,-1-1 1,1 0-1,0 1 1,0-1-1,-1 1 1,-1 1 0,1-1 6,0 0 0,0 0 1,-1 1-1,1-1 1,0 1-1,0-1 0,1 1 1,-1 0-1,0 0 1,1 0-1,-1 0 0,1 0 1,-1 0-1,1 0 1,0 0-1,0 1 0,0-1 1,0 0-1,0 1 1,1-1-1,-1 1 0,1-1 1,-1 5-1,1-6-10,0-1 0,0 0 0,0 1-1,0-1 1,0 0 0,0 1 0,0-1-1,0 0 1,1 1 0,-1-1 0,0 0 0,0 1-1,0-1 1,0 0 0,1 1 0,-1-1-1,0 0 1,0 1 0,0-1 0,1 0 0,-1 0-1,0 0 1,1 1 0,-1-1 0,0 0-1,0 0 1,1 0 0,-1 1 0,0-1 0,1 0-1,-1 0 1,0 0 0,1 0 0,-1 0 0,0 0-1,1 0 1,-1 0 0,1 0 0,-1 0-1,0 0 1,1 0 0,-1 0 0,0 0 0,1 0-1,-1 0 1,0 0 0,1-1 0,-1 1-1,0 0 1,1 0 0,-1 0 0,0-1 0,0 1-1,1 0 1,-1 0 0,0-1 0,0 1-1,1 0 1,-1 0 0,0-1 0,0 1 0,19-19 30,1-8-29,25-29-50,-40 50 26,0 1-1,1-1 0,-1 1 0,1 0 0,1 1 1,11-7-1,-17 10 14,0 1 0,1-1 1,-1 0-1,1 1 0,-1-1 0,1 1 0,-1 0 1,1 0-1,0-1 0,-1 1 0,1 0 1,-1 0-1,1 0 0,-1 1 0,1-1 1,0 0-1,-1 0 0,1 1 0,-1-1 1,1 1-1,1 0 0,-1 1-2,0 0 0,0-1 0,0 1 0,0 0 0,0 0 0,0 0 0,0 1 0,0-1 0,-1 0 0,1 1 0,0 2-1,4 8 28,-1 0-1,-1 0 0,5 26 0,-7-30 52,0-9 188,1-5-152,2-8 9,0-11 24,1 1 19,10-32-1,-14 49-152,0 1 1,0 0 0,0 0 0,1 0-1,0 0 1,0 0 0,1 0-1,-1 1 1,1 0 0,0 0 0,7-6-1,-10 9-8,0 1-1,0-1 1,0 1-1,0-1 1,0 1-1,0-1 0,0 1 1,0 0-1,0-1 1,0 1-1,1 0 1,-1 0-1,0 0 0,0 0 1,0 0-1,0 0 1,1 0-1,-1 0 1,0 1-1,0-1 0,0 0 1,0 1-1,0-1 1,0 1-1,0-1 1,0 1-1,0-1 1,0 1-1,0 0 0,0 0 1,0-1-1,0 1 1,0 0-1,-1 0 1,1 0-1,0 0 0,-1 0 1,1 0-1,0 2 1,3 3-22,0 1 0,-1 0 0,0 0 1,3 11-1,2 35-20,-7-50 49,-2-1-415,-1-9 319,-3-11 61,2-2-63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17628,'20'100'8692,"-2"-29"-7815,52 133 0,-67-198-836,10 24 79,-12-29-101,-1 0 0,1 0 0,-1 0 0,1 0 1,0 0-1,0 0 0,-1 1 0,1-2 0,0 1 0,0 0 0,0 0 0,0 0 0,0 0 0,0 0 0,0-1 0,2 2 0,-2-2-11,-1 0-1,0 0 0,0-1 1,1 1-1,-1 0 0,0 0 0,0 0 1,1-1-1,-1 1 0,0 0 0,0 0 1,1 0-1,-1-1 0,0 1 1,0 0-1,0-1 0,0 1 0,0 0 1,1 0-1,-1-1 0,0 1 0,0 0 1,0-1-1,0 1 0,0 0 1,0-1-1,0 1 0,0 0 0,0-1 1,0 1-1,0 0 0,0 0 0,0-1 1,-2-14 150,-2 1-67,0 0 0,-1-1 0,0 2 0,-1-1 0,0 1 0,-2-1 0,1 2 0,-11-14 0,17 25-88,1 0 0,-1 0 0,0 0 0,1 1 0,-1-1 0,0 0 0,0 0 0,1 1 0,-1-1 0,0 0 0,0 1 0,0-1 0,0 1 0,0-1 0,0 1 0,-1-1 0,1 1-3,1 0 1,0 1 0,-1-1-1,1 0 1,0 0 0,0 0-1,-1 1 1,1-1 0,0 0-1,-1 0 1,1 1 0,0-1-1,0 0 1,0 1 0,-1-1-1,1 0 1,0 1 0,0-1-1,0 0 1,0 1 0,0-1-1,0 0 1,0 1 0,-1-1-1,1 0 1,0 1 0,0-1-1,0 0 1,1 1 0,-1 0-1,0 3 0,0 1 0,1-1-1,-1 0 1,1 1 0,0-1-1,3 9 1,-1-7-2,0 1 0,1-1-1,-1 1 1,1-1 0,0 0 0,1 0 0,10 10 0,-14-15 2,1 0 0,0 1 1,0-1-1,0 0 0,0 0 1,-1 0-1,2 0 1,-1 0-1,0 0 0,0-1 1,0 1-1,0-1 1,0 1-1,0-1 0,1 0 1,-1 0-1,0 0 0,0 0 1,0 0-1,1-1 1,-1 1-1,0-1 0,0 1 1,0-1-1,0 0 0,0 0 1,0 1-1,0-2 1,0 1-1,0 0 0,2-2 1,5-4 11,0 0 0,-1-1 0,1-1 0,-2 1 0,1-1 1,11-19-1,32-65 89,-45 82-85,-6 11-16,0-1 0,0 1 0,0 0-1,0 0 1,0 0 0,0 0-1,0-1 1,0 1 0,0 0 0,0 0-1,0 0 1,0 0 0,0 0-1,0-1 1,0 1 0,0 0 0,0 0-1,0 0 1,0 0 0,0 0-1,1-1 1,-1 1 0,0 0 0,0 0-1,0 0 1,0 0 0,0 0-1,0 0 1,1 0 0,-1 0 0,0 0-1,0 0 1,0-1 0,0 1-1,0 0 1,1 0 0,-1 0 0,0 0-1,0 0 1,0 0 0,0 0-1,1 0 1,-1 0 0,0 0 0,0 0-1,0 0 1,0 0 0,0 1-1,1-1 1,-1 0 0,0 0 0,0 0-1,0 0 1,0 0 0,1 0-1,2 13-14,-1 30-23,-2-32 19,1 6 11,-1 8 1,2 0 0,1-1 0,7 34 0,-10-57 8,1 1-1,-1-1 1,0 1-1,1-1 1,-1 1-1,1-1 1,-1 1-1,1-1 1,0 0-1,0 0 1,0 1-1,0-1 1,0 0-1,0 0 0,0 0 1,0 0-1,2 2 1,-3-3 0,1 0-1,0 0 1,-1 0 0,1 0 0,0 0-1,-1-1 1,1 1 0,0 0-1,-1 0 1,1 0 0,-1 0 0,1-1-1,0 1 1,-1 0 0,1-1-1,-1 1 1,1 0 0,-1-1 0,1 1-1,-1-1 1,1 1 0,-1-1 0,0 1-1,1-1 1,-1 1 0,1-2-1,3-5 8,0 0-1,-1 0 0,0 0 0,5-15 0,2-27 8,-1-1-1,-2 0 1,-3 0-1,-2-54 0,-3 139-58,2 58-190,0-82 212,0 0 1,1 1-1,0-1 1,1 0-1,0 0 1,6 13-1,-8-23 22,-1 0 0,0 0 0,0-1 0,1 1 0,-1 0 0,1-1 0,-1 1-1,1 0 1,-1-1 0,1 1 0,-1 0 0,1-1 0,-1 1 0,1-1 0,0 1 0,-1-1 0,1 1 0,0-1 0,-1 0 0,1 1 0,0-1 0,0 0 0,-1 0-1,1 1 1,0-1 0,0 0 0,-1 0 0,3 0 0,-2 0 0,1-1-1,-1 0 1,1 1 0,-1-1-1,1 0 1,-1 0 0,1 0-1,-1 0 1,1 0 0,-1 0-1,0 0 1,0 0 0,2-2-1,5-7-3,0-1-1,12-21 0,-16 25 2,6-12-4,-7 13 5,0 0 0,0 0 0,0 0 1,1 1-1,0 0 0,0-1 0,0 1 1,0 1-1,1-1 0,9-6 0,-13 10 1,0 1 0,0 0 1,0-1-1,0 1 0,0 0 0,0 0 0,-1 0 0,1 0 0,0 0 0,0 0 0,0 0 0,0 0 0,0 0 1,0 1-1,0-1 0,0 0 0,0 0 0,0 1 0,0-1 0,0 1 0,-1-1 0,1 1 0,0-1 0,0 1 1,0-1-1,-1 1 0,1 0 0,0 0 0,-1-1 0,1 1 0,-1 0 0,2 1 0,16 33-4,-13-24 6,-3-7-17,0 0 21,0 0-1,1 0 0,-1 0 1,1 0-1,4 5 0,-7-9-1,1 1 0,-1-1 0,0 0 0,1 1 0,-1-1 0,0 0 0,1 0 0,-1 0 0,1 1 0,-1-1 0,0 0 0,1 0 0,-1 0 0,1 0-1,-1 0 1,1 0 0,-1 0 0,0 0 0,1 0 0,-1 0 0,1 0 0,-1 0 0,1 0 0,-1 0 0,1 0 0,0-1 4,0 0 0,0 1 0,0-1 0,0 0 0,-1 0 0,1 0 0,0 0 1,-1 0-1,1 0 0,0 0 0,-1 0 0,1 0 0,-1 0 0,1-2 0,6-19 72,-1-1-1,-1 0 1,3-28 0,-5 25-17,2 0 0,8-29 0,-5 43-40,-8 12-22,1 0 1,-1 0-1,0 0 0,1 0 0,-1 0 1,0 0-1,1 0 0,-1 0 0,0 0 1,1 0-1,-1 0 0,0 0 1,1 0-1,-1 0 0,0 0 0,1 0 1,-1 1-1,0-1 0,1 0 0,-1 0 1,0 0-1,0 0 0,1 1 0,-1-1 1,0 0-1,1 1 0,17 27-14,-5-7-11,-12-20 23,-1-1 0,1 1 0,0-1 0,0 1 0,-1-1 0,1 0 0,0 1 0,0-1 0,0 0 0,0 0 0,0 0 1,0 1-1,-1-1 0,1 0 0,0 0 0,0 0 0,0-1 0,0 1 0,0 0 0,0 0 0,0 0 0,-1-1 0,1 1 0,0 0 0,0-1 0,0 1 0,0-1 0,-1 1 1,1-1-1,0 1 0,-1-1 0,1 1 0,0-1 0,0 0 0,26-31-37,-16 19 23,-6 7-9,0 1 0,1 0 0,-1 0 0,1 0-1,1 1 1,-1 0 0,0 0 0,1 1 0,0 0 0,0 0 0,12-4-1,-14 6 8,0 1 0,0-1 0,0 1 0,0 0 0,0 0 0,0 0 0,0 1 0,0-1 0,0 1-1,0 0 1,0 1 0,0 0 0,0-1 0,-1 1 0,1 1 0,-1-1 0,1 1 0,4 3 0,37 36-102,-45-41 123,-1-1 0,0 0 0,1 0 0,-1 0 1,0 0-1,1 0 0,-1 1 0,0-1 0,1 0 1,-1 0-1,1 0 0,-1 0 0,0 0 0,1 0 1,-1 0-1,0-1 0,1 1 0,-1 0 0,1 0 1,-1 0-1,0 0 0,1 0 0,-1-1 0,0 1 1,1 0-1,-1 0 0,0 0 0,0-1 0,1 1 1,-1 0-1,0 0 0,0-1 0,1 1 0,-1 0 1,0-1-1,0 1 0,0 0 0,1-1 0,-1 1 1,0 0-1,0-1 0,0 0 0,5-14 65,7-59 167,-10 71-201,1 9-355,1 18-898,0-1-40,0-19 822,0-8-131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113 366 14499,'-1'-1'396,"1"-1"0,-1 0-1,0 1 1,1-1 0,-1 1 0,0-1-1,0 1 1,0-1 0,0 1 0,-1-1 0,1 1-1,0 0 1,-1 0 0,1 0 0,-3-2-1,3 2-226,0 1-1,0 0 1,-1-1-1,1 1 1,0 0-1,0 0 1,0 0-1,0 0 0,0 0 1,0 0-1,-1 0 1,1 0-1,0 0 1,0 1-1,0-1 1,0 0-1,0 1 1,0-1-1,0 1 0,0-1 1,0 1-1,0 0 1,0-1-1,0 1 1,0 0-1,0 0 1,0 0-1,-6 7 41,0 0-1,1 0 1,1 1-1,-1 0 1,1 0-1,1 0 1,-1 1-1,2-1 1,-1 1 0,1 0-1,1 0 1,0 0-1,0 0 1,1 0-1,0 16 1,1-26-198,0 1-1,0 0 1,0-1 0,0 1 0,0-1-1,0 1 1,0 0 0,0-1 0,0 1 0,0-1-1,1 1 1,-1 0 0,0-1 0,0 1-1,1-1 1,-1 1 0,0-1 0,0 1-1,1-1 1,-1 1 0,1-1 0,-1 1 0,0-1-1,1 0 1,-1 1 0,1-1 0,-1 1-1,1-1 1,-1 0 0,1 0 0,0 1-1,1-1 4,-1 0 0,1 0 0,-1-1 0,0 1 0,1 0 0,-1-1 0,0 1 0,1-1 0,-1 1 0,0-1 0,0 0 0,0 1 0,2-2-1,7-6 46,0 0-1,12-13 0,-18 17-31,13-14 30,52-47 55,-61 58-111,1 0 0,0 1 0,0 0 0,1 1 0,0 0 0,15-6 0,-23 10 0,0 0-1,0 1 0,1-1 0,-1 0 1,1 1-1,-1 0 0,0 0 0,1-1 0,-1 1 1,1 0-1,-1 1 0,1-1 0,-1 0 1,0 1-1,1 0 0,-1-1 0,0 1 1,1 0-1,-1 0 0,0 0 0,0 0 0,0 1 1,0-1-1,0 1 0,0-1 0,0 1 1,-1-1-1,1 1 0,0 0 0,-1 0 1,3 4-1,-1 0 27,0 0 0,-1 1 1,1-1-1,-1 1 0,-1-1 0,1 1 1,-1 0-1,0 0 0,0 13 0,-12-36 700,-39-123 642,52 142-1400,1 0 1,-1 0-1,1 0 1,-1 0-1,1-1 1,0 1-1,0-1 1,0 0-1,0 0 1,1 0-1,-1 0 1,1-1 0,-1 1-1,1-1 1,-1 0-1,1 0 1,0 0-1,6 0 1,-4-2 13,0 0-1,0 0 1,-1 0 0,1-1 0,0 0 0,-1 0 0,0-1 0,1 1-1,-1-1 1,0 0 0,0-1 0,-1 1 0,1-1 0,-1 0 0,1 0 0,-1 0-1,-1-1 1,7-8 0,3-6-3,0 0 0,-2-1-1,14-32 1,-15 30 22,8-32 1,-16 48 5,0 0 0,-1 0-1,0-1 1,0 1 0,-1 0 0,0 0 0,0 0 0,0 0 0,0-1 0,-4-11 0,4 18-7,0-1 1,0 1-1,0-1 0,0 1 0,0 0 1,-1-1-1,1 1 0,0-1 1,0 1-1,0 0 0,-1-1 0,1 1 1,0-1-1,-1 1 0,1 0 1,0-1-1,-1 1 0,1 0 0,0 0 1,-1-1-1,1 1 0,0 0 1,-1 0-1,1-1 0,-1 1 0,1 0 1,-1 0-1,1 0 0,-1 0 1,0 0-1,-11 8 26,-8 21 9,10-9-30,1 0 0,1 0 1,1 1-1,0 1 1,2-1-1,1 1 0,0 0 1,-1 30-1,5-50-18,0-1-1,0 1 1,0 0-1,0 0 0,0 0 1,0 0-1,1-1 1,-1 1-1,1 0 1,-1 0-1,1-1 1,0 1-1,-1 0 1,1-1-1,0 1 1,0 0-1,0-1 1,0 1-1,0-1 1,1 0-1,-1 1 1,0-1-1,1 0 1,-1 0-1,1 0 1,-1 0-1,1 0 1,0 0-1,1 1 1,1-2-47,0 1 0,0-1 0,1 0 0,-1 0 0,0 0 0,0-1 0,0 1 0,0-1 0,0 0 0,0 0 0,8-3 0,6-5-136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3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 11338,'1'-1'417,"0"1"-1,0-1 0,0 1 1,1 0-1,-1 0 0,0-1 1,0 1-1,1 0 0,-1 0 1,0 0-1,0 0 0,1 0 1,-1 1-1,0-1 0,0 0 1,2 1-1,-17 12 5359,0-3-6280,-23 20 933,1 1-1,1 3 0,2 0 0,-39 54 0,36-37-332,3 1 0,-52 108 0,83-155-88,-1 0 17,0 1 0,1-1 0,0 1-1,0 0 1,-1 11 0,2-16-15,1 0 1,0 0-1,1 1 1,-1-1-1,0 0 1,0 0-1,0 0 1,1 0-1,-1 0 0,0 0 1,1 0-1,-1 0 1,1 0-1,-1 0 1,1 0-1,-1-1 1,1 1-1,0 0 1,0 0-1,-1 0 0,1-1 1,0 1-1,0 0 1,0-1-1,0 1 1,0-1-1,0 1 1,0-1-1,0 1 1,0-1-1,0 0 0,0 1 1,0-1-1,0 0 1,0 0-1,0 0 1,0 0-1,0 0 1,2 0-1,16-1 72,0 0 0,0-1 0,0-2 1,0 0-1,25-8 0,-23 6-165,-10 3-73,-1 0 1,1 0 0,-1-1-1,0 0 1,0-1-1,-1 0 1,1-1-1,-1 0 1,0 0 0,0-1-1,-1 0 1,0-1-1,11-13 1,9-19-303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48 18372,'-1'-3'190,"0"0"0,-1 0-1,1 1 1,-1-1 0,0 0 0,1 1-1,-1-1 1,0 1 0,-1 0 0,1 0 0,0-1-1,-1 1 1,1 1 0,-1-1 0,0 0 0,1 1-1,-1-1 1,0 1 0,0 0 0,0 0-1,0 0 1,0 0 0,0 1 0,0-1 0,0 1-1,0-1 1,-1 1 0,1 0 0,0 1 0,0-1-1,0 0 1,0 1 0,0 0 0,-5 1 0,-2 2 53,1-1 0,-1 1 0,1 0 1,0 1-1,1 0 0,-1 1 0,1 0 1,0 0-1,-12 12 0,12-8-152,-1 0 1,1 1-1,1 0 0,0 0 1,0 1-1,1 0 0,1 0 0,0 1 1,1-1-1,0 1 0,-3 19 1,6-24-65,0-1 1,1 0 0,0 1 0,0-1 0,1 1 0,0-1 0,0 0 0,0 0 0,5 12 0,-4-13-12,1-2 0,-1 1 1,1 0-1,0 0 1,0-1-1,0 1 0,1-1 1,0 0-1,0 0 1,0-1-1,0 1 0,0-1 1,1 0-1,5 3 1,-3-2-88,-1-1-1,1-1 1,-1 0 0,1 1 0,0-2 0,0 1 0,0-1 0,0 0 0,0-1 0,0 0 0,0 0 0,0 0 0,1-1 0,-1 0 0,0 0 0,-1-1 0,1 0 0,0 0 0,0-1 0,-1 0 0,1 0 0,-1 0 0,0-1 0,9-6 0,-6 3-197,1-1 1,-1 0 0,0 0 0,-1-1 0,0 0-1,0-1 1,-1 0 0,0 0 0,-1 0-1,0-1 1,-1 0 0,0 0 0,5-18-1,-3-7-557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4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17932,'-1'3'2966,"5"12"-2468,-4-14-209,8 25 1199,74 239 2853,-79-256-4229,-3-7-73,0-1 0,1 1 0,0 0 0,-1 0 0,1 0-1,0 0 1,0-1 0,0 1 0,0 0 0,0-1 0,2 3 0,-3-5-6,1 0 0,-1 0 1,0 0-1,1 0 0,-1 1 1,0-1-1,1 0 0,-1 0 1,0 0-1,0 0 0,0 0 1,0 0-1,0 0 0,0 0 1,0 0-1,-1-1 0,-2-28 187,-2 1-1,0-1 1,-3 1-1,0 0 0,-23-50 1,27 71-148,5 14-50,9 17-23,-5-13-8,1 0 0,0-1 0,1 0 0,0 0 0,0 0 1,11 8-1,-17-16 6,1 1 1,-1-1-1,1 0 1,-1 1-1,1-1 1,0 0-1,0 0 1,0 0 0,0 0-1,0-1 1,0 1-1,0-1 1,0 1-1,0-1 1,0 1-1,0-1 1,0 0 0,0 0-1,0 0 1,0 0-1,0-1 1,0 1-1,0 0 1,0-1-1,0 1 1,0-1-1,0 0 1,0 0 0,0 0-1,0 0 1,-1 0-1,1 0 1,0 0-1,-1-1 1,1 1-1,-1 0 1,1-1-1,-1 0 1,0 1 0,1-1-1,0-1 1,6-10-4,-1 1 0,0-1 0,0 0-1,-1 0 1,-1 0 0,5-19 0,14-86 37,-20 97-27,-2 0 0,0-40 0,-2 59-5,-1 3-3,0 9-10,-2 17-15,3 12 7,9 67 1,-6-85 22,1 0 0,1 0-1,1 0 1,15 35 0,-19-51 3,0-1 1,1 0-1,-1 1 0,1-1 1,1 0-1,4 5 0,-7-9-18,-1 1-1,1 0 1,-1-1-1,1 1 1,0 0-1,0-1 1,-1 1-1,1-1 0,0 0 1,0 1-1,0-1 1,0 1-1,0-1 1,-1 0-1,1 0 0,0 0 1,0 1-1,0-1 1,0 0-1,0 0 1,0 0-1,0 0 0,0 0 1,0-1-1,0 1 1,-1 0-1,1 0 1,0-1-1,0 1 1,0 0-1,0-1 0,-1 1 1,1-1-1,0 1 1,0-1-1,0 1 1,-1-1-1,1 0 0,-1 1 1,2-2-1,1-2-176,-1 0 0,0-1-1,0 1 1,0 0 0,0-1 0,0 0-1,-1 1 1,0-1 0,0 0-1,0 1 1,-1-9 0,1-4-109,-1 0 1,-3-18-1,-6-18-391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5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18124,'-12'-17'2208,"10"12"-1327,2 7-385,8 8 1368,4 4-384,6 5-896,2-1-528,8 3-1064,-1-2-288,6-5 1024,0-7-256,4-5-152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5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61 338 16548,'-2'13'1031,"-2"0"0,0 0 0,0-1 0,-11 21 0,9-20-384,0 0 0,0 0 0,-4 23 0,9-34-558,0 1 0,1 0 1,-1-1-1,1 1 1,0 0-1,0 0 1,0 0-1,0-1 1,0 1-1,2 4 1,-2-7-71,0 1 0,0-1 0,1 0 1,-1 1-1,0-1 0,1 0 0,-1 1 1,0-1-1,1 0 0,-1 1 0,0-1 1,1 0-1,-1 1 0,1-1 0,-1 0 1,1 0-1,-1 0 0,0 0 0,1 1 1,-1-1-1,1 0 0,0 0 0,19-4 74,-4-1-164,9-4-167,0 1 1,33-6-1,-52 13 182,1 0 0,-1 0 0,1 1 0,-1 0 0,0 0 0,1 1 0,-1-1 0,1 1 0,-1 1 0,0-1 0,0 1 0,1 0 0,-1 0 0,10 7 1,-14-8 77,0 0 1,0 1 0,0-1-1,-1 1 1,1 0 0,0-1 0,-1 1-1,1 0 1,-1 0 0,0 0 0,1 0-1,-1 1 1,0-1 0,0 0 0,0 0-1,-1 1 1,2 2 0,-2-1 54,0 1 1,1-1 0,-1 0-1,-1 0 1,1 0-1,-1 1 1,1-1 0,-1 0-1,-2 5 1,-2 4 198,-1-1 0,0 0-1,0 0 1,-1-1 0,-11 13 0,-18 19 487,33-41-776,0 1 0,0-1 0,0 1 0,0-1 0,0 0 0,-1 0 0,1 0 0,-1 0 0,1-1 0,-1 0 0,-7 2 0,10-3-29,0 0 0,0 0 0,0 0 0,1 0 0,-1 0 0,0 0 0,0 0 0,0 0 0,0 0 0,1-1 0,-1 1 0,0 0 0,0-1 0,1 1 0,-1-1 0,0 1 0,0 0 0,1-1 0,-1 0 0,1 1 1,-1-1-1,0 1 0,1-1 0,-1 0 0,1 1 0,-1-1 0,1 0 0,0 0 0,-1 1 0,1-1 0,0 0 0,0 0 0,-1 0 0,1 1 0,0-1 0,0 0 0,0 0 0,0 0 0,0 0 0,0 1 0,0-1 0,0-2 0,1-5-121,0-1-1,0 1 0,3-12 1,-3 15 80,9-40-556</inkml:trace>
  <inkml:trace contextRef="#ctx0" brushRef="#br0" timeOffset="1">317 260 19364,'9'25'2217,"-1"7"-1449,0 12-312,-1 5 1344,4 3-824,-2-1-215,0-8-385,-1-8-264,-3-17-584,-2-13-369,-3-19-1511,-3-12 1968,-8-21-344,-4-10-377</inkml:trace>
  <inkml:trace contextRef="#ctx0" brushRef="#br0" timeOffset="2">241 8 18452,'0'-8'2016,"4"8"-1407,1 12-313,1 5 1328,2 3-1088,4 0-560,2-3-856,1-5 744,3-7-160,4-5-136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5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16420,'1'2'203,"0"-1"0,0 1 0,0 0 1,-1 0-1,1 0 0,-1-1 0,0 1 1,1 0-1,-1 0 0,0 0 0,0 0 1,0 0-1,0-1 0,0 1 0,-1 0 1,1 0-1,0 0 0,-1 0 0,0-1 1,1 1-1,-1 0 0,-1 2 0,-3 6 604,-1-1-1,-11 16 0,10-15 64,-9 12 163,5-8-411,1 1 0,1 0-1,-8 16 1,17-30-605,0-1-1,-1 0 1,1 1-1,0-1 1,0 0-1,0 1 1,0-1-1,0 0 0,-1 1 1,1-1-1,0 0 1,0 1-1,0-1 1,0 1-1,0-1 1,0 0-1,0 1 1,0-1-1,0 0 1,1 1-1,-1-1 0,0 1 1,0-1-1,0 0 1,0 1-1,0-1 1,1 0-1,-1 1 1,0-1-1,0 0 1,1 1-1,13 0 170,25-12-311,-27 7 76,6-1-72,0 1 1,0 0-1,1 1 0,-1 1 0,20 1 1,-33 1 99,-1 0 0,0 1 0,0 0 0,0 0 0,0 0 0,0 0 0,0 0 0,0 1 0,0 0 1,0 0-1,-1 0 0,6 4 0,-7-4 35,1 0 0,-1 1 1,0-1-1,0 1 0,-1 0 0,1-1 1,0 1-1,-1 0 0,0 0 0,0 0 1,0 0-1,0 0 0,0 0 0,0 1 1,-1-1-1,1 0 0,-1 0 0,0 6 1,-1-1 63,0 0 0,0 0 0,0 0 0,-1 0 0,0 0 0,0 0 1,-1-1-1,0 1 0,-1-1 0,1 1 0,-7 7 0,7-10-132,-1 0-1,0 0 0,1-1 1,-2 1-1,1-1 1,0 0-1,-1 0 0,0-1 1,0 1-1,0-1 1,0 0-1,-1 0 0,1-1 1,-1 0-1,1 0 1,-7 1-1,9-2 27,0-1-1,1 0 1,-1 0-1,0 0 1,0 0 0,1 0-1,-1-1 1,0 1 0,1-1-1,-1 0 1,0 1-1,1-1 1,-1-1 0,1 1-1,0 0 1,-1-1 0,-1-1-1,-21-17-340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5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8570 1989 15123,'-24'19'279,"-1"-1"0,0-2 0,-2 0-1,0-2 1,0-1 0,-2-1 0,-37 10-1,-215 41 1203,255-58-1288,-93 16 103,0-5 0,0-5 1,-1-6-1,-184-14 0,-317-75-290,448 58 6,-823-175 34,-18-99 22,780 222-56,4-10-1,3-10 0,6-10 0,-274-179 0,-228-247 23,421 301-138,261 207 73,-1 2-1,-1 1 0,-1 3 1,-1 1-1,-88-24 0,71 30 26,-1 3 0,0 2 0,-99 1 0,72 10 241,-170 28 1,-87 51 624,7 21 285,213-63-655,76-22-439,34-10-301,-1-2-1,-26 7 1,41-13 102,10-4-81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5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1606 0 18556,'-8'9'231,"-1"-1"0,0 0 1,0 0-1,-1-1 0,0 0 0,0-1 0,-22 10 1,1 1-92,-7 1 16,0-1 0,-1-2 1,-1-1-1,-55 10 0,-9 4 395,13-1-2,1 4 0,1 5 0,-126 69 0,82-26-282,4 6-1,-169 145 0,287-221-276,1-1-59,0 1 0,1 0 0,0 1-1,-15 21 1,24-31 51,-1 1-1,1-1 1,-1 0-1,1 1 1,-1-1 0,1 1-1,0 0 1,-1-1-1,1 1 1,0-1-1,-1 1 1,1-1-1,0 1 1,0 0-1,0-1 1,0 1-1,-1 0 1,1-1 0,0 1-1,0 0 1,0-1-1,0 1 1,0-1-1,1 1 1,-1 0-1,0-1 1,0 1-1,0 0 1,1-1 0,-1 1-1,0-1 1,0 1-1,1-1 1,-1 1-1,0 0 1,1-1-1,-1 1 1,1-1-1,-1 0 1,1 1 0,-1-1-1,1 1 1,-1-1-1,1 0 1,-1 1-1,1-1 1,0 0-1,-1 0 1,1 1-1,-1-1 1,1 0 0,0 0-1,-1 0 1,1 0-1,0 0 1,0 0-1,7 1-68,0-1-1,-1-1 1,1 1-1,12-4 1,69-19-217,25-14-95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5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602 138 13347,'10'-22'1203,"-1"2"110,0-1-1,10-43 1,-20 53 267,-6 13-717,-8 13-235,-37 54 16,-109 137 207,-30 29-241,143-170-490,-67 122 1,102-162-96,-16 46 0,25-59-23,0 0 1,2 0-1,-1 0 0,2 1 0,0-1 0,0 15 0,1-24-3,0 1 0,0-1 0,1 0 0,-1 1 0,1-1 0,0 0 1,0 1-1,0-1 0,0 0 0,1 0 0,-1 0 0,1 0 0,0 0 0,0 0 0,0 0 0,2 2 0,0-2 4,-1-1 0,1 1 0,0-1 0,0 1 0,0-1 0,0 0 0,0-1 0,0 1 0,0-1 0,1 0 0,-1 0 0,7 1 0,35 1 141,-1-2 1,1-2-1,51-7 1,-9 1 101,200-6 634,-194 14-1064,100 12 0,-105-3-988,-66-6 788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6:5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9616 699 17404,'0'-2'121,"-1"0"0,0-1 0,0 1 0,-1 1 1,1-1-1,0 0 0,-1 0 0,1 0 0,-1 1 0,1-1 1,-1 1-1,0-1 0,0 1 0,1 0 0,-1-1 0,0 1 1,0 0-1,0 0 0,-1 1 0,-3-2 0,-5-2 35,0 2 1,-20-3-1,28 5-129,-58-6-148,-91 3 0,-65 15-48,127-5 160,-369 26 109,-142 8 255,-2-23-10,-1130-64-156,1588 41-183,-848-52 4,-1-26 367,-103-7 154,959 80-486,-713-67-86,646 48 462,1-9 1,-221-73-1,345 85-131,-258-72 1246,314 93-1567,9 2-165,0 0-1,-22-8 1,34 11 170,1-1 1,-1 0 0,0-1-1,1 1 1,-1-1 0,1 1 0,-1-1-1,1 0 1,0 1 0,0-1 0,0 0-1,0-1 1,0 1 0,0 0 0,0 0-1,1-1 1,-1 1 0,-1-6-1,1-17-243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0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75 13251,'3'-6'992,"-1"-1"0,1 0 0,-1-1 0,0 1 0,-1 0 0,0 0 0,0-1 0,0-7 0,-1 15-951,0 0-1,0 0 0,0 0 0,0-1 0,0 1 0,0 0 0,-1 0 0,1 0 0,0 0 1,0 0-1,0 0 0,0 0 0,0-1 0,0 1 0,0 0 0,0 0 0,0 0 1,0 0-1,0 0 0,0 0 0,0 0 0,0 0 0,-1 0 0,1 0 0,0-1 0,0 1 1,0 0-1,0 0 0,0 0 0,0 0 0,0 0 0,-1 0 0,1 0 0,0 0 1,0 0-1,0 0 0,0 0 0,0 0 0,0 0 0,0 0 0,-1 0 0,1 0 0,0 0 1,0 0-1,0 0 0,0 0 0,-6 6 864,-4 8-184,-5 16-254,0 0-1,2 1 0,-13 48 0,-13 99-208,38-174-252,-11 84 93,11-77-76,1 0 0,0 0-1,0 0 1,1 0 0,4 18 0,-5-28-19,0 0 0,0 0 0,1 0 1,-1 0-1,0 0 0,1-1 1,-1 1-1,0 0 0,1 0 0,-1 0 1,1-1-1,0 1 0,-1 0 1,1 0-1,0-1 0,-1 1 0,1-1 1,0 1-1,0 0 0,-1-1 0,1 1 1,0-1-1,0 0 0,0 1 1,0-1-1,0 0 0,-1 1 0,1-1 1,0 0-1,0 0 0,0 0 1,0 0-1,0 0 0,0 0 0,0 0 1,0 0-1,0 0 0,0-1 0,0 1 1,0 0-1,-1-1 0,1 1 1,1-1-1,3-1 11,0-1-1,0 1 1,-1-1 0,1-1-1,-1 1 1,5-5 0,84-93 211,-65 68-177,41-39 0,-66 69-50,0 1 0,-1-1 0,1 1 0,0 0 1,0 0-1,1 0 0,-1 0 0,0 1 0,1-1 0,5-1 0,-8 3 1,0 0-1,0 0 1,0 0-1,0 0 1,0 0 0,0 0-1,0 0 1,-1 1-1,1-1 1,0 0-1,0 1 1,0-1 0,0 0-1,-1 1 1,1-1-1,0 1 1,0-1-1,0 1 1,1 1-2,-1 0-1,0-1 0,0 1 1,1 0-1,-1 0 1,0-1-1,-1 1 1,1 0-1,0 0 1,0 3-1,5 20-13,-3 0-1,0 1 0,-1-1 0,-2 37 0,0-3 31,0-58-12,0-1-1,0 1 0,0 0 0,-1 0 0,1 0 0,1 0 0,-1-1 0,0 1 0,0 0 1,0 0-1,0 0 0,1-1 0,-1 1 0,0 0 0,1 0 0,-1-1 0,0 1 0,1 0 1,-1-1-1,1 1 0,-1 0 0,1-1 0,0 2 0,0-2 1,0-1 0,0 1 0,-1 0 0,1 0 0,0 0 0,0 0 0,-1-1 0,1 1 0,0 0 0,-1-1 0,1 1 0,0 0 0,-1-1 0,1 1 0,-1-1 0,1 1 0,-1-1 0,1 1 0,-1-1 0,1 0 0,30-44 52,-25 36-44,4-7 11,1 0 1,0 0-1,1 1 0,1 1 1,0 0-1,31-24 0,-42 37-22,0 0 0,0-1 0,0 1 0,0 0 0,1 0 0,-1 0 0,1 0-1,-1 1 1,0-1 0,1 1 0,-1-1 0,1 1 0,3 0 0,-5 0-1,1 0 0,-1 1 1,1-1-1,-1 1 1,1-1-1,-1 1 0,1 0 1,-1 0-1,0-1 1,1 1-1,-1 0 1,0 0-1,0 0 0,1 0 1,-1 1-1,0-1 1,0 0-1,0 0 0,0 1 1,-1-1-1,1 0 1,1 3-1,1 4-10,0 1 0,0 0 0,-1 0 0,0-1 0,-1 1 0,0 1 0,0-1 0,-1 0 0,0 10 0,-2 9 12,-10 47 0,10-65-73,-1-1 0,1 1 0,-6 9 1,8-17 41,-1-1 1,1 0 0,-1 0 0,1 0-1,-1 0 1,1-1 0,-1 1-1,0 0 1,1 0 0,-1 0 0,0 0-1,0-1 1,0 1 0,0 0 0,0-1-1,0 1 1,-1 0 0,1-1 15,0 0 1,1 0-1,-1-1 1,0 1-1,0 0 1,0 0-1,0-1 1,1 1-1,-1 0 1,0-1 0,0 1-1,1-1 1,-1 1-1,0-1 1,1 1-1,-1-1 1,0 0-1,1 1 1,-1-1-1,1 0 1,-1 1-1,1-1 1,0 0-1,-1 0 1,1 0-1,-1-1 1,-10-24-213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3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294 112 17916,'1'-3'240,"0"0"0,-1-1 0,1 1 0,-1 0 0,0 0 0,0-1 0,0 1 0,-1-6 0,0 7-189,1 1-1,-1 0 0,1 0 0,-1-1 0,0 1 0,0 0 0,1 0 0,-1 0 0,0 0 0,0 0 0,0 0 0,0 0 1,0 0-1,0 0 0,0 0 0,0 1 0,-1-1 0,1 0 0,0 1 0,0-1 0,-1 1 0,1-1 0,0 1 0,-3-1 1,-1 0 175,-1 0 1,1 1 0,-1-1 0,0 1 0,1 0 0,-1 1-1,0-1 1,1 1 0,-1 0 0,1 1 0,-10 2-1,7 0-73,-1 0-1,1 1 0,0-1 0,0 2 0,0-1 0,-10 10 0,4-1-62,1 0-1,1 0 1,0 2-1,1-1 1,0 2-1,-10 22 1,15-28-40,1 0 1,1 1 0,0 0 0,1 0-1,0 0 1,1 1 0,0-1 0,0 18-1,2-27-36,0 1-1,0 0 0,0-1 0,1 1 1,-1-1-1,1 1 0,0-1 1,0 1-1,0-1 0,1 1 0,-1-1 1,1 0-1,-1 0 0,1 0 0,0 0 1,0 0-1,1 0 0,-1 0 1,1 0-1,-1-1 0,1 0 0,0 1 1,0-1-1,0 0 0,0 0 0,0-1 1,0 1-1,1-1 0,-1 1 1,1-1-1,-1 0 0,6 1 0,4-1 16,-1 0-1,1-1 0,0 0 0,-1-1 0,1-1 1,-1 0-1,1 0 0,-1-2 0,0 1 0,0-1 1,14-7-1,0-2 101,-1 0 0,0-2 0,42-32 0,-54 36-50,0 0-1,0-1 1,-1 0 0,0-1-1,-1-1 1,13-20 0,-22 29-63,1 1 0,0-1 0,-1 1 1,0-1-1,0 0 0,-1 0 0,1 0 0,-1 0 1,0 0-1,0-1 0,-1 1 0,1 0 1,-1 0-1,0-1 0,-1 1 0,1 0 0,-1 0 1,0 0-1,0 0 0,-1 0 0,0 0 1,0 0-1,0 0 0,0 0 0,-4-4 0,0 1-126,0 1 0,-1 0-1,1 0 1,-2 0 0,1 1-1,-1 0 1,0 1 0,0 0-1,0 0 1,-1 1 0,1 0-1,-1 0 1,0 1 0,-1 0-1,1 1 1,0 0 0,-1 0-1,1 1 1,-1 0 0,0 1-1,1 0 1,-1 0 0,0 1-1,1 0 1,-1 1 0,1 0-1,0 1 1,0 0 0,-15 7-1,-16 13-565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0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17612,'-6'0'2216,"8"0"-1128,2-4-407,7-2 1511,4 0-648,5-3-535,5 0-201,4 1-400,0 2-152,2 5-352,-2-1-256,-6 5-624,-4 5-441,-11 2 1081,-6 1-280,-8 1-168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0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16452,'9'11'1912,"2"-5"-1184,9-6-224,3 0 961,3-5-465,3-1-184,-3-3-1056,2 0-208,-10-7 488,-3-2-160,-6-3-232</inkml:trace>
  <inkml:trace contextRef="#ctx0" brushRef="#br0" timeOffset="1">198 1 19068,'9'3'1528,"1"4"-1063,3 2-169,2 2 600,0-2-312,-1 2-240,0 1 24,-11 2-48,-2 1-32,-8 7-88,-5 1-16,-7 9 16,-2 0 8,-2 5-280,0 0-592,6-8 624,2-5-96,7-7-88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0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75 18100,'0'0'100,"0"0"-1,-1 0 1,1 0-1,0 0 1,-1 0 0,1 0-1,0 0 1,-1 0 0,1 0-1,0 0 1,0 1 0,-1-1-1,1 0 1,0 0-1,0 0 1,-1 0 0,1 0-1,0 1 1,0-1 0,-1 0-1,1 0 1,0 1 0,0-1-1,0 0 1,-1 0-1,1 1 1,0-1 0,0 0-1,0 0 1,0 1 0,0-1-1,0 0 1,0 0 0,0 1-1,-1-1 1,1 0-1,0 1 1,0-1 0,0 0-1,0 1 1,0-1 0,1 0-1,-1 1 1,-5 19 414,5-18-262,-9 42 569,2-12-416,1 0 1,1 1-1,2 0 0,2 47 1,0-79-382,1 0-1,0 0 1,0 0 0,1 0 0,-1 0 0,0 0 0,0 0 0,0-1 0,1 1 0,-1 0 0,0 0 0,1 0 0,-1 0 0,1-1 0,-1 1 0,1 0 0,-1 0 0,1-1 0,-1 1 0,1 0 0,1 0-1,-2-1-2,1 0-1,-1 0 0,1 0 1,0 0-1,-1 0 0,1 0 1,0 0-1,-1 0 0,1 0 1,0 0-1,-1-1 0,1 1 0,-1 0 1,1 0-1,0-1 0,-1 1 1,1 0-1,-1-1 0,1 1 1,-1-1-1,1 0 0,4-4 96,0 1 0,-1-1-1,0-1 1,5-7 0,9-22 276,0-1 1,-3-1-1,17-57 1,-32 94-392,0 0 1,0-1-1,0 1 1,0 0 0,0 0-1,0 0 1,0-1 0,0 1-1,0 0 1,0 0-1,0 0 1,1 0 0,-1-1-1,0 1 1,0 0 0,0 0-1,0 0 1,0 0-1,0 0 1,0 0 0,0-1-1,1 1 1,-1 0 0,0 0-1,0 0 1,0 0 0,0 0-1,1 0 1,-1 0-1,0 0 1,0 0 0,0 0-1,0-1 1,1 1 0,-1 0-1,0 0 1,0 0-1,0 0 1,0 0 0,1 0-1,-1 0 1,0 0 0,0 1-1,0-1 1,0 0-1,1 0 1,-1 0 0,0 0-1,0 0 1,0 0 0,0 0-1,1 0 1,-1 0-1,0 0 1,0 1 0,0-1-1,0 0 1,0 0 0,0 0-1,0 0 1,1 0-1,-1 0 1,0 1 0,0-1-1,0 0 1,0 0 0,0 1-1,3 6 9,-1 0-1,1 0 0,-2 1 0,3 14 1,3 15-46,-5-32 38,-1-1 0,0 0 0,1 0 0,0 0 0,0 0 0,0 0 0,1-1 0,3 5 0,-6-7-1,1 0 0,-1-1 0,1 1 0,0-1 0,-1 1 0,1-1 0,0 0 0,-1 1 0,1-1 0,0 0 0,0 1 0,-1-1 0,1 0 0,0 0 0,0 0 0,0 1 0,-1-1 0,1 0 0,2-1 0,-2 1-1,1 0 0,-1-1 0,0 0 1,1 1-1,-1-1 0,0 0 0,1 0 1,-1 0-1,0 1 0,0-1 0,0-1 1,0 1-1,0 0 0,2-2 0,5-9 31,0 0 0,0-1 0,-1 0 0,-1 0 0,0 0 0,-1-1 0,5-18 0,-32 98-124,18-43 84,4-24 9,0 1 0,1 0 0,-1 0 1,0-1-1,0 1 0,0 0 0,0 0 0,1-1 0,-1 1 0,0 0 0,0 0 0,0 0 1,1-1-1,-1 1 0,0 0 0,0 0 0,1 0 0,-1 0 0,0 0 0,0-1 0,1 1 1,-1 0-1,0 0 0,1 0 0,-1 0 0,0 0 0,0 0 0,1 0 0,-1 0 0,0 0 1,1 0-1,-1 0 0,0 0 0,0 0 0,1 0 0,-1 1 0,0-1 0,1 0 0,-1 0 1,0 0-1,0 0 0,1 0 0,-1 1 0,0-1 0,0 0 0,0 0 0,1 0 0,-1 1 0,0-1 1,0 0-1,0 0 0,0 1 0,1-1 0,-1 0 0,0 0 0,0 1 0,0-1 0,0 0 1,0 1-1,0-1 0,0 0 0,0 0 0,0 1 0,0-1 0,0 0 0,0 1 0,0-1 1,0 1-1,2-3-1,5-5-2,1 1 0,-1 0 0,2 0 0,-1 1 0,0 0 0,1 0 0,0 1 0,11-4 0,-19 7 5,-1 1 0,1-1 0,-1 1 0,1-1 0,-1 1 0,0-1 0,1 1 0,-1-1 0,0 0 0,1 1 0,-1-1 0,0 0 0,0 1 0,1-1 0,-1 0 0,0 1 0,0-1 0,0 0 0,0 1 0,0-1 0,0 0 0,0 1 0,0-1 0,0 0 0,0 1 0,-1-1 0,1-1 0,-5-19 70,3 16-79,1 1 0,0-1 0,0 0 0,0 1 0,1-1 0,0 0 0,0 1 0,0-1-1,1-7 1,1-13 67,-2 25-61,0 0 1,0 1-1,0-1 1,-1 0-1,1 0 1,0 0-1,0 0 1,0 0-1,0 0 1,0 0-1,0 0 1,0 0-1,0 1 1,0-1-1,0 0 1,-1 0-1,1 0 1,0 0-1,0 0 1,0 0-1,0 0 0,0 0 1,0 0-1,0 0 1,-1 0-1,1 0 1,0 0-1,0 0 1,0 0-1,0 0 1,0 0-1,0 0 1,0 0-1,-1 0 1,1 0-1,0 0 1,0 0-1,0 0 1,0 0-1,0 0 1,0 0-1,0 0 0,-1 0 1,1 0-1,0-1 1,0 1-1,0 0 1,0 0-1,0 0 1,0 0-1,0 0 1,0 0-1,0 0 1,0 0-1,0 0 1,0-1-1,0 1 1,-7 10 22,7-10-22,-68 132-22,61-117 20,2 0 0,-1 1-1,2-1 1,0 1 0,1 1 0,1-1-1,-1 17 1,3-33 1,0 1 0,0 0-1,0-1 1,0 1 0,0 0 0,0-1 0,0 1-1,0 0 1,0-1 0,0 1 0,1 0 0,-1-1-1,0 1 1,0 0 0,1-1 0,-1 1 0,0-1 0,1 1-1,-1-1 1,0 1 0,1-1 0,-1 1 0,1-1-1,-1 1 1,1-1 0,-1 1 0,1-1 0,-1 0-1,1 1 1,0-1 0,-1 0 0,1 1 0,0-1-1,-1 0 1,1 0 0,-1 0 0,1 0 0,0 1 0,-1-1-1,1 0 1,0 0 0,-1 0 0,1 0 0,0-1-1,-1 1 1,1 0 0,0 0 0,-1 0 0,1 0-1,0-1 1,-1 1 0,2-1 0,5-2-5,0 0 1,0-1-1,12-7 1,-11 5-1,17-9-36,0-1 20,36-17-1,-55 30 15,1 0 0,0 1 0,0 0 0,0 0 0,0 0 0,0 1 0,0 0 0,0 0 1,1 1-1,12 0 0,-17 1 4,-1-1 1,1 1-1,-1 0 0,1 0 1,0 0-1,-1 0 1,0 0-1,1 1 1,-1-1-1,0 1 1,1 0-1,-1-1 1,0 1-1,0 0 1,-1 0-1,1 0 0,0 0 1,-1 1-1,1-1 1,2 5-1,-3-3 15,1 0 0,-1 0 0,0 0 0,0 0 0,0 1-1,0-1 1,0 0 0,-1 0 0,0 1 0,0-1 0,0 0-1,-2 6 1,-6-31 355,4-147 31,4 169-631,6 21-713,-6-21 920,0-1 0,0 1 1,0-1-1,0 0 0,1 1 0,-1-1 1,0 1-1,0-1 0,0 0 1,1 1-1,-1-1 0,0 1 0,1-1 1,-1 0-1,0 0 0,1 1 0,-1-1 1,1 0-1,-1 1 0,0-1 1,1 0-1,-1 0 0,1 0 0,-1 0 1,0 1-1,1-1 0,-1 0 0,1 0 1,-1 0-1,1 0 0,-1 0 0,1 0 1,-1 0-1,1 0 0,-1 0 1,1 0-1,-1 0 0,0-1 0,1 1 1,-1 0-1,1 0 0,-1 0 0,1-1 1,-1 1-1,0 0 0,1 0 1,-1-1-1,0 1 0,1 0 0,-1-1 1,1 1-1,18-18-525,-8 7 273,0 1 1,19-12-1,-25 19 214,0 0 1,0 0-1,0 1 1,1 0-1,-1 0 1,1 0-1,-1 1 1,1-1-1,0 2 1,5-2-1,-9 2 90,-1 0 0,1 0 0,-1 0 0,1 0 0,-1-1 0,0 1 0,1-1 0,-1 1 0,0-1 0,1 0 0,-1 1 0,0-1 0,0 0 0,0 0 0,1 0 0,-1 0 0,0 0 0,0 0 0,0 0 0,-1 0 0,1 0 0,0 0 0,0 0 0,-1-1 0,1 1 0,0 0 0,-1-1 0,1 1 0,-1 0 0,0-1 0,1 1 0,-1-1 0,0-1 0,0-3 298,0 0-1,0 0 0,0 1 0,-1-1 0,0 0 0,0 1 0,-3-9 1,4 15-307,0 0 0,1 0 0,-1 0 0,1-1 0,-1 1 0,1 0 0,-1 0 0,1-1 0,-1 1 0,1 0 0,0-1 0,-1 1 0,1 0 0,0-1 0,0 1 0,1 0 0,6 5-144,-15-28-1059,7 22 1097,0-1 0,1 1 1,-1-1-1,1 1 0,-1-1 1,0 1-1,1 0 1,-1-1-1,1 1 0,-1-1 1,1 1-1,-1 0 0,1 0 1,0-1-1,-1 1 0,1 0 1,-1 0-1,1 0 0,0-1 1,-1 1-1,1 0 1,-1 0-1,1 0 0,0 0 1,0 0-1,23-1-12,-18 1-46,8-2 124,9 0 414,-19 3 166,-10 2 346,-5 2-788,1 0-1,-1 1 1,1 0-1,0 1 1,1 0-1,-1 1 1,1 0-1,1 0 1,0 1-1,-8 10 1,15-18-114,1 0 1,-1 0-1,1 0 1,-1 0-1,1 1 0,0-1 1,0 0-1,-1 0 1,1 0-1,0 1 1,0-1-1,0 0 1,0 0-1,1 0 1,-1 1-1,0-1 0,0 0 1,1 0-1,-1 0 1,0 0-1,1 0 1,-1 1-1,1-1 1,0 0-1,-1 0 1,1 0-1,1 1 0,28 29-10,-17-20 34,47 44-18,-44-42-21,-1 1 0,0 0 0,-1 1 0,16 21 0,-28-33 27,0 0 1,-1 0-1,1 0 0,0-1 1,-1 1-1,0 1 1,0-1-1,0 0 0,0 0 1,-1 0-1,1 1 0,-1-1 1,0 0-1,0 0 0,0 1 1,0-1-1,0 0 0,-1 1 1,1-1-1,-1 0 0,0 0 1,0 0-1,0 0 1,-1 0-1,1 0 0,-1 0 1,1 0-1,-1 0 0,0-1 1,0 1-1,0-1 0,-1 1 1,1-1-1,-1 0 0,-3 3 1,3-3 11,0 0 1,-1 0-1,1 0 1,-1 0-1,1 0 1,-1-1-1,1 0 1,-1 0-1,0 0 1,0 0-1,0 0 1,0-1-1,1 0 1,-1 0 0,0 0-1,0 0 1,0 0-1,0-1 1,0 0-1,1 0 1,-1 0-1,0 0 1,0 0-1,1-1 1,-1 0-1,1 1 1,0-1-1,-1-1 1,-3-3-1,4 4-183,1-1 0,-1 0 0,1 0-1,0 0 1,0 0 0,0 0-1,0 0 1,1 0 0,-1-1 0,1 1-1,0-1 1,0 1 0,0-1 0,0 1-1,1-1 1,0 1 0,-1-1 0,1 0-1,0 1 1,1-1 0,-1 0-1,1 1 1,0-1 0,-1 1 0,2-1-1,-1 1 1,0-1 0,1 1 0,-1 0-1,1 0 1,0 0 0,3-4 0,10-11-795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0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41 122 14163,'11'2'836,"0"0"-1,0-2 1,0 1-1,0-1 1,1-1-1,-1 0 1,0-1 0,14-3-1,-20 3-609,-1 1-1,1-1 1,-1 0-1,0 0 1,0-1 0,1 1-1,-2-1 1,1 0-1,0 0 1,0 0-1,-1 0 1,0 0-1,0-1 1,0 0 0,0 0-1,0 0 1,-1 0-1,0 0 1,1 0-1,-2-1 1,1 1 0,1-7-1,-2 10-185,-1 0-1,1 0 1,-1-1 0,0 1 0,1 0-1,-1 0 1,0 0 0,0-1-1,0 1 1,0 0 0,0 0 0,0-1-1,0 1 1,0 0 0,-1 0-1,1 0 1,-1 0 0,1-1 0,0 1-1,-1 0 1,0 0 0,1 0-1,-1 0 1,0 0 0,1 0 0,-2-1-1,0 1 0,0 0-1,0 0 0,1 1 1,-1-1-1,0 1 1,0-1-1,0 1 0,0 0 1,0-1-1,1 1 0,-1 0 1,0 0-1,0 0 0,-4 1 1,-4 1 40,1 1-1,-1-1 1,1 1 0,0 1 0,-13 6 0,11-3-47,1 0 1,-1 1-1,1 0 1,1 0-1,0 1 1,0 0-1,0 1 1,-11 17-1,16-21-47,1-1 0,0 0-1,0 1 1,0-1-1,1 1 1,0 0-1,0 0 1,0 0 0,1 0-1,0 0 1,0 0-1,1 0 1,0 0 0,0 0-1,0 1 1,0-1-1,1 0 1,0 0 0,1 0-1,1 6 1,-1-8-45,0-1 0,0 1 1,0-1-1,1 1 0,-1-1 0,1 0 1,0 0-1,0 0 0,0 0 0,0-1 0,0 1 1,1-1-1,-1 0 0,1 0 0,0 0 1,7 3-1,-3-3-2,0 1-1,0-1 1,1 0 0,-1-1 0,1 0 0,-1 0-1,12-1 1,32-8-251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0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16972,'2'-3'409,"19"-21"2863,-21 24-3208,1 0 1,-1 0 0,0-1-1,1 1 1,-1 0 0,1 0-1,0-1 1,-1 1 0,1 0-1,-1 0 1,1 0-1,-1 0 1,1 0 0,-1 0-1,1 0 1,-1 0 0,1 0-1,-1 0 1,1 0 0,0 0-1,-1 0 1,1 1-1,-1-1 1,1 0 0,-1 0-1,1 1 1,-1-1 0,0 0-1,1 0 1,-1 1-1,1-1 1,-1 1 0,1-1-1,-1 0 1,0 1 0,1-1-1,-1 1 1,0-1 0,0 1-1,1-1 1,-1 1-1,0-1 1,0 1 0,0-1-1,1 1 1,-1-1 0,0 1-1,0-1 1,0 1-1,0 0 1,4 15 457,0 0 0,-1 0 0,-1 0-1,0 0 1,-1 21 0,-1-19-326,1 1-1,0-1 0,8 29 1,-9-46-189,0 0 0,0 0 0,0 0 1,1 0-1,-1 0 0,0 0 0,1 0 0,-1 0 0,1 0 0,-1 0 1,1 0-1,-1 0 0,1 0 0,0 0 0,-1-1 0,1 1 0,0 0 1,0 0-1,0-1 0,-1 1 0,1-1 0,0 1 0,0-1 0,0 1 1,0-1-1,0 1 0,0-1 0,0 0 0,0 1 0,0-1 0,0 0 1,0 0-1,0 0 0,1 0 0,-1 0 0,0 0 0,0 0 0,0 0 1,0-1-1,0 1 0,0 0 0,2-1 0,3-2 1,0-1 0,0 1 0,0-1 0,0 0 0,6-7 0,-5 6-6,47-45 19,-38 34-4,0 1 0,25-19 0,-40 34-17,0-1-1,-1 0 0,1 1 1,0-1-1,0 1 1,0-1-1,-1 1 0,1-1 1,0 1-1,0 0 0,0 0 1,0-1-1,0 1 1,0 0-1,0 0 0,0 0 1,0 0-1,0 0 0,0 0 1,0 0-1,2 1 1,-3-1 2,1 1 0,-1-1 1,1 1-1,-1-1 1,1 1-1,-1 0 0,1-1 1,-1 1-1,0 0 1,1-1-1,-1 1 1,0 0-1,0 0 0,1-1 1,-1 1-1,0 0 1,0 0-1,0-1 1,0 1-1,0 1 0,0 7 19,-1-1 0,-1 0-1,-2 14 1,3-20-23,-7 27 96,-2 1 1,-1-1 0,-26 47-1,-56 76 499,72-119-456,17-28-156,2-2-57,0 0 0,0 0 0,0 0 0,0 0 0,0 0 0,1 1 0,0-1 1,-1 1-1,1-1 0,0 1 0,1-1 0,-1 1 0,0 5 0,1-8 37,0-1-1,0 0 0,0 0 1,0 0-1,0 0 0,1 1 0,-1-1 1,0 0-1,0 0 0,0 0 0,0 0 1,0 0-1,0 0 0,0 1 1,1-1-1,-1 0 0,0 0 0,0 0 1,0 0-1,0 0 0,0 0 1,1 0-1,-1 0 0,0 0 0,0 0 1,0 0-1,0 1 0,1-1 1,-1 0-1,0 0 0,0 0 0,0 0 1,0 0-1,1 0 0,-1-1 1,0 1-1,0 0 0,0 0 0,0 0 1,1 0-1,-1 0 0,0 0 0,0 0 1,0 0-1,0 0 0,0 0 1,1 0-1,-1-1 0,0 1 0,0 0 1,0 0-1,0 0 0,0 0 1,0 0-1,0 0 0,0-1 0,1 1 1,-1 0-1,0 0 0,0 0 1,0 0-1,0-1 0,0 1 0,7-10-385,2-7-242,-1-6-129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21181,'0'11'2208,"0"2"-1568,-4 10-216,-4 5 1265,0 7-817,-4 0-224,2 2-336,0-3-8,1-7-256,2-4-160,3-12-664,9-10-824,7-7 1111,2-9-167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0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7 383 18068,'0'2'136,"0"-1"-1,0 0 1,0 0 0,0 1-1,0-1 1,0 0 0,1 0-1,-1 1 1,0-1 0,1 0-1,-1 0 1,1 0 0,-1 0 0,1 1-1,-1-1 1,1 0 0,1 1-1,-2-2-45,1 1 0,-1-1 0,1 0 0,-1 0 0,1 1-1,0-1 1,-1 0 0,1 0 0,-1 0 0,1 0 0,0 0-1,-1 0 1,1 0 0,0 0 0,-1 0 0,1 0 0,-1 0-1,1 0 1,0 0 0,-1-1 0,1 1 0,-1 0 0,1 0-1,0-1 1,3-1 161,-1-1-1,1 1 1,-1-1-1,0 0 1,0 1-1,0-2 1,0 1-1,4-6 1,-1 0 68,0-1 1,-1 0-1,8-20 0,-12 25-188,1 1-1,-1-1 1,0 1-1,0-1 1,0 0-1,-1 1 1,1-1-1,-1 0 1,0 0-1,-1 1 1,1-1-1,-2-4 1,2 8-116,0 1 0,0 0 0,0-1 1,0 1-1,0 0 0,0-1 1,-1 1-1,1 0 0,0-1 0,0 1 1,0 0-1,0 0 0,-1-1 1,1 1-1,0 0 0,0 0 0,0-1 1,-1 1-1,1 0 0,0 0 0,0-1 1,-1 1-1,1 0 0,0 0 1,-1 0-1,1 0 0,0 0 0,-1-1 1,1 1-1,0 0 0,-1 0 1,1 0-1,0 0 0,-1 0 0,1 0 1,0 0-1,-1 0 0,1 0 1,-1 1-1,-12 10 205,-8 22-116,9-7-95,-15 47 1,24-62-12,0 1 0,0 0-1,1 0 1,1 0 0,0 0 0,1 21 0,0-31 2,0 0 1,0 0-1,0 0 1,1 0-1,-1 0 1,1 0 0,-1 0-1,1 0 1,0 0-1,-1 0 1,1-1-1,0 1 1,0 0 0,0 0-1,1-1 1,-1 1-1,0 0 1,1-1-1,-1 0 1,1 1 0,-1-1-1,1 0 1,-1 0-1,1 1 1,0-1-1,0-1 1,0 1 0,0 0-1,-1 0 1,1-1-1,0 1 1,0-1-1,0 1 1,0-1 0,0 0-1,0 0 1,1 0-1,-1 0 1,0 0-1,4-2 1,4 0-3,0-1 1,1 0-1,-1-1 0,0 0 1,0 0-1,14-10 1,7-7-4,-1-1 1,-1-1 0,-2-1 0,0-2-1,-1 0 1,-2-2 0,0-1 0,-3-1-1,0 0 1,27-56 0,-40 69 13,-1-1-1,-1 1 1,0-2 0,5-35 0,-10 53-10,-1-1 1,0 1-1,0 0 1,1 0 0,-1-1-1,0 1 1,0 0-1,0 0 1,0-1-1,-1 1 1,1 0-1,0 0 1,0-1-1,-1 1 1,1 0 0,-1 0-1,1 0 1,-1-1-1,1 1 1,-1 0-1,0 0 1,0 0-1,1 0 1,-1 0-1,0 0 1,-2-1 0,2 2-1,-1 0 0,1-1 0,0 1 0,-1 0 0,1 0 0,-1 0 1,1 0-1,0 1 0,-1-1 0,1 0 0,0 1 0,-1-1 1,1 1-1,0-1 0,-1 1 0,1-1 0,0 1 0,0 0 1,0 0-1,-1-1 0,1 1 0,0 0 0,0 0 0,-1 2 1,-10 10-2,0 0 0,1 1 0,1 0 1,0 1-1,1 0 0,-7 18 1,0 0-3,-20 70 0,31-83 6,0 1 0,1-1 1,-1 35-1,4-47-7,1 1 0,0 0 0,1-1 0,0 1 0,1-1 0,0 1 0,0-1 0,0 1 0,1-1 0,1 0 0,5 10 0,-8-15-36,1-1-1,0 1 1,0-1 0,0 1 0,0-1-1,0 0 1,0 1 0,1-1 0,-1 0 0,1-1-1,0 1 1,-1 0 0,1-1 0,0 0-1,0 1 1,0-1 0,0 0 0,0 0-1,0-1 1,0 1 0,1-1 0,-1 0 0,0 1-1,0-1 1,5-1 0,-4 0-11,1 0-1,-1 0 1,1-1 0,-1 1-1,0-1 1,0 0 0,0 0-1,0 0 1,0-1 0,0 0-1,0 1 1,-1-1 0,0-1-1,1 1 1,-1 0 0,0-1-1,3-4 1,16-36-309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0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19788,'-12'9'1513,"6"8"-1193,6 2-128,11 3 184,4-1-544,11 1 192,1-1-128,13-2-80</inkml:trace>
  <inkml:trace contextRef="#ctx0" brushRef="#br0" timeOffset="1">582 369 19780,'-28'23'3070,"-43"44"-1,63-58-2821,0 1 1,0-1-1,1 2 1,1-1-1,0 1 1,0 0-1,1 0 1,-6 19-1,10-28-225,0 0-1,1 0 0,-1 0 1,1 0-1,-1 0 0,1 0 1,0 0-1,0 0 1,0 0-1,0 0 0,0 0 1,0 0-1,1-1 0,-1 1 1,1 3-1,0-5-13,-1 1 0,1-1 0,-1 1 0,1-1 0,-1 0 0,1 1 0,-1-1 0,1 0 0,0 1 0,-1-1-1,1 0 1,-1 0 0,1 1 0,0-1 0,-1 0 0,1 0 0,0 0 0,-1 0 0,1 0 0,0 0 0,-1 0 0,1 0 0,0 0 0,-1 0 0,1-1 0,-1 1 0,1 0 0,0 0 0,0-1 0,5-2 26,1 0 0,-1 0 1,0-1-1,0 0 0,0 0 1,8-8-1,11-13 25,-2-2-1,0 0 1,32-51 0,42-100 109,-85 155-156,-7 13-2,1-1 0,-1 1 0,-1-1 0,0 0 0,-1 0 1,4-18-1,-7 29-11,0 0 1,0 0 0,0-1-1,0 1 1,0 0 0,0 0-1,0 0 1,0 0 0,0-1 0,0 1-1,0 0 1,0 0 0,0 0-1,0 0 1,0-1 0,0 1-1,0 0 1,0 0 0,0 0-1,0 0 1,0-1 0,-1 1-1,1 0 1,0 0 0,0 0 0,0 0-1,0 0 1,0 0 0,0-1-1,0 1 1,-1 0 0,1 0-1,0 0 1,0 0 0,0 0-1,0 0 1,0 0 0,-1 0-1,1 0 1,0 0 0,0 0 0,0 0-1,0 0 1,-1 0 0,1 0-1,0 0 1,0 0 0,0 0-1,0 0 1,-1 0 0,1 0-1,0 0 1,0 0 0,0 0-1,0 0 1,0 0 0,-1 0 0,1 0-1,0 0 1,0 0 0,0 0-1,0 0 1,0 1 0,-1-1-1,1 0 1,0 0 0,0 0-1,0 0 1,0 1 0,-11 9 21,-2 8 2,1 1 1,1 0-1,0 1 0,-14 42 0,14-33-123,3 1 1,0 1-1,-3 31 1,9-53-11,1 0-1,0 0 1,1 1 0,0-1-1,1 0 1,-1 0-1,2 0 1,-1 0 0,6 16-1,3-6-179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0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58 13915,'2'-2'448,"0"-1"0,0 1 0,0-1 0,0 0 0,0 0 0,0 0 0,-1 0 0,1 0-1,-1-1 1,0 1 0,1-4 0,-2 6-300,0 0-1,0 0 1,0 1-1,0-1 0,0 0 1,0 1-1,0-1 0,0 0 1,0 1-1,0-1 1,0 0-1,0 1 0,0-1 1,-1 0-1,1 1 1,0-1-1,0 0 0,-1 1 1,1-1-1,-1 1 1,1-1-1,0 1 0,-1-2 1,0 2-4,-1 0 1,1-1-1,0 1 1,0 0-1,0 0 1,0-1-1,0 1 1,0 0-1,0 0 1,-1 0-1,1 0 1,0 1-1,0-1 1,0 0-1,0 0 1,0 1-1,0-1 1,0 1-1,-2 0 0,-2 2 85,-1 0 0,1 0 0,0 0-1,1 1 1,-1-1 0,1 1-1,-1 0 1,-6 9 0,-28 42 604,29-39-696,0 0 0,2 1 1,-11 26-1,16-34-113,0-1 1,1 1 0,0 0-1,1 0 1,-1 1-1,2-1 1,-1 0-1,1 0 1,2 10 0,-2-17-25,0 0 1,0 0-1,1 0 1,-1 0-1,1 0 1,-1 0-1,1 0 1,0 0-1,0 0 1,0-1 0,0 1-1,0 0 1,0-1-1,0 1 1,1-1-1,-1 1 1,1-1-1,-1 1 1,1-1-1,-1 0 1,1 0-1,0 0 1,2 1 0,-1-1 0,1 0 1,-1 0 0,1-1 0,-1 1 0,1-1 0,-1 0-1,1 0 1,-1 0 0,1-1 0,-1 1 0,1-1 0,4-1-1,5-3 2,1-1-1,0 0 0,-1 0 1,-1-1-1,17-12 0,4-8-3,-1-1-1,-1-1 1,-1-2-1,-2-2 1,-1 0-1,26-44 1,-64 97 6,0 1 1,1 0 0,1 1-1,1 0 1,1 0 0,-6 37 0,12-57-5,1 0 1,0 0 0,-1 0 0,1 0 0,0 1 0,0-1-1,0 0 1,0 0 0,1 0 0,-1 0 0,0 0-1,1 0 1,-1 0 0,1 0 0,0-1 0,0 1 0,0 0-1,1 3 1,0-4 1,-1-1-1,0 1 1,0 0-1,1 0 1,-1 0-1,0-1 1,1 1-1,-1 0 1,0-1-1,1 0 1,-1 1 0,1-1-1,-1 0 1,1 0-1,-1 1 1,1-1-1,-1 0 1,1-1-1,1 1 1,5-1 5,0-1 1,-1 0 0,1-1 0,-1 0-1,1 0 1,-1 0 0,12-9-1,-5 3-9,-1 0 0,0-1 0,0-1 0,-1 0 0,-1 0 1,1-1-1,-2-1 0,0 0 0,-1 0 0,13-24 0,-22 32-40,-5 11 35,-8 14 14,-3 12 49,2 0 1,-20 64-1,34-95-51,0 0-1,-1 0 1,1-1 0,0 1-1,0 0 1,0 0-1,-1 0 1,1-1 0,0 1-1,0 0 1,0 0 0,1-1-1,-1 1 1,0 0 0,0 0-1,0 0 1,0-1 0,1 1-1,-1 0 1,0-1-1,1 1 1,-1 0 0,1 0-1,-1-1 1,1 1 0,-1-1-1,1 1 1,-1 0 0,1-1-1,-1 1 1,1-1-1,0 0 1,-1 1 0,1-1-1,0 1 1,-1-1 0,1 0-1,0 1 1,0-1 0,-1 0-1,1 0 1,0 0-1,1 0 1,5 1 22,-1-1-1,1 0 1,0 0-1,10-2 1,2 0-1,-3 4-14,-15-2-9,0 1-1,0-1 0,0 0 0,0 1 1,0-1-1,0 0 0,0 0 1,0 0-1,0 0 0,0 0 0,0 0 1,0 0-1,0 0 0,0 0 1,0 0-1,0-1 0,0 1 0,0 0 1,0-1-1,0 1 0,0-1 1,0 1-1,-1-1 0,1 1 0,0-1 1,0 0-1,0 1 0,-1-1 1,1 0-1,1-1 0,4-10-5,1-1-1,1 1 1,10-12 0,16-25 35,-32 45-34,0 1 1,0-1-1,0 1 0,1 0 0,0 0 1,-1 0-1,1 0 0,0 0 0,1 1 1,-1-1-1,0 1 0,1 0 0,-1 0 1,1 0-1,0 0 0,6-1 0,2 0-35,-1 1 1,1 0-1,-1 1 0,20 1 0,-27 0 23,-1 0-1,1 0 0,-1 0 1,1 1-1,-1-1 1,0 1-1,1 0 1,-1 0-1,0 0 0,0 1 1,1-1-1,-1 1 1,0-1-1,4 5 1,-5-4 6,0 0 0,0 0 0,-1 0 0,1 0 0,-1 1 0,1-1 0,-1 1 0,0-1 0,0 1 0,0-1 0,0 1 0,0 0 0,-1 0 0,1-1 0,-1 1 0,0 0 0,0 0 0,0 4 0,-2 8 26,0-1 0,-2 0 0,1 0 0,-2 0 0,0 0 0,0-1 0,-8 14 0,-2 4 162,41-100-52,23-108 0,-44 155-119,-5 22-14,0 1 0,0-1-1,0 0 1,0 1-1,0-1 1,0 0-1,0 1 1,0-1-1,0 0 1,0 1 0,0-1-1,0 0 1,0 1-1,1-1 1,-1 0-1,0 1 1,0-1-1,0 0 1,0 0-1,1 1 1,-1-1 0,0 0-1,0 0 1,0 1-1,1-1 1,-1 0-1,0 0 1,0 1-1,1-1 1,-1 0-1,0 0 1,1 0 0,16 4-88,31-6-16,-24 1 17,-20 1 78,-1 0-1,1 0 0,-1 0 1,1 1-1,-1 0 1,1 0-1,-1 0 1,0 0-1,0 0 0,1 1 1,-1-1-1,0 1 1,0 0-1,0 0 1,-1 0-1,1 0 1,0 0-1,-1 1 0,0-1 1,4 5-1,-4-3 2,0-1 0,0 1-1,-1 0 1,1 0 0,-1 1-1,0-1 1,0 0 0,0 0-1,-1 0 1,1 1-1,-1-1 1,0 0 0,0 1-1,-1-1 1,1 0 0,-2 6-1,0-3 25,-1 0 0,1 0 0,-1-1 1,-5 9-1,-7 21 117,14-36-126,1 0 1,0 1-1,0-1 0,0 0 1,0 1-1,-1-1 1,1 0-1,0 1 1,0-1-1,0 0 1,0 1-1,0-1 1,0 1-1,0-1 0,0 0 1,0 1-1,0-1 1,0 0-1,0 1 1,0-1-1,0 1 1,0-1-1,1 0 0,-1 1 1,0-1-1,0 0 1,0 1-1,1-1 1,-1 0-1,0 0 1,0 1-1,1-1 1,-1 0-1,0 1 0,0-1 1,1 0-1,-1 0 1,15-5 108,15-17-7,-1-8-48,38-50 0,-54 64-49,-6 12-58,-5 11 33,-6 23 19,3-18-18,0-9 17,1-1 0,0 0 0,0 1 0,0-1 0,1 0 0,-1 1 0,0-1 0,1 0 0,-1 1 0,1-1 0,0 0 0,0 0 0,1 2 0,-1-3 3,0 0 0,0 0 0,1 0 0,-1 0 0,0 0 0,0 0 0,1-1-1,-1 1 1,0 0 0,1-1 0,-1 1 0,0-1 0,1 0 0,-1 1 0,1-1 0,-1 0 0,1 0 0,-1 0-1,1 0 1,-1 0 0,1 0 0,2-1 0,8-2 5,0 0-1,0-1 0,0 0 1,-1-1-1,0 0 1,0-1-1,13-8 1,2-1-8,-24 14 0,0 0 0,0-1 0,0 1 0,0 0 0,0-1 0,0 1 0,-1-1 0,1 0 0,-1 1 0,1-1 0,-1 0 0,0 0 0,0 0 0,0 0 0,0 0 0,1-3 0,-2 4 1,1 0-1,-1 0 0,0 0 1,0 0-1,-1 0 0,1 0 1,0 0-1,0 0 1,0 0-1,-1 0 0,1 0 1,0 0-1,-1 0 1,1 0-1,-1 1 0,1-1 1,-1 0-1,1 0 0,-1 0 1,0 1-1,0-1 1,1 0-1,-1 1 0,0-1 1,0 0-1,1 1 1,-1-1-1,0 1 0,0 0 1,0-1-1,0 1 0,0 0 1,0-1-1,0 1 1,0 0-1,0 0 0,0 0 1,-1 0-1,-2-1 2,1 1 0,-1 0 0,1 0 1,0 0-1,-1 0 0,1 1 0,-1-1 0,1 1 0,-1 0 0,1 0 0,0 0 0,0 1 1,0-1-1,0 1 0,0 0 0,0 0 0,0 0 0,0 0 0,-3 3 0,-1 2 24,-1 0 0,1 1 0,0 0 0,1 1 0,-6 9 0,8-11 8,0-1 0,1 1-1,0 0 1,0 0 0,0 1-1,1-1 1,0 0 0,1 1-1,-1 14 1,2-20-47,0 1-1,0-1 1,0 1-1,0-1 1,1 1-1,-1-1 1,1 1-1,-1-1 1,1 0-1,0 1 1,0-1-1,0 0 1,1 0-1,-1 1 1,0-1-1,1 0 1,-1 0 0,1 0-1,0-1 1,0 1-1,0 0 1,0-1-1,0 1 1,0-1-1,0 0 1,0 1-1,0-1 1,1 0-1,-1-1 1,1 1-1,-1 0 1,0 0-1,5-1 1,2 1-139,-1 0 1,1-1-1,0-1 1,0 1-1,-1-1 0,1-1 1,-1 0-1,1 0 1,13-6-1,10-6-273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0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20140,'-11'44'3880,"8"-37"-3514,1 0 0,0 1 0,0-1 0,1 1 0,0 0 0,0-1-1,1 1 1,0 0 0,1 8 0,-1-15-342,0-1 1,0 1-1,1 0 0,-1 0 0,0 0 0,0 0 1,1 0-1,-1 0 0,1 0 0,-1 0 0,1-1 1,-1 1-1,1 0 0,-1 0 0,1-1 0,0 1 1,-1 0-1,1-1 0,0 1 0,0 0 0,0-1 1,-1 1-1,1-1 0,2 1 0,-2-1-2,1 1 1,0-1-1,0 0 1,-1 0-1,1 0 0,0 0 1,0 0-1,0-1 0,-1 1 1,1-1-1,0 1 1,2-2-1,3-1 18,1-1 0,-1 0 0,1 0 0,8-8 0,17-17 29,15-11 52,-44 37-115,0 0 0,1 1-1,-1 0 1,0 0 0,1 0-1,-1 0 1,1 1 0,0-1-1,-1 1 1,7 0 0,-10 0-6,1 1 0,0 0 1,-1 1-1,1-1 1,0 0-1,-1 0 0,1 1 1,-1-1-1,1 1 1,0-1-1,-1 1 0,1 0 1,-1-1-1,0 1 1,1 0-1,-1 0 0,0 0 1,1 0-1,1 3 1,-1-1 1,0 0 0,0 0 0,0 0 0,0 0 1,0 1-1,-1-1 0,1 1 0,0 4 1,1 6 10,0 0 0,-1 0 0,-1 20 0,-1-26-3,3 16 135,3-20-28,5-11 17,25-33 81,-23 25-162,0 0 0,20-16 0,-29 28-50,0 0 0,0 0-1,0 0 1,0 1 0,1-1 0,-1 1-1,1 1 1,-1-1 0,1 0-1,-1 1 1,1 0 0,0 0 0,0 0-1,6 1 1,-7 0-7,-1 1-1,0-1 1,0 1-1,0 0 1,0 0-1,0 1 1,-1-1-1,1 0 1,0 1-1,0 0 1,-1-1-1,1 1 1,-1 0-1,0 1 1,0-1-1,1 0 1,-1 1-1,-1-1 1,1 1-1,0-1 1,-1 1 0,1 0-1,-1 0 1,0 0-1,2 3 1,-1 1-4,0 0 0,0 0 0,0 0 0,-1 1 0,1-1 1,-2 0-1,1 1 0,-1-1 0,-2 13 0,2-19-21,0 0 0,0 1 0,0-1 0,-1 0 0,1 1 0,-1-1 0,1 0 0,-1 0 0,1 1 0,-1-1 0,0 0 0,0 0 0,-1 2 0,1-3-33,1 1-1,-1-1 0,1 0 0,-1 1 1,1-1-1,-1 0 0,0 0 0,1 0 1,-1 1-1,1-1 0,-1 0 0,0 0 1,1 0-1,-1 0 0,0 0 0,1 0 1,-1 0-1,0 0 0,1 0 0,-2-1 1,-2 0-236,0-1 1,0 0 0,1 0 0,-1 0-1,0-1 1,-5-4 0,4 3 421,-15-11-781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4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20 13027,'5'-3'339,"-2"0"181,1 1 1,-1 0-1,1 0 1,-1 0-1,8-3 1,-10 5-439,-1 0 0,1 0 1,-1 0-1,1 0 0,-1 0 1,0 0-1,1 0 0,-1 0 1,1 0-1,-1 0 0,1 0 1,-1 0-1,0 0 0,1 1 1,-1-1-1,1 0 0,-1 0 1,0 0-1,1 1 0,-1-1 1,0 0-1,1 0 0,0 1 1,-1 0 42,1 0 0,-1 0 1,1 0-1,-1 0 0,0 0 0,1 0 1,-1 0-1,0 0 0,0 0 1,0 0-1,0 1 0,0-1 1,0 0-1,0 1 0,-2 17 543,-2 1 0,0-1 0,-1 0 0,-10 23-1,6-15-318,-216 625 1192,44-216-1410,176-424-152,1-2-64,-1-1 0,0 1 0,0 0 0,-1-1 1,0 0-1,0-1 0,-1 1 0,-1-1 0,-8 7 1,16-14 53,-1-1 1,0 1 0,1-1 0,-1 1-1,1-1 1,-1 0 0,0 0 0,0 1-1,1-1 1,-1 0 0,0 0 0,1 0-1,-1 0 1,0 1 0,0-1 0,1 0-1,-1 0 1,0-1 0,0 1 0,1 0-1,-1 0 1,0 0 0,1 0-1,-1-1 1,0 1 0,0 0 0,1-1-1,-1 1 1,1 0 0,-1-1 0,0 1-1,1-1 1,-1 0 0,-2-1-12,1-1 1,0 0 0,1 0-1,-1 0 1,0 1-1,1-2 1,-2-2-1,-11-37-371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0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79 14411,'40'-19'3922,"-38"17"-3533,0 1 0,1-1 0,-1 0 0,0 1 0,-1-1 0,1 0 0,0 0 1,0 0-1,-1 0 0,1-1 0,-1 1 0,0 0 0,0-1 0,2-3 0,-3 6-292,0-1 0,0 1 0,0-1 0,1 0 0,-1 1 1,0-1-1,0 0 0,0 1 0,0-1 0,0 0 0,-1 1 0,1-1 0,0 1 0,0-1 0,0 0 0,0 1 0,-1-1 0,1 1 0,0-1 0,-1 0 0,1 1 1,0-1-1,-1 1 0,1-1 0,-1 1 0,0-1 0,-18-7 1280,13 8-1160,0-1 1,0 1-1,0 0 0,-11 1 0,5 2-70,0 0 0,0 1 0,1 0 0,0 1 0,-20 12 0,24-14-115,1 1 0,0 0 0,0 1 0,0 0 0,1 0 0,0 0 0,0 0 0,0 1 0,0 0 0,-6 11 0,11-16-32,-1-1 0,1 1 0,0-1 1,0 1-1,-1-1 0,1 1 0,0-1 1,0 1-1,0-1 0,0 1 0,0-1 1,0 1-1,0-1 0,0 1 0,0-1 1,0 1-1,0-1 0,0 1 0,0-1 1,0 1-1,0-1 0,1 1 0,-1-1 1,0 1-1,0-1 0,1 0 0,-1 1 1,0-1-1,1 1 0,-1-1 0,0 0 1,1 1-1,-1-1 0,1 0 0,-1 1 1,0-1-1,1 0 0,-1 1 0,1-1 1,-1 0-1,1 0 0,-1 0 0,1 0 1,-1 1-1,1-1 0,-1 0 0,1 0 1,0 0-1,30 1-58,-25-1 40,51-4-166,-26 1 20,41 1 0,-64 3 128,0-1 0,-1 1-1,1 1 1,0-1 0,-1 1 0,1 1 0,-1-1 0,0 1-1,0 0 1,10 7 0,-15-9 40,0 0 1,0 1-1,0-1 1,0 1-1,0-1 1,0 1-1,-1 0 0,1 0 1,-1-1-1,1 1 1,-1 0-1,0 1 1,1-1-1,-1 0 0,0 0 1,0 0-1,-1 1 1,1-1-1,0 1 0,-1-1 1,0 0-1,1 1 1,-1-1-1,0 1 1,0-1-1,0 0 0,-1 5 1,-1-3 30,1 0-1,-1-1 1,0 1 0,0 0-1,0 0 1,-1-1 0,1 0-1,-1 1 1,0-1 0,0 0-1,0 0 1,0-1 0,0 1-1,-1-1 1,-4 4 0,-5 1 17,0-1 0,-1 0-1,1-1 1,-1 0 0,-1-1 0,1-1 0,-1 0 0,1-1 0,-1-1 0,-21 0-1,25-1-139,1-1-1,-1 0 0,0-1 1,1 0-1,-1-1 0,-16-6 1,21 6 34,1 1 1,-1-1-1,1-1 1,-1 1 0,1-1-1,0 0 1,0 0 0,1 0-1,-1-1 1,1 0-1,-6-9 1,-3-16-256,5-5-141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0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 21469,'-9'-1'6257,"0"2"-5433,4 4-464,1 1-136,4-1 624,0-1-303,6-2-601,0-2-809,2-2 793,-1-2-152,1-3-96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24 176 14739,'8'3'548,"0"-1"-1,0 0 1,1 0-1,-1-1 1,1 0-1,-1 0 1,1-1-1,0 0 1,-1 0-1,1-1 1,-1 0-1,1-1 1,-1 0-1,14-5 1,-16 5-404,-1-1 1,1 1-1,-1-1 1,1-1 0,-1 1-1,0-1 1,0 0-1,-1 0 1,1 0-1,-1-1 1,0 0-1,0 0 1,0 0-1,-1 0 1,0 0-1,0-1 1,0 0-1,0 1 1,-1-1-1,3-11 1,-5 14-101,1 1 0,0-1 1,-1 0-1,0 1 0,1-1 1,-1 0-1,0 0 0,-1 1 0,1-1 1,0 0-1,-1 0 0,0 1 0,1-1 1,-1 1-1,0-1 0,0 1 1,-1-1-1,1 1 0,-2-4 0,1 5-23,0-1 0,1 1 0,-1 0 0,0-1 0,0 1 0,0 0 0,0 0 0,0 0-1,0 0 1,-1 0 0,1 1 0,0-1 0,0 1 0,0-1 0,-1 1 0,1 0 0,0 0-1,-1 0 1,1 0 0,0 0 0,0 1 0,-1-1 0,-2 2 0,-4 0 4,0 1 1,0 0-1,1 1 1,-1 0-1,1 1 0,0-1 1,0 2-1,1-1 1,0 1-1,-1 0 1,2 0-1,-8 9 0,3-1-15,0-1 0,1 2 0,1-1 0,0 1-1,-10 26 1,16-36-9,1 1-1,1-1 1,-1 1 0,1 0-1,0-1 1,0 1-1,0 0 1,1-1-1,0 1 1,0 0 0,1 6-1,0-10 0,-1 0 0,1 0 0,0 0 0,0 0 0,0 1 0,0-1-1,0 0 1,0 0 0,0-1 0,0 1 0,1 0 0,-1 0 0,1-1 0,-1 1 0,1-1 0,0 1 0,0-1-1,0 1 1,0-1 0,0 0 0,0 0 0,0 0 0,0 0 0,0-1 0,0 1 0,0 0 0,1-1-1,-1 0 1,4 1 0,2-1 6,0 0 1,0-1-1,0 1 0,0-1 0,-1-1 0,1 0 1,0 0-1,-1 0 0,1-1 0,-1 0 0,1-1 1,7-5-1,11-7-12,43-36-1,-47 34 15,-20 17-4,1-2-6,-1 1 1,1 0-1,1 0 0,-1 0 1,0 0-1,4-1 0,-6 3 1,0 0 1,-1 0-1,1-1 0,-1 1 0,1 0 1,0 0-1,-1 0 0,1 1 0,0-1 0,-1 0 1,1 0-1,0 0 0,-1 0 0,1 0 1,-1 1-1,1-1 0,-1 0 0,1 1 1,0-1-1,-1 0 0,1 1 0,-1-1 0,1 1 1,-1-1-1,0 0 0,1 1 0,-1-1 1,1 1-1,-1 0 0,0-1 0,0 1 0,1-1 1,-1 1-1,0-1 0,0 1 0,1 0 1,-1-1-1,0 1 0,0 0 0,0-1 0,0 1 1,0 1-1,3 23 29,0 0 0,-2 43 1,-2-39 13,6 43 0,-5-71-33,0 1 1,0 0-1,0-1 0,1 1 0,-1 0 0,1-1 0,-1 1 0,1 0 0,0-1 0,-1 1 1,1-1-1,0 1 0,0-1 0,0 1 0,0-1 0,0 0 0,0 0 0,1 1 0,-1-1 1,0 0-1,1 0 0,1 1 0,-2-2 1,1 0 0,-1 0 0,1 0 0,-1 0-1,1 0 1,0 0 0,-1 0 0,1 0 0,-1-1 0,1 1 0,-1-1 0,1 1 0,-1-1 0,1 1 0,-1-1 0,0 0-1,1 0 1,-1 0 0,0 0 0,1 0 0,-1 0 0,0 0 0,0 0 0,1-2 0,15-16 121,25-35 1,-33 39-98,1 2 0,0-1-1,1 1 1,1 1 0,0 0 0,26-19 0,-36 30-36,-1-1 0,1 1 0,0 0 0,-1 0 0,1 0 0,0 0 0,0 1 0,0-1 0,0 1 0,0-1-1,0 1 1,0-1 0,0 1 0,0 0 0,0 0 0,0 0 0,0 0 0,0 0 0,0 1 0,0-1 0,0 1 0,0-1 0,0 1 0,0 0 0,0-1 0,0 1 0,-1 0 0,1 0 0,0 1 0,0-1 0,-1 0 0,1 0 0,-1 1 0,1-1 0,-1 1 0,0-1 0,0 1 0,0 0 0,1 0 0,-1-1-1,0 3 1,4 6 31,-1 0-1,0 1 1,-1-1-1,0 1 0,0 0 1,0 11-1,-3-22-22,0 0 1,0 0-1,1 0 0,-1 0 0,0 0 0,0 0 0,0 0 0,0 0 1,0 0-1,0 0 0,0 0 0,0 0 0,0 0 0,0 0 0,0 0 1,0 0-1,0 0 0,0 0 0,0 0 0,0 0 0,0 0 0,0 0 1,1 0-1,-1 0 0,0 0 0,0 0 0,0 0 0,0 0 1,0 0-1,0 0 0,0 0 0,0 0 0,0 0 0,0 0 0,0 0 1,0 0-1,0 0 0,0 0 0,0 0 0,0 0 0,0 0 0,1 0 1,-1 0-1,0 0 0,0 0 0,0 0 0,0 0 0,0 0 0,0 0 1,0 0-1,0 0 0,0 0 0,0 1 0,0-1 0,0 0 1,0 0-1,0 0 0,0 0 0,0 0 0,0 0 0,0 0 0,0 0 1,0 0-1,0 0 0,0 0 0,0 0 0,0 0 0,0 0 0,4-6 184,2-9-16,-5 12-135,16-41 428,-16 42-471,0 0 1,0 0-1,0 0 0,0 0 1,0 0-1,0 1 1,1-1-1,-1 0 1,1 1-1,-1-1 1,1 1-1,-1 0 1,1-1-1,0 1 1,0 0-1,-1 0 1,1 0-1,0 0 1,3-1-1,-4 3-3,0-1-1,0 0 1,0 0-1,0 0 1,0 1 0,0-1-1,-1 0 1,1 1-1,0-1 1,0 1-1,-1-1 1,1 1-1,0-1 1,0 1 0,-1 0-1,1-1 1,-1 1-1,1 0 1,-1-1-1,1 1 1,-1 0 0,1 0-1,-1 0 1,1-1-1,-1 1 1,0 0-1,0 0 1,1 0-1,-1 0 1,0 0 0,0 0-1,0 0 1,0-1-1,0 1 1,0 0-1,0 0 1,-1 1-1,1-1-12,0 0 0,0-1 0,0 1 0,0 0 0,0-1-1,0 1 1,0 0 0,0-1 0,-1 1 0,1 0-1,0-1 1,0 1 0,-1-1 0,1 1 0,-1 0-1,1-1 1,0 1 0,-1-1 0,1 1 0,-1-1-1,1 0 1,-1 1 0,1-1 0,-1 1 0,0-1-1,1 0 1,-1 1 0,1-1 0,-1 0 0,0 0-1,1 1 1,-1-1 0,0 0 0,1 0 0,-1 0-1,0 0 1,1 0 0,-1 0 0,0 0 0,1 0-1,-1 0 1,0 0 0,1-1 0,-1 1 0,0 0-1,1 0 1,-1-1 0,1 1 0,-1 0 0,0-1-1,1 1 1,-1 0 0,1-1 0,-1 1 0,0-1 0,-35-29-2752,22 16 2193,1 3-229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59 17932,'-1'-2'371,"0"-1"0,1 0 0,-1 1 0,0-1 0,-1 1-1,1-1 1,0 1 0,-1-1 0,1 1 0,-1 0 0,0 0 0,1 0 0,-1 0 0,0 0 0,-4-3 0,3 4-150,0 0 1,0 0 0,0 0-1,0 0 1,-1 0 0,1 1-1,0-1 1,0 1 0,0 0-1,0 0 1,-1 0-1,1 1 1,-5 0 0,-15 5 64,0 1 0,1 0 0,0 2-1,0 1 1,-22 13 0,23-12-233,10-6-44,-93 54 100,95-53-106,1 0 1,0 0 0,0 1 0,1 0 0,-1 0 0,2 0 0,-1 1-1,1 0 1,-7 13 0,12-20-3,0 0 0,0 1-1,0-1 1,1 1 0,-1-1-1,0 1 1,1-1 0,-1 1 0,1 0-1,0-1 1,-1 1 0,1 0 0,0-1-1,0 1 1,0 0 0,0-1-1,1 1 1,-1-1 0,0 1 0,1 0-1,-1-1 1,1 1 0,-1-1-1,1 1 1,0-1 0,-1 1 0,1-1-1,0 1 1,0-1 0,0 0-1,0 0 1,0 1 0,1-1 0,-1 0-1,0 0 1,1 0 0,-1 0-1,0 0 1,1-1 0,-1 1 0,1 0-1,-1-1 1,1 1 0,0-1 0,-1 1-1,1-1 1,1 0 0,6 2 0,1 0 1,-1-1-1,0-1 1,0 1-1,1-1 1,-1-1-1,12-2 1,-2-1 5,0-1-1,0-1 1,-1-1 0,1 0 0,-1-2-1,-1 0 1,32-22 0,-39 24 3,-1 0 0,0 0-1,-1-1 1,1 0 0,-1-1 0,-1 0 0,0 0 0,0-1-1,-1 1 1,0-1 0,-1-1 0,0 1 0,0-1-1,5-20 1,-10 27-1,1 0-1,-1 0 1,0 0-1,0 0 0,0 1 1,0-1-1,-1 0 1,1 0-1,-1 0 1,-2-6-1,2 9-6,1 0 1,0 0-1,-1 1 0,1-1 0,0 0 1,-1 1-1,1-1 0,-1 0 0,1 1 1,-1-1-1,0 1 0,1-1 0,-1 1 1,0-1-1,1 1 0,-1-1 1,0 1-1,1 0 0,-1-1 0,0 1 1,-1 0-1,1 0-1,-1 0 0,1 0 0,0 0 0,0 0 0,-1 1 1,1-1-1,0 1 0,-1-1 0,1 1 0,0-1 0,0 1 0,0 0 0,0-1 0,0 1 1,-1 0-1,1 0 0,-1 1 0,-6 7 7,1-1-1,-1 1 1,1 1 0,1-1 0,0 1-1,1 0 1,-1 1 0,-2 10 0,-5 15 8,-9 37 1,0 32 59,20-89-55,1-1 1,0 1-1,1 0 0,3 26 0,-3-39-16,1 0 0,-1-1 0,1 1 0,-1 0 0,1-1 0,0 1-1,0 0 1,0-1 0,0 0 0,1 1 0,-1-1 0,1 0 0,-1 1-1,1-1 1,0 0 0,0 0 0,0 0 0,0-1 0,0 1 0,0 0-1,1-1 1,-1 1 0,4 1 0,-2-3 1,-1 1-1,0 0 1,0-1-1,1 0 1,-1 0 0,0 0-1,0 0 1,1-1-1,-1 1 1,0-1-1,0 0 1,1 1 0,-1-2-1,0 1 1,0 0-1,0-1 1,0 1-1,4-4 1,5-4 5,0 0-1,-1-1 1,0 0 0,-1-1 0,16-19-1,38-68 41,-42 63-29,28-35 0,-48 67-22,10-12 2,1 0 0,18-15 1,-28 27-4,0 1 0,0-1 0,0 1 1,0 0-1,1-1 0,-1 1 0,1 1 1,0-1-1,-1 1 0,1-1 0,0 1 1,0 0-1,0 0 0,0 1 0,0-1 1,0 1-1,6 0 0,-8 0 0,-1 1 1,0-1-1,0 1 0,1 0 0,-1-1 0,0 1 1,0 0-1,0 0 0,0-1 0,0 1 0,0 0 1,0 0-1,0 0 0,0 1 0,0-1 1,0 0-1,-1 0 0,1 0 0,-1 0 0,1 1 1,-1-1-1,1 0 0,-1 1 0,1-1 0,-1 0 1,0 1-1,0-1 0,0 1 0,0 2 1,0 5-4,0 1 0,-1 0 1,-1 11-1,1-15-1,-3 13 7,-1 0-1,-8 22 1,8-25 9,-1 1 0,-4 32 0,10-49-11,0 0 1,0 0-1,0 1 1,-1-1-1,1 0 1,0 1-1,0-1 1,0 0-1,0 0 1,0 1-1,0-1 0,0 0 1,0 1-1,0-1 1,0 0-1,0 0 1,0 1-1,1-1 1,-1 0-1,0 0 1,0 1-1,0-1 1,0 0-1,0 0 1,0 1-1,1-1 1,-1 0-1,0 0 1,0 0-1,0 1 1,1-1-1,-1 0 0,0 0 1,0 0-1,0 0 1,1 1-1,-1-1 1,0 0-1,1 0 1,-1 0-1,0 0 1,0 0-1,1 0 1,-1 0-1,0 0 1,0 0-1,1 0 1,-1 0-1,0 0 1,1 0-1,-1 0 1,0 0-1,0 0 0,1 0 1,-1 0-1,0 0 1,0 0-1,1 0 1,-1-1-1,0 1 1,0 0-1,1 0 1,-1 0-1,0 0 1,0-1-1,1 1 1,15-12 20,29-31 6,33-30-5,-66 64-29,0 0 1,1 0-1,0 1 1,27-12-1,-38 19 3,1 0 1,-1 0-1,1 0 0,-1 1 0,1-1 1,0 0-1,-1 1 0,1 0 1,-1-1-1,1 1 0,0 0 0,-1 0 1,1 1-1,0-1 0,-1 1 0,1-1 1,-1 1-1,5 2 0,-5-2 2,0 1 0,0-1-1,0 1 1,-1 0 0,1-1 0,-1 1-1,0 0 1,1 0 0,-1 0-1,0 0 1,0 0 0,0 1 0,0-1-1,-1 0 1,1 0 0,-1 1 0,1-1-1,-1 0 1,0 1 0,0 4-1,0 5-68,0 1 0,-1-1-1,-1 1 1,0 0 0,-1-1-1,0 0 1,-1 0 0,0 0-1,-1 0 1,0-1 0,-10 16-1,14-25 53,-1 0-1,1-1 0,0 0 1,-1 1-1,1-1 0,-1 0 1,0 1-1,1-1 0,-1 0 1,0 0-1,0 0 0,0-1 1,0 1-1,0 0 0,0-1 1,0 1-1,0-1 0,-2 0 1,-11-4-216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98 16283,'-1'4'298,"1"0"0,-1 0 0,1 0 0,-1 0 0,1-1 0,0 1 0,1 0 0,-1 0 0,1 0 0,-1 0 0,1 0 0,0-1 0,1 1 0,-1 0 0,1-1 0,-1 1 0,1-1 0,0 1 0,0-1 0,4 4 0,-3-4-120,1 1 0,0-1-1,0 0 1,0 0 0,1 0-1,-1 0 1,1-1 0,-1 0-1,1 0 1,0 0 0,0-1-1,-1 1 1,1-1 0,0 0-1,8 0 1,-5-1-57,1 0 0,0 0 0,0-1-1,0-1 1,0 0 0,-1 0 0,1 0 0,-1-1-1,1 0 1,-1-1 0,0 0 0,0 0 0,-1-1 0,13-9-1,-14 10-79,-1 0 0,0-1 0,0 1 0,-1-1 0,1 0 0,-1-1 0,0 1-1,0-1 1,-1 0 0,0 0 0,0 0 0,0 0 0,-1 0 0,0-1 0,0 1-1,0-1 1,-1 1 0,0-1 0,0-13 0,-1 18-33,0 0 0,0 1 1,0-1-1,0 0 0,0 1 1,0-1-1,-1 0 0,1 1 0,-1-1 1,0 1-1,1-1 0,-1 1 0,0-1 1,0 1-1,0-1 0,0 1 0,0-1 1,0 1-1,0 0 0,0 0 0,-1 0 1,1 0-1,0 0 0,-1 0 0,1 0 1,-1 0-1,1 0 0,-1 1 0,1-1 1,-1 0-1,0 1 0,1 0 0,-1-1 1,0 1-1,1 0 0,-1 0 1,0 0-1,-1 0 0,-2 0 7,-1 1 0,1 0 0,0 0 0,0 0 0,0 1 0,0 0 0,0 0 1,1 0-1,-1 0 0,1 1 0,-6 4 0,-4 4-12,1 1 0,1 0 0,0 1 0,1 1 0,0 0 0,1 0 0,1 1 0,0 1 0,-7 17 0,6-12-9,2 1 0,1 0 0,1 0 0,0 0 0,2 1 0,-2 33 0,5-49 1,1 0 0,0-1-1,1 1 1,-1 0 0,1-1 0,0 1 0,3 7 0,-3-12-7,-1-1 1,1 0-1,0 1 1,-1-1-1,1 0 1,0 0-1,0 0 0,0 0 1,-1 0-1,1 0 1,0 0-1,1 0 1,-1 0-1,0 0 1,0-1-1,0 1 0,0 0 1,1-1-1,-1 1 1,0-1-1,1 1 1,-1-1-1,0 0 1,1 1-1,-1-1 0,0 0 1,1 0-1,-1 0 1,1 0-1,-1 0 1,0 0-1,1-1 0,-1 1 1,0 0-1,1-1 1,-1 1-1,0-1 1,1 1-1,-1-1 1,2-1-1,17-9-584,-1-1-1,-1-1 1,0-1 0,-1 0-1,25-27 1,-12 13 224,14-14-315,2 1-213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 15939,'4'-3'2065,"-5"6"-1105,-4 5-352,-6 9 1385,1 6-465,-6 11-488,-2 4-232,0 8-384,-1 1-88,3-1-87,-3-2-137,4-11-392,-2-10-361,5-19-663,1-10 1896,2-18-816,1-10-152,5-7-144</inkml:trace>
  <inkml:trace contextRef="#ctx0" brushRef="#br0" timeOffset="1">20 72 16187,'11'-7'1801,"-1"5"-969,4 4-320,2 5 1032,3 2-271,3 4-473,1 2-184,0 0-480,3 2-408,-3-3 296,-2-5-64,-4-9-96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17444,'-8'169'2311,"1"39"-1108,27 14-592,-19-215-568,-1-6-22,0 1-1,0 0 1,0 0 0,1 0-1,-1 0 1,1-1-1,-1 1 1,1 0-1,-1 0 1,1-1 0,0 1-1,0 0 1,0-1-1,0 1 1,0-1-1,2 3 1,-2-4-15,-1 0 0,0 0-1,0 0 1,0 0 0,1 0 0,-1 0-1,0 0 1,0 1 0,0-1 0,1 0 0,-1 0-1,0 0 1,0 0 0,0 0 0,1 0-1,-1-1 1,0 1 0,0 0 0,1 0 0,-1 0-1,0 0 1,0 0 0,0 0 0,1 0-1,-1 0 1,0 0 0,0-1 0,0 1 0,0 0-1,1 0 1,-1 0 0,0 0 0,0 0-1,0-1 1,0 1 0,0 0 0,0 0 0,0 0-1,1-1 1,-1 1 0,0 0 0,0 0-1,0 0 1,0-1 0,0 1 0,0 0 0,3-14 79,-3 13-61,20-237 918,-15 147-454,17-93 0,-21 174-422,1 1-1,1-1 0,0 1 1,0 0-1,1 0 0,4-9 1,-7 16-51,0 1-1,0-1 1,0 1 0,0 0 0,0 0-1,1-1 1,-1 1 0,0 0 0,0 0 0,1 0-1,-1 0 1,1 0 0,-1 1 0,1-1 0,-1 0-1,1 1 1,1-1 0,-1 0-8,0 1 0,0 1 1,0-1-1,0 0 0,0 0 0,-1 1 1,1-1-1,0 1 0,0-1 0,0 1 1,-1 0-1,1 0 0,0 0 0,-1 0 1,1 0-1,-1 0 0,1 0 0,2 3 1,1 2-4,0 0 1,0 0 0,-1 1-1,1-1 1,-1 1 0,-1 0-1,1 0 1,-1 0-1,-1 1 1,1-1 0,-1 1-1,-1-1 1,1 1 0,-1 0-1,0 0 1,-1 0 0,0 0-1,0-1 1,-1 1 0,-2 10-1,2-11 20,-1 1 0,0-1-1,0 0 1,-1-1 0,1 1-1,-1 0 1,-1-1 0,0 1 0,-8 10-1,9-13 3,-1 0 0,1-1 0,-1 1-1,0-1 1,0 0 0,-1 0 0,1 0-1,0-1 1,-1 0 0,1 1 0,-1-2-1,0 1 1,0 0 0,0-1 0,-5 1 0,5-2-106,1 0 0,0 0 0,0 0 0,-1-1 0,1 1 0,0-1 1,0 0-1,0 0 0,0-1 0,0 1 0,0-1 0,0 0 0,1 0 0,-1 0 1,0-1-1,1 1 0,0-1 0,-1 0 0,1 0 0,1 0 0,-1 0 1,0 0-1,1-1 0,-1 1 0,1-1 0,0 0 0,0 1 0,0-1 1,1 0-1,0 0 0,-1 0 0,1-1 0,1 1 0,-1 0 0,0 0 1,1 0-1,0-1 0,0 1 0,1 0 0,-1 0 0,2-6 0,11-17-662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22 129 14427,'7'-2'773,"0"0"1,0 0-1,0 0 0,0-1 0,0 0 1,0 0-1,-1-1 0,1 0 0,9-8 1,-12 9-463,0 0 0,-1-1 0,1 1 0,-1-1 1,0 1-1,0-1 0,0 0 0,-1 0 0,0 0 1,1 0-1,-1-1 0,-1 1 0,1-1 0,-1 1 0,1-1 1,0-6-1,-2 10-292,0 0 0,0 1 0,0-1 1,0 1-1,0-1 0,0 0 0,0 1 0,0-1 1,0 0-1,-1 1 0,1-1 0,0 1 0,0-1 0,0 0 1,-1 1-1,1-1 0,0 1 0,-1-1 0,1 1 1,-1-1-1,1 1 0,0-1 0,-1 1 0,1 0 1,-1-1-1,1 1 0,-1 0 0,1-1 0,-1 1 0,0 0 1,1-1-1,-1 1 0,1 0 0,-1 0 0,0 0 1,1 0-1,-1-1 0,1 1 0,-1 0 0,0 0 1,1 0-1,-1 0 0,0 1 0,1-1 0,-1 0 0,1 0 1,-1 0-1,0 1 0,-3 0 5,0 0 0,1 0 0,-1 0-1,0 1 1,1-1 0,0 1 0,-4 3 0,-2 2-22,1 0 0,1 1 0,0 0 0,0 1-1,0 0 1,1 0 0,0 0 0,1 0 0,0 1 0,0 0 0,1 0 0,1 1 0,0-1 0,0 1 0,1-1 0,0 1 0,1 0 0,0 0 0,1 16-1,0-24-15,0 0-1,0 0 0,1 0 1,-1 0-1,1 0 0,0 0 0,0 0 1,0 0-1,0-1 0,0 1 0,1 0 1,-1-1-1,1 1 0,0-1 1,-1 1-1,1-1 0,0 0 0,1 0 1,3 3-1,-3-3-78,0-1 0,0 0 0,0 1-1,0-1 1,0-1 0,0 1 0,0 0 0,1-1 0,-1 0-1,0 0 1,0 0 0,1 0 0,-1 0 0,0 0 0,0-1-1,1 0 1,-1 0 0,4-1 0,16-7-671,-1-1 1,0-2-1,-1 0 0,-1-1 1,22-17-1,-30 22 524,32-23-897</inkml:trace>
  <inkml:trace contextRef="#ctx0" brushRef="#br0" timeOffset="1">473 45 16884,'-14'4'3921,"-5"13"-2777,13-11-132,-5 5-659,0 0-1,1 1 1,0 0 0,1 0-1,1 1 1,0 0 0,1 1-1,0 0 1,1 0 0,0 0-1,1 1 1,-5 28 0,10-41-352,-1 1 1,1-1-1,0 1 1,0-1-1,0 1 1,0-1-1,0 1 1,0-1-1,1 1 1,-1-1-1,1 1 1,0-1-1,0 1 1,0-1-1,0 0 1,2 3-1,-2-4-29,0 0 0,0 0 0,0 0 0,1 0 1,-1 0-1,0-1 0,1 1 0,-1 0 0,0-1 0,1 1 0,-1-1 0,1 0 0,-1 1 0,1-1 0,-1 0 1,1 0-1,-1 0 0,1 0 0,-1 0 0,1 0 0,-1-1 0,1 1 0,-1 0 0,0-1 0,1 1 0,-1-1 1,1 1-1,1-2 0,7-3-238,-1-1 0,1 1 1,-1-2-1,0 1 0,-1-1 1,1-1-1,-1 1 1,-1-1-1,10-13 0,5-8-271,26-48-1,-13 16-183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18292,'-3'3'267,"1"1"0,-1-1 0,1 1 0,0 0 0,0 0-1,0 0 1,0 0 0,0 0 0,1 0 0,0 0 0,0 1 0,-1 8 0,-1 2 229,-9 39 1002,3 2 1,-4 62-1,12-82-1249,1 0 1,1 0-1,3 0 0,10 50 0,-13-81-238,6 21 25,-7-24-35,0-1-1,1 0 1,-1 0 0,1 0 0,-1 0 0,1 0-1,0 0 1,-1 0 0,1 0 0,0 0 0,-1 0-1,1 0 1,0 0 0,0 0 0,0 0 0,2 0-1,-3-1-2,1-1-1,-1 0 1,0 0-1,1 1 0,-1-1 1,0 0-1,1 0 1,-1 0-1,0 0 1,0 1-1,0-1 0,0 0 1,0 0-1,0 0 1,0 0-1,0 0 1,0 0-1,0 1 0,0-2 1,-2-20-55,-1 4 56,0 0 0,-1 1 0,-1-1 0,-1 1 0,0 0-1,-11-20 1,14 32 121,3 5 19,20 23-52,-13-19-335,0 0 0,0-1 0,1 0 0,0 0 1,-1-1-1,1 0 0,0 0 0,0-1 0,0 0 0,0 0 1,0-1-1,0 0 0,12-2 0,6-2-1816,1-1 1,42-15-1,-29 7 126,-45 17 2627,0-1-1,0 0 0,0 1 0,1 0 1,-1 0-1,1 1 0,0-1 1,1 1-1,-1 0 0,-3 5 1,4-5-526,0-1 1,0 1-1,0 0 0,1-1 1,0 1-1,0 1 1,0-1-1,0 0 1,1 0-1,0 1 0,0-1 1,0 0-1,0 9 1,1-13-153,1-1 1,-1 1 0,0 0-1,0-1 1,0 1 0,0-1-1,0 1 1,0 0 0,1-1-1,-1 1 1,0-1 0,1 1-1,-1-1 1,0 1 0,1-1-1,-1 1 1,0-1 0,1 1-1,-1-1 1,1 0 0,-1 1-1,1-1 1,-1 0-1,1 1 1,-1-1 0,1 0-1,-1 1 1,1-1 0,0 0-1,0 0 1,1 0-3,-1 0 0,1 0-1,-1 0 1,1-1 0,-1 1-1,1-1 1,-1 1 0,1-1-1,-1 1 1,0-1 0,3-2 0,2-1 0,1-1 1,-1 0-1,9-10 1,29-47 34,-32 44-38,26-31 0,-38 49-7,1-1 1,-1 1 0,0-1-1,1 0 1,-1 1 0,1 0 0,-1-1-1,1 1 1,-1-1 0,1 1-1,-1 0 1,1-1 0,0 1-1,-1 0 1,1-1 0,-1 1-1,1 0 1,0 0 0,-1 0-1,1 0 1,0-1 0,-1 1-1,1 0 1,0 0 0,-1 0-1,1 0 1,0 1 0,0-1-1,0 1 1,0-1-1,-1 1 0,1 0 0,0 0 1,-1-1-1,1 1 0,0 0 1,-1 0-1,1 0 0,-1 0 0,0 0 1,1 0-1,-1 0 0,0 0 0,1 2 1,1 8-6,-1 0 0,0 19 1,-1-22 4,7 73-20,-6-72 23,1 0 0,0 1 0,1-1 0,0 0-1,1-1 1,6 14 0,-9-21 0,-1 1 0,1-1 0,0 1 0,0-1 0,0 0 0,0 1 0,0-1 0,0 0 0,0 0 0,0 0 0,1 0 0,-1 0 0,0 0 0,1 0 0,-1 0 0,0 0 0,1-1 0,-1 1 0,1 0 0,-1-1 0,1 0 0,0 1 0,-1-1 0,1 0 0,-1 0 0,1 0 0,0 0 0,-1 0 0,1 0 0,-1 0 0,1 0 0,0-1 1,-1 1-1,1-1 0,-1 1 0,1-1 0,-1 1 0,1-1 0,-1 0 0,0 0 0,1 0 0,-1 0 0,0 0 0,2-2 0,4-3 4,0-1 0,0 0 1,-1-1-1,0 0 0,0 0 1,6-11-1,2-8 10,-1-1 0,-2-1 0,15-54 1,11-95 21,-34 166-35,6-45 54,3-59 0,-12 99-3,0 17-53,0 0 1,0 0-1,0 0 0,0 0 1,0 0-1,0 0 0,0 1 0,0-1 1,0 0-1,0 0 0,0 0 0,0 0 1,-1 0-1,1 0 0,0 0 0,0 0 1,0 0-1,0 0 0,0 0 0,0 0 1,0 0-1,0 0 0,0 0 0,0 0 1,0 0-1,0 0 0,0 0 0,0 0 1,0 0-1,0 0 0,0 0 0,0 0 1,-1 0-1,1 0 0,0 0 1,0 0-1,0 0 0,0 0 0,0 0 1,0 0-1,0 0 0,0 0 0,0 0 1,0 0-1,0 0 0,0 0 0,0 0 1,0 0-1,0 0 0,0 0 0,-1 0 1,1 0-1,-6 27 54,-23 175 66,24-150-102,3-1-1,4 52 0,-1-94-14,0 0-1,1 0 1,0 0-1,3 9 1,-5-16-6,1 0 0,-1-1 0,1 1 0,-1-1 0,1 1 0,0 0 0,0-1 0,-1 0 0,1 1 0,0-1 1,0 1-1,0-1 0,1 0 0,-1 0 0,0 0 0,0 0 0,1 0 0,-1 0 0,1 0 0,-1 0 0,1 0 0,-1-1 0,1 1 0,-1-1 0,1 1 0,0-1 0,-1 1 0,3-1 0,-3 0-1,0 0 0,-1 0 1,1 0-1,-1 0 0,1 0 0,0-1 0,-1 1 0,1 0 0,-1 0 0,1-1 0,-1 1 0,1 0 0,-1-1 0,1 1 0,-1-1 1,1 1-1,-1-1 0,1 1 0,-1-1 0,0 1 0,1-1 0,-1 1 0,0-1 0,1 1 0,-1-2 0,2-19-31,-3 14 29,0 0 0,0 0 1,-5-13-1,1 10 23,1 1 0,-1-1 0,-1 1 0,1 0 0,-10-11 0,12 17 9,0 0-1,0-1 1,0 1-1,0 0 1,0 0-1,-1 1 1,1-1-1,-1 1 1,0 0-1,0 0 1,0 0-1,0 0 1,0 1-1,0-1 1,-8 0-1,5 2 61,7 4 28,12 2-64,89-4-1256,-69 1 981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22765,'3'-3'2224,"-5"6"-1672,-5 8-247,2 1 1175,4 9-816,1 7-184,0 3-304,-5-2-104,5-2-200,1-2-176,4-13-456,0-6-224,1-10-649,1-12 1257,-2-11-368,3-5-288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3:44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10578,'0'0'79,"0"0"1,0 0-1,0 0 0,0 1 0,0-1 0,0 0 1,0 0-1,0 0 0,0 0 0,0 0 0,0 0 1,0 1-1,0-1 0,0 0 0,0 0 1,0 0-1,0 0 0,0 0 0,0 0 0,0 0 1,1 1 316,-1-1-317,0 0 0,0 0 0,0 0 0,0 0 1,0 0-1,1 0 0,-1 0 0,0 0 0,0 0 1,0 0-1,0 1 0,0-1 0,0 0 0,0 0 1,1 0-1,-1 0 0,0 0 0,0 0 0,0 0 1,0 0-1,0-1 0,0 1 0,1 0 0,-1 0 1,0 0-1,0 0 0,0 0 0,0 0 0,0 0 1,0 0-1,0 0 0,1 0 159,-1 0-159,0 0 0,0-1 0,0 1 0,0 0 1,0 0-1,1 0-49,-1-1 0,0 1 0,1 0 0,-1 0 0,0 0 0,1-1 0,-1 1 0,1 0 0,-1 0 0,0 0 0,1 0-1,-1 0 1,1 0 0,-1 0 0,0 0 0,1 0 0,-1 0 0,1 0 0,-1 0 0,1 0 0,-1 0 0,0 0 0,1 0 0,-1 0 0,1 1 0,-1-1 0,0 0 0,1 0 0,-1 0 0,0 1 0,1-1 0,-1 0 0,0 1 0,1-1 0,-1 0 0,0 1 0,1 0 0,1 1-12,0 1 0,0-1 0,1 0 1,-1 0-1,1 0 0,-1 0 0,1 0 0,0 0 1,0-1-1,0 1 0,0-1 0,0 0 1,0 1-1,0-2 0,0 1 0,0 0 1,7 0-1,5 0 142,0 0-1,26-3 1,-20 0-95,20 0 31,376-5 101,-50 3-175,53 3 3,-34 13-25,35 2-1,86 14-19,20 1 1,-171-9 28,470-34-1,-421-15 13,199-14-22,910-31-7,-1 37-5,-1260 38-131,329 43 0,-563-43-130,-8-3-54,-31-6 162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4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0 585 16652,'1'8'393,"0"-1"1,0 1-1,0-1 1,1 1-1,0-1 1,5 11 0,-6-16-305,0 0 0,0 0 0,1 0 0,-1-1 0,0 1 0,1 0 1,-1-1-1,1 0 0,-1 1 0,1-1 0,0 0 0,0 0 0,-1 1 1,1-1-1,0-1 0,0 1 0,0 0 0,0 0 0,0-1 0,0 1 1,0-1-1,1 0 0,-1 0 0,0 0 0,0 0 0,0 0 0,0 0 0,0 0 1,3-1-1,4-1 130,0-1 0,-1 1-1,1-2 1,-1 1 0,1-1 0,-1-1 0,0 1 0,-1-1 0,12-9 0,63-63 868,-69 63-923,41-43 546,73-104 0,30-75 27,-114 169-573,-43 65-159,1 1 1,0 0-1,-1 0 1,1 0-1,-1 0 1,1 0-1,0 1 0,0-1 1,-1 0-1,1 0 1,0 0-1,0 1 1,0-1-1,0 0 0,0 1 1,2-2-1,-2 3-3,-1-1 0,0 0-1,1 0 1,-1 1 0,1-1-1,-1 0 1,0 1 0,1-1 0,-1 0-1,0 1 1,0-1 0,1 1-1,-1-1 1,0 0 0,0 1-1,0-1 1,1 1 0,-1-1 0,0 1-1,0-1 1,0 0 0,0 1-1,0-1 1,0 1 0,0-1-1,0 1 1,0 0 0,-3 46 31,3-42-27,-38 391-1304,35-368 1024,-11 43 0,6-46-71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 16492,'-7'-32'2176,"2"18"-1168,2 10-440,3 14 1505,0 9-737,6 4-384,3 1-496,10 2-1056,-2-3-400,9-1 824,1-2-168,8-5-128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17948,'-22'49'4066,"17"-42"-3541,1 1 0,0 0-1,1 0 1,0 1 0,0-1-1,-3 17 1,6-24-499,0-1 1,0 1-1,0-1 0,-1 1 1,1-1-1,0 1 0,0-1 1,0 0-1,0 1 0,0-1 1,0 1-1,0-1 0,1 1 1,-1-1-1,0 1 0,0-1 1,0 1-1,0-1 0,1 1 1,-1-1-1,0 1 0,0-1 1,1 0-1,-1 1 0,0-1 1,1 1-1,-1-1 1,0 0-1,1 1 0,0-1 1,0 0-1,0 0 0,0 0 1,0 0-1,-1 0 0,1 0 1,0-1-1,0 1 1,0 0-1,-1 0 0,1-1 1,0 1-1,0 0 0,0-1 1,0 0-1,31-25 307,-30 24-285,6-6-1,0 2 0,0-1 0,0 1 0,0 1-1,1 0 1,0 0 0,0 0 0,15-4 0,-19 7-40,0 1 0,-1 0 0,1 1 0,-1-1 1,1 1-1,0 0 0,-1 0 0,1 0 0,0 1 0,-1 0 1,1 0-1,-1 0 0,1 0 0,-1 1 0,1-1 1,-1 1-1,0 0 0,0 0 0,0 1 0,7 5 1,15 20-9,-23-24 11,0 0 0,0 0 0,0 0 0,1 0 0,0-1 0,-1 0 0,1 1 1,0-2-1,5 4 0,-7-6 3,0 1 0,0-1 1,0 0-1,0 0 1,0 0-1,0 0 0,0 0 1,0 0-1,0 0 0,-1-1 1,1 1-1,0-1 1,0 1-1,0-1 0,0 0 1,-1 0-1,1 0 1,0 0-1,-1 0 0,1 0 1,1-2-1,36-34 233,-23 21-130,-11 11-99,1 0 1,-1 1 0,1 0-1,0 0 1,0 0 0,10-3-1,-15 6-40,0 1 0,0-1 0,1 1 0,-1-1 0,1 1 0,-1 0 0,0 0 0,1 0 0,-1 0 0,0 0 0,1 0 0,-1 0 0,1 0 0,-1 0 0,0 0 0,1 1 0,-1-1 0,0 1 0,1-1 0,-1 1 0,0 0 0,0-1 0,0 1 0,1 0-1,-1 0 1,0 0 0,0 0 0,0-1 0,0 2 0,0-1 0,-1 0 0,1 0 0,0 0 0,0 0 0,-1 0 0,1 1 0,-1-1 0,1 2 0,18 63-34,-11-50-98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21461,'0'1'159,"0"0"1,0 1 0,1-1-1,-1 0 1,0 0 0,0 1 0,0-1-1,0 0 1,0 0 0,0 1-1,-1-1 1,1 0 0,0 0 0,-1 2-1,-1 6 196,1-2-79,1 1 0,0 0 1,1-1-1,0 1 0,0 0 1,0-1-1,5 13 1,-6-18-261,1-1 1,-1 1-1,1 0 1,0 0 0,0 0-1,0-1 1,0 1 0,0 0-1,0-1 1,0 1 0,0-1-1,1 1 1,-1-1 0,0 0-1,1 0 1,0 1 0,-1-1-1,1 0 1,-1 0 0,1-1-1,0 1 1,0 0 0,0 0-1,0-1 1,-1 1 0,1-1-1,0 0 1,0 1 0,0-1-1,0 0 1,0 0-1,0 0 1,0-1 0,3 0-1,5-2 85,0-1 1,0 0-1,0-1 0,0 0 0,-1-1 0,0 0 0,9-7 0,-9 6-18,-1 0 1,1 1-1,1 1 0,-1 0 1,1 0-1,19-6 1,-26 10-78,-1 0-1,1 1 1,0 0 0,0-1 0,0 1 0,-1 0 0,1 0 0,0 1 0,0-1-1,0 1 1,-1-1 0,1 1 0,0 0 0,-1 0 0,1 0 0,0 0 0,-1 1-1,0-1 1,1 1 0,-1-1 0,0 1 0,0 0 0,1 0 0,-2 0 0,1 0-1,0 0 1,0 0 0,1 3 0,4 7-2,0 1 0,-1-1 1,-1 1-1,6 22 0,3 4 121,-14-39-119,0 1 1,1-1-1,-1 1 0,0-1 1,0 0-1,0 1 1,1-1-1,-1 1 0,0-1 1,0 0-1,1 1 1,-1-1-1,0 0 0,1 1 1,-1-1-1,0 0 1,1 0-1,-1 1 0,1-1 1,-1 0-1,0 0 1,1 0-1,-1 0 0,1 0 1,-1 1-1,1-1 1,-1 0-1,1 0 1,-1 0-1,0 0 0,1 0 1,-1 0-1,1 0 1,-1 0-1,1-1 0,-1 1 1,0 0-1,1 0 1,-1 0-1,1 0 0,-1 0 1,1-1-1,-1 1 1,0 0-1,1 0 0,-1-1 1,0 1-1,1 0 1,-1-1-1,0 1 0,1 0 1,-1-1-1,0 1 1,0-1-1,0 1 0,1-1 1,16-26 203,-15 25-201,9-20 74,16-27 71,-24 45-273,-1 1-1,1-1 0,0 1 0,0-1 1,0 1-1,0 0 0,1 0 0,-1 1 1,7-5-1,-9 7 62,-1 0 1,1-1-1,0 1 0,0-1 1,0 1-1,0 0 0,-1 0 1,1-1-1,0 1 1,0 0-1,0 0 0,0 0 1,0 0-1,0 0 1,-1 0-1,1 0 0,0 0 1,0 1-1,0-1 0,0 0 1,0 0-1,-1 1 1,1-1-1,1 1 0,3 4-472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15459,'0'0'1521,"8"18"-1137,4-1-376,8 3 2592,5 3-2008,8-5-440,7 1-32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139 232 15379,'-3'0'411,"1"0"-1,-1 0 1,0 0-1,1 0 1,-1 1-1,1-1 1,-1 1-1,0 0 1,-4 2-1,-1 1 109,1 1-1,-1 0 1,1 0-1,-1 1 0,2 0 1,-1 1-1,1-1 1,-9 13-1,10-14-412,1 0-1,1 1 1,-1 0 0,1-1-1,0 1 1,1 0-1,-1 0 1,1 1-1,0-1 1,1 1 0,0-1-1,-1 12 1,1-17-98,1 1 0,0 0 0,0 0 0,0 0 0,1 0 0,-1 0 0,0-1 0,1 1 0,-1 0 0,1 0 0,0 0 0,-1-1 0,1 1 0,0 0 0,0-1 0,0 1 0,0-1 0,1 1 0,-1-1 0,0 0 0,0 1 0,1-1 0,-1 0 0,1 0 0,-1 0 0,1 0 0,0 0 0,-1 0 0,1 0 0,0-1 0,0 1 0,-1-1 0,1 1 0,0-1 0,0 0 0,0 1 0,0-1 0,0 0 0,-1 0 0,3-1 0,4 0 3,0 0-1,-1 0 1,1-1 0,-1 0 0,1-1 0,-1 0 0,0 0-1,10-6 1,-1-1 10,-1-1 1,0-1-1,0-1 0,-1 0 1,-1-1-1,0 0 0,-1-1 0,17-26 1,-17 22 63,-1-1 0,-1 0 0,-1 0 1,-1-1-1,0-1 0,-2 1 0,4-23 1,-9 16 116,-6 23-68,-5 14-1,3 3-102,0 0-1,1 1 1,0 0-1,1 0 1,-6 26-1,4-8-35,-5 48-1,11-67 4,0 0-1,1 0 1,0-1 0,3 17-1,-3-26 3,0 1-1,1-1 0,0 1 1,0-1-1,0 0 1,0 0-1,0 1 0,0-1 1,0 0-1,1 0 0,2 4 1,-3-5 0,1-1 1,-1 1-1,0 0 1,1 0-1,-1 0 1,1-1 0,-1 1-1,0 0 1,1-1-1,0 0 1,-1 1-1,1-1 1,-1 0-1,1 0 1,-1 0-1,1 0 1,0 0 0,-1 0-1,1 0 1,2-1-1,3-1-3,0 0-1,0-1 1,0 0-1,-1 0 1,1-1-1,-1 0 0,0 0 1,0 0-1,0-1 1,8-8-1,8-10-33,21-27 0,-35 40 33,9-12-26,-14 17 14,0 0 0,1 0 0,0 0 1,0 0-1,0 1 0,0 0 0,1 0 1,8-6-1,-13 10 15,0 0-1,0 0 1,1 0 0,-1-1 0,0 1 0,0 0-1,1 0 1,-1 0 0,0 0 0,0 0 0,1 0 0,-1 0-1,0 0 1,0 0 0,1 0 0,-1 0 0,0 0-1,1 0 1,-1 0 0,0 0 0,0 0 0,1 0-1,-1 0 1,0 0 0,0 0 0,1 1 0,-1-1 0,0 0-1,0 0 1,1 0 0,-1 0 0,0 1 0,0-1-1,0 0 1,0 0 0,1 0 0,-1 1 0,0-1-1,0 0 1,0 0 0,0 1 0,0-1 0,1 0 0,-1 0-1,0 1 1,0-1 0,0 0 0,0 0 0,0 1-1,0-1 1,0 0 0,0 1 0,0-1 0,0 0-1,0 1 1,-2 21-6,2-16 9,-8 44 54,5-35-1,0-1-1,2 1 1,-1-1-1,2 1 1,0-1-1,0 1 1,1 0-1,4 15 1,-5-28-44,1-1 1,-1 1 0,1 0 0,-1-1 0,1 1 0,-1 0 0,1-1 0,0 1 0,0-1-1,0 1 1,0-1 0,0 0 0,0 1 0,0-1 0,1 0 0,-1 0 0,0 1-1,1-1 1,-1 0 0,1-1 0,-1 1 0,1 0 0,-1 0 0,1-1 0,0 1 0,-1 0-1,1-1 1,0 0 0,0 1 0,-1-1 0,1 0 0,0 0 0,0 0 0,-1 0-1,1 0 1,0-1 0,0 1 0,-1 0 0,1-1 0,0 1 0,-1-1 0,1 0 0,-1 0-1,4-1 1,2-2-82,0 0-1,0-1 1,-1 0-1,0 0 1,1 0-1,-2-1 1,1 0-1,7-9 1,-8 7 81,0 0 0,0 0 0,-1 0 0,0 0 1,0-1-1,-1 1 0,0-1 0,-1 0 1,0 0-1,0 0 0,1-18 0,-5-23-184</inkml:trace>
  <inkml:trace contextRef="#ctx0" brushRef="#br0" timeOffset="1">557 1 20004,'-6'21'1737,"0"-1"-1729,0-2-1121,-2-7 1826,3-2-337,5-7-544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37 13915,'1'-2'296,"-1"1"0,0-1 0,0 0 1,0 0-1,0 0 0,0 1 0,0-1 0,0 0 0,-1 0 1,1 1-1,-1-1 0,1 0 0,-1 1 0,0-1 0,0 0 1,1 1-1,-3-3 0,2 3-137,0 1 1,0-1-1,0 1 1,0-1-1,0 1 1,0 0-1,0 0 1,0-1-1,-1 1 1,1 0-1,0 0 1,0 0-1,0 0 1,0 0-1,0 1 1,0-1-1,0 0 1,0 0-1,0 1 0,0-1 1,0 0-1,0 1 1,0-1-1,0 1 1,0 0-1,0-1 1,0 1-1,1 0 1,-1-1-1,0 1 1,-1 1-1,-12 11 167,1 1 0,0 1 0,1-1 0,0 2 1,1 0-1,1 0 0,-10 22 0,17-31-327,-1 0 1,1 1-1,1-1 1,-1 1-1,1-1 1,0 1-1,0 8 1,2-14-11,0-1 0,0 1 0,0-1 0,0 1 0,0-1 0,0 1 0,1-1 1,-1 1-1,0-1 0,1 1 0,-1-1 0,1 1 0,0-1 0,-1 0 0,1 1 0,0-1 0,0 0 0,0 0 1,0 0-1,0 0 0,0 1 0,0-1 0,0-1 0,0 1 0,1 0 0,-1 0 0,0 0 0,1-1 0,-1 1 0,0 0 1,1-1-1,-1 1 0,1-1 0,-1 0 0,1 0 0,-1 1 0,1-1 0,-1 0 0,1 0 0,-1 0 0,1-1 1,-1 1-1,3-1 0,8 0-301,0-1-1,0-1 1,0 0 0,0 0 0,0-1 0,0-1 0,13-7 0,77-49-1293,-81 47 1458,32-21-649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134 382 17468,'-15'11'1005,"0"1"1,1 0-1,-22 25 0,29-29-648,1-1-1,0 1 1,1 0 0,0 1-1,0-1 1,1 1-1,0 0 1,-5 18 0,8-25-297,1 0 0,-1 1 0,1-1 0,0 0-1,0 1 1,0-1 0,0 1 0,0-1 0,1 0 0,-1 1 0,1-1 0,-1 0 0,1 1 0,0-1 0,0 0 0,1 3 0,-1-4-39,0 0-1,0 1 1,1-1-1,-1 0 1,0 0-1,0-1 1,1 1 0,-1 0-1,0 0 1,1 0-1,-1-1 1,1 1-1,-1-1 1,1 1-1,-1-1 1,1 0-1,-1 0 1,1 1-1,-1-1 1,1 0 0,-1 0-1,1-1 1,0 1-1,-1 0 1,3-1-1,9-3 13,0 0-1,0-1 1,0 0-1,-1-1 1,0-1-1,0 0 1,14-12-1,-14 11-122,0 0 0,0 0 0,1 1 1,0 1-1,0 0 0,17-5 0,-29 11 62,0 0-1,1-1 1,-1 1 0,0 0-1,1 0 1,-1 0 0,1 0-1,-1 0 1,0 0 0,1 0-1,-1 1 1,0-1 0,1 0-1,-1 1 1,0-1 0,1 1-1,-1 0 1,0-1 0,3 2-1,13 21-518,-13-18 469,-4-4 79,0-1 0,0 0 0,0 1 0,1-1 0,-1 0 0,0 0 0,0 1 0,1-1 0,-1 0 0,0 0 0,1 1 0,-1-1 0,0 0 0,1 0 0,-1 0 0,0 0 0,1 1 0,-1-1 0,1 0 0,-1 0 0,0 0 0,1 0 0,-1 0 0,0 0 0,1 0 0,-1 0 0,1 0 0,-1 0 0,0 0 0,1 0 0,-1-1 0,1 1 0,-1 0 0,0 0 0,1 0 0,-1 0 0,0-1 0,1 1 0,-1 0 0,0 0 0,0-1 0,1 1 0,13-16 188,-3-3 38,0 0 1,-2-1-1,11-27 1,16-69 785,-22 71-624,7-28 530,12-79 0,-30 137-724,-2 13-121,-1 3-16,-2 28 11,-11 91-47,-24 307 52,37-420-74,-1 0-6,1 0 1,0-1-1,0 1 0,1 0 0,1 8 0,-2-14 6,0-1 0,0 0 0,0 0 0,0 0-1,0 0 1,0 1 0,0-1 0,0 0 0,0 0 0,0 0-1,0 1 1,0-1 0,0 0 0,1 0 0,-1 0 0,0 0-1,0 1 1,0-1 0,0 0 0,0 0 0,0 0-1,1 0 1,-1 0 0,0 0 0,0 1 0,0-1 0,0 0-1,1 0 1,-1 0 0,0 0 0,0 0 0,0 0 0,1 0-1,-1 0 1,0 0 0,0 0 0,0 0 0,0 0 0,1 0-1,-1 0 1,0 0 0,0 0 0,1 0 0,6-8-11,4-13-13,-5 0 17,0-1 0,-2 0 0,0-1 0,-2 1 1,0 0-1,-1-1 0,-1 0 0,-4-24 0,-2 25 13,2 12-11,3 9 4,1 1 0,0 0 0,0 0 0,0 0 0,0 0 0,0 0 0,0 0 1,0-1-1,0 1 0,0 0 0,0 0 0,-1 0 0,1 0 0,0 0 0,0 0 0,0 0 0,0 0 1,0 0-1,-1 0 0,1-1 0,0 1 0,0 0 0,0 0 0,0 0 0,0 0 0,-1 0 0,1 0 1,0 0-1,0 0 0,0 0 0,0 0 0,0 0 0,-1 0 0,1 0 0,0 1 0,0-1 0,0 0 1,0 0-1,0 0 0,-1 0 0,1 0 0,0 0 0,0 0 0,0 0 0,-1 2-20,1-1 0,-1 0-1,1 1 1,-1-1 0,1 1-1,-1-1 1,1 1 0,0-1-1,0 1 1,0-1 0,0 1-1,0-1 1,0 1 0,0-1-1,1 1 1,-1-1 0,0 1 0,1-1-1,-1 0 1,2 3 0,13 29-532,-13-30 479,0-1-1,0 1 1,0-1 0,0 0-1,0 0 1,0 0 0,0 0-1,1 0 1,-1 0 0,1 0-1,-1-1 1,1 1 0,0-1-1,0 0 1,-1 0 0,1 0-1,0 0 1,3 0 0,0 0-82,0-1 1,0 1-1,0-1 1,0-1 0,0 1-1,0-1 1,-1 0-1,10-3 1,-6 1 95,1-1-1,-1 1 1,0-2 0,0 1 0,0-1 0,0-1 0,15-12-1,-33 28 277,0 1-1,1 0 1,0 1-1,1-1 1,0 1-1,1 1 1,0-1-1,1 1 1,0 0-1,1 1 1,-2 15-1,5-28-202,1 0 0,0 1 0,-1-1 0,1 0 0,0 0 0,0 1 0,0-1 0,0 0 0,1 0 0,-1 1 0,0-1 0,0 0 0,1 0 0,-1 1 0,1-1 0,-1 0 0,1 0 0,-1 0 0,1 0 0,0 0 0,0 0 0,-1 0 0,1 0 0,0 0 0,0 0 0,0 0 0,0 0 0,0 0 0,0-1 0,0 1 0,0 0 0,1-1 0,-1 1 0,0-1-1,0 0 1,0 1 0,1-1 0,-1 0 0,0 0 0,0 1 0,1-1 0,-1 0 0,0 0 0,1 0 0,1-1 0,6 0 3,1-1-1,-1 0 0,0-1 1,16-6-1,-24 8-14,63-29 9,-49 21-20,1 1 0,-1 1 0,1 1 0,1 0 0,-1 1 0,31-5 0,-45 9 17,0 2 0,1-1-1,-1 0 1,0 0 0,0 1-1,0-1 1,0 1 0,0-1 0,-1 1-1,4 1 1,-1 5 196,-15-1 172,8-5-284,1-1-1,-1 0 1,0 0-1,1 0 1,-1 0-1,0 0 1,0 0-1,1-1 1,-1 1-1,1-1 1,-1 0-1,0 0 1,1 0-1,0 0 1,-1 0-1,1-1 1,-4-2-1,-37-31 862,38 30-814,-1-1-39,0 1-1,1-1 0,0 0 0,0 0 1,-5-10-1,10 16-105,0 0 0,0-1 0,0 1 0,0 0-1,0 0 1,0-1 0,0 1 0,0 0 0,0-1 0,0 1 0,0 0 0,0 0 0,0-1 0,0 1 0,0 0-1,0-1 1,0 1 0,0 0 0,0 0 0,0-1 0,0 1 0,1 0 0,-1-1 0,0 1 0,0 0 0,0 0-1,0 0 1,1-1 0,-1 1 0,0 0 0,0 0 0,1 0 0,-1-1 0,0 1 0,0 0 0,1 0 0,-1 0-1,0 0 1,0 0 0,1 0 0,-1 0 0,0 0 0,1-1 0,-1 1 0,0 0 0,0 0 0,1 0 0,-1 0-1,1 1 1,15-2-464,141 24-3405,-109-21 3017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4 585 16203,'-1'3'251,"0"0"-1,0 0 0,1 0 0,0 0 0,-1 0 0,1 0 0,0 0 1,0 0-1,1 3 0,-1-6-194,0 1 0,0-1 1,0 1-1,1-1 0,-1 1 0,0-1 0,0 0 1,1 1-1,-1-1 0,0 1 0,1-1 1,-1 0-1,0 1 0,1-1 0,-1 0 0,0 1 1,1-1-1,-1 0 0,1 0 0,-1 1 1,1-1-1,0 0 0,0 0 43,1 0 0,-1 0-1,0 0 1,1 0 0,-1 0 0,0 0-1,1 0 1,-1 0 0,0-1 0,1 1-1,-1-1 1,2 0 0,7-4 352,0 0 1,-1-1-1,1-1 0,-1 1 1,0-1-1,-1-1 1,13-14-1,48-64 1208,-37 38-915,-1-1-1,26-57 0,-42 73-468,-1 0 0,-2-1 0,-1 0 0,9-55 0,-16 54-39,-4 35-232,0 0-1,0-1 1,0 1-1,0 0 1,0 0-1,0-1 1,0 1-1,0 0 1,0-1-1,0 1 1,0 0-1,0 0 1,0-1-1,0 1 1,0 0-1,0-1 1,0 1-1,0 0 1,-1 0-1,1-1 1,0 1-1,0 0 1,0 0-1,0-1 1,0 1-1,-1 0 1,1 0-1,0-1 1,0 1 0,-1 0-1,1 0 1,0 0-1,0 0 1,-1-1-1,1 1 1,0 0-1,0 0 1,-1 0-1,1 0 1,0 0-1,-1 0 1,1 0-1,-10 9 65,3 6-56,0 1 1,1-1 0,-7 30-1,-7 57 23,14-70-32,-52 362-42,59-361-543,-1-33 567,0 1 0,0-1 0,0 0 0,0 0 0,0 0 0,0 0 0,0 0 1,0 0-1,0 0 0,0 0 0,0 0 0,0 1 0,0-1 0,0 0 0,0 0 0,0 0 0,0 0 0,0 0 0,1 0 0,-1 0 0,0 0 0,0 0 0,0 0 1,0 0-1,0 1 0,0-1 0,0 0 0,0 0 0,0 0 0,0 0 0,0 0 0,0 0 0,1 0 0,-1 0 0,0 0 0,0 0 0,0 0 0,0 0 0,0 0 1,0 0-1,0 0 0,0 0 0,0 0 0,1 0 0,-1 0 0,0 0 0,0 0 0,0 0 0,0 0 0,0 0 0,0 0 0,0 0 0,0 0 0,0 0 0,1 0 1,-1 0-1,0 0 0,0-1 0,0 1 0,0 0 0,0 0 0,0 0 0,0 0 0,0 0 0,0 0 0,7-17-1117,15-44 78,-9 26 329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1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108 116 17484,'3'-6'850,"0"0"0,0 0 0,-1 0 0,0 0-1,1-8 1,-3 13-734,1 0-1,-1 0 1,0 0-1,1 0 0,-1 0 1,0 0-1,0 0 1,0 0-1,0 0 0,0 0 1,0 0-1,0 0 1,-1 0-1,1 0 0,0 0 1,0 0-1,-1 0 1,1 0-1,-1 0 0,1 0 1,-1 1-1,1-1 1,-1 0-1,1 0 1,-1 0-1,0 1 0,1-1 1,-1 0-1,0 1 1,0-1-1,0 0 0,0 1 1,1-1-1,-1 1 1,0 0-1,0-1 0,0 1 1,0 0-1,0-1 1,0 1-1,0 0 0,0 0 1,0 0-1,-1 0 1,-1 0-68,1 1 1,0 0 0,-1-1-1,1 1 1,0 0 0,0 0 0,0 1-1,0-1 1,0 0 0,0 1-1,0-1 1,0 1 0,0-1-1,1 1 1,-1 0 0,0 0 0,1 0-1,-2 2 1,-23 42 26,24-44-58,-5 13 28,1 0 0,-8 24 0,12-33-31,1 1 1,-1-1 0,1 0-1,1 1 1,-1-1 0,1 1-1,0-1 1,1 1 0,0 6 0,0-11-8,-1 0 0,1-1 1,0 1-1,0-1 1,0 1-1,-1-1 0,2 1 1,-1-1-1,0 1 1,0-1-1,0 0 1,0 0-1,1 0 0,-1 1 1,1-1-1,-1 0 1,1-1-1,-1 1 1,1 0-1,-1 0 0,1-1 1,0 1-1,-1-1 1,1 1-1,0-1 0,0 0 1,-1 0-1,1 0 1,0 0-1,0 0 1,-1 0-1,3-1 0,7 0 30,0 0 0,0-2-1,19-5 1,-27 7-30,76-26 89,40-12-10,-103 35-81,1 0 0,-1 2 0,0 0 0,1 0 0,20 2 0,-32 0-4,-1 1-1,0 0 1,1-1-1,-1 1 1,0 1-1,0-1 1,0 1-1,0-1 1,0 1-1,0 1 0,4 2 1,-6-4 10,-1 0 0,0 0 0,0 0 0,0 0 1,0 0-1,0 1 0,0-1 0,0 0 0,0 0 0,-1 1 1,1-1-1,0 1 0,-1-1 0,1 1 0,-1-1 0,1 1 0,-1-1 1,0 1-1,0-1 0,0 1 0,1-1 0,-1 1 0,-1-1 0,1 1 1,0-1-1,0 1 0,-1-1 0,1 1 0,-1-1 0,1 1 0,-1-1 1,0 2-1,1-3 0,0 1 1,0-1-1,-1 0 0,1 0 1,0 0-1,0 0 1,0 1-1,0-1 0,0 0 1,0 0-1,0 0 1,0 0-1,-1 1 0,1-1 1,0 0-1,0 0 1,0 0-1,0 0 0,-1 0 1,1 0-1,0 1 1,0-1-1,0 0 0,-1 0 1,1 0-1,0 0 0,0 0 1,0 0-1,-1 0 1,1 0-1,0 0 0,0 0 1,0 0-1,-1 0 1,1 0-1,0 0 0,0 0 1,0 0-1,0 0 1,-1 0-1,1-1 0,0 1 1,0 0-1,0 0 1,-1 0-1,1 0 0,0 0 1,0 0-1,0 0 1,0-1-1,0 1 0,-1 0 1,1 0-1,0 0 1,0-1-1,-6-9 318,-10-37 243,2-1 0,-10-58 0,24 103-577,-1 0 0,1 0 0,-1 0 0,1 0-1,0 0 1,0 0 0,1 0 0,0-4 0,-1 6-7,0 0 0,1 0 0,-1 1 0,1-1 0,-1 0 0,0 0 0,1 1 0,0-1 0,-1 1 0,1-1 0,-1 0 0,1 1 0,0-1 0,-1 1 0,1-1 0,0 1 0,0 0 0,-1-1 0,1 1 0,0 0 0,0 0-1,0-1 1,-1 1 0,1 0 0,0 0 0,0 0 0,0 0 0,0 0 0,0 0 0,-1 0 0,1 0 0,0 0 0,1 1 0,47 8-968,-37-7 893,0 1 0,-1-1 0,1-1 0,0 0 0,1-1 0,-1 0 0,13-2 0,10-7-279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2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187 139 19628,'-1'-2'238,"-1"-1"0,1 1 0,-1 0 1,0 0-1,0-1 0,0 1 0,0 0 0,0 1 0,0-1 0,0 0 0,-1 1 0,1-1 0,-1 1 1,1-1-1,-1 1 0,1 0 0,-1 0 0,0 1 0,1-1 0,-1 0 0,0 1 0,0 0 1,0-1-1,1 1 0,-1 0 0,0 1 0,0-1 0,0 0 0,1 1 0,-5 1 0,1 0-132,0 0 0,0 1-1,1 0 1,0 0 0,-1 1 0,1-1-1,0 1 1,0 0 0,1 0-1,-1 1 1,1 0 0,-7 9-1,5-5-77,1 0-1,0 0 0,-7 18 1,10-22-29,0-1 1,1 1 0,0-1 0,0 1-1,1 0 1,-1-1 0,1 1 0,0 0 0,0-1-1,2 9 1,-2-12 2,0 0-1,0-1 1,0 1-1,0 0 1,1 0-1,-1-1 1,0 1-1,1 0 1,-1-1-1,0 1 1,1 0-1,-1-1 1,0 1-1,1-1 1,-1 1 0,1 0-1,0-1 1,-1 1-1,1-1 1,-1 0-1,1 1 1,0-1-1,-1 1 1,1-1-1,0 0 1,-1 0-1,1 1 1,0-1-1,-1 0 1,2 0-1,0 0 4,0 0 0,0 0 0,0-1 0,0 1-1,0-1 1,0 1 0,-1-1 0,1 0 0,0 0-1,0 1 1,2-3 0,4-3 24,1 0 0,-1-1-1,11-11 1,7-13 159,-1-1 1,-1-2-1,-2 0 0,35-74 1,-50 100 16,-4 16-74,-3 25-19,0-22-98,0-10-13,5 112 38,-3-93-87,1 0-1,1 0 0,9 30 1,-12-47-16,0 0 1,0 0-1,0 0 1,1 0-1,0 0 1,-1 0-1,1-1 1,0 1-1,0-1 1,0 1-1,1-1 1,-1 0-1,0 0 1,1 0-1,4 3 1,-5-4 26,0-1 0,-1 0 0,1 1 0,-1-1 0,1 0 0,-1 0 0,1 0 0,0 0 0,-1 0 1,1 0-1,-1 0 0,1 0 0,-1-1 0,1 1 0,-1-1 0,1 1 0,-1-1 0,1 0 1,-1 1-1,1-1 0,-1 0 0,0 0 0,0 0 0,1 0 0,-1 0 0,0 0 0,0 0 0,0-1 1,0 1-1,0 0 0,0-1 0,0-1 0,14-19-427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4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14 15563,'16'-13'4284,"-22"20"-117,-12 16-2672,-9 20-1022,2 1 0,3 2 0,-22 59 0,31-74-376,-41 115 94,46-119-267,1 1 0,1 0 1,-4 39-1,10-65 2,0 1-1,0-1 1,-1 1 0,2-1-1,-1 1 1,0-1 0,0 1-1,1-1 1,0 1 0,-1-1 0,1 1-1,0-1 1,0 0 0,0 0-1,0 1 1,3 2 0,-2-4-42,-1 0-1,1 1 1,-1-1 0,1-1 0,0 1 0,-1 0 0,1 0 0,0 0 0,0-1-1,0 1 1,0-1 0,-1 0 0,1 1 0,0-1 0,0 0 0,0 0-1,0 0 1,0-1 0,0 1 0,0 0 0,3-1 0,9-3-371,0 0 0,1-1 0,-1-1 0,-1 0 0,1-1 0,22-15-1,-15 7-917,0-1-1,-2-1 1,21-22-1,4-13 184,-40 47 1566,0-1-1,0 0 1,-1-1 0,1 1-1,-2 0 1,1-1 0,2-8-1,-5 15-300,0-1 0,0 1 0,0 0 0,0-1-1,0 1 1,0 0 0,0-1 0,0 1 0,0 0 0,0-1-1,0 1 1,0-1 0,0 1 0,0 0 0,0-1-1,0 1 1,0 0 0,-1-1 0,1 1 0,0 0-1,0-1 1,0 1 0,0 0 0,-1 0 0,1-1-1,0 1 1,0 0 0,-1 0 0,1-1 0,0 1-1,-1 0 1,1 0 0,0 0 0,-1-1 0,1 1-1,0 0 1,0 0 0,-1 0 0,1 0 0,-1 0 0,1 0-1,0 0 1,-1 0 0,1 0 0,0 0 0,-1 0-1,1 0 1,0 0 0,-1 0 0,1 0 0,0 0-1,-1 0 1,1 0 0,0 0 0,-1 1 0,1-1-1,0 0 1,-1 0 0,-20 10 2279,12-2-1736,-1 1-1,2-1 1,-1 1-1,1 1 1,1 0 0,-9 14-1,4-3-210,0 0-1,-10 30 1,19-42-298,-1 0 1,2 1 0,-1-1 0,0 13 0,2-20-61,1 0 0,0 0 0,0 0 1,0 0-1,0 0 0,0 0 0,0 0 1,0 0-1,0 0 0,1 0 0,-1 0 1,1 0-1,0 0 0,0 0 0,-1-1 1,1 1-1,0 0 0,1-1 0,-1 1 1,0 0-1,0-1 0,1 1 0,-1-1 1,0 0-1,1 1 0,0-1 0,2 2 1,1-2 20,0 1 1,-1-1 0,1 0-1,0-1 1,0 1-1,0-1 1,0 0-1,0 0 1,0 0 0,0-1-1,0 0 1,0 0-1,0 0 1,0 0 0,0-1-1,6-3 1,4-2 89,-1 0 0,-1-1 1,1 0-1,12-11 0,-16 11-5,0-1 0,0 0-1,-1 0 1,0-1 0,13-19-1,-20 25-102,1 0 0,-1 0 0,0-1 0,0 1 0,0-1 0,0 1 0,-1-1 0,0 1 0,0-1 0,0 0 0,0 1 0,-1-1 0,0 0 0,0 0 0,0 0 0,-1 1-1,0-1 1,1 0 0,-3-4 0,2 7-122,0 0 0,0 0 0,0 0 0,0 1 0,-1-1 0,1 0-1,0 1 1,-1-1 0,0 1 0,1 0 0,-1-1 0,0 1 0,0 0 0,1 0 0,-1 0-1,0 0 1,0 0 0,0 1 0,0-1 0,0 0 0,0 1 0,-1 0 0,1-1 0,0 1-1,0 0 1,0 0 0,0 0 0,0 0 0,0 1 0,-1-1 0,1 1 0,0-1-1,0 1 1,0 0 0,0-1 0,0 1 0,1 0 0,-1 0 0,0 1 0,0-1 0,-2 2-1,-6 10-729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2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17 20324,'0'0'63,"0"0"-1,0 0 1,-1 0 0,1 0-1,0 0 1,0 0-1,-1 0 1,1-1-1,0 1 1,0 0 0,-1 0-1,1 0 1,0 0-1,0 0 1,0 0-1,-1-1 1,1 1-1,0 0 1,0 0 0,0 0-1,-1-1 1,1 1-1,0 0 1,0 0-1,0 0 1,0-1-1,0 1 1,0 0 0,0 0-1,0-1 1,-1 1-1,1 0 1,0 0-1,0-1 1,0 1 0,0 0-1,0-1 1,0 1-1,0 0 1,0 0-1,1-1 1,-1 1-1,0 0 1,0 0 0,0-1-1,0 1 1,0 0-1,0 0 1,0 0-1,1-1 1,-1 1-1,0 0 1,0 0 0,0 0-1,0-1 1,1 1-1,-1 0 1,0 0-1,0 0 1,1 0 0,-1 0-1,0-1 1,0 1-1,0 0 1,1 0-1,-1 0 1,-23-4 1899,14 5-1810,0 0 0,0 1 0,0 1 1,0-1-1,0 1 0,1 1 0,-1 0 1,1 0-1,0 0 0,0 1 0,0 0 1,1 1-1,-1 0 0,-7 8 0,9-8-134,0 0 0,1 0-1,-1 1 1,1-1-1,1 1 1,-1 0 0,1 0-1,1 1 1,-1-1 0,1 1-1,1 0 1,-1 0-1,1 0 1,1 0 0,-1 0-1,1 11 1,1-16-64,0 0 1,0-1-1,0 1 1,1 0-1,-1 0 1,1 0 0,0 0-1,0-1 1,0 1-1,0 0 1,0-1-1,0 1 1,1-1-1,-1 1 1,1-1-1,0 0 1,0 0-1,0 1 1,0-1-1,0-1 1,0 1-1,0 0 1,1 0-1,-1-1 1,1 1-1,-1-1 1,1 0 0,0 0-1,-1 0 1,1 0-1,0-1 1,0 1-1,0 0 1,0-1-1,-1 0 1,1 0-1,0 0 1,0 0-1,6-1 1,3-2-191,0 0 1,0 0-1,0-1 1,0-1-1,-1 0 1,1 0-1,-1-1 1,-1 0-1,13-11 1,18-15-543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2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16436,'2'2'300,"-1"1"1,1-1 0,-1 1 0,0 0 0,1 0 0,-1 0-1,-1-1 1,1 1 0,0 0 0,-1 0 0,0 0 0,1 5-1,-4 42 2190,1-23-903,1 1-705,-1-19-695,1 0 1,1-1 0,0 1 0,0 0-1,1 0 1,0 0 0,0-1 0,1 1-1,0-1 1,4 10 0,-6-17-173,0-1 1,0 0-1,0 1 1,0-1-1,1 1 1,-1-1-1,0 0 1,0 1-1,1-1 1,-1 1-1,0-1 1,0 0-1,1 1 1,-1-1-1,0 0 1,1 0-1,-1 1 1,1-1-1,-1 0 1,0 0-1,1 0 1,-1 1-1,1-1 1,-1 0-1,0 0 1,1 0-1,-1 0 1,1 0-1,-1 0 1,1 0-1,-1 0 1,1 0-1,-1 0 1,0 0-1,1 0 1,0 0-1,0-1 13,1 0 0,-1 0 1,0 0-1,0 0 0,0 0 0,0-1 1,-1 1-1,1 0 0,0 0 0,0-1 0,0-1 1,13-40 379,-11 27-272,-1 0 1,0 0-1,-1-1 0,-1 1 0,0-1 0,-2 1 0,-5-31 1,6 46-125,1-1 1,0 1 0,-1-1-1,1 1 1,-1-1 0,0 1-1,0 0 1,1-1 0,-1 1-1,0 0 1,0 0 0,0-1-1,-2 0 1,-4 3 84,2 12-66,4-2-33,-1 0-1,2 0 1,0 1 0,0-1 0,2 12-1,-2-19-3,1 0 0,0-1 0,-1 1 0,1 0 0,1-1 0,-1 1 0,0-1 0,1 1 0,0-1-1,0 0 1,0 1 0,0-1 0,0 0 0,1-1 0,-1 1 0,1 0 0,0-1 0,5 5 0,-5-6-2,0 0 1,0 0-1,1 0 1,-1-1 0,0 1-1,1-1 1,-1 0-1,1 0 1,-1 0-1,0 0 1,1 0 0,-1-1-1,0 1 1,1-1-1,-1 0 1,0 0 0,0 0-1,0-1 1,0 1-1,0-1 1,5-3-1,6-5-13,0 1-1,24-24 1,-20 14 11,0-1 1,-2-1 0,17-26 0,-18 25 10,-14 20-3,0 0 0,0 0 0,1 1 1,-1-1-1,0 0 0,1 1 0,-1 0 1,1-1-1,0 1 0,1-2 1,-2 3-2,-1 0 1,0 0 0,1 0-1,-1 0 1,0 0 0,0 0-1,1 0 1,-1 0 0,0 0 0,1 0-1,-1 0 1,0 0 0,0 0-1,1 0 1,-1 1 0,0-1-1,0 0 1,1 0 0,-1 0 0,0 0-1,0 0 1,1 1 0,-1-1-1,0 0 1,0 0 0,0 0 0,1 1-1,-1-1 1,0 0 0,0 0-1,0 1 1,0-1 0,0 0-1,1 0 1,-1 1 0,0-1 0,0 0-1,0 0 1,0 1 0,1 6-27,0-1 0,-1 1 0,1 0 1,-2 10-1,0 5-1,-1 93-49,3-99 101,0 1 0,1 0-1,1-1 1,9 29 0,-12-43-12,1-1 0,-1 1 0,1 0 0,0-1 0,0 1 0,-1-1 0,1 1 0,0-1 0,0 1 0,0-1 0,0 0 0,1 1 0,-1-1 0,0 0 0,0 0 0,1 0 0,-1 0 0,2 1 0,-2-2-33,1 0-1,-1 0 1,0 1 0,0-1 0,0 0 0,0 0-1,1 0 1,-1-1 0,0 1 0,0 0 0,0 0-1,0-1 1,0 1 0,1 0 0,-1-1 0,0 1-1,0-1 1,0 0 0,1-1 0,3-1-94,0-2 0,-1 1 0,0 0 0,0-1 1,0 0-1,0 0 0,-1 0 0,4-8 0,5-12-135,-3 0-65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2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19228,'-10'0'2001,"10"12"-1337,0 1-296,5 5 1504,3 0-872,5 4-1160,6-4-512,7-3-592,7-1-1649,7-5 2345,6-4-464,5-3-376</inkml:trace>
  <inkml:trace contextRef="#ctx0" brushRef="#br0" timeOffset="1">427 146 16019,'-2'2'238,"0"-1"0,-1 1 0,1 0-1,-1 0 1,1-1 0,-1 0 0,0 1-1,0-1 1,0 0 0,1 0 0,-1-1-1,0 1 1,-5 0 0,-8 3 373,-15 6 535,0 2 0,0 2-1,1 0 1,-32 22 0,58-33-1071,1-1-1,0 1 0,0-1 1,0 1-1,0 0 1,-4 6-1,7-8-67,-1-1 0,1 0 0,0 1 1,0-1-1,-1 1 0,1-1 0,0 0 0,0 1 0,0-1 0,0 1 1,0-1-1,0 0 0,0 1 0,0-1 0,0 1 0,0-1 0,0 0 1,0 1-1,0-1 0,0 1 0,0-1 0,0 0 0,0 1 0,0-1 0,1 1 1,-1-1-1,1 1-5,0 0-1,0-1 1,-1 1 0,1-1 0,0 0 0,0 1 0,0-1 0,0 0 0,0 1 0,0-1-1,0 0 1,0 0 0,0 0 0,0 0 0,0 0 0,1 0 0,20-1-39,0-2 0,-1 0 1,1-2-1,20-6 1,-18 4-41,-1 1 0,46-4 0,-58 9 43,0 2 0,-1-1 0,1 1 0,0 0 0,-1 1 0,1 1 0,16 5 0,-24-7 50,-1 0 0,0 0 0,1 0 0,-1 0 0,0 0 0,1 1 0,-1-1 0,0 1 0,0-1 0,0 1 0,0 0 0,-1 0 0,1 0 0,0 0 0,-1 0 0,1 0 0,-1 0 0,0 0 0,0 1 0,0-1 0,0 0 0,0 1-1,0-1 1,-1 1 0,1-1 0,-1 1 0,0 0 0,1-1 0,-1 1 0,-1-1 0,1 1 0,0 0 0,0-1 0,-1 1 0,0-1 0,1 1 0,-2 2 0,-1 1 109,0 0 0,-1 1 1,0-1-1,0-1 0,0 1 0,-1 0 1,1-1-1,-1 0 0,0 0 0,-1-1 1,0 1-1,1-1 0,-1 0 0,-10 4 0,2 0 107,-1-2 0,1 0 0,-1-1 0,0 0 0,-24 4 0,28-7-232,-1-1 1,1 0-1,-15-1 0,23 0-102,1 0-1,0 0 0,0 0 0,0 0 0,0 0 1,0-1-1,0 1 0,0-1 0,0 0 0,0 0 1,0 1-1,0-1 0,0 0 0,0-1 0,1 1 1,-1 0-1,0 0 0,1-1 0,-1 1 1,1-1-1,0 1 0,-1-1 0,1 0 0,0 0 1,-1-2-1,1 3-63,1-1-1,0 0 1,-1 1 0,1-1 0,0 0 0,0 1 0,0-1 0,1 0-1,-1 1 1,0-1 0,1 1 0,-1-1 0,1 0 0,-1 1 0,1-1 0,0 1-1,-1-1 1,1 1 0,0 0 0,0-1 0,0 1 0,2-1 0,1-3-104,1 0 0,0 1 1,0-1-1,7-3 1,22-14-1312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2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3 291 17828,'10'7'2448,"-6"5"-1423,-4 17-441,0 5 1976,-1 13-1328,-1 4-311,2 1-393,3-7-88,2-9-408,1-9-240,0-19-872,3-10 1712,-3-21-752,2-4-112,-3-19-8</inkml:trace>
  <inkml:trace contextRef="#ctx0" brushRef="#br0" timeOffset="1">17 1 20188,'-6'24'2209,"1"4"-1545,1-1-352,2 2 1504,4-3-1055,2-3-361,6-7-912,3-6-601,6-7 945,5-3-184,7-4-104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2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20100,'-8'10'681,"0"0"1,-1 0-1,0-1 0,-14 11 0,18-15-309,-1 0 0,0-1 0,0 0 0,-1-1 0,1 1 0,-1-1 0,0-1 0,0 1 0,-7 1 0,14-4-360,0 0 1,0 0-1,0 0 1,0-1-1,0 1 1,0 0-1,0 0 1,0 0-1,0 0 0,0 0 1,0 0-1,0-1 1,0 1-1,0 0 1,0 0-1,0 0 1,0 0-1,0 0 1,0 0-1,0-1 1,0 1-1,0 0 1,0 0-1,0 0 0,0 0 1,0 0-1,0 0 1,0 0-1,-1 0 1,1-1-1,0 1 1,0 0-1,0 0 1,0 0-1,0 0 1,0 0-1,0 0 1,0 0-1,-1 0 0,1 0 1,0 0-1,0 0 1,0 0-1,0 0 1,0 0-1,0 0 1,-1 0-1,1 0 1,0 0-1,0 0 1,0 0-1,0 0 1,0 0-1,-1 0 0,1 0 1,0 0-1,0 0 1,0 0-1,11-7 85,1 4-178,-1 0 0,1 2 0,-1-1-1,1 2 1,0-1 0,-1 1 0,1 1 0,0 0 0,-1 1-1,1 0 1,-1 1 0,0 1 0,0-1 0,0 1 0,0 1 0,0 0-1,-1 1 1,0 0 0,17 13 0,-26-18 106,0 0 1,0 1-1,0-1 1,0 0-1,0 0 1,0 1-1,0-1 0,-1 0 1,1 1-1,0-1 1,-1 0-1,1 1 0,-1-1 1,1 1-1,-1-1 1,0 1-1,0 0 1,0-1-1,0 1 0,0-1 1,0 1-1,0-1 1,0 1-1,0-1 1,-1 1-1,1-1 0,-1 1 1,1-1-1,-1 1 1,0-1-1,1 1 0,-1-1 1,0 0-1,0 0 1,0 1-1,-1 0 1,-5 6 224,0 0 0,-1 0 0,0-1 0,-9 8 0,15-14-203,-24 20 954,-45 27 1,60-41-927,-1-1-1,1-1 1,-1 0-1,0-1 1,0 0-1,0-1 1,-19 3-1,28-6-166,1 1 0,-1-1 1,1-1-1,-1 1 0,0 0 0,1-1 1,-1 1-1,1-1 0,-1 0 0,1 0 1,-1 0-1,1 0 0,0 0 0,-1 0 0,-3-4 1,-5-2-371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7:5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3459 374 12859,'16'2'117,"-19"-4"-29,-35-8 45,1 0 2,-408-105 1216,320 94-931,-207-11-1,164 31-357,-237 29 0,-165 61-81,472-70 22,1 5 0,-173 66 0,209-64 2,2 2 0,2 3 0,0 3 0,2 2 0,-69 59 0,68-45 1,1 3-1,3 2 1,-52 73-1,74-86-15,2 0-1,3 2 1,1 1-1,2 1 0,-26 82 1,40-103-1,2 0 0,0 1 0,2-1 0,1 1 0,1 0 0,1 33 0,2-49 6,0 1 0,0-1 0,1 1 0,0-1 0,1 0 0,0 1 0,1-2-1,0 1 1,1 0 0,0-1 0,0 0 0,1 0 0,0 0 0,0-1 0,1 0 0,0 0 0,1 0-1,9 6 1,6 2-2,1-2 0,0-1-1,1-1 1,1 0 0,0-3-1,40 11 1,168 26-24,294 18 47,4-46-3,-361-26-14,0-8 1,-2-7-1,0-8 0,-2-7 1,200-73-1,-281 79 3,-2-4 1,-1-3-1,82-54 0,-108 56 2,-2-3 0,-1-2-1,-2-2 1,81-91 0,-105 102 7,-1-1 0,-2-2 0,39-70 0,-56 88-5,0 0 1,-1 0 0,0 0-1,-2-1 1,0 0-1,-1 0 1,-2-1-1,1 1 1,-2 0-1,-2-37 1,-2 34-1,-1 0 1,-1 0-1,-1 0 0,0 1 1,-2-1-1,0 2 0,-14-24 1,6 17 1,-1 0 1,-2 1 0,0 1 0,-35-34 0,11 19 9,-2 3 0,-1 1 0,-2 3 0,-1 2 0,-61-30 0,47 31 11,-2 2 1,0 2-1,-89-20 1,105 35-27,-1 2 0,0 2 0,0 3 0,-1 1 0,-67 6 0,36 7-100,-1 3 1,-123 37-1,-156 70-176,264-84 250,-99 32-105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8:0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12467,'0'-1'58,"0"1"0,1 0 0,-1 0 0,0-1 0,1 1 0,-1 0 0,1 0 0,-1 0 1,1 0-1,-1 0 0,0-1 0,1 1 0,-1 0 0,1 0 0,-1 0 0,1 0 0,-1 0 1,1 0-1,-1 0 0,0 1 0,1-1 0,-1 0 0,1 0 0,-1 0 0,1 0 0,-1 1 0,21 4 156,-15-3 84,48 9-140,1-3 0,0-2 0,0-2 0,95-6 0,222-41-75,-241 24-22,498-39-19,516 80-120,-514-2 103,-469-17-6,1847 57-17,-1195-32 250,-3-38 211,-362-15-236,263-9 820,-705 34-1024,38 2-117,-45-2 93,0 0 1,1 0-1,-1 0 0,0 0 1,0 0-1,0 0 0,1 0 1,-1 0-1,0 0 0,0 0 1,0 0-1,1 0 0,-1 0 1,0 0-1,0 0 0,0 0 1,1 0-1,-1 0 0,0 0 1,0 0-1,0 1 0,0-1 0,1 0 1,-1 0-1,0 0 0,0 0 1,0 0-1,0 1 0,0-1 1,0 0-1,1 0 0,-1 0 1,0 0-1,0 1 0,0-1 1,0 0-1,0 0 0,0 0 1,0 1-1,0-1 0,-15 4-18,-36-2-43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4901 633 11146,'0'-2'114,"1"1"-1,-1-1 0,0 0 1,0 0-1,0 0 1,1 0-1,-2 1 0,1-1 1,0 0-1,-1-3 0,1 3-72,-1 1 0,1 0 0,0 0-1,0 0 1,0-1 0,0 1 0,0 0 0,0 0-1,0-1 1,0 1 0,0 0 0,0 0-1,1 0 1,-1 0 0,1-1 0,-1 1 0,1 0-1,-1 0 1,1 0 0,-1 0 0,1 0-1,0 0 1,0 0 0,0 0 0,1-1 0,33-28 1326,-46 27-1255,-1 1 1,1-2 0,0 0 0,0 0 0,-12-7 0,-13-5-81,-77-30-10,-55-20 52,-217-74 874,11 34 344,217 65-1074,19 9-59,0 6 0,-218-13 0,-286 30-120,-327 67 236,859-47-256,-163 38 1,207-31-19,0 2 1,2 3 0,-100 51-1,65-21 44,2 5 0,3 3 0,-101 88 0,176-133-18,2 1-1,0 0 1,2 1-1,0 1 1,-25 39-1,34-46-16,1-1 0,0 1 0,0-1 0,1 1-1,0 1 1,1-1 0,1 0 0,0 1 0,1 0-1,0-1 1,1 1 0,2 21 0,4 3-1,2-1 0,1 0-1,26 63 1,59 99 6,-80-172-11,1-1 0,1 0 0,1-1 0,2-1 0,0 0-1,1-2 1,1 0 0,1-1 0,1-1 0,1-2 0,1 0 0,0-1-1,1-2 1,0 0 0,43 14 0,-18-12 12,0-2 0,0-3 0,1-1 0,92 3 0,213-20 57,78-37 16,-165 14-50,218-14 132,261-28 270,-5-37 11,-593 76-194,-1-6 0,-2-7-1,-2-7 1,-2-6 0,169-96-1,305-197 690,-607 346-945,-8 5-1,0 0-1,0-1 0,0 0 1,0 0-1,0 0 0,0 0 0,0 0 1,-1-1-1,1 1 0,-1-1 0,0 0 1,0 0-1,0 1 0,0-1 0,2-4 1,-4 6-1,0 1 1,0-1-1,1 0 1,-1 1-1,0-1 1,0 0 0,0 0-1,0 1 1,0-1-1,0 0 1,0 0-1,0 1 1,0-1 0,-1 0-1,1 1 1,0-1-1,0 0 1,-1 1-1,1-1 1,0 0-1,-1 1 1,1-1 0,0 1-1,-1-1 1,1 0-1,-1 1 1,1-1-1,-1 1 1,0-1 0,1 1-1,-2-1 1,-24-9 11,20 9-10,-260-48-315,163 35 110,-130-26-471,-270-82 1,361 78 491,3-1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4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4775 436 7866,'-12'-5'828,"0"1"0,1 0 1,-1 1-1,-18-3 0,19 4-483,0 0 0,0 0 0,0-2 0,1 1 0,-1-1 0,-15-9 0,-14-9-233,-1 1 0,-2 1 0,0 3 0,-60-16 0,-186-31 109,173 42-109,115 22-111,-460-89 277,-5 29-66,-277 25-239,581 36 32,1 8 1,-257 46-1,288-27-20,-169 61-1,223-60 14,1 2-1,2 5 1,-103 65-1,156-88 2,-275 171-67,268-170 66,-17 9-7,0 2 0,2 2 0,-70 58 0,100-75 3,2 2 0,-1-1 0,1 2 0,1-1 0,0 1 0,-13 27 0,18-29 0,-1 0-1,2 0 1,0 0 0,0 1-1,1-1 1,0 1 0,1 0-1,0-1 1,1 1 0,2 16-1,-1-19 5,1 0 0,0 0 0,0-1 0,1 1 0,0 0 0,0-1 0,1 0 0,0 0 0,10 14 0,-6-11 0,1 0 0,1-1 0,0 0 0,0 0 0,20 13 0,1-3 7,2-1 1,0-2-1,66 25 1,18-5 9,214 40 0,-313-73-15,471 63-29,5-38 26,898-27 147,-5-122-142,-775 15-11,-500 79 27,-2-6-1,-1-4 1,143-70 0,-200 80 6,81-55-1,-115 67-11,0 0-1,-1 0 0,0-2 0,-1 0 0,-1-1 0,-1 0 0,15-24 0,-24 33-5,-1 0 0,0-1 0,0 1 0,0-1 0,-1 0 0,-1 0 0,0 0 0,0 0 0,-1-1-1,0 1 1,0-11 0,-1 14-2,-1-1-1,0 1 1,0-1-1,0 1 1,-1 0-1,0-1 1,0 1-1,-1 0 1,0 0-1,0 1 1,0-1-1,0 1 1,-1-1 0,0 1-1,0 0 1,-10-8-1,1 2 5,-1 1 1,0 0-1,0 1 0,-1 1 1,0 0-1,-30-10 0,6 6 2,-71-14-1,22 13-73,0 4-1,-136 4 1,-181 32-413,-557 100-232,582-67 448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8:5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5404 345 9970,'-33'-13'374,"1"0"-1,0-2 1,1-1 0,1-2-1,-47-36 1,47 35-394,0 0 1,-2 2-1,0 1 0,-1 2 1,0 1-1,-1 2 0,-38-8 1,-7 3-43,-1 4 1,-83-3 0,-242 8 990,46 1-435,103-7-353,-521-6 792,157 54-716,6 44-198,481-52-3,-165 56 0,213-52-15,1 3 1,-149 85-1,217-109-2,-276 173-29,228-138 14,2 2 0,-77 78 1,127-113 16,0 1 0,1 1 0,1 0 1,0 0-1,1 1 0,1 0 0,0 1 0,1 0 0,-8 28 1,12-32 6,0 0 0,1 0 0,0 1 0,1-1 0,1 1 0,0-1 0,1 1 0,0 0 0,1-1 0,0 0 0,1 1 0,0-1 0,10 22 0,-6-18 5,2 0 0,0-1 1,0 0-1,2-1 1,0 0-1,0 0 0,21 17 1,-12-14-8,0-1 0,1-1 0,1-1 0,34 17 0,14-2-8,1-3 0,113 27 1,-154-45 5,488 139 103,-32-9-81,-142-58 17,3-15 0,378 21-1,-533-74-52,1-9 0,0-9 0,-1-8 0,309-62 0,516-206-401,-573 119 317,-428 157 90,327-148-43,-284 121 48,-1-2 1,-2-3 0,78-68-1,-105 80 18,-1-2 0,37-47 0,-57 64 3,0 0 1,-1-1-1,0 0 1,0 0-1,-2 0 1,1-1-1,-2 0 1,0 0-1,0 0 1,3-26-1,-7 31 0,0 0 0,-1-1 0,0 1 0,-1 0 0,0 0 0,0 0 0,0 1 0,-1-1 0,0 0 0,-1 1 0,0 0 1,0 0-1,0 0 0,-10-10 0,-7-8 39,-2 1 0,-33-29 0,29 30-52,-31-29 160,-3 2 1,-1 4-1,-103-59 1,118 80-124,0 3 0,-2 1 0,0 3 1,-2 2-1,1 2 0,-64-9 0,-463-19 26,336 31-29,-231-24 46,-391-12-801,721 49 608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21141,'-2'0'290,"-1"0"1,1-1-1,-1 1 0,0 0 1,1 0-1,-1 1 1,1-1-1,-1 0 1,0 1-1,1 0 1,-1-1-1,1 1 1,0 0-1,-1 0 1,1 1-1,0-1 1,-5 3-1,4-1-142,0 1-1,0-1 0,0 0 0,0 1 0,0 0 1,1-1-1,0 1 0,-1 0 0,-1 7 0,-1 2-173,2-1 0,-1 1 0,2 0 0,0 0 0,0 0 0,1 17 0,1-29 10,0 1 0,0 0 0,0-1-1,0 1 1,0 0 0,0-1 0,0 1-1,1 0 1,-1-1 0,1 1 0,-1 0 0,1-1-1,0 1 1,0-1 0,0 1 0,-1-1-1,1 0 1,0 1 0,1-1 0,-1 0 0,0 0-1,0 1 1,1-1 0,1 1 0,-2-2 11,1 0 1,-1 1 0,1-1-1,-1 0 1,1 0-1,-1 0 1,0-1 0,1 1-1,-1 0 1,1-1-1,-1 1 1,0 0 0,1-1-1,-1 0 1,0 1-1,0-1 1,1 0 0,-1 0-1,0 1 1,0-1-1,0 0 1,0 0 0,0 0-1,0 0 1,0-1-1,0 1 1,-1 0 0,1 0-1,1-3 1,1-2 153,-1-1 0,1 1 0,-1-1 1,-1 0-1,1 0 0,-1 1 0,-1-1 1,1 0-1,-1-10 0,0 15-141,0 1-1,0 0 0,0 0 1,0 0-1,-1 0 1,1 0-1,0 0 1,0 0-1,-1 0 1,1 1-1,0-1 1,-1 0-1,1 0 0,-1 0 1,1 0-1,-1 0 1,0 0-1,1 1 1,-2-2-1,1 2-4,1 0 0,0 0 0,-1 0 0,1-1 0,-1 1 0,1 0 0,0 0 0,-1 0 0,1 0 0,-1 0 0,1 1 0,0-1 1,-1 0-1,1 0 0,0 0 0,-1 0 0,1 0 0,-1 0 0,1 1 0,0-1 0,-1 0 0,1 0 0,0 1 0,-1-1 0,1 0 0,0 0 0,0 1 0,-1-1 0,1 0 0,0 1 0,0-1 0,0 0 0,-1 1 0,1-1 0,0 0 0,0 1 0,0-1 0,0 1 0,0-1 0,0 0 0,0 1 0,0-1 0,0 1 0,0-1 0,0 1 0,-28 92 122,-12 55 49,40-147-171,-1 0-1,1 0 1,0 0 0,0 0-1,0-1 1,0 1 0,0 0-1,0 0 1,0 0 0,0 0 0,0 0-1,0-1 1,0 1 0,1 0-1,-1 0 1,0 0 0,1 1-1,0-2 1,-1 0-1,0 1 0,1-1 0,-1 0 0,1 0 0,-1 0 0,0 1 0,1-1 0,-1 0 0,1 0 0,-1 0 0,1 0 0,-1 0 0,0 0 0,1 0 1,-1 0-1,1 0 0,-1 0 0,1 0 0,-1 0 0,0 0 0,1 0 0,-1-1 0,1 1 0,3-2 6,0 0 0,0 0 1,0-1-1,-1 1 0,7-6 0,68-68 40,-45 43-40,1 1-1,2 2 0,41-28 1,-73 55-14,-1 1 0,1 0 0,0 0 0,-1 1 0,1-1 0,0 1 0,8-2 0,-11 3 5,-1 0 0,1 0 0,0 0 0,-1 0 0,1 0-1,0 0 1,-1 0 0,1 0 0,0 0 0,-1 1 0,1-1 0,0 0 0,-1 0 0,1 1 0,-1-1 0,1 0 0,-1 1 0,1-1 0,-1 0-1,1 1 1,0 0 0,0 0 1,-1 0 0,1 0 0,-1 0 0,1 1 0,-1-1 0,0 0 0,0 0 0,1 0 0,-1 1 0,0-1 0,0 0 0,0 0 0,0 1 0,0-1 0,-1 2 0,-1 8 40,-1 0 0,0 1 0,-1-1 0,0-1 0,-1 1 0,-8 14 0,-10 22 294,23-47-345,0 0-1,-1 0 0,1 1 0,0-1 1,0 0-1,0 1 0,-1-1 0,1 0 1,0 0-1,0 1 0,0-1 1,0 0-1,0 1 0,0-1 0,0 0 1,0 1-1,0-1 0,0 0 0,0 1 1,0-1-1,0 0 0,0 0 0,0 1 1,0-1-1,0 0 0,0 1 0,0-1 1,0 0-1,1 1 0,-1-1 1,0 0-1,0 0 0,0 1 0,1-1 1,-1 0-1,0 0 0,0 1 0,0-1 1,1 0-1,-1 0 0,0 0 0,1 0 1,-1 1-1,0-1 0,0 0 0,1 0 1,-1 0-1,0 0 0,1 0 1,-1 0-1,0 0 0,1 0 0,-1 0 1,0 0-1,1 0 0,-1 0 0,0 0 1,1 0-1,-1 0 0,0 0 0,0 0 1,1 0-1,-1 0 0,0 0 0,1-1 1,-1 1-1,1 0 0,28-12-2319,-19 7 1302,35-13-627,-22 5 585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5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1348 37 14419,'-10'-6'193,"0"1"1,0 0-1,0 1 1,-1 0-1,1 1 0,-1 0 1,0 1-1,0 0 0,-13 0 1,7 1-11,0 2 0,1 0-1,-1 0 1,0 2 0,-23 6 0,-8 8-39,1 1-1,0 2 1,-43 28 0,80-43-148,-104 57 76,-120 87 0,203-125-56,1 1-1,2 2 1,0 1-1,2 1 1,-30 42 0,5 6 74,-46 91 0,68-112-46,4 1 0,1 1 0,4 1 0,2 1 0,2 0 0,3 2 0,3-1 0,3 1 0,0 103 0,9-113-27,3-1 1,1 1-1,3-1 1,2-1 0,18 50-1,-14-59-8,1-1 0,2-1 0,2 0-1,2-2 1,1 0 0,40 47-1,-45-64-2,1-1 0,1 0 0,1-2-1,1 0 1,0-1 0,1-1 0,0-2-1,2 0 1,-1-1 0,1-2 0,1 0-1,43 9 1,-28-10 14,1-2 0,-1-2 0,1-2 0,0-2 0,1-1 0,-1-2 0,63-12 0,-68 5-7,-1 0 0,0-3 0,0-1 1,-1-2-1,-1-1 0,-1-1 0,0-2 0,47-37 0,-31 18 99,-3-3-1,-1-2 1,-3-1 0,55-75-1,-62 69 23,-2-2 0,-3-1 0,-2-2 0,-2-1 0,-3-1 0,-2-1 0,-3 0 0,14-80 0,-20 62 0,-2 0 0,-4 0 0,-4 0 0,-2-1 1,-4 1-1,-17-95 0,13 128 63,-2 2 1,-18-51-1,23 76-104,-2 1 0,0 0 0,0 1 0,-2 0 0,1 0 0,-2 0 1,0 1-1,0 1 0,-13-12 0,15 18-32,0 0 0,-1 0 1,1 1-1,-1 0 1,0 1-1,-10-4 0,-59-16 162,27 9-347,3-2-365,31 10 303,0 0 0,-1 2 0,1 0 0,-1 1 0,0 1 0,-32-2 0,0 6-194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0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15147,'17'-1'283,"-1"-1"0,0-1 0,-1 0 0,29-10 0,-3 0-32,13 1 101,106-10 1,57 12-196,-84 5-204,-15-1-12,712-11-66,-315 45 110,-10 0 61,1-21 51,18-26-73,124-2 82,494-69 520,-974 68-415,0 8-1,1 7 1,317 29 0,-413-13-477,1-2 1,0-4 0,78-6-1,-63-10 65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0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88 13595,'-12'11'1495,"11"-3"-476,2-6-977,1 0-1,0-1 1,0 1 0,0-1 0,0 0 0,0 0 0,0 0-1,0 0 1,0 0 0,5 1 0,29 11-62,1-2 1,0-1-1,1-3 1,67 6-1,159-8 28,-166-6 19,576 11 136,115 4-112,2-22-43,-561 5 8,327 1-19,184-4 13,-2-36 89,-168-22 2,-141 15 112,32 20 591,-315 29-415,166 23 1,-307-22-381,22 4-75,-27-5 27,0 0 0,0 0 0,0 1 0,0-1 0,0 1 0,0-1 1,0 1-1,0-1 0,0 1 0,0-1 0,0 1 0,-1 0 0,1-1 0,0 1 0,0 0 1,-1 0-1,1 0 0,0 0 0,-1 0 0,1 1 0,-1-2 32,1 1 0,-1-1 0,0 0 0,0 1-1,0-1 1,0 0 0,0 1 0,-1-1 0,1 0 0,0 1 0,0-1 0,0 1-1,0-1 1,0 0 0,0 0 0,0 1 0,-1-1 0,1 0 0,0 1 0,0-1-1,0 0 1,-1 0 0,1 1 0,0-1 0,-1 0 0,1 0 0,0 1-1,0-1 1,-1 0 0,1 0 0,0 0 0,-1 0 0,1 0 0,0 1 0,-1-1-1,1 0 1,0 0 0,-1 0 0,1 0 0,0 0 0,-1 0 0,1 0 0,-1 0-1,1 0 1,0 0 0,-1 0 0,1 0 0,-1-1 0,-17-3-225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0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1655 166 16059,'-116'-53'1261,"59"26"-1384,0 2 0,-69-20-1,102 40 10,-1 1-1,1 1 0,-1 1 0,0 1 1,0 1-1,0 1 0,0 1 1,-44 11-1,14 1-72,1 2 0,-93 41 0,60-15 124,-114 70 0,145-74 196,0 2 0,-88 84 0,122-101-81,1 0 0,1 1-1,1 1 1,1 1 0,1 0 0,2 2 0,1 0-1,1 0 1,1 1 0,1 1 0,2 0 0,-10 55-1,8-4-39,4 1 0,4-1 0,3 1 0,17 134 0,-12-183-19,1 0 0,2 0 0,1-1 0,2 0 0,1 0 0,2-1 0,1-1 0,29 45 0,-29-54 52,1 0 0,1-1 0,0-1 0,1 0 0,2-2 0,0 0 0,0-1 0,1-1 0,1-1 0,1-1 0,44 18 0,-36-20 63,1-1 1,0-2 0,0-1 0,57 5 0,-41-9 50,0-3 0,81-10-1,-27-7 19,0-5-1,134-48 0,-86 18-291,-2-7 0,-3-6-1,220-136 1,-307 163-3,87-75 0,-115 86 104,-2-2-1,0-1 0,-2-1 0,27-41 0,-43 56 54,-1-1 0,0-1 0,-1 1-1,-1-1 1,-1 0 0,0-1-1,-1 0 1,4-37 0,-8 33 45,0 0 0,-2-1 1,0 1-1,-2 0 1,0-1-1,-14-43 0,1 21 25,-2 1-1,-2 1 1,-2 1-1,-2 0 1,-1 2-1,-3 1 1,-1 2-1,-2 0 1,-1 2-1,-2 1 0,-70-54 1,77 69-256,-1 2 1,-1 1-1,0 1 1,-1 2-1,-53-18 1,40 19-34,-1 3 0,-1 1 0,-72-4 0,11 7-196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57 16203,'3'-5'271,"0"0"0,1-1-1,0 1 1,0 0-1,0 1 1,1-1 0,0 1-1,0 0 1,9-6-1,-14 10-242,1-1-1,-1 1 0,1 0 0,-1-1 1,1 1-1,-1 0 0,0 0 0,1-1 1,-1 1-1,1 0 0,-1 0 0,1 0 1,-1 0-1,1 0 0,-1 0 0,1 0 1,0 0-1,-1 0 0,1 0 0,-1 0 1,1 0-1,-1 0 0,1 0 0,-1 0 1,1 0-1,-1 1 0,1-1 0,-1 0 1,0 0-1,1 1 0,-1-1 0,1 0 1,0 1-1,-1 0 70,0 1 0,1-1 0,-1 1 0,0 0 0,0-1 0,0 1 0,0-1 0,0 1 1,0-1-1,0 1 0,-1-1 0,0 3 0,-16 53 1001,-2-1-1,-29 59 1,21-53-684,-249 535 860,271-585-1353,4-9 8,0 0 1,-1 0-1,1 0 1,-1 0-1,1 0 1,-1-1-1,0 1 0,0 0 1,0-1-1,-1 1 1,1-1-1,-1 0 1,-2 2-1,4-3 34,1-1 1,-1 0-1,0 0 1,1 0-1,-1 0 0,0 0 1,1 0-1,-1 0 0,0 0 1,1 0-1,-1 0 1,0-1-1,1 1 0,-1 0 1,0 0-1,1 0 0,-1-1 1,1 1-1,-1 0 1,1-1-1,-1 1 0,0-1 1,1 1-1,0-1 1,-1 1-1,1-1 0,-1 1 1,1-1-1,-1 1 0,1-1 1,0 1-1,0-1 1,-1 0-1,1 1 0,0-1 1,0 1-1,-1-1 0,1-1 1,-9-33-214,7 28 122,-20-122-2453,4 17-1755,17 106 4102,-1 0 0,0-1 1,0 1-1,0 1 0,-4-9 0,5 14 230,1-1 0,0 1 0,0-1 1,-1 1-1,1 0 0,0-1 0,0 1 0,-1-1 0,1 1 0,0 0 0,-1-1 0,1 1 0,-1 0 0,1 0 0,0-1 0,-1 1 0,1 0 0,-1 0 0,1 0 0,-1-1 1,1 1-1,-1 0 0,1 0 0,-1 0 0,1 0 0,0 0 0,-1 0 0,1 0 0,-1 0 0,-1 1 47,1 0 1,0 0-1,0 0 0,0 0 0,0 0 1,0 0-1,1 0 0,-1 0 0,0 0 1,0 0-1,1 1 0,-1-1 0,1 0 1,-1 1-1,1-1 0,-1 2 0,-5 20 550,1 0-1,0 0 0,2 1 0,1 0 1,0-1-1,2 1 0,1 0 0,1 0 1,8 39-1,-8-56-397,-1 1 1,2 0-1,-1 0 1,1-1-1,0 0 1,0 1-1,1-1 1,8 11-1,-10-16-137,0 1 0,0-1 0,0 0 0,1 0 0,-1 0 0,1 0 0,-1 0-1,1-1 1,0 1 0,0-1 0,0 1 0,0-1 0,0 0 0,0-1 0,0 1 0,0 0 0,0-1-1,0 1 1,0-1 0,0 0 0,1 0 0,-1-1 0,0 1 0,0 0 0,4-2 0,18-6-186,0 0 0,0-2 0,-1-1 1,0-1-1,-1-1 0,-1-1 0,0-1 1,21-19-1,-36 29 7,-1-1 1,0 0-1,-1 0 0,1-1 1,-1 0-1,0 0 0,5-12 0,2-8-433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19588,'29'-11'807,"1"2"-1,0 1 1,0 1-1,1 1 1,0 2-1,0 2 1,0 0 0,42 4-1,-68-1-738,1 0-1,-1 0 1,0 0 0,1 0 0,6 4-1,-11-5-51,0 1 0,0-1 0,0 1 0,0-1-1,0 1 1,0-1 0,0 1 0,-1 0-1,1-1 1,0 1 0,0 0 0,0 0 0,-1 0-1,1 0 1,0 0 0,-1 0 0,1 0 0,-1 0-1,1 0 1,-1 0 0,1 0 0,-1 0-1,0 0 1,0 0 0,1 0 0,-1 1 0,0-1-1,0 0 1,0 0 0,0 0 0,0 0 0,-1 0-1,1 0 1,-1 2 0,-1 3 33,-1-1 1,1 1-1,-1-1 1,0 0-1,-1 0 1,0 0-1,1-1 1,-1 1-1,-9 6 1,-47 36 288,44-36-244,-41 26 237,33-22-148,-28 23 0,51-38-182,1 0 0,-1 1 0,0-1-1,1 1 1,-1-1 0,1 0 0,0 1 0,-1-1-1,1 1 1,-1-1 0,1 1 0,0 0 0,-1-1-1,1 1 1,0-1 0,-1 1 0,1 0 0,0-1-1,0 1 1,0 0 0,0-1 0,0 1 0,0 0-1,-1-1 1,1 1 0,1-1 0,-1 1 0,0 0-1,0-1 1,0 1 0,0 0 0,0-1 0,1 1-1,-1 0 1,0-1 0,0 1 0,1-1 0,-1 1-1,1-1 1,-1 1 0,0-1 0,1 1 0,-1-1-1,1 1 1,-1-1 0,1 1 0,-1-1 0,1 0-1,0 1 1,-1-1 0,1 0 0,-1 0 0,1 1-1,0-1 1,-1 0 0,2 0 0,6 4-7,0-1-1,1-1 1,11 3 0,-11-3-7,13 5 0,-1 0 0,1 2 0,20 11 0,-33-15 16,-1 0-1,1 0 1,-1 1 0,0 0-1,-1 1 1,1 0 0,-1 0 0,-1 0-1,9 13 1,-13-18 1,0 1 0,-1 0 0,1 0 0,-1 0 0,0 0 0,0 0 0,0 0 0,0 0 0,0 0 0,-1 0 0,1 0 0,-1 1 0,0-1 0,0 0 0,0 0 0,0 0 0,-1 1 0,0-1 1,-1 6-1,0-5 19,0 1 1,-1-1 0,0 0 0,0 0 0,0 0-1,0 0 1,0 0 0,-1-1 0,1 1 0,-1-1 0,-7 5-1,-3 0 71,1-1-1,-1 0 1,0-1-1,0 0 0,-1-1 1,0-1-1,-22 4 1,22-6 30,1-1 0,-23 0 0,33-1-131,-1 0 1,1-1-1,0 1 1,0-1-1,0 0 1,0 0-1,0 0 1,0-1-1,1 1 1,-1-1-1,0 0 1,1 0-1,-7-5 1,9 6-75,0 0 1,0 0-1,0 0 1,0 0-1,0 0 1,0 0-1,1-1 1,-1 1-1,0 0 1,1 0-1,-1-1 1,1 1-1,-1 0 1,1-1-1,0 1 1,0-1-1,-1 1 1,1 0-1,0-1 1,0 1-1,1-3 1,-1 1-26,1 0 0,0 1 0,0-1 1,0 1-1,1 0 0,-1-1 0,0 1 1,1 0-1,0 0 0,3-4 0,5-4-198,1 1 0,0 1-1,19-12 1,-25 17 224,41-24-795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12587,'32'10'9210,"-4"-1"-7218,-4-3-936,-13-8-448,5-4 1577,0-3-745,12-3-624,3-3-440,5-2-1000,-1-2-832,5-2 1208,-3-1-232,-2 4-176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 19132,'0'-1'208,"22"-22"2622,-21 22-2748,-1 1 0,1 0 0,-1-1 1,1 1-1,-1 0 0,1-1 0,-1 1 0,1 0 0,0 0 0,-1-1 1,1 1-1,-1 0 0,1 0 0,-1 0 0,1 0 0,0 0 0,-1 0 0,1 0 1,0 0-1,0 1 43,-1-1 0,1 0 0,-1 1 1,1-1-1,-1 1 0,1-1 0,-1 1 0,0-1 1,1 1-1,-1 0 0,0-1 0,1 1 0,-1-1 1,0 1-1,0 0 0,0-1 0,0 1 1,0 0-1,0-1 0,1 1 0,-1 0 0,-1-1 1,1 2-1,-1 32 214,-2 0 0,-2 0 0,-1-1 0,-18 59 0,11-42-187,5-20-110,-10 42 13,16-64-44,1 0 0,0 1 1,0-1-1,1 1 1,1 15-1,-1-24-8,0 1-1,0-1 0,0 0 1,0 1-1,1-1 1,-1 1-1,0-1 0,0 0 1,0 1-1,0-1 0,0 0 1,0 1-1,1-1 1,-1 0-1,0 1 0,0-1 1,0 0-1,1 1 1,-1-1-1,0 0 0,0 0 1,1 1-1,-1-1 1,0 0-1,1 0 0,-1 0 1,0 0-1,1 1 0,-1-1 1,0 0-1,1 0 1,0 0-1,11-6 37,7-15 6,-5-1-8,-1-1 0,0 0 0,10-31 0,23-77 67,-45 125-101,6-13 0,-2 0-1,-1 0 1,0-1 0,2-35 0,-6 54-3,0 0-1,0 0 0,0 0 0,0 0 1,0 0-1,0 0 0,0-1 1,0 1-1,-1 0 0,1 0 1,0 0-1,-1 0 0,0-2 0,1 3 1,-1 0 0,1 0-1,0 0 1,0 0-1,-1 0 1,1 0-1,0 0 1,0 0-1,-1 0 1,1 0-1,0 0 1,-1 0-1,1 0 1,0 0 0,0 0-1,-1 0 1,1 0-1,0 0 1,0 0-1,0 1 1,-1-1-1,1 0 1,0 0-1,0 0 1,-1 0 0,1 1-1,0-1 1,0 0-1,0 0 1,0 0-1,-1 1 1,1-1-1,0 0 1,-16 29-19,12-21 18,1 0 0,1 0-1,-1 0 1,1 0 0,0 11-1,1-17 3,1-1 0,0 1 0,0 0-1,0 0 1,0-1 0,0 1 0,0 0 0,0-1-1,1 1 1,-1 0 0,1-1 0,-1 1-1,1-1 1,-1 1 0,1-1 0,0 1 0,0-1-1,0 1 1,0-1 0,0 0 0,0 1-1,0-1 1,0 0 0,1 0 0,-1 0 0,0 0-1,1 0 1,-1 0 0,1 0 0,-1 0 0,1-1-1,0 1 1,1 0 0,4 0 6,0 0 0,0-1 0,0 0 0,0 0 1,0 0-1,-1-1 0,1 0 0,0-1 0,0 1 0,0-1 0,-1-1 1,10-3-1,8-6 17,42-26 0,-19 3-8,-32 22-24,34-19-1,-49 32 8,0 0 0,0 0 0,0-1 1,1 1-1,-1 0 0,0 0 0,0 0 0,0 0 1,1-1-1,-1 1 0,0 0 0,0 0 0,1 0 0,-1 0 1,0 0-1,0 0 0,0 0 0,1 0 0,-1 0 0,0 0 1,0 0-1,1 0 0,-1 0 0,0 0 0,0 0 1,1 0-1,-1 0 0,0 0 0,0 0 0,1 0 0,-1 0 1,0 1-1,0-1 0,0 0 0,1 0 0,-1 0 0,0 0 1,0 0-1,0 1 0,0-1 0,1 0 0,-1 0 1,0 0-1,0 0 0,0 1 0,0-1 0,0 0 0,0 0 1,1 1-1,-1-1 0,0 0 0,0 0 0,0 1 0,0-1 1,0 0-1,0 0 0,0 1 0,0-1 0,0 0 0,0 0 1,0 0-1,0 1 0,0-1 0,-5 22-11,4-19 12,-10 34-59,-29 112 100,34-120-352,2 0 0,0 0-1,2 38 1,2-65 182,3 41-1004,-3-42 1103,0 0 1,1 0-1,-1 1 0,0-1 0,0 0 1,0 0-1,1 0 0,-1 0 0,1 0 0,-1 0 1,1 0-1,-1 1 0,1-1 0,0-1 1,-1 1-1,1 0 0,0 0 0,0 0 0,0 0 1,0 0-1,-1-1 0,1 1 0,0 0 1,0-1-1,0 1 0,1-1 0,-1 1 1,0-1-1,0 0 0,2 1 0,13-9-573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 17748,'-4'0'275,"0"0"-1,0 1 1,0-1 0,1 1 0,-1 0 0,0 0 0,1 0-1,-1 0 1,1 1 0,-1 0 0,1-1 0,-1 1 0,1 0-1,0 1 1,0-1 0,0 1 0,1-1 0,-1 1 0,0 0-1,-3 5 1,2-2-41,-1 0-1,1 0 1,0 0 0,0 1-1,0 0 1,1 0-1,0 0 1,1 0-1,-3 11 1,5-17-202,-1 0 1,1 0-1,0 0 0,0 0 1,0 0-1,0 0 0,0 0 1,0 0-1,0 0 0,0 0 1,0 0-1,1 0 0,-1 0 1,0 0-1,1 0 1,-1 0-1,1 0 0,-1 0 1,1 0-1,-1 0 0,1-1 1,0 1-1,-1 0 0,1 0 1,1 1-1,0-2 5,0 1-1,-1 0 1,1-1-1,0 1 1,0-1 0,0 1-1,0-1 1,0 0-1,0 0 1,0 0-1,-1 0 1,5 0 0,5-2 85,-1 0 0,1-1 0,16-7 1,17-8 174,-30 11-206,0 0 0,0 2 0,1 0 0,-1 0 1,1 1-1,0 1 0,28-2 0,-42 5-76,1 0 0,-1 0 0,1 0 0,0 1 0,-1-1 1,1 0-1,0 1 0,-1-1 0,1 1 0,-1 0 0,1-1 0,-1 1 0,1 0 0,-1 0 0,0 0 0,0 0 0,1 0 0,-1 0 0,0 0 0,0 1 0,0-1 0,0 0 0,0 1 0,0-1 0,1 3 0,0 2 54,0 0 0,-1 0 0,1 0 1,-1 0-1,0 10 0,2 10 134,-3-26-196,1 1 1,-1 0 0,0-1 0,0 1 0,1 0 0,-1-1-1,0 1 1,1 0 0,-1-1 0,1 1 0,-1 0-1,1-1 1,-1 1 0,1-1 0,-1 1 0,1-1 0,-1 0-1,1 1 1,0-1 0,-1 1 0,1-1 0,0 0-1,-1 0 1,1 1 0,0-1 0,-1 0 0,1 0 0,0 0-1,0 0 1,-1 0 0,1 0 0,0 0 0,0 0-1,-1 0 1,1 0 0,0 0 0,1-1 0,27-11 71,-24 10-65,28-17-262,44-32-1,-9 6-3237,-64 42 3148,0-1 0,1 1 0,-2-1 0,1 1 0,0-1 1,-1 0-1,0-1 0,0 1 0,3-6 0,-4 8 208,14-22-1019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20140,'0'0'110,"0"1"-1,1-1 1,-1 0-1,0 1 1,0-1-1,0 1 1,0-1-1,0 1 1,1-1-1,-1 1 1,0-1-1,0 1 1,0-1 0,0 0-1,0 1 1,-1-1-1,1 1 1,0-1-1,0 1 1,0-1-1,0 1 1,0-1-1,-1 0 1,1 1-1,0-1 1,0 1-1,-1 0 1,-8 17 377,9-17-357,-65 149 4221,38-78-3899,-21 93 1,45-155-456,3-8 1,-1-1-1,0 1 0,1-1 0,0 1 0,-1-1 1,1 1-1,0-1 0,0 1 0,0-1 0,0 1 1,0 0-1,0-1 0,0 3 0,1-4 2,0-1 0,0 1-1,0-1 1,-1 0 0,1 1-1,0-1 1,-1 0 0,1 0-1,0 0 1,-1 1 0,1-1-1,-1 0 1,1 0 0,-1 0-1,1-2 1,9-24-37,13-49 0,-17 51 4,1 0 0,15-34 0,-22 59 32,0-1 0,1 1-1,-1-1 1,0 0-1,0 1 1,1-1-1,-1 1 1,1-1-1,-1 1 1,0-1-1,1 1 1,-1-1-1,1 1 1,-1 0-1,1-1 1,-1 1 0,1-1-1,-1 1 1,1 0-1,0 0 1,-1-1-1,1 1 1,-1 0-1,1 0 1,0 0-1,-1 0 1,1 0-1,0 0 1,-1 0-1,2 0 1,17 9 4,-6-1 18,0-3-11,0-1 1,0 0-1,0-1 1,0 0 0,0-1-1,1-1 1,-1 0-1,1-1 1,-1 0-1,1-1 1,24-5 0,-28 4-1,0 0 1,0-1 0,-1 0-1,1-1 1,-1 0 0,0-1 0,0 1-1,0-2 1,-1 1 0,0-1 0,0-1-1,0 1 1,-1-1 0,0-1-1,0 1 1,8-14 0,-12 16 2,0 0 1,-1-1-1,0 1 1,0-1-1,0 1 1,-1-1-1,2-11 1,-3 16-11,0 0 0,0 0 1,0 0-1,0 0 0,0 0 0,0-1 1,0 1-1,-1 0 0,1 0 0,0 0 1,-1 0-1,1 0 0,0 0 0,-1 0 1,0 0-1,1 0 0,-1 0 0,-1-2 1,1 3-1,0-1 1,-1 1-1,1-1 1,0 1-1,0-1 1,-1 1-1,1 0 1,0 0-1,0-1 1,-1 1 0,1 0-1,0 0 1,-1 0-1,1 0 1,0 1-1,-1-1 1,1 0-1,0 1 1,0-1-1,-1 0 1,0 2 0,-5 1 3,0 0 0,0 1 0,0 0 0,0 1 0,1-1 0,0 1 0,0 0 1,0 1-1,1-1 0,-1 1 0,-4 8 0,-1 2 2,1-1 0,0 1 0,-12 29 0,19-38-5,0 0 0,1 1 0,0-1 1,0 1-1,0-1 0,1 1 0,0 0 0,1 0 0,0 7 1,0-12-6,0 0 0,1-1 1,-1 1-1,1-1 1,0 1-1,0-1 1,0 1-1,0-1 0,0 0 1,1 1-1,-1-1 1,0 0-1,1 0 1,0 0-1,0 0 0,-1 0 1,1 0-1,0-1 1,1 1-1,-1 0 0,0-1 1,0 0-1,1 0 1,-1 1-1,0-1 1,1-1-1,-1 1 0,1 0 1,0 0-1,2-1 1,12 2-19,0-1-1,1 0 1,-1-2 0,0 0 0,0-1 0,21-5 0,-17 3-5,1 1 0,44 0 0,-64 3 29,0-1 1,0 2 0,0-1-1,0 0 1,-1 0 0,1 0 0,0 1-1,0-1 1,0 1 0,0 0-1,-1-1 1,1 1 0,0 0 0,-1 0-1,1 0 1,0 0 0,-1 0 0,1 1-1,-1-1 1,0 0 0,1 1-1,-1-1 1,1 3 0,-1-2 7,0 1 0,-1 0 0,1-1 0,-1 1 0,0 0 0,1-1 0,-1 1 1,-1 0-1,1 0 0,0-1 0,-1 1 0,1 0 0,-1-1 0,0 1 0,-2 4 0,2-3-90,-1 0 0,0 0 0,0 0-1,0-1 1,0 1 0,-1-1 0,1 1-1,-1-1 1,0 0 0,0 0 0,0 0-1,0 0 1,-1 0 0,1-1 0,-1 0-1,0 1 1,-6 1 0,-8-1-214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 16932,'6'-6'2311,"-7"9"-669,-12 20 220,-6 11-621,11-17-815,-9 32 1,15-42-401,1-1 1,-1 1 0,1-1 0,1 1 0,-1-1 0,1 1 0,0 0 0,2 9 0,-1-13-28,0 0-1,0-1 1,1 1 0,-1 0 0,0-1 0,1 1 0,0-1 0,0 0-1,-1 1 1,1-1 0,1 0 0,-1 0 0,0 0 0,0-1 0,1 1-1,-1 0 1,1-1 0,-1 0 0,1 1 0,0-1 0,2 1 0,10 2-22,0 1 0,27 3 1,-26-5 7,5 0-2,-13-2 20,0 0-1,-1 0 0,1 1 0,0 0 1,-1 0-1,0 1 0,1 0 1,-1 0-1,8 5 0,-14-7 23,-1 0 0,1 0 0,0 0 0,0 0 0,0 1 0,-1-1 0,1 0 0,-1 0 0,1 0 0,-1 1 0,1-1 0,-1 0 0,1 1 0,-1-1 0,0 0 0,0 1 0,0-1 0,0 0 0,0 1 0,0-1 0,0 0 0,-1 1 0,1-1 0,0 0 0,-1 1 0,1-1 0,-1 0 0,1 1 0,-1-1 0,0 0 0,1 0 0,-1 0-1,0 0 1,-1 2 0,-4 5 209,0-1-1,-1 0 0,-10 10 0,17-17-218,-12 11 420,-1-1-1,0 0 1,-26 14-1,35-22-341,-1 1 0,1-1-1,-1 0 1,1 0 0,-1-1 0,0 0-1,0 0 1,1 0 0,-1 0 0,0-1-1,0 1 1,0-1 0,0 0 0,0-1-1,0 1 1,0-1 0,-5-2-1,8 3-64,0-1-1,0 0 0,0 0 0,0 0 0,0 0 0,0 0 0,1-1 0,-1 1 0,0-1 0,0 1 0,1-1 0,-1 0 0,1 1 0,0-1 0,-1 0 1,1 0-1,0 0 0,0 0 0,-1-4 0,1 3-8,0-1 0,1 0 0,-1 1 0,1-1 0,0 1 0,0-1 0,1 1 0,-1-1 0,1 0 0,0 1 0,1-6 0,2 0-15,0-1 1,0 1 0,1 0-1,0 0 1,1 0 0,0 1 0,14-16-1,-3 9-284,0 1-1,31-20 0,-33 25 36,-1 0-1,-1-1 1,1 0-1,-2-2 1,0 1-1,15-19 1,0-11-238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16556,'1'-1'148,"0"0"1,0 1 0,-1-1-1,1 1 1,0-1 0,0 1-1,0 0 1,0-1 0,0 1-1,0 0 1,0 0 0,0 0-1,0-1 1,0 1 0,0 0-1,0 0 1,0 0 0,0 0-1,0 1 1,0-1 0,0 0-1,0 0 1,1 1-1,-1 0 58,1 0 0,-1 0-1,1 1 1,-1-1 0,0 0-1,0 0 1,1 1-1,-1-1 1,0 1 0,0-1-1,0 1 1,0 1-1,4 8 590,-2-1-1,1 1 0,2 17 0,-4-18-345,1 9 92,-2-13-370,0 1 0,1 0 1,0-1-1,0 1 0,4 8 0,-6-14-155,1 1 0,0-1 1,0 0-1,-1 0 0,1 0 0,0 0 0,0 0 0,0 0 0,0 0 0,0 0 0,1 0 0,-1 0 0,0-1 0,0 1 0,1 0 1,-1-1-1,0 1 0,1-1 0,-1 0 0,0 1 0,1-1 0,-1 0 0,0 0 0,1 0 0,-1 0 0,1 0 0,-1 0 0,1 0 1,-1 0-1,0-1 0,3 1 0,14-7-6,0-1-1,0 0 1,-1-1 0,0 0 0,18-15 0,11-5-4,48-19 24,-84 44-27,0 0 1,0 1 0,0 0 0,0 0 0,0 2 0,1-1-1,18 0 1,-26 2 0,0 0-1,0 0 1,0 1-1,0-1 1,-1 1 0,1 0-1,0-1 1,-1 1-1,1 0 1,0 1-1,-1-1 1,1 0 0,-1 1-1,0-1 1,1 1-1,-1 0 1,0 0-1,0 0 1,0 0 0,0 0-1,0 0 1,-1 0-1,3 5 1,0 1 26,-1 1 1,-1-1-1,1 1 1,-1-1-1,1 18 1,-2-20-12,-1-5-16,0 0 0,0 0 0,0 0-1,0 0 1,1-1 0,-1 1 0,0 0 0,0 0-1,1-1 1,-1 1 0,0 0 0,1 0 0,-1-1-1,1 1 1,-1 0 0,1-1 0,-1 1-1,1 0 1,-1-1 0,1 1 0,0-1 0,-1 1-1,1-1 1,0 0 0,0 1 0,-1-1 0,1 0-1,0 1 1,0-1 0,-1 0 0,1 0 0,0 1-1,0-1 1,0 0 0,0 0 0,-1 0 0,1 0-1,0 0 1,0 0 0,0-1 0,-1 1 0,1 0-1,0 0 1,0 0 0,0-1 0,-1 1 0,2-1-1,6-2-28,0-1-1,-1 0 1,14-10-1,-6 4-230,-12 9 134,-1 0 1,0 0-1,0 0 1,1 0-1,-1 0 1,1 0-1,-1 1 1,1-1 0,-1 1-1,1 0 1,4-1-1,-6 2-201,1-1-1,-1 0 1,0 1-1,1-1 1,-1 1-1,0-1 1,1 1-1,-1 0 1,0 0-1,0-1 1,1 1-1,-1 0 1,0 0-1,0 0 1,1 1-1,6 5-771,3-2-343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 19804,'17'-10'1512,"-17"10"-1480,0 0-1,1 0 0,-1-1 0,0 1 0,0 0 0,0 0 0,0 0 0,0 0 1,1 0-1,-1 0 0,0 0 0,0 0 0,0 0 0,0 0 0,0 0 1,1 0-1,-1 0 0,0 0 0,0 0 0,0 0 0,0 0 0,0 0 0,1 0 1,-1 0-1,0 1 0,0-1 0,0 0 0,0 0 0,0 0 0,0 0 1,1 0-1,-1 0 0,0 0 0,0 0 0,0 1 0,0-1 0,0 0 0,0 0 1,0 0-1,0 0 0,0 0 0,0 0 0,0 1 0,0-1 0,1 0 1,-1 0-1,0 0 0,0 1 0,-12 29 2191,5-15-1963,-85 208 1287,78-181-1411,2 0 0,1 1 1,-7 65-1,18-103-99,-1 0-1,1 0 1,0 0 0,1 0 0,-1 0-1,3 9 1,-3-13-27,0 0 1,1 0-1,-1-1 0,0 1 0,1 0 0,-1 0 0,0-1 0,1 1 0,-1 0 0,1-1 1,-1 1-1,1 0 0,-1-1 0,1 1 0,0-1 0,-1 1 0,1-1 0,0 1 1,-1-1-1,1 0 0,0 1 0,0-1 0,-1 0 0,1 1 0,0-1 0,0 0 1,0 0-1,-1 0 0,1 0 0,0 0 0,0 0 0,0 0 0,0 0 0,-1 0 0,1 0 1,0 0-1,0 0 0,0-1 0,-1 1 0,1 0 0,0-1 0,0 1 0,-1 0 1,1-1-1,0 1 0,-1-1 0,2 0 0,3-3 15,0 1 0,0-1 0,0-1 1,-1 1-1,1-1 0,-1 0 0,0 0 0,0 0 0,-1 0 1,5-10-1,4-9 15,9-30-1,-17 42-25,1-2-4,1 1-10,-2-1-1,0 1 1,4-21 0,-8 37-8,1 0-1,0-1 1,0 1-1,0 0 1,0-1-1,0 1 1,0-1 0,1 0-1,0 1 1,-1-1-1,1 0 1,0 0-1,0 0 1,0 0-1,0 0 1,0 0 0,1-1-1,2 3 1,-2-2 6,-1-1 1,0 1 0,1-1 0,-1 1 0,1-1 0,0 0 0,-1 0-1,1 0 1,0-1 0,-1 1 0,1-1 0,0 1 0,0-1-1,-1 0 1,1 0 0,0 0 0,0 0 0,0-1 0,-1 1-1,1-1 1,0 1 0,0-1 0,-1 0 0,5-2 0,9-14 45,-8 10-44,-8 21-31,-1-4 18,0-2 5,0 0 1,0 0-1,1 0 0,0 0 1,2 10-1,-2-16 7,1 1 0,0-1 0,-1 1 0,1-1 0,0 1 0,0-1 0,1 0 0,-1 0 0,0 0 1,1 1-1,0-1 0,-1-1 0,1 1 0,0 0 0,0 0 0,0-1 0,0 1 0,0-1 0,0 1 0,0-1 0,4 1 0,3 1-7,0 0 1,1 0-1,-1-1 1,1-1-1,0 0 1,0 0-1,0-1 1,-1 0-1,1-1 1,0 0-1,0 0 1,-1-1-1,1 0 1,-1-1-1,1 0 0,-1 0 1,0-1-1,0-1 1,9-5-1,-15 8 52,0 0 1,0-1-1,0 1 0,-1 0 0,1-1 0,-1 0 0,0 1 1,0-1-1,0 0 0,0 0 0,0 0 0,0-1 0,-1 1 1,0 0-1,1-1 0,-1 1 0,-1 0 0,1-1 0,0 1 1,-1-1-1,1-5 0,-2 6-3,1 0 1,0 0-1,-1 0 0,0 1 0,1-1 1,-1 0-1,0 0 0,0 1 1,-1-1-1,1 0 0,0 1 0,-1-1 1,0 1-1,0 0 0,1 0 1,-1-1-1,-1 1 0,1 0 0,0 1 1,0-1-1,-1 0 0,1 1 1,-1-1-1,1 1 0,-1 0 1,0 0-1,-2-1 0,13 4-215,5 3-509,1-1-1,-1 0 1,18 1-1,-19-3 279,0-1 0,0 0-1,1-1 1,-1 0 0,0-1-1,18-4 1,7-9-505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19196,'-19'5'1551,"1"1"-1,-25 13 1,38-17-1300,-1 1-1,1 0 1,0 0-1,0 1 0,0-1 1,1 1-1,0 0 1,-1 0-1,1 1 1,1-1-1,-8 11 1,11-15-250,0 0 1,0 0 0,0 1 0,0-1-1,0 0 1,0 0 0,0 1 0,0-1-1,0 0 1,0 0 0,0 1-1,0-1 1,0 0 0,0 0 0,0 1-1,0-1 1,0 0 0,1 0-1,-1 1 1,0-1 0,0 0 0,0 0-1,0 1 1,0-1 0,1 0-1,-1 0 1,0 0 0,0 0 0,0 1-1,1-1 1,-1 0 0,0 0 0,0 0-1,0 0 1,1 0 0,-1 0-1,0 1 1,0-1 0,1 0 0,-1 0-1,0 0 1,0 0 0,1 0-1,-1 0 1,0 0 0,0 0 0,1 0-1,-1 0 1,0 0 0,0 0-1,1-1 1,-1 1 0,1 0 0,15-2-113,-15 2 107,35-8-395,0-2 0,56-24 0,-74 22 717,-17 7 295,-11 3-67,-4 2-247,0 2 0,0-1 0,0 2 0,1 0-1,-19 6 1,24-6-260,1-1 1,-1 2-1,0-1 0,1 1 0,0 1 1,0-1-1,0 1 0,1 0 0,-1 0 1,-6 9-1,12-13-40,0 0-1,-1 0 1,1 1 0,0-1 0,1 0-1,-1 1 1,0-1 0,0 1 0,0-1-1,1 1 1,-1 0 0,1-1 0,-1 1-1,1 0 1,0-1 0,0 1 0,0 0-1,0-1 1,0 1 0,0 0-1,0-1 1,0 1 0,1 0 0,-1-1-1,1 1 1,-1 0 0,1-1 0,-1 1-1,1-1 1,0 1 0,0-1 0,0 0-1,0 1 1,0-1 0,0 0 0,0 1-1,0-1 1,1 0 0,-1 0 0,0 0-1,1 0 1,1 1 0,8 4-25,0 0 1,1 0-1,-1-1 1,21 5-1,-18-5-19,2 1 13,46 19-79,-57-23 94,-1 0 1,0 0-1,0 1 0,0 0 0,0 0 1,-1 0-1,1 0 0,-1 0 0,0 1 1,0 0-1,4 5 0,-6-7 15,-1-1 0,1 1-1,0 0 1,-1 0 0,1 0 0,-1 0-1,0 0 1,0 0 0,1 0 0,-1 0-1,-1 0 1,1 0 0,0 0-1,0 0 1,-1 0 0,1 0 0,-1 0-1,0 0 1,1 0 0,-1-1 0,0 1-1,0 0 1,0 0 0,0-1 0,0 1-1,-1-1 1,1 1 0,-1-1-1,1 1 1,-1-1 0,1 0 0,-3 2-1,-4 3 22,-1 0 0,1-1-1,-1 0 1,-18 7 0,-40 10 76,61-20-140,0 0 0,0-1 0,0 0 1,-1-1-1,1 1 0,0-1 0,-1 0 1,-10-3-1,16 3-11,0 0 1,0 0 0,0 0-1,1-1 1,-1 1-1,0 0 1,0-1-1,0 1 1,1-1 0,-1 1-1,0-1 1,0 1-1,1-1 1,-1 0 0,1 1-1,-1-1 1,0 0-1,1 1 1,-1-1 0,1 0-1,0 0 1,-1 0-1,0-1 1,1 0-67,0 0 1,0 0-1,0 0 0,0 0 1,0 0-1,0 0 1,0 0-1,0 1 0,1-1 1,1-4-1,2-4-425,1-1 1,0 1-1,8-12 0,-8 14 241,73-109-1703,-26 50 754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16251,'2'-1'101,"18"-2"1758,-19 3-1810,-1 0 1,1 0 0,0 0-1,-1 1 1,1-1 0,-1 0-1,1 0 1,-1 1-1,1-1 1,-1 1 0,0-1-1,1 0 1,-1 1-1,1-1 1,-1 1 0,0-1-1,1 1 1,-1-1 0,0 1-1,0-1 1,1 1-1,-1-1 1,0 1 0,0 0-1,0-1 1,0 1-1,0-1 1,0 1 0,0 0-1,0-1 1,0 1 0,0-1-1,0 1 1,0-1-1,0 1 1,0 0 0,-1 0-1,-14 70 3530,9-47-2806,-5 29-1,8-26-639,1 0 0,1 0 0,2 0 0,0 0 0,2 0 0,1 0 0,1 0 0,1-1 0,2 0 0,20 49 0,-27-72-140,0-1 0,1 1 1,-1-1-1,1 0 0,0 1 0,-1-1 1,1 0-1,2 2 0,-4-4 6,0 0-1,0 0 0,1 0 1,-1 0-1,0 0 1,0 0-1,0 0 1,0 0-1,0 0 1,0 0-1,0 0 1,0 0-1,1 0 1,-1 0-1,0 0 1,0 0-1,0 0 1,0 0-1,0 0 0,0 0 1,0 0-1,0 0 1,1 0-1,-1 0 1,0 0-1,0 0 1,0 0-1,0 0 1,0 0-1,0 0 1,0 0-1,0 0 1,0 0-1,0 0 1,1-1-1,-1 1 1,0 0-1,0 0 0,0 0 1,0 0-1,0 0 1,0 0-1,0 0 1,0 0-1,0 0 1,0-1-1,0 1 1,0 0-1,0 0 1,0 0-1,0 0 1,0 0-1,0 0 1,0 0-1,0-1 0,-2-15-67,-31-107-277,16 67 341,-18-114 0,35 166 20,-1 0 1,1 0-1,0 0 1,0 0-1,0 0 1,1 0-1,-1 0 1,1 0-1,0 0 1,2-6 0,-2 8-12,0 0 0,0 1 0,1-1 0,-1 0 1,0 1-1,1-1 0,-1 1 0,1 0 1,-1-1-1,1 1 0,0 0 0,0 0 1,-1 0-1,1 0 0,0 0 0,0 1 1,0-1-1,0 0 0,0 1 0,0-1 1,4 1-1,10-1-697,0 0 0,0 2 0,0 0 0,0 1 0,0 0 1,18 6-1,-30-7-236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 17356,'-23'-10'2208,"16"9"-1120,7 2-447,10 6 1935,4 0-1320,5 2-1296,-4 5 472,-4 4-232,-4 1-159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20652,'13'-9'1958,"-13"9"-1911,0-1 1,0 1-1,1 0 0,-1 0 1,0 0-1,0 0 1,0 0-1,1 0 0,-1 0 1,0 0-1,0 0 1,1 0-1,-1 0 1,0 0-1,0 0 0,0 0 1,1 0-1,-1 1 1,0-1-1,0 0 0,0 0 1,1 0-1,-1 0 1,0 0-1,0 0 1,0 0-1,0 1 0,1-1 1,-1 0-1,0 0 1,0 0-1,0 1 0,4 25 1947,-4-17-1732,-2 70 1041,0-49-1191,2 0-1,3 32 0,5-39-15,-1-19-7,0-14 29,2-16 55,-2 0-1,-1 0 1,6-46 0,-3 12-84,-2 68-597,0-1 0,0 0 0,15 10 0,-14-12 115,0-1 0,1 0 0,-1-1 0,1 0 1,-1 0-1,1-1 0,0 0 0,0 0 0,0-1 0,0-1 0,1 1 1,10-2-1,1 0-470,0-1-1,0-2 1,-1 0 0,25-8-1,-39 10 669,57-21-1429,-58 21 1669,-1 0-1,1-1 0,-1 1 0,1-1 1,-1 0-1,0 0 0,0-1 0,-1 1 1,1-1-1,4-6 0,-7 10 27,-1-1 0,1 0 1,-1 1-1,1-1 0,-1 0 0,0 0 0,1 1 0,-1-1 1,0 0-1,0 0 0,1 0 0,-1 1 0,0-1 0,0 0 1,0 0-1,0 0 0,0 0 0,0 0 0,0 1 0,0-1 0,0 0 1,0 0-1,-1 0 0,1 1 0,0-1 0,-1 0 0,1 0 1,0 0-1,-1 1 0,1-1 0,-1 0 0,1 1 0,-1-1 0,1 0 1,-1 1-1,0-1 0,1 1 0,-1-1 0,0 1 0,1-1 1,-1 1-1,0 0 0,0-1 0,0 1 0,1 0 0,-1-1 0,0 1 1,0 0-1,0 0 0,1 0 0,-1 0 0,-1 0 0,-4-1 291,1 0-1,-1 0 0,1 1 0,-1 0 1,1 0-1,-10 2 0,6 0-96,0 1 0,0 0 0,1 1-1,-1 0 1,1 0 0,0 0 0,0 1 0,0 1 0,-9 7-1,13-9-210,0-1 1,0 1-1,0 0 0,0 0 0,1 0 0,0 1 0,0-1 0,0 1 0,0 0 0,1 0 1,0 0-1,0 0 0,0 0 0,1 0 0,-1 0 0,1 1 0,0 5 0,1-9-41,0-1-1,0 1 1,0 0-1,0-1 1,0 1-1,1 0 1,-1-1-1,1 1 1,-1-1-1,1 1 1,-1-1-1,1 1 1,0-1-1,0 1 1,0-1-1,0 0 1,0 1-1,0-1 1,0 0-1,0 0 1,0 0-1,2 1 1,0 0-1,-1-1 1,1 0-1,-1 0 0,1 0 1,0 0-1,0-1 1,0 1-1,-1-1 0,1 0 1,0 0-1,5 0 1,2-1 2,0 0 0,0-1 0,0 0 0,-1-1 0,1 0 0,10-5 0,3-4 7,-1-2 0,0 0 0,-1-1 0,0-1 0,-2-1 0,0-1 0,20-23 0,-37 40-47,-2 6 20,-4 10 3,-3 1-3,-21 65-36,26-73 40,1 0 0,-1 0 1,1 1-1,0-1 0,1 0 1,0 0-1,0 0 0,3 12 1,-3-18 7,0 0 0,1 0 1,0-1-1,-1 1 0,1 0 1,0 0-1,0 0 0,0-1 1,0 1-1,0 0 0,0-1 1,0 1-1,0-1 0,1 1 1,-1-1-1,1 0 0,-1 0 1,1 1-1,-1-1 0,1 0 1,0 0-1,0-1 0,-1 1 1,1 0-1,0-1 0,0 1 1,0-1-1,0 1 0,0-1 1,0 0-1,0 0 0,0 0 1,-1 0-1,1 0 0,3-1 1,4 0 36,-1-1-1,1 0 1,-1 0 0,0-1 0,0-1 0,15-7 0,5-6 97,0-1 1,-1-2-1,-1-1 1,-1 0-1,37-42 1,-33 28 8,-1-1-1,-2-2 1,33-62 0,-54 92-136,-1 0 0,0-1 0,-1 1 0,0-1 0,3-14 0,-6 23-14,0-1 0,1 1 0,-1-1 0,0 1 0,0 0 0,0-1 0,0 1 0,0-1 0,0 1 0,0-1 0,0 1 0,0 0 0,0-1 0,0 1 0,-1-1 0,1 1 0,0-1 1,0 1-1,0 0 0,-1-1 0,1 1 0,0-1 0,0 1 0,-1-1 0,-7 4-8,-8 15-14,2 4 10,0 1 1,2 1 0,1 0-1,0 0 1,2 1 0,1 1-1,1-1 1,2 1 0,-5 48-1,9-58 21,1 0 0,1 0 0,4 23 0,-5-35-7,1 0 0,-1-1 1,1 1-1,0 0 0,1-1 0,-1 1 1,0-1-1,1 0 0,0 1 0,0-1 1,0 0-1,0 0 0,0 0 0,1 0 1,-1-1-1,1 1 0,0-1 0,0 1 1,0-1-1,0 0 0,4 2 1,-6-4-1,0 1 0,0-1 0,0 0 1,0 0-1,0 1 0,0-1 1,0 0-1,0 0 0,0 0 1,0 0-1,0 0 0,0 0 1,0 0-1,0-1 0,0 1 0,0 0 1,0-1-1,0 1 0,0 0 1,0-1-1,0 1 0,0-1 1,1 0-1,0-1 0,-1 0 0,1 0 1,-1 1-1,1-1 0,-1 0 1,0 0-1,0 0 0,0-1 0,0 1 1,1-3-1,1-6-6,0 0 1,-1-1-1,1-15 1,-2 21-3,1-17-3,-1 1 1,-1-1-1,0 0 1,-2 1-1,-5-25 1,5 38-24,1 12-11,5 14-9,-1-11 40,0-1-1,1 0 1,0 0 0,0 0-1,0-1 1,1 0 0,-1 1-1,1-1 1,0-1-1,0 1 1,1-1 0,-1 0-1,1 0 1,-1-1 0,1 1-1,0-1 1,0 0-1,0-1 1,0 0 0,1 0-1,5 1 1,4-1 6,0 0 0,0-1 1,0 0-1,-1-2 0,1 1 0,0-2 0,20-6 0,-15 2 21,1 0 0,-2-2 0,1 0 0,-1-2-1,-1 0 1,0-1 0,-1-1 0,0-1 0,18-17-1,-34 29-8,1-1 0,-1 1 0,0 0 0,0-1 0,0 0 0,-1 1 0,1-1 0,-1 0 0,1 0-1,-1 0 1,0 0 0,0 0 0,0 0 0,-1 0 0,1 0 0,0-5 0,-1 7-3,0 0 1,-1 0 0,1 0-1,0 0 1,-1 0-1,1 0 1,0 1 0,-1-1-1,1 0 1,-1 0-1,1 0 1,-1 0 0,0 0-1,1 1 1,-1-1-1,0 0 1,1 1-1,-1-1 1,0 0 0,-1 0-1,0 0 2,-1 0 0,1 0 0,-1 0 0,1 1 0,-1-1 0,1 1 0,-1-1 0,0 1-1,1 0 1,-1 0 0,-2 0 0,-6 1 8,0 1-1,0 0 0,0 1 1,0 0-1,1 1 0,-1 0 1,1 0-1,0 1 1,0 1-1,-14 10 0,19-13-12,0 0 0,1 1-1,-1-1 1,1 1-1,0 0 1,0 1-1,0-1 1,1 1 0,0-1-1,0 1 1,0 0-1,0 0 1,1 0 0,-1 1-1,2-1 1,-1 1-1,0-1 1,1 1 0,0-1-1,0 1 1,1 0-1,0 6 1,0-8-24,1-1 1,-1 0-1,1 0 1,0 1-1,0-1 1,0 0 0,1 0-1,-1 0 1,1 0-1,0 0 1,-1-1-1,1 1 1,0 0-1,1-1 1,3 4-1,-1-2-28,-1-1 0,1 0 0,0 0 0,0-1 0,0 1 0,0-1 0,0 0 0,10 2 0,0-2-26,1 0 0,0 0 0,0-2 0,0 0 0,27-3 0,26-10-153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3 723 15179,'0'0'106,"-1"1"0,1 0 1,0 0-1,-1-1 0,1 1 0,0 0 0,0 0 0,-1 0 0,1 0 0,0-1 0,0 1 0,0 0 0,0 0 0,0 0 1,0 0-1,1-1 0,-1 1 0,0 1 0,0-2-64,1 1 0,-1-1 1,0 0-1,1 1 0,-1-1 0,1 0 0,-1 0 1,0 1-1,1-1 0,-1 0 0,1 0 1,-1 0-1,1 0 0,-1 1 0,0-1 1,1 0-1,-1 0 0,1 0 0,-1 0 0,1 0 1,-1 0-1,1 0 0,0 0 0,35-11 1135,-33 10-1050,192-82 2455,-46 19-1852,822-383 476,-949 436-1197,32-17 40,92-62 0,-141 83-97,-13 7-76,-21 7-284,24-6 304,-11 4-75,-222 50 326,141-41-323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1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 13003,'-10'2'384,"0"0"0,0 1 0,1 1 0,-1-1 0,1 2 0,0-1 0,0 1-1,1 0 1,-1 1 0,-9 9 0,-51 42 208,2 4-1,4 2 1,-79 101-1,134-154-538,-42 61 300,45-64-308,1 1 0,0 0 0,1 0 0,-1 0 0,1 0 1,1 1-1,-3 11 0,5-18-39,0-1 0,0 0 0,0 1 0,0-1 0,0 0 0,0 1 0,0-1 0,0 0 0,0 1 0,1-1 0,-1 0 0,1 1 0,-1-1 0,1 0 0,-1 1 0,1-1 0,0 0 0,0 0 0,-1 0 0,1 0 0,0 0 0,0 0 0,0 0 0,0 0-1,0 0 1,0 0 0,1-1 0,-1 1 0,0 0 0,0-1 0,1 1 0,1 0 0,4 1 21,0-1 1,0 1-1,1-1 0,-1-1 0,8 1 0,-9-1-10,94 0 176,0-5 0,132-23 0,-208 24-266,1-1 0,-1-1 0,0-1-1,0-1 1,-1-1 0,0-2 0,22-13 0,8-12-117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2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258 184 17276,'2'-3'286,"-1"0"0,1 0 0,-1 0 0,0-1 0,0 1 0,0 0 0,-1-1 0,1 1 0,-1-1 0,0-3 0,0 6-182,0-1 0,-1 1-1,1-1 1,-1 1 0,1-1-1,-1 1 1,0 0-1,0-1 1,1 1 0,-1 0-1,0-1 1,0 1 0,0 0-1,-1 0 1,1 0-1,0 0 1,0 0 0,0 0-1,-1 0 1,1 0-1,0 1 1,-1-1 0,1 0-1,-3 0 1,-1 0 29,1-1 1,-1 1-1,0 0 1,1 0-1,-1 0 1,0 1-1,0-1 1,1 1-1,-1 0 1,0 1-1,0-1 1,0 1-1,-6 2 1,4-1-77,0 1 1,0 0-1,0 0 1,1 1-1,0 0 1,-1 0-1,1 1 0,-5 5 1,0 0-62,0 2-1,1-1 1,1 1 0,0 1-1,0 0 1,1 0-1,-11 28 1,15-32 3,1 1-1,0-1 1,0 1-1,1 0 1,1 0-1,0 0 1,0 20 0,1-28 9,0 1 0,0 0 0,0-1 0,1 1 0,-1-1 0,1 1 0,0-1 0,0 1 0,0-1 1,0 1-1,0-1 0,0 0 0,1 0 0,-1 1 0,1-1 0,-1 0 0,1 0 0,0-1 0,0 1 1,0 0-1,0 0 0,0-1 0,0 0 0,0 1 0,1-1 0,-1 0 0,1 0 0,-1 0 0,0 0 1,1 0-1,0-1 0,-1 1 0,1-1 0,-1 0 0,5 0 0,3 0 48,-1-1-1,1 0 0,-1 0 1,1-1-1,-1 0 1,1-1-1,-1 0 1,0-1-1,-1 0 1,1 0-1,0-1 1,-1 0-1,0 0 0,0-1 1,-1 0-1,0 0 1,0-1-1,10-11 1,-6 5 33,-1-1 0,-1 1 0,0-2-1,0 1 1,-2-1 0,0-1 0,0 1 0,-2-1 0,8-32 0,-10 34-127,-1 0-1,-1-1 1,0 1-1,-2-15 0,1 24 30,-1 1 0,1-1-1,-1 1 1,0 0 0,0-1-1,0 1 1,-1 0-1,1-1 1,-1 1 0,0 0-1,-1 0 1,1 1 0,0-1-1,-1 0 1,0 1 0,-6-7-1,7 9 6,1 0-1,0 0 1,-1 0-1,1 1 1,-1-1-1,1 0 1,-1 1-1,1-1 1,-1 1-1,1-1 1,-1 1-1,1-1 1,-1 1-1,0 0 1,1 0-1,-1 0 1,0 0-1,1 0 1,-1 0 0,0 1-1,1-1 1,-1 0-1,1 1 1,-3 0-1,-13 13-176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2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19076,'48'-18'1586,"56"-19"65,-93 34-1327,-1 1-1,1-1 1,0 2-1,0 0 1,0 0-1,0 1 1,14 1-1,-23-1-285,-1 0 0,1 0 0,-1 1 0,0-1-1,1 0 1,-1 1 0,0-1 0,1 1 0,-1-1-1,0 1 1,0 0 0,0-1 0,1 1 0,-1 0-1,0 0 1,0 0 0,0 0 0,0 0 0,0 0-1,-1 0 1,1 0 0,0 0 0,0 1 0,-1-1-1,1 0 1,-1 0 0,1 1 0,-1-1 0,1 0-1,-1 1 1,0-1 0,0 0 0,1 1 0,-1-1-1,0 0 1,0 1 0,0-1 0,-1 1 0,1-1-1,0 0 1,-1 3 0,-2 4 48,1 1 1,-1-1-1,-1 0 0,0 0 1,-5 8-1,-38 55 256,34-53-254,0 0 1,1 0-1,1 2 1,-12 29-1,23-48-82,-1 0 1,1 0-1,-1 0 0,1 0 0,0 1 0,-1-1 0,1 0 1,0 0-1,0 0 0,0 1 0,0-1 0,0 0 0,0 0 0,1 0 1,-1 1-1,0-1 0,0 0 0,1 0 0,0 2 0,0-2 0,0 0-1,-1-1 0,1 1 0,0-1 1,0 1-1,-1 0 0,1-1 0,0 1 1,0-1-1,0 0 0,0 1 1,0-1-1,0 0 0,0 1 0,0-1 1,0 0-1,0 0 0,1 0 0,5 0 13,-1-1-1,0 1 0,0-2 0,0 1 1,0 0-1,8-4 0,6-4 26,1-1 1,-1-2-1,-1 1 0,0-2 0,-1-1 0,0 0 0,-1-1 0,-1-1 0,0 0 1,-1-2-1,19-27 0,-12 1 18,-11 21-42,-8 52 5,-3-24-28,1 0-1,-1 0 1,1 0 0,1 0 0,-1 0 0,1-1 0,-1 1 0,1 0-1,1-1 1,-1 1 0,1-1 0,0 0 0,0 0 0,0 0-1,0 0 1,1 0 0,-1-1 0,1 1 0,6 3 0,-6-5 2,1 0 1,-1 0-1,1 0 0,0-1 1,-1 1-1,1-1 1,0 0-1,0-1 1,0 1-1,0-1 0,0 0 1,0 0-1,0 0 1,0-1-1,0 0 1,-1 0-1,1 0 0,0-1 1,0 1-1,5-4 1,1 0 5,1-1-1,-1-1 1,0 0 0,-1-1-1,1 0 1,-1 0 0,-1-1 0,0 0-1,0-1 1,-1 0 0,0-1-1,-1 1 1,0-1 0,0-1 0,-1 1-1,-1-1 1,0 0 0,3-14-1,-7 24 0,-1 0-1,1 1 0,-1-1 0,0 0 0,0 0 0,0 1 0,0-1 0,0 0 0,0 0 0,-1 1 0,1-1 1,-1-1-1,1 2-1,0 1 0,-1-1 0,1 1-1,0-1 1,-1 1 0,1-1 0,0 1 0,-1-1 0,1 1 0,-1 0 0,1-1 0,0 1 0,-1 0 0,1-1 0,-1 1 0,1 0 0,-1 0 0,1 0 0,-1-1 0,1 1 0,-1 0 0,0 0 0,1 0 0,-2 0-1,0 0 3,-1 1-1,1-1 0,-1 1 1,0 0-1,1 0 0,0 0 1,-1 0-1,1 0 0,0 0 0,-1 1 1,1-1-1,0 1 0,0-1 1,-2 3-1,-12 11-22,2 1 0,-1 0 0,2 1 0,0 1 0,1 0 0,1 1 0,1 0 0,-14 34 0,23-50 16,1-1 0,-1 1 0,0-1 1,1 1-1,0-1 0,-1 1 0,1-1 0,0 1 0,0-1 1,1 1-1,-1-1 0,0 1 0,2 2 0,-2-3-1,1-1 0,0 1 0,0-1 0,0 1 0,0-1 0,0 0 0,0 0 0,1 1 0,-1-1 0,0 0 0,1 0 0,-1 0 0,1 0 0,-1-1 0,1 1 0,-1 0 0,1-1 0,-1 1 0,1-1 0,0 1-1,-1-1 1,3 1 0,21 1-101,-1 0 0,1-1 0,38-5 0,8 1-118,-56 3 190,90 4-372,-96-3 383,0 1 0,0-1 0,0 1 1,0 1-1,-1 0 0,1 0 0,-1 1 1,0 0-1,10 6 0,-17-10 55,0 1-1,0-1 0,0 1 1,0 0-1,0 0 0,-1-1 1,1 1-1,0 0 1,0 0-1,-1 0 0,1 0 1,0 0-1,-1-1 1,1 1-1,-1 1 0,1-1 1,-1 0-1,1 0 1,-1 0-1,0 0 0,0 0 1,1 0-1,-1 0 1,0 0-1,0 2 0,-1-3-12,1 0 0,0 0 0,0 0 0,0 0 1,-1 0-1,1 0 0,0 0 0,0 0 0,0 0 0,-1 0 0,1 0 0,0 0 0,0 0 0,-1 0 0,1 0 0,0 0 0,0 0 0,0 0 0,-1 0 0,1 0 0,0-1 0,0 1 0,0 0 0,0 0 0,-1 0 1,1 0-1,0 0 0,0-1 0,0 1 0,0 0 0,0 0 0,0 0 0,-1-1 0,1 1 0,0 0 0,0 0 0,0 0 0,0-1 0,0 1 0,0 0 0,0 0 0,0 0 0,0-1 0,0 1 0,0 0 0,0 0 0,0-1 1,-4-12 422,2-6-283,0-1 1,2 1 0,0-1 0,1 0 0,7-37-1,-8 56-218,0-1 0,1 0-1,-1 1 1,0-1 0,1 1-1,-1-1 1,0 1 0,1-1-1,0 1 1,-1-1-1,1 1 1,0-1 0,0 1-1,0 0 1,0 0 0,0-1-1,0 1 1,0 0 0,0 0-1,1 0 1,0-1-1,0 2-116,0 0 0,0 0 0,0-1 0,-1 1 0,1 1 0,0-1 0,0 0 0,0 0 0,-1 1 0,1-1-1,0 1 1,0-1 0,-1 1 0,1 0 0,0 0 0,-1 0 0,1 0 0,1 1 0,50 28-1431,-22-16 616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4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22509,'0'0'61,"-1"0"0,1 0 0,0 0 0,0 0 0,0 0 0,-1 0 0,1 0 0,0 0 0,0 0 0,0 0 0,-1 0 0,1 0 0,0 0 0,0 0 0,0 0 1,-1 0-1,1 0 0,0 0 0,0 0 0,0 0 0,-1 0 0,1 0 0,0 1 0,0-1 0,0 0 0,0 0 0,0 0 0,-1 0 0,1 0 0,0 0 0,0 1 0,0-1 0,0 0 0,0 0 0,0 0 0,0 1 0,0-1 1,-1 0-1,1 0 0,0 0 0,0 0 0,0 1 0,0-1 0,0 0 0,0 0 0,0 0 0,0 1 0,-6 13 415,-9 34 1338,-16 94 1,21-87-1490,-43 265 963,51-309-1146,3-21-82,1-19-176,-4-8-339,-1 0 1,-2 0 0,-2 1 0,-1 0 0,-1 0 0,-17-39-1,26 75 453,0-1 0,-1 1-1,1 0 1,0 0 0,0 0-1,0-1 1,0 1-1,-1 0 1,1 0 0,0-1-1,0 1 1,0 0 0,0 0-1,0-1 1,0 1-1,0 0 1,0 0 0,0-1-1,0 1 1,0 0 0,0-1-1,0 1 1,0 0 0,0 0-1,0-1 1,0 1-1,0 0 1,0-1 0,0 1-1,0 0 1,0 0 0,0-1-1,1 1 1,-1 0 0,0 0-1,0-1 1,0 1-1,0 0 1,1 0 0,-1 0-1,0-1 1,0 1 0,0 0-1,1 0 1,-1 0 0,0 0-1,1 0 1,-1 0-1,0-1 1,0 1 0,1 0-1,-1 0 1,0 0 0,0 0-1,1 0 1,-1 0 0,0 0-1,1 0 1,-1 0-1,1 0 1,21 7 201,-11-3-132,13 1-107,1-2 0,0 0 1,0-1-1,0-1 0,1-2 1,-1-1-1,32-5 0,-55 6 22,23-5-537,-24 5 534,0 1 1,0 0-1,0-1 1,0 1-1,0-1 0,0 1 1,0-1-1,0 0 1,0 1-1,-1-1 1,1 0-1,0 1 0,0-1 1,-1 0-1,1 0 1,0 0-1,-1 0 0,1 0 1,-1 0-1,1-1 1,-9 9 815,-2 6-417,5-5-199,1 0-1,0 0 1,0 0-1,1 1 1,0 0-1,0-1 0,1 1 1,0 0-1,-1 17 1,3-25-172,1-1 1,-1 1 0,0 0 0,0-1-1,0 1 1,0-1 0,1 1-1,-1 0 1,0-1 0,0 1 0,1-1-1,-1 1 1,0-1 0,1 1-1,-1-1 1,1 1 0,-1-1 0,1 1-1,-1-1 1,1 0 0,-1 1-1,1-1 1,-1 0 0,1 1 0,-1-1-1,1 0 1,0 0 0,-1 0-1,1 1 1,-1-1 0,1 0 0,0 0-1,-1 0 1,1 0 0,0 0-1,-1 0 1,1 0 0,-1 0-1,1 0 1,0-1 0,-1 1 0,1 0-1,-1 0 1,1-1 0,0 1-1,0 0 1,32-17 61,-27 14-44,41-26 52,-33 19-53,0 1 1,1 1-1,0 0 1,0 1-1,22-7 1,-35 13-19,0 1 1,0-1 0,0 1-1,-1-1 1,1 1 0,0 0-1,0 0 1,0 0-1,0 0 1,0 0 0,0 0-1,0 1 1,-1-1-1,1 0 1,0 1 0,0 0-1,0-1 1,-1 1-1,1 0 1,0 0 0,-1 0-1,1 0 1,-1 0 0,1 0-1,-1 1 1,0-1-1,1 0 1,-1 1 0,0-1-1,0 1 1,0 0-1,0-1 1,0 1 0,0 0-1,0-1 1,-1 1-1,1 0 1,-1 0 0,1 0-1,-1-1 1,0 1 0,1 0-1,-1 0 1,0 0-1,0 0 1,-1 3 0,1 5 58,-1-8-41,1 0-1,0 1 1,0-1 0,0 1-1,0-1 1,0 1 0,1-1-1,-1 1 1,1-1 0,-1 0-1,2 4 1,-1-6-16,-1 0 0,0 1-1,1-1 1,-1 0 0,0 0 0,1 1 0,-1-1-1,0 0 1,1 0 0,-1 0 0,0 0 0,1 0-1,-1 0 1,1 1 0,-1-1 0,0 0 0,1 0-1,-1 0 1,1 0 0,-1 0 0,0 0 0,1-1-1,-1 1 1,1 0 0,-1 0 0,0 0 0,1 0-1,-1 0 1,0 0 0,1-1 0,15-8 90,-11 6-61,11-7 28,0 2 0,0 0-1,31-11 1,-41 18-61,0-1 1,0 1 0,0 0 0,0 1 0,-1-1-1,1 1 1,0 1 0,0-1 0,0 1-1,0 0 1,0 0 0,0 0 0,-1 1 0,1 0-1,9 5 1,25 18 2,-33-19-10,1-1-1,-1 0 1,1 0 0,11 4-1,-15-8 4,-1 0 0,1 0 0,-1 0 1,1-1-1,-1 1 0,1-1 0,-1 0 0,1 0 0,-1 0 0,1-1 0,-1 1 1,1-1-1,-1 0 0,1 0 0,3-2 0,10-4 10,29-18-1,11-6 3,-56 31-15,0-1 0,0 0 0,0 1 0,1 0 0,-1-1 0,0 1 0,0 0 0,0-1 0,1 1 0,-1 0 0,0 0 0,0 0 0,1 0 0,-1 0 0,0 1 0,0-1 0,0 0 0,1 0 0,-1 1 0,0-1 0,0 1 0,0-1 0,0 1 0,0-1 0,0 1 0,0 0 0,0-1 0,0 1 0,0 0 0,0 0 0,0 0 0,0 0 0,-1 0 0,1 0 0,0 0 0,-1 0 0,1 0 0,-1 0 0,1 0 0,-1 0 0,1 1 0,-1-1 0,0 0 0,0 0 0,1 2 0,1 8-67,-1-1 0,0 1 0,-1 0 0,0 13 0,-1-11-45,2-10-1501,-1-6 552,1-13 106,1-24 322,-2 3-240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18580,'3'-3'425,"1"-1"0,0 1-1,-1 1 1,1-1 0,0 0 0,1 1 0,-1 0 0,9-3-1,-12 5-354,0-1 0,0 1 0,0 0 0,0 0 0,0-1 0,0 1-1,0 0 1,0 0 0,0 0 0,0 0 0,0 0 0,0 1-1,0-1 1,0 0 0,0 0 0,0 1 0,0-1 0,0 1-1,0-1 1,-1 0 0,1 1 0,0 0 0,0-1 0,0 1-1,-1 0 1,1-1 0,0 1 0,0 0 0,-1 0 0,1-1 0,-1 1-1,1 0 1,-1 0 0,1 0 0,-1 0 0,1 0 0,-1 0-1,0 0 1,0 0 0,1 0 0,-1 0 0,0 0 0,0 0-1,0 0 1,0 1 0,0 7 67,0-1-1,0 1 1,-1-1 0,0 1-1,0-1 1,-1 0-1,0 0 1,-3 9 0,-31 64 307,6-16-89,30-63-343,-1-1 1,0 0-1,1 1 1,0-1-1,-1 1 1,1-1-1,0 1 1,-1-1-1,1 1 1,0-1-1,0 1 1,0-1 0,1 1-1,-1 1 1,1-2-10,-1-1 0,0 1 1,0-1-1,1 0 1,-1 1-1,1-1 1,-1 0-1,0 1 0,1-1 1,-1 0-1,1 0 1,-1 1-1,0-1 0,1 0 1,-1 0-1,1 0 1,-1 0-1,1 1 1,-1-1-1,1 0 0,-1 0 1,1 0-1,-1 0 1,1 0-1,-1 0 1,1 0-1,-1-1 0,1 1 1,6-2 9,0 0-1,-1 0 1,1-1 0,10-6 0,-8 5-2,175-109 64,-128 77-142,-52 32 41,1 1 0,0 1 0,0-1-1,0 1 1,8-2 0,-13 3 19,1 1 1,0 0 0,-1 0-1,1 0 1,0 0 0,-1 0-1,1 0 1,0 0 0,0 0 0,-1 0-1,1 0 1,0 0 0,-1 0-1,1 1 1,0-1 0,-1 0-1,1 0 1,-1 1 0,2 0-1,-1 0 4,-1-1 0,1 1 0,-1 0 0,1 0 0,-1 0 0,0-1-1,1 1 1,-1 0 0,0 0 0,0 0 0,0 0 0,0 0 0,0 0-1,1-1 1,-1 1 0,-1 0 0,1 0 0,0 0 0,0 2 0,-12 44-35,10-40 59,-1 1 1,1 0-1,1 1 0,-1-1 0,1 0 0,1 0 1,-1 0-1,2 15 0,0-22-4,-1 0-1,0 0 1,0 0-1,1 0 1,-1 1 0,1-1-1,-1 0 1,1 0 0,-1 0-1,1 0 1,0 0-1,-1 0 1,1 0 0,0 0-1,0 0 1,0 0 0,0-1-1,0 1 1,0 0-1,0-1 1,0 1 0,2 1-1,-1-2 9,1 1-1,-1-1 0,1 1 1,0-1-1,-1 0 0,1 0 1,-1 0-1,1 0 0,-1 0 1,4-1-1,4-2 42,-1 0-1,1 0 0,-1-1 1,13-7-1,-4-1-45,-1 0 0,-1-1 0,0-1 0,0-1 0,-2 0 0,0-1 0,-1-1 0,0 0 0,-1-1-1,-1 0 1,14-33 0,-24 43-102,-5 10 60,0 4 12,0 0 0,1 1 0,-1-1 1,2 1-1,-1 0 0,-2 10 0,-9 46 29,12-52-3,1 0 1,0 0-1,1 0 1,0-1 0,2 17-1,-1-24-86,-1-1 0,0 1 0,1-1-1,-1 0 1,1 1 0,0-1 0,0 0 0,0 1-1,0-1 1,0 0 0,0 0 0,1 0 0,-1 0-1,1 0 1,-1 0 0,1-1 0,0 1 0,0-1-1,0 1 1,0-1 0,0 1 0,0-1 0,0 0-1,0 0 1,0 0 0,1 0 0,-1 0 0,0-1-1,1 1 1,3 0 0,-4-1 26,0 0 0,0 0-1,0-1 1,0 1 0,0 0 0,0-1 0,0 1-1,-1-1 1,1 0 0,0 0 0,0 0 0,0 1-1,-1-2 1,1 1 0,0 0 0,-1 0-1,1 0 1,-1-1 0,3-2 0,14-23-498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2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19076,'0'-7'2201,"-2"4"-1497,-1 5-344,0 4 1592,3 8-1400,3 1-488,5 5-1040,2 0 928,7 0-248,2-2-136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2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262 254 17116,'-14'6'4319,"-10"8"-2465,15-5-1495,0 1 0,0 0 0,0 0 0,2 1-1,-1 0 1,1 0 0,1 1 0,0 0 0,0 0 0,2 0 0,-5 17 0,5-15-399,1 0 1,0 0-1,1 1 0,1-1 1,0 1-1,1-1 1,1 1-1,0-1 1,1 0-1,4 17 0,9 15-530,-7-23 288,-1 1 1,-1-1 0,-1 1-1,2 27 1,-6-46 279,-1 0-1,0 0 1,0 0-1,-1 1 1,1-1-1,-1 0 1,0 0-1,0 0 1,-1 0-1,0 0 1,0 0-1,0-1 1,0 1-1,-1 0 1,1-1 0,-1 0-1,0 1 1,-1-1-1,1-1 1,-1 1-1,0 0 1,1-1-1,-2 0 1,-6 5-1,9-6 38,-1-1 0,0 1 0,1-1-1,-1 0 1,0 1 0,1-1 0,-1-1-1,0 1 1,0 0 0,0-1-1,0 1 1,0-1 0,0 0 0,0 0-1,0 0 1,0 0 0,0-1 0,0 1-1,1-1 1,-1 1 0,0-1 0,0 0-1,0-1 1,1 1 0,-1 0 0,0-1-1,1 1 1,-1-1 0,1 0 0,0 0-1,0 0 1,0 0 0,0 0-1,-3-3 1,2 0 8,0 0-1,0 0 1,0 0 0,1 0-1,0-1 1,0 1 0,0-1-1,1 1 1,-1-1-1,1 0 1,1 0 0,-1 1-1,1-1 1,0 0 0,0 0-1,2-9 1,2 1-45,0 0 0,1 1 1,1-1-1,0 1 0,0 1 0,2-1 1,-1 1-1,15-17 0,81-82-278,-103 111 280,229-209-471,-7 8 323,-207 187 182,-11 10-8,1 1 0,-1-1 1,0-1-1,-1 1 0,1-1 0,-1 1 1,5-9-1,-16 17 61,1 1 0,0 0 0,0 0 0,-7 7 0,-7 11 13,1 1 1,1 1 0,-21 36 0,32-47-82,1 0-1,0 0 1,1 1 0,0 0 0,1 0 0,1 0-1,1 1 1,-3 23 0,5-35-16,1 0 0,0 0 1,1 0-1,-1 0 0,1 0 1,-1 0-1,1 0 0,0 0 1,1 0-1,-1 0 0,1 0 1,0 0-1,3 4 0,-4-6-3,1 0 0,-1 0-1,1 0 1,0-1-1,0 1 1,0-1-1,0 1 1,0-1 0,0 0-1,0 0 1,0 0-1,1 0 1,-1 0-1,0 0 1,0-1 0,1 1-1,-1-1 1,1 0-1,-1 1 1,0-1 0,1 0-1,-1-1 1,1 1-1,2-1 1,3-1-6,1 0 0,0-1 0,-1 0 1,1 0-1,-1-1 0,0 0 0,0-1 0,-1 0 0,1 0 1,-1-1-1,11-11 0,6-6 13,36-50 0,8-28 37,-23 30 16,-40 69-70,-2 9-7,0 15-36,-2-15 18,-1-5 31,0-1 0,1 1 0,-1-1 1,1 0-1,-1 1 0,1-1 0,-1 0 0,1 0 0,0 1 0,0-1 0,0 0 0,0 0 1,0 0-1,0 0 0,0 0 0,0 0 0,0 0 0,0 0 0,0-1 0,1 1 0,-1 0 0,0-1 1,0 1-1,1-1 0,-1 1 0,1-1 0,-1 1 0,0-1 0,1 0 0,-1 0 0,1 0 0,-1 0 1,1 0-1,-1 0 0,0 0 0,1-1 0,-1 1 0,1 0 0,-1-1 0,3 0 0,3-2 1,0 1 1,0-1-1,-1 0 0,1-1 0,-1 1 0,10-9 0,-1 0 24,0-1 1,-2-1-1,1 0 0,-2-1 1,0 0-1,-1-1 1,0 0-1,-1-1 0,11-26 1,-21 43-21,0-1 0,0 1 0,0 0 0,0 0 0,0 0 0,0 0 0,0 0 0,0-1 1,0 1-1,0 0 0,0 0 0,0 0 0,0 0 0,0 0 0,0-1 0,0 1 1,0 0-1,0 0 0,0 0 0,-1 0 0,1 0 0,0 0 0,0-1 0,0 1 0,0 0 1,0 0-1,0 0 0,0 0 0,0 0 0,-1 0 0,1 0 0,0 0 0,0 0 1,0 0-1,0 0 0,0 0 0,0 0 0,-1-1 0,1 1 0,0 0 0,0 0 0,0 0 1,0 0-1,0 0 0,-1 0 0,1 0 0,0 1 0,0-1 0,0 0 0,0 0 1,0 0-1,-1 0 0,1 0 0,0 0 0,0 0 0,0 0 0,0 0 0,0 0 0,0 0 1,-1 0-1,1 1 0,0-1 0,0 0 0,0 0 0,0 0 0,0 0 0,0 0 1,-4 4 3,0 0 1,1 0-1,-1 1 1,1-1-1,0 1 1,1 0-1,-1-1 1,-2 10 0,-16 48 68,15-43-57,-6 25-22,1 0 0,3 0-1,1 1 1,3 0 0,1 0 0,2 0 0,2 0-1,9 58 1,-9-101-24,-1-1 0,1 1-1,-1 0 1,0 0 0,0 0 0,1-1-1,-1 1 1,-1 0 0,1 0 0,-1 3-1,-5-6-311,-7-11 13,-35-35-1349,-57-72-1,86 94 1587,0-1-1,2-1 1,1-1 0,1 0-1,-11-32 1,24 57 170,1-1-1,0 0 1,0 0 0,0 1 0,0-1 0,1 0-1,-1-4 1,2 7-47,-1 0 0,0 0 0,0 0 0,0 0 1,1 0-1,-1 0 0,0 0 0,1 0 0,-1 0 0,1 0 0,-1 0 0,1 1 0,-1-1 0,1 0 0,0 0 0,-1 1 0,1-1 0,0 0 0,0 1 0,-1-1 0,1 0 1,0 1-1,0-1 0,0 1 0,0 0 0,0-1 0,0 1 0,0 0 0,0-1 0,0 1 0,0 0 0,0 0 0,1 0 0,7-1 145,0 1-1,0 0 1,0 1-1,0-1 1,-1 2-1,16 3 0,58 22 375,-54-17-410,6 2-92,68 21-256,-87-29 189,1 0-1,-1-2 1,1 0-1,25 0 1,4-7-58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2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22565,'-7'87'3624,"4"-70"-3487,1-1-1,1 1 1,1 0-1,0 0 1,1 0-1,0 0 1,2 0-1,4 17 1,-6-31-135,0 0 0,0-1 0,0 1 0,1 0 0,-1 0 0,1-1 0,0 1 0,0-1 0,-1 0 0,2 0-1,-1 1 1,0-1 0,0 0 0,1-1 0,-1 1 0,1 0 0,-1-1 0,4 2 0,-1-1 1,-1-1 0,1 0 0,0 0 0,0 0 0,1 0 0,-1-1 0,0 0 0,0 0-1,10-1 1,6-3 26,0-2 0,0 0 0,39-17 1,-54 21-18,59-27 113,62-24 194,-124 52-304,-1 0 0,1 0 0,-1 1 0,1-1 1,-1 1-1,1-1 0,-1 1 0,1 0 0,0 0 0,-1 0 1,1 0-1,-1 0 0,1 1 0,0-1 0,-1 1 0,5 1 1,-6 0-3,1-1 1,-1 0 0,1 1-1,-1-1 1,1 1 0,-1 0-1,0-1 1,0 1 0,0 0-1,0 0 1,0 0 0,0 0 0,0 0-1,-1 0 1,1 0 0,-1 0-1,1 0 1,-1 0 0,0 0-1,0 4 1,0-2 7,1 0-1,-1 0 1,1 0 0,0 0-1,0 0 1,0 0-1,0-1 1,3 5 0,-4-7-16,1 0 0,0 0 0,0 0 0,0 0 0,-1 0 0,1 0 0,0-1 0,0 1 0,0 0 0,0 0 0,0-1 1,1 1-1,-1-1 0,0 1 0,0-1 0,0 0 0,0 1 0,1-1 0,-1 0 0,0 0 0,0 0 0,0 1 0,1-1 1,-1-1-1,0 1 0,0 0 0,1 0 0,-1 0 0,0-1 0,0 1 0,1-1 0,11-3 19,-1-2 0,0 1 0,0-1 0,-1-1 0,0 0-1,12-10 1,-12 8-38,1 1 0,0 0 0,0 1 0,0 1 0,17-7 0,-29 13 1,1 0 0,0-1 0,-1 1 0,1 0 0,0-1 0,0 1 0,-1 0 0,1 0 0,0 0 0,-1 0 0,1 0 0,0 0 0,0 0 0,-1 0 0,1 0 0,0 0 0,0 0 0,-1 0 0,1 0-1,0 1 1,-1-1 0,1 0 0,0 1 0,-1-1 0,1 0 0,0 1 0,-1-1 0,1 1 0,-1-1 0,2 1 0,-2 1-59,0-1 0,1 0 0,-1 1-1,0-1 1,0 1 0,1-1 0,-1 0-1,0 1 1,0-1 0,-1 1 0,1-1-1,0 0 1,0 1 0,-1 1 0,-2 5-639,0 1 1,0-1 0,-9 15 0,7-15 110,4-7-116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2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25 20028,'5'-6'579,"-4"4"-454,0 1-1,0-1 1,0 1 0,0 0-1,1 0 1,-1-1 0,0 1-1,1 0 1,-1 0 0,1 0 0,-1 1-1,1-1 1,-1 0 0,1 0-1,2 0 1,-4 1-99,1 0-1,-1 0 1,0 0-1,0 0 1,0 0-1,1 0 1,-1 1-1,0-1 1,0 0-1,0 0 1,0 0 0,1 0-1,-1 0 1,0 1-1,0-1 1,0 0-1,0 0 1,0 0-1,0 0 1,1 1-1,-1-1 1,0 0-1,0 0 1,0 0-1,0 1 1,0-1 0,0 0-1,0 0 1,0 0-1,0 1 1,0-1-1,0 0 1,0 0-1,0 0 1,0 1-1,0-1 1,0 0-1,0 0 1,0 0-1,0 1 1,-1-1 0,-1 11 647,2-10-565,-67 265 2558,57-208-2677,2 0 1,0 99-1,8-151 17,1 1 1,-1-1 0,1 0-1,0 0 1,1 0-1,-1 0 1,4 7 0,-5-12-5,0 0 1,1-1 0,-1 1 0,1 0 0,-1-1 0,1 1 0,-1 0 0,1-1 0,-1 1 0,1-1 0,-1 1 0,1-1 0,0 1 0,-1-1 0,1 1 0,0-1 0,-1 1 0,1-1 0,0 0 0,0 0 0,-1 1 0,1-1 0,2 0 0,-2 0 1,1-1 0,0 1-1,-1-1 1,1 1 0,-1-1 0,1 0 0,-1 0 0,1 1-1,-1-1 1,1 0 0,-1 0 0,0-1 0,1 1 0,-1 0-1,0 0 1,1-3 0,12-13 22,-2-1 1,0-1-1,-1 0 0,-1 0 1,0-1-1,-2 0 0,0-1 0,-2 0 1,6-29-1,-11 44-18,0 1 1,-1-1-1,1 1 0,-1-1 1,-1 0-1,1 1 0,-2-8 1,2 12-8,0 0 1,-1 0 0,1 0 0,0 0 0,-1 0 0,1 0 0,-1 1-1,1-1 1,-1 0 0,1 0 0,-1 0 0,0 1 0,0-1 0,1 0-1,-1 0 1,0 1 0,0-1 0,-1 0 0,1 0-1,0 1-1,-1 0 1,1 0 0,0 0 0,0 0 0,-1 0-1,1 0 1,0 0 0,0 0 0,0 1-1,-1-1 1,1 0 0,0 1 0,0-1-1,0 1 1,0-1 0,-1 1 0,1-1 0,-1 2-1,-4 2-8,1 0 1,0 1-1,0 0 0,0-1 0,1 2 0,0-1 0,0 0 0,-4 8 1,5-9 0,1 0 0,0 0 1,0 0-1,0 1 0,0-1 1,1 1-1,-1-1 0,1 1 1,0-1-1,1 1 0,-1 0 1,1 7-1,0-10 5,1-1 0,-1 1 0,1-1 0,0 1 0,-1-1 1,1 1-1,0-1 0,0 0 0,0 1 0,0-1 0,0 0 0,0 0 0,0 0 0,0 0 1,0 0-1,1 0 0,-1 0 0,0 0 0,1 0 0,-1-1 0,1 1 0,-1 0 0,4 0 1,40 7-21,-38-7 18,4 1 13,145 20 87,-127-16-44,-1 1 0,0 1 0,37 16 1,-64-23-44,2 0 13,0 0 0,0 0 0,0 1 0,0-1 0,0 1 1,0 0-1,-1-1 0,1 1 0,-1 1 0,1-1 0,-1 0 0,0 0 0,3 5 0,-10-12 762,-1-8-550,1-25 62,1-1 1,3-69-1,1 62-308,3 33-53,-3 13 62,1 0-1,-1 0 0,0-1 1,0 1-1,1 0 1,-1 0-1,0 0 0,0 0 1,1 0-1,-1 0 1,0 0-1,0 0 0,1 0 1,-1 0-1,0 0 1,0 0-1,1 0 1,-1 0-1,0 0 0,0 0 1,1 0-1,-1 0 1,0 1-1,0-1 0,1 0 1,-1 0-1,0 0 1,0 0-1,1 1 0,19 20-251,-10-10 139,-3-4 53,0-1 0,1-1-1,-1 1 1,1-2 0,1 1 0,-1-1-1,0 0 1,1 0 0,0-1-1,0 0 1,0-1 0,0 0-1,0-1 1,1 0 0,15 0 0,-20-1 57,1 0 0,-1-1 0,0 1 0,0-1 1,1-1-1,-1 1 0,0-1 0,0 0 1,0 0-1,-1 0 0,1-1 0,0 0 0,-1 0 1,0 0-1,1 0 0,-1 0 0,-1-1 1,1 0-1,0 0 0,-1 0 0,0 0 0,0-1 1,0 1-1,0-1 0,-1 0 0,0 0 1,0 0-1,2-9 0,-3 12 9,-1 0 0,1 1 0,-1-1 0,1 0 1,-1 1-1,0-1 0,0 0 0,0 0 0,0 1 0,0-1 0,0 0 0,-1 0 0,1 1 1,0-1-1,-1 0 0,-1-2 0,2 3-1,-1 0 0,0 1 0,0-1 0,0 1 0,1-1 0,-1 1 0,0-1 0,0 1 0,0-1 0,0 1 0,0 0 0,0 0 0,0-1 0,0 1 0,0 0 0,0 0 1,0 0-1,0 0 0,1 0 0,-1 0 0,0 0 0,0 0 0,0 1 0,0-1 0,0 0 0,0 1 0,0-1 0,0 0 0,0 1 0,-1 0 0,-6 3 16,0 1 0,0 0-1,1 0 1,-1 1 0,1-1 0,0 2-1,1-1 1,0 1 0,0 0-1,-6 9 1,1-1-1,1 1 0,1 0 0,1 0 0,-7 21 0,13-32-93,0 0 1,0 1-1,1-1 0,0 0 1,0 1-1,1-1 0,0 1 1,-1-1-1,2 7 0,-1-11 15,1 1 0,-1-1-1,0 1 1,1-1 0,0 1 0,-1-1-1,1 0 1,0 1 0,0-1 0,-1 0-1,1 1 1,0-1 0,0 0 0,0 0-1,1 0 1,-1 0 0,0 0 0,0 0-1,1 0 1,-1 0 0,0 0 0,1-1-1,-1 1 1,1-1 0,-1 1 0,1-1-1,-1 1 1,1-1 0,-1 0 0,1 0-1,-1 0 1,1 0 0,0 0 0,-1 0-1,1 0 1,2-1 0,28-6-425,6-5-150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2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251 230 18012,'0'-1'100,"-1"0"0,1 0 0,-1 0-1,0 0 1,0 1 0,1-1 0,-1 0 0,0 0 0,0 1 0,0-1 0,0 0 0,0 1 0,0-1 0,0 1 0,0 0-1,0-1 1,0 1 0,0 0 0,0-1 0,0 1 0,0 0 0,0 0 0,0 0 0,0 0 0,-1 0 0,1 0-1,0 0 1,0 1 0,0-1 0,0 0 0,0 1 0,0-1 0,-2 1 0,-3 1 302,-1 0 0,1 1 0,-1-1-1,-7 6 1,3-2 183,1 1 0,0 1-1,-16 15 1,22-20-544,1 0-1,0 1 1,0 0 0,0 0 0,0 0 0,1 0-1,0 0 1,0 0 0,0 1 0,0-1-1,0 1 1,-1 6 0,3-9-68,0 0-1,0 0 1,0-1 0,0 1-1,1 0 1,-1-1 0,0 1-1,1-1 1,-1 1 0,1 0-1,0-1 1,-1 1 0,1-1-1,0 1 1,0-1 0,0 0-1,0 1 1,0-1 0,0 0-1,1 0 1,-1 1 0,0-1 0,0 0-1,1 0 1,-1 0 0,1-1-1,-1 1 1,1 0 0,-1-1-1,1 1 1,0-1 0,-1 1-1,1-1 1,0 0 0,2 1-1,7 1-328,1-1-1,-1 0 0,22-2 1,-27 1 196,30 2-592,-35-2 724,0 0 0,1 0 0,-1 0 1,0 0-1,0 1 0,0-1 0,0 0 0,0 1 1,0-1-1,0 1 0,0-1 0,0 1 0,0-1 1,0 1-1,0 0 0,0 0 0,0-1 0,0 1 1,-1 0-1,1 0 0,0 0 0,-1 0 0,1 0 1,-1 0-1,1 0 0,0 2 0,-1-2 24,0 0 0,0 1 0,-1-1 0,1 0 0,0 0 0,-1 1 0,1-1-1,-1 0 1,1 0 0,-1 1 0,0-1 0,0 0 0,1 0 0,-1 0 0,0 0 0,0 0 0,0 0 0,0 0 0,0 0-1,-1 0 1,-26 18 245,24-16-195,-28 15 541,-35 17-1,52-29-304,0 0-1,0-1 1,-1 0 0,-30 4-1,46-9-279,0 1 1,0-1-1,0 0 0,0 0 1,-1 0-1,1 0 1,0 0-1,0 0 0,0 0 1,0 0-1,0 0 0,-1 0 1,1 0-1,0 0 1,0 0-1,0 0 0,0 0 1,-1 0-1,1 0 0,0 0 1,0 0-1,0 0 1,0 0-1,0 0 0,-1 0 1,1 0-1,0-1 0,0 1 1,0 0-1,0 0 1,0 0-1,0 0 0,-1 0 1,1 0-1,0 0 0,0-1 1,0 1-1,0 0 0,0 0 1,0 0-1,0 0 1,0 0-1,0-1 0,0 1 1,0 0-1,0 0 0,0 0 1,0 0-1,0 0 1,0-1-1,0 1 0,6-10-72,13-7-215,331-283-3751,-128 95 5274,-230 215-844,0 0 0,1 1 0,1 0 0,-1 1 0,2-1 0,0 1 0,0 0 0,-4 19 0,-2 7-265,-10 77 1,16 88 512,5-191-404,-2-52-190,-3 1 1,0-1-1,-14-44 1,9 44-93,2-1 0,-5-67 1,13 105 40,0 1 1,0-1 0,0 1 0,0-1 0,0 0-1,1 1 1,-1-1 0,1 1 0,-1-1-1,1 1 1,0-1 0,0 1 0,0 0-1,0-1 1,1 1 0,-1 0 0,1 0-1,-1 0 1,1 0 0,0 0 0,2-2-1,-1 2-11,0 1-1,0 0 0,0 0 1,0 0-1,0 0 0,0 0 1,0 1-1,0-1 0,1 1 1,-1 0-1,0 0 0,0 0 1,0 0-1,0 1 0,0-1 1,6 3-1,4 0-452,1 0 0,-1 1 0,0 1 0,0 0 0,19 11 0,-25-9-14,-10-4-198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2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19724,'8'11'2137,"6"-8"-1329,3-3-392,-1 2 1176,3 1-728,-5 3 545,-7 0-937,-10-4-304,-8-2-32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9:2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19132,'1'1'118,"1"-1"-1,-1 0 0,0 1 1,0-1-1,0 0 1,1 1-1,-1-1 0,0 1 1,0 0-1,0-1 1,0 1-1,0 0 0,0 0 1,0 0-1,0 0 1,0 0-1,-1 0 1,1 0-1,0 0 0,0 0 1,-1 0-1,1 0 1,-1 0-1,1 0 0,-1 1 1,0-1-1,1 0 1,-1 2-1,6 42 921,-5-37-481,4 177 2066,-3-38-2299,-2-142-317,3 30 48,-3-34-52,0 1 1,0-1-1,1 0 0,-1 0 0,0 0 0,0 0 1,1 0-1,-1 0 0,1 0 0,-1 0 0,1 0 0,-1 0 1,1 0-1,0 0 0,-1 0 0,1 0 0,0 0 1,0 0-1,-1 0 0,1-1 0,0 1 0,0 0 1,2 0-1,-3-1 3,1-1 0,0 1 0,0-1 0,0 1 0,0-1 0,0 1-1,-1-1 1,1 1 0,0-1 0,-1 0 0,1 1 0,0-1 0,-1 0 0,1 0 0,-1 0 0,1 1 0,-1-1 0,1 0 0,-1 0 0,0 0 0,1 0 0,-1 0 0,0 0 0,0 0 0,1-1 0,6-29 89,-7 29-82,8-52 146,1-78 1,-2 17-115,-3 100-91,2 11-258,-5 5 193,1 0 0,0 0 0,-1 0 0,1 0 0,0 0 0,-1 0 0,0 0 0,1 0 0,1 3 0,12 9-865,-5-8 677,1 0 0,-1 0 0,1-1 0,0 0 0,0-1 0,0 0 0,0-1 0,1 0 0,-1-1 0,13 0 0,12-1-1846,68-9 0,-77 6 501,44-14-1,-58 13 1683,-1 0-1,0-1 1,0 0-1,0-1 0,17-12 1,-27 17 127,0-1 1,0 1-1,0-1 1,0 0-1,0 0 1,-1 0-1,1 0 1,0 0-1,-1 0 1,0 0-1,1-1 0,-1 1 1,0-1-1,0 1 1,-1 0-1,1-1 1,0 1-1,-1-1 1,1-3-1,-1 5-36,0 0-1,0 0 1,0-1 0,-1 1-1,1 0 1,0 0-1,-1 0 1,1 0 0,-1 0-1,1 0 1,-1 0-1,1 0 1,-1 0 0,0 0-1,1 0 1,-1 0-1,0 0 1,-1 0-1,0 0 60,1-1 0,-1 1 0,0 0 0,0 0-1,0 1 1,0-1 0,-1 0 0,1 1-1,0-1 1,0 1 0,0-1 0,-4 1 0,-4 1 59,0-1 0,0 1 0,1 1 0,-1 0 0,0 1 1,1-1-1,0 2 0,-1-1 0,1 1 0,1 1 1,-1 0-1,-12 9 0,11-7-207,0 0 1,1 1-1,0 0 0,1 1 0,0-1 1,0 2-1,0-1 0,1 1 1,1 0-1,-6 12 0,11-20-38,-1 1 0,1 0 0,0 0-1,0 0 1,0-1 0,0 1-1,0 0 1,1 0 0,-1 0 0,1 1-1,0-1 1,0 0 0,0 0 0,0 0-1,0 0 1,1 0 0,0 0-1,-1 0 1,1 0 0,0 0 0,0-1-1,1 1 1,-1 0 0,1 0-1,-1-1 1,1 1 0,0-1 0,0 0-1,0 1 1,0-1 0,0 0 0,1 0-1,-1 0 1,0 0 0,1-1-1,0 1 1,3 1 0,1 0 0,0 0 1,1-1 0,-1 0-1,1 0 1,0 0-1,-1-1 1,1 0-1,0-1 1,0 0-1,0 0 1,0-1 0,-1 0-1,14-3 1,-9 1 1,0-1 0,-1-1 1,0 0-1,0-1 0,0 0 0,-1 0 1,0-1-1,0 0 0,9-9 0,-5 1 15,0 0-1,0 0 1,-2-1-1,17-27 0,-16 26-44,-13 17 25,0 0 1,0 0-1,1 0 0,-1 0 1,0 0-1,0 0 0,0 0 1,1 0-1,-1 1 1,0-1-1,0 0 0,0 0 1,0 0-1,1 0 0,-1 0 1,0 0-1,0 0 1,0 0-1,0 0 0,1 0 1,-1 1-1,0-1 0,0 0 1,0 0-1,0 0 0,0 0 1,0 0-1,0 1 1,1-1-1,-1 0 0,0 0 1,0 0-1,0 1 0,0-1 1,0 0-1,0 0 1,0 0-1,0 0 0,0 1 1,0-1-1,0 0 0,0 0 1,0 0-1,0 1 0,0-1 1,0 0-1,-4 39-47,3-27 40,0-3-4,0 1 0,1-1-1,0 1 1,1-1 0,0 1-1,4 17 1,-4-26 13,0 1 0,-1 0 0,1-1 0,0 1 1,0 0-1,0-1 0,0 1 0,0-1 0,0 1 0,0-1 0,0 0 0,1 1 0,-1-1 1,0 0-1,1 0 0,-1 0 0,3 1 0,-2-1 5,0-1 1,0 1 0,0-1-1,0 0 1,1 0-1,-1 0 1,0 0-1,0 0 1,0 0-1,0-1 1,0 1-1,0 0 1,0-1-1,0 0 1,0 0-1,0 0 1,0 0-1,3-2 1,6-4 18,0-1 1,-1 0 0,0 0-1,0-1 1,-1-1 0,0 0-1,-1 0 1,10-16-1,1-3 81,28-63-1,-32 58-81,-2-1 0,-1 0 0,-2 0-1,-2-1 1,-1 0 0,2-41 0,-12 51-13,3 26-11,0-1 1,0 1-1,0 0 0,-1-1 1,1 1-1,0 0 0,0-1 1,0 1-1,-1 0 1,1-1-1,0 1 0,0 0 1,-1 0-1,1-1 0,0 1 1,0 0-1,-1 0 0,1 0 1,0-1-1,-1 1 1,1 0-1,0 0 0,-1 0 1,1 0-1,-1 0 0,0 0 1,0 0-1,1 0 0,-1 1 1,0-1-1,0 0 0,1 1 0,-1-1 1,0 0-1,0 1 0,1-1 0,-1 1 1,0 0-1,1-1 0,-1 1 1,1-1-1,-2 2 0,-2 4 2,0 0 1,0 0-1,1 0 0,0 0 1,0 1-1,-4 12 0,-10 46 5,14-53-8,-3 18-3,1 1 0,1-1 0,2 1 0,1 0 0,4 45 0,-1-59 3,1 1 0,1 0 0,0-1 0,1 0 0,1 0-1,0 0 1,1-1 0,1 1 0,1-2 0,18 27 0,-24-38 12,1 0 1,-1-1-1,1 1 1,0-1 0,0 1-1,0-1 1,1 0 0,-1 0-1,1-1 1,4 3-1,-7-5 1,0 1 1,0 0-1,-1-1 0,1 0 0,0 1 0,0-1 0,0 0 0,0 0 0,0 0 0,0 0 0,-1 0 0,1 0 0,0 0 0,0-1 0,0 1 0,0-1 0,-1 0 0,1 1 0,0-1 0,0 0 1,-1 0-1,1 0 0,-1 0 0,1 0 0,-1 0 0,1-1 0,-1 1 0,0 0 0,2-3 0,2-3 41,-1 0 0,0 0 0,0-1 0,0 0 0,-1 1 0,3-17 0,9-52 203,-11 53-194,15-131 76,-13 139-187,-5 15 47,-1 0 0,0 0 0,1 0 0,-1-1 0,1 1 0,-1 0 1,0 0-1,1 0 0,-1 0 0,1 0 0,-1-1 0,0 1 0,1 0 0,-1 0 0,1 0 1,-1 0-1,1 0 0,-1 0 0,0 1 0,1-1 0,-1 0 0,1 0 0,0 0 1,2 2-9,0 0 0,1 0 0,-1 1 1,0-1-1,0 1 0,3 3 0,8 6-10,-1-4 14,0-1 1,0-1-1,1 0 0,0-1 0,0 0 1,0-1-1,0 0 0,1-2 0,-1 0 1,1 0-1,23-1 0,-27-1 8,0-1 0,0 0 0,0 0 0,0-1-1,0 0 1,0-1 0,0-1 0,-1 1 0,0-2 0,0 1 0,0-1-1,0-1 1,-1 0 0,0 0 0,0-1 0,8-8 0,-15 13-1,0 0 0,-1 0 0,1 0 0,0 0 0,-1 0 0,1-1 0,-1 1 0,0-1 1,0 1-1,0-1 0,0 1 0,0-1 0,-1 0 0,1 1 0,-1-1 0,1 0 0,-1 1 0,0-1 0,0 0 1,-1 0-1,1 1 0,-1-5 0,0 5 0,0 0 0,0-1 1,0 1-1,-1 0 0,1 0 0,0 0 0,-1 0 1,0 1-1,1-1 0,-1 0 0,0 1 1,0-1-1,0 1 0,0-1 0,0 1 1,0 0-1,0 0 0,0 0 0,-1 0 1,1 0-1,0 0 0,-1 1 0,1-1 1,0 1-1,-4 0 0,-1-1 2,-1 1 0,0 0 0,1 0 0,-1 1-1,1 0 1,-1 1 0,1-1 0,-1 2 0,1-1 0,0 1 0,0 0 0,0 0 0,0 1-1,1 0 1,-1 0 0,1 0 0,0 1 0,0 0 0,1 0 0,-1 1 0,1-1-1,1 1 1,-1 0 0,1 1 0,0-1 0,0 1 0,-3 8 0,3-7-9,1 0 0,-1 0 0,2 1 0,-1 0 0,1-1 0,1 1 0,-1 0 0,1 0 0,1 0 1,0 0-1,0 0 0,1 0 0,0 0 0,0 0 0,1-1 0,0 1 0,1 0 0,0-1 0,0 1 0,1-1 0,0 0 1,1 0-1,5 7 0,-1-5-67,1 1 0,0-2 1,0 0-1,1 0 0,0-1 0,1 0 1,0-1-1,0 0 0,1-1 1,-1-1-1,1 0 0,1 0 0,-1-1 1,0-1-1,1-1 0,0 1 1,0-2-1,15 0 0,-7-2-52,36-9 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4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56 18556,'9'-40'1996,"-5"25"-1005,-4 14-40,-1 6 479,-10 39-617,-1 2-621,2 2-1,2-1 0,-3 81 1,11-124-190,0 0 1,0-1 0,1 1-1,-1 0 1,1 0-1,0 0 1,0-1-1,3 7 1,-3-8-2,0 0 1,0-1-1,1 1 1,-1-1-1,0 1 1,1-1-1,-1 1 1,1-1-1,-1 0 0,1 0 1,0 0-1,-1 0 1,1 0-1,0 0 1,0 0-1,0-1 0,-1 1 1,1-1-1,4 1 1,8 0 10,1 0 0,0-1 0,0-1 1,0-1-1,26-6 0,11 0 19,-43 7-26,12-2 7,30 1-1,-47 2-9,1 0-1,0 1 0,0-1 0,-1 1 0,1 0 0,-1 0 1,1 1-1,0-1 0,-1 1 0,0 0 0,0 0 1,6 4-1,-9-5 10,1 0 0,-1 1 1,1-1-1,-1 1 0,0-1 1,0 1-1,0 0 0,0 0 1,0-1-1,0 1 0,0 0 1,0 0-1,-1 0 0,1 0 1,-1 0-1,1 0 0,-1 0 1,0 0-1,0 0 0,0 0 1,0 0-1,0 0 0,0 0 1,0 0-1,-1 0 0,1 0 1,-1 0-1,0 0 0,1 0 1,-1 0-1,0 0 0,-2 2 1,0 2 72,-1 0 0,0 0 0,-1 0 1,1-1-1,-1 0 0,0 0 1,0 0-1,-6 4 0,-1-2 89,1 0 0,-1-1 0,0 0 0,0 0 0,0-2-1,-1 1 1,0-2 0,0 0 0,0 0 0,0-1 0,-27 0 0,30-2-117,1 0-1,-1-1 1,0 0 0,0-1 0,0 0 0,1 0-1,-1-1 1,1 0 0,0-1 0,0 0 0,0 0-1,0-1 1,1 0 0,0-1 0,0 0 0,-12-12-1,18 16-111,0 1 0,0-1 0,1 0 0,-1-1 0,1 1 1,0 0-1,0 0 0,0-1 0,0 1 0,0 0 0,0-1 0,0 1 0,1-1 0,-1 0 0,1 1 0,0-5 0,0 5-49,0 1 0,0-1 0,1 1 0,-1-1 0,1 1 0,-1 0 0,1-1 0,0 1 0,0 0 1,-1-1-1,1 1 0,0 0 0,0 0 0,0-1 0,0 1 0,1 0 0,-1 0 0,0 0 0,0 1 0,1-1 1,-1 0-1,0 0 0,1 1 0,-1-1 0,1 0 0,-1 1 0,1 0 0,1-1 0,10-1-477,1 0 0,0 0 0,-1 2 1,1 0-1,0 0 0,19 4 0,-16-3 102,45 5-915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4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54 230 20236,'6'-10'2547,"-14"7"-756,6 3-1609,0 1 0,0-1 0,0 0 0,0 1 0,0 0 0,0-1 0,0 1 0,0 0 0,0 0 0,-2 2 0,1-1-130,1 0-1,0 1 0,-1-1 0,1 1 1,0 0-1,0 0 0,0 0 1,1 0-1,-1 0 0,1 0 0,0 0 1,0 1-1,0-1 0,-1 5 0,2-7-48,0 0-1,0-1 0,0 1 0,0 0 0,0 0 1,0 0-1,0 0 0,0 0 0,1-1 0,-1 1 0,0 0 1,0 0-1,1 0 0,-1-1 0,1 1 0,-1 0 1,1 0-1,-1-1 0,1 1 0,-1-1 0,1 1 1,1 1-1,-1-2 8,1 1 1,0 0-1,-1-1 0,1 1 1,0-1-1,-1 0 0,1 1 1,0-1-1,0 0 1,0 0-1,-1 0 0,1 0 1,0-1-1,0 1 1,2-1-1,4-1 49,-1-1-1,0 0 1,1 0 0,-2 0-1,1-1 1,0 0 0,-1-1 0,0 1-1,1-1 1,-2 0 0,8-8 0,-9 8 7,1 0-1,-1 0 1,0 0 0,0-1 0,0 0 0,-1 0 0,0 0 0,0 0 0,-1 0 0,0-1 0,0 1 0,0-1 0,1-7 0,-3 12-72,0 0-1,0 0 0,0 0 0,0-1 1,0 1-1,0 0 0,-1 0 0,1 0 1,-1 0-1,1 0 0,-1-1 0,0 1 1,0 0-1,0 1 0,0-1 1,0 0-1,0 0 0,-1 0 0,1 1 1,0-1-1,-1 0 0,0 1 0,1-1 1,-1 1-1,0 0 0,0 0 1,1 0-1,-1 0 0,0 0 0,0 0 1,0 0-1,-1 0 0,1 1 0,0-1 1,0 1-1,0 0 0,0-1 1,0 1-1,-1 0 0,1 0 0,0 1 1,0-1-1,-3 1 0,5-1-31,-1 0-1,1 0 1,0 0-1,-1 0 0,1 0 1,0 0-1,-1 0 1,1 0-1,0 0 1,-1 0-1,1 0 1,0 0-1,-1 0 1,1 0-1,0 1 0,0-1 1,-1 0-1,1 0 1,0 0-1,0 1 1,-1-1-1,1 0 1,0 0-1,0 1 1,-1-1-1,1 0 0,0 0 1,0 1-1,0-1 1,0 0-1,0 0 1,-1 1-1,1-1 1,0 0-1,0 1 1,0-1-1,0 0 1,0 1-1,0-1 0,0 0 1,0 1-1,0-1 1,0 0-1,0 1 1,0-1-1,0 0 1,1 1-1,-1-1 1,0 0-1,0 0 0,0 1 1,0-1-1,0 0 1,1 1-1,0 0-83,0-1 0,0 1 1,0-1-1,0 1 0,-1-1 0,2 0 0,-1 1 0,0-1 0,0 0 0,0 0 0,0 0 0,0 0 0,0 0 0,0 0 0,0 0 1,0 0-1,0 0 0,0 0 0,2-1 0,9-4-295,-1 0 0,1-1 0,-1 0 1,0-1-1,-1 0 0,0-1 0,16-15 0,-25 22 382,46-41-1063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17276,'11'-25'1948,"-7"16"-1051,0-1 0,1 1 0,0 0 0,0 0-1,11-13 1,-16 22-807,1 0 1,-1-1-1,0 1 0,0 0 0,0 0 0,1 0 1,-1-1-1,0 1 0,0 0 0,0 0 0,1 0 1,-1 0-1,0-1 0,0 1 0,1 0 0,-1 0 1,0 0-1,1 0 0,-1 0 0,0 0 0,0 0 1,1 0-1,-1 0 0,0 0 0,1 0 0,-1 0 1,0 0-1,0 0 0,1 0 0,-1 0 0,0 0 1,1 0-1,-1 1 0,5 9 1338,-2 18-624,-3-26-675,0 26 295,0-16-340,0 1-1,0-1 1,2 1 0,-1-1 0,2 1 0,4 17 0,-6-29-78,0 0-1,-1 1 1,1-1 0,0 0-1,0 0 1,0 0-1,0 0 1,0 0 0,0 0-1,0 0 1,0 0 0,0 0-1,0 0 1,0 0 0,1 0-1,-1-1 1,0 1-1,1-1 1,-1 1 0,0-1-1,1 1 1,-1-1 0,1 0-1,-1 0 1,1 0 0,-1 0-1,1 0 1,-1 0 0,0 0-1,1 0 1,1-1-1,6-1 20,-1 0-1,0-1 0,0 1 0,10-6 0,-7 3 3,4-2 1,1 1 0,-1 1 0,1 0 0,0 2 0,28-4 1,-39 7-28,0-1 0,1 2 0,-1-1 0,0 1 0,0-1 0,0 1 0,0 1 1,0-1-1,0 1 0,0 0 0,0 0 0,-1 0 0,1 1 0,-1-1 1,1 1-1,-1 0 0,0 1 0,0-1 0,0 1 0,-1-1 0,6 9 0,-4-6 0,-1 2 0,0-1 0,0 0 0,0 1 0,-1-1 0,-1 1 0,1 0 0,-1 0 0,0 0 0,-1 0 0,1 11 0,-1-27-159,0 0 1,0 0-1,1 0 0,5-12 0,2-10-850,18-91-1802,-19 81 1902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4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16187,'-26'60'2096,"3"1"0,-15 65-1,30-92-1626,2 1 1,1 0-1,2 1 0,1-1 0,3 45 0,8-18-173,-8-58-285,0 0 0,0 0 0,0 0 0,1 0 0,-1-1 0,1 1 0,0 0 0,0-1 0,0 1 0,1-1 0,4 6 0,-6-9-9,-1 0-1,0 0 1,1 1-1,-1-1 0,0 0 1,1 0-1,-1 0 0,1 0 1,-1 0-1,0 0 0,1 0 1,-1 0-1,1 1 1,-1-2-1,0 1 0,1 0 1,-1 0-1,0 0 0,1 0 1,-1 0-1,1 0 0,-1 0 1,0 0-1,1 0 1,-1-1-1,0 1 0,1 0 1,-1 0-1,0-1 0,1 1 1,-1 0-1,0 0 0,0-1 1,1 1-1,-1 0 1,0-1-1,0 1 0,0 0 1,1-1-1,-1 1 0,0 0 1,0-1-1,0 1 0,0 0 1,0-1-1,0 1 1,0-1-1,0 1 0,1 0 1,-1-1-1,-1 0 0,6-21 40,-5 22-40,4-113 172,-1 17-69,-3 96-104,0 0 0,0 0 0,0 0 0,1 0 0,-1-1 0,0 1 0,0 0 0,0 0 0,1 0-1,-1 0 1,0 0 0,0 0 0,0 0 0,1 0 0,-1 0 0,0 0 0,0 0 0,0 0 0,1 0 0,-1 0 0,0 0 0,0 1 0,0-1 0,1 0 0,-1 0 0,0 0 0,0 0 0,0 0 0,0 0 0,1 0 0,-1 1 0,0-1 0,0 0-1,0 0 1,0 0 0,0 0 0,0 1 0,1-1 0,-1 0 0,0 0 0,0 0 0,0 1 0,0-1 0,10 10-16,-9-8 13,2 1-1,0 0 0,0 0 0,0-1 1,0 1-1,1-1 0,-1 1 1,1-1-1,-1 0 0,1 0 1,0-1-1,0 1 0,-1-1 0,1 0 1,0 0-1,1 0 0,6 0 1,-6-1 2,0 0 0,0-1 0,0 0 0,0 0 1,0 0-1,0-1 0,-1 0 0,1 1 0,0-2 0,-1 1 1,1 0-1,3-4 0,3-3 29,0 0-1,-1 0 1,-1-1 0,1 0 0,-1-1 0,-1 1-1,0-2 1,-1 1 0,7-15 0,-9 15 30,0 0 1,-1 0 0,0 0-1,-1 0 1,0-1 0,-1 1-1,2-18 1,-4 28-50,0 0 0,0 0-1,0 1 1,0-1 0,0 0 0,0 0 0,0 0-1,0 1 1,0-1 0,0 0 0,0 0 0,0 0 0,-1 1-1,1-1 1,0 0 0,-1 0 0,1 1 0,0-1-1,-1 0 1,1 1 0,-1-1 0,1 0 0,-2 0-1,2 1 1,-1 0-1,0 0 0,0 0 0,1 0 0,-1 0 1,0 0-1,1 0 0,-1 0 0,0 0 1,1 1-1,-1-1 0,0 0 0,1 0 1,-1 1-1,0-1 0,1 0 0,-1 1 0,1-1 1,-1 1-1,0 0 0,-4 3 19,0 1-1,1 0 0,0 0 1,-7 10-1,-6 15 9,1 0-1,-13 37 0,23-52-32,1 0-1,1 0 1,0 0-1,1 0 1,1 1-1,0 0 0,1 16 1,1-30-3,0 0 0,1 0 0,-1-1 1,0 1-1,1 0 0,-1 0 0,1 0 0,-1-1 1,1 1-1,0 0 0,0-1 0,0 1 0,0 0 1,0-1-1,0 0 0,0 1 0,0-1 0,1 1 0,-1-1 1,0 0-1,1 0 0,-1 0 0,1 0 0,0 0 1,-1 0-1,1 0 0,0-1 0,-1 1 0,1-1 1,0 1-1,0-1 0,0 1 0,-1-1 0,1 0 1,0 0-1,0 0 0,0 0 0,2-1 0,9 0-15,0 0-1,0-1 0,0-1 1,17-6-1,-19 6 5,-8 2 10,6-2-23,1 1 1,-1-1-1,1 2 0,16-2 0,-24 3 22,-1 0 1,1 0 0,0 0 0,-1 0-1,1 1 1,-1-1 0,1 0 0,-1 1-1,1-1 1,-1 1 0,1-1 0,-1 1-1,0 0 1,1-1 0,-1 1 0,0 0-1,1 0 1,-1 0 0,0 0 0,0 0-1,0 0 1,0 1 0,0-1 0,0 0-1,0 0 1,0 1 0,-1-1 0,1 1-1,0-1 1,-1 1 0,1-1 0,-1 1-1,0-1 1,1 1 0,-1-1 0,0 1-1,0 2 1,0 1-28,0 1 0,0 0 0,-1 0 1,1 0-1,-1 0 0,-1-1 0,1 1 0,-1 0 0,0-1 0,0 1 0,-4 5 0,6-10 24,-1-1-1,1 0 1,0 0-1,0 1 1,-1-1-1,1 0 1,0 1-1,-1-1 1,1 0-1,0 0 1,-1 0-1,1 0 1,-1 1-1,1-1 1,0 0-1,-1 0 0,1 0 1,-1 0-1,1 0 1,0 0-1,-1 0 1,1 0-1,-1 0 1,0 0-19,-5-1-112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4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159 182 17180,'3'-3'420,"1"0"1,-1-1 0,0 1 0,0-1 0,0 0-1,0 0 1,-1-1 0,0 1 0,3-7 0,-5 10-317,1 0 0,-1 0 0,0 0-1,0 0 1,0 0 0,0 0 0,0 0 0,0 0 0,0 0 0,0 0 0,0 0 0,0-1 0,0 1 0,-1 0 0,1 0 0,-1 0 0,1 0 0,-2-2 0,1 2 33,0 0-1,0 0 1,-1 0 0,1 0-1,0 0 1,-1 0 0,1 0 0,-1 0-1,1 1 1,-1-1 0,1 0-1,-1 1 1,0-1 0,1 1-1,-1 0 1,-2-1 0,-1 1-53,0 0 0,0 1 0,0-1 0,0 1 0,0 0 0,0 0 1,0 1-1,1-1 0,-1 1 0,0 0 0,1 0 0,-1 1 0,1-1 0,0 1 0,0 0 0,0 0 1,-6 6-1,1-1-61,1 1-1,0 0 1,1 0 0,0 0 0,0 1 0,-8 17 0,14-24-22,-1 0 0,1 1 1,-1-1-1,1 1 1,0-1-1,1 1 1,-1 0-1,1-1 0,-1 1 1,1 0-1,1 5 1,-1-8 0,0 1 1,1-1-1,-1 1 1,1-1-1,0 0 0,-1 1 1,1-1-1,0 0 1,0 0-1,-1 0 0,1 1 1,0-1-1,0 0 1,1 0-1,-1 0 1,0-1-1,0 1 0,0 0 1,0 0-1,1-1 1,-1 1-1,0 0 1,1-1-1,-1 0 0,1 1 1,-1-1-1,0 0 1,1 1-1,-1-1 1,1 0-1,-1 0 0,3-1 1,7 1 7,-1-1 0,1 0 0,-1-1 0,0 0 0,0-1 1,15-5-1,61-31 39,-54 24-32,14-9 20,-30 15-27,0 1-1,0 0 1,1 1-1,-1 1 1,1 1 0,24-5-1,-40 10-9,0 0 0,0 0 0,0 0 0,1 0-1,-1 0 1,0 0 0,0 0 0,0 0 0,0 1-1,0-1 1,0 0 0,0 1 0,0-1 0,0 1 0,0-1-1,0 1 1,0 0 0,0-1 0,0 1 0,0 0 0,0 0-1,0 0 1,-1-1 0,1 1 0,0 0 0,-1 0-1,1 0 1,-1 0 0,1 0 0,-1 0 0,1 0 0,-1 1-1,0-1 1,1 0 0,-1 0 0,0 0 0,0 0-1,0 0 1,0 0 0,0 1 0,0-1 0,-1 1 0,1 8 2,-1-1 1,-1 0 0,1 0 0,-4 10 0,3-13-2,-18 52 278,21-56 272,4-7-320,7-10 2,11-33 244,-16 32-373,1 0 0,15-23 0,-23 39-104,0-1 0,1 1 0,-1 0 0,0-1 0,1 1 0,-1-1 0,1 1 0,-1 0 0,1-1 0,-1 1-1,1 0 1,-1 0 0,1 0 0,-1-1 0,1 1 0,-1 0 0,1 0 0,-1 0 0,1 0 0,0 0 0,-1 0 0,1 0-1,-1 0 1,1 0 0,-1 0 0,1 0 0,-1 0 0,1 0 0,0 1 0,-1-1 0,1 0 0,-1 0 0,1 1 0,20 14 13,-8-5-20,-2-5 1,1-1 0,-1-1-1,1 1 1,0-2-1,-1 1 1,1-2 0,0 0-1,0 0 1,0-1 0,0-1-1,19-2 1,-7-1 10,0-1 1,0-1 0,-1 0-1,40-19 1,-46 17 5,1-1-1,23-17 1,-36 22-8,0 0 0,0 0 1,0 0-1,-1 0 0,0-1 0,0 1 1,0-1-1,0 0 0,-1-1 1,1 1-1,3-10 0,-6 13-3,-1 1 1,1-1-1,-1 1 0,1-1 0,-1 1 1,0-1-1,1 0 0,-1 1 0,0-1 1,0 0-1,0 1 0,0-1 0,0 0 1,-1 1-1,1-1 0,0 0 0,-1 1 1,0-1-1,1 1 0,-2-3 0,1 3 0,0 0-1,0 0 0,-1 0 0,1 0 0,0 0 0,0 1 0,-1-1 0,1 0 0,0 1 0,-1-1 0,1 1 0,0-1 1,-1 1-1,1 0 0,-1 0 0,1-1 0,-1 1 0,-1 1 0,-4-1-5,-1 1 0,1 0 0,0 0 0,0 1 0,0 0 0,0 0 0,-11 6 0,3 0 2,-1 1 1,1 1-1,1 1 0,-21 18 1,28-22-10,0 0 0,0 1-1,1-1 1,0 1 0,0 1 0,1-1 0,0 1 0,1 0 0,-6 14 0,9-20-21,0-1-1,1 0 1,-1 1-1,1-1 1,-1 0-1,1 1 1,0-1-1,0 1 1,0-1-1,1 0 1,-1 1-1,0-1 1,1 0-1,-1 1 1,1-1-1,0 0 1,0 0-1,0 1 1,0-1-1,0 0 1,1 0-1,-1 0 1,0 0 0,3 2-1,0-1-5,1 0 0,-1 0 0,0 0 0,1 0 0,0-1-1,-1 0 1,1 0 0,0 0 0,0 0 0,8 1 0,32 3-243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 17020,'6'-7'2830,"-7"13"-806,-1 6-1074,-24 83 2331,17-70-2987,2 0 1,1 0 0,0 1-1,-2 46 1,8-71-291,0 0 0,0 0-1,0 1 1,-1-1 0,1 0 0,1 0 0,-1 1 0,0-1 0,0 0-1,0 0 1,1 1 0,-1-1 0,0 0 0,1 0 0,-1 0 0,1 0-1,0 0 1,-1 0 0,1 1 0,0-1 0,0-1 0,-1 1-1,1 0 1,0 0 0,0 0 0,0 0 0,0-1 0,0 1 0,0 0-1,0-1 1,1 1 0,-1-1 0,0 1 0,0-1 0,0 0 0,1 1-1,-1-1 1,0 0 0,0 0 0,1 0 0,-1 0 0,0 0 0,0 0-1,1 0 1,-1 0 0,0-1 0,0 1 0,3-1 0,4-2-1,1 0 0,0-1 0,-1 0 0,0 0 0,11-8 0,46-35 21,-44 30 68,1 1 0,41-23 0,-62 38-82,1 0 0,-1 0 1,1 1-1,0-1 0,-1 0 0,1 1 1,0-1-1,-1 1 0,1-1 1,0 1-1,-1 0 0,1 0 1,0 0-1,0 0 0,-1 0 1,1 0-1,0 0 0,-1 1 0,1-1 1,2 2-1,-2-1 4,0 0 0,-1 1 0,0 0 0,1-1 0,-1 1 0,0 0 0,1 0 0,-1-1 0,0 1 0,-1 0 0,1 0 0,0 0 0,0 0 0,-1 0 0,1 4 0,-1-4-10,1-1 1,-1 1 0,0 0-1,1-1 1,-1 1-1,1-1 1,0 1 0,-1-1-1,1 1 1,0-1 0,0 1-1,0-1 1,0 0-1,0 1 1,0-1 0,1 0-1,-1 0 1,0 0-1,3 2 1,-2-3-2,0 1-1,1-1 0,-1 0 1,0 0-1,0 0 1,0 0-1,1 0 1,-1-1-1,0 1 1,0-1-1,0 1 1,0-1-1,0 0 1,0 0-1,3-1 1,47-27 35,11-4-13,-58 30-25,1 1 1,-1 0 0,1 1-1,0-1 1,-1 1 0,1 0-1,0 0 1,0 1-1,8 0 1,-12 0-2,0 1-1,0-1 1,0 1-1,0 0 1,0-1-1,0 1 1,0 0 0,-1 0-1,1 0 1,0 1-1,0-1 1,-1 0-1,1 0 1,-1 1-1,1-1 1,-1 1 0,0 0-1,0-1 1,0 1-1,0 0 1,0 0-1,0-1 1,0 1-1,0 0 1,0 0 0,-1 0-1,1 0 1,-1 0-1,0 0 1,0 0-1,0 4 1,1 7-8,-1 0 0,-1 0 0,-3 23 0,3-29-4,-6 29-567,4-34-1004,1-8 1007,-2-9 307,-2-20-213,-4-11-153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19700,'2'0'2081,"-2"5"-1225,0 0-400,1 1 1152,1-2-455,2 2-905,4-1-849,-3 1 601,-1 2-160,4-4-240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21597,'-1'20'768,"-1"0"0,-1-1 0,-1 1 0,-8 20 0,-1 12 27,12-50-773,-75 407 1881,72-344-1837,6-64 30,2-8-63,2-12-11,11-81 73,5-110-1,-22 216-105,1 1-1,0-1 0,1 1 1,-1-1-1,1 1 0,1-1 1,-1 0-1,4 7 0,1 0-26,0 0 0,18 25-1,-22-34 39,1 0 0,-1 0-1,1 0 1,1 0 0,-1 0 0,0-1-1,1 0 1,-1 0 0,1 0-1,0-1 1,0 1 0,0-1-1,1-1 1,-1 1 0,0 0 0,1-1-1,-1 0 1,1-1 0,-1 1-1,1-1 1,-1 0 0,1 0-1,-1-1 1,1 0 0,-1 0 0,1 0-1,7-3 1,-5 1 13,0-1-1,0 1 1,0-2-1,-1 1 1,0-1 0,0 0-1,0 0 1,0-1 0,-1 0-1,0 0 1,0 0-1,-1-1 1,0 0 0,0 0-1,-1 0 1,1-1-1,2-8 1,-6 14-5,0 0-1,0 1 1,-1-1 0,1 0-1,-1 0 1,0 0-1,1 0 1,-1 0 0,0 0-1,0 0 1,0-3 0,-1 4-4,1 1 1,0-1-1,0 0 1,0 1 0,-1-1-1,1 1 1,0-1 0,-1 1-1,1-1 1,0 1-1,-1 0 1,1-1 0,0 1-1,-1-1 1,1 1-1,-1 0 1,1-1 0,-1 1-1,1 0 1,-1 0 0,1-1-1,-1 1 1,1 0-1,-1 0 1,-1-1 0,0 1 2,0 0 0,0 1 0,-1-1 0,1 0 0,0 1 1,-1-1-1,1 1 0,0 0 0,0 0 0,0 0 0,0 0 0,0 0 0,0 0 1,0 0-1,0 1 0,0-1 0,-2 3 0,-8 8-4,1 0 0,0 0 0,-10 16 0,17-22-13,0 1 1,0-1-1,0 1 0,1-1 0,0 1 0,1 0 0,0 1 0,0-1 0,-1 8 0,3-12 6,0-1-1,0 1 0,0 0 0,1-1 0,-1 1 0,1-1 0,0 1 1,0-1-1,0 0 0,0 1 0,0-1 0,0 0 0,1 0 0,-1 0 1,1 1-1,0-2 0,-1 1 0,1 0 0,0 0 0,0 0 0,0-1 1,0 1-1,1-1 0,-1 0 0,0 0 0,0 0 0,5 2 0,7 2-24,1 0-1,-1-1 1,23 4-1,-27-6 11,177 30-212,-100-18 301,-86-14-55,-1 0 0,1 0 0,0 1 1,0-1-1,-1 0 0,1 0 0,0-1 1,0 1-1,-1 0 0,1 0 0,0 0 1,0 0-1,-1-1 0,1 1 0,0 0 1,-1-1-1,1 1 0,0 0 0,-1-1 1,1 1-1,0-1 0,-1 1 0,1-1 1,-1 1-1,1-1 0,-1 0 0,0 1 0,1-1 1,-1 1-1,1-1 0,-1 0 0,0 0 1,0 1-1,1-1 0,-1 0 0,0 1 1,0-1-1,0 0 0,0 0 0,0 1 1,0-1-1,0-1 0,-3-37 367,1 32-311,-7-45 260,-7-47 43,16 97-397,-1 0-1,1 0 0,0 0 0,0 0 0,0 0 0,1 0 0,-1 0 0,0 0 0,1 0 1,-1 0-1,1 0 0,-1 0 0,1 0 0,0 0 0,0 1 0,0-1 0,0 0 1,3-2-1,-2 2-119,1 0 1,-1 0-1,1 0 0,0 1 1,-1 0-1,1-1 1,0 1-1,0 0 1,0 0-1,0 1 1,6-2-1,66-12-821,-32 2 368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17972,'1'2'161,"0"-1"0,0 1-1,-1 0 1,1 0 0,-1 0 0,1 0 0,-1 0 0,0 0-1,0 0 1,0 0 0,0 0 0,0 0 0,0 0 0,0 0 0,-1 0-1,1 0 1,-1 0 0,1 0 0,-3 3 0,1 2 232,1-3-227,-41 175 4149,35-140-3790,2 0 1,-1 64-1,6-95-469,0-1 1,1 1-1,0-1 0,0 1 0,1-1 1,0 1-1,4 9 0,-5-15-45,0 0-1,0 0 1,0 0-1,0 0 1,1 0-1,-1-1 1,1 1-1,-1 0 1,1-1-1,0 1 1,-1-1-1,1 1 1,0-1-1,0 0 1,0 0-1,0 0 1,0 0-1,0 0 1,0 0-1,1-1 1,-1 1-1,0-1 1,0 1 0,0-1-1,1 0 1,-1 0-1,0 0 1,4 0-1,9-3-6,0-1-1,-1 0 1,0-1 0,0 0 0,0-1-1,23-14 1,-22 11-23,1 2-1,-1-1 1,1 2 0,29-8-1,-44 13 14,1 1-1,0 0 0,0-1 0,0 1 1,0 0-1,0 0 0,-1 0 0,1 0 1,0 0-1,0 1 0,0-1 0,0 0 1,0 1-1,-1-1 0,1 1 0,0 0 1,-1 0-1,1 0 0,2 1 0,-3 0 2,0-1 1,0 0-1,0 1 0,0-1 0,0 0 0,0 1 1,-1-1-1,1 1 0,0 0 0,-1-1 0,1 1 1,-1 0-1,0-1 0,0 1 0,0 0 0,0-1 1,0 3-1,0 3 12,-1-1-1,0 1 1,-1-1 0,0 0-1,0 0 1,0 0 0,0 0-1,-1 0 1,-7 10 0,4-8 44,0-1 0,0-1 0,-1 1 0,1-1 0,-2 0 0,1-1 0,-1 1 0,1-2 0,-2 1 0,1-1 0,0 0 0,-1-1 0,-11 4 0,12-5-25,0 0 0,0 0-1,0-1 1,-1 0 0,1-1 0,0 0 0,0 0-1,-1-1 1,1 0 0,0 0 0,0-1-1,0 0 1,0 0 0,0-1 0,-8-4 0,14 7-99,0-1 1,0-1 0,0 1 0,0 0-1,0 0 1,0-1 0,0 1 0,0-1 0,0 0-1,0 1 1,1-1 0,-1 0 0,1 0-1,0 0 1,-1 0 0,1 0 0,0-1-1,0 1 1,0 0 0,1 0 0,-1-1-1,0 1 1,1 0 0,0-1 0,-1 1 0,1-5-1,1 3-18,0 1-1,0-1 0,0 1 0,1 0 0,-1-1 1,1 1-1,0 0 0,0 0 0,0 0 1,0 0-1,1 0 0,-1 1 0,1-1 0,-1 1 1,1 0-1,0-1 0,0 1 0,4-2 0,37-17-704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 19548,'-2'-1'185,"0"1"-1,0-1 1,0 0-1,0 1 1,0-1 0,0 1-1,0 0 1,-1 0-1,1 0 1,0 0-1,0 0 1,0 0 0,0 0-1,0 1 1,0-1-1,0 1 1,0-1-1,0 1 1,0 0 0,0 0-1,0 0 1,0 0-1,-2 1 1,-4 4 290,0 0 0,0 0 1,-11 11-1,9-7-165,0 0-1,1 1 1,-14 23 0,20-29-267,0 0 0,0 0 0,1 1 0,-1-1 1,1 1-1,1-1 0,-1 1 0,1 0 0,0-1 1,0 1-1,1 0 0,-1 7 0,1-12-38,1 0-1,-1 0 1,0 0 0,0 0-1,0 0 1,1 0 0,-1-1-1,0 1 1,1 0-1,-1 0 1,1 0 0,-1 0-1,1 0 1,0-1 0,-1 1-1,1 0 1,0 0-1,-1-1 1,1 1 0,0-1-1,0 1 1,0-1-1,-1 1 1,1-1 0,0 1-1,0-1 1,0 0 0,0 1-1,0-1 1,0 0-1,0 0 1,0 0 0,0 1-1,0-1 1,0 0 0,0 0-1,0-1 1,0 1-1,0 0 1,0 0 0,1-1-1,4 0 2,0-1 0,0 0 0,-1 0 0,1-1 0,8-4 0,10-10 9,-1 0 1,0-1-1,-2-2 1,24-26 0,-13 13-25,-23 28-51,-11 15 38,-11 18 17,7-18 15,1 0 0,0 1 0,0 0 0,1 0 0,1 0 0,0 1 0,-3 19 0,6-31-6,0 1 0,0 0 1,0 0-1,0-1 0,0 1 0,0 0 0,1-1 0,-1 1 0,0 0 0,0 0 0,0-1 0,1 1 0,-1 0 1,0-1-1,1 1 0,-1-1 0,1 1 0,-1 0 0,1-1 0,-1 1 0,1-1 0,-1 1 0,1-1 0,0 0 1,-1 1-1,1 0 0,1-1 1,0 1 1,-1-1-1,1 0 1,0 1-1,-1-1 1,1 0-1,0 0 1,0 0-1,-1 0 0,4-1 1,4-1 14,0 0 1,-1-1-1,11-5 1,-19 8-20,32-15 16,31-20 0,-43 22-33,1 1 0,0 1 0,0 1 0,41-13 0,-60 23 12,-1-1-1,1 0 0,0 1 0,0-1 1,0 1-1,0 0 0,0 0 1,0 0-1,0 0 0,-1 0 0,1 0 1,0 0-1,0 1 0,0-1 0,0 0 1,0 1-1,0 0 0,-1-1 1,1 1-1,0 0 0,0 0 0,-1 0 1,1 0-1,-1 1 0,1-1 0,-1 0 1,0 1-1,1-1 0,-1 0 0,0 1 1,0 0-1,0-1 0,0 1 1,0 0-1,0-1 0,0 1 0,-1 0 1,2 3-1,0 6-9,-1 1-1,1-1 1,-2 1-1,0 0 1,-1 15-1,0-1-210,13-38-3729,-1-1 3221,3-4-258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18100,'0'0'94,"0"0"0,0 0 1,1 0-1,-1 0 0,0 0 1,0 0-1,1 0 0,-1 0 1,0 0-1,0 0 0,1 0 0,-1 0 1,0 0-1,0 0 0,0 0 1,1 0-1,-1 0 0,0 0 0,0 0 1,1 0-1,-1 0 0,0 0 1,0 0-1,0 1 0,1-1 1,-1 0-1,0 0 0,0 0 0,0 0 1,1 0-1,-1 1 0,0-1 1,0 0-1,0 0 0,0 0 0,0 1 1,0-1-1,1 0 0,-1 0 1,0 1-1,0-1 0,0 0 1,0 1-1,-1 15 1653,-9 21-424,-39 93 421,19-54-1309,4 1 0,-21 96-1,46-164-421,-1 0-1,1 0 0,1 17 0,0-24-8,0-1-1,0 0 0,0 1 0,1-1 0,-1 0 0,0 0 0,1 1 0,-1-1 1,1 0-1,-1 0 0,1 1 0,0-1 0,0 0 0,-1 0 0,2 1 1,-1-1-1,0-1 1,0 1 0,0-1 0,0 0 0,0 1 0,0-1 0,0 0 0,-1 0-1,1 0 1,0 0 0,0 0 0,0 0 0,0 0 0,0 0 0,0 0 0,0 0-1,0 0 1,0 0 0,0-1 0,0 1 0,0 0 0,-1-1 0,1 1 0,1-2-1,9-4 25,-1 0 0,0 0-1,-1-1 1,1-1 0,9-10-1,45-52 135,-28 29-81,3-1-23,35-40 105,143-121 0,-213 200-355,1-1 0,-1 1 0,0-1 0,1 2 1,0-1-1,0 0 0,0 1 0,0 0 0,0 0 1,8-2-1,-13 4 159,0 0 1,0 0 0,-1 0-1,1 0 1,0 0 0,0 1-1,0-1 1,0 0 0,0 0-1,0 0 1,0 0 0,-1 0-1,1 0 1,0 0 0,0 0-1,0 0 1,0 0 0,0 0-1,0 0 1,0 1 0,0-1-1,0 0 1,0 0 0,0 0-1,0 0 1,-1 0 0,1 0-1,0 0 1,0 0-1,0 1 1,0-1 0,0 0-1,0 0 1,0 0 0,0 0-1,0 0 1,0 0 0,0 1-1,0-1 1,0 0 0,0 0-1,0 0 1,1 0 0,-1 0-1,0 0 1,0 0 0,0 1-1,0-1 1,0 0 0,0 0-1,0 0 1,0 0 0,0 0-1,0 0 1,0 0 0,0 0-1,1 0 1,-1 0-1,0 0 1,0 1 0,0-1-1,0 0 1,0 0 0,0 0-1,0 0 1,1 0 0,-1 0-1,0 0 1,-8 8-482,7-7 437,-10 10-861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20132,'6'44'2465,"5"-1"-1657,7-6-336,7-5 1232,2-9-823,3-5-649,0-10-32,1-7-112,-4-7-272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22229,'0'0'86,"0"1"1,1-1-1,-1 1 1,0-1-1,0 1 1,0-1 0,1 1-1,-1-1 1,0 1-1,0-1 1,0 1-1,0-1 1,0 1-1,0-1 1,0 1-1,0-1 1,0 1 0,0-1-1,0 1 1,0-1-1,-1 1 1,1-1-1,0 1 1,0-1-1,-1 1 1,-7 22 39,5-14 188,-5 13-16,2-1-1,0 2 1,1-1 0,2 1 0,0-1 0,1 1 0,3 40 0,-1-61-293,0 0 0,0 1 0,0-1 0,1 1 0,0-1 0,-1 1 0,1-1 0,0 0 0,0 1 0,0-1 0,0 0 0,0 0 0,1 0 0,-1 0 0,1 0 0,-1 0 0,1 0 0,0 0 0,0-1 0,0 1 0,0-1-1,0 1 1,0-1 0,0 0 0,0 0 0,0 0 0,1 0 0,-1 0 0,0 0 0,1-1 0,-1 1 0,1-1 0,-1 1 0,1-1 0,-1 0 0,1 0 0,4-1 0,2 0 0,0-1-1,0-1 0,0 0 1,0 0-1,-1 0 0,1-1 1,-1 0-1,0-1 0,9-7 1,13-10 20,26-27 0,-3 3-9,-51 45-17,-1-1 0,1 1 0,0-1 0,0 1 0,0 0 0,0 0 0,0 0 0,0 0 1,0 0-1,0 0 0,0 0 0,0 1 0,0-1 0,1 1 0,-1 0 0,0-1 0,0 1 1,5 1-1,-6-1 1,1 1 0,-1 0 1,1 0-1,0 0 0,-1 1 0,0-1 1,1 0-1,-1 0 0,0 1 1,0-1-1,1 1 0,-1-1 0,0 1 1,-1 0-1,1-1 0,0 1 0,0 0 1,-1-1-1,1 1 0,-1 0 1,1 3-1,1 5-7,-1-6 21,0-1-1,0 1 1,0-1 0,0 0-1,0 1 1,1-1-1,-1 0 1,4 5-1,-5-8-7,1 1 0,-1-1 0,1 1 0,-1-1 0,1 0 0,0 1 0,-1-1 0,1 1 0,-1-1 0,1 0 0,0 1 0,0-1 0,-1 0 0,1 0 0,0 0 0,0 0 0,-1 0 0,2 0 0,0 0 6,0 0-1,0 0 0,0-1 0,-1 1 0,1-1 0,0 0 0,0 0 1,0 1-1,-1-1 0,3-2 0,24-16 151,39-37-1,19-14-28,-82 67-128,43-27 21,-42 27-30,-1 1 0,1 0-1,0 0 1,-1 0-1,1 1 1,0 0 0,0 0-1,9-1 1,-13 2 1,0 0-1,0 0 1,1 0-1,-1 0 1,0 0-1,0 0 1,0 1-1,0-1 0,0 0 1,0 1-1,0-1 1,0 1-1,0-1 1,0 1-1,0-1 1,0 1-1,0-1 1,0 1-1,0 0 1,-1 0-1,1 0 1,0-1-1,0 1 1,0 2-1,0-1-6,0 0 0,-1 0 0,1 0 0,-1 0 0,0 0 0,1 0 0,-1 0 0,0 0 0,0 0 0,0 0 0,0 0 0,-1 3 0,-1 3-118,0 0 1,-1 0-1,0 0 1,0 0 0,-6 10-1,7-14-152,-1 0 1,0 0-1,0 0 0,0-1 0,0 1 0,0-1 1,-1 0-1,0 0 0,1 0 0,-6 3 0,7-5 171,1 0 0,0-1 0,-1 1 0,1-1 0,-1 0 0,1 1 0,-1-1 0,1 0 0,-1 0 0,1 0-1,-1 0 1,1 0 0,-1 0 0,1 0 0,-1 0 0,1-1 0,-1 1 0,1 0 0,0-1 0,-1 1 0,1-1 0,0 0 0,-1 0 0,1 1 0,0-1-1,0 0 1,-1 0 0,1 0 0,0 0 0,0 0 0,0 0 0,0-1 0,0 1 0,1 0 0,-1 0 0,-1-3 0,-11-24-1269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20452,'-5'0'2713,"-1"0"-1649,-3-1 4185,8 2-4857,4-1-344,3 0-600,3 0-376,2-1-816,-1-4 1368,0-2-281,2 0-311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 18260,'-2'-34'2176,"2"16"-1295,0 10-401,2 11 1512,-2 8-664,1 3-1088,-1 6 145,0 0-394,0-2-55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20420,'-8'37'2993,"-91"336"1181,96-359-4114,1 0 0,1-1 0,0 17 0,4-19 2,2-15-21,7-21-13,13-45 14,20-46-52,-45 114 9,0 1 0,1 0 0,-1-1 0,1 1-1,0 0 1,-1-1 0,1 1 0,0 0 0,0 0 0,0 0 0,0 0 0,0 0 0,0 0 0,0 0 0,0 0-1,0 0 1,0 0 0,0 1 0,1-1 0,-1 0 0,2 0 0,-2 1 0,0 1 0,1-1 0,-1 1 0,0-1 0,0 0 0,0 1 0,1 0 0,-1-1 0,0 1 0,0 0 0,0 0 0,0-1 0,0 1 0,0 0 0,0 0 0,-1 0 0,1 0 0,0 0 0,0 0 0,-1 1 0,1-1 0,0 2 0,6 8-1,-1 1 0,2-1 0,0-1 0,0 1 0,16 14 0,-23-24 3,1 1 1,0 0-1,1-1 0,-1 1 0,0-1 0,0 0 0,1 0 1,-1 0-1,0 0 0,1 0 0,-1-1 0,1 1 0,-1-1 0,1 1 1,-1-1-1,1 0 0,-1 0 0,1 0 0,-1 0 0,1-1 1,0 1-1,-1-1 0,1 0 0,-1 1 0,0-1 0,1 0 0,-1 0 1,0 0-1,0-1 0,1 1 0,-1-1 0,0 1 0,0-1 1,0 0-1,-1 1 0,3-3 0,1-2 7,0 1 0,0-1 0,-1 0 0,1-1 0,-1 1-1,-1 0 1,1-1 0,-1 0 0,0 0 0,-1 0 0,0 0 0,0-1 0,1-7 0,-11 21-25,-2 8-4,2 2 12,0 1 0,1 0 1,1 0-1,1 1 0,0-1 0,2 1 0,0 0 0,0 1 0,1 19 0,2-37 7,0 0 0,0 0 0,0 0 0,0 1 0,1-1 0,-1 0 1,0 0-1,0 0 0,1 0 0,-1 0 0,1 0 0,-1 0 0,1 0 0,-1 0 0,1 0 0,0 0 0,1 1 0,-2-1 2,1-1-1,-1 0 1,1 0-1,-1 0 1,1 1-1,0-1 1,-1 0-1,1 0 1,-1 0-1,1 0 1,-1 0-1,1 0 1,-1 0-1,1-1 1,0 1-1,-1 0 1,1 0-1,-1 0 1,1 0-1,-1-1 1,1 1-1,-1 0 1,1 0-1,0-1 1,3-2 3,-1 0 1,1 0-1,-1-1 0,0 1 0,0-1 1,5-6-1,8-18 28,15-35 1,-3 4-15,-26 57-16,-1 0-1,1 1 1,-1-1 0,1 0-1,0 0 1,-1 1 0,1-1-1,0 1 1,0-1 0,0 1-1,0 0 1,1 0-1,-1 0 1,0 0 0,0 0-1,1 0 1,4 0 0,5-1 24,0 1 0,17-1 1,-7 1-5,18-2 28,14 0-34,0-3-1,75-18 0,-125 23-6,-2 1-5,-1 0 0,1 0 0,-1-1 1,0 1-1,1 0 0,-1-1 0,0 1 0,1-1 1,-1 1-1,0-1 0,0 0 0,1 0 1,-1 1-1,0-1 0,0 0 0,0 0 1,0 0-1,0 0 0,1-3 0,-2 4 0,0-1-1,-1 1 1,1-1-1,-1 0 1,1 1-1,-1-1 1,1 1-1,-1-1 1,0 1-1,1-1 1,-1 1-1,1 0 1,-1-1-1,0 1 1,1 0 0,-1-1-1,0 1 1,0 0-1,1 0 1,-1 0-1,0-1 1,0 1-1,1 0 1,-1 0-1,0 0 1,0 0-1,1 0 1,-1 1-1,-1-1 1,-25 3 35,18-1-28,0 1 1,0 0-1,1 0 1,-1 1-1,1 0 0,0 0 1,-15 12-1,19-14-18,1 1 0,-1 0 0,0 1-1,1-1 1,0 1 0,0-1-1,0 1 1,0 0 0,1 0-1,-1 0 1,1 1 0,0-1 0,0 1-1,1-1 1,-1 1 0,-1 9-1,3-13-43,0 0 0,0 1 0,0-1 0,0 0 0,0 1 0,0-1-1,0 0 1,0 1 0,1-1 0,-1 0 0,0 1 0,1-1 0,0 0 0,-1 0-1,1 1 1,-1-1 0,1 0 0,0 0 0,0 0 0,0 0 0,0 0-1,1 1 1,0-1-34,0 0-1,-1 0 0,1 0 0,0 0 0,0-1 0,0 1 0,0-1 1,1 1-1,-1-1 0,0 0 0,0 0 0,4 0 0,3-1-100,1 0 0,0-1-1,-1 0 1,0-1-1,10-3 1,23-10-515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20660,'-16'4'714,"0"0"0,0 1 0,0 1 0,0 0 0,1 1 0,0 1 0,-16 11 0,22-14-453,6-4-180,-1 1 1,1-1-1,0 1 0,-1 0 0,1 1 0,0-1 0,0 1 0,0-1 0,1 1 0,-1 0 0,0 0 0,1 0 1,-3 5-1,5-7-78,-1-1 0,1 1 0,0-1 0,0 0 0,0 1 0,1-1 0,-1 1 0,0-1 0,0 0 1,0 1-1,0-1 0,0 1 0,0-1 0,1 0 0,-1 1 0,0-1 0,0 0 0,0 1 0,1-1 1,-1 0-1,0 1 0,1-1 0,-1 0 0,0 0 0,1 1 0,-1-1 0,0 0 0,1 0 0,-1 0 0,0 1 1,1-1-1,-1 0 0,1 0 0,-1 0 0,0 0 0,1 0 0,-1 0 0,1 0 0,-1 0 0,1 0 1,22 2-170,-19-2 130,87-1-916,-50 0 387,1 1 0,44 6 0,-79-5 503,0 1-1,1-1 1,-1 1 0,0 1 0,0-1 0,10 6 0,-16-7 83,0 0 1,0-1-1,0 1 1,0 0 0,0 0-1,0-1 1,0 1-1,0 0 1,0 0-1,-1 0 1,1 0-1,0 0 1,0 0-1,-1 1 1,1-1-1,-1 0 1,1 0-1,-1 0 1,1 1-1,-1-1 1,0 0-1,0 0 1,0 1-1,0-1 1,0 0-1,0 0 1,0 1-1,0-1 1,0 0 0,0 1-1,-1-1 1,1 0-1,0 0 1,-1 0-1,1 1 1,-1-1-1,0 0 1,1 0-1,-1 0 1,0 0-1,0 0 1,1 0-1,-3 2 1,-5 5 189,0 1 1,0-1-1,-1-1 0,0 0 1,-1 0-1,1 0 1,-1-2-1,-1 1 1,1-1-1,-1 0 0,1-1 1,-1-1-1,-1 0 1,1 0-1,0-1 0,-16 1 1,25-2-255,0-1 1,0 0 0,0 0-1,0 0 1,0 0-1,0 0 1,0-1-1,0 1 1,0 0-1,0-1 1,0 0 0,0 1-1,0-1 1,1 0-1,-1 0 1,0 0-1,0 0 1,1 0-1,-1-1 1,1 1 0,-1 0-1,1-1 1,-1 1-1,1-1 1,0 1-1,0-1 1,-1 0-1,1 0 1,1 1 0,-1-1-1,0 0 1,0 0-1,1 0 1,-1 0-1,1 0 1,-1 0-1,1 0 1,0 0 0,0 0-1,0 0 1,0 0-1,0 0 1,1 0-1,-1 0 1,2-4-1,9-25-374,13-2-184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21749,'0'1'113,"0"0"1,0-1 0,0 1 0,0 0-1,1-1 1,-1 1 0,0 0 0,0-1 0,0 1-1,0 0 1,-1-1 0,1 1 0,0 0-1,0-1 1,0 1 0,0 0 0,-1-1-1,1 1 1,0-1 0,-1 1 0,0 1 0,-10 23 67,9-19 121,-15 32 519,2 0 0,2 1 1,-15 73-1,25-92-914,1-1 0,0 1 0,2 0 0,0 0 0,1 0 0,1-1 0,1 1 0,1-1 0,0 1-1,8 18 1,-18-51-465,-1-1-1,0 1 0,0 0 0,-2 0 0,1 1 0,-2 0 0,-10-10 0,-82-71 1512,93 85-741,8 8-179,0-1 0,1 1 0,-1-1 1,1 1-1,-1-1 0,1 1 0,-1-1 0,1 1 0,-1-1 0,1 1 0,-1-1 0,1 0 0,0 1 0,-1-1 0,1 0 0,0 0 0,-1 1 0,1-1 0,0-1 0,0 2-7,0 0-1,1-1 1,-1 1-1,0-1 1,0 1-1,0 0 1,1 0-1,-1-1 1,0 1-1,1 0 1,-1-1-1,0 1 1,1 0-1,-1 0 1,0-1-1,1 1 1,-1 0-1,1 0 1,-1 0-1,0 0 1,1 0-1,-1-1 1,1 1-1,0 0 1,34-1 290,-34 1-345,108 14-466,-70-8 403,32 4-128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18540,'0'0'59,"0"0"-1,0-1 1,0 1-1,0 0 1,0 0-1,0 0 1,1-1-1,-1 1 1,0 0 0,0 0-1,0 0 1,0-1-1,0 1 1,1 0-1,-1 0 1,0 0 0,0 0-1,0-1 1,1 1-1,-1 0 1,0 0-1,0 0 1,0 0-1,1 0 1,-1 0 0,0 0-1,0 0 1,1 0-1,-1 0 1,0 0-1,0 0 1,1 0 0,-1 0-1,0 0 1,0 0-1,0 0 1,1 0-1,-1 0 1,0 0-1,0 0 1,1 0 0,-1 0-1,0 0 1,0 0-1,0 1 1,1-1-1,-1 0 1,3 16 1950,-7 30 343,3-39-1997,-8 66 580,-5 99-95,15-161-742,3-10-4,5-17 2,5-26 61,14-77 0,-15 58-63,-8 30-85,-3 21-19,0 0-1,0 0 0,8-17 1,-10 26 2,0 1 1,0 0-1,0-1 1,0 1 0,0 0-1,1-1 1,-1 1-1,0 0 1,0-1-1,0 1 1,1 0-1,-1 0 1,0-1 0,1 1-1,-1 0 1,0 0-1,0 0 1,1-1-1,-1 1 1,0 0-1,1 0 1,-1 0 0,0 0-1,1 0 1,-1 0-1,0 0 1,1 0-1,-1-1 1,0 1-1,1 0 1,-1 1 0,1-1-1,-1 0 1,0 0-1,1 0 1,-1 0-1,0 0 1,1 0-1,-1 0 1,0 0 0,1 1-1,-1-1 1,0 0-1,0 0 1,1 0-1,-1 1 1,0-1-1,1 0 1,16 19-694,-8-9 213,-3-5 228,0 0-1,0-1 1,0 1-1,1-1 1,-1-1-1,1 1 1,0-1-1,0 0 1,13 3-1,-6-3 50,0-1 0,1 0 0,-1-1 1,19 0-1,9-3-452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211 405 17836,'-7'-1'381,"-1"0"0,0 1 1,0 0-1,0 0 0,1 1 1,-1 0-1,0 0 0,0 1 1,1 0-1,-1 0 0,1 1 1,0 0-1,0 0 0,-7 5 1,7-4-195,0 0 1,0 0 0,0 1-1,1 0 1,-1 1 0,1-1-1,1 1 1,-1 0 0,1 1-1,0 0 1,0-1 0,1 1-1,-4 8 1,7-13-156,0 1-1,0-1 1,1 0 0,-1 1-1,0-1 1,1 0 0,0 1 0,-1-1-1,1 1 1,0-1 0,0 0-1,1 1 1,-1-1 0,0 1 0,1-1-1,-1 0 1,1 1 0,2 3-1,-2-4-13,0-1 0,1 1 0,-1 0 0,1-1-1,-1 0 1,1 1 0,0-1 0,-1 0-1,1 0 1,0 0 0,0 0 0,0 0 0,0 0-1,0 0 1,0-1 0,0 1 0,0-1-1,0 1 1,0-1 0,1 0 0,2 0-1,5 0-7,0-1 0,0 0-1,0-1 1,0 0 0,0-1-1,0 1 1,-1-2 0,1 0-1,-1 0 1,0-1 0,0 0-1,0 0 1,-1-1-1,11-9 1,-4 3-21,-1-2-1,0 1 1,-1-2 0,-1 0-1,0 0 1,15-27 0,-30 47 3,1 0 0,0 1 0,0-1 0,0 1 0,1 0 0,0-1 0,0 1 0,0 0 0,0 8 0,1-12 9,0 1-1,0-1 1,0 0 0,1 0 0,-1 0 0,1 1 0,-1-1-1,1 0 1,0 0 0,0 0 0,-1 0 0,1 0 0,1 0 0,-1 0-1,0 0 1,0 0 0,1-1 0,-1 1 0,1-1 0,0 1 0,-1-1-1,1 1 1,0-1 0,0 0 0,0 0 0,0 0 0,0 0-1,0 0 1,3 1 0,3-1 10,1 0 0,-1 0 0,1 0 0,-1-1 0,1-1 0,-1 1 0,0-2 0,1 1 0,-1-1 0,0 0 0,0 0 0,0-1 0,10-5-1,1-1 14,-1-1-1,0 0 0,-1-2 0,23-18 1,-23 14-12,0 0 1,-1-2 0,-1 0 0,-1-1 0,0 0 0,-1-1-1,10-24 1,-13 26-11,-2-1-1,-1 0 1,0-1-1,-1 0 1,-1 0-1,-1 0 1,-1-1-1,1-28 1,-4 44-4,-2-23-2,2 27 2,0 0 1,-1 0 0,1 0 0,0 0 0,-1 0 0,1 0 0,0 0 0,-1 0-1,1 0 1,-1 0 0,0 0 0,1 0 0,-1 0 0,0 1 0,1-1 0,-1 0-1,0 0 1,0 1 0,0-1 0,0 1 0,-1-2 0,1 2 0,0 0 0,1 0 1,-1 0-1,0 0 0,1-1 0,-1 1 1,0 0-1,1 0 0,-1 1 0,1-1 1,-1 0-1,0 0 0,1 0 1,-1 0-1,0 0 0,1 1 0,-1-1 1,1 0-1,-1 1 0,0-1 0,1 0 1,-1 1-1,1-1 0,-1 1 0,1-1 1,-1 2-1,-8 7 0,1 1 0,1 1 0,-1-1-1,2 2 1,0-1 0,-9 21 0,-23 81 2,32-93 9,2 0 0,0 1 0,1-1 0,0 1 0,2 0 0,2 31 0,0-46-6,0 1 1,0-1-1,0 0 0,1 0 0,0-1 1,0 1-1,1 0 0,-1-1 1,1 1-1,1-1 0,4 7 0,-5-8 2,1-1-1,0 0 0,-1 0 0,1 0 0,0 0 1,0-1-1,1 1 0,-1-1 0,1 0 0,-1 0 0,1-1 1,-1 1-1,1-1 0,0 0 0,0 0 0,6 0 1,-9-1 8,0 1 1,0-1 0,0 0-1,0 0 1,0 0 0,0 0-1,0 0 1,0 0 0,0 0-1,0-1 1,0 1 0,0-1-1,-1 1 1,1-1 0,0 0-1,0 0 1,0 0 0,-1 0-1,1 0 1,0 0 0,-1 0-1,1-1 1,-1 1 0,0-1 0,3-2-1,-3 2 16,-1-1 0,1 1 0,-1-1 0,1 1 0,-1-1 0,0 1 0,0-1 0,0 0 0,0 1-1,-1-1 1,1 1 0,-1-1 0,1 1 0,-1-1 0,0 1 0,0 0 0,0-1 0,0 1 0,-3-4 0,-3-5 45,0 0 0,0 1-1,-1 0 1,0 0 0,0 1 0,-20-16 0,55 50-60,-14-18-11,0 0 0,1-1 0,-1-1 0,1 0 0,0 0 0,19 2 0,-1-1-27,57 2-1,-61-8 4,-1 0 0,51-8 0,-65 6 24,-1-1 0,0 0 0,-1 0 0,1-1 1,-1-1-1,1 0 0,-1-1 0,18-12 0,-27 16 1,1 0 0,0-1-1,-1 1 1,0-1 0,1 1 0,-1-1-1,0 0 1,0 0 0,-1 0 0,1 0-1,-1 0 1,1 0 0,0-5 0,-1 7-1,-1-1-1,0 1 1,0-1 0,0 0 0,0 1 0,0-1 0,0 1 0,0-1 0,0 0-1,-1 1 1,1-1 0,0 1 0,-1-1 0,0 1 0,1-1 0,-1 1 0,0-1-1,0 1 1,0 0 0,0-1 0,0 1 0,0 0 0,0 0 0,0 0 0,0 0-1,0 0 1,-1 0 0,1 0 0,-3-1 0,-2-1 2,0 1 1,0 0-1,0 0 0,0 1 0,0-1 1,0 1-1,-1 1 0,1-1 1,0 1-1,0 0 0,-1 1 1,1-1-1,0 1 0,0 1 1,0-1-1,-12 5 0,7-2 1,-1 1-1,1 0 1,0 1 0,0 0-1,1 1 1,0 0-1,-16 14 1,20-15-3,1 0 0,0 0-1,0 1 1,0 0 0,1 0 0,-6 11 0,9-16-16,0-1 1,1 1-1,-1 0 0,0-1 1,1 1-1,-1 0 0,1-1 1,-1 1-1,1 0 0,0 0 1,0-1-1,0 1 0,0 0 1,0 0-1,0-1 0,0 1 1,1 0-1,-1 0 1,1-1-1,-1 1 0,1 0 1,0-1-1,-1 1 0,1-1 1,0 1-1,0-1 0,0 1 1,0-1-1,0 0 0,1 1 1,-1-1-1,0 0 1,1 0-1,-1 0 0,1 0 1,2 2-1,3-1-187,0 1-1,0-1 1,0 0-1,1-1 1,-1 0 0,0 0-1,1 0 1,-1-1 0,9-1-1,70-9-523,-77 8 667,59-10-514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6:5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20828,'-3'-1'3209,"-8"5"-1662,-9 6-21,18-9-1473,0 0 0,0 0-1,0 1 1,0-1 0,0 1 0,1-1 0,-1 1 0,1 0 0,-1 0 0,1-1 0,-1 1 0,1 0 0,0 0-1,0 0 1,0 0 0,0 1 0,1-1 0,-1 0 0,0 0 0,1 1 0,-1 1 0,2-1-74,-1 0 1,1 0-1,0 0 1,0-1-1,0 1 0,0 0 1,0-1-1,0 1 1,1-1-1,-1 1 1,1-1-1,0 0 1,0 0-1,0 0 1,0 0-1,3 3 1,9 7-171,1-1 1,25 13-1,-26-15 72,0-1 0,-1 2 0,18 15-1,-30-24 129,0-1 0,-1 1 0,1-1 0,0 1 1,0 0-1,-1 0 0,1-1 0,-1 1 0,1 0 0,0 0 0,-1 0 0,0 0 0,1-1 0,-1 1 0,1 0 0,-1 0 0,0 0 0,0 0 0,0 0 0,1 0 0,-1 0 0,0 0 0,0 0 0,0 0 0,-1 0 0,1 0 0,0 0 0,0 0 0,0 0 0,-1 0 0,1 0 0,0-1 0,-1 1 0,1 0 0,-1 0 0,1 0 0,-1 0 0,1-1 0,-1 1 0,0 0 0,0 0 0,1-1 0,-1 1 0,0-1 0,0 1 0,1-1 0,-1 1 0,0-1 0,0 1 0,-2 0 0,-6 3 120,0 0 0,-1-1 0,1 0 0,-11 2-1,10-3-15,-42 10 254,-1-2 0,-85 5 0,109-16-1177,15-2 446,14 3 357,0 0 1,0 0-1,0 0 0,0 0 0,0 0 1,-1 0-1,1-1 0,0 1 0,0 0 1,0 0-1,0 0 0,0 0 0,0 0 1,0 0-1,0 0 0,-1 0 1,1 0-1,0 0 0,0-1 0,0 1 1,0 0-1,0 0 0,0 0 0,0 0 1,0 0-1,0 0 0,0-1 1,0 1-1,0 0 0,0 0 0,0 0 1,0 0-1,0 0 0,0 0 0,0-1 1,0 1-1,0 0 0,0 0 1,0 0-1,0 0 0,0 0 0,0 0 1,0-1-1,0 1 0,0 0 0,0 0 1,0 0-1,0 0 0,1 0 1,-1 0-1,0 0 0,0 0 0,0-1 1,0 1-1,0 0 0,10-6-430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1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126 237 9458,'-21'-2'1580,"0"-1"0,-37-11 0,33 7 277,76 15-780,77 0-1,-80-6-889,685-3 349,-3-47-256,-500 30-131,1138-71 796,-3 48-579,-623 63-497,-657-18-15,-345-12-589,-1478-42-380,-397 148 1127,2060-92 2,-14 1 4,0 4 1,-99 24-1,185-34-20,0 0 0,0 0 0,0 0-1,0 0 1,1 0 0,-1 0-1,0 1 1,-4 2 0,7-4 1,0 1 0,0-1 0,0 0 0,0 0 0,0 1 0,0-1 0,0 0 0,0 1 0,0-1 0,0 0 0,0 0 0,0 1 0,0-1 0,0 0 0,0 0 0,0 1 0,0-1 0,0 0 0,0 0 0,0 1 0,0-1 0,0 0 0,1 0 0,-1 1 0,0-1 0,0 0 0,0 0 0,0 0 0,1 1 0,-1-1 0,0 0 0,0 0 0,0 0 0,1 0 0,-1 0 0,0 1 0,0-1 0,1 0 0,-1 0 0,0 0 0,0 0 0,1 0 0,-1 0 0,0 0 0,1 0 0,-1 0 0,0 0 0,0 0 0,1 0 0,9 2-20,1 0 0,-1-1 0,19 1 0,413-21-202,-255 7 106,1292-45-1187,-364 19 762,-1067 33-186,-183-4 368,15 6 102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1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14907,'-1'10'346,"0"0"0,0 1-1,1-1 1,0 0 0,1 1 0,0-1-1,1 0 1,0 0 0,6 17 0,-3-13-157,1-1 1,1 0 0,0 0 0,1-1 0,0 0 0,12 14 0,3-1 3,2-1 0,1-1 1,0-1-1,2-1 0,33 18 1,8 1 350,3-3 0,102 38 0,160 37 1086,-218-76-1065,-107-33-516,22 6 176,-1 2 0,48 24 0,-65-26-157,-11-4-566,-4-5 376,1 0 0,-1 0 0,0 0-1,0 0 1,1 0 0,-1 0 0,0-1 0,1 1 0,-1-1 0,0 1 0,1-1 0,-3 0 0,-71-30-727,20 2 291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1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158 569 10994,'-17'5'626,"-57"17"704,68-20-1076,1 0-1,-1 0 1,1 1 0,0 0 0,0 0 0,0 1 0,0-1 0,1 1-1,-1 0 1,-4 6 0,8-9-165,0 0 1,1 1-1,-1-1 1,0 1-1,1-1 1,-1 1-1,1 0 1,-1-1-1,1 1 1,0-1-1,0 1 1,0 0-1,0-1 1,0 1-1,0 0 1,0-1-1,1 1 0,-1-1 1,0 1-1,1 0 1,0-1-1,-1 1 1,1-1-1,0 1 1,0-1-1,-1 0 1,1 1-1,0-1 1,2 2-1,3 4 304,1 0 1,0 0-1,13 10 0,-12-10-130,1-1 0,1 1 0,-1-1 0,1-1 1,0 0-1,0 0 0,22 6 0,-29-10-209,1 0 1,0-1-1,-1 1 0,1-1 0,0 0 0,-1 0 1,1 0-1,0-1 0,-1 1 0,1-1 1,-1 0-1,1 0 0,-1 0 0,1 0 1,-1-1-1,0 1 0,0-1 0,1 0 1,-1 0-1,0 0 0,-1 0 0,1-1 1,0 1-1,-1-1 0,1 1 0,-1-1 1,0 0-1,2-4 0,2-3 22,0-1 1,-1 0-1,-1 0 0,1 0 1,-2-1-1,0 1 0,0-1 1,1-20-1,-1-99 337,-3 117-367,-8-116 249,-30-150-1,37 271-289,-1-3-2,-2-20-2,4 31-2,0 1 1,0 0 0,0 0 0,0 0 0,0 0 0,0 0 0,0-1-1,0 1 1,0 0 0,0 0 0,0 0 0,0 0 0,0 0 0,0-1-1,0 1 1,0 0 0,1 0 0,-1 0 0,0 0 0,0 0 0,0 0-1,0 0 1,0-1 0,0 1 0,0 0 0,0 0 0,0 0 0,1 0-1,-1 0 1,0 0 0,0 0 0,0 0 0,0 0 0,0 0 0,0 0-1,1-1 1,-1 1 0,0 0 0,0 0 0,0 0 0,0 0 0,0 0-1,1 0 1,-1 0 0,0 0 0,0 0 0,0 0 0,11 12-15,9 11-50,1 0 0,1-1 0,0 0 1,2-2-1,0-1 0,2-1 0,0-2 0,0 0 1,2-2-1,0 0 0,0-2 0,1-1 0,1-2 1,-1-1-1,2-1 0,36 4 0,-39-10-25,40-2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20108,'3'11'3800,"-6"11"-2482,1-16-198,-20 141 2694,16-86-3432,1 101 0,8-150-341,2-18-14,2-21 2,0-25-3,-5 33-36,0 1 0,2-1 0,0 1 0,10-28 0,-14 45 5,0 0 0,1 1 0,-1-1-1,1 0 1,-1 1 0,1-1 0,0 1 0,-1-1-1,1 0 1,0 1 0,-1-1 0,1 1-1,0 0 1,-1-1 0,1 1 0,0-1 0,0 1-1,0 0 1,-1 0 0,1 0 0,0-1-1,0 1 1,0 0 0,0 0 0,0 0 0,-1 0-1,1 0 1,0 0 0,1 1 0,27 7-155,-18-4 99,-3-2 21,1 0 1,-1-1-1,0 0 1,0 0-1,1-1 1,12-1-1,-18 1 37,0-1-1,-1 1 0,1-1 1,0 1-1,0-1 1,0 0-1,0 0 0,0 0 1,-1-1-1,1 1 1,0-1-1,-1 1 1,1-1-1,-1 0 0,0 0 1,0 0-1,0 0 1,0 0-1,0-1 0,3-4 1,-5 7 5,0 0-1,0 0 1,-1 0 0,1 1-1,0-1 1,0 0 0,-1 0 0,1 0-1,0 0 1,-1 0 0,1 0-1,0 0 1,0 0 0,-1 0 0,1 0-1,0 0 1,0 0 0,-1 0 0,1 0-1,0 0 1,-1 0 0,1-1-1,0 1 1,0 0 0,-1 0 0,1 0-1,0 0 1,0 0 0,0-1-1,-1 1 1,1 0 0,0 0 0,0 0-1,0-1 1,-1 1 0,1 0-1,0 0 1,0-1 0,0 1 0,0 0-1,0 0 1,0-1 0,0 1 0,-1 0-1,1 0 1,0-1 0,0 1-1,0 0 1,0-1 0,0 1 0,0 0-1,0 0 1,0-1 0,1 1-1,-1 0 1,0 0 0,0-1 0,0 1-1,0 0 1,0 0 0,0-1-1,0 1 1,1 0 0,-1 0 0,0-1-1,-21 12 70,13-4-47,0 1-1,1 0 1,0 1 0,1-1-1,-7 12 1,10-16-12,1 1 0,-1-1 0,1 1-1,0-1 1,0 1 0,1 0 0,0 0 0,-1-1 0,2 1 0,-1 0-1,0 0 1,1 0 0,0 7 0,1-11-8,-1 0 0,0 1-1,1-1 1,-1 0 0,1 0 0,-1 0 0,1 0-1,0 0 1,-1 0 0,1 0 0,0 0 0,0-1-1,0 1 1,-1 0 0,1 0 0,0 0 0,0-1 0,0 1-1,0-1 1,1 1 0,-1-1 0,0 1 0,0-1-1,0 1 1,0-1 0,0 0 0,0 0 0,2 0-1,38 0 56,-33 0-44,42-4 49,19-1 81,112 5 1,-181 0-127,1 0 0,0 0 0,0 0 0,-1 0 0,1 0 0,0 0 1,0 0-1,-1 0 0,1 0 0,0-1 0,-1 1 0,1 0 0,0 0 0,-1-1 1,1 1-1,0-1 0,-1 1 0,1 0 0,-1-1 0,1 1 0,0-1 1,-1 1-1,1-1 0,-1 0 0,0 1 0,1-1 0,-1 1 0,1-1 0,-1 0 1,0 1-1,1-1 0,-1 0 0,0 1 0,0-1 0,0 0 0,0 0 0,1 1 1,-1-1-1,0 0 0,0 0 0,0 1 0,-1-1 0,1-1 0,0-5 80,-1 0 0,-1 0 0,-3-12 0,2 6 12,0 0-64,0 1-23,1-1 1,-2-19-1,4 32-24,0-1 0,0 1 0,0-1 0,0 1 0,0-1 0,0 1 0,0-1 0,0 1 0,0-1 0,0 1 0,1 0 0,-1-1 1,0 1-1,0-1 0,1 1 0,-1-1 0,0 1 0,0 0 0,1-1 0,-1 1 0,0-1 0,1 1 0,-1 0 0,1 0 0,-1-1 0,0 1 0,1 0 0,-1 0 0,1-1 0,-1 1 0,1 0 0,-1 0 0,1 0 0,-1 0 0,1 0 0,-1 0 0,1-1 0,0 2 0,23 3-1,-11-2-6,20 2-314,1-2 0,61-3 0,-75-1-649,0 0-1,0-2 0,-1 0 1,1-2-1,-1 0 0,21-10 1,-39 16 793,0 0 0,0-1 0,0 1 0,0-1 0,0 1 0,0-1 0,0 0 0,0 1 0,0-1 0,0 0 0,0 0 0,0 0 0,0 1 0,0-3 0,-1 3 132,0 0 0,0-1 0,0 1 0,0 0 0,0-1 1,-1 1-1,1 0 0,0 0 0,0-1 0,-1 1 0,1 0 0,0 0 0,0 0 0,-1-1 1,1 1-1,0 0 0,-1 0 0,1 0 0,0 0 0,-1 0 0,1 0 0,0-1 0,-1 1 1,1 0-1,0 0 0,-1 0 0,1 0 0,0 0 0,-1 0 0,1 0 0,-36 2 1160,28 0-550,1 0-1,0 1 1,0-1-1,0 1 0,0 1 1,0-1-1,-6 6 1,12-8-477,-1 0 0,0 0 0,1 0 1,-1 0-1,1 0 0,0 0 0,-1 1 0,1-1 0,0 1 1,0-1-1,0 1 0,0-1 0,0 1 0,0-1 1,0 1-1,0 0 0,1 0 0,-1-1 0,1 1 0,-1 0 1,1 0-1,0 0 0,0 0 0,-1 0 0,2-1 1,-1 1-1,0 0 0,0 0 0,0 0 0,1 0 0,-1 0 1,1-1-1,1 4 0,-1-3-184,0-1 1,1 0-1,-1 0 0,0 0 1,1 1-1,-1-1 0,1-1 1,-1 1-1,1 0 0,-1 0 0,1 0 1,0-1-1,-1 1 0,1-1 1,0 0-1,-1 1 0,1-1 1,0 0-1,0 0 0,-1 0 1,1 0-1,0 0 0,0 0 1,-1-1-1,4 0 0,7-2-519,0 0 0,17-6 0,-24 7 622,25-10-901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1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172 193 14019,'22'-17'901,"0"0"0,-1-2 0,-1 0-1,-1-1 1,25-34 0,-30 26 880,-14 27-1731,0 1-1,0-1 0,0 0 0,0 1 1,0-1-1,0 1 0,1-1 0,-1 0 1,-1 1-1,1-1 0,0 1 0,0-1 1,0 0-1,0 1 0,0-1 0,0 1 1,-1-1-1,1 1 0,0-1 0,-1 1 1,1-1-1,0 1 0,-1-1 0,1 1 1,0-1-1,-1 1 0,1-1 0,-1 1 1,1 0-1,-1-1 0,1 1 0,-1 0 1,1-1-1,-1 1 0,1 0 0,-1 0 1,0 0-1,1 0 0,-1-1 0,1 1 0,-1 0 1,0 0-1,1 0 0,-1 0 0,1 0 1,-1 0-1,0 0 0,1 0 0,-2 1 1,-5 0 113,0 0 0,0 1 0,0 0 1,0 0-1,0 0 0,0 1 0,1 0 1,-1 0-1,1 1 0,-8 5 0,-9 8 51,-27 25 0,32-25-192,1 1 0,0 1-1,2 0 1,-20 30 0,27-34-17,-1 0 0,2 0-1,0 0 1,1 1 0,0 0-1,2 1 1,-5 22 0,8-35-8,1 0 0,-1 0 1,1 1-1,0-1 1,0 0-1,0 0 1,0 0-1,1 0 0,0 0 1,0 1-1,0-1 1,0 0-1,1-1 1,-1 1-1,1 0 1,0 0-1,0-1 0,0 1 1,1-1-1,-1 0 1,1 1-1,0-1 1,0 0-1,0-1 0,0 1 1,1 0-1,-1-1 1,1 0-1,-1 0 1,1 0-1,0 0 1,0-1-1,0 1 0,0-1 1,0 0-1,0 0 1,7 0-1,4 0-246,1 0 1,-1-1-1,0-1 0,1-1 1,-1 0-1,0-1 0,25-8 0,-12 2-491,-2-2-1,1-1 0,29-17 0,-4-8-63,-3-4-279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 16780,'10'-2'1720,"-13"16"-1048,-5 10-280,-3 15 1096,0 6-463,4 9-473,-1 3-224,8 2-288,-1-7-184,5-10-600,2-10-216,3-17 735,1-4-143,-6-16-176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1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4 186 19268,'-1'-5'220,"0"1"0,1 0 0,-1-1 0,1 1 0,0-1 0,0 1 1,0-1-1,1 1 0,0 0 0,0-1 0,0 1 0,3-8 0,-1 8-106,-1 0 0,1 0-1,0 1 1,0-1 0,0 1 0,1 0 0,-1 0 0,1 0 0,-1 0-1,1 0 1,0 1 0,6-3 0,16-8 325,1 2 0,0 1 0,0 1 0,1 1 0,46-7 0,-32 10-303,1 1 0,0 2 0,48 5 0,-77-2-128,1 0 0,-1 2-1,0 0 1,-1 0 0,1 1 0,0 1-1,18 9 1,-29-13-9,0 1-1,0-1 1,0 1 0,-1 0-1,1 0 1,-1 0-1,1 0 1,-1 0 0,0 1-1,0-1 1,0 1-1,0-1 1,0 1 0,-1 0-1,1 0 1,-1 0 0,1 0-1,-1 0 1,0 0-1,-1 0 1,1 0 0,0 0-1,-1 0 1,0 1-1,1-1 1,-1 0 0,0 0-1,-1 0 1,1 1 0,-1-1-1,1 0 1,-1 0-1,0 0 1,0 0 0,0 0-1,-1 0 1,1 0-1,-4 5 1,-2 3 15,0 0-1,-1 0 1,0-1 0,-1 0-1,0-1 1,-1 1 0,-10 7-1,-79 51 214,87-57-173,12-11-52,0 0 0,0 0 0,0 1-1,0-1 1,0 0 0,0 0 0,0 1-1,0-1 1,-1 0 0,1 0 0,0 1-1,0-1 1,1 0 0,-1 0 0,0 1-1,0-1 1,0 0 0,0 0 0,0 1-1,0-1 1,0 0 0,0 0-1,0 1 1,0-1 0,1 0 0,-1 0-1,0 1 1,0-1 0,0 0 0,1 0-1,2 2 6,-1 0-1,1-1 1,0 0-1,0 0 1,0 0-1,6 1 1,3 2-33,4 1-13,0 2-1,-1-1 1,1 2 0,-2 0-1,1 1 1,22 18 0,-30-21 12,-1-1 0,1 1 0,-1 0 0,-1 1 0,1-1 0,-1 1 0,0 0 0,-1 0 0,1 1 0,-2 0 0,1-1 0,-1 1 0,0 0 0,0 1 0,1 9 0,-4-14 35,0 1 0,0 0-1,-1 0 1,0 0 0,1 0-1,-2-1 1,1 1 0,0 0-1,-1-1 1,0 1 0,0-1-1,0 1 1,-1-1 0,1 0-1,-1 0 1,0 0 0,0 0-1,-1-1 1,1 1 0,-1-1-1,0 0 1,-5 4 0,-8 5 187,-1-1 0,0-1 1,-35 14-1,34-15-38,-1-2 0,0-1-1,0 0 1,-1-2 0,1 0 0,-1-1 0,0-1 0,0-1-1,-29-3 1,43 1-190,0 0-1,0-1 1,1 0-1,-10-3 1,14 4-1,0 0-1,0 0 1,0 0-1,1 0 1,-1 0 0,0 0-1,1-1 1,-1 1 0,-1-2-1,3 2 32,0 1 1,-1-1-1,1 0 0,0 1 1,-1-1-1,1 0 1,0 1-1,0-1 0,-1 0 1,1 1-1,0-1 0,0 0 1,0 1-1,0-1 0,0 0 1,0 1-1,0-1 0,0 0 1,0 1-1,0-1 0,1 0 1,-1 1-1,0-1 0,0 0 1,1 1-1,-1-2 0,1 1-4,1 0 1,-1 0-1,0 0 0,0 0 0,1 0 0,-1 0 0,1 0 0,-1 1 0,1-1 0,-1 0 0,1 1 0,-1-1 0,1 1 0,0-1 0,-1 1 0,1 0 0,-1 0 0,1 0 0,1 0 0,3-1-30,24-3-188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1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57 16892,'1'-48'2597,"-1"47"-2571,0 1-1,0 0 0,0-1 0,0 1 0,0 0 0,0 0 0,0-1 0,0 1 0,0 0 0,0 0 0,0-1 0,0 1 0,0 0 0,-1-1 0,1 1 0,0 0 0,0 0 0,0-1 0,0 1 0,0 0 0,-1 0 0,1 0 0,0-1 0,0 1 0,0 0 0,-1 0 0,1 0 0,0 0 0,0-1 0,-1 1 0,1 0 0,0 0 0,-1 0 0,-6 6 795,-7 16 283,5 1-875,0 1 1,2 0-1,1 0 0,1 0 0,1 0 0,1 1 0,1 38 0,2-57-215,0-1 0,0 0 1,1 1-1,0-1 0,0 1 1,0-1-1,3 7 0,-3-10 1,0 1 0,0-1-1,1 0 1,-1 0 0,0-1-1,1 1 1,-1 0 0,1 0-1,0-1 1,-1 1 0,1-1-1,0 1 1,0-1 0,0 0-1,0 0 1,0 0 0,0 0-1,0 0 1,1 0 0,2 0-1,1 0 28,0-1 0,0 0 0,-1 0 0,1 0 0,0-1 0,0 0 0,-1 0 0,1-1 0,0 1 0,-1-1 0,0 0 1,1-1-1,-1 1 0,0-1 0,0 0 0,0 0 0,6-6 0,9-7 185,-1-1 0,26-30 0,-25 22 47,17-26 0,-17 22-102,-20 29-166,0 0 1,0-1-1,0 1 0,0 0 0,0-1 1,1 1-1,-1 0 0,0-1 1,0 1-1,1 0 0,-1 0 0,0-1 1,0 1-1,1 0 0,-1 0 1,0 0-1,1-1 0,-1 1 0,0 0 1,0 0-1,1 0 0,-1 0 1,1 0-1,-1 0 0,0-1 0,1 1 1,-1 0-1,0 0 0,1 0 1,-1 0-1,4 11 72,-6 24-31,2-28-26,-1 6-16,-2 64 1,3-68-2,1 0 0,0 0-1,0 0 1,1 0-1,0 0 1,4 9 0,-6-16 7,1 0 1,0 0 0,0 0 0,0 0-1,0 0 1,0 0 0,1-1 0,-1 1-1,0 0 1,1-1 0,-1 1 0,1-1-1,0 1 1,-1-1 0,1 0 0,0 0-1,0 0 1,0 0 0,0 0-1,0 0 1,0 0 0,0-1 0,0 1-1,0-1 1,1 1 0,-1-1 0,0 0-1,0 0 1,0 0 0,1 0 0,-1 0-1,0-1 1,0 1 0,0-1 0,3 0-1,1-1 39,1-1 0,-1 0 1,1 0-1,-1 0 0,0-1 0,0 0 0,-1 0 0,1 0 0,6-8 0,-2 1 19,0-1 0,-2 0 1,1-1-1,-2 0 0,1 0 0,-2 0 0,0-1 0,-1 0 0,0 0 0,-1 0 0,0-1 0,-1 0 0,-1 1 1,0-1-1,-2 0 0,1 0 0,-4-26 0,3 39-77,0-1-23,-1 0 0,1 0 0,0 1 0,-1-1 0,0 0 0,0 1 0,1-1 1,-1 1-1,-1-1 0,1 1 0,0-1 0,-1 1 0,1 0 0,-3-3 0,4 5 6,0 1 1,0-1 0,1 0-1,-1 0 1,0 1-1,0-1 1,0 0 0,0 0-1,0 1 1,0-1-1,0 0 1,0 1 0,0-1-1,0 0 1,0 0-1,0 1 1,0-1 0,0 0-1,0 0 1,0 1-1,0-1 1,-1 0 0,1 0-1,0 1 1,0-1-1,0 0 1,0 0 0,0 0-1,-1 1 1,1-1-1,0 0 1,0 0 0,0 0-1,-1 1 1,1-1-1,0 0 1,0 0 0,0 0-1,-1 0 1,1 0-1,0 0 1,0 0 0,-1 1-1,1-1 1,0 0-1,-1 0 1,1 0 0,0 0-1,0 0 1,-1 0-1,1 0 1,0 0 0,0 0-1,-1-1 1,1 1-1,0 0 1,0 0 0,-1 0-1,1 0 1,0 0-1,0 0 1,-1 0 0,1-1-1,0 1 1,0 0-1,0 0 1,-1 0 0,1-1-1,5 25-1751,-1-16 1405,0-1 1,1 1 0,0-1 0,0 0 0,1 0-1,0 0 1,0-1 0,1 0 0,0 0-1,10 6 1,20 8-968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1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10 16724,'-4'0'209,"0"1"0,-1 0 1,1-1-1,0 2 0,0-1 0,0 0 1,0 1-1,0 0 0,0 0 1,0 0-1,0 0 0,1 1 1,-1 0-1,1-1 0,0 1 1,-5 5-1,-3 5 368,0 1 1,-15 24-1,25-37-520,-8 12 233,2 1-1,-1 0 0,-5 15 0,12-26-234,-1 0 0,1 1 0,0 0 0,0-1 0,1 1 0,-1-1 0,1 1 0,-1 0 0,1 0 0,0-1 0,1 1 0,-1 0 0,1-1 0,-1 1 0,1 0 0,0-1 0,0 1 0,3 5 0,-3-8-27,1 1 0,-1-1 0,0 0 0,1 1 1,-1-1-1,1 0 0,-1 0 0,1 0 0,0 0 0,-1 0 0,1 0 0,0-1 0,0 1 0,-1 0 0,1-1 0,0 1 0,0-1 0,0 0 0,0 0 0,0 0 0,0 0 1,0 0-1,-1 0 0,1 0 0,0-1 0,0 1 0,0-1 0,0 1 0,0-1 0,2-1 0,5-1 52,-1-1-1,1 0 0,0-1 1,12-9-1,-4 1 21,0-1 1,-1 0-1,-1-1 0,0-1 1,-2-1-1,1 0 0,-2 0 1,19-37-1,-37 73-85,1-1 1,0 1-1,1 0 1,2 0-1,0 0 1,0 21-1,2-38-14,0-1 0,0 1 0,0-1 0,0 1 0,1 0 0,-1-1 0,0 1 0,1-1 0,-1 1 0,1-1 0,0 1-1,-1-1 1,1 1 0,0-1 0,0 1 0,0-1 0,2 2 0,-2-2 0,0-1 0,0 0 0,0 1 0,0-1 0,0 1 0,0-1 0,0 0-1,0 0 1,0 0 0,0 1 0,0-1 0,0 0 0,0 0 0,0 0 0,0-1 0,0 1 0,0 0-1,0 0 1,0 0 0,1-1 0,4-2 1,-1 0 0,1 0 1,-1 0-1,0 0 0,0-1 0,0 0 0,6-6 0,60-71 2,4-5-24,-74 85 18,1-1-1,-1 1 0,1 0 1,-1 0-1,1 0 0,-1-1 0,1 1 1,0 1-1,-1-1 0,1 0 1,2-1-1,-4 2 1,1 0 1,-1 0 0,1 0-1,-1 0 1,0 1 0,1-1-1,-1 0 1,0 0 0,1 0-1,-1 0 1,0 0-1,1 0 1,-1 0 0,0 1-1,1-1 1,-1 0 0,0 0-1,1 1 1,-1-1 0,0 0-1,0 0 1,1 1-1,-1-1 1,0 0 0,0 1-1,0-1 1,1 0 0,-1 0-1,0 1 1,0-1-1,0 1 1,0-1 0,0 1-1,1 4-9,0 1 1,-1 0-1,0-1 0,0 1 0,-2 9 0,1-6 13,0 1-9,0 0 4,0 1 1,1-1 0,0 0-1,0 0 1,3 12 0,-3-20 4,1 0 0,-1 1 0,1-1 0,0 0 0,0 1 1,0-1-1,0 0 0,0 0 0,1 0 0,-1 0 1,1 0-1,-1 0 0,1-1 0,0 1 0,-1 0 0,1-1 1,0 1-1,0-1 0,0 0 0,0 0 0,1 0 1,-1 0-1,0 0 0,0 0 0,1 0 0,-1-1 0,4 1 1,2 0 3,1 0 1,-1 0 0,1-1 0,-1-1-1,1 0 1,-1 0 0,1 0 0,-1-1-1,9-3 1,7-4 13,37-20 0,-42 20-37,0 0 0,0 0-1,31-7 1,-48 15 11,0 1-1,-1-1 0,1 1 0,0 0 0,0-1 1,0 1-1,0 0 0,0 0 0,-1 0 1,1 1-1,0-1 0,0 0 0,0 1 0,0-1 1,-1 1-1,3 0 0,-3 1 1,0-1 1,1 0-1,-1 0 0,-1 0 0,1 1 0,0-1 1,0 0-1,0 1 0,-1-1 0,1 0 1,-1 1-1,1-1 0,-1 1 0,1-1 0,-1 1 1,0-1-1,0 1 0,0 0 0,0 2 1,0 16-41,-1-14-58,1 1 0,0-1 0,0 0 0,2 9 0,-1-14 71,-1-1 1,0 0-1,1 1 0,-1-1 0,0 0 0,1 0 1,-1 1-1,0-1 0,1 0 0,-1 0 1,1 0-1,-1 1 0,1-1 0,-1 0 0,0 0 1,1 0-1,-1 0 0,1 0 0,-1 0 1,1 0-1,-1 0 0,1 0 0,-1 0 0,1 0 1,-1 0-1,0-1 0,1 1 0,-1 0 0,1 0 1,-1 0-1,1 0 0,-1-1 0,0 1 1,1 0-1,-1-1 0,0 1 0,1 0 0,-1 0 1,0-1-1,1 1 0,-1-1 0,0 1 1,7-6-390,-2-1 0,1 1 0,0-1 0,-1 0 0,8-15 0,20-47-547,-18 38 462,15-33-400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1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17836,'-37'97'2509,"-28"87"1127,60-163-3456,0 1 1,2 1-1,0-1 0,2 0 0,0 1 1,4 37-1,-2-58-270,-1-5 52,0 0 1,-1 0-1,1-1 0,0 1 0,-1 0 0,0 0 0,0-1 0,-2-5 0,-1-3-9,-1-7 2,2 11 71,0 0 1,1 0-1,1 0 1,-1 0 0,1 0-1,1 0 1,-1-1-1,2 1 1,-1 0-1,2-9 1,-2 16-20,1 0 0,-1 1 0,1-1 0,-1 1 0,1-1 0,-1 1 0,1-1 0,-1 1 0,1-1 0,-1 1 0,1 0 0,-1-1 0,1 1 0,0 0 0,-1-1 0,1 1 0,0 0 0,-1 0 0,1 0 0,0 0 0,-1-1 0,1 1 0,0 0 0,0 0 0,-1 0 0,1 0 0,0 1 0,-1-1 0,1 0 0,1 0 0,26 8 113,-20-6-93,14 4-1,0-1 0,0 0 0,43 1 1,-59-6-25,0 0 0,0 0 1,0 0-1,-1-1 1,1 0-1,0 0 1,0 0-1,-1-1 1,1 0-1,0 0 1,-1 0-1,0-1 0,0 0 1,0 0-1,0 0 1,0 0-1,0-1 1,-1 0-1,0 0 1,5-5-1,-7 5-4,-1 1 0,1 0 0,-1-1 0,0 1 0,0-1 0,0-5 0,-3-5-50,2 13 49,0 1-1,-1 0 0,1 0 1,0-1-1,-1 1 1,1 0-1,0 0 0,-1 0 1,1-1-1,-1 1 1,1 0-1,0 0 0,-1 0 1,1 0-1,-1 0 1,1 0-1,-1 0 0,1 0 1,0 0-1,-1 0 0,1 0 1,-1 0-1,1 0 1,-1 0-1,1 1 0,0-1 1,-1 0-1,1 0 1,-1 0-1,1 1 0,-1-1 1,-42 30-1524,43-30 1500,-1 0 0,1 0 0,0 0 0,0 0 0,0 0 0,-1 0 1,1 0-1,0 0 0,0 0 0,0 0 0,-1 0 0,1 0 0,0 0 0,0 0 0,0 0 1,-1 0-1,1 0 0,0 0 0,0 0 0,0 0 0,0 0 0,-1 0 0,1 0 0,0-1 1,0 1-1,0 0 0,0 0 0,-1 0 0,1 0 0,0 0 0,0 0 0,0-1 0,0 1 1,0 0-1,0 0 0,0 0 0,-1 0 0,1-1 0,0 1 0,0 0 0,0 0 0,0 0 1,0-1-1,0 1 0,0 0 0,0 0 0,0 0 0,0-1 0,0 1 0,3-12-417,11-2-122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1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19652,'-20'8'4107,"-9"4"-1998,22-7-1883,-7 4-152,0 0-1,1 1 0,0 1 0,0 0 1,1 1-1,-12 15 0,23-26-75,0 1 1,1-1-1,-1 0 0,1 0 1,-1 0-1,1 0 1,-1 0-1,1 1 0,0-1 1,-1 0-1,1 0 0,0 1 1,0-1-1,0 0 0,0 1 1,0-1-1,0 0 0,1 0 1,-1 1-1,0-1 0,0 0 1,1 0-1,-1 0 1,1 0-1,-1 1 0,1-1 1,0 0-1,0 0 0,-1 0 1,1 0-1,0 0 0,0 0 1,0 0-1,0-1 0,0 1 1,0 0-1,0 0 1,0-1-1,0 1 0,0-1 1,0 1-1,2 0 0,7 3-16,0 0 0,0 0 0,21 4 0,-24-6 9,27 5-27,-22-5 20,-1 1 0,1 0-1,0 0 1,-1 1 0,17 8 0,-27-11 14,0-1 1,0 1 0,0-1 0,0 1 0,0 0 0,0-1-1,0 1 1,0 0 0,0 0 0,0 0 0,-1-1 0,1 1-1,0 0 1,0 0 0,-1 0 0,1 0 0,-1 1 0,1-1 0,-1 0-1,1 0 1,-1 0 0,0 0 0,0 0 0,1 1 0,-1-1-1,0 0 1,0 2 0,-1-1 4,0 0 1,0 0-1,0 0 0,0 0 0,0 0 1,0 0-1,0 0 0,-1 0 0,1 0 0,-1-1 1,1 1-1,-1 0 0,-2 1 0,-6 4 35,1 0-1,-2-1 0,1 0 0,-16 6 0,15-8-20,0 0-1,0-1 0,-14 3 0,22-6 31,-1 1-1,0-1 1,0 1 0,1-1 0,-1 0-1,0-1 1,1 1 0,-1-1 0,0 0-1,1 1 1,-1-1 0,1-1-1,-7-2 1,9 3-35,0 1-1,0-1 1,0 0-1,0 0 1,0 0-1,0 1 1,1-1-1,-1 0 1,0 0-1,0 0 1,1 0-1,-1 0 1,1-1-1,-1 1 1,1 0-1,-1 0 1,1 0-1,0 0 1,0-1-1,-1 1 1,1 0-1,0 0 1,0 0-1,0-1 1,0 1-1,1 0 1,-1 0-1,0-2 1,6-19 93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1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26 17668,'9'-21'2574,"-4"16"-1389,-2 16 1484,-15 127-929,9-74-1668,-3 253 296,7-293-59,0-22 12,-1-6 41,-4-41 437,3 41-757,-28-127 858,24 114-837,-1 0 0,0 0 0,-1 1 0,-1-1-1,-14-20 1,12 27-56,4 13-4,5-2-4,1 0 0,-1 0 1,1 1-1,-1-1 1,1 0-1,0 1 0,0-1 1,-1 1-1,1-1 0,0 0 1,0 1-1,1 2 1,0 3-78,0-1 1,1 1-1,0-1 0,0 1 1,1-1-1,0 0 1,0 0-1,0 0 1,1 0-1,0 0 1,0-1-1,0 1 1,0-1-1,1 0 1,0-1-1,0 1 0,1-1 1,-1 0-1,12 6 1,-9-6-112,1 0-1,0-1 1,1 0 0,-1 0 0,0-1 0,1 0-1,-1-1 1,1 0 0,0-1 0,-1 1 0,1-2-1,0 1 1,14-4 0,-1-2-303,1-1-1,-1-1 1,-1-1-1,0-1 1,0-1 0,0-1-1,-2 0 1,0-2-1,0 0 1,-1-2 0,-1 0-1,31-36 1,-45 48 601,-1-1 0,1 0-1,-1 0 1,0 0 0,-1 0 0,1 0 0,-1-1 0,2-7 0,-3 12-78,-1 1-1,0-1 1,0 1 0,0-1-1,0 1 1,0-1 0,0 1 0,0-1-1,0 1 1,0-1 0,0 1 0,0 0-1,0-1 1,0 1 0,0-1-1,0 1 1,0-1 0,0 1 0,0-1-1,-1 1 1,1 0 0,0-1-1,0 1 1,-1-1 0,1 1 0,0 0-1,-1-1 1,1 1 0,0 0-1,-1-1 1,1 1 0,0 0 0,-1-1-1,1 1 1,-1 0 0,1 0 0,0 0-1,-1-1 1,1 1 0,-1 0-1,1 0 1,-1 0 0,1 0 0,-1 0-1,1 0 1,-1 0 0,1 0-1,-1 0 1,1 0 0,-1 0 0,1 0-1,0 0 1,-1 1 0,1-1-1,-1 0 1,-24 11 839,14-3-335,0 0 0,1 1 1,1 0-1,0 1 0,0 0 0,-13 19 1,14-17-391,0 1 0,1 1 0,0-1 0,1 1 0,0 1 1,2-1-1,-1 1 0,2-1 0,-3 25 0,5-35-133,1-1 0,0 0 0,0 1 0,1-1-1,-1 0 1,0 1 0,1-1 0,0 0 0,0 0 0,0 0 0,0 1-1,3 3 1,-3-5-6,1 0 0,-1-1 0,1 1 0,-1 0 0,1-1 0,-1 0 0,1 1 0,0-1 0,0 0 0,0 0 0,0 0-1,0 0 1,0 0 0,0 0 0,0-1 0,0 1 0,0-1 0,0 1 0,1-1 0,2 0 0,2 0 9,0 0 0,1-1 0,-1 0 0,0-1 1,0 0-1,0 0 0,0 0 0,0-1 0,0 0 0,-1 0 0,1-1 0,-1 1 0,0-2 1,0 1-1,0-1 0,-1 1 0,10-12 0,-8 9 23,-1-1 0,0 1 1,0-2-1,0 1 0,-1 0 0,0-1 0,-1 0 0,0-1 0,0 1 1,-1 0-1,-1-1 0,4-17 0,-6 22-20,0 0 0,0-1 0,0 1 0,-1-1 0,0 1 0,0-1 0,0 1 0,-3-8 0,3 11-63,1 1 1,-1-1-1,0 0 0,0 1 0,0-1 0,0 1 1,0-1-1,0 1 0,0 0 0,0-1 0,0 1 1,-1 0-1,1 0 0,-1 0 0,1 0 1,-1 0-1,1 0 0,-1 0 0,1 1 0,-1-1 1,0 1-1,1-1 0,-1 1 0,0-1 0,0 1 1,1 0-1,-1 0 0,0 0 0,-3 0 1,4 0-24,0 1 0,0-1 0,0 1 0,-1-1 0,1 1 0,0-1 0,0 1 0,0 0 0,0-1 0,0 1 0,0 0 0,1 0 0,-1 0 0,0 0 0,0 0 0,0 0 0,1 0 0,-1 0 0,1 0 0,-1 0 0,1 0 0,-1 0 0,1 0 0,0 1 0,-1-1 0,1 0 0,0 0 0,0 0 0,0 1 0,0-1 0,0 0 0,0 2 0,0 12-632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1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12 18620,'0'-1'147,"-1"1"1,0-1-1,1 0 0,-1 0 1,0 0-1,0 1 0,1-1 1,-1 0-1,0 0 0,0 1 0,0-1 1,0 1-1,0-1 0,0 1 1,0 0-1,0-1 0,0 1 1,0 0-1,0 0 0,-2-1 1,-25 1 266,20 1-67,-11 0 42,-1 1 0,1 1 0,1 0-1,-1 2 1,1 0 0,-1 1 0,1 1-1,1 1 1,0 0 0,0 1 0,-23 17-1,37-24-367,0 1 0,0 0 0,0-1 0,1 1-1,-1 0 1,1 1 0,-4 5 0,5-8-21,1-1 0,0 1 1,-1 0-1,1 0 0,0 0 1,0-1-1,0 1 0,0 0 1,0 0-1,0 0 0,0 0 1,0-1-1,0 1 0,0 0 1,0 0-1,0 0 0,0 0 1,1-1-1,-1 1 0,0 0 1,1 0-1,-1-1 0,0 1 1,1 0-1,-1 0 0,1-1 1,-1 1-1,1-1 0,0 1 1,-1 0-1,1-1 0,0 1 1,-1-1-1,1 0 0,0 1 1,0-1-1,-1 1 0,1-1 1,0 0-1,1 1 1,12 3-41,0 0 0,0-1 0,0-1 1,0 0-1,1-1 0,17 0 1,11 1-110,1 1-76,73 8-358,-97-8 412,-1 0 0,-1 2 1,34 11-1,-49-15 150,0 0 0,-1 0 0,0 1 0,1-1 1,-1 0-1,0 1 0,0-1 0,1 1 0,-1 0 0,0 0 0,-1 0 1,1 0-1,0 0 0,-1 0 0,1 0 0,-1 1 0,3 4 1,-4-5 18,0 0 0,1 0 1,-1 1-1,0-1 1,0 0-1,0 0 1,-1 1-1,1-1 1,0 0-1,-1 0 1,0 0-1,1 0 0,-1 1 1,0-1-1,0 0 1,0 0-1,0-1 1,-1 1-1,1 0 1,0 0-1,-1 0 1,-1 1-1,-12 11 82,1 0-1,-2 0 1,0-2 0,-25 15 0,4-4 98,-44 17 0,80-40-177,-7 4-108,0 0 0,0-1 1,-1 0-1,0 0 1,1-1-1,-16 2 0,23-4 79,0 0 0,0 0-1,1 0 1,-1 0 0,0 0-1,0 0 1,0 0 0,0 0-1,1 0 1,-1 0 0,0-1-1,0 1 1,0 0 0,1-1-1,-1 1 1,0 0 0,0-1-1,1 1 1,-1-1-1,0 1 1,1-1 0,-1 0-1,1 1 1,-1-1 0,0 0-1,1 1 1,-1-1 0,1 0-1,0 1 1,-1-1 0,1 0-1,0 0 1,-1 0 0,1 1-1,0-1 1,0 0 0,0 0-1,0 0 1,0 0 0,0 1-1,0-1 1,0 0 0,0 0-1,0 0 1,1-1 0,0-4-30,0 1 0,1-1 0,0 1 0,0-1 1,0 1-1,4-6 0,27-38-462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1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20028,'-18'45'3065,"-71"146"230,76-155-3077,1-1 0,3 1 0,-10 62 1,17-69-126,2-28-81,0 0-1,0-1 1,0 1 0,0 0-1,-1-1 1,1 1 0,0 0 0,0-1-1,0 1 1,1 0 0,-1-1-1,0 1 1,0 0 0,0-1 0,0 1-1,0 0 1,1-1 0,-1 1-1,0 0 1,1-1 0,-1 1-1,0-1 1,1 1 0,-1-1 0,1 1-1,-1-1 1,1 1 0,-1-1-1,1 1 1,-1-1 0,2 1 0,-1-2 6,0 1 0,0-1 0,0 0 0,0 1 1,0-1-1,0 0 0,0 0 0,0 0 1,0 0-1,-1 0 0,1 0 0,0 0 0,0 0 1,-1 0-1,1 0 0,-1-1 0,1 1 0,-1 0 1,0 0-1,1-2 0,1-4 58,74-199 898,-76 209-992,0 0-1,0 0 1,1 0 0,-1 0-1,1 0 1,0 0 0,0 0-1,0 0 1,0-1-1,0 1 1,2 3 0,1 0 1,-1 1 1,1-1-1,0 0 1,7 9-1,-4-10 11,-1 0-1,2 0 1,-1 0 0,0-1-1,1 0 1,0 0-1,0-1 1,0 0-1,0-1 1,0 1 0,1-2-1,-1 1 1,1-1-1,-1 0 1,1-1 0,-1 0-1,13-2 1,-7 1 12,-1 0 0,0-2 0,1 0 0,-1 0 0,0-1 1,0-1-1,-1 0 0,1-1 0,-1 0 0,15-10 0,-23 13 2,-1-1 1,1 1-1,0 0 0,-1-1 0,1 0 0,-1 0 0,5-8 1,-7 11-7,-1-1 1,1 1-1,0 0 1,-1-1 0,1 1-1,-1 0 1,0-1-1,1 1 1,-1-1-1,0 1 1,0 0 0,0-1-1,0 1 1,0-1-1,0 1 1,0-1-1,0 1 1,-1 0 0,1-1-1,-1 1 1,1-1-1,-1 1 1,1 0-1,-1 0 1,0-1 0,0 1-1,1 0 1,-1 0-1,0 0 1,-2-2 0,-1 0-2,-1 0 1,1 0 0,-1 1-1,1 0 1,-1 0 0,0 0 0,0 0-1,0 1 1,0-1 0,0 2 0,0-1-1,0 0 1,0 1 0,0 0-1,-1 0 1,1 0 0,-8 2 0,3 0-6,-1 0 0,1 1 0,-1 0 0,1 0 0,0 1 0,0 0 0,-13 9 1,17-10 7,1 1 1,0 0-1,-1 1 1,1-1-1,1 1 1,-1 0-1,1 0 1,0 1 0,0-1-1,0 1 1,1 0-1,0 0 1,0 0-1,-3 10 1,5-12-1,0 0-1,1 0 1,-1 0-1,1 0 1,-1 0-1,1 1 1,1-1-1,-1 0 1,0 0 0,1 0-1,0 0 1,0 0-1,0 0 1,1 0-1,-1-1 1,1 1-1,0 0 1,0-1 0,0 1-1,0-1 1,1 1-1,-1-1 1,1 0-1,5 4 1,-1-2-32,1 1 0,-1-2 1,1 1-1,1-1 0,-1 0 0,1-1 0,-1 0 1,1 0-1,0-1 0,0 0 0,0-1 0,0 1 1,0-2-1,0 1 0,0-2 0,1 1 1,-1-1-1,0 0 0,0-1 0,0 0 0,0-1 1,-1 0-1,1 0 0,-1 0 0,1-1 0,-1-1 1,0 1-1,-1-1 0,8-7 0,1-7-185,-14 16 191,0 0 0,0 0 1,0 1-1,1-1 1,-1 1-1,1-1 0,-1 1 1,5-3-1,15-8 73,-1-1 0,-1-1-1,0-1 1,25-28 0,31-24 563,-76 68-605,0 0-1,0 0 1,1-1-1,-1 1 0,0 0 1,0 0-1,1 0 0,-1 0 1,0-1-1,0 1 0,0 0 1,1 0-1,-1-1 0,0 1 1,0 0-1,0 0 0,0-1 1,0 1-1,0 0 0,1-1 1,-1 1-1,0 0 0,0-1 1,0 1-1,0 0 1,0 0-1,0-1 0,0 1 1,0 0-1,0-1 0,0 1 1,-1 0-1,1 0 0,0-1 1,-10-2 155,-15 6-67,14 2-87,0 0 1,0 1-1,0 0 1,1 1-1,0 0 1,0 1-1,1 0 0,0 0 1,0 1-1,-11 15 1,14-16-12,1 0 0,0 0 0,0 0 0,1 0 0,0 1 0,1-1 1,-1 1-1,2 0 0,-1 0 0,1 0 0,1 1 0,0-1 0,0 0 0,1 14 0,0-21 6,0 0 0,0 1 0,0-1 0,0 0 1,1 0-1,-1 0 0,1 0 0,-1 0 0,1 0 0,0 0 0,0 0 0,0 0 0,0 0 0,0 0 0,0 0 0,1-1 0,-1 1 0,1 0 0,-1-1 0,1 0 0,-1 1 0,1-1 0,0 0 0,0 1 0,0-1 0,-1 0 1,1-1-1,0 1 0,0 0 0,0 0 0,1-1 0,-1 1 0,0-1 0,0 0 0,0 0 0,0 1 0,0-1 0,1-1 0,-1 1 0,0 0 0,4-1 0,4-1 10,-1-1 1,1 0-1,-1 0 0,0-1 0,0 0 0,0 0 1,16-12-1,40-32 6,40-28-18,-92 68 1,0 1 0,0 0 0,1 1 0,-1 1 0,1 0 0,24-4 0,-35 8-7,0 1 1,0-1-1,-1 1 1,1 0-1,0 0 1,0 0-1,-1 0 1,1 0 0,0 1-1,0-1 1,-1 1-1,1 0 1,0 0-1,-1 0 1,1 0-1,-1 0 1,4 3-1,-5-3 4,1 1 0,-1-1 0,0 1 0,0 0 0,1-1 0,-1 1-1,0 0 1,-1 0 0,1 0 0,0 0 0,0 0 0,-1 0 0,0 0 0,1 0-1,-1 0 1,0 0 0,0 0 0,0 0 0,0 0 0,0 0 0,0 0-1,-1 1 1,1-1 0,-1 2 0,-4 12 33,0-1 0,-1 0-1,0 0 1,-1-1 0,-17 27 0,43-82 414,-7 11-296,1 3-15,11-24 272,51-78 1,-73 127-415,0 0-1,0-1 1,0 1-1,0 0 1,1 0-1,-1 0 1,1 1-1,-1-1 0,1 1 1,0-1-1,0 1 1,-1 0-1,1 0 1,0 0-1,0 0 1,4 0-1,6-1-330,-1 1 0,23 1 0,-12 1-230,-1-2 345,-2 2-33,32-6 1,2-8-229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 19268,'-3'-1'353,"0"0"-1,1 1 1,-1-1-1,0 1 1,1-1 0,-1 1-1,0 0 1,0 0-1,1 1 1,-1-1 0,0 0-1,-3 2 1,-35 10 1772,34-9-1375,-35 15 793,40-17-1501,-1 1-1,1-1 0,-1 1 1,1-1-1,0 1 0,-1 0 1,1 0-1,0 0 0,0 0 1,1 0-1,-1 1 0,0-1 1,-2 5-1,4-7-40,0 1 0,0 0 0,0 0 0,0-1 0,0 1 0,0 0 0,1 0 1,-1 0-1,0-1 0,0 1 0,0 0 0,1 0 0,-1-1 0,0 1 0,1 0 0,-1-1 0,1 1 1,-1-1-1,1 1 0,-1 0 0,1-1 0,-1 1 0,1-1 0,0 1 0,-1-1 0,1 1 0,0-1 0,-1 0 1,1 1-1,0-1 0,-1 0 0,1 0 0,0 1 0,0-1 0,-1 0 0,1 0 0,0 0 0,1 0 0,36 5-71,-35-5 56,49 1-323,-28-1-56,33 4-1,-56-4 391,0 0-1,0 0 1,0 0-1,0 0 1,0 0-1,0 0 0,0 1 1,-1-1-1,1 0 1,0 0-1,0 1 1,0-1-1,0 0 1,-1 1-1,1-1 0,0 1 1,0-1-1,-1 1 1,1 0-1,0-1 1,-1 1-1,1 0 1,0-1-1,-1 1 1,1 0-1,-1 0 0,0-1 1,1 1-1,-1 0 1,1 0-1,-1 0 1,0 0-1,0-1 1,0 1-1,1 0 0,-1 0 1,0 0-1,0 0 1,0 0-1,0 0 1,0 0-1,-1 0 1,1-1-1,0 1 1,0 0-1,-1 0 0,1 0 1,0 0-1,-1 0 1,1-1-1,-1 1 1,0 1-1,-2 4 118,-1 0-1,-1 0 1,1 0 0,-1-1-1,-7 7 1,-1 2 142,-2-1 0,0 0 0,0-1 1,-1-1-1,-1 0 0,-30 14 0,46-24-286,0-1-1,0 1 1,0-1 0,0 0-1,0 1 1,0-1-1,0 0 1,0 0-1,0 1 1,0-1-1,0 0 1,0 0-1,0 0 1,0 0-1,0-1 1,0 1-1,0 0 1,0 0 0,-1-1-1,1 1 1,0 0-1,1-1 1,-1 1-1,0-1 1,-1 0-1,1 0-55,0 0 0,1-1 0,-1 1 0,1 0 0,-1 0 0,1-1-1,0 1 1,0 0 0,-1-1 0,1 1 0,0 0 0,0-1 0,0 1 0,0 0 0,1 0-1,-1-1 1,1-1 0,2-8-446,0-1-1,1 0 1,8-14-1,-10 22 590,21-44-904,9-10-232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2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971 44 14211,'22'-27'2673,"-22"26"-2598,0 1-1,1-1 0,-1 1 0,0-1 1,1 1-1,-1-1 0,0 1 1,0-1-1,0 1 0,0-1 1,0 1-1,1-1 0,-1 1 1,0-1-1,0 0 0,0 1 0,0-1 1,-1 1-1,1-1 0,0 1 1,0-2-1,-1 2 9,1-1 1,-1 1-1,0 0 0,1-1 1,-1 1-1,0 0 1,1 0-1,-1-1 0,0 1 1,0 0-1,1 0 0,-1 0 1,0 0-1,0 0 0,1 0 1,-1 0-1,0 0 1,1 0-1,-1 0 0,0 0 1,0 0-1,0 1 0,-6 1 202,0 0 0,1 0 0,0 1 0,-1 0 0,1 0 0,-10 7 0,-37 30 406,40-30-523,-68 61 501,-135 152-1,135-133-423,-90 93 49,-136 149-212,324-373-2883,0 1 2312,2-18-160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2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15163,'11'-24'1923,"-9"17"-1599,1 1 0,0 0 0,0 0 0,1 0 0,-1 0 1,1 1-1,0-1 0,8-7 0,31-21 1000,84-52 0,-93 65-1110,15-11 72,119-68 1188,-166 98-1436,1 1 0,0-1 0,0 1-1,-1 0 1,1 0 0,0 0 0,0 0-1,0 1 1,0-1 0,0 1 0,0 0 0,0 0-1,0 0 1,0 0 0,1 0 0,-1 1 0,0-1-1,-1 1 1,1 0 0,4 1 0,-4 0-26,-1 0 0,1 0 0,-1 1 1,0-1-1,0 0 0,0 1 0,0 0 0,0-1 1,0 1-1,0 0 0,-1 0 0,0 0 0,1 0 1,-1 0-1,0 0 0,-1 0 0,1 0 1,0 6-1,2 10-2,-2 1 0,0 0-1,-1 0 1,-1-1 0,-4 24 0,-24 99-250,15-83-147,-6 51 112,16-73 120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82 21061,'4'-16'1133,"-2"12"-943,0-1 0,-1 1 0,0-1 0,0 1 0,0-1 0,0 0 1,-1 1-1,0-1 0,0 0 0,-1-7 0,1 12-148,0-1 0,0 1 0,-1-1 0,1 1 0,0 0 0,0-1 0,-1 1 0,1 0 1,0-1-1,-1 1 0,1 0 0,0-1 0,-1 1 0,1 0 0,0-1 0,-1 1 0,1 0 0,-1 0 0,1 0 0,0-1 0,-1 1 0,1 0 0,-1 0 0,1 0 0,-1 0 0,1 0 0,-1 0 0,1 0 0,-1 0 0,1 0 0,0 0 0,-1 0 0,1 0 0,-1 0 1,1 0-1,-1 1 0,1-1 0,-1 0 0,1 0 0,0 0 0,-1 1 0,1-1 0,0 0 0,-1 0 0,1 1 0,0-1 0,-1 0 0,0 1 0,-16 16 527,6-1-474,0 1 0,1 0 0,1 1 0,0-1 0,1 2 1,-10 37-1,7-9 12,-10 82 0,15-83 39,3 0 1,1 1-1,3-1 1,2 0-1,12 69 1,-14-110-123,0-1 0,0 0-1,0 1 1,0-1 0,1 0 0,0 0 0,0 0 0,0 0 0,0 0 0,4 4 0,-6-8-19,0 0 0,0 0 0,1 0 0,-1 0 0,0 1 1,0-1-1,0 0 0,1 0 0,-1 0 0,0 0 0,0 0 1,0 0-1,1 0 0,-1 0 0,0 0 0,0 0 0,1 0 1,-1 0-1,0 0 0,0 0 0,0 0 0,1 0 0,-1 0 1,0 0-1,0 0 0,0 0 0,1 0 0,-1 0 0,0 0 1,0 0-1,0 0 0,1 0 0,-1-1 0,0 1 0,0 0 1,0 0-1,0 0 0,1 0 0,-1-1 0,0 1 0,0 0 1,0 0-1,0-1 0,6-13 141,-2-16 39,-3-10-10,-2 0-1,-2 1 0,-1-1 1,-2 1-1,-2 0 0,-14-40 1,20 70-151,-10-29 36,11 36-58,0 0 0,0 0 0,0 0-1,0 0 1,0 0 0,-1 0 0,1 0 0,-1 0-1,1 0 1,-1 0 0,1 1 0,-5-3 0,6 3-3,0 1 1,0 0 0,-1 0 0,1 0-1,0 0 1,0 0 0,0 0 0,0 0-1,-1 0 1,1 0 0,0 0 0,0 0 0,0 0-1,0 0 1,-1 0 0,1 0 0,0 0-1,0 0 1,0 0 0,0 1 0,0-1-1,-1 0 1,1 0 0,0 0 0,0 0 0,0 0-1,0 0 1,0 0 0,0 0 0,0 1-1,-1-1 1,1 0 0,0 0 0,0 0-1,0 0 1,0 0 0,0 1 0,0-1 0,0 0-1,0 0 1,0 0 0,0 0 0,0 1-1,0-1 1,0 0 0,0 0 0,0 0-1,0 0 1,0 0 0,0 1 0,0-1 0,1 11-52,0-7-33,0 0 1,1 0 0,-1 0 0,1 0-1,0 0 1,0 0 0,1-1 0,-1 1-1,1-1 1,0 1 0,0-1 0,0 0 0,0 0-1,0 0 1,0-1 0,1 1 0,0-1-1,-1 0 1,1 0 0,0 0 0,0 0-1,0-1 1,0 0 0,0 1 0,1-1-1,-1-1 1,0 1 0,1-1 0,-1 0 0,0 0-1,6 0 1,2-1-354,1-1 0,0 0 0,-1-1 0,1-1 0,-1 1 0,0-2 0,0 0 0,-1 0-1,17-11 1,3-6-945,30-28 0,-28 19 3276,-45 47-1391,0 1 0,1 0 0,1 0-1,0 1 1,1 0 0,1 1 0,1 0 0,-7 31 0,13-48-461,1 0-1,0 1 1,-1-1 0,1 0 0,0 1 0,0-1 0,0 0-1,1 1 1,-1-1 0,0 0 0,1 1 0,0 2 0,0-4-23,0 0 0,0 0 0,0 0 1,-1 0-1,1 0 0,0 0 1,0 0-1,0 0 0,1 0 0,-1 0 1,0-1-1,0 1 0,0-1 1,0 1-1,1 0 0,-1-1 0,0 0 1,1 1-1,-1-1 0,0 0 1,1 0-1,-1 0 0,3 0 0,16-1 23,0-1-1,0 0 1,0-2-1,0-1 1,-1 0-1,28-12 1,47-11 22,-20 20 277,-75 6-233,0-1 0,-1 0 1,1 1-1,-1-1 0,1 1 0,-1 0 0,0 0 0,-4-4 0,0-2 93,-15-18 231,2 3-62,1-1 1,-20-33-1,38 57-370,0 0-1,-1-1 1,1 1-1,0 0 0,0 0 1,0-1-1,-1 1 0,1 0 1,0 0-1,0-1 0,0 1 1,0 0-1,0 0 1,-1-1-1,1 1 0,0 0 1,0-1-1,0 1 0,0 0 1,0 0-1,0-1 0,0 1 1,0 0-1,0-1 1,0 1-1,0 0 0,0-1 1,0 1-1,0 0 0,0 0 1,1-1-1,-1 1 0,0 0 1,0-1-1,0 1 1,0 0-1,1 0 0,-1-1 1,0 1-1,0 0 0,0 0 1,1 0-1,-1-1 0,0 1 1,0 0-1,1 0 1,-1 0-1,0 0 0,0 0 1,1-1-1,-1 1 0,0 0 1,1 0-1,-1 0 0,0 0 1,1 0-1,-1 0 1,0 0-1,0 0 0,1 0 1,-1 0-1,0 0 0,1 0 1,25 6-462,-19-3 241,29 5-669,0-1-1,55 4 1,-46-10 235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20084,'1'0'68,"-1"0"-1,0 0 0,0 0 0,1 0 1,-1 0-1,0 0 0,0 0 0,1 0 1,-1-1-1,0 1 0,0 0 0,1 0 1,-1 0-1,0 0 0,0 0 0,1 1 1,-1-1-1,0 0 0,1 0 0,-1 0 1,0 0-1,0 0 0,1 0 0,-1 0 1,0 0-1,0 1 0,0-1 0,1 0 1,-1 0-1,0 0 0,0 0 0,0 1 1,1-1-1,-1 0 0,3 13 1258,-6 27-169,1-22-438,-20 390 1719,32-514-1350,-11-59-767,1 164-323,0 0 1,0 0-1,0 0 1,0-1-1,0 1 0,0 0 1,1 0-1,-1 0 1,0 0-1,1 0 1,-1 0-1,0 0 0,1 0 1,0-2-1,-1 3 2,1 0 0,-1 0-1,0 0 1,1-1 0,-1 1-1,0 0 1,1 0 0,-1 0-1,0 0 1,1 0 0,-1 0 0,0 0-1,1 0 1,-1 0 0,0 0-1,1 0 1,-1 0 0,0 0-1,1 0 1,-1 0 0,0 0-1,1 0 1,-1 1 0,0-1 0,0 0-1,1 0 1,-1 0 0,0 0-1,1 1 1,-1-1 0,5 5-16,0-1 0,0 1 0,8 11 1,2 1-3,-8-11 16,0 0 0,1-1 1,0 0-1,0-1 0,0 0 1,1 0-1,-1-1 1,1 0-1,0 0 0,0-1 1,0 0-1,0 0 1,0-1-1,0-1 0,1 1 1,-1-2-1,0 1 0,0-1 1,0-1-1,0 1 1,0-1-1,0-1 0,13-5 1,-11 4 29,-1-1 0,0 1 0,0-2-1,0 0 1,-1 0 0,0 0 0,0-1 0,0-1 0,-1 1 0,0-1 0,0-1 0,-1 0 0,-1 0 0,1 0 0,-1-1 0,-1 1 0,0-1 0,0-1 0,3-11 0,-6 16-7,-1 1 1,0 0 0,0-1-1,-1 1 1,1-1 0,-1 0-1,-1 1 1,1-1 0,-1 1-1,0-1 1,0 1 0,0 0-1,-1-1 1,0 1 0,0 0-1,0 0 1,-5-7 0,5 9-16,0 0 1,-1 0 0,1 0 0,-1 1-1,0-1 1,0 1 0,0 0 0,0 0-1,0 0 1,0 0 0,0 0 0,-1 1 0,1-1-1,-1 1 1,1 0 0,-1 0 0,0 1-1,1-1 1,-1 1 0,0-1 0,1 1 0,-1 0-1,0 1 1,1-1 0,-1 0 0,0 1-1,-3 1 1,-1 1-10,-1 0-1,1 1 1,0-1-1,0 2 1,0-1-1,1 1 1,-1 0-1,1 1 1,0 0 0,1 0-1,-1 0 1,1 1-1,1 0 1,-8 10-1,4-2 4,0 0-1,1 0 1,0 0-1,1 1 1,1 0-1,-7 26 1,12-36 0,-1 0 0,1 0 0,0 0 0,1 0 0,0 1 1,0-1-1,1 12 0,0-16-2,-1 0 0,1 0 1,0 0-1,-1 0 0,1-1 1,0 1-1,0 0 0,0 0 1,0-1-1,1 1 0,-1-1 0,0 1 1,1-1-1,-1 1 0,1-1 1,-1 0-1,1 0 0,-1 0 0,1 0 1,0 0-1,0 0 0,0 0 1,-1-1-1,1 1 0,0 0 0,0-1 1,3 1-1,1-1-19,0 1 0,0-1 0,0 0 0,0 0 0,0-1 0,0 0 0,0 0 0,9-3 0,45-20-217,-49 18 149,0 1-1,1 0 1,0 1 0,0 0 0,18-3-1,-29 7 84,-1 0 1,1 0-1,-1 0 0,1 0 0,-1 0 0,1 0 0,0 0 1,-1 0-1,1 0 0,-1 0 0,1 0 0,-1 0 0,1 1 1,-1-1-1,1 0 0,-1 0 0,0 1 0,1-1 0,-1 0 1,1 0-1,-1 1 0,0-1 0,1 1 0,-1-1 0,1 0 1,-1 1-1,0-1 0,0 1 0,1 0 0,1 19-78,-13 26 68,9-42 14,-24 61 106,18-46-7,0 0 1,1 1-1,-4 22 1,10-34-15,5-8-42,-4 0-34,1 0-1,0 0 1,0 0-1,-1 0 1,1 0-1,0 0 1,0 0-1,-1 0 1,1 0-1,0 1 1,-1-1-1,1 0 1,0 0-1,0 1 1,-1-1 0,1 0-1,-1 1 1,1-1-1,0 1 1,-1-1-1,1 1 1,-1-1-1,1 1 1,0-1 12,-2-2-6,0 2-44,1 0 6,-1 1 3,0 0 0,1 1 0,-1-1 0,0 1 1,-1-1-1,1 0 0,0 0 0,0 0 0,0 1 0,-1-1 1,1 0-1,0-1 0,-1 1 0,1 0 0,-1 0 0,-2 0 1,3-1-19,1 0 0,0 0 0,0 0 0,-1 0 1,1 0-1,0-1 0,0 1 0,-1 0 1,1 0-1,0 0 0,0 0 0,0-1 0,0 1 1,-1 0-1,1 0 0,0-1 0,0 1 1,0 0-1,0 0 0,0-1 0,0 1 0,0 0 1,0 0-1,0-1 0,0 1 0,0 0 0,0-1 1,0 1-1,0 0 0,0 0 0,0-1 1,0 1-1,0 0 0,0 0 0,0-1 0,0 1 1,0 0-1,0 0 0,0-1 0,1 1 1,-1 0-1,0 0 0,0-1 0,6-12-755,-6 13 839,7-15-468,1-5-185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4 113 15827,'0'0'66,"-1"0"-1,1 1 1,0-1-1,0 0 1,0 0-1,-1 0 1,1 1-1,0-1 1,0 0-1,0 0 1,0 0-1,-1 1 0,1-1 1,0 0-1,0 0 1,0 1-1,0-1 1,0 0-1,0 1 1,0-1-1,0 0 1,0 0-1,0 1 1,0-1-1,0 0 1,0 1-1,0-1 0,0 0 1,0 0-1,0 1 1,0-1-1,0 0 1,0 0-1,0 1 1,0-1-1,0 0 1,1 0-1,-1 1 1,0-1-1,0 0 1,0 0-1,0 1 0,1-1 1,-1 0-1,0 0 1,0 0-1,1 0 1,-1 1-1,0-1 1,0 0-1,1 0 1,-1 0-1,0 0 1,0 0-1,1 0 1,-1 0-1,0 0 0,1 0 1,-1 0-1,0 0 1,1 0-1,21 6 2228,-13-6-2021,0 0 0,0 0 0,0-1 0,0-1 0,0 1 0,0-1 0,-1-1 0,1 1 0,-1-2 0,1 1 0,-1-1 0,0 0 0,-1-1 0,1 0 0,-1 0-1,0-1 1,0 0 0,0 0 0,-1 0 0,0-1 0,0 0 0,4-8 0,-9 14-251,0 0 1,0 0-1,-1-1 0,1 1 1,-1 0-1,1 0 0,-1-1 1,1 1-1,-1 0 0,0-1 0,0 1 1,0-1-1,0 1 0,0 0 1,0-1-1,0 1 0,0 0 1,0-2-1,-1 2-10,1 0 0,-1 1 0,1-1 0,-1 0 0,1 1 0,-1-1 0,0 1 0,1-1 0,-1 0 0,0 1 0,1-1 0,-1 1 0,0 0 0,1-1 0,-1 1 0,0 0 1,0-1-1,0 1 0,1 0 0,-1 0 0,-1 0 0,-2-1 2,0 1 0,-1 0 0,1 0 0,0 1 0,0-1 0,0 1 0,0 0 0,0 0 0,0 0 0,-4 3 0,-2 2-14,-1 0 0,1 1-1,1 1 1,0-1 0,0 2 0,0-1-1,1 1 1,0 1 0,1-1 0,0 1 0,1 0-1,0 1 1,0 0 0,1 0 0,0 0 0,1 0-1,1 1 1,0 0 0,0-1 0,-1 23 0,3-29-15,1 0 0,1 0 0,-1 0 0,1 0 0,-1-1 0,1 1 0,1 0 0,-1 0 0,1-1 0,0 1 0,0 0 0,0-1 0,4 5 0,-4-6-45,0-1 0,0 0 0,0 1 0,0-1 0,1 0-1,-1 0 1,1-1 0,0 1 0,-1 0 0,1-1 0,0 0 0,0 1-1,0-1 1,0-1 0,0 1 0,0 0 0,0-1 0,0 1 0,0-1 0,1 0-1,4 0 1,1-1-6,0-1 0,0 0 0,0 0 0,0-1 1,0 0-1,-1 0 0,1-1 0,-1-1 0,9-5 0,36-22-345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21349,'1'1'164,"0"1"1,0 0 0,-1-1 0,1 1 0,-1 0 0,1 0-1,-1-1 1,0 1 0,0 0 0,1 0 0,-1 0 0,0 0-1,-1 0 1,1 2 0,-9 30 407,4-17 136,-1 5-88,2-6-303,0-1 0,1 1 0,1-1 0,-1 26 0,3-40-303,0 0 1,0 0 0,0 0-1,0 0 1,0 0-1,1 0 1,-1 0-1,0 0 1,1 0-1,-1 0 1,0 0 0,1 0-1,-1 0 1,1 0-1,0 0 1,-1-1-1,1 1 1,0 0-1,-1 0 1,1-1 0,0 1-1,1 1 1,0-1 0,0-1 0,0 1 0,0 0 1,0-1-1,0 0 0,0 1 1,1-1-1,-1 0 0,0 0 0,4 0 1,5-2 0,1 0 1,-1 0-1,16-7 1,-19 7-15,4-2-4,5-2-21,-1 1 0,0 1 0,1 1 0,27-3-1,-41 6 17,0 0 0,0 0-1,0 0 1,0 0-1,0 0 1,0 1-1,0-1 1,-1 1-1,1 0 1,0 0-1,0 0 1,0 0-1,-1 0 1,1 1 0,-1-1-1,1 1 1,-1-1-1,1 1 1,-1 0-1,0 0 1,0 0-1,0 1 1,0-1-1,0 0 1,-1 1 0,1-1-1,-1 1 1,1 0-1,-1-1 1,0 1-1,0 0 1,0 0-1,0 4 1,0-2 17,0 0 0,0 0 0,-1 0 0,0 0-1,0 0 1,0-1 0,-1 1 0,1 0 0,-1 0 0,0 0 0,-1-1 0,1 1 0,-1 0 0,0-1 0,0 1 0,-3 4 0,1-4 48,0 0 0,0 0 1,-1 0-1,0 0 0,0-1 1,0 0-1,0 0 0,-1-1 1,1 1-1,-12 4 0,5-3 46,0-1 1,0 0-1,0-1 0,0 0 1,0-1-1,-1 0 0,1-1 0,-1-1 1,1 0-1,-1-1 0,1 0 0,-13-3 1,18 3-182,1 0-1,0-1 1,-1 0 0,1 0 0,0-1 0,0 1 0,1-1-1,-1-1 1,1 1 0,-1-1 0,1 0 0,0 0 0,-7-8-1,11 11 39,1 1 0,-1-1 0,1 0 0,-1 0 1,1 0-1,-1 1 0,1-1 0,0 0 0,0 0 0,-1 0 0,1 0 0,0 0 0,0 1 0,0-1 0,0 0 0,0 0 0,0 0 0,0 0 0,0 0 0,0 0 0,0 0 0,1 1 0,-1-1 0,0 0 0,1-1 0,0 0 15,0 1 0,1-1 0,-1 1 0,0-1 0,1 1 0,-1 0 0,1 0 0,0 0 0,-1-1 0,1 2 0,2-2 0,6-2-119,-1 0-1,1 1 1,15-2-1,20-3-502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 19692,'5'-5'999,"-2"2"-573,0 0-1,0 1 0,0-1 0,-1-1 1,1 1-1,-1 0 0,0-1 0,4-6 1,-16 29 4020,-12 28-3522,21-44-929,0 0 0,0 0 0,0 0 0,0 0 0,1 0 1,-1 0-1,1 0 0,0 0 0,0 1 0,0-1 0,0 0 0,1 0 0,0 4 0,-1-7 5,1 1 1,-1 0-1,1-1 1,-1 1 0,1-1-1,-1 1 1,1-1-1,0 1 1,-1-1 0,1 1-1,0-1 1,-1 1-1,1-1 1,0 0-1,-1 0 1,1 1 0,0-1-1,0 0 1,-1 0-1,1 0 1,0 0-1,0 0 1,-1 0 0,1 0-1,0 0 1,0 0-1,0 0 1,-1 0 0,1 0-1,0 0 1,0-1-1,-1 1 1,1 0-1,0-1 1,-1 1 0,1-1-1,0 1 1,0-1-1,33-19-29,-29 17 12,10-8-31,45-25-141,-54 33 145,0 0 0,0 1 0,0-1 0,1 1 0,-1 0 0,1 1 0,11-2 1,-16 3 28,0 0 1,-1 1 0,1-1 0,0 0 0,0 1-1,-1-1 1,1 1 0,0-1 0,-1 1 0,1 0-1,-1-1 1,1 1 0,-1 0 0,1 0 0,-1 0-1,0 0 1,1 1 0,-1-1 0,0 0 0,0 0-1,0 1 1,0-1 0,0 1 0,0-1 0,0 1-1,-1-1 1,1 1 0,0 0 0,-1-1 0,1 1-1,-1 0 1,0-1 0,0 1 0,1 0 0,-1 2-1,1 7-22,-1 0 0,0 0-1,-3 22 1,3-31 35,-1 3-13,-1 19-14,1-23 27,1 0 1,0 0 0,0 0 0,0 0-1,1 0 1,-1 0 0,0 0 0,0 0-1,0 0 1,1 0 0,-1 0 0,0 0-1,1 0 1,-1 0 0,1 0 0,-1 0-1,2 1 1,-1-2-15,0 0 1,0 0-1,-1 0 0,1 0 0,0 0 1,0 0-1,0 0 0,-1 0 0,1 0 1,0 0-1,0 0 0,-1-1 0,1 1 1,0 0-1,-1-1 0,1 1 0,0 0 1,-1-1-1,1 1 0,0-1 0,-1 1 1,1-1-1,0 0 0,18-16-473,-15 12 267,118-124-3607,-81 84 2874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16724,'-16'18'1828,"2"1"1,0 0 0,-21 41 0,25-43-1088,-10 19 377,-28 71-1,42-90-969,0 0 0,2 0 0,0 0 0,1 0 0,1 1 0,0 33 0,2-47-142,0 1 0,1-1 1,-1 1-1,1-1 0,1 0 0,-1 0 0,4 8 0,-5-11-6,1 0 0,-1 0 0,1 0 1,-1 0-1,1 0 0,0-1 0,-1 1 0,1 0 1,0-1-1,-1 1 0,1 0 0,0-1 0,0 1 0,0-1 1,0 1-1,-1-1 0,1 1 0,0-1 0,0 0 1,0 0-1,0 1 0,0-1 0,0 0 0,0 0 1,0 0-1,0 0 0,0 0 0,0 0 0,0 0 0,0 0 1,0 0-1,0-1 0,0 1 0,0 0 0,0-1 1,0 1-1,0-1 0,-1 1 0,3-2 0,3-3-31,0 0 0,0 0-1,0-1 1,-1 0 0,0 0-1,0-1 1,0 0-1,6-11 1,-1 0-28,131-179-905,-133 187 537,-12 14-758,-17 19-1664,15-19 2116,-4 6-1155,-1-1 1,1 1-1,-13 17 0,19-21 1529,0 0 0,1 0 0,0 0 0,0 0 0,-3 13 0,1-2 1278,2 1 0,0-1 1,1 0-1,0 1 1,2 0-1,0-1 1,1 1-1,1-1 1,0 1-1,9 28 1,-11-43-819,1-1 1,0 1 0,0-1 0,0 1-1,1-1 1,-1 0 0,0 1 0,1-1-1,0 0 1,-1 0 0,1 0 0,0 0 0,0 0-1,0-1 1,3 3 0,-4-4-98,1 1 0,-1-1 0,0 1 1,1-1-1,-1 0 0,1 1 0,-1-1 0,0 0 0,1 0 1,-1 0-1,1 0 0,-1-1 0,0 1 0,1 0 1,-1 0-1,1-1 0,-1 1 0,0-1 0,1 1 0,-1-1 1,0 0-1,0 1 0,0-1 0,1 0 0,-1 0 1,0 0-1,0 0 0,0 0 0,0 0 0,1-2 0,15-18-149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12571,'12'6'5649,"-8"5"-4249,-8 8-424,-5 2-423,1 7 1655,-1-1-920,4 2-696,-2-1-144,7-7-335,0-4-169,7-12-377,2-5-183,1-14-472,2-3-280,-3-11 920,2 1-200,-2-2-121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22 14707,'2'6'9182,"-2"-6"-8995,6-8 3856,-2 1-4068,5-5 662,-12 18-381,-15 22-211,7-15-19,0 1 1,1 0 0,0 1 0,-9 20 0,16-29-32,0 1 0,1 0 0,0 0-1,0 0 1,0 0 0,1 0 0,-1 0 0,2 1 0,-1-1 0,1 0 0,0 1 0,3 13 0,-3-21 5,0 0 0,0 1 0,0-1 0,1 1 0,-1-1 0,0 1 0,0-1 0,0 0 0,1 1 0,-1-1 0,0 1 0,1-1 0,-1 0 0,0 1 0,1-1 0,-1 0 0,0 0 0,1 1 0,-1-1 0,1 0 0,-1 0 0,0 0 0,1 1 0,-1-1 0,1 0 0,-1 0 0,1 0 0,0 0 0,17-2 21,15-14 16,-9-3-21,35-34 0,-46 39-7,1 1-1,1 0 1,0 1 0,0 1-1,1 0 1,32-16-1,-47 27-9,0-1 0,0 1 0,0-1-1,0 1 1,0 0 0,0-1 0,0 1-1,0 0 1,1 0 0,-1 0 0,0 0 0,0 0-1,0 0 1,0 0 0,0 0 0,1 0-1,-1 0 1,0 1 0,0-1 0,0 0-1,2 2 1,-2-1 0,-1-1 0,1 1 0,0 0-1,-1 0 1,1 0 0,-1 0 0,1 0-1,-1 0 1,0 0 0,1 0 0,-1 0 0,0 0-1,1 0 1,-1 0 0,0 0 0,0 0-1,0 0 1,0 2 0,-1 7-5,-1-1 1,1 1-1,-2-1 1,-3 11-1,4-12 4,-7 28 36,9-36-33,0 0 0,1 1-1,-1-1 1,0 0 0,0 0 0,0 0 0,1 0 0,-1 0 0,0 1 0,1-1 0,-1 0 0,0 0 0,0 0 0,1 0 0,-1 0 0,0 0 0,0 0 0,1 0 0,-1 0 0,0 0 0,1 0 0,-1 0 0,0 0 0,0 0 0,1 0 0,-1-1 0,0 1 0,0 0 0,1 0 0,-1 0 0,0 0 0,0 0-1,1-1 1,-1 1 0,0 0 0,1-1 0,17-7-2,-10 4-24,-6 3-98,1 1 0,-1-1 0,0 0 0,0 0-1,0 0 1,0 0 0,0 0 0,0-1 0,0 1 0,-1-1 0,1 1 0,0-1 0,-1 0 0,1 1-1,-1-1 1,0 0 0,1 0 0,0-2 0,-1-2-294,0 1-1,0-1 1,0 0 0,-1 1 0,0-1-1,-1-9 1,1 15 425,-1-27-988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19972,'-1'17'784,"-1"0"1,0 0-1,-2-1 0,-8 26 0,-4 18 891,8-20-742,2 0-1,-2 68 0,8-88-839,1 1 0,2-1 0,-1 0 0,2 0 0,1 0 0,0-1 0,11 25 0,9 11-931,-24-55-201,0-4 470,-1-8-116,-8-12-121,-1 1 0,-15-30 0,-9-12 2932,31 61-1850,1 3-183,1 0 1,-1 0 0,1 0 0,-1 0 0,1 0 0,0 0 0,-1 0 0,1 0 0,0 0 0,0 0 0,0 0 0,0 0-1,0 0 1,0 0 0,0 0 0,0 1 0,1-1 0,-1 0 0,0 0 0,0 0 0,1 0 0,-1 0 0,1 0 0,0-1 0,0 0-120,1 0 1,-1 1 0,1-1 0,0 0 0,0 1-1,0-1 1,0 1 0,0 0 0,0 0 0,2-1-1,6-2-389,-1 1 0,1 0-1,18-3 1,8 1-96,3 0-184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16620,'0'-2'1848,"2"1"-1328,1 1-248,1 3 664,1 3-408,6 0 41,1 5-489</inkml:trace>
  <inkml:trace contextRef="#ctx0" brushRef="#br0" timeOffset="1">216 0 17908,'0'2'310,"-1"1"0,1-1 0,-1 1-1,0-1 1,0 0 0,0 0 0,0 1 0,0-1 0,-3 3 0,-2 5 252,-4 11-19,0 1 1,1 0-1,2 1 1,0 0 0,1 0-1,2 0 1,0 1-1,1-1 1,1 25-1,2-44-492,0-1 0,1 1 0,-1-1-1,1 1 1,0-1 0,0 1-1,0-1 1,0 0 0,3 5-1,-4-7-32,1 0 0,0 0 0,0 0 0,-1 0 0,1-1 0,0 1 0,0 0 0,0-1 0,0 1 0,0 0 0,0-1 0,0 1 0,0-1 0,0 1 0,1-1 0,-1 0 0,0 1 0,0-1 0,0 0 0,0 0-1,1 0 1,-1 0 0,0 0 0,0 0 0,0 0 0,1-1 0,-1 1 0,0 0 0,0 0 0,0-1 0,2 0 0,11-6 94,-1-1-1,0 0 1,0 0-1,-1-1 1,0-1 0,15-15-1,-5 6 14,114-95-292,-128 105-1960,-9 5 691,-14 7 270,-1 5 219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17556,'9'34'1856,"5"-7"-944,4-4-696,5-15 681,5-11 127,9-16-320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21028,'-7'7'604,"0"-1"0,0 0 0,-1 0 0,0 0-1,0-1 1,0-1 0,0 1 0,-16 4 0,-13 9 224,36-17-820,-11 5 89,0 1 1,0 1 0,1 0 0,-15 14-1,25-22-99,1 1 0,0-1 0,0 0 0,-1 1-1,1-1 1,0 1 0,0-1 0,0 0 0,-1 1 0,1-1-1,0 1 1,0-1 0,0 0 0,0 1 0,0-1 0,0 1-1,0-1 1,0 0 0,0 1 0,0-1 0,0 1 0,0-1-1,0 0 1,0 1 0,0-1 0,1 1 0,-1-1 0,0 0-1,0 1 1,0-1 0,1 0 0,-1 1 0,0-1-1,0 0 1,1 1 0,-1-1 0,0 0 0,1 1 0,-1-1-1,0 0 1,1 0 0,-1 0 0,1 1 0,-1-1 0,0 0-1,1 0 1,-1 0 0,1 0 0,-1 0 0,0 0 0,1 0-1,-1 0 1,1 0 0,0 0 0,32 6-136,-26-5 95,16 3-105,-1 1 0,0 1 0,0 1 0,38 17 0,-51-19 105,-1-1 1,-1 1-1,1 0 1,-1 1-1,0 0 1,10 10-1,-14-12 29,1 0-1,-1 1 0,0-1 1,-1 1-1,1-1 0,-1 1 1,1 0-1,-2 0 1,1 0-1,0 1 0,1 9 1,-3-9 52,-1-1 0,1 0 0,-1 0 0,0 1 0,0-1 0,0 0 0,-1 0 0,1 0 0,-2 0 0,1 0 0,0-1 0,-1 1 0,0-1 0,0 1 0,0-1 0,0 0 0,-1 0 1,0-1-1,1 1 0,-1-1 0,-1 1 0,1-1 0,-5 2 0,4-1 10,-1-1 1,1 1-1,-1-2 1,1 1-1,-1 0 1,0-1-1,0 0 0,0-1 1,0 1-1,-1-1 1,1 0-1,0-1 1,0 1-1,-1-1 1,1-1-1,0 1 0,-1-1 1,-11-3-1,16 3-136,-1 0 0,0-1 0,1 1 0,-1-1 0,1 1 0,0-1 0,0 0 0,-1 0 0,1 0 0,0 0 0,1-1 0,-1 1 0,0 0 0,1-1 0,-1 1 0,1-1 0,0 0 0,-1 1 0,1-1 0,1 0 0,-1 0-1,0 0 1,1 1 0,-1-7 0,1 2-57,0 1-1,1-1 0,-1 1 1,1-1-1,0 1 0,1-1 1,0 1-1,0 0 0,0 0 1,5-9-1,17-22-665</inkml:trace>
  <inkml:trace contextRef="#ctx0" brushRef="#br0" timeOffset="1">492 183 20236,'4'-1'456,"1"0"0,-1 0 0,0-1 0,0 1 0,0-1-1,0 0 1,0 0 0,0 0 0,0-1 0,4-3 0,-7 5-384,-1 1 0,1-1 1,0 1-1,0-1 0,0 1 1,-1-1-1,1 0 0,0 0 1,-1 1-1,1-1 0,-1 0 1,1 0-1,-1 0 0,1 0 1,-1 1-1,1-1 0,-1 0 1,0 0-1,0 0 0,1 0 1,-1 0-1,0 0 0,0 0 1,0 0-1,0 0 0,0 0 1,0 0-1,0 0 0,-1 0 1,1 0-1,0 0 0,0 0 1,-1 0-1,1 0 0,-1 0 1,1 1-1,-1-1 0,1 0 1,-1 0-1,1 0 0,-1 1 1,0-1-1,1 0 0,-1 1 1,0-1-1,0 0 0,1 1 1,-1-1-1,0 1 0,-1-1 1,-2-1-60,0 0 0,0 0 0,0 1 0,0 0 1,-1 0-1,1 0 0,0 0 0,0 1 0,-1-1 1,1 1-1,-1 0 0,1 1 0,0-1 1,-1 1-1,1 0 0,0 0 0,0 0 0,0 0 1,-7 4-1,-1 0-25,-1 1 0,1 1 0,1 0 1,-21 16-1,22-14 13,0 0 0,1 1 1,0-1-1,0 2 0,1 0 0,1 0 1,0 0-1,0 1 0,-6 16 0,11-24-7,1 1 0,-1-1 0,1 1 0,0 0 0,0 0 0,1-1 0,-1 1 0,1 0 0,0 0 0,1 0 0,-1 0 0,3 7 0,-2-9-15,0 1 0,1 0-1,0-1 1,0 0 0,0 1 0,0-1 0,0 0 0,1 0-1,0 0 1,-1 0 0,1 0 0,0-1 0,0 1 0,1-1 0,-1 0-1,0 0 1,6 2 0,-1 0-101,1-1 0,-1 0 0,1-1 0,0 0 0,0 0 0,0-1-1,-1 0 1,1-1 0,0 1 0,0-2 0,0 1 0,0-2 0,0 1 0,0-1 0,0 0 0,-1-1 0,1 0-1,-1 0 1,12-7 0,29-23-401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17684,'0'0'145,"0"1"1,0-1 0,1 0-1,-1 0 1,-1 1-1,1-1 1,0 0-1,0 0 1,0 0 0,-1 3 2183,0-3-2184,1 0 1,0 0 0,0 0-1,0 1 1,-1-1-1,1 0 1,0 0-1,0 0 1,0 0 0,-1 0-1,1 0 1,0 0-1,0 0 1,0 0 0,-1 0-1,1 0 1,0 0-1,0 0 1,-1 0-1,-20 4 2353,-1 1-1167,12 0-1172,-1-1 0,1 2 1,1-1-1,-1 1 1,1 1-1,0 0 0,-13 13 1,17-16-165,0 1 0,1 1 0,0-1-1,0 0 1,0 1 0,1 0 0,0 0 0,0 0 0,0 0 0,1 0 0,0 1 0,0-1 0,0 1 0,0 7 0,2-12-17,0-1 1,0 1-1,0 0 1,0-1-1,0 1 1,0 0 0,0-1-1,0 1 1,1-1-1,-1 1 1,1 0 0,-1-1-1,1 1 1,0-1-1,-1 1 1,1-1-1,0 1 1,0-1 0,0 0-1,0 1 1,0-1-1,1 0 1,-1 0-1,0 0 1,0 0 0,1 0-1,-1 0 1,1 0-1,-1 0 1,1-1-1,-1 1 1,1-1 0,-1 1-1,3 0 1,0-1-157,0 1 1,1-1 0,-1 0 0,0 0 0,0 0-1,1-1 1,-1 0 0,0 0 0,0 0-1,0 0 1,0 0 0,7-4 0,1-2-55,0 0 1,0-1-1,-1-1 1,14-13-1,12-15-527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21149,'-9'10'541,"0"0"1,0 0 0,1 1-1,0 0 1,1 1 0,0 0-1,1 0 1,-8 23 0,5-7-48,1 0-1,1 0 1,-2 31 0,5-28-367,1 0-1,2 0 1,1 0-1,6 41 0,-4-66-501,0-7 61,1-16-174,-1-28-236,-2 23 373,0 4 91,0 0 1,0 0-1,2-1 1,6-28-1,-8 46 265,0 0 0,1 1 0,-1-1-1,0 1 1,0-1 0,1 0 0,-1 1-1,0-1 1,1 1 0,-1-1 0,0 1-1,1-1 1,-1 1 0,1-1 0,-1 1 0,1 0-1,-1-1 1,1 1 0,-1 0 0,1-1-1,-1 1 1,1 0 0,-1 0 0,1-1-1,0 1 1,-1 0 0,1 0 0,-1 0-1,1 0 1,0 0 0,-1 0 0,1 0-1,0 0 1,-1 0 0,1 0 0,-1 0-1,2 1 1,25 11 376,-9-3-168,-9-6-128,1-1 1,-1 0-1,1 0 0,0-1 1,0 0-1,-1-1 0,1 0 0,0-1 1,0 0-1,15-3 0,-18 2-47,-1 1-1,1-2 1,-1 1 0,1-1-1,-1 1 1,0-2 0,0 1-1,0-1 1,0 0 0,-1 0-1,0-1 1,0 1 0,0-1-1,0 0 1,7-10 0,-11 13-29,0 0 1,0 1 0,0-1 0,0 0 0,-1 0 0,1 0 0,0 0 0,-1 0-1,1 1 1,-1-1 0,0 0 0,0 0 0,0-4 0,0 5-7,0 0 0,0 0 0,-1 0 1,1 0-1,0 0 0,-1 0 0,1 0 0,-1 1 0,1-1 0,-1 0 1,1 0-1,-1 0 0,1 1 0,-1-1 0,0 0 0,0 0 1,1 1-1,-1-1 0,0 1 0,-1-1 0,0 0-3,1 0 0,-1 1 0,0-1 0,0 1 0,0 0 0,0-1 0,1 1 0,-1 0 0,0 0 0,0 0 0,0 1 0,0-1 0,0 0 0,1 1 0,-1-1 0,0 1 0,0 0 0,0-1 0,1 1 0,-1 0 0,1 0 0,-1 0 0,0 0 0,1 0 0,0 1 0,-3 1 0,3-2-2,0 0 1,0-1 0,0 1 0,1 0 0,-1 0 0,0-1 0,0 1 0,1 0 0,-1 0 0,1 0 0,-1 0 0,0 0 0,1 0-1,0 0 1,-1 0 0,1 0 0,0 0 0,-1 0 0,1 0 0,0 1 0,0-1 0,0 0 0,0 0 0,0 0 0,0 0 0,0 0-1,1 0 1,-1 0 0,0 1 0,1 0 0,0-1-1,0 0 0,0-1 1,0 1-1,0-1 0,0 1 0,0-1 0,0 1 0,0-1 0,0 0 1,1 1-1,-1-1 0,0 0 0,0 0 0,0 0 0,0 0 0,0 0 0,1 0 1,-1 0-1,0 0 0,0-1 0,0 1 0,0 0 0,0-1 0,0 1 1,0-1-1,0 1 0,0-1 0,0 1 0,2-2 0,-1 1-25,0-1 0,0 1 0,1 0 0,-1-1 0,0 0 0,0 1 0,0-1 0,-1 0-1,1 0 1,0 0 0,-1 0 0,3-5 0,-4 7 22,0 0-1,0 0 0,0 0 1,0-1-1,0 1 1,0 0-1,0 0 1,0 0-1,0-1 0,0 1 1,0 0-1,0 0 1,0-1-1,0 1 1,0 0-1,0 0 0,0 0 1,0-1-1,0 1 1,-1 0-1,1 0 1,0 0-1,0 0 0,0-1 1,0 1-1,0 0 1,-1 0-1,1 0 1,0 0-1,0 0 0,0-1 1,0 1-1,-1 0 1,1 0-1,0 0 1,0 0-1,0 0 0,-1 0 1,1 0-1,0 0 1,0 0-1,-1 0 1,1 0-1,0 0 0,0 0 1,0 0-1,-1 0 1,1 0-1,0 0 1,0 0-1,0 0 0,-1 0 1,1 0-1,-13 3-136,-3 5 100,-73 40 728,81-42-538,0-1 1,0 1-1,0 0 0,1 1 0,0 0 0,0 0 0,-11 16 0,16-20-111,1 0 0,-1 0 0,0 0 0,1 1 0,0-1 0,-1 1 0,1-1 0,1 1 1,-1-1-1,0 1 0,1-1 0,0 8 0,0-9-30,1 0 0,-1 0 0,1 0 0,-1-1 0,1 1 0,0 0 0,-1-1 0,1 1 0,0 0 0,0-1 0,0 1 0,1-1 0,-1 0 0,0 1 0,0-1 0,1 0 0,-1 0 0,1 1 0,-1-1 0,1-1 0,-1 1 0,1 0 0,0 0 0,0 0 0,-1-1 0,4 1 0,3 1 2,0 0 0,0-1 0,0 0-1,0 0 1,0-1 0,0 0 0,0 0 0,10-3 0,6-2 6,33-11-1,-42 11-23,0 0 0,1 1 0,0 1 0,0 0 0,27 0 1,-41 3 6,-1 0 0,0 0 1,0 0-1,0 0 1,1 0-1,-1 1 1,0-1-1,0 0 1,0 1-1,1-1 0,-1 1 1,0-1-1,0 1 1,0 0-1,0-1 1,0 1-1,0 0 1,0 0-1,-1 0 0,1 0 1,0 0-1,0 0 1,0 0-1,-1 0 1,1 1-1,0 1 2,0 0-1,0 0 1,0 0-1,-1 0 1,0 0 0,1 0-1,-1 0 1,0 0 0,0 0-1,-1 4 1,-1 4 72,-1 0 1,0 0 0,-1 0 0,-8 19-1,8-25 320,3-5-124,2-15 3,5-20-40,23-170 125,-29 205-361,0-1 0,0 0 1,0 1-1,0-1 0,0 0 0,0 1 1,0-1-1,0 0 0,0 1 0,0-1 1,0 0-1,1 1 0,-1-1 0,0 1 0,1-1 1,-1 0-1,0 1 0,1-1 0,-1 1 1,1-1-1,-1 1 0,0-1 0,1 1 1,-1 0-1,1-1 0,0 1 0,-1-1 1,1 1-1,-1 0 0,1-1 0,0 1 0,-1 0 1,1 0-1,-1 0 0,1 0 0,0-1 1,-1 1-1,1 0 0,0 0 0,-1 0 1,1 0-1,0 0 0,-1 1 0,2-1 1,3 1-159,0 1 0,0 0 0,0 0 0,-1 1 0,5 3 0,8 2-970,-14-6 977,1-1 0,-1 0-1,1 0 1,-1 0-1,1 0 1,0 0-1,-1-1 1,1 0-1,0 0 1,-1 0-1,5-1 1,6-4-560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8:4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16203,'7'3'197,"0"0"-1,0 0 1,0-1-1,1 0 0,-1-1 1,8 2-1,-6-2-94,470 67-121,-354-53 24,62 2-18,305-11-1,184-60-56,-460 29 32,371-26 149,-352 49-80,301-12-80,-369 6 67,177-16 588,-326 19-582,-17 5-25,-1 0 0,0-1 1,1 1-1,-1 0 0,0 0 0,1-1 0,-1 1 0,0 0 1,0-1-1,1 1 0,-1 0 0,0-1 0,0 1 0,0-1 1,1 1-1,-1 0 0,0-1 0,0 1 0,0-1 0,0 1 1,0-1-1,0 1 0,0-1 0,-1-1-21,1 0 1,-1 0-1,0 0 1,0 1-1,0-1 1,0 0-1,0 1 1,0-1-1,0 1 1,-1-1-1,1 1 1,-1-1-1,1 1 1,-3-1-1,-31-25-107,11 12 37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8:4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12171,'7'-3'150,"1"1"0,-1 0 1,1 1-1,0 0 1,0 0-1,0 0 1,0 1-1,11 1 0,0 0 106,318 20 802,-166-6-783,713-3 445,1-60-472,-807 43-232,402-27 24,1603-96 6,-1708 106-11,416-14 172,-736 35-197,73 0 1,-106 3-1,0 0-1,0 1 1,31 8 0,-46-8-9,1-1 1,-1 1-1,0 1 0,8 4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3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 14955,'2'-10'1446,"-1"7"-1098,-1 1 1,1-1 0,-1 0 0,1 0 0,0 0 0,0 1 0,0-1 0,1 0-1,-1 1 1,1-1 0,3-4 0,-5 8-215,1 0 1,-1 0-1,1 0 1,-1-1-1,1 1 1,-1 0-1,0 0 0,1 0 1,-1 0-1,0 0 1,0 0-1,1 0 0,-1 0 1,0 0-1,0 0 1,0 0-1,-1 2 0,1-3-71,0 54 1080,-11 74 1,-1 32-728,11-157-398,1 1 0,0 0 0,1 0 1,-1-1-1,1 1 0,0 0 0,-1-1 0,2 1 0,-1 0 0,2 3 0,-2-6-10,-1 0-1,1-1 1,-1 1-1,1 0 1,-1-1-1,1 1 1,0-1-1,-1 1 1,1-1-1,0 1 1,-1-1-1,1 0 1,0 1-1,0-1 1,-1 0-1,1 1 1,0-1 0,0 0-1,1 0 1,0 0 3,-1 0 1,1 0 0,0 0 0,0-1-1,0 1 1,0-1 0,0 1 0,-1-1 0,1 0-1,0 1 1,2-3 0,7-4 38,-1 0-1,0-1 1,-1 0 0,0 0 0,11-13 0,39-53 126,-55 69-162,110-165 142,-98 152-161,-9 17 13,-6 12 17,-6 13-1,-8 28 0,8-34-17,1 0 0,0 0 0,-2 35 0,6-53-7,-1 1 0,1-1 0,0 1 0,0-1 0,0 1 0,0-1-1,0 1 1,1-1 0,-1 1 0,0-1 0,0 1 0,0-1 0,0 1 0,0-1-1,1 1 1,-1-1 0,0 1 0,0-1 0,1 1 0,-1-1 0,0 0-1,1 1 1,-1-1 0,0 0 0,1 1 0,-1-1 0,1 0 0,-1 1 0,1-1-1,-1 0 1,1 0 0,-1 1 0,1-1 0,-1 0 0,1 0 0,1 0 0,0 0 0,0 0 0,0-1 0,0 1 0,0-1 0,0 1 0,0-1 0,0 1 0,-1-1 0,3-1 0,40-28-19,-44 30 17,45-38-36,-27 22 21,0 0 0,2 2 0,-1 0 0,2 1 0,34-17 0,-54 30 12,0-1 0,1 0-1,-1 1 1,0-1 0,0 1-1,1 0 1,-1-1 0,0 1 0,0 0-1,1 0 1,-1 0 0,0 0-1,1 0 1,-1 0 0,0 0 0,0 0-1,1 1 1,-1-1 0,0 0-1,0 1 1,1-1 0,1 2 0,-2-1 1,-1 0 1,1 0 0,0 0-1,-1 0 1,1 0-1,-1 1 1,0-1 0,1 0-1,-1 0 1,0 0 0,0 0-1,1 1 1,-1-1 0,0 0-1,0 0 1,-1 1 0,1-1-1,0 0 1,-1 2-1,-1 8-6,-2 0-1,1 0 1,-10 18 0,11-25 8,-24 46 13,-6 14-666,31-56-248,5-8 652,7-9 74,9-14-202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16636,'-9'4'1034,"1"1"1,-1 0-1,1 1 1,1 0-1,-12 10 1,10-6-805,0 1 0,0 1 0,1-1 0,1 1 0,-11 22 0,10-19-143,0 2 1,1-1-1,1 1 1,1 0-1,-7 35 1,11-50-78,1-1 1,0 0-1,0 1 1,0-1-1,0 0 1,0 1-1,0-1 1,0 1-1,0-1 0,1 0 1,-1 0-1,0 1 1,1-1-1,-1 0 1,1 0-1,-1 1 1,2 1-1,-1-3-2,0 0 0,-1 1 0,1-1 0,-1 0 0,1 1-1,0-1 1,-1 0 0,1 0 0,0 0 0,-1 0 0,1 1 0,0-1 0,-1 0 0,1 0 0,0 0 0,-1 0-1,1-1 1,0 1 0,-1 0 0,1 0 0,-1 0 0,1 0 0,0-1 0,0 0 0,4-1 18,0-1 1,0 0-1,-1 0 1,1-1-1,-1 1 0,0-1 1,4-5-1,5-8 11,-1 0 0,-1-1 0,0 0 0,-1 0-1,-1-2 1,-1 1 0,-1-1 0,0 0 0,6-36-1,-13 54-23,1 0-1,-1-1 0,0 1 0,1 0 0,-1 0 0,0-1 0,0 1 0,-1 0 0,1-3 0,-1 5-9,1 0 1,0 0-1,0 0 1,0-1-1,0 1 0,-1 0 1,1 0-1,0 0 0,0 0 1,0 0-1,-1 0 1,1 0-1,0 0 0,0 0 1,0 0-1,-1 0 0,1 0 1,0 0-1,0 0 1,-1 0-1,1 0 0,0 0 1,0 0-1,0 0 1,-1 0-1,1 0 0,0 0 1,0 0-1,0 0 0,-1 0 1,1 0-1,0 1 1,0-1-1,0 0 0,0 0 1,-1 0-1,1 0 1,0 0-1,0 1 0,0-1 1,0 0-1,0 0 0,0 0 1,0 1-1,-1-1 1,1 0-1,0 0 0,-4 6 38,0-1 0,1 1 0,-1 0-1,-3 9 1,-20 63 199,25-71-221,0 1 1,0-1-1,1 1 1,0 0-1,1-1 1,0 1-1,0 0 1,1 8-1,-1-15-14,1 0 0,-1 0 0,0 0 0,1 0 0,-1 0 0,0-1 0,1 1 0,-1 0 0,1 0 0,-1 0 0,1-1 0,0 1 0,-1 0 0,1-1 0,0 1 0,-1-1 0,1 1 0,0 0 0,0-1 0,0 0 0,-1 1 0,1-1 0,0 1 0,0-1 0,0 0 0,0 0 0,0 0 0,0 1 0,0-1 0,0 0 0,0 0 0,0 0 0,-1 0 0,1-1 0,2 1 0,0-1 3,1 1-1,0-1 1,-1 0-1,1 0 1,0-1-1,-1 1 1,5-4-1,5-3 10,-1-2 0,0 1 0,12-15-1,-16 16-21,0-1 0,1 2-1,0-1 1,1 1-1,0 0 1,16-8-1,-25 15 6,0-1-1,0 1 1,0 0-1,-1-1 1,1 1-1,0 0 1,0 0-1,0 0 1,0 0-1,0 0 0,-1 0 1,1 0-1,0 0 1,0 0-1,0 0 1,0 0-1,0 0 1,-1 1-1,1-1 1,0 0-1,0 1 0,0-1 1,-1 0-1,1 1 1,0-1-1,-1 1 1,1 0-1,0-1 1,-1 1-1,1-1 1,-1 1-1,1 0 0,-1-1 1,1 1-1,-1 0 1,1 0-1,-1-1 1,0 1-1,1 0 1,-1 0-1,0 0 1,0 0-1,1-1 1,-1 2-1,1 7 6,1-1 0,-2 0 0,1 16 0,-1-7-6,0-15 3,0 0-1,1 0 1,-1 0 0,0 0-1,0 0 1,1 0 0,-1 0-1,1 0 1,0 0 0,0-1-1,-1 1 1,1 0 0,0 0-1,1-1 1,-1 1 0,0-1-1,0 1 1,1-1 0,-1 1-1,1-1 1,-1 0-1,1 0 1,-1 0 0,4 2-1,-2-2 2,1-1-1,-1 1 1,1-1-1,-1 0 1,1 0-1,-1 0 1,1 0-1,0 0 1,-1-1-1,1 0 0,-1 1 1,7-4-1,66-26 20,-59 22-21,0 1 0,1 0 0,0 1 0,0 1 1,1 1-1,28-4 0,-45 8-1,0 0 0,0 0 0,0 0 1,1 0-1,-1 0 0,0 1 0,0-1 0,0 1 1,0-1-1,0 1 0,0 0 0,0 0 1,0 0-1,-1 0 0,1 0 0,0 0 0,0 0 1,-1 1-1,1-1 0,-1 1 0,1-1 1,-1 1-1,1-1 0,-1 1 0,2 3 0,-1 1 24,1 1-1,-1 0 1,0 0-1,-1-1 0,0 1 1,1 10-1,-2-15-19,0-1 0,0 0 0,0 0 0,1 0-1,-1 0 1,0 0 0,1 0 0,-1 0 0,0 0 0,1 0 0,-1-1-1,1 1 1,0 0 0,-1 0 0,1 0 0,-1 0 0,1-1 0,0 1-1,0 0 1,0-1 0,-1 1 0,1 0 0,0-1 0,0 1 0,0-1-1,0 1 1,0-1 0,0 0 0,0 1 0,0-1 0,0 0 0,0 0-1,0 0 1,2 0 0,-2 0-185,1 0 0,-1-1 0,0 1 0,0-1 0,0 1 0,0-1 0,0 1 0,0-1 0,0 1 0,0-1 0,0 0 0,0 0 0,0 0 0,0 0 0,-1 1 0,1-1 1,0 0-1,-1 0 0,1 0 0,0-1 0,-1 1 0,1-1 0,0 1 65,-1 0 0,0 0 0,1 0 0,-1 0-1,0-1 1,0 1 0,0 0 0,0 0 0,0 0 0,0 0 0,0 0 0,0 0 0,-1-1 0,-2-9-883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47 17876,'-9'-22'2056,"3"8"-1240,1 4 1089,5 11-665,2 4-584,2 1-912,3-3 320,2-3-168,-2 0-88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3:4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62 18284,'-14'-11'1024,"4"2"-1200,-4-4-88,6 3-272,8 7 464,11-2-128,3-6-96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24133,'2'11'593,"0"-1"1,0 1-1,-2 0 0,1 0 1,-1 0-1,-2 17 0,0 20 102,3-37-593,-1-1 14,0 1 0,1-1 0,1 0 0,4 18-1,-6-27-104,0-1-1,0 1 0,0-1 1,1 1-1,-1-1 0,0 1 1,0-1-1,1 0 0,-1 1 1,0-1-1,1 1 0,-1-1 1,0 0-1,1 1 0,-1-1 1,1 0-1,-1 1 0,1-1 1,-1 0-1,1 0 0,-1 1 1,1-1-1,-1 0 0,1 0 1,-1 0-1,1 0 0,-1 1 1,1-1-1,-1 0 0,1 0 1,-1 0-1,1 0 0,-1 0 1,1-1-1,-1 1 0,1 0 1,-1 0-1,1 0 1,-1 0-1,1 0 0,-1-1 1,1 1-1,-1 0 0,1-1 1,-1 1-1,0 0 0,2-1 1,15-18 233,-6-4-100,0-1 0,-2-1 1,-1 0-1,-1 0 1,7-41-1,-14 66-143,1-5 3,0 1 0,0-1 0,-1 1-1,1-1 1,-1 0 0,0 1 0,0-1 0,0 0 0,-1 1-1,0-1 1,0 1 0,-2-8 0,3 12-5,0-1 0,-1 1-1,1 0 1,0 0 0,0 0 0,0 0 0,0 0 0,0 0-1,-1 0 1,1 0 0,0 0 0,0-1 0,0 1-1,0 0 1,-1 0 0,1 0 0,0 0 0,0 0-1,0 0 1,0 0 0,-1 0 0,1 0 0,0 0-1,0 0 1,0 0 0,-1 0 0,1 1 0,0-1 0,0 0-1,0 0 1,0 0 0,0 0 0,-1 0 0,1 0-1,0 0 1,0 0 0,0 0 0,0 1 0,0-1-1,0 0 1,-1 0 0,1 0 0,0 0 0,0 0 0,0 1-1,0-1 1,0 0 0,0 0 0,0 0 0,0 0-1,0 1 1,0-1 0,0 0 0,0 0 0,0 0-1,0 0 1,0 1 0,0-1 0,0 0 0,0 0-1,0 0 1,0 0 0,0 1 0,0-1 0,-3 13-125,3-10 21,-1 0-1,1 0 1,0 0-1,0 0 1,0 0-1,1 0 0,-1 0 1,1 0-1,-1 0 1,1 0-1,0 0 1,0-1-1,0 1 1,0 0-1,1 0 0,-1-1 1,1 1-1,0-1 1,0 0-1,0 1 1,0-1-1,0 0 1,0 0-1,0 0 1,1 0-1,-1 0 0,1-1 1,-1 1-1,1-1 1,0 0-1,0 0 1,-1 0-1,1 0 1,0 0-1,0 0 0,0-1 1,0 0-1,0 1 1,0-1-1,5-1 1,10 1-592,0-1 1,0-1-1,-1-1 1,1-1-1,-1 0 1,0-1-1,0-1 1,0-1-1,-1 0 1,0-1-1,21-14 1,-27 12 1271,-10 10-530,0-1-1,0 1 0,0 0 0,0 0 0,0 0 0,0 0 0,0 0 0,0-1 0,0 1 0,0 0 0,0 0 0,0 0 0,0 0 0,0 0 0,0 0 0,0-1 0,0 1 0,0 0 0,0 0 0,0 0 0,0 0 0,0 0 0,0 0 0,0-1 0,0 1 0,-1 0 0,1 0 0,0 0 0,0 0 0,0 0 0,0 0 1,0 0-1,0 0 0,0 0 0,0 0 0,-1-1 0,1 1 0,0 0 0,0 0 0,0 0 0,0 0 0,0 0 0,-1 0 0,1 0 0,0 0 0,-2 0 183,1 0 0,-1 0-1,0 1 1,0-1 0,1 0 0,-1 1-1,1-1 1,-1 1 0,0 0 0,1-1 0,-1 1-1,1 0 1,-3 1 0,-2 3 225,0 0 0,1 1 0,0-1 0,-1 1-1,2 0 1,-1 0 0,-4 8 0,7-10-345,0 0-1,-1 0 1,2 0-1,-1 0 1,0 1-1,1-1 1,0 0-1,0 1 1,0-1-1,0 1 1,1 0-1,0 8 1,0-12-98,0 0 0,0-1 1,0 1-1,1 0 0,-1-1 0,0 1 1,0-1-1,0 1 0,1 0 1,-1-1-1,0 1 0,1-1 1,-1 1-1,1-1 0,-1 1 1,1-1-1,-1 1 0,1-1 0,-1 1 1,1-1-1,-1 1 0,1-1 1,-1 0-1,1 1 0,0-1 1,-1 0-1,1 0 0,0 0 1,-1 1-1,1-1 0,0 0 1,-1 0-1,1 0 0,0 0 0,-1 0 1,1 0-1,0 0 0,-1 0 1,1-1-1,0 1 0,-1 0 1,1 0-1,-1 0 0,1-1 1,0 1-1,-1 0 0,2-1 1,28-18 140,-16 6-82,0 0 0,-1-1 0,14-19 0,-13 15-127,24-24-1,-38 42 52,0 0-1,1-1 0,-1 1 0,0 0 0,0 0 0,0 0 0,0-1 1,1 1-1,-1 0 0,0 0 0,0 0 0,0 0 0,1 0 0,-1-1 1,0 1-1,0 0 0,1 0 0,-1 0 0,0 0 0,0 0 0,1 0 0,-1 0 1,0 0-1,0 0 0,0 0 0,1 0 0,-1 0 0,0 0 0,0 0 1,1 0-1,-1 0 0,0 0 0,0 0 0,1 1 0,2 8-180,-5 22 3,1-23 125,0-1 39,1 0 0,0 0 0,1 1 0,-1-1 1,1 0-1,1 0 0,0 0 0,4 12 1,-6-17 25,1 0 0,1 0 0,-1 0 1,0 0-1,0 0 0,1 0 1,-1-1-1,1 1 0,-1 0 0,1-1 1,0 1-1,0-1 0,0 0 1,0 1-1,0-1 0,0 0 1,0 0-1,0 0 0,0-1 0,0 1 1,1-1-1,-1 1 0,0-1 1,0 1-1,1-1 0,-1 0 0,0 0 1,1 0-1,-1-1 0,0 1 1,3-1-1,5-1 22,-1-1 0,1 0 0,-1-1 1,0 0-1,0 0 0,0-1 0,-1 0 0,0-1 1,0 1-1,10-11 0,-1 1 43,-1-2 0,-1 0 0,19-27 0,-14 15 5,-2-1-1,-1 0 1,-1-2-1,14-40 1,-29 69-67,0 0 1,1 0-1,-2 0 0,1 0 1,0 0-1,0 0 0,-1 0 0,0 0 1,0 0-1,0 0 0,0 0 0,-1-5 1,1 7-8,0 1 1,0 0 0,0 0-1,-1 0 1,1-1 0,0 1-1,0 0 1,0 0 0,-1 0-1,1 0 1,0 0 0,0 0-1,0-1 1,-1 1 0,1 0-1,0 0 1,0 0 0,-1 0-1,1 0 1,0 0 0,0 0-1,-1 0 1,1 0 0,0 0-1,0 0 1,-1 0 0,1 0-1,0 0 1,0 0 0,-1 1-1,1-1 1,0 0 0,0 0-1,0 0 1,-1 0 0,1 0-1,0 0 1,0 1 0,0-1-1,-1 0 1,1 0 0,0 0-1,0 1 1,0-1-1,0 0 1,0 0 0,-1 1-1,-8 11 13,-3 9 32,1 0 1,0 0 0,2 1 0,1 1-1,0 0 1,2 0 0,1 0-1,0 0 1,2 1 0,0 33 0,3-47-6,1-1 0,0 1 1,5 17-1,-6-25-37,1 0 0,0 0 0,-1 0 1,1 0-1,0 1 0,0-1 0,0 0 0,0-1 0,0 1 0,0 0 0,1 0 1,-1 0-1,1-1 0,-1 1 0,1-1 0,0 1 0,-1-1 0,1 0 0,0 1 1,0-1-1,0 0 0,3 1 0,-5-2-5,1 0 0,0 0 0,-1 0 0,1 0 0,-1-1 0,1 1 0,-1 0 0,1 0 0,-1 0 0,1 0 0,-1-1 0,1 1 0,-1 0 0,1-1 0,-1 1 0,1 0 0,-1-1 0,0 1 0,1-1 0,-1 1 0,1 0 0,-1-1 0,0 1 0,1-1 0,-1 1 0,0-1 0,0 1 0,0-1 0,1 1 0,-1-1 0,0 1 0,0-1 0,0 0 0,0 0 0,3-19-27,-3 20 29,-1-15-9,-1-1 1,0 1-1,-1 0 0,-1 0 0,0 0 1,-7-15-1,3 10 48,12 23-33,-1-1 0,1 1 0,0 0 1,0-1-1,7 4 0,-8-4-5,10 3-5,-1 1 0,1-2 0,0 1 0,0-2 0,0 0 0,0 0 0,0-1 0,1-1-1,22 0 1,-24-2 6,0 0 0,0 0 0,-1-1 0,1 0 0,0-1-1,-1-1 1,1 0 0,-1 0 0,0-1 0,0 0 0,10-8 0,-16 9 20,-2 1 1,1-1-1,0 0 1,-1 0-1,1 0 1,-1 0-1,3-7 1,-5 10-12,-1 0-1,1 0 1,-1 0-1,0 0 1,1 0 0,-1 0-1,0 0 1,1 0-1,-1 0 1,0 0 0,0 0-1,0 0 1,0 0-1,0 0 1,0 0 0,0 0-1,-1 0 1,1-1-1,-1 1 1,1 0-1,-1 0 0,0 1 0,1-1 1,-1 1-1,0-1 0,0 1 0,1-1 0,-1 1 1,0-1-1,0 1 0,0 0 0,0-1 1,0 1-1,1 0 0,-1 0 0,0-1 0,0 1 1,0 0-1,0 0 0,0 0 0,0 0 1,0 0-1,-1 1 0,-1-1 7,-1 1 1,1-1-1,0 1 0,0 0 1,0 0-1,0 0 0,0 0 1,0 1-1,0-1 0,1 1 1,-1 0-1,0-1 0,1 1 1,-1 1-1,1-1 0,0 0 1,0 0-1,0 1 0,0-1 1,0 1-1,0 0 0,1 0 1,-1-1-1,1 1 0,0 0 1,0 0-1,0 0 0,0 0 1,0 7-1,0-7-55,1 0-1,-1 1 1,1-1-1,0 1 1,0-1-1,0 1 1,1-1 0,-1 0-1,1 1 1,0-1-1,0 0 1,0 1-1,0-1 1,1 0-1,-1 0 1,1 0 0,0 0-1,0 0 1,0-1-1,0 1 1,0 0-1,0-1 1,1 0-1,0 1 1,-1-1 0,1 0-1,0 0 1,3 1-1,4 0-176,0-1-1,0 0 1,-1 0-1,1-1 0,0 0 1,0-1-1,0 0 1,0-1-1,0 0 1,10-2-1,45-7-444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3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75 19620,'-1'1'212,"0"0"-1,1 0 0,-1 0 1,0 1-1,0-1 1,1 0-1,-1 0 0,1 1 1,-1-1-1,1 0 1,0 0-1,-1 1 1,1 1-1,-1 4 183,-13 44 525,3 1 0,3 1 0,-3 56 0,13-94-749,-2-15-163,1 0 0,-1 0-1,0 0 1,0 0 0,0 0-1,1 0 1,-1 1 0,0-1 0,0 0-1,0 0 1,1 0 0,-1 0-1,0 0 1,0 0 0,1 0 0,-1 0-1,0 0 1,0 0 0,0-1-1,1 1 1,-1 0 0,0 0 0,0 0-1,0 0 1,1 0 0,-1 0-1,0 0 1,0 0 0,0-1 0,0 1-1,1 0 1,-1 0 0,0 0 0,0-1-1,2-1 29,0 0-1,0-1 1,0 1-1,0-1 1,-1 1-1,1-1 1,0-3-1,9-27 158,-1-1-1,7-50 1,0 0-108,-17 84-84,0 0 0,0 0 0,0 0 0,0 0 0,0 0 0,0 0 0,0 0-1,0 1 1,0-1 0,0 0 0,0 0 0,0 0 0,0 0 0,0 0 0,0 0 0,0 0 0,0 0 0,0 0 0,0 0 0,1 0 0,-1 0 0,0 0 0,0 0-1,0 0 1,0 0 0,0 0 0,0 0 0,0 0 0,0 0 0,0 0 0,0 0 0,0 0 0,0 0 0,0 0 0,0 0 0,0 0 0,1 0 0,-1 0 0,0 0-1,0 0 1,0 0 0,0 0 0,0 0 0,0 0 0,0 0 0,0 0 0,0 0 0,0 0 0,0 0 0,0 0 0,0 0 0,0 0 0,0 0 0,0 0 0,0 0-1,0-1 1,0 1 0,1 0 0,1 8-5,0 2-1,1 5-7,1 0-1,0 0 1,1 0-1,12 24 1,-15-35 11,0 0 1,0-1-1,1 1 0,-1-1 1,1 0-1,0 0 0,0 0 1,0 0-1,1 0 0,-1-1 1,1 1-1,-1-1 0,1 0 1,0 0-1,0 0 0,0-1 1,0 1-1,0-1 1,0 0-1,0 0 0,0 0 1,8-1-1,-3 0 7,-1-1 1,1 0-1,0 0 0,-1-1 1,1 0-1,-1-1 0,0 0 1,0 0-1,0-1 0,0 1 1,0-2-1,-1 1 0,0-1 1,13-11-1,-6 3 10,0-1-1,-1 0 0,-1-1 1,0 0-1,17-29 1,-28 43-15,25-50 21,-25 47-19,0 0 1,1 1-1,-1-1 1,0 0-1,-1 0 1,1 0-1,-1 0 1,0 0-1,0 0 1,0 0-1,0 1 1,-1-5-1,0 7-2,1 0 0,0 0 1,0 1-1,0-1 0,-1 0 0,1 0 0,0 1 0,-1-1 1,1 0-1,0 1 0,-1-1 0,1 0 0,-1 1 0,1-1 1,-1 1-1,0-1 0,1 1 0,-1-1 0,1 1 0,-1-1 1,0 1-1,1 0 0,-1-1 0,0 1 0,0 0 0,1 0 1,-1-1-1,0 1 0,0 0 0,1 0 0,-1 0 0,0 0 1,0 0-1,0 0 0,1 0 0,-1 0 0,0 0 0,0 0 1,1 1-1,-2-1 0,-2 2 1,1-1 0,0 1 0,-1-1 0,1 1 1,0 0-1,0 0 0,-3 3 0,-12 13 8,1 1-1,1 1 1,1 0 0,0 1 0,2 1-1,0 0 1,2 1 0,-11 29 0,19-44 3,0 0 0,0-1 1,1 1-1,1 0 1,-1 0-1,1 0 0,1 1 1,-1 10-1,2-16-38,-1-1-1,0 1 0,1 0 1,0-1-1,0 0 0,-1 1 1,1-1-1,1 1 0,-1-1 1,0 0-1,1 0 0,-1 0 1,1 0-1,-1 0 0,1 0 1,0 0-1,0 0 0,0 0 1,0-1-1,0 1 0,0-1 1,1 0-1,-1 0 1,0 0-1,1 0 0,-1 0 1,1 0-1,-1 0 0,5 0 1,11 1-227,-1 0 1,1-2 0,0 0-1,19-2 1,-18 1 96,34-3-278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3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232 100 16075,'2'-8'401,"0"-1"0,0 1 0,-1-1 0,0 1 0,-1-1 0,0-8 0,0 15-314,0 0 0,-1 1-1,1-1 1,0 0-1,-1 0 1,1 1-1,-1-1 1,1 1 0,-1-1-1,0 0 1,0 1-1,0-1 1,0 1-1,0 0 1,-2-3 0,2 3-23,0 1 1,0-1 0,0 1 0,0 0-1,-1-1 1,1 1 0,0 0 0,0-1-1,0 1 1,-1 0 0,1 0 0,0 0-1,0 0 1,-1 0 0,1 1 0,0-1 0,0 0-1,-1 0 1,1 1 0,0-1 0,0 1-1,0-1 1,0 1 0,0 0 0,-2 0-1,-2 2 17,1 0 0,-1 1 0,1 0 0,-1-1 0,1 2-1,0-1 1,0 0 0,1 1 0,0-1 0,-6 11 0,-2 6 91,-10 29 0,16-39-77,-19 57 530,2 1 0,3 0 0,4 1 0,-10 97 1,24-155-511,0-8-79,0-1-1,1 1 0,-1 0 0,1-1 1,0 1-1,0 0 0,0 0 0,1-1 1,-1 1-1,1 0 0,0-1 1,0 1-1,2 4 0,-3-8-30,0 0-1,1 0 1,-1 0 0,0 0-1,0 0 1,1 1 0,-1-1-1,0 0 1,1 0 0,-1 0-1,0 0 1,0 0 0,1 0-1,-1 0 1,0 0 0,1 0-1,-1 0 1,0 0 0,1 0 0,-1 0-1,0 0 1,0-1 0,1 1-1,-1 0 1,0 0 0,0 0-1,1 0 1,-1 0 0,0-1-1,0 1 1,1 0 0,-1 0-1,0 0 1,0-1 0,0 1-1,1 0 1,-1 0 0,0-1-1,0 1 1,0 0 0,0-1-1,0 1 1,1 0 0,-1 0-1,0-1 1,0 1 0,6-16 77,-2-5-39,-1 0 0,-1 0 0,-1 0 0,-1-1 0,0 1 0,-2 0 0,-8-38 0,8 50-86,2 14 16,4 15-5,-2-15 26,-1-1 0,1 0 1,0 0-1,0 0 0,0-1 0,1 1 0,0 0 0,-1-1 0,1 0 1,0 1-1,1-1 0,-1-1 0,0 1 0,1 0 0,0-1 0,0 1 1,-1-1-1,1 0 0,9 2 0,-8-2 2,0-2 1,1 1-1,-1 0 1,0-1-1,1 0 1,-1 0-1,0-1 1,1 1-1,-1-1 1,0 0-1,1-1 1,-1 1-1,0-1 0,0 0 1,0 0-1,6-4 1,-4 1 6,1 0 0,-1 0 1,0-1-1,0 0 0,0 0 0,-1 0 1,0-1-1,-1 0 0,1 0 0,-1-1 1,0 0-1,-1 1 0,0-1 0,0-1 1,-1 1-1,0-1 0,3-14 1,-6 22-4,0 0 1,1 0 0,-1 1 0,0-1 0,0 0-1,0 0 1,0 0 0,0 0 0,0 0 0,0 0-1,0 0 1,0 0 0,0 0 0,-1 0 0,1 0-1,0 1 1,-1-1 0,1 0 0,0 0 0,-1 0-1,1 0 1,-1 1 0,1-1 0,-1 0 0,0 1-1,1-1 1,-1 0 0,0 1 0,1-1 0,-1 1-1,0-1 1,0 1 0,0-1 0,0 1 0,1-1-1,-3 1 1,1 0-1,0 0 0,0 0 0,0 0 0,0 0-1,0 0 1,0 1 0,0-1 0,0 1 0,0 0-1,0 0 1,0 0 0,0-1 0,0 2 0,0-1 0,1 0-1,-3 2 1,-8 7 3,2 1 1,-1 0-1,1 1 0,1 0 1,0 1-1,0-1 0,2 2 0,-1-1 1,2 1-1,-6 16 0,11-29-1,1 0 0,-1 1 0,1-1 0,-1 1 0,1-1 0,0 1 0,-1-1 0,1 0 0,0 1 0,0-1 0,0 1 0,0-1 0,0 1 0,1-1 0,-1 1 0,0-1 0,1 1 0,-1-1-1,1 0 1,-1 1 0,1-1 0,0 0 0,-1 1 0,1-1 0,0 0 0,0 0 0,0 0 0,0 0 0,0 0 0,0 0 0,0 0 0,0 0 0,1 0 0,-1 0 0,0-1 0,0 1 0,1 0 0,-1-1 0,1 1 0,1 0 0,6 1 1,0-1 1,0 0 0,0 0 0,1-1 0,11-1-1,-8 1-11,301-4-184,-313 3 201,-1 1 0,0 0 0,0 0 0,1 0 0,-1 0 0,0 0 0,0 0 0,0 0 0,1 0 1,-1 0-1,0-1 0,0 1 0,0 0 0,0 0 0,1 0 0,-1 0 0,0-1 0,0 1 0,0 0 0,0 0 0,0 0 0,0-1 0,1 1 1,-1 0-1,0 0 0,0 0 0,0-1 0,0 1 0,0 0 0,0 0 0,0-1 0,0 1 0,0 0 0,0 0 0,0 0 0,0-1 0,0 1 1,0 0-1,0 0 0,0-1 0,-1 1 0,1 0 0,0 0 0,0 0 0,0-1 0,0 1 0,0 0 0,0 0 0,-1-1 0,-6-13 201,5 11-137,-19-44 468,-18-57 0,41 100-628,6 7 47,13 7 12,-16-8 11,13 7-71,1-1 1,0-1 0,0 0-1,1-2 1,0 0 0,0-1-1,31 2 1,-42-6 49,1 1-1,-1-2 1,1 1 0,-1-1 0,1-1-1,-1 0 1,0 0 0,0-1-1,0 0 1,0 0 0,0-1 0,-1 0-1,1-1 1,-1 0 0,0 0 0,-1 0-1,1-1 1,8-10 0,-13 13 38,0-1 0,-1 0 0,1 0 0,-1 0 0,0 0 0,0-1 0,-1 1 0,1-1 0,-1 1 0,0-1 0,1-8 0,-2 12 4,1-1 0,-1 1 0,0 0 0,0-1 0,0 1 0,0-1 0,-1 1-1,1-1 1,0 1 0,-1 0 0,1-1 0,0 1 0,-1 0 0,0-1 0,1 1 0,-1 0 0,0-1-1,0 1 1,1 0 0,-1 0 0,0 0 0,0 0 0,0 0 0,0 0 0,-1 0 0,1 0 0,0 1-1,0-1 1,0 0 0,-1 1 0,1-1 0,0 1 0,-1-1 0,1 1 0,-1-1 0,1 1 0,0 0-1,-1 0 1,1 0 0,-1 0 0,1 0 0,-3 0 0,-1 1 1,0 0 0,0 0 0,0 1 0,0-1 0,0 1 0,0 0 0,0 0 0,1 1 1,-1 0-1,1-1 0,-1 1 0,-6 8 0,0-2-1,1 1 0,1 0 0,-15 21 1,14-16-3,1 0 1,-12 27-1,18-35 8,0 0 0,1-1-1,0 1 1,0 0 0,1 0 0,0 0 0,0 0-1,0 0 1,1 10 0,1-15-8,-1-1 0,0 1 0,0-1-1,0 1 1,1-1 0,-1 1 0,1-1 0,-1 0 0,1 1-1,0-1 1,-1 0 0,1 1 0,0-1 0,0 0 0,0 0 0,0 0-1,0 0 1,0 0 0,0 0 0,0 0 0,1 0 0,-1 0 0,2 0-1,-1 0 0,1 0 0,0-1 0,-1 1 0,1-1 0,0 1 0,0-1 0,0 0 0,-1 0 0,1 0 0,0 0-1,4-2 1,4-1-7,1 0 0,-1-1 0,1 0-1,14-9 1,83-51-68,-49 27 48,-54 34 22,0-1 1,1 1-1,-1 0 1,1 0-1,9-2 0,-15 5 9,0 0-1,0-1 1,0 1-1,0 0 0,0 0 1,0 0-1,0 0 0,0 0 1,0 0-1,0 0 0,0 0 1,0 1-1,0-1 0,0 0 1,0 1-1,0-1 0,0 0 1,0 1-1,0-1 0,0 1 1,0 0-1,-1-1 0,1 1 1,0 0-1,0-1 0,0 1 1,-1 0-1,1 0 0,-1 0 1,1-1-1,0 1 0,-1 0 1,1 0-1,-1 0 0,0 0 1,1 0-1,-1 0 0,0 0 1,0 0-1,0 0 0,1 0 1,-1 0-1,0 3 0,0 12 25,0-10-1,0-1 0,1 1 1,-1-1-1,1 1 1,3 10-1,-3-15-21,-1 0 0,1 0 0,0 1 0,-1-1 0,1 0 0,0 0-1,0 0 1,0 0 0,0 0 0,0 0 0,0 0 0,0 0 0,0 0 0,0-1 0,0 1-1,1 0 1,-1-1 0,0 1 0,1-1 0,-1 1 0,0-1 0,1 1 0,-1-1 0,0 0 0,1 0-1,-1 0 1,0 0 0,4 0 0,6-1-15,0-1-1,-1-1 1,1 1 0,0-2-1,-1 1 1,20-11 0,-19 9-54,0 0 1,0 0-1,0 1 0,1 1 1,23-4-1,-34 7 54,0 0 0,1-1 1,-1 1-1,0 0 0,0 0 0,1 1 0,-1-1 0,0 0 1,0 0-1,1 1 0,-1-1 0,0 0 0,0 1 1,0-1-1,0 1 0,1 0 0,-1-1 0,0 1 1,0 0-1,0 0 0,0-1 0,-1 1 0,1 0 0,0 0 1,0 0-1,0 0 0,-1 0 0,1 0 0,0 1 1,-1-1-1,1 0 0,-1 0 0,0 0 0,1 0 1,-1 1-1,0-1 0,1 2 0,-1 5 22,0 0 0,0 1 1,0-1-1,-4 15 0,1-3-60,4-14-565,2-7 19,6-11-225,-3 4 778,9-12-423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3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19700,'-14'2'3873,"-12"2"-2326,5 1-976,1 1-1,1 1 1,-31 14-1,39-15-531,0 0 0,0 0 1,1 1-1,0 1 0,0 0 0,1 0 0,-12 13 0,20-20-35,0 1-1,-1-1 0,1 0 1,0 1-1,0 0 0,0-1 1,1 1-1,-1-1 0,0 1 1,0 0-1,1 0 0,-1-1 1,1 1-1,0 0 0,-1 0 1,1-1-1,0 1 0,0 0 1,0 0-1,0 0 0,0 0 1,1-1-1,-1 1 0,1 0 1,0 2-1,1-2-40,-1 1 0,1-1 0,0 0 0,-1 0 0,1 0 1,0 0-1,1-1 0,-1 1 0,0-1 0,0 1 0,1-1 0,-1 0 0,1 1 0,-1-1 0,1-1 1,-1 1-1,4 0 0,17 4-105,-1-2 0,1-1 1,34 0-1,-46-2 83,50 0-223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3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75 219 18468,'0'0'90,"0"0"1,-1 0-1,1 0 0,0-1 0,0 1 1,0 0-1,0 0 0,0-1 1,0 1-1,0 0 0,-1-1 1,1 1-1,0 0 0,0 0 1,0-1-1,0 1 0,0 0 0,0 0 1,0-1-1,1 1 0,-1 0 1,0 0-1,0-1 0,0 1 1,0 0-1,0 0 0,0-1 1,0 1-1,0 0 0,1 0 0,-1-1 1,0 1-1,0 0 0,0 0 1,1 0-1,-1-1 0,0 1 1,0 0-1,0 0 0,1 0 1,-1 0-1,0 0 0,0 0 0,1-1 1,-1 1-1,0 0 0,0 0 1,1 0-1,-1 0 0,23-14 1607,-8 5-888,-5 1-533,0 0 0,-1-1 0,0 0 0,0-1 0,12-18 0,-18 23-227,0 1 0,-1 0 0,1-1 1,-1 0-1,0 1 0,0-1 1,-1 0-1,1 0 0,-1 0 0,0 0 1,-1 0-1,1-1 0,-1 1 0,0 0 1,0 0-1,-1 0 0,0-6 0,1 10-39,-1 0 0,1 0 0,0 0-1,-1 0 1,1 0 0,0 0-1,-1 0 1,1 0 0,-1 0 0,0 1-1,1-1 1,-1 0 0,1 0 0,-1 1-1,0-1 1,0 0 0,0 1-1,1-1 1,-1 0 0,0 1 0,0-1-1,0 1 1,0 0 0,0-1 0,0 1-1,0 0 1,0-1 0,0 1-1,0 0 1,0 0 0,0 0 0,0 0-1,0 0 1,0 0 0,0 0 0,0 0-1,0 1 1,0-1 0,0 0-1,0 1 1,-1 0 0,-4 1 14,1 0 1,0 1-1,0 0 1,1 0-1,-1 0 1,-5 5-1,-4 5 0,1 1-1,0 0 0,1 0 0,1 1 0,-15 26 0,20-30-26,0 0 0,0 1-1,2 0 1,-1 0 0,1 0 0,1 1-1,0-1 1,-2 25 0,5-34-10,0-1 1,0 0-1,0 0 0,0 1 1,1-1-1,-1 0 0,1 0 1,-1 1-1,1-1 0,0 0 1,0 0-1,0 0 0,0 0 1,0 0-1,1 0 0,-1 0 1,0-1-1,1 1 0,-1 0 1,1-1-1,2 3 1,0-2-79,0 0 1,0 0 0,0 0 0,0-1 0,0 1 0,0-1 0,1 0-1,-1 0 1,0 0 0,8-1 0,2 1-103,1-2 1,-1 0-1,1-1 1,-1 0-1,1-1 0,13-5 1,24-12-290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3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17932,'1'0'116,"0"1"1,-1-1 0,1 1-1,0 0 1,-1-1-1,1 1 1,0 0 0,-1-1-1,1 1 1,-1 0-1,1 0 1,-1-1 0,1 1-1,-1 0 1,1 0-1,-1 0 1,0 0 0,0 0-1,1 0 1,-1-1-1,0 1 1,0 0-1,0 0 1,0 0 0,0 0-1,-1 2 1,2 32 911,-2-30-538,-1 51 1346,-1 39-438,3-91-1358,1-1 0,-1 0 0,1 0 0,-1 0 0,1 1 0,0-1 0,0 0 0,0 0 0,1 0 0,1 3 0,-2-5-28,0 1 1,0-1 0,0 0-1,1 0 1,-1 0-1,0 0 1,1 0-1,-1 0 1,1 0 0,-1 0-1,1 0 1,-1-1-1,1 1 1,0 0-1,-1-1 1,1 0-1,0 1 1,-1-1 0,1 0-1,0 0 1,2 0-1,4 0 7,0-1 0,0-1 0,0 1 0,0-1-1,0-1 1,-1 0 0,1 0 0,8-5 0,60-37 80,-64 37-80,45-32 66,-36 24-32,0 1 0,24-13 0,-44 28-44,0-1 0,0 1 0,0-1 0,0 1 0,0 0 0,0-1 0,0 1 0,0 0 0,0 0 0,1-1 0,-1 1 0,0 0 0,0 0 0,2 0 0,-3 1-3,0-1 0,1 0 0,-1 0 0,0 0 0,1 1 1,-1-1-1,0 0 0,1 0 0,-1 1 0,0-1 0,0 0 0,1 1 0,-1-1 0,0 0 0,0 1 0,1-1 0,-1 1 0,0-1 1,0 0-1,0 1 0,0-1 0,0 0 0,0 1 0,0-1 0,0 1 0,0 0 0,0 4 47,0 0 0,-1 0 0,0 0 0,0 0 0,-2 5-1,-1 7 58,4-1 39,0-16-144,1 1 1,-1-1 0,0 0 0,0 0 0,0 1 0,0-1-1,1 0 1,-1 0 0,0 0 0,0 1 0,0-1 0,1 0-1,-1 0 1,0 0 0,0 0 0,1 1 0,-1-1 0,0 0-1,0 0 1,1 0 0,-1 0 0,0 0 0,0 0 0,1 0-1,-1 0 1,0 0 0,1 0 0,-1 0 0,1 0-1,2-1 15,0 0 0,0 0-1,0-1 1,0 1-1,0-1 1,0 0-1,2-2 1,-2 2-19,9-7 12,1 1 0,-1 1 0,1 0 0,1 0-1,13-4 1,-24 10-14,-1 0 0,1 0-1,-1 1 1,1-1 0,0 1-1,-1 0 1,1 0-1,0 0 1,-1 0 0,1 0-1,0 0 1,-1 0 0,1 1-1,-1 0 1,1-1 0,0 1-1,-1 0 1,0 0 0,1 1-1,-1-1 1,0 0-1,1 1 1,-1-1 0,0 1-1,0 0 1,0 0 0,0 0-1,-1 0 1,1 0 0,0 0-1,-1 0 1,0 0-1,1 1 1,-1-1 0,1 3-1,0 2-27,1 1-1,-1-1 1,-1 0 0,0 1-1,1 14 1,-2-16-230,1 1 1,0 0 0,0 0-1,0-1 1,5 13-1,-6-19 217,0 0-1,0 1 1,0-1-1,0 0 1,0 0-1,0 0 1,0 0-1,0 0 1,1 0-1,-1 1 0,0-1 1,0 0-1,0 0 1,0 0-1,0 0 1,0 0-1,0 0 1,1 0-1,-1 0 1,0 0-1,0 1 1,0-1-1,0 0 0,0 0 1,1 0-1,-1 0 1,0 0-1,0 0 1,0 0-1,0 0 1,0 0-1,1 0 1,-1 0-1,0 0 1,0 0-1,0 0 0,0 0 1,1-1-1,-1 1 1,0 0-1,0 0 1,0 0-1,0 0 1,7-7-1101,4-11-142,-5 2 646,0 0 0,6-29 0,0-10-521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3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 16235,'0'-1'64,"1"1"0,-1 0 0,0 0 0,0 0 0,0 0 0,0 0 0,0 0 0,1 0 0,-1 0 0,0 0 0,0 0 0,0 0 0,0 0 0,1 0 0,-1 0 0,0 0 0,0 0 0,0 0 0,0 0 0,1 0 0,-1 0 0,0 0-1,0 0 1,0 0 0,0 0 0,0 0 0,1 0 0,-1 0 0,0 0 0,0 0 0,0 0 0,0 1 0,0-1 0,0 0 0,1 0 0,-1 0 0,0 0 0,0 0 0,0 1 0,0 8 1055,-10 17-348,6-17 30,-61 199 3174,51-150-3696,2 1 0,4 0-1,-3 92 1,15-129-136,-4-22-139,0 0 0,0 1-1,0-1 1,0 0 0,0 0 0,1 0-1,-1 0 1,0 0 0,0 0-1,0 0 1,0 0 0,1 1 0,-1-1-1,0 0 1,0 0 0,0 0 0,0 0-1,1 0 1,-1 0 0,0 0-1,0 0 1,0 0 0,1 0 0,-1 0-1,0 0 1,0 0 0,0 0 0,1 0-1,-1 0 1,0 0 0,0-1-1,0 1 1,0 0 0,1 0 0,-1 0-1,0 0 1,0 0 0,0 0 0,0 0-1,0-1 1,0 1 0,1 0-1,-1 0 1,0 0 0,0 0 0,0-1-1,0 1 1,2-3 18,1-1-1,-1 1 1,-1 0-1,1-1 1,-1 0 0,1 1-1,0-6 1,15-89 150,-1 2-163,-16 96-9,0 0 0,0-1 0,0 1 1,0-1-1,0 1 0,0 0 0,0-1 0,0 1 0,0 0 0,0-1 0,0 1 0,1 0 0,-1-1 1,0 1-1,0 0 0,0-1 0,0 1 0,1 0 0,-1 0 0,0-1 0,0 1 0,1 0 0,-1 0 0,0-1 1,1 1-1,-1 0 0,0 0 0,0 0 0,1 0 0,-1-1 0,1 1 0,-1 0 0,0 0 0,1 0 1,-1 0-1,0 0 0,1 0 0,-1 0 0,0 0 0,1 0 0,-1 0 0,0 0 0,1 0 0,-1 0 1,0 0-1,1 0 0,-1 1 0,0-1 0,1 0 0,-1 0 0,0 0 0,1 0 0,-1 1 0,0-1 1,1 0-1,-1 0 0,0 1 0,0-1 0,1 0 0,-1 0 0,0 1 0,0 0 0,20 24 19,-15-18-28,2 4 11,2-1 0,0 1 0,0-2 0,14 12 1,-20-18 6,1-1 0,-1 1 1,1-1-1,0 0 1,0-1-1,-1 1 1,1 0-1,5 0 1,-7-2-3,0 1 1,0-1 0,0 0 0,0 0 0,0 0 0,0 0-1,0 0 1,0-1 0,0 1 0,0 0 0,0-1-1,0 0 1,0 1 0,0-1 0,0 0 0,0 0-1,2-2 1,-3 2-2,0 1-1,0-1 1,-1 1-1,1-1 1,0 0-1,0 0 1,-1 1-1,1-1 1,0 0-1,-1 0 1,1 0 0,-1 0-1,1 0 1,-1 0-1,0 0 1,1 0-1,-1 0 1,0 0-1,0 0 1,1 0-1,-1 0 1,0 0-1,0 0 1,0 0-1,0 0 1,-1 0-1,1 0 1,0 0 0,0 0-1,-1 0 1,0-2-1,1 3-3,0-1-1,0 1 0,-1-1 1,1 1-1,-1 0 1,1-1-1,0 1 0,-1-1 1,1 1-1,-1 0 1,1-1-1,-1 1 0,1 0 1,-1 0-1,1-1 1,-1 1-1,1 0 0,-1 0 1,1 0-1,-1 0 1,1 0-1,-2 0 0,1 0-1,0 0-1,-1 0 0,1 1 1,0-1-1,0 0 0,0 1 0,0-1 1,0 1-1,0-1 0,0 1 0,0 0 1,0-1-1,0 1 0,0 0 0,-1 1 1,0 0-5,0 0 1,1-1-1,-1 1 0,0 0 1,1 0-1,0 0 1,-1 0-1,1 1 1,0-1-1,0 0 1,0 0-1,0 1 1,1-1-1,-1 0 1,1 1-1,-1-1 1,1 1-1,0-1 1,0 1-1,0-1 1,0 1-1,0-1 1,1 0-1,-1 1 1,1-1-1,0 1 0,-1-1 1,1 0-1,0 1 1,0-1-1,1 0 1,-1 0-1,0 0 1,1 0-1,-1 0 1,1 0-1,0 0 1,-1-1-1,1 1 1,0-1-1,0 1 1,0-1-1,0 1 1,1-1-1,-1 0 1,0 0-1,0 0 0,1-1 1,-1 1-1,4 0 1,6 0 8,-1-1 0,1-1 0,-1 0 0,1 0 0,-1-1 0,0-1 0,0 0 0,0 0 0,0-1 0,-1-1 0,1 0 0,-1 0 0,0-1 0,11-8 0,-20 13 6,0 0-1,0 1 1,0-1 0,0 0 0,0 0 0,0 0-1,0 0 1,0 0 0,0 0 0,0-1-1,-1 1 1,1 0 0,0 0 0,-1 0 0,1-1-1,-1 1 1,1 0 0,-1-1 0,0 1-1,0 0 1,1-1 0,-1 1 0,0-1-1,0 1 1,-1 0 0,1-1 0,0 1 0,0 0-1,-1-1 1,1 1 0,0 0 0,-1-1-1,1 1 1,-1 0 0,0 0 0,1-1 0,-1 1-1,0 0 1,0 0 0,-1-1 0,-5-5 55,0 0 0,0 0 0,0 1 0,-15-9 0,7 5 42,8 5-58,3 2-24,0 0 1,0 0 0,0 0 0,1-1 0,-4-4 0,7 8-25,-1 0 0,1 0 0,0 0 0,0-1 0,0 1 0,0 0 0,0 0 0,0 0 0,0-1 0,-1 1 0,1 0 0,0 0-1,0-1 1,0 1 0,0 0 0,0 0 0,0-1 0,0 1 0,0 0 0,0 0 0,0-1 0,0 1 0,0 0 0,1 0 0,-1-1 0,0 1 0,0 0 0,0 0 0,0 0 0,0-1 0,0 1 0,0 0 0,1 0 0,-1 0 0,0-1 0,0 1 0,0 0 0,1 0 0,20-3 5,100 17 67,-88-9-271,1-1 0,58 0 0,-90-4 106,0 0 0,1 0 0,-1 0 0,0 0 0,0-1 0,1 0 0,-1 1 0,0-1 0,0 0 0,0 0 0,0 0 0,0 0 0,0 0 0,0 0 0,3-3 0,-4 3 57,-1 0 1,1 0-1,-1-1 0,0 1 0,1 0 0,-1 0 0,0 0 0,1 0 0,-1 0 0,0 0 0,0-1 0,0 1 0,0 0 0,0 0 0,0 0 0,0 0 0,-1-1 0,1 1 0,0 0 1,-1 0-1,1 0 0,-1 0 0,1 0 0,-1 0 0,1 0 0,-1 0 0,0 0 0,0 0 0,1 0 0,-1 0 0,-1 0 0,-3-5-68,0 1-1,0 0 1,-1 0-1,-9-6 1,-46-27-579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3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15715,'14'0'1369,"10"3"-1401,2 0-48,11 9 600,3 2-176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19676,'0'1'72,"0"0"0,0 0-1,0-1 1,0 1-1,0 0 1,1-1 0,-1 1-1,0 0 1,1-1 0,-1 1-1,0 0 1,1-1 0,-1 1-1,1-1 1,-1 1 0,1-1-1,-1 1 1,1-1 0,-1 1-1,1-1 1,0 1 0,-1-1-1,1 0 1,-1 1 0,1-1-1,0 0 1,0 0-1,0 1 1,2-1 25,0 0 0,0 1 0,0-1 0,0 0-1,0-1 1,0 1 0,5-2 0,5-1 245,0-2 0,16-6-1,-6 0 105,0-1 0,0-1 0,-1-1 0,32-28 0,-44 34-352,0-1-1,-1 0 1,0 0-1,-1-1 1,0-1 0,0 1-1,-1-1 1,-1 0-1,1-1 1,-2 1 0,5-15-1,-9 21-62,0 1 0,0 0 0,0-1 0,-1 1 0,1 0 0,-1-1 0,-1 1 1,0-6-1,1 8-23,0 1 1,0-1-1,-1 1 0,1 0 1,-1-1-1,0 1 1,1-1-1,-1 1 1,0 0-1,0 0 1,0-1-1,1 1 0,-1 0 1,-1 0-1,1 0 1,0 0-1,0 0 1,0 0-1,0 0 1,-1 0-1,1 1 0,0-1 1,-1 1-1,1-1 1,-1 0-1,1 1 1,-3-1-1,-1 1-4,1 0-1,0 0 1,-1 1-1,1-1 1,-1 1-1,1 0 1,0 1-1,0-1 1,0 0-1,0 1 1,0 0 0,0 0-1,0 0 1,0 1-1,1-1 1,-1 1-1,-5 6 1,-4 3-2,1 1-1,0 0 1,-11 18 0,10-13-2,2 1 0,-17 37 0,23-44-1,0-1 0,1 1 0,1 0 0,0 1 0,1-1 0,-1 19 0,3-29-3,0 1 0,0-1 0,0 1 0,0 0 0,0-1 0,1 1 0,-1-1 0,1 1 0,0-1 0,0 1 0,-1-1 0,2 0 0,-1 1 0,0-1 0,3 3 0,-3-4-48,0 1-1,1-1 1,-1 0 0,0 0 0,1-1-1,-1 1 1,1 0 0,-1 0-1,1-1 1,-1 1 0,1-1-1,0 1 1,-1-1 0,1 0-1,0 0 1,-1 1 0,1-1-1,2-1 1,2 0-65,0 0-1,0 0 1,1-1-1,-1 0 1,0 0 0,-1-1-1,1 1 1,0-1-1,-1 0 1,0-1-1,6-4 1,33-30-307,6-11-103</inkml:trace>
  <inkml:trace contextRef="#ctx0" brushRef="#br0" timeOffset="1">523 1 15531,'-17'12'1351,"0"0"0,1 1 0,1 1-1,0 1 1,1 0 0,-20 28 0,31-38-1172,0 0 1,0 0 0,1 0 0,-1 0 0,1 0-1,1 0 1,-2 7 0,2-10-154,1 0 0,0-1 0,0 1 0,-1 0 0,1-1-1,0 1 1,1 0 0,-1-1 0,0 1 0,0 0 0,1-1 0,-1 1 0,1 0 0,0-1 0,-1 1 0,1-1-1,0 1 1,0-1 0,0 0 0,0 1 0,0-1 0,0 0 0,0 1 0,0-1 0,1 0 0,-1 0 0,0 0 0,3 1-1,9 3-189,1 0-1,0-1 0,0-1 0,0 0 1,0-1-1,29 1 0,-19-2-86,2 1-19,-2 0-157,29 5 0,-47-6 400,-1 0 0,0 0 0,0 1-1,0-1 1,0 1 0,0 0 0,-1 1 0,1-1 0,-1 1 0,1 0 0,5 6 0,-9-8 50,0 0 0,0 0 0,0 0 0,0 0 0,0 0 0,-1 0 0,1 0 0,-1 0 0,1 0 0,-1 1 0,1-1 0,-1 0 0,1 0 0,-1 1 0,0-1 0,0 0 0,0 1 0,0-1 0,0 0 0,0 1 0,0 0 0,-1 1 29,0-1-1,1 0 1,-1 0-1,0 0 0,-1 0 1,1 0-1,0 0 1,0 0-1,-1 0 1,1 0-1,-3 1 0,-5 5 221,0 0-1,-1-1 0,-18 10 1,23-14-197,-21 12 522,-44 18 0,61-29-562,0 0-1,-1-1 1,0-1 0,0 0-1,1 0 1,-1-1-1,0 0 1,-16-1 0,25 0-69,0 0 1,0 0 0,0 0-1,0 0 1,0 0 0,1-1-1,-1 1 1,0 0 0,0-1 0,0 1-1,0 0 1,1-1 0,-1 1-1,0-1 1,0 0 0,1 1-1,-1-1 1,0 1 0,1-1-1,-1 0 1,1 0 0,-1 1-1,1-1 1,-1 0 0,1 0-1,0 0 1,-1 1 0,1-1-1,0 0 1,0 0 0,-1 0 0,1 0-1,0 0 1,0 0 0,0 0-1,0 0 1,0 1 0,0-1-1,1-2 1,0-3-278,0-1 0,1 1 0,0 0 0,5-11 0,9-17-338,28-41-1,1 9-223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17396,'0'1'58,"0"-1"1,0 0 0,0 0 0,-1 0-1,1 1 1,0-1 0,0 0 0,0 0-1,0 1 1,0-1 0,0 0 0,0 0-1,0 1 1,0-1 0,0 0-1,0 0 1,0 1 0,0-1 0,0 0-1,0 1 1,0-1 0,0 0 0,0 0-1,0 1 1,0-1 0,0 0 0,0 0-1,0 1 1,0-1 0,1 0-1,-1 0 1,0 0 0,0 1 0,0-1-1,0 0 1,1 0 0,-1 0 0,0 0-1,0 1 1,1-1 0,-1 0 0,0 0-1,0 0 1,0 0 0,1 0 0,-1 0-1,0 0 1,0 1 0,1-1-1,-1 0 1,0 0 0,1 0 0,-1 0-1,0 0 1,0 0 0,1 0 0,-1 0-1,0-1 1,0 1 0,1 0 0,-1 0-1,0 0 1,0 0 0,1 0-1,-1 0 1,0 0 0,0-1 0,1 1-1,-12 29 1136,7-20-191,-7 22-385,1 1-1,1 0 1,2 0-1,2 1 1,1 0 0,0 40-1,4-46-579,1-1-1,1 1 0,2-1 0,1 1 0,0-1 1,2-1-1,1 1 0,14 28 0,-20-50-80,0-1 0,-1 0 0,1 0 0,0 0 0,1 0-1,3 5 1,-6-8 38,0 0 0,1 0 0,-1 0 0,0 0 0,0 0 0,0 0-1,0 0 1,0 0 0,0 0 0,0 1 0,0-1 0,0 0 0,0 0-1,1 0 1,-1 0 0,0 0 0,0 0 0,0 0 0,0 0 0,0 0 0,0 0-1,0 0 1,0 0 0,1 0 0,-1 0 0,0 0 0,0 0 0,0 0 0,0 0-1,0 0 1,0 0 0,1 0 0,-1 0 0,0 0 0,0 0 0,0 0-1,0 0 1,0 0 0,0 0 0,0 0 0,0 0 0,1-1 0,-1 1 0,0 0-1,0 0 1,0 0 0,0 0 0,0 0 0,0 0 0,0 0 0,0 0 0,0 0-1,0-1 1,0 1 0,0 0 0,0 0 0,-3-17-277,-4-4 142,0 2 0,-2-1 0,-1 1-1,-14-21 1,-55-71 104,37 54 212,41 55-165,0 1 0,0-1 0,0 1 0,0-1 0,0 0 0,0 1 0,0-1 0,1 0 0,-1 0 0,0-3 0,1 5-6,0-1 0,0 1 0,0 0 0,0-1-1,0 1 1,0-1 0,1 1 0,-1 0 0,0-1-1,0 1 1,0 0 0,0-1 0,1 1 0,-1 0-1,0-1 1,0 1 0,1 0 0,-1-1 0,0 1-1,0 0 1,1 0 0,-1-1 0,0 1-1,1 0 1,-1 0 0,1 0 0,-1 0 0,0-1-1,1 1 1,0 0 0,3-1 23,1 1 0,0 0 1,0 0-1,-1 0 0,1 1 0,7 1 1,-3-1-32,31 3-1014,1-2-1,50-3 1,-39-2 455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60 13187,'5'-5'738,"-3"3"-462,1 0 1,-1 0-1,0 0 1,1-1-1,-1 1 1,0-1-1,0 0 1,-1 1-1,1-1 1,-1 0-1,1 0 1,-1 0-1,1-4 1,-14 16 4278,10-17-1514,3 8-3003,-1-1 0,-1 0 1,1 1-1,0-1 0,0 1 1,0-1-1,0 0 1,0 1-1,0-1 0,-1 1 1,1-1-1,0 1 0,0-1 1,-1 1-1,1-1 1,0 1-1,-1-1 0,1 1 1,0 0-1,-1-1 0,1 1 1,-1-1-1,1 1 0,-1 0 1,1-1-1,-1 1 1,1 0-1,-1 0 0,1 0 1,-1-1-1,1 1 0,-1 0 1,0 0-1,1 0 1,-1 0-1,1 0 0,-1 0 1,-3-1-11,1 1 1,-1 0 0,1 0-1,-1 0 1,1 1-1,0-1 1,-1 1-1,1-1 1,0 1 0,-1 0-1,1 1 1,0-1-1,0 0 1,0 1 0,0 0-1,0 0 1,-5 4-1,-3 3-31,0 1-1,-17 20 1,13-13 19,1 1-1,-12 22 1,22-33-16,0-1 0,0 1 0,1 1 0,0-1 0,0 0 0,1 1 0,0-1 0,1 1 0,-2 14 0,3-21-1,0 0 0,0 0 0,0 0 0,0 0 1,0 0-1,0 0 0,0 0 0,0 0 0,1 0 0,-1 0 1,0 0-1,1-1 0,-1 1 0,1 0 0,-1 0 1,1 0-1,-1 0 0,1 0 0,0-1 0,-1 1 1,1 0-1,0-1 0,0 1 0,-1 0 0,1-1 1,0 1-1,0-1 0,0 1 0,0-1 0,0 0 1,0 1-1,0-1 0,0 0 0,0 0 0,0 1 1,0-1-1,0 0 0,0 0 0,0 0 0,0 0 1,0 0-1,0 0 0,0-1 0,0 1 0,0 0 1,0-1-1,1 1 0,5-3-4,0 1 1,1-1 0,-1 0-1,0 0 1,7-6-1,7-4 23,-1-1 1,-1-1-1,0-1 0,-1-1 1,-1 0-1,0-1 0,-2-1 0,0-1 1,17-29-1,-31 47-11,0 1 0,0-1 0,0 0 0,0 1 0,-1-1 0,1 0 0,-1 0 1,1 0-1,-1 1 0,0-1 0,1 0 0,-1-2 0,-6 3 53,-6 13-47,-1 4-7,1 0 1,0 0-1,2 1 0,-12 24 0,17-31 6,1 1-1,0 0 1,0 0 0,1 0 0,0 0-1,1 0 1,1 1 0,-1 21-1,2-30-4,0 0 0,1-1-1,-1 1 1,1 0-1,0 0 1,0-1 0,0 1-1,0-1 1,0 1 0,1-1-1,-1 1 1,1-1 0,0 0-1,-1 0 1,1 1-1,0-1 1,0-1 0,0 1-1,1 0 1,-1 0 0,0-1-1,1 1 1,2 0 0,1 1 7,-1-1 1,0 0-1,1-1 1,-1 0 0,1 1-1,-1-2 1,1 1-1,0 0 1,-1-1 0,10-1-1,-14 1-9,0 0 0,-1 0-1,1 0 1,0 0 0,0 0-1,-1 0 1,1 0 0,0 0-1,-1 0 1,1 0-1,0-1 1,-1 1 0,1 0-1,0 0 1,-1-1 0,1 1-1,0 0 1,-1-1 0,1 1-1,-1-1 1,1 1 0,-1-1-1,1 1 1,-1-1 0,1 1-1,-1-1 1,0 1-1,1-1 1,-1 0 0,0 1-1,1-1 1,-1 0 0,0 1-1,0-1 1,1 0 0,-1 1-1,0-1 1,0 0 0,0 1-1,0-1 1,0 0-1,0 0 1,0 1 0,0-1-1,-1 0 1,1 1 0,0-1-1,0 0 1,0 1 0,-1-1-1,1 0 1,0 1 0,-1-2-1,0 1 5,0 0-1,0-1 1,0 1-1,0 0 1,0 0-1,0 0 1,-1 0 0,1 0-1,0 0 1,0 0-1,-1 0 1,1 0-1,-1 1 1,1-1-1,-1 0 1,1 1-1,-1-1 1,1 1-1,-1 0 1,0-1-1,1 1 1,-1 0-1,1 0 1,-3 0-1,-14 6-290,18-6 194,-1 1-1,0-1 1,0 1 0,1-1-1,-1 1 1,0-1-1,0 0 1,0 0 0,0 1-1,0-1 1,1 0-1,-1 0 1,0 0 0,0 0-1,0 0 1,0 0-1,0 0 1,0 0 0,0 0-1,0 0 1,1-1-1,-1 1 1,0 0-1,0 0 1,0-1 0,0 1-1,1-1 1,-1 1-1,0-1 1,0 1 0,1-1-1,-1 1 1,0-1-1,1 0 1,-1 1 0,1-1-1,-1 0 1,1 0-1,-1 1 1,1-1 0,-1 0-1,1 0 1,0 0-1,-1 0 1,1-1 0,-6-14-690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14715,'-2'1'179,"1"1"0,0 0-1,0-1 1,0 1 0,0 0 0,0 0 0,0-1-1,1 1 1,-1 0 0,1 0 0,-1 0-1,1 0 1,0 0 0,-1 0 0,1 0 0,0 0-1,1 4 1,0-2 121,0 1-1,0-1 1,0 0-1,1 1 0,0-1 1,-1 0-1,5 6 1,4 5 547,1-2 0,0 1 0,16 14 0,274 224 3965,-138-124-3808,20 30-389,90 71-390,-261-220-239,-4-2-134,2 0 0,-1 0-1,19 9 1,-28-17 128,0 1 0,-1 0 0,1 0 0,0 0-1,0 0 1,0-1 0,0 1 0,0 0-1,0 0 1,0 0 0,0-1 0,0 1 0,0 0-1,0 0 1,0 0 0,0-1 0,0 1 0,0 0-1,0 0 1,0 0 0,0-1 0,0 1-1,0 0 1,0 0 0,0 0 0,0-1 0,0 1-1,1 0 1,-1 0 0,0 0 0,0 0 0,0-1-1,0 1 1,0 0 0,1 0 0,-1 0 0,0 0-1,0 0 1,0 0 0,0-1 0,1 1-1,-1 0 1,0 0 0,0 0 0,0 0 0,1 0-1,-1 0 1,0 0 0,0 0 0,0 0 0,1 0-1,-1 0 1,0 0 0,0 0 0,0 0-1,1 0 1,-1 0 0,0 0 0,0 0 0,0 0-1,1 0 1,-1 1 0,0-1 0,0 0 0,0 0-1,0 0 1,1 0 0,-1 1 0,-7-16-1146,-11-8 80,-1 1-1,-1 0 1,-29-23 0,3 2 398,-21-25-408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7:4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69 213 15507,'0'-6'542,"-2"-13"6329,-1 28-5508,-17 73 22,3 0 1,-9 119-1,25-195-1327,1 1-1,0 0 0,1 0 1,1 9-1,-2-16-49,0 1 0,0 0 0,0-1 0,0 1 0,0 0 0,1-1 0,-1 1 0,0 0 0,0-1 1,1 1-1,-1 0 0,0-1 0,1 1 0,-1-1 0,1 1 0,-1-1 0,0 1 0,1-1 0,-1 1 0,1-1 0,0 1 1,-1-1-1,1 0 0,-1 1 0,1-1 0,0 0 0,-1 1 0,1-1 0,0 0 0,-1 0 0,1 0 0,0 0 0,-1 1 0,1-1 1,0 0-1,-1 0 0,1 0 0,0 0 0,-1-1 0,1 1 0,0 0 0,-1 0 0,1 0 0,0-1 0,-1 1 0,1 0 1,0 0-1,-1-1 0,1 1 0,-1-1 0,1 1 0,-1 0 0,1-1 0,-1 1 0,2-2 0,3-2 28,-1 0 0,1-1-1,-1 0 1,1 0 0,-1 0-1,-1 0 1,1-1 0,4-10-1,21-54 142,-25 58-148,28-88 117,-28 86-144,-1-1 0,-1 0 0,0 1 0,-1-1 1,-1-17-1,0 32-3,0-1 0,1 0 0,-1 1 0,0-1 0,0 0 1,0 1-1,0-1 0,0 0 0,-1 1 0,1-1 0,0 0 0,0 1 1,0-1-1,0 1 0,-1-1 0,1 0 0,0 1 0,-1-1 0,1 1 0,0-1 1,-1 1-1,1-1 0,-1 1 0,1-1 0,-1 1 0,1-1 0,-1 1 1,0 0-7,1 1 1,-1-1-1,1 1 1,-1 0-1,1-1 1,-1 1 0,1 0-1,0 0 1,-1-1-1,1 1 1,0 0 0,0 0-1,-1-1 1,1 1-1,0 0 1,0 0-1,0 0 1,0-1 0,0 1-1,0 0 1,0 1-1,0 1-73,0-1 1,1 1-1,-1 0 0,0-1 0,1 1 0,-1 0 0,1-1 0,0 1 0,0-1 0,0 1 0,0-1 1,0 0-1,0 1 0,1-1 0,-1 0 0,1 0 0,0 0 0,3 3 0,-2-3-122,0 1-1,0-1 1,1-1-1,-1 1 1,1 0 0,0-1-1,-1 0 1,1 1-1,0-2 1,0 1-1,5 0 1,6 0-644,0-1-1,0-1 1,0 0-1,-1-1 1,24-6-1,-18 3-52,52-14-1799,-64 16 2607,0 0-1,-1 0 1,1 0 0,-1-1-1,0 0 1,10-8 0,-17 12 115,0 0 0,0 0 0,1 0 1,-1 0-1,0 0 0,0 0 1,0-1-1,1 1 0,-1 0 0,0 0 1,0 0-1,0 0 0,1-1 1,-1 1-1,0 0 0,0 0 1,0 0-1,0-1 0,0 1 0,1 0 1,-1 0-1,0 0 0,0-1 1,0 1-1,0 0 0,0 0 1,0-1-1,0 1 0,0 0 0,0 0 1,0-1-1,0 1 0,0 0 1,0 0-1,0-1 0,0 1 1,0 0-1,0 0 0,0 0 0,0-1 1,-1 1-1,1 0 0,0 0 1,0-1-1,0 1 0,0 0 1,0 0-1,-1 0 0,1 0 0,0-1 1,0 1-1,0 0 0,-1 0 1,1 0-1,0 0 0,0 0 1,0-1-1,-1 1 0,1 0 0,0 0 1,0 0-1,-1 0 0,1 0 1,0 0-1,0 0 0,-1 0 0,1 0 1,-17-1 1218,10 3-940,0 0 1,1 0-1,-1 0 0,1 1 1,0 0-1,0 0 1,0 1-1,0 0 0,0 0 1,-5 5-1,1 0-7,0 0 0,0 1-1,1 0 1,-8 12-1,14-17-217,0 0 0,0 0 0,0 0 0,1 0 0,0 0 0,0 1 0,0-1 0,1 1 0,-1-1 0,1 1 0,1 0 0,-1 0 0,1-1 0,0 7 0,1-10-47,-1 1-1,1-1 0,-1 0 1,1 0-1,0 0 1,-1 0-1,1 0 0,0 0 1,1 0-1,-1 0 1,0 0-1,0 0 0,1 0 1,-1-1-1,4 3 1,-3-2-12,1 0 1,-1-1 0,1 0-1,0 1 1,0-1 0,-1 0-1,1 0 1,0-1 0,0 1-1,0-1 1,0 1 0,0-1-1,0 0 1,5 0 0,2-2-7,0 1 1,0-1-1,0 0 1,0-1-1,0-1 1,-1 1-1,1-1 1,-1-1-1,0 0 1,0 0-1,9-8 1,-6 4-10,0-1 1,-1 0 0,0-1-1,0 0 1,-1-1 0,14-22-1,-6 0-9,-18 32 3,1 0 0,0 0-1,-1 0 1,1 0 0,-1 0 0,1 0 0,-1 0-1,0 0 1,0-1 0,0 1 0,0 0-1,0 0 1,-1 0 0,0-3 0,1 4 0,0 1 1,-1 0 0,1 0 0,0-1-1,-1 1 1,1 0 0,0-1 0,-1 1 0,1 0-1,0 0 1,-1 0 0,1-1 0,0 1-1,-1 0 1,1 0 0,-1 0 0,1 0 0,0 0-1,-1 0 1,1 0 0,-1 0 0,1 0-1,0 0 1,-1 0 0,1 0 0,-1 0 0,1 0-1,0 0 1,-1 0 0,1 0 0,0 0-1,-1 1 1,1-1 0,-1 0 0,1 0 0,0 0-1,-1 1 1,1-1 0,0 0 0,0 0-1,-1 1 1,1-1 0,0 0 0,0 1 0,-1 0-1,-14 14-36,13-10 36,-1-1 0,1 1 0,0-1 0,0 1 0,1-1 0,-1 1 0,1 0 0,0 5 0,0-9 7,1 0-1,0 0 1,0 0 0,0-1-1,0 1 1,0 0-1,0 0 1,0 0-1,0 0 1,0-1 0,0 1-1,0 0 1,0 0-1,0 0 1,1-1 0,-1 1-1,0 0 1,1 0-1,-1-1 1,1 1-1,-1 0 1,1-1 0,-1 1-1,1 0 1,-1-1-1,1 1 1,-1-1-1,1 1 1,0-1 0,-1 1-1,1-1 1,0 1-1,0-1 1,-1 0 0,1 1-1,0-1 1,0 0-1,0 0 1,-1 0-1,1 0 1,0 1 0,0-1-1,0 0 1,0 0-1,-1 0 1,1-1-1,0 1 1,0 0 0,0 0-1,-1 0 1,1-1-1,0 1 1,0 0 0,-1-1-1,2 0 1,5-1 39,-1-1 0,0-1 1,0 1-1,0-1 0,0 0 1,-1 0-1,0 0 0,6-6 1,39-47 294,-34 38-215,3-3-2,0-2 0,-2-1 0,-1 0-1,-1-1 1,-1 0 0,12-34 0,-25 56-108,0 0 0,0-1 1,0 1-1,0 0 0,-1-7 0,0 10-13,0 1 1,0 0-1,0-1 0,0 1 0,0 0 0,0-1 0,0 1 0,0-1 0,0 1 0,0 0 1,0-1-1,0 1 0,0 0 0,-1-1 0,1 1 0,0 0 0,0 0 0,0-1 0,-1 1 0,1 0 1,0-1-1,0 1 0,-1 0 0,1 0 0,0 0 0,0-1 0,-1 1 0,0 0 0,0 0-1,0 0 1,0 1-1,0-1 0,0 0 1,1 0-1,-1 1 1,0-1-1,0 1 0,0-1 1,1 1-1,-1-1 1,0 1-1,1-1 0,-1 1 1,0 0-1,0 0 1,-6 7 10,0 0 1,1 1 0,0-1-1,0 1 1,1 1 0,0-1-1,0 1 1,-5 18 0,0 4 23,-7 49 1,12-56-19,0 1 0,2 0-1,1 0 1,1 1 0,5 45 0,-3-69-11,-1-1 0,1 1-1,0 0 1,-1 0 0,1-1 0,1 1-1,-1-1 1,0 1 0,1-1 0,-1 1-1,4 3 1,-5-6-4,0 0-1,1 1 0,-1-1 1,1 0-1,-1 0 1,0 1-1,1-1 0,-1 0 1,1 0-1,-1 0 1,1 1-1,-1-1 0,1 0 1,-1 0-1,1 0 1,-1 0-1,1 0 0,-1 0 1,1 0-1,-1 0 0,1 0 1,-1 0-1,1 0 1,-1 0-1,1-1 0,0 0 2,0 1-1,1-1 1,-1 0-1,0 0 0,0 0 1,0 0-1,0 0 0,-1 0 1,1 0-1,0 0 1,0-1-1,-1 1 0,2-2 1,6-16 27,-2-1 0,1-1 0,-2 1 0,-1-1 0,3-37-1,-3 24-25,2 17-5,-6 17 0,0 0 0,0-1 1,1 1-1,-1 0 0,0 0 0,0-1 1,1 1-1,-1 0 0,0 0 1,1 0-1,-1-1 0,0 1 0,1 0 1,-1 0-1,0 0 0,1 0 1,-1 0-1,0 0 0,1 0 0,-1 0 1,1-1-1,-1 1 0,0 0 0,1 1 1,2 0-4,0 0 1,-1 0-1,1 0 1,-1 1-1,1 0 0,-1-1 1,0 1-1,4 3 1,6 5-5,2 0 0,-1-1-1,1 0 1,1-1 0,0-1 0,0 0 0,0-1 0,28 6 0,-33-9 8,0-1 0,1 0 0,-1-1 1,1-1-1,-1 1 0,1-1 0,-1-1 1,1 0-1,-1-1 0,1 0 0,-1 0 1,0-1-1,0 0 0,15-8 0,-21 9 1,-1 0-1,1-1 1,-1 1-1,0-1 0,0 0 1,0 1-1,0-1 0,0-1 1,0 1-1,-1 0 0,0-1 1,0 1-1,4-8 0,-6 9 5,1 0-1,-1 0 1,1 0-1,-1 0 0,1 0 1,-1 0-1,0 0 1,0 0-1,0 0 0,0 0 1,-1 0-1,1 0 1,-1 0-1,1 0 0,-1 0 1,1 0-1,-1 0 1,0 0-1,0 0 0,0 0 1,0 1-1,0-1 1,-1 0-1,1 1 0,0-1 1,-1 1-1,1 0 1,-1-1-1,1 1 0,-3-1 1,-1-2-3,0 2 0,-1-1 0,1 1 0,-1 0 1,1 0-1,-1 0 0,0 1 0,0 0 0,0 0 0,0 0 0,1 1 1,-1 0-1,0 0 0,0 0 0,0 1 0,0 0 0,0 0 0,0 1 1,1-1-1,-1 1 0,1 0 0,-1 1 0,1-1 0,0 1 0,0 0 1,-9 8-1,9-8-8,0 0 0,1 1 0,-1 0 1,1 0-1,0 0 0,0 0 0,1 1 0,-1-1 1,1 1-1,0 0 0,0 0 0,1 0 1,-1 1-1,1-1 0,0 0 0,1 1 0,-1 0 1,1-1-1,0 1 0,1 0 0,-1-1 1,1 1-1,0 0 0,0 0 0,1 0 0,0-1 1,2 10-1,0-9-102,0 1 0,0-1 0,0 0 0,1 0 0,0 0 0,0-1 0,1 1 1,-1-1-1,1 0 0,0 0 0,1-1 0,-1 0 0,1 0 0,0 0 0,0 0 0,0-1 0,0 0 1,1 0-1,-1-1 0,10 3 0,-6-3-134,1 0 0,-1 0 0,1-1-1,0 0 1,-1-1 0,1 0 0,0-1 0,-1 0 0,1 0 0,-1-1 0,1-1 0,15-5 0,30-18-709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1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1648 71 12435,'0'-3'95,"0"0"1,-1 0 0,1 0 0,-1 1-1,0-1 1,0 0 0,0 0 0,0 1-1,0-1 1,-1 1 0,1-1-1,-1 1 1,0 0 0,1-1 0,-1 1-1,0 0 1,0 0 0,-4-2 0,1 1 22,1 0 1,-1 1 0,0 0 0,1 0 0,-1 0 0,0 1 0,-1-1 0,1 1-1,-8 0 1,-7 0 51,-1 1 0,0 1 0,1 0 0,-22 6-1,3 1-142,0 2 0,0 1-1,1 3 1,1 0 0,0 3-1,1 1 1,1 2-1,-46 33 1,-4 13-26,-146 146 0,164-143-27,4 2 1,-70 101-1,96-115 18,2 1-1,3 1 0,2 2 1,-23 71-1,5 23 29,7 2 0,-23 167 0,-15 331 42,73-599-53,-49 1001 40,61-876-26,7 0 0,9-1 0,80 323 0,-79-424-12,4 0 0,52 107 0,-61-150-6,2 0 1,2-2-1,1 0 0,1-2 1,2-1-1,1-1 1,32 28-1,-46-47 3,1-1 0,-1 0 0,1-1 0,1 0 0,0-1 0,0-1 0,1-1 0,0 0-1,0 0 1,0-2 0,0 0 0,1-1 0,0-1 0,-1 0 0,1-1 0,0-1 0,0-1 0,0 0 0,0-1 0,-1-1 0,1-1 0,-1 0 0,0-1 0,0-1 0,15-7 0,3-5 38,-1-2 1,-1-1 0,-1-2-1,-1 0 1,-1-3 0,-2 0 0,35-42-1,3-12 141,81-134-1,-44 41-23,-8-4 0,72-191 0,-78 136-98,71-304 0,-115 333-16,27-305 0,-49-212 480,-26 599-256,-4 0-1,-43-211 0,37 274-114,-3 1 0,-45-100 0,43 119-66,-1 2 1,-2 0-1,-2 1 0,-49-57 0,45 64-138,0 1-1,-2 2 0,-1 0 0,0 3 0,-2 0 1,-1 2-1,-55-24 0,22 18-93,-1 2 0,0 3 1,-90-14-1,4 10-83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1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1 15803,'-11'25'332,"1"1"1,2 1-1,0-1 0,-5 40 0,4-20-42,-124 765 264,-122 567 1050,131-691-1354,119-666-1246,2-24 536,-1-11 327,-1-18-220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1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1 834 14355,'14'-35'578,"1"0"0,2 2 0,1-1 0,43-56 0,-45 67-301,349-453 1871,-344 452-2088,46-42 1,-65 64-60,1 0 1,-1 0-1,1 0 1,0 1-1,0-1 1,0 1-1,0 0 1,0 0-1,0 0 1,0 0-1,4-1 1,-5 2 1,-1 0 0,1 0 0,0 0 0,0 0 0,-1 1 0,1-1 0,0 0 0,0 1-1,-1 0 1,1-1 0,0 1 0,-1 0 0,1 0 0,-1-1 0,3 3 0,1 2 6,-1 0 1,0-1-1,0 1 1,-1 1-1,1-1 0,-1 1 1,-1-1-1,1 1 0,-1 0 1,3 10-1,16 64 71,-5 1-1,9 102 1,-17-120-83,-7-50-15,30 348-1786,-31-317 1427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1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9 250 19028,'6'-35'1073,"0"6"-277,-1 0-1,-1 0 1,-1 0-1,-2-1 1,-3-30 0,-1 51-252,-1 10-61,-3 19 9,2 11-298,2 0 1,1 1 0,2 41-1,16 96 97,-15-160-273,50 293 288,-35-244-186,1-1 1,3 0-1,31 58 1,-102-213 927,-59-127-628,105 215-430,3 6 4,0 0-1,0 0 1,0-1 0,1 1-1,0 0 1,0 0 0,0-1-1,0 1 1,0-7 0,1 11 4,0 0 0,0-1 1,0 1-1,1-1 1,-1 1-1,0 0 0,0-1 1,0 1-1,0 0 1,1 0-1,-1-1 0,0 1 1,0 0-1,1-1 1,-1 1-1,0 0 0,0 0 1,1-1-1,-1 1 1,0 0-1,1 0 0,-1 0 1,0 0-1,1-1 1,-1 1-1,0 0 0,1 0 1,-1 0-1,0 0 1,1 0-1,-1 0 0,0 0 1,1 0-1,-1 0 1,1 0-1,-1 0 0,0 0 1,1 0-1,-1 0 1,0 0-1,1 0 0,-1 1 1,0-1-1,1 0 1,-1 0-1,0 0 0,1 1 1,-1-1-1,0 0 1,0 0-1,1 1 0,-1-1 1,23 15-30,-21-13 21,11 7-8,0 1 6,0 0-1,1-1 1,1 0 0,-1-1 0,18 6-1,-28-13 9,0 1 0,1-1 0,-1-1 0,0 1 0,0 0 0,1-1 0,-1 0 0,0 0 0,0 0 0,1-1 0,-1 1 0,0-1 0,0 0 0,1 0 0,-1 0 0,0-1 0,0 0 0,0 0 0,-1 0 0,1 0 0,0 0 0,-1-1 0,1 1 0,5-7 0,2-4-6,-1 0-1,0-1 1,-1 0-1,0 0 1,-1-1-1,-1 0 1,7-20-1,1-1-14,-14 34 23,-1 1 0,1 0 1,-1-1-1,1 1 0,0 0 0,0 0 0,0 0 1,0-1-1,0 1 0,0 0 0,0 0 1,0 0-1,1 0 0,-1 0 2,-1 1 0,1 0 1,-1 0-1,1 0 0,-1 0 0,1 0 1,-1 0-1,1-1 0,-1 1 0,1 1 0,-1-1 1,1 0-1,-1 0 0,1 0 0,-1 0 1,1 0-1,-1 0 0,1 0 0,-1 1 0,1-1 1,-1 0-1,1 0 0,-1 1 0,1 0 1,2 2 2,0 0 1,0 1 0,0-1 0,0 1 0,-1 0 0,3 6 0,2 1-11,-5-7 5,3 4 2,0 0-1,1 0 1,0-1 0,13 14 0,-18-20 2,1 1-1,-1-1 1,1 0-1,0 1 1,0-1 0,0 0-1,0 0 1,0-1-1,0 1 1,0 0-1,0 0 1,0-1 0,0 0-1,0 1 1,0-1-1,0 0 1,0 0-1,1 0 1,-1 0 0,0 0-1,0-1 1,0 1-1,0-1 1,0 1 0,0-1-1,0 0 1,0 1-1,3-3 1,7-5 5,-1-1-1,1 0 1,-1-1 0,-1-1 0,0 1-1,14-20 1,-16 18-1,1 1 0,1 0-1,-1 1 1,2 0 0,-1 1 0,1 0 0,16-9-1,-24 16-6,0 0 1,1 1-1,-1 0 0,1 0 0,-1 0 0,1 0 0,0 0 1,-1 1-1,1-1 0,0 1 0,-1 0 0,1 0 0,0 1 1,-1-1-1,1 1 0,-1 0 0,1 0 0,-1 0 0,1 0 1,-1 0-1,1 1 0,-1 0 0,0-1 0,0 1 0,0 0 1,4 4-1,6 6-4,-2 0 0,1 0 0,-2 1 0,15 22 0,-13-17 6,0-1 3,-10-13-7,0 1 1,0-1-1,1 0 1,-1-1-1,1 1 1,0 0-1,0-1 1,1 0-1,-1 0 1,1 0 0,0 0-1,6 4 1,-9-7-12,0 0 0,-1 0 1,1 0-1,0 0 0,-1 0 1,1 0-1,0 0 0,-1 0 1,1-1-1,0 1 1,-1 0-1,1 0 0,-1-1 1,1 1-1,0 0 0,-1-1 1,1 1-1,-1-1 0,1 1 1,-1 0-1,0-1 1,1 1-1,-1-1 0,1 0 1,-1 1-1,0-1 0,1 1 1,-1-1-1,0 1 0,0-1 1,1 0-1,-1 1 1,0-1-1,0 0 0,0 1 1,0-1-1,0 0 0,0 1 1,0-1-1,0 0 0,0 1 1,0-2-1,-1-34-814,-7-8-497,-2 1 0,-24-65 0,24 76 947,-9-25-669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1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15659,'1'17'1905,"4"4"-1097,-1-1-368,4-2 1480,4-4-1071,5-5-1233,3-6-305,6-4 537,5-7-216,5-4-208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1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95 16235,'0'0'63,"0"0"0,0 0 0,0 0-1,0 0 1,0 0 0,0 0 0,1 0-1,-1 0 1,0 0 0,0-1-1,0 1 1,0 0 0,0 0 0,0 0-1,1 0 1,-1 0 0,0 1-1,0-1 1,0 0 0,0 0 0,0 0-1,0 0 1,1 0 0,-1 0-1,0 0 1,0 0 0,0 0 0,0 0-1,0 0 1,0 0 0,0 0 0,0 0-1,1 0 1,-1 1 0,0-1-1,0 0 1,0 0 0,0 0 0,0 0-1,0 0 1,0 0 0,0 0-1,0 1 1,0-1 0,0 0 0,0 0-1,0 0 1,0 0 0,0 0 0,0 0-1,0 1 1,0-1 0,0 0-1,0 0 1,-4 13 2249,-15 27 98,6-15-1372,8-12-767,0-1 0,1 1 0,1 1-1,-3 19 1,5-27-234,1 0 0,-1-1-1,1 1 1,0 0 0,0 0 0,1 0-1,0-1 1,0 1 0,0 0 0,1-1 0,0 1-1,0-1 1,3 6 0,-5-10-36,1 1 0,0-1 0,0 0 0,0 0 0,0 0 0,0 1 0,0-1 0,0 0 0,0 0 0,0 0 0,0-1 0,1 1 0,-1 0 0,0 0 0,1-1 0,-1 1 0,0-1 0,1 1 0,-1-1 0,1 1 0,-1-1 0,1 0 0,-1 0 0,1 0 0,-1 0 0,1 0 0,-1 0 0,1 0 0,-1 0 0,0-1 0,1 1 0,-1-1 0,1 1 0,-1-1 0,1 1 0,-1-1 0,0 0 0,0 0 0,1 1 0,-1-1 0,2-2 0,2-1 2,0-1 0,-1 1 0,1-1 0,-1-1 0,1 1-1,-2 0 1,7-12 0,1-7 34,7-26 0,-11 29 30,19-39 0,-26 59-64,0 1 0,0-1-1,0 1 1,0 0 0,0-1-1,1 1 1,-1 0 0,0-1-1,0 1 1,0 0 0,1-1-1,-1 1 1,0 0 0,0 0-1,1-1 1,-1 1 0,0 0 0,1 0-1,-1 0 1,0-1 0,1 1-1,-1 0 1,0 0 0,1 0-1,-1 0 1,0 0 0,1 0-1,-1-1 1,1 1 0,-1 0-1,0 0 1,1 0 0,-1 0-1,1 1 1,8 11 35,3 30-9,-11-34-6,0-5-20,1 4 21,-1 0 1,1-1-1,1 1 1,-1 0-1,1-1 1,4 7-1,-6-12-18,0 0 0,0 1 0,0-1 0,0 0 0,0 0-1,0-1 1,0 1 0,0 0 0,0 0 0,1 0 0,-1-1 0,0 1 0,1-1-1,-1 1 1,0-1 0,1 1 0,-1-1 0,0 0 0,1 0 0,-1 1 0,1-1 0,-1 0-1,0-1 1,1 1 0,-1 0 0,1 0 0,-1 0 0,0-1 0,1 1 0,-1-1-1,0 1 1,1-1 0,-1 0 0,0 1 0,0-1 0,1 0 0,0-1 0,12-8 40,0-2 1,0 0-1,-1 0 1,-1-1 0,20-28-1,-3 7 4,-10 11-39,33-36-26,-46 53 17,0 1 0,0-1 0,1 1 1,0 1-1,0-1 0,0 1 0,8-3 0,-13 6 3,1 0 0,-1 0 0,0 0 0,1 0 0,-1 1 0,1-1 0,-1 1 0,0 0 0,1 0 0,-1 0 0,1 0 0,-1 0 0,1 0 0,-1 1 0,0-1 0,1 1 0,-1-1 0,0 1 0,1 0 0,-1 0 0,3 2 0,0 1 29,-1 0 1,0 0-1,0 0 0,0 1 1,0 0-1,5 9 0,-6-10 5,-1 1-1,1-1 0,0 0 1,0 0-1,1 0 1,-1 0-1,1-1 1,0 1-1,0-1 0,0 0 1,7 4-1,-9-7-49,-1 1-1,1-1 1,0 0-1,-1 0 1,1 1-1,-1-1 1,1 0-1,0 0 1,-1-1-1,1 1 1,0 0-1,-1-1 1,1 1-1,-1-1 1,1 1-1,-1-1 1,1 1-1,-1-1 1,1 0-1,-1 0 1,2-2-1,30-27-1348,-14 11 956,10-1 37,4-2-85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1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128 359 20900,'-1'-1'115,"0"0"-1,0 0 0,0 0 0,-1 0 0,1 0 0,-1 0 1,1 0-1,-1 1 0,1-1 0,-1 0 0,1 1 0,-1 0 1,1-1-1,-1 1 0,1 0 0,-1 0 0,0-1 0,1 1 0,-1 1 1,0-1-1,1 0 0,-1 0 0,1 1 0,-1-1 0,1 0 1,-1 1-1,1 0 0,-1-1 0,1 1 0,-1 0 0,1 0 0,0 0 1,-1 0-1,1 0 0,0 0 0,0 0 0,0 0 0,0 0 1,0 1-1,0-1 0,-2 3 0,-3 6 54,0 0 1,0 0-1,1 1 0,-5 16 1,10-27-168,-9 24 109,1 0 1,-4 29-1,10-44-83,1-1-1,0 1 0,0-1 0,1 1 0,0-1 1,1 1-1,0-1 0,0 1 0,1-1 1,3 10-1,-5-16-16,1 0-1,0 0 1,0 1 0,0-1 0,0 0 0,1-1 0,-1 1-1,0 0 1,1 0 0,-1-1 0,1 1 0,0 0 0,0-1-1,-1 0 1,1 1 0,0-1 0,0 0 0,0 0-1,0 0 1,3 1 0,-2-2-42,1 1 1,0-1-1,-1 1 0,1-1 1,0 0-1,-1-1 0,1 1 1,0-1-1,-1 1 0,1-1 1,4-2-1,6-2-331,-1-2-1,1 1 1,-2-2 0,1 1-1,11-11 1,-6 4-489,-1-1-1,-1 0 1,-1-2 0,0 0-1,-1 0 1,-1-1 0,0-1-1,15-31 1,-15 22 1189,13-39-1,-21 60 2395,-1 15-958,2 26 154,-5-24-1239,2 5-205,0-1 0,1 1-1,0-1 1,7 15 0,-8-24-455,0 1 0,0-1 0,0 0 0,1 1 0,-1-1 0,1-1 1,0 1-1,1-1 0,-1 1 0,1-1 0,0 0 0,7 4 1,-11-7-86,1 0 0,-1 0 1,1-1-1,-1 1 0,1 0 1,0-1-1,-1 1 0,1-1 1,-1 0-1,1 1 0,0-1 1,-1 0-1,1 0 1,0 0-1,0 0 0,-1 0 1,1 0-1,0-1 0,-1 1 1,1-1-1,-1 1 0,1-1 1,0 1-1,-1-1 0,1 0 1,-1 0-1,1 0 0,-1 0 1,0 0-1,1 0 1,-1 0-1,0 0 0,2-2 1,-1-1-155,0 1 1,0-1 0,0 1 0,0-1 0,-1 0 0,1 1 0,-1-1 0,0 0-1,0 0 1,-1 0 0,1 0 0,-1 0 0,0-5 0,-1-14-843,-2 0 1,0 0-1,-2 0 1,-12-38-1,-43-85-2105,13 56 3567,40 79 161,0 0 0,-1 0 0,-1 0 0,1 1 0,-14-12 0,21 21-399,0 0 0,0 0 0,0 1 0,-1-1 0,1 0 0,0 0 0,0 1 0,-1-1 0,1 1 0,-1-1 0,1 1 0,0-1 0,-2 1 0,2 0-43,1 0 0,-1 0 0,1 0 0,-1 0 0,1 0 0,-1 0 0,1 0 0,-1 1 0,0-1 0,1 0 1,0 0-1,-1 1 0,1-1 0,-1 0 0,1 0 0,-1 1 0,1-1 0,0 1 0,-1-1 0,1 0 0,-1 1 0,1-1 0,-1 1 0,1 1 45,-1-1 1,1 1-1,-1 0 0,1-1 0,0 1 0,-1 0 0,1-1 0,0 1 0,0 0 0,0-1 0,0 1 0,0 0 0,1-1 0,-1 1 0,1 0 0,-1-1 0,1 1 0,0 2 0,2 1-226,0 0 0,1-1-1,-1 1 1,1-1-1,0 0 1,0 0 0,0 0-1,1 0 1,-1-1-1,1 0 1,0 0-1,0 0 1,0 0 0,0-1-1,1 0 1,-1 0-1,7 1 1,24 5-317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1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50 19252,'-10'44'2342,"5"-23"-1305,0 0 0,1 0-1,1 0 1,0 36 0,3-55-1008,0-1 0,0 1 0,0-1 1,0 0-1,0 1 0,0-1 0,1 1 0,-1-1 1,0 0-1,1 1 0,-1-1 0,1 0 0,-1 1 1,1-1-1,0 0 0,0 0 0,-1 0 0,1 0 1,0 1-1,0-1 0,0 0 0,0-1 0,0 1 1,1 0-1,-1 0 0,0 0 0,0-1 0,0 1 1,1 0-1,1 0 0,-2-1-26,1-1-1,0 1 1,-1 0 0,1 0 0,0-1-1,0 1 1,-1-1 0,1 0 0,-1 1-1,1-1 1,0 0 0,-1 0-1,1 0 1,-1 0 0,0 0 0,1 0-1,-1 0 1,0-1 0,0 1 0,0 0-1,0-1 1,0 1 0,0-1 0,1-1-1,5-10 10,-1 1 0,-1-1-1,0 0 1,0 0 0,3-20-1,8-72 238,-10 61-86,-6 63-32,1-1-1,1 1 1,7 34 0,-7-44-97,1 9-52,1-1-1,1 1 0,1-1 1,8 19-1,-12-31-30,1-1-1,-1 1 0,1 0 0,0-1 1,0 0-1,0 0 0,0 0 1,1 0-1,0 0 0,0-1 0,0 1 1,0-1-1,1 0 0,-1 0 0,1-1 1,-1 1-1,1-1 0,9 3 1,-12-5 33,0 0 0,0 1 0,0-1 0,0 0 0,0 0 0,1 0 0,-1 0 0,0 0 0,0-1 0,0 1 0,0-1 0,4-1 0,28-21-267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1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18956,'-12'9'2048,"1"-2"-1159,4 1-401,7 6 1376,3 4-600,11 8-367,1 9-145,5 10-264,4 5-88,7 13-112,4 1-80,2 5-256,1 2-176,-3-10-1128,1-1 1184,-1-13-192,-5-10-136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85 493 16363,'-4'3'250,"-6"2"198,0 1 0,1 0 1,0 0-1,0 1 0,-10 10 0,18-16-330,-1 0 0,1 1-1,0-1 1,0 1 0,0 0 0,0-1 0,0 1-1,0 0 1,0 0 0,0 0 0,1-1-1,-1 1 1,0 0 0,1 0 0,0 0-1,0 0 1,-1 0 0,1 0 0,0 0 0,1 0-1,-1 0 1,0 0 0,0 0 0,1 0-1,-1 0 1,1 0 0,0 0 0,0 0 0,-1-1-1,1 1 1,0 0 0,1-1 0,-1 1-1,0 0 1,0-1 0,3 3 0,2 1 164,-1 0-1,1 0 1,0 0 0,0-1 0,1 0 0,-1 0 0,1-1-1,0 1 1,0-1 0,0-1 0,1 0 0,-1 0-1,0 0 1,1-1 0,-1 0 0,13 0 0,-14-1-157,0 0 1,0 0 0,0-1-1,0 0 1,0 0 0,0-1-1,-1 0 1,1 1-1,-1-2 1,1 1 0,-1-1-1,0 0 1,0 0 0,0 0-1,0-1 1,0 0 0,-1 1-1,0-2 1,0 1-1,0 0 1,5-9 0,-2 0-26,-1-1 0,0 1 0,-1-1 1,-1-1-1,0 1 0,-1-1 0,0 0 1,-1 1-1,-1-1 0,0 0 0,-1 0 0,-4-27 1,-3-8-24,-3 0 0,-21-66 1,23 85-74,-2 0 0,-1 1 1,-26-49-1,35 79-3,2 4-1,2 10-6,5 4-40,1 0 1,1 0-1,1-1 1,1 0-1,24 31 1,-4-14-433,50 47 0,-33-41-43,1-1-1,72 43 0,-47-41 48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1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86 18068,'4'-6'491,"-2"0"0,1 0 1,-1-1-1,1 1 0,-2-1 0,3-12 0,-4 18-392,0 0 0,0 0 0,0-1 0,0 1 0,0 0-1,0 0 1,0-1 0,0 1 0,-1 0 0,1 0 0,0 0 0,-1 0-1,1-1 1,-1 1 0,1 0 0,-1 0 0,0 0 0,-1-2-1,1 3 34,-1-1 0,1 0-1,0 1 1,-1-1-1,1 1 1,0-1-1,-1 1 1,1 0-1,-1-1 1,1 1-1,-1 0 1,1 0 0,-1 0-1,1 0 1,-1 0-1,1 1 1,0-1-1,-1 0 1,1 1-1,-3 0 1,-3 2 20,1 0 1,-1 0-1,1 0 1,0 1-1,0 0 0,0 1 1,0-1-1,1 1 1,0 0-1,0 0 1,0 1-1,0-1 0,1 1 1,-6 11-1,1-1-112,0 0 0,2 1-1,0 0 1,-8 29-1,10-26-41,1-1-1,2 0 0,0 1 0,0-1 0,2 1 0,2 22 1,-1-31-31,1 0 0,0 0 0,1 0-1,0 0 1,0 0 0,1-1 0,1 1 0,0-1 0,0 0 0,1 0 0,13 17 0,-15-23-49,-1 0-1,1-1 0,0 1 0,0-1 1,1 1-1,-1-1 0,1-1 0,-1 1 0,1-1 1,0 1-1,0-1 0,0-1 0,0 1 1,0-1-1,1 0 0,-1 0 0,0 0 0,1-1 1,-1 0-1,0 0 0,1 0 0,-1-1 1,0 1-1,0-1 0,1-1 0,-1 1 1,10-5-1,-2 0-121,0 0 0,-1-1 1,0-1-1,0 0 0,0 0 1,-1-1-1,-1-1 0,1 0 1,11-15-1,13-26-427,-5-5-114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2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21 232 15859,'0'0'62,"0"0"0,0 0-1,0 0 1,0 0 0,0 0-1,0 0 1,0 0-1,0 0 1,-1 0 0,1 0-1,0 0 1,0 1 0,0-1-1,0 0 1,0 0-1,0 0 1,0 0 0,0 0-1,0 0 1,-1 0 0,1 0-1,0 0 1,0 0-1,0 0 1,0 0 0,0 0-1,0 0 1,0 0 0,-1 0-1,1 0 1,0 0-1,0 0 1,0 0 0,0-1-1,0 1 1,0 0 0,0 0-1,0 0 1,0 0-1,-1 0 1,1 0 0,0 0-1,0 0 1,0 0 0,0 0-1,0 0 1,0-1-1,0 1 1,0 0 0,-4 21 1557,0 26 83,4-13-1248,1 0 0,1 0 0,2-1 0,1 1 1,12 39-1,-9-59-237,-8-14-209,0 0-1,0 1 0,0-1 1,0 0-1,0 0 1,1 0-1,-1 0 0,0 0 1,0 0-1,0 0 0,0 0 1,0 0-1,1 0 0,-1 0 1,0 0-1,0 0 0,0 0 1,0 0-1,1 0 0,-1 0 1,0 0-1,0 0 0,0 0 1,0 0-1,1 0 0,-1 0 1,0 0-1,0 0 1,0 0-1,0 0 0,0 0 1,1 0-1,-1-1 0,0 1 1,0 0-1,0 0 0,0 0 1,0 0-1,0 0 0,0 0 1,0-1-1,1 1 0,0-2 35,0 0-1,0-1 0,-1 1 1,1-1-1,0 1 0,-1-1 1,0 1-1,1-1 0,-1-2 1,-2-52 389,-2 1 0,-3 0 0,-19-77 0,18 106-330,6 21-62,0-1 1,0 1 0,0-1 0,0-8 0,4 25-45,0-1 0,1 1 0,0-1 1,1 1-1,0-1 0,1 0 0,7 12 0,-8-15 0,0 0-1,1 1 1,0-2-1,0 1 1,8 7 0,-12-12 5,1 0 0,-1 0 1,1 1-1,0-1 1,0 0-1,-1 0 1,1 0-1,0-1 0,0 1 1,0 0-1,0-1 1,0 1-1,0-1 1,0 0-1,0 1 1,0-1-1,0 0 0,0 0 1,0 0-1,0-1 1,0 1-1,0 0 1,0-1-1,0 0 1,3 0-1,0-3 0,0 1-1,0-1 1,-1 1-1,1-1 1,-1-1-1,1 1 1,-2-1 0,1 0-1,0 0 1,-1 0-1,4-6 1,3-9 22,14-36 1,-14 23-23,9-52 1,-11 47 7,-5 33-9,-1 11-8,-1 15-11,2 20 82,1-1 0,2 1 1,1-1-1,22 64 1,-26-96-38,0-1 1,0 1-1,1-1 1,0 0-1,1 0 1,-1 0-1,1 0 1,1-1-1,-1 0 1,10 8-1,-12-11-17,0-1-1,0 0 1,1 0-1,-1 0 0,1-1 1,-1 1-1,1-1 1,0 0-1,0 1 1,-1-2-1,1 1 0,0 0 1,0-1-1,0 0 1,0 0-1,0 0 0,0 0 1,-1-1-1,1 1 1,0-1-1,0 0 1,0 0-1,6-3 0,-4 1-73,1-1-1,-1 1 0,0-1 0,0 0 0,0 0 1,-1-1-1,1 0 0,-1 0 0,0 0 0,-1 0 0,1-1 1,-1 0-1,0 0 0,0 0 0,-1-1 0,0 1 0,0-1 1,0 1-1,-1-1 0,0 0 0,-1 0 0,1 0 1,-1 0-1,-1-1 0,1 1 0,-1 0 0,-1-9 0,-12-35-287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2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20484,'0'0'2057,"0"3"-1561,6 3-232,2 0 1344,6 0-1256,2 2-536,6 1-1120,2 1 1160,5 0-208,7 2-120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2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148 332 18396,'-7'1'581,"0"0"-1,0 0 1,-1 0 0,1 1 0,1 0 0,-1 0-1,0 1 1,1 0 0,-10 5 0,9-4-291,0 0 0,1 1 0,-1 0 1,1 0-1,0 0 0,0 1 0,-9 13 1,14-18-283,0 0 0,0 1 0,0-1 0,0 1 0,0-1 0,0 1 0,1-1 0,-1 1 0,1 0 0,-1-1 0,1 1 0,0 0 0,-1 0 0,1-1 0,0 1 0,0 0 0,0 0 0,1 2 1,-1-3-19,1 1 1,0-1-1,-1 0 1,1 0 0,0 1-1,0-1 1,0 0 0,0 0-1,0 0 1,0 0 0,0 0-1,0 0 1,0 0 0,0-1-1,1 1 1,-1 0 0,2 0-1,5 2-58,0-1-1,0 0 1,0 0-1,0-1 1,1 0-1,8 0 1,38 0-224,-16 0 84,47 5-1,-75-4 192,0 0 0,0 0 0,0 1 0,-1 1 0,1 0 0,-1 0 0,0 1 0,17 11 0,-24-15 37,-1 1 1,0 0-1,0 0 0,0-1 0,0 1 0,0 1 0,0-1 0,-1 0 0,1 0 0,-1 1 0,1-1 0,-1 0 0,0 1 0,0 0 1,0-1-1,0 1 0,-1-1 0,1 1 0,-1 0 0,1 0 0,-1-1 0,0 1 0,0 0 0,0 0 0,-1-1 0,1 1 0,-1 0 0,1 0 1,-1-1-1,0 1 0,0-1 0,0 1 0,0-1 0,-1 1 0,1-1 0,-1 1 0,-1 1 0,-2 3 61,0 0-1,-1 0 1,0 0-1,0-1 1,-1 0-1,0 0 1,0-1-1,0 0 1,0 0-1,-13 5 1,14-7-177,-1 0 0,1-1 0,-1 0 0,1 0-1,-1-1 1,-12 1 0,17-1 51,0-1 0,1-1 0,-1 1 0,0 0 0,0 0 0,0-1 0,1 1 0,-1-1 0,0 1 0,0-1 0,1 0 0,-1 0 0,1 0 0,-1 0 0,1 0 0,-1 0 0,1 0 0,-1 0 0,1-1 0,0 1 0,0 0 0,0-1 0,0 1 0,0-1 0,0 0 0,0 1 0,0-1 0,1 0 0,-2-2 0,-4-34-369,6-11-162</inkml:trace>
  <inkml:trace contextRef="#ctx0" brushRef="#br0" timeOffset="1">433 210 17468,'21'23'2144,"-3"20"-1064,-1 6-447,0 1 1519,3 1-680,-2-7-696,1-4-327,-5-16-649,-2-10-433,-6-14 1370,-6-12-833,-18-17-136,-8-6-81</inkml:trace>
  <inkml:trace contextRef="#ctx0" brushRef="#br0" timeOffset="2">287 0 19876,'-4'9'2041,"2"4"-1313,1 2-360,1-4 1184,0-1-824,6-4-1016,3-3-688,2-7 816,2-4-264,7-7-200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2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16588,'2'2'242,"0"0"1,0 0-1,0 1 1,0-1-1,0 0 1,0 1-1,-1-1 1,0 1-1,1-1 1,-1 1-1,0 0 1,0 0 0,0-1-1,0 1 1,-1 0-1,1 0 1,-1 0-1,0 4 1,0 6 631,-1-1-1,-1 1 1,-3 14 0,3-16-599,0 0 0,1 0 0,-1 15 0,3-25-308,-1 0-1,0-1 1,0 1 0,0 0 0,1 0-1,-1-1 1,0 1 0,1 0 0,-1-1-1,0 1 1,1 0 0,-1-1-1,1 1 1,-1-1 0,1 1 0,-1-1-1,1 1 1,0-1 0,-1 1 0,1-1-1,0 1 1,-1-1 0,1 0 0,0 0-1,0 1 1,-1-1 0,1 0 0,0 0-1,0 0 1,-1 1 0,1-1 0,0 0-1,0 0 1,-1 0 0,1-1 0,1 1-1,37-6-731,-22 3 582,9 0 277,1 1 0,0 2 0,-1 0 0,1 2 0,-1 1 0,0 1 0,46 13 0,-67-15-1,-1 0 0,1 0 0,0 0 0,-1 1 0,1-1 0,-1 1 0,0 0 0,1 1-1,-2-1 1,1 0 0,4 5 0,-7-5-20,1-1 0,-1 1 0,1 0 0,-1-1-1,0 1 1,0 0 0,0 0 0,0 0 0,0-1-1,0 1 1,-1 0 0,0 0 0,0 0 0,0 0 0,0 0-1,0 0 1,0 0 0,-1 0 0,1 0 0,-2 4-1,-2 5 116,-1-1-1,0 0 1,-1 0-1,0-1 0,0 0 1,-1 0-1,-1 0 1,-12 12-1,7-8-110,-1-1 0,-1 0 0,-1-1 0,-23 15 0,29-22-76,1 0 1,-1-1 0,0 0 0,-1 0-1,-19 3 1,-3-5-78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2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2487 378 7338,'-8'-21'496,"0"0"0,-2 1 0,-1 0 1,0 1-1,-1 0 0,-2 1 0,1 0 1,-2 1-1,0 0 0,-2 1 0,1 1 1,-2 1-1,0 0 0,-29-16 0,20 15-78,-1 1 0,0 1-1,0 2 1,-1 0 0,-1 2 0,0 2-1,0 0 1,0 2 0,-1 2-1,-35-1 1,25 6-296,-1 1-1,1 3 0,1 1 1,-1 2-1,1 1 0,-49 21 1,-1 7-94,-130 75 1,131-59-23,2 4 1,3 3-1,-143 137 1,134-102 26,4 3 0,-121 178 0,157-195 45,5 3-1,3 2 1,5 1-1,3 2 0,4 2 1,4 1-1,4 1 1,4 2-1,-15 186 1,30-170-11,5-1 0,5 1 0,5-1 0,4 0 1,6-1-1,4-1 0,5-1 0,59 147 0,-57-185-51,3-1-1,3-2 0,3-1 0,2-2 1,4-2-1,2-2 0,83 82 0,-86-101-15,1-3 0,2-1-1,2-2 1,55 29 0,-60-41-2,0-3 0,1-1 0,0-2-1,2-2 1,66 12 0,-78-21-11,0-2 0,0-1 0,62-3 0,-74-2 17,1-1 1,-1-1-1,0-1 0,0-1 0,-1-1 0,37-17 1,-30 9 78,-1-1 0,-1-2 0,0 0 0,-2-2 0,36-34 0,-28 19 84,-1 0 0,-3-2-1,31-50 1,-11 3 169,-4-2-1,-4-3 0,33-101 1,-4-30 126,-9-3 1,-10-2-1,-9-2 0,-11-2 0,4-390 1,-43 329-407,1 204 4,-26-121 1,22 159-165,-3 0 0,-1 1-1,-40-82 1,39 98-118,-2 1-1,-1 0 1,-2 2 0,0 0-1,-2 2 1,-33-31-1,38 41 75,-1 1-1,0 1 1,-1 1-1,-38-19 1,-1 10-358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2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14651,'39'379'4298,"60"91"-2169,-37-212-1369,15 138 416,-2-9-197,-29-213-545,2 13-1251,-48-184-124,-1-3 511,-4-7-90,-37-72-515,-1 11 339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2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17 672 15347,'-2'-3'167,"0"0"0,0 0-1,1 0 1,-1 0 0,1 0-1,-1-1 1,1 1 0,0 0 0,0-1-1,1 1 1,-1-1 0,1 1-1,-1-1 1,1 1 0,0-1 0,1 1-1,-1-1 1,1 1 0,-1-1-1,1 1 1,0-1 0,0 1-1,0 0 1,1-1 0,-1 1 0,1 0-1,4-6 1,25-35 1325,0 0-455,-2 0-1,32-64 0,3-68-5,-22 54-683,-41 118-344,1 0 0,-1 0 0,1 1 0,0-1 1,0 1-1,4-5 0,-6 8-5,1-1 1,-1 1-1,1 0 0,-1-1 1,1 1-1,-1-1 1,1 1-1,-1 0 0,1-1 1,-1 1-1,1 0 1,0 0-1,-1 0 0,1-1 1,-1 1-1,1 0 0,0 0 1,-1 0-1,1 0 1,0 0-1,0 0-1,0 1 0,0-1 0,0 1 0,0-1 0,0 1 0,0-1 0,0 1 0,0-1 0,-1 1 0,1 0 0,0 0 0,0-1 0,-1 1 0,1 0 0,0 0 0,-1 0 0,1 1 0,10 19-23,0 0 0,-2 1-1,9 30 1,0-2-11,36 90-614,6-3 0,79 132 0,-127-250 410,1-1 1,19 22-1,-9-15-252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4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67 173 12219,'-8'-10'6604,"14"33"-2383,-2-6-3807,22 182 2499,-16-108-2617,-5-37-228,-4-35-154,0-1 0,2 0 0,0 1 0,0-1 0,10 27 0,-12-45 77,-1 0 0,0 0 0,0 0 1,0 1-1,0-1 0,0 0 0,0 0 0,0 0 0,0 0 0,0 1 1,0-1-1,0 0 0,0 0 0,1 0 0,-1 0 0,0 0 1,0 0-1,0 1 0,0-1 0,0 0 0,1 0 0,-1 0 0,0 0 1,0 0-1,0 0 0,0 0 0,1 0 0,-1 0 0,0 0 1,0 0-1,0 0 0,0 0 0,1 0 0,-1 0 0,0 0 0,0 0 1,0 0-1,1 0 0,-1 0 0,0 0 0,0 0 0,0 0 1,0 0-1,1 0 0,-1 0 0,0 0 0,0 0 0,0 0 1,0-1-1,0 1 0,1 0 0,-1 0 0,0 0 0,0 0 0,0 0 1,0-1-1,0 1 0,0 0 0,0 0 0,0 0 0,0 0 1,1-1-1,-1 1 0,0 0 0,0 0 0,0-1 0,5-13-409,-4 1 16,0-1-1,-1 1 0,0 0 1,-4-27-1,-17-59-1411,12 57 1032,-9-35-641,-2 2 0,-36-86 0,52 153 1521,3 6 5,0 0 0,0 0 0,0 0 0,0 0 0,1 0 1,-1 0-1,1 0 0,-1 0 0,1 0 0,0-3 0,2 8 378,0-1-1,0 1 1,0-1-1,0 0 0,0 0 1,1 0-1,-1 0 1,1 0-1,-1 0 0,5 1 1,0 1 36,0 0 0,0 0 0,0-1 0,11 3 0,-12-5-331,1-1 0,0 1 0,0-1 0,0-1 0,-1 0 0,1 0 0,0 0 0,-1-1 0,1 1 0,-1-2 1,1 1-1,-1-1 0,10-6 0,8-5 241,44-35 1,-49 35-290,-6 2-160,-11 9-45,0 1-1,1 0 0,-1 0 1,1 0-1,-1 0 0,1 0 1,0 1-1,-1-1 0,1 1 1,0 0-1,0 0 0,4-1 1,-7 1 29,0 1 1,1 0 0,-1 0-1,0 0 1,0 0-1,1 0 1,-1 0 0,0 0-1,0 0 1,0 0 0,1 0-1,-1 0 1,0 0-1,0 0 1,0 0 0,1 0-1,-1 0 1,0 0 0,0 1-1,0-1 1,1 0-1,-1 0 1,0 0 0,0 0-1,0 0 1,1 0 0,-1 1-1,0-1 1,0 0-1,0 0 1,0 0 0,0 0-1,1 1 1,-1-1 0,0 0-1,0 0 1,0 0-1,0 1 1,0-1 0,0 0-1,0 0 1,0 0 0,0 1-1,-5 11-1404,-13 10-738,-7 2-60,-2-1 0,-49 34 0,22-18 1047,38-27 1015,-2 0 442,1 1 1,1 1 0,0 1 0,1 0 0,0 0 0,-14 21 0,28-34-149,0-1 0,0 1 0,0 0 0,0-1 0,0 1-1,0 0 1,1 0 0,-1 0 0,1 0 0,-1 0 0,1 0 0,0 0 0,-1 0 0,1 0 0,0 0 0,1 2 0,-1-3-19,1 0 1,-1 0 0,1 0-1,-1 0 1,1 0-1,-1 0 1,1-1 0,0 1-1,-1 0 1,1 0-1,0-1 1,0 1 0,-1 0-1,1-1 1,0 1-1,0-1 1,0 1 0,0-1-1,0 0 1,0 1 0,0-1-1,1 0 1,5 1 215,-1 0 0,0-1 1,1 1-1,-1-2 1,1 1-1,-1-1 0,1 0 1,5-2-1,22-7 969,54-25-1,-63 24-1257,1 1 0,-1 1 0,52-12 0,-68 22-244,-8-1 213,-1 0 0,0 0 0,0 1 1,0-1-1,0 0 0,0 0 0,0 0 0,0 0 0,0 1 0,1-1 0,-1 0 0,0 0 0,0 0 0,0 0 1,0 1-1,0-1 0,0 0 0,0 0 0,0 0 0,0 0 0,0 1 0,0-1 0,0 0 0,0 0 1,0 0-1,0 0 0,-1 1 0,1-1 0,0 0 0,0 0 0,0 0 0,0 0 0,0 0 0,0 1 0,0-1 1,0 0-1,-1 0 0,1 0 0,-9 9-371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4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16900,'1'3'224,"0"-1"0,1 1 1,0-1-1,0 1 0,0-1 1,0 0-1,0 0 0,0 0 1,0 0-1,1 0 1,-1 0-1,1 0 0,-1-1 1,1 1-1,0-1 0,0 0 1,-1 0-1,1 0 0,6 1 1,-4-2 49,0 0 0,0 0 0,0 0 0,0-1 0,0 0 0,0 0 0,-1 0 0,1 0 0,0-1 0,0 0 0,6-4 0,5-2 35,-1-1 0,-1 0 0,1-2 0,-2 0 0,20-18 0,-18 12-953,0 0 0,-1-1 0,23-39-1,-26 37-164,0-1-1,-2 0 0,-1-1 0,0 1 0,-2-2 0,0 1 1,-2-1-1,0 1 0,1-38 0,-7 48 1635,-1 20 639,-3 22 335,4-7-1114,1 0 1,1 0-1,1 0 1,1 0-1,1 0 0,11 42 1,-13-62-637,1 0 0,-1 0 0,0 0-1,1 0 1,-1 0 0,1 0 0,0-1 0,0 1 0,0 0-1,0-1 1,1 0 0,3 4 0,-5-6-34,0 1 1,1 0-1,-1-1 1,0 0-1,0 1 1,0-1-1,1 0 1,-1 1-1,0-1 0,1 0 1,-1 0-1,0 0 1,0 0-1,1 0 1,-1-1-1,0 1 1,0 0-1,1 0 0,-1-1 1,0 1-1,0-1 1,0 1-1,1-1 1,-1 0-1,0 1 1,0-1-1,0 0 1,0 0-1,0 0 0,0 1 1,0-1-1,-1 0 1,2-2-1,5-6 39,0-1 1,-1 1-1,0-1 0,-1 0 0,0 0 0,-1 0 1,6-21-1,14-79 328,-23 102-348,6-14 74,-7 22-105,1 0-1,-1 1 1,0-1 0,1 0-1,-1 1 1,0-1-1,1 1 1,-1-1 0,0 0-1,1 1 1,-1-1-1,0 1 1,0-1 0,0 1-1,0-1 1,1 1-1,-1-1 1,0 1 0,0-1-1,0 1 1,0-1-1,0 1 1,0 0 0,4 50 50,-3-47-48,0 13 8,1 22 176,9 45 1,-11-83-179,0 0 0,0 0 0,0 0 1,0 0-1,1 0 0,-1 0 0,0 0 0,1 0 0,-1-1 0,0 1 0,1 0 0,-1 0 0,1 0 1,0 0-1,-1-1 0,1 1 0,0 0 0,-1-1 0,1 1 0,0 0 0,1 0 0,-1-1 0,0 0-1,-1 0 1,1 0 0,0 0-1,0 0 1,0 0 0,0 0-1,0 0 1,-1 0-1,1-1 1,0 1 0,0 0-1,0-1 1,0 1-1,-1 0 1,1-1 0,0 1-1,-1-1 1,2 0-1,4-5 64,1 0 0,-2 0-1,11-13 1,-12 14-45,18-24 93,-10 12-54,2 0 1,0 0-1,1 2 1,22-20-1,-11 22 132,-23 12-170,-1 0 0,1 0 0,-1 0 0,1 0 0,-1 0 0,0 0 0,0-1-1,0 1 1,0-1 0,0 1 0,0-1 0,0 0 0,0 0 0,0 0 0,-1 0 0,2-2 0,1-4 73,-1 0 0,0 1 0,0-1 0,-1 0 0,0 0 0,1-13 0,-2 17-47,-1-1 1,1 0-1,-1 1 1,0-1-1,-1 1 0,1-1 1,-1 1-1,0-1 1,0 1-1,0-1 0,-1 1 1,1 0-1,-4-6 1,5 10-62,0 0 1,0-1 0,0 1 0,0 0 0,0 0-1,0 0 1,0-1 0,0 1 0,0 0 0,-1 0-1,1-1 1,0 1 0,0 0 0,0 0 0,0 0 0,0 0-1,-1-1 1,1 1 0,0 0 0,0 0 0,0 0-1,-1 0 1,1 0 0,0 0 0,0 0 0,0-1-1,-1 1 1,1 0 0,0 0 0,0 0 0,-1 0-1,1 0 1,0 0 0,0 0 0,0 0 0,-1 0 0,1 0-1,0 0 1,0 0 0,-1 0 0,1 0 0,0 1-1,0-1 1,0 0 0,-1 0 0,1 0 0,0 0-1,0 0 1,0 0 0,-1 1 0,1-1 0,0 0-1,0 0 1,0 0 0,0 0 0,0 1 0,-1-1 0,1 0-1,0 0 1,0 0 0,0 1 0,0-1 0,0 0-1,0 0 1,0 1 0,-1 15-1353,2-15 1121,0 1 1,0 0-1,0-1 1,0 1-1,1-1 1,-1 0-1,1 1 1,-1-1-1,1 0 0,-1 0 1,1 0-1,0 0 1,-1 0-1,1 0 1,0 0-1,0-1 1,0 1-1,0-1 1,0 1-1,0-1 0,0 0 1,0 1-1,-1-1 1,1 0-1,0 0 1,3-1-1,5 0-837,0 0-1,0-1 0,17-4 1,45-20-2141,-25 2 7260,-55 28-2289,-17 14 101,18-10-1416,1 0-1,0 0 1,0 1 0,0 0-1,1 0 1,-7 18-1,10-23-367,1 1 1,-1 0-1,1-1 0,0 1 0,0 0 1,1 0-1,-1 0 0,1 0 0,0 0 1,1 0-1,-1 0 0,1 0 0,0-1 0,0 1 1,0 0-1,4 6 0,-4-9-54,0 1 0,0-2 0,1 1 0,-1 0 0,0 0 0,1 0-1,0-1 1,0 1 0,-1-1 0,1 1 0,0-1 0,0 0 0,0 1 0,0-1 0,0 0 0,1 0 0,-1-1-1,0 1 1,0 0 0,1-1 0,-1 0 0,0 1 0,0-1 0,1 0 0,-1 0 0,1 0 0,-1 0-1,0-1 1,0 1 0,1-1 0,-1 1 0,3-2 0,4-1 11,0 0-1,0-1 1,-1 0 0,1 0 0,-1-1 0,14-9-1,-11 5 28,0-1 0,-1 0 0,0-1 0,0 0 0,11-17 1,-16 21-13,0 0 0,-1 0 0,0-1 1,-1 0-1,0 0 0,0 0 1,-1 0-1,1 0 0,-2 0 1,2-15-1,-3 20-27,0 0 1,0 0-1,0 1 1,-1-1-1,1 0 1,-1 0-1,0 0 1,0 0-1,0 0 0,0 1 1,0-1-1,-1 0 1,1 1-1,-1-1 1,0 1-1,1 0 1,-1-1-1,0 1 0,-1 0 1,1 0-1,0 0 1,0 0-1,-1 1 1,1-1-1,-1 1 1,0-1-1,1 1 1,-1 0-1,0 0 0,0 0 1,-3 0-1,2 0-17,1 1-1,0-1 1,-1 1-1,1 0 0,0 0 1,-1 0-1,1 1 1,-1-1-1,1 1 0,0 0 1,0-1-1,-1 2 0,1-1 1,0 0-1,0 1 1,0-1-1,0 1 0,0 0 1,1 0-1,-1 0 1,0 0-1,1 0 0,0 1 1,-1-1-1,1 1 1,0 0-1,-2 4 0,3-7-32,1 1 0,-1 0 0,1 0 0,-1 0 0,1-1 0,-1 1 0,1 0 0,0 0 0,0 0 0,-1 0 0,1 0 0,0 0 0,0 0 0,0 0 0,0 0 0,0-1 0,0 1 0,0 0 0,0 0 0,0 0 0,1 0 0,-1 0 0,0 0 0,0 0 0,1 0 0,-1-1 0,1 1 0,-1 0 0,1 0 0,-1 0 0,1-1 0,-1 1 0,1 0 0,0-1 0,-1 1 0,1 0 0,0-1 0,0 1 0,0-1 0,-1 1 0,1-1 0,0 0 0,0 1 0,0-1 0,0 0 0,0 0 0,0 1 0,-1-1 0,1 0 0,2 0 0,2 1-278,1 0 1,0-1 0,-1 0-1,1 0 1,0 0-1,10-2 1,53-21-1114,-27 9 635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17 21149,'-2'-1'290,"1"-1"1,-1 1-1,1-1 1,-1 1-1,0 0 1,0 0-1,0-1 1,1 1-1,-1 0 1,0 1-1,0-1 1,-1 0-1,1 1 1,0-1-1,0 1 1,0-1-1,0 1 1,0 0-1,0 0 1,-3 0-1,-2 1 129,0-1-1,0 1 0,0 0 1,-13 4-1,7 0-264,1 0 0,1 0 0,-1 2 0,1-1-1,0 1 1,0 1 0,-15 14 0,18-15-152,1 0 1,0 0-1,0 1 0,1 1 1,0-1-1,1 1 0,-1 0 0,2 0 1,-1 0-1,-3 13 0,7-20-18,1-1 0,-1 1 0,1 0 0,-1 0-1,1 0 1,0 0 0,0 0 0,0 0 0,0 0 0,0 0-1,0 0 1,0 0 0,1 0 0,-1-1 0,1 1-1,0 0 1,-1 0 0,1 0 0,0-1 0,0 1 0,0 0-1,2 2 1,0-2-17,-1 1-1,1-1 0,0 0 1,1 0-1,-1 0 0,0-1 0,1 1 1,-1-1-1,1 1 0,-1-1 1,5 1-1,57 8-344,-45-8 253,1 1 0,38 12 0,-54-14 133,-1 1 0,1-1 0,-1 1 0,0 1-1,0-1 1,1 1 0,-2-1 0,1 1 0,0 0-1,0 0 1,-1 1 0,0-1 0,0 1 0,0 0 0,0 0-1,0 0 1,3 7 0,-5-8 20,1 1 1,-1 0 0,0-1-1,0 1 1,0 0-1,-1-1 1,1 1-1,-1 0 1,0 0 0,0 0-1,0-1 1,-1 1-1,1 0 1,-1 0-1,0-1 1,0 1 0,-3 6-1,1-5 22,1 0 0,-1-1 0,-1 1 0,1-1 0,-1 1 0,0-1 0,0 0 0,0-1 0,0 1 0,-1-1 0,-5 4 0,3-3-58,-1 1 0,0-1 0,0-1 1,0 0-1,0 0 0,-1 0 0,1-1 0,-1 0 0,0-1 0,1 0 0,-1 0 1,0-1-1,0 0 0,1-1 0,-12-2 0,17 3-97,1-1 1,-1 0-1,1 0 0,-1 0 0,1 0 0,0 0 1,-1-1-1,1 1 0,0-1 0,0 1 0,0-1 1,0 0-1,0 0 0,1 0 0,-1 0 1,0 0-1,1 0 0,-2-4 0,1 1-32,0 1 0,1-1 0,0 1 0,0-1-1,0 0 1,0 0 0,1 1 0,0-1 0,1-8 0,1-3-106,1 0 0,0 0-1,2 0 1,0 1 0,8-19 0,23-37-752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4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15299,'0'-1'2689,"3"-2"-1281,5-5-416,4-1 2489,7-2-1753,4-1-247,6 3-457,1 1-216,2 2-400,-1-2-232,-5 1-1312,-6-1 1056,-14-6-120,-6-6-104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4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27 18700,'1'-1'131,"-1"0"0,0 0-1,0 0 1,0 0 0,0 0 0,0 0 0,0 1 0,0-1-1,-1 0 1,1 0 0,0 0 0,0 0 0,-1 0-1,1 0 1,0 0 0,-1 1 0,1-1 0,-1 0-1,1 0 1,-1 1 0,0-1 0,1 0 0,-1 1 0,0-1-1,1 0 1,-1 1 0,0-1 0,0 1 0,1-1-1,-1 1 1,0-1 0,0 1 0,0 0 0,0 0 0,0-1-1,0 1 1,1 0 0,-1 0 0,0 0 0,0 0-1,0 0 1,0 0 0,0 0 0,0 0 0,0 0-1,0 0 1,0 1 0,0-1 0,1 0 0,-1 1 0,-1 0-1,-4 1 172,1 0 0,-1 1 0,1 0 0,0 0 0,-1 0 0,2 1 0,-6 4 0,-1 3-255,0 2-1,1-1 1,0 2-1,1-1 1,0 1-1,1 1 1,1-1-1,1 1 1,0 1-1,0-1 1,2 1 0,0 0-1,1 0 1,0 0-1,1 0 1,1 1-1,1-1 1,0 0-1,1 1 1,5 21 0,-5-32-47,0 0 1,1 0-1,0-1 1,0 1 0,0-1-1,1 1 1,0-1 0,0 0-1,0 0 1,8 9-1,-9-12-15,0 1-1,1-2 1,-1 1 0,0 0-1,1 0 1,-1-1-1,1 1 1,0-1-1,-1 0 1,1 0-1,0 0 1,0 0-1,0 0 1,0-1 0,0 1-1,0-1 1,-1 0-1,1 0 1,0 0-1,0 0 1,0 0-1,0-1 1,6-1-1,-2 0-159,0-1-1,0-1 0,-1 1 1,1-1-1,-1 0 0,0-1 1,0 1-1,0-1 0,0 0 1,-1-1-1,8-9 0,0-2-351,-1-1-1,20-37 0,-6-5-115,-5-1-261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4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18620,'3'46'2737,"0"3"-19,15 79-1,-12-100-2141,5 58-1,-1-137-231,6-28 149,-3-1 0,2-93 0,-18 182 147,2-7-378,5 9-289,-1-5 22,0 0 0,0-1 0,0 1 0,1-1 0,0 1 0,0-1 0,0-1 0,10 9 0,-12-11 5,0-1-1,-1 0 0,1 0 1,0 1-1,0-2 0,0 1 0,0 0 1,-1 0-1,1 0 0,0-1 0,1 1 1,-1-1-1,0 0 0,0 0 1,0 1-1,0-1 0,0 0 0,0-1 1,0 1-1,0 0 0,0-1 0,0 1 1,0-1-1,0 0 0,0 1 1,0-1-1,0 0 0,0 0 0,0 0 1,-1 0-1,3-2 0,4-5 2,0 0-1,-1 0 1,1 0 0,-2-1-1,1 0 1,-1 0-1,6-13 1,29-72 42,-40 92-43,2-5 1,2-8 0,-2 13-3,-2 10-4,5 136-49,-3-121 65,1 0 0,0-1 0,2 0 0,11 29 1,-15-47-11,0 0 0,0 0 1,0-1-1,0 1 1,0-1-1,1 0 1,-1 1-1,1-1 1,0 0-1,0 0 1,1-1-1,4 4 1,-7-5-32,1 0 1,-1-1 0,0 1 0,1-1 0,-1 1 0,1-1-1,-1 1 1,1-1 0,-1 0 0,1 0 0,-1 0-1,1 0 1,0 0 0,-1 0 0,1 0 0,-1-1 0,1 1-1,-1 0 1,1-1 0,-1 0 0,0 1 0,1-1 0,-1 0-1,1 1 1,-1-1 0,0 0 0,0 0 0,0 0 0,1 0-1,-1 0 1,0 0 0,0-1 0,0 1 0,-1 0-1,2-3 1,2-2-289,0 0-1,-1 0 1,0-1-1,-1 1 1,1-1-1,-1 0 1,-1 1-1,3-15 0,-3 5-85,0-1 0,-3-29 0,-4-8-573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4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18340,'-1'0'56,"1"0"1,0 0-1,0 0 0,0 0 1,0 0-1,0 0 0,-1 0 0,1 0 1,0 0-1,0 0 0,0 0 1,0 0-1,-1 0 0,1 0 1,0 0-1,0 0 0,0 0 1,0 0-1,-1 0 0,1 0 1,0 0-1,0 0 0,0 0 1,0 0-1,0 0 0,-1 0 1,1 0-1,0 0 0,0 0 1,0 0-1,0 1 0,0-1 1,0 0-1,-1 0 0,1 0 1,0 0-1,0 0 0,0 0 0,0 1 1,0-1-1,0 0 0,0 0 1,-1 11 916,5 13 742,-3-21-1608,1-1-1,-1 1 0,1 0 0,-1-1 0,1 1 1,0-1-1,0 1 0,0-1 0,0 0 1,1 0-1,-1 0 0,1 0 0,-1 0 0,1-1 1,-1 1-1,4 0 0,-1 0-212,-1 0 1,1-1-1,0 0 0,0 0 1,0-1-1,0 1 0,0-1 0,0 0 1,6-1-1,1 0-456,-1-2 0,1 1 0,0-1 0,-1-1 0,0 0 0,0-1 0,16-9 0,-22 11 335,9-5-628,26-20 0,-46 47 3689,-39 84 1914,40-90-4394,1 1 0,0-1 0,1 1 0,0 1-1,0 24 1,3-38-347,-1 0-1,1 0 0,0-1 1,0 1-1,0 0 0,0 0 1,0 0-1,1 0 0,-1-1 1,0 1-1,0 0 0,0 0 1,1-1-1,-1 1 0,0 0 1,1 0-1,-1-1 1,1 1-1,-1 0 0,1-1 1,-1 1-1,1-1 0,-1 1 1,1-1-1,0 1 0,-1-1 1,1 1-1,0-1 0,0 1 1,-1-1-1,1 0 0,0 1 1,0-1-1,-1 0 0,1 0 1,0 0-1,0 1 1,0-1-1,-1 0 0,1 0 1,0 0-1,0 0 0,0 0 1,-1-1-1,1 1 0,0 0 1,0 0-1,-1 0 0,1-1 1,1 0-1,6-2-108,1 0-1,-1-1 1,14-8-1,-8 4-21,-12 7 113,17-8-208,1 0-1,27-7 0,-43 15 216,1 0-1,-1 0 0,1 0 1,0 0-1,-1 1 0,1-1 1,0 1-1,0 0 0,-1 1 1,1-1-1,0 1 0,-1 0 0,1 0 1,-1 1-1,1-1 0,-1 1 1,5 2-1,-7-2 41,0-1 0,-1 1-1,1 0 1,0 0 0,-1 0 0,0 0 0,1 0 0,-1 0-1,0 0 1,0 0 0,0 1 0,0-1 0,0 0-1,-1 1 1,1-1 0,-1 0 0,0 1 0,1-1 0,-1 1-1,0-1 1,0 0 0,-1 1 0,1-1 0,0 1-1,-1-1 1,1 0 0,-1 1 0,-1 2 0,-2 7 167,-1-1 0,0 0 0,0-1 0,-9 13 0,5-8 66,-1-2 1,-12 14 0,19-23-243,-1 0 0,0 0 0,0 0 0,0-1 0,-1 0 0,1 0 0,-1 0-1,1-1 1,-1 1 0,-8 2 0,12-5-83,0 1-1,0-1 1,0 0 0,-1 0-1,1 0 1,0 1-1,0-1 1,-1 0-1,1-1 1,0 1 0,0 0-1,0 0 1,-1 0-1,1-1 1,0 1-1,0-1 1,0 1-1,0-1 1,-1 1 0,1-1-1,0 1 1,0-1-1,0 0 1,0 0-1,1 0 1,-1 0 0,0 1-1,0-1 1,0 0-1,1 0 1,-1-1-1,0 1 1,1 0-1,-1 0 1,1 0 0,-1 0-1,1 0 1,-1-3-1,0-2-211,0-1 0,0 0 0,0 0 0,1 0-1,0-12 1,5-27-477,8-8-249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4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21373,'15'18'2400,"-4"11"-1608,-11 14-360,2 4 1441,-2 6-1041,3-1-136,0-7-464,3-2-136,0-15-472,-3-10-168,3-13-824,0-5-401,-3-11 1313,0-3-376,-3-1-96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186 109 20908,'3'-14'1503,"2"-6"121,-1 0 0,2-22 0,-6 42-1544,0-1 0,0 1 1,0-1-1,0 0 0,0 1 0,1-1 0,-1 1 0,-1-1 0,1 1 0,0-1 1,0 1-1,0-1 0,0 1 0,0-1 0,0 1 0,-1-1 0,1 1 0,0-1 1,0 1-1,-1-1 0,1 1 0,0 0 0,-1-1 0,0 0 0,-9 5 690,-9 20-405,6-5-311,1 1 1,1 0-1,1 1 0,1 0 1,1 1-1,-11 43 0,19-63-61,-1-1 0,1 0 0,0 0-1,0 0 1,0 0 0,0 0 0,0 1-1,0-1 1,0 0 0,0 0 0,1 0-1,-1 0 1,0 1 0,1-1 0,-1 0-1,1 0 1,-1 0 0,1 0 0,-1 0-1,1 0 1,0 0 0,0 0 0,-1-1-1,1 1 1,0 0 0,0 0 0,0 0-1,0-1 1,0 1 0,0-1 0,0 1-1,0-1 1,0 1 0,0-1 0,0 1-1,0-1 1,0 0 0,1 0 0,-1 1-1,0-1 1,0 0 0,2 0 0,7-1-62,-1 1 0,1-1 0,-1-1 0,14-3 0,-4 1-7,-6 2-16,0 1-1,0 0 1,1 0-1,25 3 1,-36-1 88,0-1-1,0 0 1,-1 1 0,1 0 0,0-1-1,-1 1 1,1 0 0,0 0-1,-1 1 1,0-1 0,1 0 0,-1 1-1,0 0 1,1-1 0,-1 1-1,0 0 1,0 0 0,0 0 0,-1 1-1,1-1 1,0 0 0,-1 1 0,0-1-1,1 0 1,-1 1 0,0 0-1,0-1 1,-1 1 0,1 0 0,0 3-1,-1-1 10,0 0 0,0 0-1,-1 0 1,0 0 0,0 0-1,0 0 1,-1-1 0,1 1-1,-1 0 1,0-1 0,-1 1-1,1-1 1,-1 0-1,0 0 1,0 0 0,0 0-1,-6 6 1,2-4-55,1 1-1,-1-2 1,0 1-1,-1-1 0,1 0 1,-1 0-1,0-1 1,0 0-1,-10 2 1,10-4 54,0 0 1,0-1-1,-1 0 0,1 0 1,-1-1-1,1 0 0,-1-1 1,1 0-1,0 0 0,-1-1 1,1 0-1,0 0 0,0-1 1,0 0-1,0-1 1,1 0-1,0 0 0,-12-8 1,-44-38-103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9:4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20028,'24'4'2577,"-1"7"-1625,-9 3-376,0 0 2441,-11-4-2233,-6-2 64,-17-3-464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0:0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55 18884,'0'-4'249,"-1"1"0,1-1 0,-1 1 0,0 0 0,0-1 0,0 1 0,0 0 0,-1-1 0,1 1 0,-4-5 0,4 7-170,-1 0 1,1 0 0,0 0-1,0 0 1,-1 0 0,1 0 0,0 0-1,-1 0 1,1 1 0,-1-1-1,1 1 1,-1-1 0,1 1-1,-1-1 1,1 1 0,-1 0-1,1 0 1,-1 0 0,0 0 0,1 0-1,-1 0 1,1 0 0,-1 0-1,0 1 1,1-1 0,-3 1-1,-2 2 73,-1 0-1,1 0 0,0 0 0,0 1 1,0 0-1,0 0 0,0 0 0,1 1 0,0-1 1,-6 8-1,-9 11-36,-16 26-1,36-49-112,-23 35 15,1 1 0,2 0 0,2 2 0,1 0 0,2 1 0,-16 61 0,27-80 4,0 0-1,2 1 1,0-1-1,2 29 1,0-43-30,0 1 1,1-1-1,-1 0 1,1 0 0,1 1-1,-1-1 1,1 0-1,0 0 1,1-1 0,0 1-1,-1 0 1,2-1-1,-1 0 1,1 1-1,-1-1 1,1-1 0,1 1-1,6 5 1,-7-7-90,0-1 1,0 0 0,1 0-1,-1-1 1,1 1 0,-1-1-1,1 0 1,-1-1 0,1 1-1,0-1 1,-1 1 0,1-1-1,0-1 1,8-1 0,-2 1-20,0-2 0,0 0 0,0 0 1,0-1-1,10-5 0,19-15-344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0:0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84 13731,'0'-1'260,"0"-1"-1,0 1 1,0-1-1,-1 1 1,1-1-1,-1 1 1,1-1 0,-1 1-1,1-1 1,-1 1-1,0 0 1,0-1-1,0 1 1,0 0 0,0 0-1,0 0 1,0 0-1,0 0 1,0 0 0,0 0-1,-1 0 1,1 0-1,-3-1 1,1 1 5,0 1-1,0-1 1,0 1 0,0 0 0,0 0 0,0 0-1,0 1 1,0-1 0,0 0 0,0 1 0,-5 2-1,-3 0-94,0 1 0,0 0 0,1 0 0,0 1 0,0 1 0,0 0 1,1 0-1,-1 1 0,2 0 0,-1 0 0,1 1 0,0 1 0,0-1 0,1 1 0,0 0 0,1 1 0,-8 15 0,3-4-82,1 1 1,1 0-1,-9 31 1,14-39-69,1 0 0,1 1 0,0-1 0,1 1 1,0 0-1,3 24 0,-2-36-16,1 0 0,-1 0 0,1 0 0,0 0 0,-1 0 0,1 0 0,1 0 0,-1 0 0,0 0 0,1-1 0,-1 1 0,1-1 0,0 1 0,2 2 0,-2-4-2,-1 0-1,0-1 1,1 1 0,-1 0 0,0 0-1,1-1 1,-1 1 0,1-1-1,-1 0 1,1 1 0,0-1 0,-1 0-1,1 0 1,-1 0 0,1 0 0,-1 0-1,1 0 1,0 0 0,-1-1-1,1 1 1,-1 0 0,1-1 0,-1 1-1,1-1 1,-1 0 0,0 1 0,1-1-1,-1 0 1,2-1 0,5-4 10,-1 0-1,0 0 1,0 0 0,-1 0 0,0-1 0,0 0 0,-1-1-1,1 1 1,6-16 0,1-2 114,16-51-1,-20 47 132,8-58-1,-11 48-31,-6 37-216,1 1 0,0-1 0,0 0 0,-1 0 0,1 1 0,0-1 0,0 0 0,1 1-1,-1-1 1,0 1 0,0-1 0,1 1 0,-1 0 0,1 0 0,-1-1 0,1 1 0,0 0 0,-1 0 0,1 1 0,0-1 0,0 0 0,3 0 0,5-2-16,0 0 0,20-2-1,-20 4 18,3-1-16,-1 1-1,0 1 0,1 0 1,-1 0-1,0 1 1,1 1-1,-1 0 0,0 1 1,22 7-1,-30-8-1,0-1 1,0 1 0,0 0-1,0 1 1,-1-1-1,1 1 1,-1-1-1,1 1 1,-1 0-1,0 0 1,0 0 0,0 1-1,-1-1 1,1 1-1,-1 0 1,0-1-1,0 1 1,0 0-1,0 0 1,-1 1-1,1-1 1,-1 0 0,0 0-1,-1 1 1,1-1-1,-1 0 1,0 1-1,0-1 1,0 0-1,-1 9 1,-1-8 11,1 1 0,-1-1-1,0 1 1,0-1 0,0 0 0,-1 0-1,0 0 1,0 0 0,-6 7 0,9-11-2,-1 0-1,0 0 1,1 0 0,-1 0-1,0 0 1,0 0 0,0-1-1,0 1 1,0 0 0,0 0-1,0-1 1,0 1 0,0-1-1,-1 1 1,1-1 0,0 1-1,0-1 1,0 0 0,-1 1-1,1-1 1,0 0 0,0 0-1,-1 0 1,1 0 0,0 0-1,0 0 1,-1 0 0,1-1-1,0 1 1,0 0 0,0-1-1,-1 1 1,1-1 0,0 1-1,0-1 1,0 0 0,0 1-1,0-1 1,0 0 0,0 0-1,0 1 1,0-1 0,0 0-1,1 0 1,-1 0 0,0 0-1,1 0 1,-1-1 0,0 0-1,-3-5 2,1 1 0,0-1 0,0 0-1,1 1 1,0-1 0,0 0 0,1 0 0,0-1-1,0 1 1,1 0 0,0 0 0,0 0 0,0-1-1,3-11 1,3-10 8,0 1 0,14-34 0,-19 57-11,0 4 0,-1 1 0,0-1 0,0 1 0,0 0 0,0-1 0,0 1-1,0-1 1,1 1 0,-1 0 0,0-1 0,0 1 0,1 0 0,-1-1 0,0 1 0,0 0 0,1 0 0,-1-1 0,0 1 0,1 0 0,-1 0-1,0-1 1,1 1 0,-1 0 0,0 0 0,1 0 0,-1 0 0,1 0 0,-1 0 0,0-1 0,1 1 0,-1 0 0,1 0 0,-1 0 0,1 0-1,14 7-1,3 1 8,-6-6-265,1-2 0,-1 0 0,0 0 0,0-1 0,1-1 0,-1 0-1,0-1 1,0 0 0,-1-1 0,1 0 0,-1 0 0,21-13 0,-14 5-359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0:0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91 16596,'-3'4'453,"-1"0"0,0-1 0,1 0 0,-2 0 1,1 0-1,-7 4 0,-9 6 778,6-2-410,2 0 0,-18 20 0,26-26-715,0 0 0,0 0 0,1 0 1,-1 1-1,1 0 0,1-1 0,-1 1 0,1 0 1,-3 11-1,5-16-95,0-1-1,-1 1 1,1-1-1,0 1 1,0-1 0,0 1-1,0 0 1,0-1-1,0 1 1,0-1 0,0 1-1,0-1 1,0 1 0,0 0-1,0-1 1,0 1-1,1-1 1,-1 1 0,0-1-1,0 1 1,1-1-1,-1 1 1,0-1 0,0 1-1,1-1 1,-1 1 0,1-1-1,-1 0 1,0 1-1,1-1 1,-1 1 0,1-1-1,-1 0 1,1 0-1,-1 1 1,1-1 0,-1 0-1,1 0 1,0 1 0,-1-1-1,1 0 1,-1 0-1,1 0 1,-1 0 0,1 0-1,0 0 1,-1 0-1,1 0 1,-1 0 0,1 0-1,-1 0 1,1-1 0,0 1-1,-1 0 1,1 0-1,-1-1 1,1 1 0,5-2 44,0 0 0,0-1 0,0 0 1,6-3-1,73-51 255,-58 38-244,1 0 0,1 2 0,39-18 0,-65 34-64,1-1 0,-1 1 0,1 0 0,0 0 0,0 0 0,0 1 0,-1-1 0,1 1 0,0 0 1,0 0-1,7 1 0,-10-1 1,1 1 0,-1 0-1,1-1 1,-1 1 0,1 0 0,-1 0 0,0 0 0,1 0 0,-1 0 0,0 0 0,0 0 0,0 0-1,0 1 1,0-1 0,0 0 0,0 1 0,0-1 0,0 1 0,-1-1 0,1 1 0,0-1 0,-1 1-1,0 0 1,1-1 0,-1 1 0,0-1 0,0 1 0,0 3 0,3 44 286,-3-49-282,0 0-1,0 0 1,0 0-1,0 1 1,0-1-1,0 0 0,0 0 1,1 0-1,-1 1 1,0-1-1,0 0 1,0 0-1,0 0 1,1 0-1,-1 1 0,0-1 1,0 0-1,0 0 1,1 0-1,-1 0 1,0 0-1,0 0 1,1 0-1,-1 1 0,0-1 1,0 0-1,0 0 1,1 0-1,-1 0 1,0 0-1,0 0 1,1 0-1,-1 0 0,0 0 1,0 0-1,1-1 1,-1 1-1,0 0 1,0 0-1,0 0 1,1 0-1,-1 0 0,0 0 1,0 0-1,0-1 1,1 1-1,-1 0 1,0 0-1,0 0 1,0 0-1,0-1 0,1 1 1,-1 0-1,0-1 1,12-9 120,18-32 104,-16 20-162,2 0 0,0 1 1,36-33-1,-51 52-71,0 1 1,0 0-1,0 0 0,1 0 1,-1 0-1,0 0 1,1 0-1,-1 0 0,1 1 1,-1-1-1,1 0 1,-1 1-1,1-1 0,-1 1 1,1 0-1,0-1 1,-1 1-1,1 0 0,0 0 1,-1 0-1,1 0 1,0 0-1,1 1 0,-1 0 1,-1 0 0,0 0-1,1 0 1,-1 0 0,0 0-1,0 0 1,0 1 0,0-1-1,0 0 1,-1 1 0,1-1-1,0 1 1,-1-1 0,1 1-1,0-1 1,-1 1 0,0-1-1,1 1 1,-1-1 0,0 1-1,0 0 1,0 1-1,-1 76 197,1-79-204,0 1 1,0-1-1,0 0 0,0 0 0,0 0 1,0 1-1,0-1 0,0 0 0,0 0 1,0 1-1,0-1 0,0 0 0,0 0 1,0 1-1,0-1 0,1 0 0,-1 0 1,0 0-1,0 1 0,0-1 0,0 0 0,0 0 1,1 0-1,-1 0 0,0 1 0,0-1 1,0 0-1,0 0 0,1 0 0,-1 0 1,0 0-1,0 0 0,0 0 0,1 0 1,-1 1-1,0-1 0,0 0 0,1 0 1,10-4-845,11-11-237,-21 14 1146,16-14-435,4-3-152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18900,'1'8'581,"-1"0"-1,1 0 1,-2 1 0,1-1-1,-1 0 1,-1 0 0,-2 11-1,-3 16 934,3-14-876,-15 138 2032,18-139-2468,1-1-1,0 1 1,2 0-1,0 0 0,10 36 1,-12-53-186,1-1 1,0 1 0,-1 0 0,1-1-1,1 1 1,-1-1 0,0 0-1,0 1 1,1-1 0,0 0 0,-1 0-1,1 0 1,0 0 0,0 0-1,0 0 1,0-1 0,0 1 0,0-1-1,4 3 1,-3-4-9,-1 0 0,1 1-1,-1-1 1,1 0 0,-1 0 0,1 0 0,-1-1 0,1 1-1,-1 0 1,1-1 0,-1 0 0,0 0 0,1 1 0,-1-2-1,0 1 1,0 0 0,1 0 0,-1-1 0,0 1 0,3-4-1,12-10 26,0-1 0,-1-1-1,26-35 1,1-1 30,-42 52-62,0 0 1,-1 0 0,1 0-1,0 0 1,0 0 0,0 1-1,0-1 1,0 0 0,0 1-1,0-1 1,0 0 0,0 1-1,0-1 1,0 1 0,0 0-1,0-1 1,2 1 0,-3 0 0,1 0 0,-1 0 0,1 0 0,-1 1 1,1-1-1,-1 0 0,1 0 0,-1 1 0,1-1 1,-1 0-1,0 1 0,1-1 0,-1 0 0,1 1 1,-1-1-1,0 1 0,1-1 0,-1 1 0,0-1 1,0 1-1,1-1 0,-1 1 0,0-1 0,0 1 1,0 0-1,2 5 18,-1 1-1,0-1 1,0 1 0,-1 11-1,-4 198 377,9-181-530,-5-35 111,0 1 1,0-1 0,0 0 0,0 1-1,0-1 1,1 1 0,-1-1-1,0 1 1,0-1 0,1 0 0,-1 1-1,0-1 1,1 0 0,-1 1-1,0-1 1,1 0 0,-1 1-1,0-1 1,1 0 0,-1 0 0,1 1-1,-1-1 1,1 0 0,0 0-38,0 0 1,0 0-1,0-1 1,-1 1-1,1 0 0,0-1 1,0 1-1,-1 0 1,1-1-1,0 1 1,-1-1-1,1 1 1,0-1-1,-1 0 1,1 1-1,-1-1 0,1 0 1,-1 1-1,1-2 1,11-14-89,13-28 0,-2 4-214,5-5-187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0:0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146 101 18004,'0'0'68,"0"-1"0,0 1 0,0 0 0,0-1 0,-1 1 0,1 0 0,0 0 0,0-1-1,0 1 1,-1 0 0,1 0 0,0-1 0,0 1 0,-1 0 0,1 0 0,0 0 0,-1 0 0,1 0 0,0-1 0,0 1 0,-1 0 0,1 0 0,0 0 0,-1 0 0,1 0 0,0 0 0,-1 0 0,1 0 0,0 0 0,-1 0 0,1 0-1,0 0 1,-1 0 0,1 0 0,0 0 0,-1 1 0,1-1 0,0 0 0,0 0 0,-1 0 0,1 0 0,0 1 0,-1-1 0,-15 11 687,4-2-173,1 1 1,0 0 0,1 1-1,0 0 1,1 1 0,-16 25-1,21-30-521,0 1 1,0-1-1,1 1 0,0 0 1,0 1-1,1-1 0,0 0 1,0 1-1,1-1 0,0 1 1,0 0-1,1-1 0,1 13 1,0-20-53,-1 1 0,0 0 0,1-1 0,-1 1 0,0 0 1,1-1-1,0 1 0,-1-1 0,1 1 0,0-1 0,0 1 0,0-1 1,0 1-1,0-1 0,0 0 0,0 0 0,1 1 0,-1-1 1,0 0-1,1 0 0,-1 0 0,3 1 0,-1-1 4,0-1 0,0 1 0,0-1 0,0 1 1,0-1-1,0 0 0,0 0 0,0 0 0,0-1 0,0 1 0,0-1 0,3 0 0,4-2 11,0-1 1,0 0-1,-1-1 0,0 0 0,0 0 0,16-12 0,-6 0 0,0-1 1,-2-1-1,0 0 0,26-39 0,-33 43-14,-1-1-1,0-1 0,-1 0 1,0 0-1,-2 0 0,0-1 1,4-23-1,-9 38-5,-1 0-1,0 1 1,0-1 0,0 1-1,0-1 1,0 0-1,0 1 1,-1-1 0,0-3-1,1 5-2,-1 1 0,1 0 0,0-1 0,0 1 0,0 0 0,0-1 0,-1 1 0,1 0 0,0 0 0,0-1 0,0 1-1,-1 0 1,1 0 0,0-1 0,-1 1 0,1 0 0,0 0 0,0 0 0,-1 0 0,1-1 0,0 1 0,-1 0 0,1 0 0,0 0 0,-1 0 0,-11 7 10,7-1-5,0 0 0,1 1 0,0-1 0,0 1 0,0 0-1,1 0 1,0 0 0,-2 10 0,-1 4-94,-4 37 1,9-55 86,-1 10-312,1 0-1,1 26 0,0-37 279,0 0-1,0 0 0,0 0 1,0 1-1,0-1 0,1 0 1,-1 0-1,1 0 1,0 0-1,0 0 0,-1 0 1,1 0-1,0-1 0,1 1 1,-1 0-1,0 0 1,0-1-1,1 1 0,-1-1 1,1 1-1,-1-1 1,1 1-1,0-1 0,0 0 1,-1 0-1,5 2 0,15-2-332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0:0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1082 19452,'6'2'213,"-1"-1"1,1 0-1,-1 0 0,1 0 0,-1-1 0,1 0 1,0 0-1,-1 0 0,1-1 0,-1 0 0,1 0 1,-1 0-1,1-1 0,9-4 0,-1 2 90,748-239 3804,-17-52-3916,-272 68-121,-32 14 230,-386 188-307,1 2 1,77-20 0,-128 41-807,-13 4 335,4-2 173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0:0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40 13387,'-24'-10'1843,"14"3"-1085,10 6-716,0 1 0,0 0 0,0 0 0,0-1 0,0 1 1,0 0-1,1-1 0,-1 1 0,0 0 0,0 0 0,0-1 0,0 1 0,0 0 1,0-1-1,1 1 0,-1 0 0,0 0 0,0-1 0,0 1 0,1 0 0,-1 0 1,0 0-1,0 0 0,0-1 0,1 1 0,-1 0 0,0 0 0,1 0 0,-1 0 1,0 0-1,0 0 0,1-1 0,-1 1 0,0 0 0,1 0 0,-1 0 0,17-4 274,0 0-1,0 1 0,0 1 0,0 1 0,22 1 0,-13-1-132,387 8 851,1 21-730,333 9-444,-615-40 68,-94 1 34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0:0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15539,'44'3'1657,"10"-2"-1113,8-1-136,15 0 760,18 7-488,7 0-56,8 7-159,1 3-97,5 6-136,6 3-64,4-3-120,-5-2-16,-8-13-56,-3-7-216,-9-13 216,-6-6-16,-20-13-48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0:1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15235,'2'-2'1257,"15"-5"-817,9-6-112,24-4 472,18 1-16,28-1-200,11 2-72,6 5-72,5 3-48,5 7-160,1 1-55,-8 4-177,-12-4-137,-18-8-399,-7-10-208,-13-14 584,-6-4-144,-22 0-80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0:1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13811,'21'-5'2403,"40"-3"-1,-33 5-1907,1047-173 2968,-1005 162-3977,108-9 0,-172 22 466,1 1 1,0-1-1,0 2 1,0-1-1,-1 1 0,1 0 1,0 0-1,-1 0 0,13 5 1,1 10-235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0:0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960 1 14579,'1'9'205,"-1"0"1,1 0-1,-2 0 0,1 0 0,-1-1 1,-1 1-1,0 0 0,-4 13 1,0 1 16,-58 258 1500,-40 165-652,-33-12-480,-56 7 514,72-175-480,43-81-116,-72 257 1,77-111-533,57-249 85,12-71-8,2-18-60,0-22-262,12-158-606,0 69 645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0:0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0 633 16347,'1'1'99,"-1"0"-1,0 0 1,1 0-1,-1 0 0,1 0 1,0 0-1,-1 0 0,1-1 1,0 1-1,-1 0 1,1 0-1,0 0 0,0-1 1,0 1-1,0 0 0,0-1 1,0 1-1,0-1 0,0 1 1,0-1-1,0 1 1,0-1-1,0 0 0,0 0 1,0 1-1,2-1 0,0-1 10,-1 0-1,1 0 0,-1 0 0,1 0 0,-1-1 1,1 1-1,-1-1 0,0 0 0,0 1 0,0-1 0,2-2 1,56-59 1452,89-120 0,-68 68-1119,-41 56-100,91-104-1,-88 124-195,-41 38-136,-1 0 0,1 0-1,-1 0 1,1 0 0,0 0-1,0 0 1,-1 1 0,1-1-1,0 1 1,3-1 0,-4 1-6,0 0 0,-1 0 1,1 0-1,-1 0 1,1 0-1,0 1 1,-1-1-1,1 0 0,-1 0 1,1 1-1,-1-1 1,1 0-1,-1 1 0,1-1 1,-1 1-1,1-1 1,-1 1-1,1-1 0,-1 1 1,0-1-1,1 1 1,-1-1-1,0 1 0,0-1 1,1 1-1,-1 0 1,0-1-1,0 1 1,0-1-1,0 1 0,1 0 1,-1-1-1,0 1 1,0 0-1,0 15 34,0-1 0,0 1 0,-5 25 0,1-10-9,-16 202 89,18-174-335,2 1 0,9 58 0,-7-101-40,2 1 0,9 31 0,-10-42 208,-1 0 0,2 0 1,-1 0-1,1 0 0,0 0 0,1-1 1,-1 1-1,9 7 0,-11-12 8,0 0 0,1 0 0,-1-1 0,0 1 0,1-1 0,-1 0 1,4 2-1,-6-3 41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1:3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1291 105 12555,'-15'-4'526,"7"2"-268,-1-1 0,1 0 1,-16-8-1,22 9-193,-1 1-1,1-1 0,0 0 1,0 0-1,-1 0 1,1 0-1,0 0 0,1 0 1,-1-1-1,0 1 1,1-1-1,-1 1 0,1-1 1,0 0-1,-2-5 1,3 6-27,-1 0 1,0 0 0,1-1 0,-1 1-1,0 0 1,0 0 0,0 0 0,0 0-1,-1 0 1,1 1 0,0-1 0,-1 0 0,0 0-1,1 1 1,-1-1 0,0 1 0,0 0-1,1-1 1,-1 1 0,-4-2 0,3 3-14,0-1 1,0 1-1,0-1 1,-1 1-1,1 0 0,0 0 1,0 1-1,0-1 1,0 1-1,0-1 1,0 1-1,0 0 1,0 0-1,1 0 1,-6 3-1,-21 13 54,2 1 1,-1 1-1,2 1 0,-32 32 1,-32 25-17,31-37-17,-100 51 0,107-64-2,2 1 0,1 3 0,-62 50 0,74-45 30,1 1 0,2 1 1,2 2-1,1 2 0,3 0 0,1 2 0,2 1 0,-25 63 0,34-66-57,2 1 0,2 1 1,2 0-1,2 1 0,-3 58 0,8-47 12,3 1 1,3-1-1,17 104 0,-10-115-21,2-1-1,34 79 1,54 78-1,-80-166-12,2-1 0,1-1 0,1-2 0,2 0 0,48 45 0,-49-55-8,0-1 1,2-1-1,0-1 0,1-2 1,0 0-1,2-2 0,45 15 1,311 70-248,-355-93 224,-1-1 0,1-1 0,0-2 0,44-2 0,-57-2 38,-1 0-1,1-1 1,-1-1-1,0 0 0,0-2 1,-1 0-1,1-1 1,-1 0-1,20-14 0,-17 8 35,-1-1 0,0 0 1,-1-2-1,-1 0 0,-1-1 0,0 0 0,-1-1 0,-1-1 0,0 0 0,9-23 0,9-24 131,42-129 0,30-195-360,-26-6-398,-57 283 352,-4-1 0,0-224 0,-17 317 242,0 0 0,-2 1 0,-1-1 1,0 1-1,-1-1 0,-1 1 0,-1 0 1,-12-21-1,14 31 26,-1 0 0,0 1 0,0-1 0,-1 1 0,-1 1 0,1-1 1,-1 1-1,-1 1 0,0-1 0,0 2 0,0-1 0,-1 1 0,1 0 0,-1 1 0,-1 0 1,-16-5-1,5 5 41,0 1 1,-1 1-1,1 1 1,-1 1-1,-26 2 0,23 0-149,1-2 0,-1 0-1,-36-7 1,57 7 182,3 0-58,-1 1 0,0 0 0,1-1 0,-1 0 0,1 1 1,-1-1-1,1 0 0,-1-1 0,1 1 0,0 0 0,-1-1 1,1 1-1,0-1 0,-2-2 0,3-1 10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2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1091 108 11338,'-7'-12'415,"-1"0"0,-1 1 0,0 0 0,-15-14-1,19 21-275,1 0-1,-1 0 1,0 1-1,-1 0 0,1 0 1,0 0-1,-1 1 1,0 0-1,0 0 0,1 0 1,-1 1-1,0 0 1,-8-1-1,-1 2-15,-1 0 1,1 1-1,-1 1 1,1 0-1,-1 1 1,1 1-1,0 0 0,0 1 1,1 1-1,-1 0 1,1 1-1,1 1 1,-26 18-1,16-9-53,1 2 1,0 1-1,1 0 0,2 2 1,0 0-1,-26 40 0,-23 55 6,5 2 0,5 2 0,-54 164 0,66-136-70,5 1 0,-35 277 0,19 318 10,32 511-7,25-1216-9,8 211 17,-4-213-13,1 0 1,2 0 0,2 0-1,18 50 1,-17-64-13,2-1-1,0 0 0,2-1 1,0 0-1,2-1 1,0 0-1,1-2 0,38 34 1,-12-18-167,2-1 1,2-2 0,51 27-1,-88-54 89,-1 0-1,1 0 0,0-1 0,17 5 1,-23-8 68,0 0 0,-1-1 0,1 0 0,0 0 0,-1 0 0,1 0 0,0 0 0,-1-1 0,1 1 0,0-1 1,-1 0-1,1-1 0,-1 1 0,1 0 0,-1-1 0,0 0 0,4-2 0,7-6 2,-1 0 0,0-1 0,-1-1 0,21-25 0,37-60-60,-41 54 65,36-56 15,-4-2 0,-5-4-1,-4-1 1,-5-3-1,63-224 1,140-811 1263,-216 923-1134,-11-2 0,-5-234 0,-20 360-143,-5 1 0,-19-104 0,17 156 6,-1 0 1,-3 0-1,-1 2 1,-3-1-1,-1 2 0,-40-66 1,45 87-57,-1 1 0,-2 1 0,0 1 0,0 0 0,-2 1 0,0 1 0,-1 0 1,0 2-1,-1 0 0,-1 1 0,0 1 0,-37-14 0,36 17-134,10 4 118,1 0-1,-1 0 1,1-2-1,0 1 1,1-1-1,-1-1 1,-16-14-1,-2-13-203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128 474 16804,'-2'3'502,"-1"0"1,1-1 0,0 1 0,-1 0 0,0-1 0,1 0 0,-1 1 0,0-1-1,0 0 1,0-1 0,-6 3 0,-16 13 1959,16-9-1885,1 0-1,0 1 1,1 1-1,-9 12 1,14-19-532,0 0 0,0 1 0,0-1 0,1 0 1,-1 0-1,1 1 0,0-1 0,0 1 0,0-1 0,0 1 1,1 0-1,0-1 0,-1 1 0,1 0 0,0-1 0,1 1 1,-1 0-1,2 4 0,-1-6-30,0-1 0,0 1 1,0 0-1,0-1 0,0 1 1,1-1-1,-1 1 0,1-1 1,-1 0-1,1 1 0,-1-1 1,1 0-1,0 0 0,-1 0 1,1 0-1,0-1 0,0 1 0,0 0 1,0-1-1,-1 1 0,1-1 1,4 1-1,4 0 39,1-1 0,-1 0 1,12-1-1,-19 1-42,34-4 133,0-2 0,0-2-1,65-22 1,-86 20 86,-16 10-218,0 0 0,1-1 0,-1 1-1,0-1 1,0 1 0,0 0 0,1-1-1,-1 1 1,0-1 0,0 1 0,0-1 0,0 1-1,0-1 1,0 1 0,0-1 0,0 1-1,0-1 1,0 1 0,0-1 0,0 1-1,0-1 1,-1 0 0,-1-2 56,1 1 1,-1-1-1,0 0 1,-1 1-1,1-1 0,0 1 1,-5-4-1,-4-5 82,0 0-71,1 0 0,1-1 0,0 0 0,1-1 0,-7-14 0,14 27-97,1-1 0,0 1 0,0-1-1,-1 0 1,1 1 0,0-1 0,0 1 0,0-1 0,0 1-1,0-1 1,0 0 0,0 1 0,0-1 0,0 1-1,0-1 1,0 1 0,1-1 0,-1 1 0,0-1 0,0 0-1,0 1 1,1-1 0,-1 1 0,0-1 0,1 1-1,-1 0 1,0-1 0,1 1 0,-1-1 0,0 1 0,1 0-1,-1-1 1,1 1 0,-1 0 0,1-1 0,-1 1 0,1 0-1,-1 0 1,1-1 0,-1 1 0,1 0 0,0 0-1,0 0 1,34-5-855,-17 3 416,15-4-57,-1-1 1,0-1-1,0-2 0,-1-2 1,0 0-1,-1-2 1,-1-1-1,42-29 0,-57 33 479,0 0-1,-1-1 0,0-1 0,-1 0 1,0-1-1,-1 0 0,14-23 0,-19 25 183,1-1-1,-2 1 0,0-1 0,0 0 1,-2-1-1,1 1 0,-2-1 1,0 0-1,0 0 0,-1-22 0,-1 33-64,0 0 0,-1-1 0,1 1 0,-1 0 0,1-1 0,-1 1 0,-2-5 0,2 8-66,1-1 0,0 1 1,0-1-1,0 1 1,-1 0-1,1-1 0,0 1 1,-1 0-1,1-1 1,0 1-1,-1 0 0,1 0 1,0-1-1,-1 1 1,1 0-1,0 0 0,-1 0 1,1-1-1,-1 1 1,1 0-1,0 0 1,-1 0-1,0 0 0,0 0 3,0 0 0,0 0 0,1 1 0,-1-1 0,0 0 0,0 1 0,0-1 0,1 1 0,-1-1 0,0 1 0,1-1 0,-1 1 0,0 0 0,1-1 0,-1 1 0,0 1 0,-6 7 77,0 1 1,1 0 0,0 0-1,1 1 1,0 0 0,-3 13-1,-18 71 367,21-68-334,0-1 0,2 1 1,1 0-1,2 0 1,0 0-1,2 0 0,5 34 1,-3-43-112,1 1-1,0-1 1,2 1 0,0-1 0,0-1-1,2 0 1,0 0 0,1 0 0,1-2-1,25 30 1,-32-41-68,1 1-1,-1-1 0,1 0 1,6 4-1,-10-8 40,-1 1 0,0-1 0,1 0 0,-1 1 0,1-1 0,-1 0 0,1 0 0,-1 1 1,1-1-1,-1 0 0,1 0 0,-1 0 0,1 0 0,0 1 0,-1-1 0,1 0 0,-1 0 0,1 0 0,-1 0 0,1 0 0,-1 0 0,1-1 0,0 1 0,-1 0 0,1 0 0,-1 0 0,1 0 0,-1-1 0,1 1 0,-1 0 0,1-1 0,-1 1 0,1 0 0,-1-1 0,0 1 0,1 0 0,-1-1 0,1 1 0,-1-1 0,0 1 0,1-1 0,-1 1 0,0-1 0,0 1 1,0-1-1,1 1 0,-1-1 0,0 1 0,0-1 0,0 1 0,0-1 0,0 0 0,0 1 0,0-1 0,0 1 0,0-1 0,0 1 0,0-1 0,0 1 0,0-2 0,-1-7-50,0 1 1,0-1-1,0 0 1,-1 1-1,0-1 1,-1 1-1,0-1 1,-1 1-1,-4-9 1,-45-69-89,53 85 148,-20-27 191,-2 2 0,-1 0 0,0 1 0,-54-42 0,76 67-188,1 0 1,0 0-1,0 0 0,0 0 1,0 0-1,-1 0 0,1 0 0,0 0 1,0-1-1,0 1 0,0 0 1,-1 0-1,1 0 0,0 0 1,0 0-1,0 0 0,0 0 0,0 0 1,0-1-1,-1 1 0,1 0 1,0 0-1,0 0 0,0 0 1,0-1-1,0 1 0,0 0 0,0 0 1,0 0-1,0 0 0,0-1 1,0 1-1,0 0 0,0 0 1,0 0-1,0 0 0,0-1 1,0 1-1,0 0 0,0 0 0,0 0 1,0 0-1,0-1 0,0 1 1,0 0-1,0 0 0,0 0 1,0 0-1,1-1 0,-1 1 0,0 0 1,0 0-1,0 0 0,0 0 1,0 0-1,0 0 0,1-1 1,-1 1-1,0 0 0,0 0 0,0 0 1,1 0-1,18-2-599,37 7-706,-48-4 1353,37 3-438,4-2-126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2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17252,'40'-7'1528,"16"-12"-1008,18 1-208,31-2 520,10-2-111,11 1-193,2 0-24,-8 5-648,-1 4-424,-13 1 528,-16 7-88,-29 2-96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2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14291,'2'-4'251,"1"1"1,-1 0-1,1 0 0,-1 0 0,1 1 1,0-1-1,0 0 0,0 1 0,0 0 1,1 0-1,-1 0 0,1 0 1,3-1-1,54-18 1307,-56 19-1366,34-7 321,0 1 1,0 2-1,1 2 1,-1 1 0,61 4-1,201 34 585,-67-5-688,-212-28-396,113 5 122,-119-7-133,1-1 1,0 0-1,-1-2 1,1 0-1,29-9 1,-45 11 0,1 1 0,-1 0 1,0 0-1,0-1 0,0 1 1,1-1-1,-1 1 0,0-1 1,0 0-1,0 1 0,0-1 1,0 0-1,0 0 0,0 0 1,0 1-1,0-1 0,-1 0 1,1 0-1,0 0 0,-1-1 1,1 1-1,0 0 0,-1 0 1,1 0-1,-1 0 0,1-2 1,-2 1 6,1 1 1,-1-1 0,0 0-1,0 1 1,1-1 0,-1 1 0,0 0-1,0-1 1,-1 1 0,1 0-1,0 0 1,0-1 0,-1 1-1,1 0 1,0 0 0,-1 0-1,1 1 1,-1-1 0,-1-1-1,-23-12 29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2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0 15803,'-10'22'618,"-11"19"-54,2 2 0,-20 70 0,-30 237 790,24 9-658,31-230-516,-212 1231 1243,86-687-650,38 6-251,90-560-462,-52 344 288,59-446-412,5-17 57,0 0 0,0 0 1,0 0-1,0 1 0,0-1 0,0 0 0,0 0 0,0 0 1,0 0-1,0 0 0,0 0 0,-1 0 0,1 0 0,0 1 0,0-1 1,0 0-1,0 0 0,0 0 0,0 0 0,0 0 0,0 0 1,0 0-1,0 0 0,0 0 0,-1 0 0,1 0 0,0 0 1,0 0-1,0 0 0,0 0 0,0 0 0,0 0 0,0 0 1,0 0-1,-1 0 0,1 0 0,0 0 0,0 0 0,0 0 1,0 0-1,0 0 0,0 0 0,0 0 0,-1 0 0,1 0 1,0 0-1,0 0 0,0 0 0,0 0 0,0 0 0,0 0 1,0 0-1,0 0 0,0 0 0,0 0 0,0-1 0,-1 1 1,1 0-1,-1-4-145,-1-1-1,1 0 1,0 1 0,1-1 0,-1-8 0,-7-148-439,5 28 194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2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18 565 13491,'-2'4'546,"-13"26"1070,15-29-1572,0-1-1,0 1 0,0-1 0,0 1 1,0-1-1,0 1 0,0-1 0,0 1 1,0 0-1,0-1 0,0 1 0,0-1 1,0 1-1,0-1 0,0 1 0,1-1 1,-1 1-1,0-1 0,0 1 0,1-1 1,-1 1-1,0-1 0,1 1 1,-1-1-1,0 0 0,1 1 0,-1-1 1,0 0-1,1 1 0,-1-1 0,1 0 1,-1 1-1,1-1 0,-1 0 0,1 0 1,-1 1-1,1-1 0,-1 0 0,1 0 1,0 0-1,-1 0 0,1 0 0,-1 0 1,1 0-1,-1 0 0,1 0 0,-1 0 1,1 0-1,-1 0 0,1 0 0,-1-1 1,1 1-1,0 0 0,11-3 208,0 1-1,-1-2 1,1 1-1,-1-1 1,0-1-1,-1 0 0,1-1 1,15-11-1,5-5 240,42-40 0,-28 20 63,71-89-1,-91 99-339,-1-2-1,-2-1 1,30-66-1,-43 80 107,-2-1-1,9-41 0,-16 104-244,1 1 0,2-1 1,2 1-1,18 73 0,-6-56 58,3-2 0,45 94 0,-51-124-7,3 8-58,15 38 0,-14-11 19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89 16484,'0'0'28,"0"0"1,0 0 0,0 0-1,0 0 1,0 0 0,0 0-1,0 0 1,0 0 0,0 0 0,0 0-1,0 0 1,0 0 0,0 0-1,-1 0 1,1 0 0,0 0-1,0 0 1,0 0 0,0 0 0,0 0-1,0 0 1,0 0 0,0 0-1,0 0 1,0 0 0,0 0-1,0 0 1,0 0 0,-1 0 0,1 0-1,0 0 1,0 0 0,0 0-1,0 0 1,0 0 0,0 0-1,0 0 1,0 1 0,0-1 0,0 0-1,0 0 1,0 0 0,0 0-1,0 0 1,0 0 0,0 0-1,0 0 1,0 0 0,0 0 0,0 0-1,0 0 1,0 0 0,0 1-1,0-1 1,0 0 0,0 0-1,0 0 1,0 0 0,0 0 0,0 0-1,0 0 1,0 0 0,0 0-1,0 0 1,0 0 0,0 0-1,0 0 1,0 0 0,0 1-1,1 10 707,3 17-214,-3-26-398,14 89 2424,1 1-1121,34 113 1,-49-199-1410,14 33 66,-14-37-99,0 1-1,0-1 0,1 1 1,-1-1-1,1 0 0,0 0 1,0 0-1,-1 0 0,1 0 1,0 0-1,1 0 0,1 1 1,-3-3-7,-1 0 0,0 1-1,1-1 1,-1 0 0,1 0 0,-1 0 0,1 0 0,-1 0 0,0 0 0,1 0 0,-1 0 0,1 0-1,-1 0 1,1 0 0,-1 0 0,1 0 0,-1 0 0,0-1 0,1 1 0,-1 0 0,1 0 0,-1 0 0,0-1-1,1 1 1,-1 0 0,1 0 0,-1-1 0,0 1 0,0 0 0,1-1 0,-1 1 0,0 0 0,1-1-1,-1 1 1,0-1 0,0 1 0,0 0 0,1-1 0,-1 1 0,0-1 0,0 1 0,0-1 0,0 1 0,0-1-1,0 1 1,0 0 0,0-1 0,0 1 0,0-1 0,1-25-1026,-1 26 1030,-5-36-1153,-1 1 1,-2 0 0,-1 0 0,-15-35 0,6 16 165,9 26 621,-3-9 645,1 1 0,-7-50 0,18 85-147,0 0 0,0-1 0,0 1 0,0-1 0,0 1 0,0 0 0,0-1 0,0 1 0,0 0 0,1-1 0,-1 1 0,1 0 0,-1 0 0,2-3 0,-2 4-30,1-1 1,-1 1-1,1-1 0,-1 1 0,1-1 1,-1 1-1,1-1 0,0 1 1,-1 0-1,1-1 0,0 1 1,-1 0-1,1-1 0,0 1 1,0 0-1,-1 0 0,1 0 1,0 0-1,1 0 0,3 0 278,0 1 0,0 0 0,0 0-1,-1 0 1,1 0 0,6 3 0,3 1 95,4 0-138,1-1 0,-1-1 1,1-1-1,-1 0 1,1-2-1,24-1 1,-28-1-403,-1 0 1,0-1 0,0 0 0,0-1 0,0 0-1,0-1 1,-1-1 0,21-12 0,-32 17-39,0 0 1,1-1-1,-1 1 0,0-1 1,0 0-1,0 0 0,0 0 1,-1 0-1,1 0 0,0 0 1,-1 0-1,1 0 0,-1 0 1,0-1-1,2-4 0,-3 6 81,0 1-1,0-1 0,0 0 0,0 1 1,0-1-1,0 0 0,0 1 1,0-1-1,0 0 0,-1 1 0,1-1 1,0 0-1,0 1 0,-1-1 1,1 0-1,0 1 0,-1-1 0,1 1 1,-1-1-1,1 1 0,0-1 1,-2 0-1,0 0-7,1 0 1,-1 0 0,0 0-1,0 0 1,0 0 0,0 0-1,0 1 1,0-1 0,0 1-1,-4-1 1,-27 1-774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2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16436,'2'28'1752,"10"-14"-824,6-10-304,16-11 985,7-6-217,8-9-352,2-4-184,-1 3-320,-2-2-280,-13 10-792,-7 3-160,-28 15 512,-14 6-136,-14 14-192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2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17236,'1'2'159,"0"1"0,1-1 0,0 1 0,-1-1 0,1 0 0,0 0 0,0 0 0,0 0 0,1 0 0,-1 0 0,0-1 0,1 1 0,-1-1 1,1 1-1,-1-1 0,1 0 0,0 0 0,0 0 0,-1 0 0,1-1 0,0 1 0,0-1 0,0 1 0,0-1 0,0 0 0,-1 0 0,1-1 0,0 1 0,4-2 1,7 0 172,0-2 0,-1 1 0,0-2 1,24-11-1,-21 9-402,0-1-1,0-1 0,-1-1 1,0 0-1,0-1 1,-1-1-1,-1 0 1,0 0-1,0-1 1,-2-1-1,1 0 1,-2-1-1,0 0 1,-1-1-1,0 0 1,8-22-1,-15 30-20,-1 5 103,0-1-1,1 0 1,-1 0-1,1 0 1,0 1-1,3-6 1,-5 9-5,0 0 0,1 0 1,-1 0-1,0-1 0,0 1 0,0 0 0,1 0 0,-1 0 1,0 0-1,0 0 0,1-1 0,-1 1 0,0 0 1,0 0-1,1 0 0,-1 0 0,0 0 0,0 0 0,1 0 1,-1 0-1,0 0 0,1 0 0,-1 0 0,0 0 0,0 0 1,1 0-1,-1 0 0,0 0 0,0 0 0,1 1 1,-1-1-1,0 0 0,0 0 0,1 0 0,-1 0 0,11 18 321,5 31 281,-13-36-434,1-1 1,1 1-1,-1-1 0,2 0 0,7 13 1,-12-24-158,-1 0 1,1 0 0,0 0 0,-1-1 0,1 1 0,0 0 0,0 0-1,0 0 1,0-1 0,0 1 0,0 0 0,0-1 0,0 1-1,0-1 1,0 1 0,0-1 0,0 1 0,0-1 0,0 0 0,1 0-1,-1 1 1,0-1 0,0 0 0,0 0 0,0 0 0,1 0-1,-1 0 1,0-1 0,0 1 0,0 0 0,0 0 0,0-1 0,0 1-1,1-1 1,-1 1 0,0-1 0,0 0 0,0 1 0,0-1-1,-1 0 1,1 1 0,0-1 0,0 0 0,1-1 0,4-5 57,1 0-1,-1-1 1,0 0 0,5-10 0,-8 14-59,20-39 158,-16 29-121,1 1 0,-1 0 1,16-19-1,-22 31-51,-1 1 0,0-1 0,1 1-1,-1-1 1,0 1 0,1-1 0,-1 1 0,1-1 0,-1 1-1,1-1 1,-1 1 0,1-1 0,0 1 0,-1 0 0,1-1-1,-1 1 1,1 0 0,0 0 0,-1-1 0,1 1 0,0 0 0,-1 0-1,1 0 1,0 0 0,-1 0 0,1 0 0,0 0 0,0 0-1,-1 0 1,1 0 0,0 0 0,-1 1 0,1-1 0,0 0 0,-1 0-1,1 1 1,-1-1 0,1 0 0,0 1 0,-1-1 0,1 0-1,-1 1 1,1-1 0,-1 1 0,1-1 0,-1 1 0,0-1 0,1 1-1,-1 0 1,1 0 0,2 5 37,0 0 1,-1 0-1,1 1 1,1 9-1,-1-6 36,6 25 163,-8-28-167,0 1 0,1-1 1,0 1-1,1-1 0,0 0 1,0 0-1,6 10 0,-9-17-99,1 1-1,-1-1 0,0 0 1,0 0-1,1 1 1,-1-1-1,0 0 1,0 0-1,1 1 0,-1-1 1,0 0-1,1 0 1,-1 0-1,1 1 1,-1-1-1,0 0 0,1 0 1,-1 0-1,0 0 1,1 0-1,-1 0 0,1 0 1,-1 0-1,0 0 1,1 0-1,-1 0 1,1 0-1,-1 0 0,0 0 1,1 0-1,-1 0 1,0-1-1,1 1 1,-1 0-1,0 0 0,1 0 1,-1-1-1,0 1 1,1 0-1,-1 0 0,0-1 1,1 1-1,-1-1 1,12-16-1004,-9 13 896,3-6-344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2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44 292 12451,'1'2'201,"-1"-1"1,1 0 0,0 0 0,0 0 0,1 0-1,-1 0 1,0 0 0,0 0 0,0 0 0,1-1-1,-1 1 1,0 0 0,1-1 0,-1 1 0,1-1-1,-1 1 1,0-1 0,1 0 0,-1 1-1,1-1 1,-1 0 0,1 0 0,-1 0 0,4-1-1,-2 0 113,0 0 0,0 0 0,0-1 0,0 1 0,0-1 0,0 1 0,0-1 0,0 0 0,-1 0 0,5-5 0,1-2 353,0 0 1,-1-1-1,1 0 1,-2 0-1,9-16 0,-12 18-420,0 0-1,0 0 0,-1-1 0,0 1 1,0 0-1,0-10 0,-1 16-222,-1 1 0,0-1 0,0 0 1,0 1-1,0-1 0,0 0 0,0 1 0,0-1 0,-1 0 1,1 1-1,0-1 0,-1 0 0,0 1 0,1-1 0,-1 1 1,0-1-1,0 1 0,0-1 0,0 1 0,0 0 0,0-1 1,0 1-1,0 0 0,0 0 0,-1 0 0,1 0 0,0 0 1,-1 0-1,1 0 0,-1 0 0,1 1 0,-1-1 0,0 0 1,1 1-1,-1-1 0,0 1 0,-2 0 0,0 0-11,0 0 1,0 1-1,0-1 0,0 1 0,0 0 0,0 1 0,1-1 1,-1 1-1,1-1 0,-1 1 0,1 0 0,-1 0 0,1 1 1,0-1-1,0 1 0,0-1 0,1 1 0,-5 5 0,-3 4-10,1 0-1,1 0 0,-12 22 0,15-25 4,1 0-1,0 0 1,0 1 0,1 0 0,0 0-1,0 0 1,1 0 0,1 0 0,0 0-1,0 1 1,1-1 0,1 17 0,-1-26-6,1 1 1,-1-1-1,0 0 0,1 1 1,0-1-1,-1 0 1,1 1-1,0-1 1,-1 0-1,1 0 1,0 1-1,0-1 0,0 0 1,0 0-1,0 0 1,0 0-1,0 0 1,1-1-1,-1 1 0,0 0 1,0 0-1,1-1 1,-1 1-1,0-1 1,1 1-1,-1-1 1,1 0-1,-1 1 0,0-1 1,1 0-1,-1 0 1,1 0-1,-1 0 1,1 0-1,-1 0 1,1-1-1,-1 1 0,3-1 1,4-1 4,0-1 1,0 0 0,0 0-1,0-1 1,11-6-1,17-14-5,-1-2-1,35-33 1,-35 27-10,61-40 0,-92 70 8,-1 0 0,0 0-1,0 0 1,1 1 0,-1-1 0,1 1 0,0 0 0,-1 0-1,1 0 1,0 0 0,-1 1 0,6-1 0,-7 2 1,0-1 1,1 1-1,-1-1 1,0 1-1,0 0 1,0 0-1,0-1 1,0 2-1,0-1 1,0 0-1,0 0 1,0 1 0,0-1-1,-1 1 1,1-1-1,-1 1 1,1 0-1,-1 0 1,0-1-1,1 1 1,0 3-1,3 5 30,-1 0-1,0 1 0,0-1 0,-1 1 1,2 14-1,-2-13 45,-1-1 1,2 1-1,8 20 0,-12-32-68,0 0 0,0 1 0,0-1 1,0 0-1,0 0 0,0 0 0,0 1 0,0-1 0,0 0 0,0 0 0,0 0 0,0 1 1,0-1-1,1 0 0,-1 0 0,0 0 0,0 0 0,0 1 0,0-1 0,0 0 1,1 0-1,-1 0 0,0 0 0,0 0 0,0 0 0,1 0 0,-1 1 0,0-1 1,0 0-1,0 0 0,1 0 0,-1 0 0,0 0 0,0 0 0,0 0 0,1 0 0,-1 0 1,0 0-1,0 0 0,0 0 0,1 0 0,-1 0 0,0 0 0,0-1 0,5-9 127,0-18-11,-5 5-71,-1 0 1,-1-1-1,-6-30 0,5 42-50,0 0 0,0 1 0,-1-1 0,-1 1 0,1 0 0,-2 1 0,0-1 0,-9-12 0,9 15-36,9 9-7,9 3-59,1-2-378,1-1 0,-1-1 0,1 0 0,-1 0 0,0-2 0,1 0 0,-1 0 0,16-6 1,-21 6 412,17-4-771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31 16980,'1'-1'111,"0"0"1,-1 1-1,1-1 1,-1 1 0,1-1-1,-1 0 1,1 1-1,-1-1 1,1 0 0,-1 1-1,0-1 1,1 0-1,-1 0 1,0 1-1,1-1 1,-1 0 0,0 0-1,0 0 1,0 0-1,0 1 1,0-1 0,0 0-1,0 0 1,0 0-1,-1-1 1,1 2 19,-1-1-1,0 0 1,1 0 0,-1 1 0,0-1-1,0 1 1,0-1 0,1 1 0,-1-1-1,0 1 1,0-1 0,0 1-1,0 0 1,0-1 0,0 1 0,0 0-1,-2 0 1,-2-1 260,0 1 0,-1 0-1,1 0 1,0 0 0,-1 1 0,1-1-1,-6 3 1,5-1-191,0 1-1,0 0 1,0 0-1,1 0 1,-1 0 0,-8 9-1,12-11-184,1 0 0,-1 0 0,0 1 0,1-1-1,0 1 1,-1 0 0,1-1 0,0 1 0,0 0 0,0 0 0,0-1-1,0 1 1,0 0 0,1 0 0,-1 0 0,1 0 0,-1 0-1,1 0 1,0 0 0,0 1 0,0-1 0,0 0 0,0 0-1,0 0 1,1 3 0,-1-5-15,0 1 1,0-1-1,1 1 0,-1-1 0,0 1 0,1-1 1,-1 1-1,0-1 0,1 1 0,-1-1 1,0 0-1,1 1 0,-1-1 0,1 1 0,-1-1 1,1 0-1,-1 1 0,0-1 0,1 0 0,0 0 1,-1 1-1,1-1 0,-1 0 0,1 0 1,-1 0-1,1 0 0,0 0 0,19-5-54,-15 3 16,0-1 1,1-1-1,-1 1 1,7-8-1,-8 7 23,12-14-187,-16 17 202,0 1-1,0 0 1,0 0-1,0 0 1,0 0-1,0-1 1,0 1-1,0 0 1,0 0-1,0 0 1,-1 0-1,1-1 1,0 1-1,0 0 1,0 0-1,0 0 1,0 0-1,0 0 1,0-1-1,0 1 1,0 0-1,-1 0 1,1 0-1,0 0 1,0 0-1,0 0 1,0 0-1,0-1 1,-1 1-1,1 0 1,0 0-1,0 0 1,0 0-1,0 0 1,0 0-1,-1 0 1,1 0 0,-16 0 159,-13 0 753,23-1-353,20 1-611,-16 0 24,0 0-1,1 0 1,-1 0 0,1 0-1,-1 0 1,1-1 0,-1 1-1,0 0 1,1-1 0,-1 1-1,1-1 1,0 0 0,-1 1-1,1-1 1,-1 0 0,1 0-1,0 0 1,0 0 0,-2-1-1,2 2 66,0 0 1,0 0-1,0 0 0,0 0 0,0 0 0,0 0 1,0 0-1,0 0 0,1 0 0,-1 0 0,0 0 1,0 1-1,0-1 0,0 0 0,0 1 0,0-1 1,0 1-1,0-1 0,1 1 0,-1 0 0,0-1 1,0 1-1,1 0 0,-1-1 0,0 1 0,1 0 0,-1 0 1,0 1-1,-6 8-141,7-8 56,3-4 65,6 3-181,-9-1 150,0 0-1,0 0 0,0 0 1,0 0-1,0 0 0,1 0 1,-1 0-1,0 0 0,0 1 1,0-1-1,0 0 0,0 0 1,1 0-1,-1 0 1,0 0-1,0 0 0,0 0 1,0 0-1,1 0 0,-1 0 1,0 0-1,0 0 0,0-1 1,0 1-1,0 0 0,1 0 1,-1 0-1,0 0 1,0 0-1,0 0 0,0 0 1,0 0-1,0 0 0,1 0 1,-1-1-1,0 1 0,0 0 1,0 0-1,0 0 0,0 0 1,0 0-1,0 0 0,0-1 1,0 1-1,0 0 1,0 0-1,0 0 0,1 0 1,-1 0-1,0-1 0,0 1 1,0 0-1,0 0 0,0 0 1,0 0-1,-1-1 0,1 1 1,0 0-1,0 0 1,0 0-1,0 0 0,0-1-115,-22 0-3981,15 3 3505,-1 0-113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99 243 15627,'-6'-15'1692,"-11"-29"662,15 42-2122,1-1-1,0 1 0,-1 0 1,0 0-1,1 0 0,-1 0 0,0 0 1,0 0-1,0 0 0,0 0 1,0 1-1,-1-1 0,-3-2 1,4 4-177,1 0 1,0 0-1,0 0 1,0-1-1,0 1 1,0 0-1,0 0 1,0 0-1,0 1 1,-1-1-1,1 0 1,0 0-1,0 1 1,0-1-1,0 0 1,0 1-1,0-1 1,0 1-1,0 0 1,0-1-1,0 1 1,0 0-1,1-1 1,-1 1-1,0 0 1,0 0-1,1 0 1,-1 0-1,0-1 1,1 1-1,-1 0 1,1 0-1,-1 0 1,1 1-1,0-1 1,-1 1-1,-1 4 48,-1 1 0,1 0 0,1-1 0,-2 12 0,2-5-44,0 0 0,1 0 1,1 0-1,0 0 0,1 0 0,0-1 0,1 1 1,8 23-1,-9-32-49,-1 0 0,1-1-1,0 1 1,0-1 0,1 1 0,-1-1 0,1 0 0,-1 0 0,1 0 0,0-1 0,0 1-1,0-1 1,7 5 0,-7-6-1,1 0-1,-1 0 1,0 0 0,1 0-1,-1-1 1,1 1 0,-1-1-1,1 0 1,-1 0-1,1 0 1,-1 0 0,1-1-1,-1 0 1,1 1-1,-1-1 1,0 0 0,1-1-1,4-1 1,25-20 44,-30 20-42,0 0 0,0 0 0,1 1 0,-1-1 0,1 1 0,0 0-1,-1 0 1,1 0 0,0 0 0,0 1 0,1 0 0,4-1 0,-8 2-8,0 0 1,0 0 0,0 1-1,0-1 1,0 1 0,0-1 0,0 1-1,0-1 1,0 1 0,-1-1-1,1 1 1,0 0 0,0-1 0,0 1-1,-1 0 1,1 0 0,0 0-1,-1 0 1,1-1 0,-1 1-1,1 0 1,-1 0 0,0 0 0,1 0-1,-1 0 1,0 0 0,1 0-1,-1 2 1,5 38 68,-4-31-46,16 394 2143,-23-619-1505,5-137-1450,1 348 763,0-3-43,1 0 0,0-1 0,0 1 0,3-10-1,-3 16 50,-1-1 0,1 1 0,-1 0 0,1-1 0,0 1 0,0 0 0,-1 0 0,1 0 0,0 0 0,0 0 0,0 0-1,0 0 1,0 0 0,1 0 0,-1 0 0,0 1 0,0-1 0,0 0 0,1 1 0,-1-1 0,0 1 0,1-1 0,-1 1 0,1 0-1,-1-1 1,2 1 0,1-1 11,-1 1 0,1-1-1,-1 0 1,1-1 0,-1 1 0,0 0-1,0-1 1,0 0 0,0 0-1,0 0 1,0 0 0,0 0-1,0-1 1,-1 1 0,0-1 0,1 0-1,-1 0 1,0 0 0,0 0-1,0 0 1,-1 0 0,1 0-1,-1 0 1,2-5 0,2-7 30,-1 1 0,0-1 1,-1 0-1,1-18 0,-4 45 1,-1-1 1,1 1-1,1-1 0,0 1 0,1-1 0,4 17 0,-5-24-14,0 0-1,1 0 1,-1-1 0,1 1-1,0-1 1,0 0 0,0 1-1,0-1 1,1 0-1,4 4 1,-5-5-5,-1-1 1,1 1-1,0-1 0,0 0 0,0 0 1,0 0-1,1 0 0,-1-1 1,0 1-1,0 0 0,0-1 1,1 0-1,-1 1 0,0-1 1,0 0-1,1 0 0,-1 0 0,0-1 1,5 0-1,0-1 8,1-1 1,-1 0-1,1-1 1,-1 0-1,0 0 0,0 0 1,-1-1-1,1 0 1,-1 0-1,0 0 0,0-1 1,6-8-1,-2 3-22,0 1 0,17-13 0,-26 23 6,-1-1 0,0 1 1,1 0-1,-1-1 0,1 1 1,-1 0-1,1-1 0,-1 1 1,1 0-1,-1 0 0,1-1 1,0 1-1,-1 0 0,1 0 1,-1 0-1,1 0 0,-1 0 1,1 0-1,0 0 0,-1 0 0,1 0 1,-1 0-1,1 0 0,0 0 1,-1 0-1,1 0 0,-1 1 1,1-1-1,-1 0 0,1 0 1,-1 1-1,1-1 0,-1 0 1,1 1-1,-1-1 0,1 0 1,-1 1-1,0-1 0,1 1 1,-1-1-1,1 1 0,-1-1 1,0 1-1,0-1 0,1 1 0,-1-1 1,0 1-1,0 0 0,7 35-20,-6-27 20,68 418 1237,-68-423-1228,-1 0 1,1-1-1,-1 1 0,0 0 0,0-1 1,0 1-1,0 0 0,0 0 0,-2 4 1,2-7-8,-1 0 0,1 0 0,-1 0 0,1 0 0,-1 0 1,0 0-1,1-1 0,-1 1 0,0 0 0,0 0 0,1 0 1,-1-1-1,0 1 0,0 0 0,0-1 0,0 1 0,0-1 1,0 1-1,0-1 0,0 0 0,0 1 0,0-1 0,0 0 1,0 0-1,0 0 0,0 0 0,-1 0 0,1 0 0,0 0 1,0 0-1,0 0 0,0 0 0,0-1 0,0 1 0,-1-1 1,-5-1 6,0 0 1,0 0 0,0-1 0,0-1-1,1 1 1,0-1 0,0 0 0,0 0-1,0-1 1,0 1 0,1-1-1,0-1 1,0 1 0,0-1 0,1 0-1,-5-6 1,3 1 5,0 1-1,1 0 1,0-1 0,0 0-1,1 0 1,1-1-1,0 1 1,0-1-1,-1-16 1,4 17-6,0 0 0,1-1 0,0 1 0,0 0 0,1-1 0,1 1 0,0 0 0,0 1 0,1-1 0,1 0 0,0 1 0,0 0 0,1 0 0,0 1 0,0 0 0,16-17 0,0 4-116,1 2-1,0 0 0,2 2 1,0 0-1,31-15 0,-42 25 54,24-19 0,9-20-116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21052,'8'5'2257,"4"-2"-1345,6 1-360,2-1 1145,5 0-337,8-3-760,6 0-552,3-4 120,4-1-136,2-4-136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50 19060,'-27'-27'2667,"26"26"-2697,1 1 0,0-1-1,0 1 1,0-1-1,0 0 1,-1 1 0,1-1-1,0 1 1,0-1-1,0 0 1,0 1 0,0-1-1,0 1 1,1-1-1,-1 0 1,0 1 0,0-1-1,0 1 1,0-1 0,1 0-1,-1 1 1,0-1-1,1 1 1,-1-1 0,3-7-104,-5 14 475,2-6-370,-1 0 0,1 1 0,0-1 0,0 0-1,-1 1 1,1-1 0,0 1 0,0-1-1,0 1 1,-1-1 0,1 0 0,0 1-1,0-1 1,0 1 0,0-1 0,0 1-1,0-1 1,0 1 0,0-1 0,0 1 0,0-1-1,0 0 1,0 1 0,1-1 0,-1 1-1,0-1 1,0 1 0,0-1 0,0 0-1,1 1 1,-1-1 0,0 1 0,1-1-1,-1 0 1,1 1 0,2 1-194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43 17932,'0'-2'220,"0"0"0,-1 1 0,0-1 0,1 0 0,-1 1 0,0-1 0,0 0 0,0 1 0,0-1 0,0 1 0,0-1 0,0 1 0,-1 0 0,1-1 0,0 1 0,-1 0 0,1 0 0,-1 0 0,1 0 0,-1 0 0,0 0 0,1 1 0,-1-1 0,-2 0 0,-1-1 81,0 0 1,0 0-1,-1 1 1,1 0 0,0 0-1,0 1 1,-9-1-1,8 2-218,1 0-1,0 1 1,0-1 0,-1 1-1,1 0 1,0 0-1,0 0 1,1 1 0,-1 0-1,0 0 1,1 0-1,0 0 1,0 1 0,0 0-1,0 0 1,0 0-1,1 0 1,0 0 0,0 1-1,0-1 1,0 1-1,1 0 1,-1 0 0,-1 9-1,-1-1-22,1 0 1,1 0-1,0 1 0,1 0 0,1-1 1,0 1-1,1 0 0,2 24 0,-1-29-32,1 0-1,0 0 0,0 1 0,1-2 0,1 1 0,-1 0 0,1-1 0,0 1 0,1-1 1,0 0-1,0-1 0,8 8 0,-10-11-24,0-1-1,0 0 1,1-1 0,-1 1-1,1-1 1,-1 1 0,1-1 0,0 0-1,0-1 1,0 1 0,0-1-1,0 1 1,1-1 0,-1 0-1,0-1 1,0 1 0,1-1 0,-1 0-1,0 0 1,1 0 0,-1 0-1,0-1 1,1 0 0,-1 0-1,0 0 1,0 0 0,8-4 0,-4 1-120,-1-1 0,1 1 0,-1-1 0,1 0 0,-2-1 0,1 0 0,0 0 0,-1 0 0,0-1 0,-1 0 0,0 0 0,0-1 1,0 1-1,-1-1 0,0 0 0,0 0 0,-1 0 0,2-10 0,0 2-58,-1-1 1,-1 0-1,-1 0 0,0 0 0,-1 0 1,-1 0-1,-1 0 0,-4-24 0,-4-2-449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16924,'59'122'6879,"39"55"-5113,-96-172-1726,1-1 0,0 0-1,0 1 1,1-1-1,7 7 1,-11-11-32,0 0 0,0 0 0,0 0 0,1 1 0,-1-1 0,0 0 0,0 0 1,1 0-1,-1 1 0,0-1 0,0 0 0,1 0 0,-1 0 0,0 0 0,1 0 0,-1 0 0,0 0 0,0 0 0,1 0 0,-1 0 0,0 0 1,1 0-1,-1 0 0,0 0 0,1 0 0,-1 0 0,0 0 0,0 0 0,1 0 0,-1 0 0,0 0 0,1-1 0,-1 1 0,0 0 0,0 0 1,1 0-1,-1-1 0,1 0 15,-1-1 1,1 0-1,-1 1 1,0-1 0,1 0-1,-1 0 1,0 1-1,0-1 1,0 0 0,0 1-1,0-1 1,-1-2-1,-5-27 202,-2 0-1,-1 0 0,-1 1 0,-1 1 1,-2 0-1,-17-29 0,27 52-177,0 0 0,-1 0 0,1 1 0,-10-10 0,13 15-46,0 0 1,0 0-1,0 0 0,0 0 1,0 0-1,0 0 1,0 0-1,0 0 0,0 0 1,0 1-1,0-1 1,0 0-1,0 0 0,0 0 1,0 0-1,0 0 1,0 0-1,0 0 0,0 0 1,0 1-1,0-1 1,0 0-1,0 0 0,0 0 1,0 0-1,0 0 1,0 0-1,0 0 0,0 0 1,0 0-1,-1 1 1,1-1-1,0 0 0,0 0 1,0 0-1,0 0 1,0 0-1,0 0 0,0 0 1,0 0-1,0 0 1,-1 0-1,1 0 0,0 0 1,0 0-1,0 0 1,0 0-1,0 0 1,0 0-1,0 0 0,0 0 1,-1 0-1,1 0 1,0 0-1,0 0 0,0 0 1,0 0-1,0 0 1,0 0-1,0 0 0,0 0 1,0 0-1,-1 0 1,1 0-1,0 0 0,0-1 1,0 1-1,2 9 29,1-1-24,0 0 1,1 0-1,0 0 0,0-1 0,1 0 1,-1 0-1,2 0 0,-1-1 1,12 12-1,-14-16-8,-1 0 1,0-1-1,1 1 0,-1 0 1,1-1-1,0 1 0,0-1 1,-1 0-1,1 0 0,0 0 1,0 0-1,0-1 0,0 1 1,0-1-1,0 1 0,0-1 0,0 0 1,0 0-1,0-1 0,0 1 1,0-1-1,0 1 0,0-1 1,0 0-1,0 0 0,-1 0 1,1-1-1,0 1 0,-1 0 1,1-1-1,2-2 0,5-5 5,0 0 0,0-1 0,-1 0-1,-1 0 1,0-1 0,0 0-1,-1-1 1,10-21 0,1-9 27,16-53 1,-29 83-27,-3 22 22,-1-2-12,3 16-9,21 109-4,-21-118 15,1 1 0,0-1 0,1 1 0,1-2 0,1 1 0,11 16 0,-16-27-3,0 0 0,1 0 0,-1-1 0,1 1 0,0-1 0,0 0 0,0 0 0,0 0 0,0-1 0,8 3 0,-11-4-10,0-1 0,0 1-1,0-1 1,1 0-1,-1 1 1,0-1 0,0 0-1,0 0 1,1 0-1,-1 0 1,0 0 0,0 0-1,1-1 1,-1 1-1,0 0 1,0-1 0,0 1-1,3-1 1,-3-1-17,0 1 1,0 0-1,0 0 0,1 0 1,-1-1-1,-1 1 0,1-1 1,0 1-1,0 0 0,0-1 1,-1 1-1,1-1 1,-1 0-1,1 1 0,-1-1 1,0 0-1,0 1 0,1-3 1,-1-3-211,0 1 1,-1 0 0,1-1-1,-1 1 1,0 0 0,-1-1-1,1 1 1,-1 0 0,-1 0-1,1 0 1,-6-9 0,-5-7-446,-26-32 0,27 37 499,-27-33-698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19476,'7'9'1769,"9"3"-1257,-1 0-224,11-4 768,2 0-528,8-8-1096,4-2-376,-2-10 736,4-2-224,-6-3-169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86 257 17180,'-10'20'1973,"-17"28"0,20-38-1334,0 1 0,0 1 0,2-1 0,-1 1 0,1 0 0,-6 24 0,11-35-628,0-1 0,0 1 1,0-1-1,0 0 0,0 1 1,0-1-1,0 1 0,0-1 1,0 0-1,0 1 0,0-1 1,0 1-1,0-1 0,0 0 1,0 1-1,0-1 0,1 0 1,-1 1-1,0-1 0,0 0 1,0 1-1,1-1 0,-1 0 1,0 1-1,0-1 0,1 0 1,-1 1-1,0-1 0,1 0 1,-1 0-1,0 1 0,1-1 1,-1 0-1,0 0 0,1 0 1,-1 0-1,1 0 0,-1 1 1,0-1-1,1 0 0,-1 0 0,1 0 1,-1 0-1,0 0 0,1 0 1,-1 0-1,1 0 0,-1 0 1,0-1-1,1 1 0,-1 0 1,0 0-1,1 0 0,-1 0 1,1 0-1,-1-1 0,0 1 1,1 0-1,-1 0 0,0-1 1,1 1-1,24-15-35,-24 15 30,20-14-103,0 1-1,1 1 1,39-14-1,-52 22 69,1 1-1,0 0 0,0 1 1,0 0-1,0 1 0,0 0 1,0 0-1,1 1 0,-1 1 1,0 0-1,19 4 0,-26-5 44,0 1 0,0 0 0,0 0-1,0 0 1,0 0 0,-1 0-1,1 1 1,0-1 0,-1 1-1,1 0 1,-1 0 0,0 0 0,1 0-1,-1 0 1,0 0 0,0 1-1,-1-1 1,1 1 0,0-1 0,-1 1-1,1 0 1,-1-1 0,0 1-1,0 0 1,0 0 0,0 0-1,-1 0 1,1 0 0,-1 0 0,0 0-1,0 0 1,0 0 0,0 0-1,0 0 1,-1 0 0,1 0-1,-1 0 1,0 0 0,-2 5 0,-2 3 104,-1 0 1,0 0 0,0-1 0,-1 0-1,-1 0 1,0 0 0,-11 10 0,3-5 121,0 0 0,-2-2-1,-22 15 1,37-26-249,-1 0 0,1 0 0,-1 0 0,0 0 0,0-1-1,0 1 1,0-1 0,0 0 0,0 0 0,-6 0 0,9-1-30,0 0 1,0 0 0,0 0-1,0-1 1,0 1-1,0 0 1,0-1 0,0 1-1,1 0 1,-1-1 0,0 1-1,0-1 1,0 1-1,0-1 1,1 1 0,-1-1-1,0 0 1,-1-1 0,1 1-49,1-1 0,-1 0 0,0 1 1,0-1-1,1 0 0,-1 0 0,1 1 1,-1-1-1,1 0 0,0 0 0,0 0 0,0 0 1,0-2-1,2-13-173,0 0 1,1 0 0,6-21-1,8-17-488</inkml:trace>
  <inkml:trace contextRef="#ctx0" brushRef="#br0" timeOffset="1">441 179 20204,'5'31'2033,"-7"9"-1241,2 1-304,3-1 872,3-5-223,0-9-529,7-5-328,-6-16-776,-1-7-513,-1-16 817,-5-6-224,-12-13-144</inkml:trace>
  <inkml:trace contextRef="#ctx0" brushRef="#br0" timeOffset="2">349 0 18236,'2'2'1944,"2"2"-1400,1 7-256,2 1 969,9 0-1433,2 1 1728,8-7-1432,9 1-16,7-4-64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18476,'-41'40'4641,"33"-34"-3939,0 1 1,0 1-1,1-1 0,0 1 0,-7 10 0,18-17-754,0-1 0,-1-1 0,1 1 0,0-1 0,0 1 0,-1-1 0,5-2 0,0 2-84,8-3-131,0 1 0,0 1 0,1 1 0,20 0 1,-33 1 239,0 1 1,0-1-1,0 1 0,0 0 1,-1 0-1,1 0 1,0 0-1,-1 1 1,1-1-1,5 5 1,-7-4 39,0-1 0,-1 1-1,1-1 1,-1 1 0,1 0 0,-1-1 0,0 1 0,0 0 0,0 0 0,0 0 0,0 0 0,0 0 0,-1 0-1,1 0 1,-1 0 0,1 1 0,-1-1 0,0 0 0,0 0 0,0 4 0,-1 2 60,0 0 1,-1 0-1,0 0 1,0-1 0,-1 1-1,0-1 1,0 1-1,0-1 1,-1 0-1,-1 0 1,-7 9-1,7-8-74,-1-1 0,-1 0 0,1-1 0,-1 1-1,0-1 1,-1 0 0,1-1 0,-1 0 0,-13 6 0,19-10-2,0 0 1,0 0-1,-1-1 1,1 1-1,0-1 0,-1 0 1,1 0-1,-3 0 1,-17-2-95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17300,'1'13'783,"0"-1"1,1 0-1,1 0 0,4 15 1,-1-2 177,0-1-207,29 102 1626,-31-112-2179,1-1 0,1 0 0,0 0 1,1-1-1,0 1 0,16 18 0,-22-29-178,1 1 0,0-1 0,0 0-1,0 0 1,0 0 0,0 0-1,1-1 1,-1 1 0,0-1 0,1 1-1,0-1 1,-1 0 0,1 0 0,0 0-1,-1 0 1,1 0 0,0-1-1,0 1 1,0-1 0,-1 0 0,1 0-1,0 0 1,0 0 0,0 0-1,0-1 1,-1 1 0,1-1 0,0 0-1,0 0 1,-1 0 0,1 0 0,0 0-1,-1-1 1,1 1 0,-1-1-1,0 1 1,0-1 0,3-2 0,4-4 16,-1-1-1,0 0 1,0 0 0,-1-1 0,0 0 0,-1 0 0,9-19 0,-4 4 21,-2-1-1,0 0 1,-2-1-1,-1 0 1,3-35-1,-5 24 10,-3 0-1,-1 0 0,-6-46 1,5 68-41,-2 1 0,0-1 1,-1 1-1,-7-19 0,0 19 16,11 15-44,0 0 1,0 0-1,-1 0 1,1 0-1,0 0 1,0 0 0,-1 0-1,1 0 1,0 0-1,0 0 1,0 0-1,-1 0 1,1 0 0,0 1-1,0-1 1,-1 0-1,1 0 1,0 0-1,0 0 1,0 0 0,-1 0-1,1 0 1,0 1-1,0-1 1,0 0-1,-1 0 1,1 0-1,0 1 1,0-1 0,0 0-1,0 0 1,0 0-1,0 1 1,0-1-1,-1 0 1,0 3-1,0 0 0,0 0 1,1 0-1,-1 0 0,0 0 0,1 6 0,0 18-14,2 0-1,1 0 0,1 0 0,2-1 0,0 0 1,2 0-1,0 0 0,15 27 0,-20-46 4,0-1 0,0 0 0,1-1-1,0 1 1,0-1 0,1 1 0,-1-1 0,1 0 0,0-1-1,1 1 1,-1-1 0,1 0 0,0-1 0,0 1 0,0-1-1,0 0 1,0-1 0,1 1 0,-1-1 0,1 0 0,0-1 0,0 0-1,-1 0 1,1 0 0,0-1 0,0 0 0,0-1 0,0 1-1,0-1 1,-1 0 0,1-1 0,0 0 0,-1 0 0,11-5-1,-5 2-329,0-1 0,0 0 0,0-1 0,-1-1 0,0 0 0,-1 0 0,15-15 0,-14 5-309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16668,'0'0'62,"0"0"0,0 0 0,0-1 1,0 1-1,-1 0 0,1 0 0,0 0 1,1 0-1,-1-1 0,0 1 0,0 0 1,0 0-1,0 0 0,0 0 0,0 0 1,0-1-1,0 1 0,0 0 0,0 0 1,0 0-1,0 0 0,0 0 0,0-1 1,1 1-1,-1 0 0,0 0 0,0 0 1,0 0-1,0 0 0,0 0 0,0 0 1,1 0-1,-1 0 0,0 0 1,0-1-1,0 1 0,0 0 0,0 0 1,1 0-1,-1 0 0,0 0 0,0 0 1,0 0-1,0 0 0,1 0 0,5 8 1062,6 19-21,-11-24-728,14 34 1145,0 4-696,1-2 1,2 0-1,40 61 1,-56-97-805,-1 0 0,1-1 0,0 0 0,1 1 1,-1-1-1,0 0 0,1 0 0,-1 0 0,1-1 0,-1 1 0,1 0 0,0-1 0,0 0 0,0 0 0,0 0 0,3 1 1,-4-2-7,1 0-1,-1 0 1,0 0 0,0 0 0,0-1 0,0 1 0,0-1 0,0 1 0,0-1 0,0 0 0,0 0 0,0 0 0,0 0 0,0 0 0,-1 0 0,1-1 0,0 1 0,-1 0 0,1-1 0,-1 1 0,0-1 0,1 0 0,-1 0 0,1-2 0,7-10 66,-1-1 0,0 0 0,-1-1-1,-1 1 1,-1-1 0,4-19 0,15-103 546,-23 133-596,3-20 101,-2 1-1,0-1 1,-3-28 0,1 52-130,0 0 0,0 0-1,0 0 1,0 0 0,0 0 0,0 0 0,0 0 0,-1 0 0,1 0 0,0 0 0,-1 0 0,1 1 0,-1-1 0,1 0 0,-1 0 0,0-1 0,0 2-21,1 0 0,-1 0 0,1 0 1,0 0-1,-1 0 0,1 0 0,0 0 0,-1 0 0,1 0 1,0 0-1,-1 0 0,1 0 0,0 0 0,-1 1 1,1-1-1,0 0 0,-1 0 0,1 0 0,0 0 1,-1 1-1,1-1 0,0 0 0,0 0 0,-1 1 0,1-1 1,0 0-1,0 1 0,-1-1 0,-18 34-1255,15-27 1260,-9 15-320,-2 3-127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17068,'6'0'282,"0"-1"-1,0 0 1,0 0 0,0 0 0,0 0 0,0-1 0,0 0 0,-1-1 0,1 1 0,-1-1-1,1 0 1,-1 0 0,6-6 0,6-5 782,-1-1-1,21-25 1,-26 26-448,1 1 0,0 1 0,1 0 1,17-13-1,-28 25-580,-1-1 0,0 0 1,1 0-1,-1 1 0,0-1 0,1 1 1,-1-1-1,1 1 0,-1-1 1,1 1-1,-1 0 0,1 0 0,-1 0 1,1 0-1,-1 0 0,1 0 0,-1 0 1,0 0-1,1 1 0,-1-1 1,1 1-1,-1-1 0,1 1 0,-1-1 1,0 1-1,1 0 0,-1 0 1,0-1-1,0 1 0,0 0 0,1 0 1,-1 0-1,0 0 0,0 1 0,-1-1 1,1 0-1,0 0 0,0 1 1,0-1-1,-1 0 0,1 1 0,-1-1 1,1 1-1,0 1 0,-9-36 365,0 1-1,-2 0 1,-1 0 0,-20-39-1,0 1-100,37 75-451,0 0 0,0 0 0,0-1-1,0 1 1,1-1 0,12 5-1,-13-6-64,-1-1-1,1 0 1,0-1-1,-1 1 1,1-1-1,0 0 0,0-1 1,0 0-1,0 1 1,0-2-1,-1 1 1,1-1-1,0 0 0,0 0 1,0 0-1,-1-1 1,1 0-1,-1 0 1,1-1-1,-1 1 1,0-1-1,6-4 0,12-10-647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50 210 19556,'-9'18'825,"0"0"1,1 1-1,-8 25 0,14-38-653,0 1 0,1-1 0,0 1 0,0-1-1,0 0 1,1 1 0,0-1 0,0 1 0,1-1 0,0 1-1,0-1 1,0 1 0,1-1 0,2 8 0,-3-13-138,0 1 1,-1-1 0,1 1 0,0-1-1,0 0 1,0 1 0,0-1 0,0 0-1,0 0 1,0 0 0,1 0-1,-1 0 1,0 0 0,1 0 0,-1 0-1,1 0 1,-1-1 0,0 1 0,1 0-1,0-1 1,2 1 0,-2-1-2,1 0 1,0 0 0,0 0 0,-1 0-1,1-1 1,0 1 0,-1-1 0,1 0-1,-1 0 1,1 0 0,4-2 0,2-3 13,-1 1 1,0-1 0,0 0 0,0-1 0,12-14 0,-10 9-2,-1 0-1,0-1 1,-1 0 0,0-1 0,-1 1-1,-1-1 1,0-1 0,-1 1-1,-1-1 1,0 0 0,-1 0-1,0 0 1,-1-1 0,-1-21 0,-5 22 58,4 15-102,0 0-1,0 0 1,-1 0-1,1-1 0,0 1 1,0 0-1,0 0 1,-1 0-1,1 0 0,0 0 1,0 0-1,0 0 1,-1 0-1,1 0 0,0 0 1,0 0-1,0 0 1,-1 0-1,1 0 0,0 0 1,0 0-1,-1 0 1,1 1-1,0-1 1,0 0-1,0 0 0,0 0 1,-1 0-1,1 0 1,0 0-1,0 0 0,0 1 1,0-1-1,-1 0 1,1 0-1,0 1 0,-2 1 3,1 0-1,-1 0 0,1 1 0,0-1 0,-1 0 0,1 1 1,0-1-1,-1 5 0,-1 11 53,-1 0 0,0 28 1,3-40-41,1 0 1,0 0-1,1 0 1,-1 0-1,1 0 1,0 0-1,1 0 1,-1 0-1,1-1 1,0 1-1,6 9 1,-8-13-8,1-1-1,0 0 1,1 1 0,-1-1 0,0 0 0,0 0 0,1 1 0,-1-1 0,0 0-1,1-1 1,-1 1 0,1 0 0,-1 0 0,1 0 0,0-1 0,-1 1 0,1-1 0,0 1-1,3-1 1,-3 0 3,1 0 0,0 0 0,0-1 0,0 1 0,0-1 0,0 0 0,-1 0 0,1 0 0,0 0 0,4-3 0,3-3 12,0 0-1,0-1 0,-1 0 1,12-14-1,-2 0 31,18-29-1,-24 32-39,1 1 1,0 0-1,18-17 0,-31 35-13,0-1 0,-1 0-1,1 1 1,0-1 0,0 1-1,-1-1 1,1 1 0,0 0-1,0-1 1,0 1 0,0 0-1,-1-1 1,1 1 0,0 0-1,0 0 1,0 0 0,0 0-1,0 0 1,0 0-1,0 0 1,0 0 0,-1 0-1,1 0 1,0 0 0,0 1-1,0-1 1,0 0 0,0 1-1,-1-1 1,1 1 0,0-1-1,0 1 1,-1-1 0,1 1-1,0-1 1,-1 1 0,1 0-1,0-1 1,-1 1-1,1 0 1,-1-1 0,1 1-1,-1 0 1,1 0 0,-1 0-1,1 1 1,3 6 3,0 1 0,0 0 0,4 15-1,-4-12 5,-1-2 35,1 0 1,0 0 0,1-1-1,0 1 1,9 11-1,-13-20-29,0 1 0,0-1 0,0 0-1,0 1 1,0-1 0,0 0-1,0 0 1,1 0 0,-1 0 0,1 0-1,-1 0 1,0-1 0,1 1-1,0 0 1,-1-1 0,1 1 0,-1-1-1,1 1 1,-1-1 0,1 0-1,0 0 1,-1 0 0,1 0 0,0 0-1,-1 0 1,1 0 0,0 0-1,-1-1 1,1 1 0,-1-1 0,1 1-1,0-1 1,-1 0 0,1 1-1,-1-1 1,0 0 0,1 0 0,-1 0-1,0 0 1,0 0 0,1 0 0,-1-1-1,0 1 1,1-2 0,9-11 95,0 1 0,-1-2 0,16-30 0,-19 31-83,1 0 0,0 0 0,2 1 0,20-24 0,-30 36-29,1 0 0,0 1 0,-1-1-1,1 0 1,0 0 0,0 0 0,0 1-1,0-1 1,0 1 0,0-1 0,0 0-1,0 1 1,0 0 0,0-1-1,0 1 1,0 0 0,0-1 0,1 1-1,-1 0 1,0 0 0,0 0 0,0 0-1,0 0 1,0 0 0,1 0 0,-1 1-1,0-1 1,0 0 0,0 0-1,0 1 1,0-1 0,0 1 0,0-1-1,0 1 1,0 0 0,0-1 0,0 1-1,1 1 1,3 3-10,-1 1 1,0-1-1,-1 1 1,1 0-1,3 10 0,7 9 12,-14-24-2,1-1-1,0 1 0,-1 0 1,1-1-1,0 1 1,0-1-1,-1 1 0,1-1 1,0 1-1,0-1 0,0 0 1,0 1-1,-1-1 0,1 0 1,0 0-1,0 1 0,0-1 1,0 0-1,0 0 1,0 0-1,0 0 0,0 0 1,0 0-1,-1-1 0,1 1 1,0 0-1,0 0 0,0-1 1,0 1-1,0 0 0,-1-1 1,1 1-1,0-1 1,0 1-1,1-2 0,4-2-108,-1-1 0,0 0 0,9-9 0,-6 5-117,94-76-5904,-93 74 5133,-7 2-141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17892,'5'-12'2522,"-2"21"-887,1 25 188,-4-33-1779,2 25 804,54 521 4434,-55-541-5231,0-1 26,-1 0-1,1 0 1,1 0-1,-1 0 1,1 0 0,2 7-1,-4-12-70,1 0 0,-1 1 0,0-1 0,0 0 0,0 0 0,0 0-1,0 0 1,0 0 0,0 1 0,0-1 0,0 0 0,0 0 0,1 0 0,-1 0 0,0 0-1,0 0 1,0 0 0,0 0 0,0 0 0,0 0 0,1 1 0,-1-1 0,0 0 0,0 0 0,0 0-1,0 0 1,1 0 0,-1 0 0,0 0 0,0 0 0,0 0 0,0 0 0,0 0 0,1 0-1,-1 0 1,0 0 0,0 0 0,0-1 0,0 1 0,0 0 0,1 0 0,-1 0 0,0 0-1,0 0 1,0 0 0,0 0 0,0 0 0,0 0 0,1-1 0,-1 1 0,0 0 0,0 0 0,0 0-1,0 0 1,0 0 0,0 0 0,0-1 0,0 1 0,0 0 0,0 0 0,4-12 185,-2-14-7,-2-1-1,0 1 1,-1-1-1,-6-27 1,0-13-107,7 67-79,-1-1 0,1 1 0,0 0 1,0 0-1,0 0 0,0-1 0,0 1 0,0 0 0,0 0 1,0-1-1,0 1 0,0 0 0,0 0 0,0 0 0,0-1 0,0 1 1,0 0-1,1 0 0,-1-1 0,0 1 0,0 0 0,0 0 1,0 0-1,0-1 0,0 1 0,1 0 0,-1 0 0,0 0 1,0 0-1,0 0 0,0-1 0,1 1 0,-1 0 0,0 0 1,0 0-1,0 0 0,1 0 0,-1 0 0,0 0 0,0 0 1,0 0-1,1-1 0,-1 1 0,0 0 0,0 0 0,1 0 1,-1 0-1,0 0 0,0 1 0,1-1 0,-1 0 0,0 0 0,0 0 1,0 0-1,1 0 0,-1 0 0,0 0 0,0 0 0,0 0 1,1 1-1,-1-1 0,0 0 0,0 0 0,0 0 0,0 0 1,1 0-1,-1 1 0,18 14-42,-12-10 21,2 1 5,1 1 0,0-2-1,1 1 1,-1-1 0,1-1 0,0 1 0,0-2 0,1 1-1,-1-2 1,1 1 0,0-1 0,12 0 0,-17-2 17,1 0 0,-1 0 0,1-1 0,-1 1 0,1-2 0,-1 1 0,1-1 0,-1 0 0,0 0 0,0-1 0,0 1 0,0-1 0,0-1 0,-1 1 0,1-1 0,-1 0 0,0 0 0,0-1 0,-1 0 0,1 1 0,4-7 0,-7 6 6,1 1 0,-1-1 0,0 0 0,0 1 0,2-9 0,-3 12-5,-1 0 0,1 0-1,-1 0 1,0 0 0,1 0 0,-1 0-1,0 0 1,0 0 0,0-1-1,0 1 1,0 0 0,0 0-1,0 0 1,0 0 0,0 0-1,0 0 1,-1 0 0,1 0-1,-1 0 1,1 0 0,0 0-1,-1 0 1,0 0 0,1 0-1,-1 0 1,1 0 0,-1 0-1,0 0 1,0 1 0,-1-2-1,1 2 0,0 0-1,0 0 0,0 0 0,-1 0 1,1 0-1,0 0 0,0 0 0,0 0 1,0 0-1,0 1 0,-1-1 0,1 1 1,0-1-1,0 1 0,0-1 0,0 1 0,0-1 1,0 1-1,1 0 0,-1 0 0,0-1 1,0 1-1,0 0 0,1 0 0,-1 0 1,0 0-1,1 0 0,-2 2 0,-15 31-36,15-30 33,0 1 0,1 0 0,0-1 0,-1 1 1,2 0-1,-1 0 0,1 0 0,-1 0 0,1 0 0,1 0 0,-1 0 0,1-1 0,1 6 0,-1-7 6,0-1-1,0 0 0,0 0 0,0 0 0,1 0 1,-1 0-1,1 0 0,-1 0 0,1 0 0,0 0 1,0-1-1,-1 1 0,1 0 0,1-1 1,-1 0-1,0 0 0,0 1 0,0-1 0,1-1 1,-1 1-1,0 0 0,1 0 0,-1-1 1,1 0-1,-1 1 0,0-1 0,5 0 0,16 0 0,1-1 0,34-7 0,-39 5-11,0 1 0,1 0 1,-1 1-1,21 2 0,-33 0 5,0 0 0,-1 1 0,0-1 0,1 1 0,-1 1 0,0-1 0,0 1 0,0 0 0,0 0 0,0 1 0,-1 0 0,0 0 0,0 0 0,0 0 0,0 1 0,4 6 0,-1-1 2,-7-9 10,0 1 0,0 0 0,0-1 0,0 1 0,0-1 1,0 1-1,0-1 0,1 1 0,-1-1 0,1 0 0,-1 0 1,1 0-1,-1 0 0,1 0 0,0 0 0,-1 0 0,1 0 1,0-1-1,0 1 0,-1-1 0,1 1 0,0-1 0,0 0 0,0 1 1,0-1-1,0 0 0,0 0 0,0-1 0,1 1 0,10-5 30,-1 0 0,0-1 0,0-1 0,-1 0-1,0 0 1,0-1 0,10-10 0,15-9 23,-27 20-66,1 0 0,0 1 0,0 1 0,1-1 1,15-4-1,-22 9-5,-1 0 0,1 0 1,0 1-1,0-1 1,0 1-1,0 0 0,0 0 1,-1 0-1,1 0 1,0 1-1,0 0 0,0 0 1,0 0-1,-1 0 1,1 0-1,0 1 0,-1 0 1,0-1-1,6 5 0,-6-4 4,0 0-1,0 0 0,0-1 1,0 1-1,0-1 0,0 1 0,0-1 1,1 0-1,-1 0 0,0-1 1,1 1-1,-1-1 0,6 1 1,-3-2 7,0 0 0,0 0 0,0-1 0,0 1 1,0-1-1,-1-1 0,6-2 0,57-34-58,-52 28 6,0 1-1,1 1 1,26-11-1,-43 20 51,1 0-1,-1 0 1,0 0-1,0 0 1,0-1-1,0 1 1,0 0-1,0 0 1,0 0 0,0 0-1,1 0 1,-1 0-1,0 0 1,0 0-1,0 0 1,0 0-1,0 0 1,0 0-1,1 0 1,-1 0 0,0 0-1,0 0 1,0 0-1,0 0 1,0 0-1,1 0 1,-1 0-1,0 0 1,0 0-1,0 0 1,0 0 0,0 0-1,0 0 1,1 0-1,-1 0 1,0 0-1,0 0 1,0 1-1,0-1 1,0 0 0,0 0-1,0 0 1,0 0-1,0 0 1,1 0-1,-1 0 1,0 1-1,0-1 1,0 0-1,0 0 1,0 0 0,0 0-1,0 0 1,0 0-1,0 1 1,0-1-1,0 0 1,0 0-1,0 0 1,0 0 0,0 0-1,0 1 1,-6 11 477,0 2-1095,6-14 547,0 1 1,0-1 0,0 0-1,-1 0 1,1 0 0,0 0-1,0 1 1,0-1 0,0 0 0,0 0-1,0 0 1,0 1 0,0-1-1,0 0 1,0 0 0,0 0-1,0 1 1,0-1 0,0 0-1,0 0 1,1 0 0,-1 0-1,0 1 1,0-1 0,0 0-1,0 0 1,0 0 0,0 0-1,0 1 1,0-1 0,1 0 0,-1 0-1,0 0 1,0 0 0,0 0-1,0 0 1,0 0 0,1 1-1,-1-1 1,0 0 0,0 0-1,0 0 1,1 0 0,-1 0-1,0 0 1,0 0 0,0 0-1,1 0 1,-1 0 0,6 0-687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 18516,'-8'-5'2312,"4"5"-1511,4 8-337,4 1 1584,4 1-1256,0 0-896,-2-7 160,-2-3-176,-2-8-136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3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1022 87 11498,'-1'-5'160,"-1"1"0,1 0 0,-1 0 0,0 0 0,0 1 0,-1-1 0,1 0 0,-1 1 0,0 0 0,0-1 0,0 1-1,0 0 1,-6-4 0,3 3 116,-1 0-1,1 1 0,-1 0 1,0 0-1,1 0 0,-1 1 1,-14-3-1,10 3-41,0 1 1,1 0-1,-1 1 0,0 0 1,0 1-1,0 0 0,0 0 1,0 1-1,0 1 0,1 0 1,-14 5-1,2 3-74,1 1 0,1 1 0,-33 26 1,-49 56-106,45-35 9,3 3-1,2 3 0,4 1 1,2 2-1,4 3 1,-35 79-1,42-68 15,4 3 0,4 0-1,3 2 1,4 0 0,4 1 0,-8 170-1,22-135-22,6 0-1,5 0 1,5-1-1,46 183 0,-24-175 3,6-1 0,5-2-1,6-2 1,137 233-1,-160-311-40,60 74-1,-78-108 1,0 0-1,1-1 1,0-1 0,2 0-1,-1-1 1,1-1-1,1 0 1,-1-1-1,24 9 1,-29-15 20,0 0 1,0-1-1,0 0 0,1 0 1,-1-1-1,1-1 1,-1 0-1,1 0 0,-1-1 1,1 0-1,-1-1 1,0 0-1,1-1 0,-1 0 1,-1 0-1,1-1 1,15-8-1,6-6 127,-2-1 1,0-1-1,-1-2 1,27-26-1,25-29 287,-3-4-1,-4-4 0,72-107 1,152-303 695,-252 406-1006,60-165-1,-91 210-138,-2 0 0,-2 0 0,-1-1 0,-3 0 1,-2-1-1,-2-56 0,-4 61-10,-3 0 0,-1 0 0,-3 0-1,-1 1 1,-1 1 0,-3 0 0,-1 0 0,-23-41 0,11 32-37,-2 2-1,-1 1 1,-3 1 0,-2 1-1,-66-61 1,64 72-456,-1 2 0,-2 2 0,-56-31 0,79 50 338,1-1 0,0-1 0,1 0 0,-16-15 1,0-10-379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4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39 124 16083,'-30'14'2173,"29"-14"-2127,1 0 1,-1 0 0,1 1 0,-1-1 0,1 0 0,-1 1-1,1-1 1,-1 1 0,1-1 0,0 0 0,-1 1-1,1-1 1,0 1 0,-1-1 0,1 1 0,0-1 0,0 1-1,-1 0 1,1-1 0,0 2 0,0-2 22,1 1 0,-1 0 0,0-1 0,1 1 0,-1-1 1,1 1-1,-1-1 0,1 1 0,-1-1 0,1 1 0,0-1 0,-1 0 0,1 1 1,-1-1-1,1 0 0,0 1 0,-1-1 0,1 0 0,0 0 0,-1 0 0,1 0 1,0 1-1,0-1 0,12 1 268,0 0 0,0 0 0,0-2-1,0 1 1,0-2 0,0 1 0,14-5 0,-2 2-78,253-49 1303,24-4-838,2 26-508,-268 29-215,-9 0-22,0 2 0,1 0 0,-1 2 0,37 7 0,-61-9 15,-1 0 1,0 1 0,0 0 0,0-1-1,0 1 1,0 0 0,0 0-1,0 0 1,0 0 0,0 0 0,0 0-1,2 3 1,-4-4 3,0 1 0,0-1 0,0 0 0,1 1 0,-1-1 0,0 1 0,0-1-1,0 0 1,0 1 0,0-1 0,0 1 0,0-1 0,0 0 0,0 1 0,-1-1 0,1 1 0,0-1 0,0 0 0,0 1-1,0-1 1,0 1 0,-1-1 0,1 0 0,0 1 0,0-1 0,-1 0 0,1 1 0,0-1 0,-1 0 0,1 0 0,0 1-1,-1-1 1,1 0 0,0 0 0,-1 0 0,0 1 0,-5 2-10,-1 0-1,0 0 1,0 0-1,0-1 1,-14 3 0,-97 11 90,-227 1 0,229-15-32,18 0-13,-298 19-8,386-20-28,1 0-5,0 0 0,1 0 0,-1 1 1,0 0-1,1 1 0,-16 6 0,11 2-35,13-11 41,0 0 1,0 1-1,0-1 0,-1 0 1,1 1-1,0-1 1,0 0-1,0 1 1,0-1-1,0 0 1,0 1-1,0-1 0,0 0 1,0 1-1,0-1 1,1 0-1,-1 1 1,0-1-1,0 0 1,0 1-1,0-1 0,0 0 1,1 1-1,-1-1 1,0 0-1,1 1 1,1 0-4,0 1 1,0-1 0,0 0-1,0 1 1,0-1 0,0 0-1,1-1 1,-1 1 0,0 0 0,1-1-1,2 1 1,24 3-20,-1-1 0,1-2 0,33-2 0,91-13-37,-131 11 55,211-29-5,157-14-186,-386 46 185,0-1 1,0 1-1,0 0 0,-1 1 1,1-1-1,7 2 0,-11-2 11,0 0 0,0 1-1,0-1 1,1 0-1,-1 0 1,0 0-1,0 0 1,0 1-1,0-1 1,0 0-1,0 0 1,0 0-1,0 1 1,1-1-1,-1 0 1,0 0 0,0 0-1,0 1 1,0-1-1,0 0 1,0 0-1,0 1 1,0-1-1,0 0 1,0 0-1,-1 0 1,1 1-1,0-1 1,0 0-1,0 0 1,0 0 0,0 1-1,0-1 1,0 0-1,0 0 1,-1 0-1,1 0 1,0 1-1,0-1 1,0 0-1,0 0 1,-1 0-1,1 0 1,0 0-1,0 0 1,0 1 0,-1-1-1,1 0 1,0 0-1,0 0 1,0 0-1,-1 0 1,1 0-1,0 0 1,0 0-1,0 0 1,-1 0-1,-9 5-12,0-1-1,0 0 0,-17 4 1,-71 13 189,-161 13 1,-104-17-575,290-14-53,54-3 347,12 0 51,1 0 0,-1 0 0,0 1 0,0-1 0,1 2 0,-13 3 0,19-5 44,0 0 0,-1 0 0,1 0 0,0 0 0,0 0 0,-1 0 0,1 1 0,0-1 0,0 0 0,0 0 0,-1 0 0,1 1 0,0-1 0,0 0 0,0 0 0,0 1 0,-1-1-1,1 0 1,0 0 0,0 1 0,0-1 0,0 0 0,0 0 0,0 1 0,0-1 0,0 0 0,0 1 0,0-1 0,0 0 0,0 1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 14371,'-8'5'486,"-33"25"519,39-29-956,1 0-1,0 0 1,-1 0-1,1 0 1,0 1-1,0-1 1,-1 0-1,1 1 1,0-1-1,0 1 1,1 0-1,-1-1 1,0 1-1,0-1 1,1 1 0,-1 0-1,1 0 1,0-1-1,-1 1 1,1 0-1,0 0 1,0 1-1,1-1 7,0-1-1,0 0 0,0 0 0,0 1 1,0-1-1,0 0 0,0 0 0,0 0 1,0 0-1,1 0 0,-1-1 0,0 1 1,1 0-1,-1 0 0,0-1 0,1 1 1,-1-1-1,1 1 0,-1-1 0,1 0 1,-1 0-1,1 0 0,0 0 0,-1 0 1,3 0-1,3 1 138,28 0 471,0-1 0,0-1 0,70-12 0,-37 3-163,87-10 354,143-15 136,1 24-697,-191 18-280,-97-6 0,0 2 0,0-1 0,0 1 0,0 0-1,0 1 1,19 10 0,-29-13 5,1 0 0,-1-1 0,0 1 0,0 0 0,0-1 0,1 1 0,-1 0 0,0 0 0,0 0 0,0 0 0,0 0 0,-1 0 0,1 0 0,0 0 0,0 0 0,-1 1 0,1-1 0,0 0 0,-1 1 0,0-1 0,1 0 0,-1 1 0,0-1 0,1 0 0,-1 3 0,-1-3 12,1 1 0,-1-1 1,0 0-1,0 1 0,0-1 0,0 0 0,0 0 0,0 0 0,0 0 0,0 0 0,0 0 0,0 0 0,0 0 0,-1 0 1,1 0-1,0-1 0,-1 1 0,1-1 0,-1 1 0,1-1 0,-1 1 0,1-1 0,-1 0 0,-1 0 0,-18 4 253,0-2-1,0 0 0,-38-2 1,-69-12 397,111 10-604,-381-60 676,220 31-684,171 30-71,-6-1-24,0 0 0,0 1 0,-22 0 1,35 1 22,0 0 1,1 0 0,-1 0-1,0 1 1,0-1 0,1 0-1,-1 0 1,0 1 0,0-1 0,0 0-1,1 0 1,-1 1 0,0-1-1,0 0 1,0 0 0,0 1-1,0-1 1,0 0 0,1 1 0,-1-1-1,0 0 1,0 0 0,0 1-1,0-1 1,0 0 0,0 1-1,0-1 1,0 0 0,0 1-1,0-1 1,-1 0 0,1 1 0,0-1-1,0 0 1,0 0 0,0 1-1,0-1 1,0 0 0,-1 0-1,1 1 1,0-1 0,0 0 0,0 0-1,-1 1 1,1-1 0,0 0-1,0 0 1,-1 0 0,1 0-1,0 1 1,0-1 0,-1 0-1,1 0 1,0 0 0,-1 0 0,1 0-1,0 0 1,-1 0 0,1 0-1,0 0 1,0 0 0,-1 0-1,1 0 1,21 13-176,-3-6-90,1-1 0,-1-1 1,1 0-1,0-2 0,22 2 0,2-2-1555,52-4 0,-66-2 1066,-12-1-153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4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14275,'29'-4'1838,"49"-15"0,-49 11-1078,48-6 0,-12 9 26,95 5 0,66 18-265,137 1-648,-264-28 66,0-3 0,119-33 1,-82 16 70,-121 26 6,3-1 24,-1 0 0,0 1 0,1 1 0,-1 1 0,1 1 0,20 1 0,-37-1-30,-1 0 1,1 0-1,-1 0 1,1 0-1,-1 0 0,0 1 1,1-1-1,-1 0 1,1 0-1,-1 0 1,1 0-1,-1 0 1,1 1-1,-1-1 1,0 0-1,1 0 1,-1 1-1,0-1 1,1 0-1,-1 1 1,0-1-1,1 0 1,-1 1-1,0-1 0,1 0 1,-1 1-1,0-1 1,0 1-1,1 0 1,-2-1 4,1 1 0,0-1 0,-1 1 0,1-1 0,-1 1 0,1-1 0,-1 1 0,1-1 0,-1 0 0,1 1-1,-1-1 1,1 0 0,-1 0 0,0 1 0,1-1 0,-1 0 0,1 0 0,-1 0 0,0 0 0,1 1 0,-1-1 0,0 0 0,0-1 0,-27 3 164,1-3 1,-1 0-1,1-2 1,-46-9-1,-2-1-82,-21 1-87,0 5 1,-1 3 0,-142 14 0,180-3-15,1 2-1,0 3 1,1 3 0,1 2-1,0 3 1,-103 51 0,114-46-291,73-39 564,136-63 326,-87 48-528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2:4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15451,'-1'-9'740,"1"-13"618,0 21-1317,0 1 1,1-1-1,-1 1 0,0 0 1,1-1-1,-1 1 0,0 0 0,1-1 1,-1 1-1,1 0 0,-1-1 1,1 1-1,-1 0 0,1 0 0,-1 0 1,1-1-1,-1 1 0,1 0 0,-1 0 1,1 0-1,-1 0 0,1 0 1,-1 0-1,1 0 0,-1 0 0,1 0 1,-1 0-1,1 0 0,-1 0 0,1 0 1,-1 1-1,1-1 0,-1 0 1,1 0-1,-1 0 0,1 1 0,-1-1 1,0 0-1,1 1 0,0 0 0,31 13 400,0-1-1,1-2 0,1 0 0,0-3 0,0-1 0,1-1 0,60 2 0,-15-10-113,82-13 1,84-23 68,-120 18-279,110-15-81,367-5 0,-322 43-1935,-276-3 1774,8-1-43,-11 0 17,-6-2-177,-11-6-223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4:3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11178,'22'-7'1713,"27"-10"-953,1 2 0,52-8 0,141-9-630,163-29-576,-352 50 349,372-74-405,7 38 369,36 40 149,19 0 23,322-17 24,-1 31-10,-742-4-52,598 19 126,-1-22 18,254-43 223,-246 8-110,351 7-108,231-10-112,-1080 28-22,344-14-70,-2 24 293,-436 5-55,0 3 1,136 33-1,-177-34-173,-11-10-18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8:1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10842,'40'10'718,"1"-3"-1,0-1 1,0-2-1,73-2 1,168-28-728,-152 11 382,652-36 127,-163 46-228,169-3-136,-625 4-141,424-6-55,1 26 18,112 40 101,297 15 50,548-57 431,-985-16-223,-513 2-285,1385-10 366,-2-61-537,-910 24 92,744-55 296,-1015 82-454,-227 16 4,-22 4 200,0 0 0,0 0-1,0 0 1,0 0 0,0 0 0,1 0 0,-1 0 0,0 0 0,0 0 0,0 0 0,0 0 0,0 0 0,1 0 0,-1 0 0,0 0 0,0 0 0,0 0 0,0 0 0,0 0 0,1 0 0,-1 0 0,0 0 0,0 0 0,0-1 0,0 1 0,0 0 0,0 0 0,0 0 0,1 0 0,-1 0 0,0 0 0,0-1 0,0 1 0,0 0 0,0 0 0,0 0 0,0 0 0,0 0 0,0-1 0,0 1 0,0 0 0,0 0 0,0 0 0,0 0 0,0 0-1,0-1 1,0 1 0,0 0 0,0 0 0,0 0 0,0 0 0,0 0 0,0-1 0,0 1 0,0 0 0,0 0 0,0 0 0,-1 0 0,-8-5-72,-22-1-73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9:2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11707,'115'-5'124,"61"-3"608,408-15 538,0-25-1155,-536 43-87,377-44 5,-171 18-10,-105 18 26,166 7-1,151 31 171,-190-11-128,404-31 0,-187-2-53,1 28 24,-455-8-58,487 10 6,371 12 325,166-12 96,576-6-431,-506 24 11,-185 5 92,-761-25-57,620 51 118,101 4-23,-281-58-138,2-20 7,-209 3-7,226-2 5,782-18 18,-459 23 48,-728 8-108,696-13-53,-218-29-701,-706 41 771,479-25 133,-466 26-72,11 1-72,58 7 1,-79-4 16,-12-1-17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09:3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6497,'46'-20'1626,"-33"14"-1158,-1 0 0,1 1 0,0 1 0,21-5 1,39 1 505,104 1 1,-63 4-723,-27 0-108,652-3 946,-347 34-827,446 17-29,794-29-134,71 15-65,-709-33-43,-221-3-29,0 23 25,-62 22 51,827 23 162,-38-91 18,-821 8-77,1141-40-7,-1759 57-137,1885-62-232,-1824 64 230,856-9-32,-2-24 17,243-10 133,71-25 530,-1256 65-623,494-47 337,2 26-164,181-5-179,-676 27-24,-12 1-53,-1 0 1,1 2-1,-1 0 0,28 5 0,-26 2 4,-23-6 57,-1-1-1,1 0 0,-1 1 0,0-1 1,1 0-1,-1 1 0,0-1 1,1 0-1,-1 1 0,0-1 0,0 1 1,0-1-1,1 1 0,-1-1 1,0 1-1,0-1 0,0 1 0,0-1 1,0 1-1,0-1 0,0 1 1,0-1-1,0 1 0,0-1 0,0 1 1,0-1-1,0 0 0,0 1 1,0-1-1,0 1 0,-1-1 0,1 1 1,0-1-1,0 1 0,0-1 1,-1 1-1,1-1 0,0 0 0,-1 1 1,1-1-1,0 0 0,-1 1 1,1-1-1,-1 0 0,1 1 0,-1-1 1,-27 22-105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18156,'-8'-10'2574,"5"10"305,3 24 352,2 1-1996,9 40 0,-9-56-1135,0-1 1,0 0-1,1 1 1,1-1-1,-1 0 1,1-1-1,1 1 1,6 9-1,-9-15-72,-1 0-1,1-1 1,0 1-1,0-1 1,0 0-1,0 1 0,0-1 1,0 0-1,0 0 1,0 0-1,0 0 0,0-1 1,0 1-1,1 0 1,-1-1-1,0 0 0,0 0 1,1 1-1,-1-1 1,0 0-1,1-1 1,-1 1-1,0 0 0,0-1 1,1 1-1,-1-1 1,0 0-1,0 0 0,3-1 1,7-4 74,0-1 0,0 0 0,20-17 0,-16 12-15,-7 4-43,1 2-1,0-1 1,0 1 0,1 1-1,17-7 1,-25 11-45,0 0 1,0 0-1,0 1 1,0-1 0,0 1-1,0 0 1,1-1-1,-1 1 1,0 1-1,0-1 1,0 0-1,0 1 1,0 0-1,0 0 1,0 0 0,0 0-1,0 0 1,-1 0-1,1 1 1,0-1-1,-1 1 1,1 0-1,-1 0 1,1 0-1,-1 0 1,3 3-1,1 3-8,-1 1-1,1-1 0,-1 1 0,-1 0 0,0 0 0,0 1 1,3 11-1,-7-21 12,0 1 0,0 0 0,1 0 0,-1 0 0,0 0 1,1 0-1,-1-1 0,1 1 0,-1 0 0,1 0 0,-1-1 0,1 1 1,0 0-1,-1-1 0,1 1 0,0 0 0,-1-1 0,1 1 0,0-1 0,0 1 1,0-1-1,-1 0 0,1 1 0,2-1 0,-2 0-7,1 0 1,-1 0-1,0 0 0,1 0 0,-1 0 0,1-1 1,-1 1-1,1-1 0,-1 1 0,0-1 0,1 1 0,-1-1 1,3-1-1,3-4-330,1-1 1,-1 1-1,11-13 0,-15 15 21,0 2-54,-1-1 0,1 0 1,-1 0-1,1 0 0,-1 0 1,0 0-1,0-1 0,-1 1 1,1-1-1,-1 1 0,0-1 1,0 1-1,0-1 0,0 0 0,0 0 1,-1-6-1,-2-6-1060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0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6752 708 14043,'-323'-35'997,"250"22"-1064,0-3 0,-94-34 0,-221-127-1160,262 113 552,-169-61-1,145 79 499,-306-51-1,-164 31 380,287 47 92,-406 30-1,477 11 176,2 11 0,-273 72 0,361-58-252,2 6-1,2 9 1,3 6 0,-285 165 0,355-173-303,3 4 1,-112 100-1,143-107-31,1 3 1,4 3-1,-83 119 0,121-156 89,2 2 0,0 0 0,2 0 0,2 1 0,0 1 0,-9 39 0,17-49 12,0-1 1,2 0-1,0 1 1,2 0-1,0-1 0,1 1 1,0 0-1,2-1 1,0 1-1,2-1 1,8 25-1,3-6-64,1-1-1,1-1 1,2-1-1,2 0 1,1-2 0,2 0-1,1-2 1,1-1 0,2-1-1,42 34 1,-6-14-194,2-3 1,2-2 0,1-4-1,90 37 1,-6-13-415,4-8 1,211 48-1,339 21-605,336-32 1202,7-62 1926,-43-41 473,-730-9-1646,442-85 0,-500 53-556,219-80-1,-305 81-68,-2-6-1,218-127 0,-289 145 23,-1-2-1,-3-4 1,97-93-1,-130 112-10,-1-1-1,-1 0 0,-1-2 1,-2-1-1,-1-1 0,-1 0 1,-2-1-1,-1 0 0,-1-2 1,9-35-1,-16 38 16,0 1 0,-3-1 0,0 0 0,-1 1 0,-2-1 0,-2 0 0,0 0 0,-2 0 0,-13-49 0,7 46-5,-1 1-1,-2 1 1,-1 0 0,-2 1 0,-1 0 0,-1 1 0,-1 1 0,-32-35 0,2 11-35,-2 2-1,-3 2 1,-2 3 0,-1 2-1,-119-67 1,72 56 73,-3 5 0,-207-64 0,121 60-102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0:5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12667,'9'-4'4320,"25"-4"-3352,7-2-895,-17 4 18,1 1 1,1 0 0,-1 2-1,35 0 1,106 11-103,-60-2 57,-30-4-47,0 3 0,-1 4-1,102 24 1,-148-26 2,1-2-1,0 0 1,0-3 0,0 0 0,60-5 0,148-34 6,-133 17-4,130-24 61,143 1 21,-126 40-8,-190 6-53,-1 2-1,66 15 1,-96-12 8,-12-4 22,-1 0 0,1-1 0,22 1 0,-40-3 1,1 0-35,-1-1-43,-1 0 0,0 0 0,1 0-1,-1 0 1,0 0 0,1 0 0,-1 0 0,0 0 0,1 0 0,-1 0 0,0 0 0,0 0 0,1 0 0,-1 0-1,0 0 1,1 0 0,-1 0 0,0 0 0,1 0 0,-1-1 0,0 1 0,0 0 0,1 0 0,-1 0 0,0 0 0,0-1-1,1 1 1,-1 0 0,0 0 0,0-1 0,0 1 0,1 0 0,-1 0 0,0-1 0,0 1 0,0 0 0,0 0 0,0-1-1,0 1 1,1 0 0,-1-1 0,0 1 0,0 0 0,0-1 0,0 1 0,0 0 0,0-1 0,0 1 0,0 0-1,0-1 1,-1 1 0,1 0 0,0 0 0,0-1 0,0 1 0,0 0 0,-1-1 0,-1-16-265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1:1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41 309 11106,'-5'3'474,"1"-1"0,0 1 0,-1-1 0,1 1-1,-1-1 1,-8 2 0,88-17 1479,-14 2-1328,1050-125 2457,-102 15-2725,-953 115-321,-29 4 105,0-2 1,51-13-1,-65 6-1693,0 5 1248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1:2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8 252 10842,'-2'-2'361,"-3"-3"3524,15 3-1758,-7 2-2316,175-6 3223,619-62-1121,-359 33-1433,-203 16-205,-234 20-273,1-1 1,-1 0-1,1 0 1,-1-1 0,1 1-1,-1 0 1,1 0 0,-1-1-1,1 1 1,-1-1 0,1 1-1,-1-1 1,0 1 0,1-1-1,-1 0 1,0 0-1,2-1 1,-3 1-35,0 0 0,-1 0-1,1 0 1,0 0 0,0 0 0,-1 0-1,1 0 1,-1 0 0,1 0-1,-1 0 1,1 0 0,-1 0 0,1 0-1,-1 1 1,0-1 0,1 0 0,-1 0-1,0 1 1,0-1 0,0 0-1,0 1 1,1-1 0,-3 0 0,-62-63-3104,42 43 2355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1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10154,'2'-2'243,"0"0"0,0 0 0,0 0-1,0 0 1,0 0 0,0 0 0,1 1-1,-1-1 1,1 1 0,-1 0 0,1-1 0,-1 1-1,1 0 1,0 1 0,-1-1 0,1 0 0,0 1-1,0-1 1,5 1 0,29-5 423,-1-2-1,68-22 1,-71 20-524,150-35 233,-150 40-341,0 0 0,0 3 1,55 3-1,-21 3 34,1-3-1,-1-3 0,1-3 1,-1-3-1,-1-3 1,129-36-1,-118 26 322,96-12-1,4-1-199,-28 5 65,-126 25-210,1 2-1,0 1 1,0 1-1,32 5 1,-3 1-30,-1-2 0,81-3 1,105-22 39,-208 17-44,-1 1 0,1 2 0,33 4-1,85 18-9,-57-7-5,-25-5 18,0-4 0,0-3 1,131-10-1,-88-6-13,1 5 1,192 11-1,-290-3 9,0 0 0,1 0 1,-1-2-1,0 1 0,22-7 0,-5 1 4,-26 6-7,-1-1 0,0 1 0,0-1 0,0 0 1,0 0-1,0 0 0,0 0 0,0 0 0,-1 0 0,1-1 0,-1 1 0,3-5 0,0-1-13,-3 8-43,-1-11 1519,0 3-1219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1:3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10770,'2'6'777,"-1"-1"-359,1-1 0,-1 0 0,1 0 1,0 0-1,0 0 0,3 5 1,-3-8-372,0 1 1,-1 0 0,1-1 0,0 1 0,0-1 0,1 1 0,-1-1 0,0 0 0,0 0 0,0 0 0,1 0 0,-1-1 0,5 2 0,10 1 64,0-1 0,0 0 0,0-1 0,1-1 0,20-3 0,86-17-5,-5-4-127,330-62-195,-312 67 199,182-3 0,-230 21 13,406-17-25,-253 6 105,331 24 0,-435-5-53,416 37 4,155 17 55,4-44 60,237-55-136,-575 17-14,406 29-1,630 38 32,-767-25-84,16 1 71,-456-17-2,316 3 65,-2-24-13,624-52 68,-1121 67-133,635-13 595,-516 24-235,70 0-460,36-11-2394,-218 2 2285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1:5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33 304 9106,'-22'7'1950,"12"-6"-22,10-1-1867,0 0 1,-1-1-1,1 1 0,0 0 0,0 0 0,0-1 1,0 1-1,0 0 0,0 0 0,0-1 1,0 1-1,0 0 0,0 0 0,0-1 1,0 1-1,0 0 0,1 0 0,-1-1 1,0 1-1,0 0 0,0 0 0,0 0 1,0-1-1,0 1 0,1 0 0,-1 0 1,0 0-1,0-1 0,0 1 0,0 0 1,1 0-1,-1 0 0,0 0 0,0 0 1,0 0-1,1-1 0,-1 1 0,5-4 232,0 0-1,0 1 1,0-1 0,1 1-1,-1 0 1,1 0-1,0 1 1,-1-1 0,8 0-1,60-13 86,-50 12-137,154-38 295,12-3-185,-137 39-307,0 3-1,95 4 1,11 1-15,128-6 82,108-7-59,-37-26-33,-147 14-12,-121 13 0,46-5 32,161 3 1,-31 27-37,84 0 44,-240-15-26,357 6-71,-30 1 50,-61-3 76,-286-1-64,443 17-39,-441-17 45,1-4-1,-2-3 0,169-31 1,-185 24 58,-73 10-90,-1 1 0,1-1 0,-1 1 1,0 0-1,1-1 0,-1 1 1,1-1-1,-1 1 0,0-1 0,1 1 1,-1-1-1,0 0 0,1 1 0,-1-1 1,0 1-1,0-1 0,0 0 0,0 1 1,1-1-1,-1 1 0,0-1 0,0 0 1,0 1-1,0-1 0,0 0 1,-1 1-1,1-2 0,-3-17-508,-1 4 376,0-2-51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4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10694 225 12483,'-95'-25'1332,"-40"-9"-665,-85-6-323,-13-2 171,-755-41 349,335 83-971,-291 39-253,860-37 353,-786 1-2,-53 3-31,217 36-606,-318 6 575,-531-14 247,978-16-271,-183 11 84,418 9 32,287-28-33,1 3 0,0 2 0,1 2-1,-58 28 1,92-36 15,1 1 0,0 1 1,0 0-1,1 2 0,1 0 0,0 1 0,1 0 0,1 1 0,0 1 0,-22 32 0,28-35-1,1 0 0,0 1-1,0 0 1,2 1-1,0-1 1,0 1 0,2 0-1,0 0 1,0 0 0,1 1-1,1-1 1,1 1-1,0-1 1,1 0 0,4 22-1,3-4-8,1-1 1,1-1-1,2 0 0,1 0 0,26 43 0,99 135 0,-98-156-10,3-1-1,86 80 0,-50-64 55,92 62-1,-110-91-29,2-2-1,2-4 1,1-2-1,2-3 1,112 31 0,365 56 12,-39-58-21,4-38 2,-399-16 1,1115 81 0,-853-63-232,-300-21 179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5:3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58 12867,'-13'-1'1005,"12"0"27,19-4 563,-3 1-1328,47-11 489,2 4 0,0 2 0,79-1 0,-117 9-694,1 1 0,-1 1 0,35 7 0,76 24 48,-114-26-50,-1-2 0,1-1 0,0-1-1,46-1 1,91-19 16,-118 11-65,1 2 1,0 1-1,86 6 0,93 31 0,-105-15-4,-50-10-14,132-1 0,68-23 26,-148 6-7,219 9-1,-47 17 5,-101-7 2,255 4 2,-168-8-50,-42 15 31,16 0 48,237-26-78,-255 0 48,444-43-7,-109 30-29,-515 19 15,291 16-2,72-1 4,-258-22 30,-42 0-120,204 13 1,-276-3 47,-44-25-208,0 17 188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8:5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18589 1569 10706,'-186'-22'850,"2"-9"-1,1-7 1,-286-100-1,198 39-542,-307-94-262,-31 77-288,-7 40 341,339 44-29,-571-79 199,2 0 363,-4 29 129,-306 21-455,-83-6-506,9-64 1,758 56 199,-235-33 74,-6 40-45,238 59-88,-532 58 0,-466 124-254,1386-161 291,-1023 158-31,15 79 108,481-70 124,12 38 271,502-174-280,-135 78 0,201-100-160,0 1-1,2 2 0,0 1 1,2 2-1,1 1 1,1 1-1,-29 39 0,46-53-44,1 1-1,1-1 0,0 2 1,1-1-1,1 1 1,1 0-1,0 1 0,-5 30 1,9-37 4,1 0 0,1 0 0,-1 0-1,2-1 1,0 1 0,0 0 0,1-1 0,0 1 0,1 0 0,0-1 0,0 0 0,1 0 0,1 0 0,0 0 0,0-1-1,9 12 1,3 0 6,1-1 0,0-1 0,2-1 0,0 0 0,1-1-1,30 17 1,147 74-99,-95-62 159,1-4-1,166 42 0,231 20 91,536 19-68,-830-104-90,1430 123-411,10-70 76,518-82 347,-572-3 180,1550 50-64,-464-49-109,108-188-5,-2181 133 88,-1-25 85,-12-46 8,-406 80-114,195-88-1,-70-12 104,-262 127-47,-2-2 0,-1-1 0,80-79 0,-108 93-22,-1-1-1,0-1 0,-2 0 0,0-1 1,-2-1-1,0 0 0,12-33 0,-21 44-38,0 0 1,-1-1-1,-1 1 0,0-1 0,-1 0 0,-1 0 0,0 0 1,-1 0-1,0 0 0,-1 0 0,-1 0 0,0 0 1,-1 1-1,0-1 0,-1 1 0,-7-17 0,3 14-15,-1 0 0,-1 0 1,0 1-1,-1 1 0,-1-1 0,0 2 0,-1-1 0,0 2 0,-16-12 0,-10-4 1,-1 1 0,-54-27 0,-97-41 35,-5 8 0,-408-120-1,431 164-223,-187-20 0,-181 16-18,210 34 51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86 12555,'-14'-33'1608,"2"4"-992,4 15-320,5 5 1473,3 12-1393,1 3 0,4 0-216,3-1-112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0:1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62 338 11610,'-4'2'302,"1"0"-1,-1-1 0,0 1 0,1-1 0,-1 0 1,0 0-1,0 0 0,0 0 0,0-1 0,0 0 1,0 0-1,-4 0 0,7 0-227,1 0 0,0 0 0,-1 0 0,1 0 0,0 0 0,-1 0 0,1-1 0,0 1 0,-1 0 0,1 0 0,0 0 0,0 0-1,-1-1 1,1 1 0,0 0 0,0 0 0,-1 0 0,1-1 0,0 1 0,0 0 0,0 0 0,-1-1 0,1 1 0,0 0 0,0 0 0,0-1 0,0 1 0,0 0 0,0-1 0,-1 1 0,1 0 0,0-1 0,0 1 0,6-12 1410,13-5-286,-5 13-1032,-1 0 0,0 1-1,1 1 1,-1 0 0,16 1-1,5-2 7,556-8 581,-500 13-760,40-6 31,198-31 0,-245 24 5,-74 10-44,1-1-38,1 0 0,0 1-1,0 1 1,-1 0 0,1 0 0,0 1 0,18 3-1,-75-2-1139,-7-1 910,1 3 1,-97 20 0,79-11 247,-208 39-16,-67 11 38,311-58 28,-1-1-1,1-1 1,-1-2-1,-53-6 0,144-10-202,539-136-154,-542 134 224,1 3 1,1 3-1,91-8 1,-139 18 52,-4 1 25,0 0 0,0-1 0,0 1 0,-1 0 0,1 1 0,0-1 0,0 0 0,0 1 0,0 0 0,0-1 0,0 1 0,2 2 0,-4 1-59,-7-2 58,-15 1 39,-346 5 501,-1-26 426,-40 0-352,397 17-576,8 1-1,1 0 0,0-1 0,-1 1 0,1 0 1,-1 0-1,1 1 0,-1-1 0,1 0 0,-1 1 1,1-1-1,0 1 0,-1 0 0,1 0 0,-4 2 1,6-3 1,0 0 1,0 0-1,-1 0 1,1 0-1,0 1 1,0-1 0,0 0-1,0 0 1,0 0-1,-1 0 1,1 0-1,0 0 1,0 1-1,0-1 1,0 0-1,0 0 1,0 0 0,0 0-1,0 1 1,0-1-1,0 0 1,0 0-1,0 0 1,0 1-1,-1-1 1,1 0 0,0 0-1,1 0 1,-1 0-1,0 1 1,0-1-1,0 0 1,0 0-1,0 0 1,0 0-1,0 1 1,0-1 0,0 0-1,0 0 1,0 0-1,1 1 1,8 3-38,16 1-20,33-1-193,0-4 1,1-1-1,72-12 0,172-44-1096,148-53 491,-440 107 856,2 1 30,-13 2-29,0 0 1,0 0 0,0 0 0,0 0 0,0 0 0,0 0 0,0 0 0,0 0 0,0 0-1,0 0 1,0 0 0,0 0 0,0 0 0,0 0 0,0 1 0,0-1 0,-1 0 0,1 0-1,0 0 1,0 0 0,0 0 0,0 0 0,0 0 0,0 0 0,0 0 0,0 0 0,0 0-1,0 0 1,0 0 0,0 0 0,0 0 0,0 0 0,1 1 0,-1-1 0,0 0 0,0 0 0,0 0-1,0 0 1,0 0 0,0 0 0,0 0 0,0 0 0,0 0 0,0 0 0,0 0 0,0 0-1,0 0 1,0 0 0,0 0 0,0 0 0,0 0 0,0 0 0,0 0 0,0 0 0,0 0-1,0 0 1,1 0 0,-1 0 0,0 0 0,0 0 0,0 0 0,0 0 0,0 0 0,0 0-1,0 0 1,0 0 0,-21 11 63,-9 0-102,-1-2-1,-1-2 1,1 0-1,-1-2 1,0-2-1,-1-1 1,1-1-1,-50-6 1,38-2-62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0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13235,'32'-8'912,"1"1"1,0 2-1,34-2 1,125 14 49,-129-2-791,121-7 0,-11-23-21,77-5 72,-221 29-208,0 1 0,0 2 0,0 1 0,0 1 0,-1 1 0,48 16 0,-61-16-247,1 0 1,-1-1 0,1 0 0,0-1 0,0-1 0,0-1 0,0 0-1,1-1 1,-1-1 0,0-1 0,18-3 0,-21-1-214,-9-2-66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0:3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730 295 9946,'-33'-3'597,"1"1"0,-1 1 1,-54 6-1,67-2-492,1 0 0,-1 2 0,1 1 0,0 0 0,0 1 0,1 1 0,-21 12 0,21-9-97,0 1 1,2 0-1,-1 1 0,1 0 1,1 2-1,1 0 0,-14 17 1,13-11-22,1 1-1,1 0 1,0 1 0,2 0 0,-11 33 0,-31 110-221,21-59 86,18-67 125,3 0 0,1 2 0,2-1 0,2 1 0,-1 63 0,7-89 16,0-1 0,2 0 0,0 1 0,0-1 0,1 0 0,1-1 0,1 1 0,0-1 0,1 1 0,1-2 0,0 1 0,0-1 0,1 0 0,1 0 0,1-1 1,-1 0-1,2-1 0,17 15 0,0-5 2,1-1 0,1-1 0,1-2 0,0-2 0,1 0-1,1-2 1,49 12 0,4-4 2,156 16 0,204-14 11,-20-2 81,-63 37-15,-4 26-34,86 18-24,377 25-13,4-32 83,266-32 154,-710-64-183,534 14-21,-318 23-33,281 13 5,2-35-17,-637-19 13,884-11 40,218-18-38,-727 13-4,961 13-11,-698 11 18,115-5-21,694-5 24,-635 9-4,-668 0-8,1007-34 1,-665-48 24,-543 43-15,335-112 0,-472 131-10,0-3 0,91-52 0,-117 57 8,-1 0-1,0-1 0,-2-1 0,0-1 0,-1-1 0,-1-1 1,23-33-1,-29 35 10,-1 0 0,-1 0 0,17-42 0,-25 51-7,0 0 0,0 0 1,-1-1-1,0 1 0,-1-1 1,0 0-1,-1 1 0,0-1 1,0 0-1,-4-15 0,-17-70 126,-66-178 0,81 258-134,-1 0 1,-1 1-1,0 0 0,-1 0 0,0 0 0,-2 1 0,1 1 0,-2 0 0,1 0 1,-2 1-1,0 1 0,0 0 0,-1 0 0,-22-12 0,-37-16-99,-1 3 0,-102-35 0,-164-34-130,-48 7-202,-494-60 1,-408 22-4133,420 52 1282,-252-24 5645,-5 64-1414,161 68-869,-1 28 449,374-18 365,-2661 69 2380,548-64-2502,728-32-505,1810-8-188,-760 25 279,6 77-227,-539 188-205,1222-238 52,-607 158-718,663-163 617,-1-12-28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0:4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3566 79 11506,'-83'-9'399,"-119"2"0,-85 20-474,40-1 43,-446-28 671,-28 1 649,601 19-1242,1 6 1,1 5-1,0 5 0,-156 47 0,234-53-43,0 1-1,1 2 1,1 2 0,1 1-1,1 2 1,1 1 0,0 2-1,2 2 1,1 1 0,-37 41-1,68-67-2,-22 21 4,2 2-1,0 0 0,2 1 0,1 1 0,-16 31 0,32-53-3,0 1 1,0-1-1,0 1 0,1-1 1,0 1-1,0-1 0,0 1 1,1 0-1,0-1 0,0 1 0,0 0 1,1-1-1,1 7 0,0-4 2,0 0 0,1 0 0,0 0-1,1-1 1,0 0 0,0 1 0,1-1 0,6 7-1,5 5 4,1-2 0,1 0 0,1-1 0,0-1 0,26 15-1,4-1-11,2-2 0,0-3 0,1-2 0,1-2 0,98 23 0,285 28-37,-118-42 53,2-14 0,0-14-1,-1-14 1,0-14 0,339-73 0,-451 57-52,336-115-1,-529 153 45,129-54-4,-128 52 9,-1-1-1,0 0 1,0-1-1,-1-1 1,0 0-1,-1-1 0,14-15 1,-21 21 2,-1-1 1,0 0-1,0-1 0,0 1 1,-1 0-1,0-1 1,-1 0-1,1 0 0,-1 0 1,0 0-1,1-12 1,-3 8 9,1 1 0,-2-1 0,1 0 0,-2 1 0,1-1 0,-1 1 0,-5-14 0,-1 2 27,-1 1-1,-1 0 1,-1 1 0,0 0 0,-2 0 0,-24-29 0,15 24 10,-2 0 1,-1 1 0,-1 1 0,-1 2-1,0 0 1,-40-21 0,27 21-58,-2 1 0,0 3 1,-1 1-1,-51-12 0,21 12-23,-137-13-1,-74 21 289,-81 27-167,167-2-83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0:5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11955,'18'-14'307,"8"-6"-32,0 1 0,45-23 0,-62 37-223,0 1 1,0 1 0,1-1-1,-1 2 1,1-1-1,0 1 1,0 1-1,0 0 1,0 0-1,0 1 1,0 0-1,16 2 1,-2 4 118,-1 1 0,44 18-1,9 3 18,-13-11-148,1-3 0,1-3 0,1-3 0,116 0 0,264-36-60,-358 20 44,857-58 9,-685 54-40,329-6 392,-553 20 209,0 2 1,37 8 0,-72-12-34,-7-3-979,-5-8 290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1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9330 277 8674,'-1021'-67'4254,"108"52"-3683,94-40-311,287 16-243,20 2 16,-366-19-8,251 48-6,0 48-21,-114 65 19,410-54 43,154-24-18,-272 36 106,449-63-148,-557 54 208,409-40-174,1 6 1,1 6-1,1 7 0,-179 65 1,281-84-28,-47 20-13,79-29-1,1 0-1,0 0 1,0 1-1,1 1 1,0 0 0,-10 9-1,16-14 0,1 0-1,0 1 1,0-1 0,0 1-1,0 0 1,1-1-1,-1 1 1,1 0 0,-1 0-1,1 0 1,0 0 0,0 0-1,1 1 1,-1-1-1,0 0 1,1 0 0,0 0-1,0 4 1,1-1-8,0-1 0,0 1-1,0-1 1,1 1 0,0-1 0,0 0-1,0 0 1,1 0 0,5 8 0,5 4-32,0 0-1,2-1 1,0-1 0,24 19-1,-1-4 2,2-2 0,1-2 0,1-2 0,1-1 0,1-3 0,73 25 0,292 57-55,-342-88 93,773 132 0,8-42 18,773-38-91,0-153-516,-402-1 334,-50 4 231,-341 8 26,-7-56-16,-725 108-23,-1-3-1,-2-5 0,-1-4 1,-1-4-1,95-57 0,-158 81 75,-1-1-1,0-1 0,-1-2 1,-1 0-1,27-29 0,-49 46-1,-1 0 0,0 1 0,0-1 0,0 0 0,0 0 0,-1 0 0,1-1 0,-1 1 1,1 0-1,-1-1 0,0 1 0,-1 0 0,1-1 0,-1 1 0,1-1 0,-1 1 0,0-1 0,0 1 0,0-1 0,-1 0 0,1 1 0,-1 0 0,0-1 0,0 1 0,0-1 0,-1 1 0,1 0 0,-1 0 0,1 0 0,-1 0 0,-4-5 0,-4-4 76,0 1-1,-1 0 0,0 1 1,-1 0-1,0 0 1,-16-8-1,-35-21 95,-3 2-1,-1 4 1,-1 3-1,-2 2 0,-78-19 1,69 27-184,-1 3 0,-1 4 0,0 4 1,-127 1-1,135 11-106,-110 20 0,-77 35 7,43 0-5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2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5668 346 11642,'-52'-8'575,"-21"-2"234,0-4-1,-124-39 1,104 21-463,-2 4 0,-109-18 1,-200-2-308,-940-40 1113,664 69-574,3 62-761,35 60-135,538-79 308,1 4 0,1 5 0,2 4 0,-100 54 0,138-56 8,2 3 0,2 3 0,-97 87 0,135-109-19,1 0 1,1 1 0,0 1 0,2 1 0,-20 34 0,26-37 1,1 1 1,0 0-1,2 1 1,0-1 0,2 2-1,0-1 1,-2 27 0,5-31 1,1 0-1,0 0 1,2 0 0,0 0 0,1 0 0,1 0 0,0-1 0,6 17 0,-5-21 8,1-1 0,0 0 0,1 0 0,0 0 0,1-1 0,0 0 0,0 0 0,1 0 0,0-1 0,1-1 0,18 15 0,-3-7-3,0-1 0,1-1-1,0-1 1,1-2 0,1 0 0,0-2-1,34 8 1,17-1-16,106 7 1,301 0-25,2-30 68,569-64 31,-235 11-16,-752 56-31,557-39-25,-450 23 14,265-66-1,-325 52 69,-1-5 0,-2-6-1,-2-4 1,181-110-1,-247 134 28,29-19 82,-67 39-129,0 0 0,0-1-1,0 0 1,0-1 0,-1 1-1,10-15 1,-13 16-21,0 0 0,-1-1-1,1 0 1,-1 1 0,-1-1 0,1 0 0,-1 0 0,0 0-1,-1 0 1,1 0 0,-1 0 0,0 0 0,-1 0 0,-1-8-1,-1-3 9,-1 0-1,0 0 0,-12-26 1,6 20-15,-2 0 0,0 1 0,-1 0 0,-1 1 0,-1 1 0,-1 0 0,-1 1 0,0 0 0,-30-23 0,22 23-30,-1 1 0,-1 1-1,0 1 1,-1 1 0,-1 2-1,0 1 1,-41-11 0,-14 2-151,-1 4 0,0 4 0,-93-2 0,-262 16-151,169 11 125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2:4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10081 422 9426,'-61'12'855,"0"-2"0,0-2 1,-86-2-1,119-9-713,1-1 0,0-2 0,0 0 0,-46-19 0,36 12 96,-58-12 1,-20 10 382,-167-1 1,105 9-246,-543-47 181,254 17-506,-517-56 162,-1424-60-713,1286 162 608,330-1 168,-106 28-405,719-16 18,0 7-1,-345 100 0,491-117 122,-200 72 71,197-67-52,1 2 0,0 1 0,1 1 0,-42 34 0,64-44-15,0 1 0,0 1-1,1-1 1,1 2 0,-1 0 0,2 0-1,0 0 1,0 1 0,-10 26 0,14-28-22,0 1 0,1-1 1,0 1-1,1 0 1,0 0-1,1 0 0,0 0 1,1 1-1,1-1 1,0 0-1,0 0 0,5 17 1,-1-10-56,1-1-1,1 0 1,1-1 0,0 0 0,1 0-1,21 28 1,-13-23-41,2-1-1,0 0 0,1-2 1,23 18-1,14 4-167,3-2-1,115 55 1,-41-33 136,4-6 1,248 63-1,-166-68 125,268 25 0,232-14 29,-569-50-7,1564 76 97,-1-41-97,-1470-40-10,1079 5-38,-4-83 39,-466-35-6,-12-52 3,-358 27 0,-356 89 30,202-100 0,-275 115 3,86-60 0,-123 76-17,0-1 1,-1-1-1,-1 0 1,-1-1 0,0-1-1,0 0 1,-2-1-1,18-30 1,-27 39-7,1 1 0,-2-1-1,1-1 1,-1 1 0,0 0 0,0-1 0,-1 1-1,0-1 1,-1 1 0,0-1 0,0 1 0,-1-1-1,0 1 1,0-1 0,-1 1 0,0 0 0,-1-1-1,0 1 1,0 0 0,0 1 0,-1-1 0,0 1-1,-8-11 1,-3-1 13,-1 0 0,0 1 1,-1 0-1,-1 2 0,0 0 0,-2 1 0,-24-14 0,-1 2 6,-2 3 0,0 1 0,-2 3-1,-94-27 1,-215-22-55,-508-7-720,601 68 590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7:0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24861 210 11010,'-134'-52'1067,"90"33"-1880,-2 1-1,-59-14 1,52 23-177,0 1 0,-84 0 1,-109 15-1111,121-1 3883,-524-15 3634,-193 27-4893,367 2-403,-1773-13 728,260-22 460,639 25-1098,932-9-84,-594 25 118,-2 26-146,415-20-155,211-12-72,-863 37-1170,-2-60-81,238-59 1551,-2-25 724,-299-21-26,641 73-849,-1040 79 0,197 80-46,742-29 65,560-52 45,-323 108-1,147-5 40,299-105-103,1 3 1,-95 64-1,77-34-30,3 4 0,4 5 0,3 4 0,-145 166 0,215-217-5,2 0-1,2 2 1,1 1-1,2 1 1,2 1-1,2 1 1,2 1-1,-19 71 1,27-77-16,1 0 0,2 1 1,2-1-1,1 1 0,2 0 0,2 0 1,1 0-1,2-1 0,2 1 0,20 65 1,-12-63-24,1-2 0,2 0 1,2 0-1,42 60 0,-27-52-7,3-1 0,80 74 0,-21-38 11,5-4 1,165 95-1,-170-117 33,1-4-1,200 72 1,-57-50-11,381 63 1,255-17 54,-862-117-26,870 94 75,3-36-11,320-38-58,-411-11 0,695-29 21,1-64 5,524-27-29,9 0-1,-845 25 36,453-28 24,675-77-305,-1139 100-14,-713 58 247,-20-10 91,436-100 1,180-66 189,-884 171-273,-1-8 0,-3-7 0,208-93 0,-39-4 31,107-51 114,-330 140-111,-2-6 0,175-135 1,-97 61-29,124-99 1,-253 188 4,-2-3 1,-2-2-1,48-65 0,-89 103 9,0-1 1,-1 0-1,-2-1 0,1-1 0,-2 1 0,-1-2 0,0 1 0,7-36 0,-13 44 4,0-1 1,-1 1-1,-1-1 0,0 1 0,0 0 1,-1-1-1,-1 1 0,0 0 1,-1 0-1,0 0 0,-1 0 0,0 0 1,-1 1-1,0-1 0,-1 1 1,-12-17-1,-4 0 40,0 1 0,-2 1 0,-1 1 1,-2 1-1,0 1 0,-1 1 0,-59-34 1,14 18-13,0 2 1,-106-34 0,84 40-157,-162-31 0,-107 16-20,137 30 37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9:3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5787 474 12995,'-271'-137'1509,"144"83"-1451,-2 7 0,-2 5 0,-247-45 0,-232 22-204,-6 32 181,592 31-29,-501-4 284,1 48 276,347-14-297,1 8-1,2 7 1,2 8-1,3 8 1,-204 100-1,186-64-263,5 8 0,-286 215 0,421-281-21,1 1 0,2 3 0,2 2-1,-40 52 1,66-73 8,1 0-1,1 1 1,1 1-1,-16 44 1,23-50 6,0 0-1,2 0 1,0 0 0,1 1-1,1-1 1,1 1 0,2 32 0,2-25 6,2-1 1,0 1 0,2-1 0,0 0-1,2-1 1,1 0 0,1 0-1,1-1 1,1 0 0,1-1 0,32 39-1,-14-25 8,2-1-1,1-2 1,1-1-1,2-2 1,66 40-1,-44-36-5,1-3-1,2-3 1,1-3 0,1-2-1,125 25 1,347 22-49,501-9 24,-712-59 11,385-47 0,-496 14-109,332-91-1,183-138-1047,-562 186 265,198-121 1,-286 145 570,-2-3 1,-3-3 0,-3-4-1,86-90 1,-134 124 367,0-2 0,-2-1 0,-1-1 0,34-63 0,-49 80 54,0-1-1,0-1 1,-1 1 0,-1-1-1,-1 1 1,0-1-1,0 0 1,-2 0 0,0-1-1,-1 1 1,0 0-1,-1 0 1,-1 0 0,-5-23-1,-1 14 82,-1 1 0,-1 1 0,-1 0 0,-1 0 0,0 1 0,-2 0 0,-1 2-1,-29-33 1,6 14 135,-1 1 1,-88-61-1,55 52-156,-2 3-1,-2 4 1,-2 2 0,-1 5 0,-2 2 0,-110-24-1,9 15-312,-345-26 0,211 51-402,-458 36-1,450 3 253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4:4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9 161 13267,'-1'0'71,"1"0"1,0 0-1,-1-1 1,1 1-1,-1 0 1,1 0-1,0 0 1,-1 0-1,1 0 1,0-1-1,-1 1 0,1 0 1,0 0-1,-1-1 1,1 1-1,0 0 1,0 0-1,-1-1 1,1 1-1,0 0 1,0-1-1,-1 1 1,1 0-1,0-1 1,0 1-1,0-1 1,0 1-1,0 0 0,-1-1 1,1 1-1,0-1 1,0 1-1,0 0 1,0-1-1,0 1 1,0-1-1,0 1 1,0 0-1,1-1 1,0 0 101,0 0 1,0 0 0,0 0 0,0 0 0,0 0-1,0 0 1,1 1 0,-1-1 0,0 0 0,1 1-1,1-1 1,40-10 2123,8 4-1322,98 0-1,-21 2-901,7-8-601,-1-7-1,202-55 0,-333 74 123,-8 3 215,-11 2-200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20684,'-6'61'2261,"-12"161"2451,17-183-4217,2-1 0,1 1 0,13 62 0,-15-99-471,14 44 338,-14-44-351,0-1 1,1 1-1,-1-1 1,1 0-1,-1 1 1,1-1-1,0 0 1,0 0-1,-1 1 1,1-1-1,0 0 1,0 0-1,0 0 1,0 0-1,1 0 1,-1 0-1,0 0 1,0-1-1,0 1 1,1 0 0,-1-1-1,0 1 1,1-1-1,-1 1 1,0-1-1,1 0 1,1 1-1,-1-2-5,-1 1-1,0-1 0,1 0 1,-1 1-1,0-1 0,0 0 1,0 0-1,0 0 1,1 0-1,-2 0 0,1 0 1,0 0-1,0-1 1,0 1-1,0 0 0,-1 0 1,1-1-1,0 1 1,-1 0-1,1-1 0,-1 1 1,0-1-1,1 1 1,-1-2-1,6-39 68,-6 38-63,2-18 15,0 9-30,-1 0 1,-1 0 0,0 0-1,0-1 1,-5-22-1,7 39-13,-1 1-1,1-1 1,0 0 0,1 1-1,-1-1 1,0 0-1,1-1 1,0 1-1,0 0 1,-1-1 0,1 0-1,1 1 1,-1-1-1,0 0 1,1-1 0,-1 1-1,5 1 1,-2 0-4,-1-1 0,1 0 0,0-1 0,0 1-1,0-1 1,0 0 0,0 0 0,0-1 0,0 0 0,0 0 0,11-2 0,-12 1 7,0-1 0,0 0 1,0-1-1,0 1 0,6-5 0,-10 7 16,0-1 1,0 1-1,0-1 1,0 1-1,0-1 0,0 1 1,-1-1-1,1 0 1,0 0-1,0 1 0,-1-1 1,1 0-1,0 0 1,-1 0-1,1 0 0,-1 0 1,1 0-1,-1 0 1,1 0-1,-1 0 0,0 0 1,1 0-1,-1 0 1,0 0-1,0 0 1,0-1-1,0 1 0,0 0 1,0 0-1,0 0 1,0 0-1,-1-2 0,1 3 2,-1-1 0,1 1 0,0 0 0,-1-1 0,1 1 0,-1 0-1,1 0 1,0-1 0,-1 1 0,1 0 0,-1 0 0,1 0 0,-1 0-1,1-1 1,-1 1 0,1 0 0,-1 0 0,1 0 0,-1 0 0,1 0-1,0 0 1,-1 0 0,1 1 0,-1-1 0,1 0 0,-1 0 0,1 0-1,-1 0 1,1 0 0,-1 1 0,1-1 0,0 0 0,-1 0 0,1 1-1,0-1 1,-1 0 0,1 1 0,0-1 0,-1 1 0,-14 14 37,14-14-40,0 1 0,0-1 0,0 0 0,0 1 1,0-1-1,0 1 0,0-1 0,0 1 0,1-1 0,-1 1 0,1 0 0,-1-1 0,1 1 0,0 0 0,0 0 1,-1-1-1,1 1 0,0 0 0,1-1 0,-1 1 0,0 0 0,0 0 0,1-1 0,-1 1 0,1-1 0,-1 1 1,1 0-1,0-1 0,0 1 0,0-1 0,-1 1 0,1-1 0,1 0 0,-1 1 0,0-1 0,0 0 0,0 0 1,1 0-1,2 2 0,1 0-4,0-1 0,0 1 1,0-1-1,0 0 1,1 0-1,-1-1 0,1 0 1,-1 0-1,1 0 0,0-1 1,5 0-1,10-1 0,1-1-1,-1-1 1,0-1 0,22-8 0,78-32 78,-121 44-74,29-15 285,-29 14-268,1 1-1,-1-1 1,0 1-1,1 0 1,-1-1-1,1 1 1,-1-1-1,0 1 1,0-1-1,1 1 1,-1-1-1,0 1 1,0-1-1,1 0 1,-1 1-1,0-1 1,0 1-1,0-1 1,0 1-1,0-1 1,0 0-1,0 1 1,0-1-1,0 1 1,0-1-1,0 1 1,0-1-1,0 0 1,-1 1-1,1-1 1,0 1-1,0-1 1,-1 1-1,1-1 1,0 1-1,-1-1 1,1 1-1,0-1 1,-1 1-1,1 0 1,-1-1-1,1 1 1,-1-1-1,1 1 1,-1 0-1,0-1 1,-47-35 1315,94 35-1672,-31 1-87,0-1 0,0 0-1,0-1 1,0-1 0,0 0 0,28-11 0,-38 12 313,0-1 1,1 1-1,-1-1 0,0 0 0,0 0 1,-1 0-1,1-1 0,-1 0 0,1 0 1,-1 0-1,0 0 0,-1-1 1,1 1-1,-1-1 0,0 0 0,0 0 1,0 0-1,-1-1 0,0 1 0,0-1 1,1-6-1,-2 11 135,-1 1 1,0-1-1,0 0 0,0 1 0,0-1 1,0 1-1,0-1 0,0 0 1,0 1-1,0-1 0,0 0 0,0 1 1,0-1-1,0 1 0,0-1 1,-1 1-1,1-1 0,0 0 0,0 1 1,-1-2-1,-9 2 572,7 1-490,1 0 0,0 0 0,0 0 0,0 1-1,0-1 1,0 1 0,0 0 0,-2 2 0,-4 5 251,1 1 0,0 0 0,-8 18 0,13-25-300,1 0 0,-1 0 0,1 0 1,0 1-1,0-1 0,0 0 0,0 1 1,1-1-1,-1 1 0,1-1 0,0 1 1,0-1-1,0 1 0,1-1 0,-1 1 1,1-1-1,1 5 0,-1-7-121,0 0 1,-1 0-1,1 0 0,0 0 0,0 0 0,0-1 0,1 1 1,-1 0-1,0 0 0,0-1 0,0 1 0,0-1 0,1 1 1,-1-1-1,0 1 0,1-1 0,-1 0 0,0 1 0,1-1 0,-1 0 1,0 0-1,1 0 0,-1 0 0,0 0 0,1-1 0,-1 1 1,3-1-1,39-11-2476,-41 11 2566,22-8-799,2 0-205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1:2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97 20764,'-5'0'399,"7"1"-101,18 3 78,28 5 32,-17-2-356,-1-1 0,2-2 0,-1-1 0,0-2 0,55-4 1,157-32-1,-155 20 12,-16 3-25,235-29 45,-306 41-84,27 0 5,-27 0-3,0 0 0,-1 0 0,1 0 0,0 0 0,0 0 0,0 1 0,0-1 0,0 0 0,0 0 0,-1 1 1,1-1-1,0 0 0,0 1 0,-1-1 0,1 1 0,0-1 0,0 1 0,-1 0 0,1-1 0,0 1 0,-1 0 0,1-1 0,-1 1 0,1 0 0,0 1 1,-1-2-3,0 1 1,0-1 0,-1 1-1,1-1 1,0 1 0,0-1-1,0 1 1,0-1 0,-1 1-1,1-1 1,0 0 0,-1 1 0,1-1-1,0 0 1,-1 1 0,1-1-1,0 0 1,-1 1 0,1-1-1,-1 0 1,1 1 0,0-1-1,-1 0 1,1 0 0,-1 0-1,1 0 1,-1 1 0,-15 4 22,15-5-19,-41 8 55,-1-2 1,-45 2-1,35-5-31,-696 18 99,713-21-97,51-1 9,0-1 1,21-5-1,20-3-30,381-27-78,-77 8-286,-318 25 294,-20 0 37,1 2-1,-1 0 1,1 2-1,34 3 1,-56-3 24,0 0-1,0 0 1,0 0 0,0 0-1,0 1 1,0-1-1,0 0 1,0 0 0,0 1-1,0-1 1,0 1 0,0-1-1,0 1 1,0-1 0,-1 1-1,1-1 1,0 1 0,0 0-1,-1 0 1,1-1 0,0 1-1,-1 0 1,1 0 0,0 1-1,-1-1 2,0 0-1,0 0 0,0 0 1,0 0-1,-1 0 0,1 0 1,0 0-1,-1 0 0,1 0 1,-1 0-1,1-1 0,-1 1 0,1 0 1,-1 0-1,0 0 0,1-1 1,-1 1-1,0 0 0,0 0 1,-5 4 6,-1 0 0,1 0 1,-1-1-1,-12 6 1,-11 2-11,0-2 0,-1-1 0,-1-1 1,0-2-1,-44 3 0,24-6-513,0-3-1,-84-9 1,104 4-829,-63-20 1,41 9 237,31 11 221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2:5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17292,'0'-11'1424,"7"-1"-944,6-2-152,10 2 464,10 1-184,12 3-71,2 4 7,10 2-120,2 2-128,6 5-112,-2-1-40,-2 1-88,-6-4-64,-8-5-432,-4-5-280,-12-10 552,-10-2-64,-10-17-112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2:5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15995,'0'1'102,"1"0"-1,0 0 0,0-1 0,-1 1 1,1 0-1,0 0 0,0-1 0,0 1 1,0 0-1,0-1 0,0 1 0,0-1 1,0 1-1,0-1 0,0 0 0,0 1 1,0-1-1,2 0 0,3 2 156,0 0-86,0 0-1,-1 0 1,1 1 0,-1 0-1,0 0 1,0 0-1,0 1 1,0 0 0,-1 0-1,1 0 1,6 8 0,-9-9-123,0 0 0,-1 0 1,0 1-1,1-1 0,-1 0 0,0 0 1,-1 1-1,1-1 0,-1 1 0,1-1 1,-1 0-1,0 1 0,0-1 0,0 1 1,-1-1-1,1 1 0,-1-1 1,0 0-1,0 1 0,0-1 0,0 0 1,-4 6-1,-2 5 22,-1-1 0,-1 1 0,0-1 0,0-1 0,-2 0-1,-22 22 1,-81 56 193,114-89-262,-186 117 363,74-50-218,110-67-144,0 0 0,0 1-1,0-1 1,1 0 0,-1 1 0,0-1 0,1 1 0,-1-1 0,1 1 0,0 0 0,-3 3-1,4-5-1,0 1 0,0-1 0,0 0-1,0 1 1,0-1 0,0 0 0,0 1 0,0-1-1,0 0 1,0 1 0,0-1 0,0 1-1,0-1 1,1 0 0,-1 1 0,0-1-1,0 0 1,0 1 0,0-1 0,1 0-1,-1 0 1,0 1 0,0-1 0,1 0 0,-1 0-1,0 1 1,1-1 0,17 8-27,44 1-461,1-2-1,93-2 0,-111-5 404,49 1-144,6-2-69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2:5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19012,'0'0'64,"1"1"-1,-1-1 1,0 0-1,1 0 1,-1 1-1,0-1 1,0 0-1,0 1 1,1-1-1,-1 0 1,0 1-1,0-1 1,0 0-1,0 1 1,0-1-1,1 0 0,-1 1 1,0-1-1,0 0 1,0 1-1,0-1 1,0 1-1,0-1 1,0 0-1,0 1 1,0-1-1,-1 0 1,1 1-1,0-1 1,0 1-1,0-1 1,-1 1-1,-4 18 89,5-17 30,-13 41 550,3 0 1,2 1 0,-5 67 0,13-104-699,0 0 0,0 0 0,0 0 0,3 12 1,-3-18-27,1 0 0,-1 0 0,0 0 0,0 0 0,1 0 0,-1 0 0,1 0 0,-1 0 1,1 0-1,-1 0 0,1 0 0,0 0 0,-1 0 0,1 0 0,0-1 0,0 1 0,0 0 0,0 0 1,-1-1-1,1 1 0,0-1 0,0 1 0,0-1 0,0 1 0,0-1 0,1 0 0,-1 1 1,0-1-1,0 0 0,0 0 0,0 0 0,0 0 0,0 0 0,0 0 0,0 0 0,1 0 1,1-1-1,1 0 50,1-1 0,-1 0 0,1 0 0,-1 0 0,0-1 0,1 1 0,-1-1 0,-1 0 0,1 0 0,4-5 0,36-42 611,-29 32-388,-4 4-54,-6 7-138,-1 1-1,1 0 0,0 1 0,1-1 0,-1 1 1,1 0-1,0 0 0,0 1 0,1 0 0,9-5 1,-15 8-88,0 1 1,-1 0 0,1 0 0,0 0 0,0 0-1,-1 0 1,1 0 0,0 0 0,0 0 0,-1 0-1,1 0 1,0 0 0,0 0 0,-1 1 0,1-1-1,0 0 1,-1 1 0,1-1 0,0 0 0,-1 1-1,1-1 1,-1 1 0,1-1 0,0 2 0,12 17 36,-13-17-36,1 0-1,0 0 1,0-1 0,0 1-1,0 0 1,0-1 0,0 1-1,0-1 1,1 1 0,-1-1-1,1 1 1,-1-1 0,1 0-1,-1 0 1,1 0 0,0 0-1,1 1 1,2-2-4,0 0-1,0 0 1,0-1 0,0 0 0,0 0 0,0 0-1,0 0 1,0-1 0,0 0 0,-1 0 0,1 0-1,7-5 1,2-1 2,51-26 22,-41 20-32,1 1 0,0 1 0,52-16 0,-74 27 12,-1 0-1,1 1 1,-1-1 0,1 1-1,-1 0 1,0 0-1,1 0 1,-1 0-1,1 0 1,-1 1 0,5 0-1,-6 0 1,0-1-1,0 1 0,0 0 1,0 0-1,0-1 1,0 1-1,0 0 1,-1 0-1,1 0 0,0 0 1,-1 0-1,1 0 1,-1 0-1,1 0 0,-1 0 1,1 0-1,-1 0 1,0 0-1,1 0 1,-1 1-1,0-1 0,0 0 1,0 0-1,0 0 1,0 0-1,0 1 0,0-1 1,-1 1-1,-1 14 12,-1 0-1,0 0 0,-12 31 1,9-30 0,1 0-1,-6 32 1,11-49-24,0 1 1,0-1-1,0 0 0,0 0 0,0 1 0,0-1 0,0 0 0,0 0 0,0 1 1,0-1-1,0 0 0,0 0 0,0 1 0,0-1 0,0 0 0,0 1 0,0-1 1,0 0-1,0 0 0,0 1 0,1-1 0,-1 0 0,0 0 0,0 0 0,0 1 0,0-1 1,1 0-1,-1 0 0,0 0 0,0 1 0,0-1 0,1 0 0,-1 0 0,0 0 1,0 0-1,1 0 0,-1 1 0,0-1 0,0 0 0,1 0 0,-1 0 0,0 0 1,0 0-1,1 0 0,-1 0 0,0 0 0,0 0 0,1 0 0,-1 0 0,0 0 1,0 0-1,1 0 0,-1 0 0,0-1 0,0 1 0,1 0 0,-1 0 0,0 0 1,0 0-1,1-1 0,13-7-973,-3-3 358,0 1-1,11-16 1,-8 9 227,11-12-346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2:5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69 18300,'0'-3'131,"-1"1"0,1-1-1,-1 0 1,1 1 0,-1-1 0,0 0 0,0 1 0,0-1 0,0 1-1,0-1 1,0 1 0,-1 0 0,1 0 0,-1-1 0,0 1 0,0 0-1,0 1 1,-4-5 0,3 4 13,-1 0 0,1 1-1,-1-1 1,0 1 0,1-1-1,-1 1 1,0 0 0,0 1-1,0-1 1,0 1 0,-7-1-1,1 2 19,-1 0 0,1 0-1,0 1 1,0 0-1,0 1 1,0 0 0,0 1-1,0 0 1,-9 5-1,3 1 63,-31 24 0,41-29-181,0 0 0,1 1 1,-1-1-1,1 1 0,1 0 0,-1 0 0,-6 13 0,11-19-39,0 0 0,-1 1 0,1-1 0,0 0 1,0 1-1,0-1 0,-1 1 0,1-1 0,0 0 0,0 1 1,0-1-1,0 0 0,0 1 0,0-1 0,0 1 0,0-1 1,0 0-1,0 1 0,0-1 0,0 1 0,0-1 0,0 0 1,0 1-1,0-1 0,0 1 0,0-1 0,0 0 0,1 1 1,-1-1-1,0 0 0,0 1 0,1-1 0,-1 0 0,0 1 1,0-1-1,1 0 0,-1 1 0,0-1 0,1 0 0,-1 0 1,0 0-1,1 1 0,-1-1 0,0 0 0,1 0 0,-1 0 1,1 0-1,-1 0 0,0 1 0,1-1 0,-1 0 0,1 0 1,-1 0-1,0 0 0,1 0 0,-1 0 0,1-1 1,-1 1-1,0 0 0,1 0 0,-1 0 0,1 0 0,-1 0 1,1-1-1,30-9 118,-28 9-102,45-19 139,-23 9-29,0 1-1,51-12 1,-74 21-121,1 0 1,-1 1-1,1 0 0,0 0 0,-1-1 1,1 2-1,0-1 0,-1 0 0,1 0 1,0 1-1,-1-1 0,1 1 0,-1 0 1,1 0-1,-1 0 0,0 0 0,1 0 1,3 4-1,-3-3 5,0 2 0,0-1 1,-1 0-1,1 1 0,-1-1 0,0 1 1,0 0-1,0-1 0,0 1 0,-1 0 1,2 5-1,-2-4 1,1 0 0,0 0 1,0 0-1,0 0 0,0 0 0,1-1 1,3 5-1,-5-7-12,1-1 0,-1 0 0,0 0 1,1 0-1,-1 0 0,1 0 0,-1 0 0,1-1 1,-1 1-1,1 0 0,0-1 0,-1 0 0,1 1 1,0-1-1,-1 0 0,1 1 0,0-1 0,0 0 0,-1 0 1,1-1-1,0 1 0,-1 0 0,1-1 0,0 1 1,-1 0-1,4-2 0,5-3 3,1 0 1,0 0-1,-1-1 1,0 0-1,0-1 0,-1 0 1,9-9-1,31-21-12,-48 37 7,-1-1-1,0 1 1,1 0-1,-1 0 0,1 0 1,-1 0-1,0-1 1,1 1-1,-1 0 1,1 0-1,-1 0 0,1 0 1,-1 0-1,0 0 1,1 0-1,-1 0 1,1 0-1,-1 0 0,1 0 1,-1 0-1,0 1 1,1-1-1,-1 0 0,1 0 1,-1 0-1,0 1 1,1-1-1,-1 0 1,1 0-1,-1 1 0,0-1 1,0 0-1,1 0 1,-1 1-1,0-1 1,1 1-1,-1-1 0,0 0 1,0 1-1,0-1 1,1 0-1,-1 1 1,0-1-1,0 1 0,0-1 1,0 1-1,0-1 1,0 0-1,0 1 1,0-1-1,0 1 0,0-1 1,0 1-1,1 37 25,-1-21-11,0-16-13,1 1 0,-1-1 0,0 1 1,0-1-1,1 0 0,-1 1 0,1-1 1,-1 0-1,1 0 0,-1 1 0,1-1 1,0 0-1,0 0 0,0 0 0,-1 0 1,1 0-1,0 0 0,0 0 0,1 0 0,-1 0 1,0 0-1,0 0 0,0-1 0,0 1 1,1 0-1,-1-1 0,0 1 0,1-1 1,-1 0-1,0 1 0,1-1 0,-1 0 1,1 0-1,-1 0 0,0 0 0,1 0 1,-1 0-1,1 0 0,-1 0 0,0-1 1,1 1-1,-1-1 0,2 0 0,7-2-3,0-1-1,0 0 0,0-1 1,13-8-1,12-10-8,-24 15-23,0 0 0,0 1 0,0 1-1,1 0 1,24-9 0,-36 15 29,1 0 1,0 0-1,-1 0 0,1 0 1,-1 0-1,1 0 0,0 0 1,-1 0-1,1 0 0,0 0 1,-1 1-1,1-1 0,-1 0 1,1 0-1,0 0 0,-1 1 1,1-1-1,-1 0 0,1 1 1,-1-1-1,1 1 0,-1-1 0,1 1 1,-1-1-1,0 0 0,1 1 1,-1 0-1,0-1 0,1 1 1,-1-1-1,0 1 0,1-1 1,-1 1-1,0 0 0,0-1 1,0 1-1,0-1 0,0 1 1,1 0-1,-1 0 0,0 32-105,0-26 80,0-5 28,-1 0-1,1 0 1,0-1-1,1 1 1,-1 0 0,0 0-1,0 0 1,1-1-1,-1 1 1,1 0 0,0 0-1,-1-1 1,1 1-1,0 0 1,0-1 0,0 1-1,0-1 1,0 1-1,1-1 1,1 2 0,-1-2 2,-1 0-1,1 0 1,0-1 0,0 1 0,0-1 0,0 1 0,0-1 0,0 0 0,1 0 0,-1 0 0,0 0 0,0 0-1,0 0 1,0 0 0,0-1 0,0 1 0,0-1 0,2 0 0,15-7-6,0 0-1,-1-1 1,0-1-1,0 0 1,-1-2 0,21-17-1,41-26-303,-79 57 114,-6 8 128,-10 10 55,9-12 29,2-2 20,0-1 0,0 1 0,0 0 0,1 1 1,-1-1-1,-4 13 0,9-19-32,0 1 0,0-1 0,0 0 0,1 0 0,-1 1 0,0-1 0,1 0 0,-1 0 0,0 1 0,1-1 0,-1 0 0,0 0 0,1 0 0,-1 0 0,0 0 0,1 0 0,-1 1 0,1-1 0,-1 0 0,0 0 0,1 0 0,-1 0 0,0 0 0,1 0 0,-1 0 0,1-1 0,-1 1 0,0 0 0,1 0 0,-1 0 0,0 0 0,1 0-1,-1-1 1,0 1 0,1 0 0,-1 0 0,0 0 0,1-1 0,17-6 27,10-9-137,37-29 0,-40 27-219,46-26 0,-71 44 315,1 0-1,-1-1 1,0 1-1,1 0 1,-1 0-1,1-1 1,-1 1 0,0 0-1,1 0 1,-1 0-1,1 0 1,-1 0-1,1-1 1,-1 1 0,1 0-1,-1 0 1,1 0-1,-1 0 1,1 0-1,-1 1 1,0-1 0,1 0-1,-1 0 1,1 0-1,-1 0 1,1 0-1,-1 1 1,0-1 0,1 0-1,0 1 1,-1-1 2,0 1 0,1 0 0,-1 0 1,0 0-1,0 0 0,1-1 1,-1 1-1,0 0 0,0 0 0,0 0 1,0 0-1,0 0 0,0 0 0,-1-1 1,1 2-1,-13 40 40,10-34-26,0-1 7,1 1 11,-1 1 1,1-1 0,-2 13-1,4-19-17,0 0 0,0 0-1,0 0 1,0 0 0,0 0-1,0-1 1,0 1 0,1 0-1,-1 0 1,1 0 0,-1-1-1,1 1 1,0 0 0,0 0 0,0-1-1,0 1 1,0-1 0,0 1-1,0-1 1,0 1 0,3 2-1,0-2-2,0 2-1,-1-1 1,1 0-1,-1 1 0,0-1 1,0 1-1,-1 0 1,1 0-1,-1 0 1,0 0-1,0 1 0,0-1 1,0 0-1,1 8 1,-2-4-1,1 0 0,-2 0 0,1 0 0,-1 0 0,-1 0 0,0 0 0,0 0-1,-2 8 1,-1 2 43,-2-1-1,0 0 0,-1-1 0,0 0 1,-2 0-1,0 0 0,-12 16 0,20-31-35,-10 13 187,-20 21 0,28-32-148,1-1 1,-1 1-1,1-1 1,-1 0-1,0 0 1,0 0-1,0 0 1,0-1-1,0 1 1,0-1-1,-1 0 0,1 0 1,0 0-1,-1 0 1,-6 0-1,9-1-32,0 0 1,0 0-1,0 0 0,0 0 0,1 0 0,-1-1 1,0 1-1,0 0 0,0-1 0,0 1 0,0 0 1,0-1-1,0 0 0,1 1 0,-1-1 0,0 1 1,0-1-1,1 0 0,-1 1 0,0-1 0,1 0 1,-1 0-1,0-1 0,0 0 4,0 0 0,1 0 0,-1-1 0,1 1 0,-1 0 0,1 0 0,0-1 0,-1 1 0,2-4 0,-1-3 14,1 1 1,1 0-1,0-1 0,4-11 0,-3 13-67,0 0 0,0 0 0,1 0-1,0 0 1,0 1 0,1 0 0,-1 0 0,1 0-1,1 0 1,-1 1 0,1 0 0,8-6-1,5-1-196,1 1 0,40-16 0,-60 27 230,45-22-197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2:5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18844,'0'0'74,"0"0"-1,1 0 1,-1 0-1,0 1 1,0-1 0,0 0-1,1 0 1,-1 0 0,0 0-1,0 1 1,0-1-1,0 0 1,1 0 0,-1 0-1,0 1 1,0-1-1,0 0 1,0 0 0,0 1-1,0-1 1,0 0-1,0 0 1,0 1 0,0-1-1,0 0 1,0 0-1,0 1 1,0-1 0,0 0-1,0 0 1,0 1 0,0-1-1,0 0 1,0 0-1,0 1 1,0-1 0,-1 0-1,-2 14 417,-23 50 2310,15-42-2431,2 1 0,1 0 0,-8 38 0,15-59-359,1-1-1,-1 0 1,1 0 0,0 1-1,0-1 1,0 1-1,-1-1 1,1 0 0,1 1-1,-1-1 1,0 0 0,0 1-1,0-1 1,1 0 0,-1 1-1,1-1 1,-1 0 0,1 0-1,-1 0 1,1 1-1,0-1 1,0 0 0,-1 0-1,1 0 1,0 0 0,2 1-1,-2-1-2,1 0 0,0-1 0,0 0 0,0 1-1,0-1 1,0 0 0,0 0 0,0 0 0,0 0 0,0 0-1,0 0 1,0-1 0,-1 1 0,1-1 0,4-1 0,6-3 10,0 0-1,1-1 1,20-15 0,19-18 51,55-55 0,-67 58-42,-39 34-27,0 1 1,0 0-1,1 0 0,-1 0 1,0 0-1,1 0 0,-1 0 1,1 0-1,-1 1 0,1-1 1,-1 0-1,3 0 1,-4 1-1,1 0 0,-1 0 1,0 1-1,1-1 0,-1 0 1,0 0-1,0 0 0,1 0 1,-1 0-1,0 1 1,0-1-1,1 0 0,-1 0 1,0 1-1,0-1 0,0 0 1,1 0-1,-1 1 0,0-1 1,0 0-1,0 0 0,0 1 1,0-1-1,1 0 1,-1 1-1,0-1 0,0 0 1,0 1-1,0-1 0,0 0 1,0 0-1,0 1 0,0-1 1,0 0-1,0 1 0,-1-1 1,0 8-14,0 0 1,-1 0-1,-4 11 1,4-12 5,-3 11-2,1-7 7,0 0-1,1 0 1,0 1-1,1-1 1,1 1-1,-1 17 1,2-29 4,0 1 1,0 0 0,0-1-1,0 1 1,0-1 0,0 1 0,0 0-1,1-1 1,-1 1 0,0-1-1,0 1 1,0-1 0,1 1-1,-1-1 1,0 1 0,1-1-1,-1 1 1,1-1 0,-1 1-1,0-1 1,1 1 0,-1-1 0,1 0-1,-1 1 1,1-1 0,-1 0-1,1 1 1,-1-1 0,1 0-1,-1 0 1,1 0 0,0 1-1,-1-1 1,1 0 0,-1 0-1,1 0 1,0 0 0,-1 0 0,1 0-1,-1 0 1,1 0 0,0 0-1,-1-1 1,1 1 0,-1 0-1,1 0 1,-1 0 0,1-1-1,-1 1 1,1 0 0,-1-1-1,2 1 1,2-3 10,1 0-1,-1 1 1,1-1-1,6-7 0,6-8 34,-1 0 0,18-26 0,3-5-26,-37 49-20,1-1 0,-1 0 0,1 0 1,-1 1-1,1-1 0,0 1 0,-1-1 0,1 0 0,0 1 1,-1-1-1,1 1 0,0 0 0,0-1 0,-1 1 0,1 0 1,0-1-1,0 1 0,0 0 0,0 0 1,-1 0 0,0 0 0,1 0 0,-1 1 0,0-1-1,1 0 1,-1 1 0,0-1 0,0 0 0,1 0 0,-1 1 0,0-1 0,0 0 0,0 1-1,1-1 1,-1 1 0,0-1 0,0 0 0,0 1 0,0-1 0,0 0 0,0 1 0,0-1-1,0 1 1,0-1 0,0 1 0,-3 37-2,1-30-5,0 7-12,-2 28-25,4-41 50,0 1-1,0-1 1,0 0-1,0 1 1,0-1-1,1 0 1,-1 0-1,1 1 1,-1-1-1,1 0 1,0 0-1,0 0 1,0 0-1,2 3 1,-2-4-1,1 0 1,-1-1-1,0 1 1,1 0-1,-1-1 1,1 1-1,-1 0 1,1-1-1,-1 0 1,1 1-1,-1-1 1,1 0-1,-1 0 1,1 0-1,-1 0 1,1 0-1,0 0 1,-1 0-1,1-1 1,-1 1-1,1-1 1,-1 1-1,1-1 1,-1 1-1,2-2 1,40-21 80,-38 20-72,15-12 80,28-25 1,-32 26-51,0 1-1,23-15 1,-39 28-43,1-1-1,-1 1 1,1 0 0,-1 0 0,1-1 0,-1 1 0,0 0 0,1 0 0,-1-1 0,1 1 0,-1 0 0,1 0 0,-1 0-1,1 0 1,-1 0 0,1 0 0,-1 0 0,1 0 0,0 0 0,-1 0 0,1 0 0,-1 0 0,1 0 0,-1 0 0,1 0-1,-1 1 1,0-1 0,1 0 0,0 1 0,0 0 0,-1-1 1,1 1-1,-1 0 0,0 0 0,1 0 0,-1 0 0,0 0 1,1 0-1,-1 0 0,0 0 0,0 0 0,0 0 1,0 0-1,0 1 0,-8 44 44,6-37-19,-1 4 3,1 1 0,1-1 1,0 1-1,0 0 1,2 14-1,-1-26-44,0 0 1,1 1-1,-1-1 1,0 0-1,1 0 0,-1 0 1,1 0-1,0 0 1,0 0-1,-1 0 1,1 0-1,1 0 0,-1 0 1,0-1-1,0 1 1,1 0-1,-1-1 0,1 1 1,-1-1-1,1 1 1,0-1-1,-1 0 1,1 0-1,0 0 0,0 0 1,0 0-1,0 0 1,0 0-1,0-1 0,0 1 1,0-1-1,0 1 1,0-1-1,1 0 1,-1 0-1,0 0 0,0 0 1,0 0-1,0-1 1,0 1-1,4-1 1,-2 0-9,0-1 0,1 1 0,-1-1 0,0 1 0,0-1 0,-1 0 0,1-1 0,0 1 0,-1-1 0,1 1 0,-1-1 0,6-7 0,18-25-157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2:5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36 16756,'12'-11'2440,"-1"0"-1368,-8 2-368,-1 4 1481,-5 7-777,-7 6-272,-2 7-415,-2 6-289,-1 7-520,0 4-256,1 5-425,0-2-271,5-6-456,0-5-32,3-10 807,1-8-287,4-7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2:5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13619,'12'-17'1433,"15"-28"0,-20 30-101,2 1-1,0 0 0,16-19 0,-25 33-1282,0 0 0,0 0 0,0-1 0,0 1 1,0 0-1,0 0 0,0-1 0,0 1 0,1 0 0,-1 0 0,0 0 0,0 0 1,0-1-1,0 1 0,1 0 0,-1 0 0,0 0 0,0 0 0,0 0 0,1 0 0,-1-1 1,0 1-1,0 0 0,0 0 0,1 0 0,-1 0 0,0 0 0,0 0 0,1 0 1,-1 0-1,0 0 0,0 0 0,0 0 0,1 0 0,-1 0 0,0 0 0,0 0 0,1 0 1,-1 0-1,0 1 0,0-1 0,0 0 0,1 0 0,-1 0 0,0 0 0,0 0 1,0 0-1,0 1 0,1-1 0,-1 0 0,0 0 0,2 18 1033,-6 21-396,-6-3-438,-1-1 0,-18 38 0,-1 2-325,30-74 38,0-1 0,0 0-1,-1 0 1,1 1 0,0-1 0,0 0 0,0 1 0,0-1-1,-1 0 1,1 1 0,0-1 0,0 0 0,0 1-1,0-1 1,0 0 0,0 1 0,0-1 0,0 0-1,0 1 1,0-1 0,0 0 0,0 1 0,0-1-1,0 0 1,0 1 0,0-1 0,0 0 0,1 1-1,-1-1 1,0 0 0,0 1 0,0-1 0,1 0-1,-1 1 1,0-1 0,0 0 0,0 0 0,1 1-1,-1-1 1,15-6-1473,16-20 220,-5-7 547,3-12-197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0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 16764,'5'-4'4003,"-19"18"-2268,-5 13-1340,1 2 1,1 0-1,1 1 0,-14 38 0,17-37-262,-40 104 167,47-119-239,2 0 1,0 0-1,1 0 1,1 1-1,1-1 1,0 27-1,1-40-44,1 1-1,-1-1 1,1 0-1,-1 0 1,1 0-1,0 0 1,0 0-1,1 0 1,-1 0-1,0 0 0,1 0 1,0-1-1,0 1 1,0 0-1,0-1 1,0 0-1,0 1 1,3 1-1,-1-2 9,0 1 0,0-1 0,0 0 0,0 0 0,0-1 0,1 1 0,-1-1 0,1 0 0,-1 0 0,1-1 0,6 1 0,2-1 34,1-1 0,-1 0 0,1-1 0,-1 0 0,1-2 0,-1 1 0,18-8 0,-17 4-26,0 0 0,-1-1 1,0 0-1,-1-1 0,0 0 1,0-1-1,-1 0 0,0-1 1,-1-1-1,16-21 1,-13 14 1,-1 0 1,-1-2 0,-1 1 0,-1-1 0,0-1-1,7-32 1,-16 52-16,1 0-20,-1 0-1,1-1 1,-1 1-1,1 0 1,0 0-1,-1 0 1,1 0-1,0 0 1,1 0-1,-1 0 1,0 1-1,0-1 1,1 0-1,2-2 1,4-7-57,2-6 22,0-1-1,-1 0 0,-2 0 1,1-1-1,7-35 1,-15 54 35,1-1 1,-1 1-1,0 0 0,0-1 1,0 1-1,0-1 1,0 1-1,1-1 0,-1 1 1,0 0-1,0-1 1,0 1-1,0-1 0,0 1 1,0 0-1,0-1 1,0 1-1,-1-1 0,1 1 1,0-1-1,0 1 1,0 0-1,0-1 0,0 1 1,-1 0-1,1-1 1,0 1-1,0-1 1,-1 1-1,1 0 0,-1-1 1,-2 4 2,-5 7 2,0 0 0,0 0 1,1 1-1,0 0 1,-7 18-1,4-9-4,-82 166 82,72-142-68,3 1 0,-15 61 0,31-103-12,-3 24 9,8-18 34,-3-9-40,0 0 0,-1 0 0,1 0 0,0 0-1,-1 0 1,1 0 0,0 0 0,-1 0 0,1 0 0,0-1-1,-1 1 1,1 0 0,-1 0 0,1 0 0,0-1 0,-1 1-1,1 0 1,0-1 0,3-2 21,0 0-1,0 0 1,0-1-1,-1 1 1,0-1-1,0 1 1,0-1-1,0 0 1,0 0-1,2-6 1,22-50 218,-19 40-156,31-89 156,-39 108-245,0 1-1,0 0 1,0-1-1,1 1 1,-1 0-1,0 0 1,0-1-1,0 1 1,1 0 0,-1 0-1,0-1 1,0 1-1,1 0 1,-1 0-1,0 0 1,0-1-1,1 1 1,-1 0 0,0 0-1,1 0 1,-1 0-1,0 0 1,1 0-1,-1 0 1,0 0-1,1 0 1,-1 0 0,0 0-1,1 0 1,-1 0-1,0 0 1,1 0-1,-1 0 1,0 0-1,1 0 1,-1 0 0,0 0-1,1 0 1,-1 1-1,0-1 1,1 0-1,-1 0 1,0 0-1,0 1 1,1-1 0,-1 0-1,0 0 1,0 1-1,1-1 1,-1 0-1,0 0 1,0 1-1,0-1 1,0 0 0,1 1-1,15 22-32,-12-15 19,0-3 9,1 1 1,-1-1-1,1 0 0,-1-1 1,1 1-1,1-1 0,-1 1 1,1-2-1,-1 1 0,1-1 1,0 1-1,0-2 0,9 4 1,-6-4 2,0 0 0,-1 0 0,1-1 0,1 0 0,-1-1 0,0 0 0,0 0 0,17-4-1,-3-2-3,1 0 0,-1-2-1,-1 0 1,1-2 0,-2-1-1,29-17 1,-50 28 6,0-1 0,0 1 0,0 0 0,0 0 0,0 0 0,0 0 0,0 0 0,0 0 0,0 0 0,0 0-1,0 0 1,0-1 0,0 1 0,0 0 0,1 0 0,-1 0 0,0 0 0,0 0 0,0 0 0,0 0 0,0 0 0,0 0 0,0 0 0,0 0 0,0 0 0,0 0 0,1 0 0,-1 0 0,0 0 0,0 0 0,0 0 0,0 0 0,0 0 0,0 0 0,0 0-1,0 0 1,1 0 0,-1 0 0,0 0 0,0 0 0,0 0 0,0 0 0,0 0 0,0 0 0,0 0 0,0 0 0,0 0 0,0 0 0,1 0 0,-1 0 0,0 1 0,0-1 0,0 0 0,0 0 0,0 0 0,0 0 0,0 0 0,0 0 0,0 0-1,0 0 1,0 0 0,0 0 0,0 1 0,0-1 0,0 0 0,-2 6 20,-14 21 54,-26 34-1,27-43-24,2 1 0,0 0-1,2 1 1,-15 32 0,27-47-71,5-9-92,8-9-265,0-7 245,-1-1 0,-1-1 1,-1 0-1,14-37 0,-12 26-60,15-30-52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0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18300,'-13'16'1864,"1"1"-1216,0-4-303,4-2 895,7 0-760,5-8-104,5-3-88,5-6-352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3:5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 20588,'-6'-2'404,"0"1"-1,-1-1 1,1 1-1,-1 1 1,1-1-1,-1 1 1,1 0-1,-1 0 1,1 1-1,-1 0 1,1 0-1,0 1 1,-1-1-1,-8 5 1,11-5-335,0 1 1,0 0-1,0 0 0,0 0 0,1 1 1,-1-1-1,1 1 0,-1 0 1,1 0-1,0 0 0,0 1 1,0-1-1,1 1 0,-1-1 1,1 1-1,0 0 0,0 0 1,0 0-1,0 0 0,1 0 1,-1 0-1,0 5 0,2-7-81,0-1-1,0 1 0,0 0 1,1-1-1,-1 1 0,0 0 0,0-1 1,1 1-1,-1-1 0,1 1 1,0-1-1,-1 1 0,1-1 0,0 1 1,0-1-1,0 0 0,0 1 1,0-1-1,0 0 0,0 0 0,0 0 1,0 0-1,1 0 0,-1 0 1,0 0-1,1 0 0,-1 0 0,1-1 1,-1 1-1,1-1 0,-1 1 1,1-1-1,-1 1 0,3-1 1,6 2-121,-1 0 1,1-1 0,0 0 0,12-1 0,37-5-484,-43 3 456,0 0 1,-1 2-1,1-1 0,0 2 1,0 0-1,-1 1 1,20 4-1,-35-6 174,1 1 0,0-1 0,0 0-1,-1 0 1,1 1 0,0-1-1,-1 0 1,1 1 0,0-1 0,-1 0-1,1 1 1,0-1 0,-1 1-1,1-1 1,-1 1 0,1-1 0,-1 1-1,1 0 1,-1-1 0,1 1-1,-1-1 1,0 1 0,1 0 0,-1 0-1,0-1 1,0 1 0,1 0 0,-1-1-1,0 1 1,0 0 0,0 0-1,0-1 1,0 1 0,0 0 0,0 0-1,0 0 1,0-1 0,-1 1-1,1 0 1,0-1 0,0 1 0,-1 0-1,1 0 1,0-1 0,-1 1-1,1-1 1,-1 1 0,1 0 0,0-1-1,-1 1 1,0 0 0,-3 4 148,0 0 0,-1-1 0,0 1 1,-9 6-1,-2 0 287,0 0-1,-1-2 1,-34 15 0,40-20-561,0 0 0,-1 0 0,1-1 0,-1-1 0,0 0 0,1-1 0,-20 0 0,7-5-1538,23 4 1598,0-1 0,0 1 1,1-1-1,-1 1 0,0 0 0,0-1 0,0 1 1,1-1-1,-1 0 0,0 1 0,1-1 0,-1 0 1,0 1-1,1-1 0,-1 0 0,1 0 0,-1 0 1,1 1-1,-1-1 0,1 0 0,0 0 0,-1 0 1,1 0-1,0-1 0,1-14-827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0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18172,'-11'32'1198,"-16"51"1776,-21 111-1,41-144-2602,4-25-229,-1-1 0,-8 30 0,2-38 46,5-11 16,5-10 284,17-38-380,2 0 0,40-68 0,-47 90-143,5-10-37,29-47-73,-42 71 128,1 0 1,1 1-1,-1-1 0,1 1 0,0 0 0,0 1 0,1 0 0,8-6 0,-14 10 15,0 1 0,0-1 0,1 0 0,-1 1 0,0-1 0,0 1 1,1-1-1,-1 1 0,0 0 0,1-1 0,-1 1 0,0 0 0,1 0 0,-1 0 1,0 0-1,1 0 0,-1 0 0,0 0 0,1 0 0,-1 1 0,0-1 0,1 1 1,-1-1-1,0 1 0,0-1 0,0 1 0,2 1 0,-2-1 0,0 0-1,0 0 1,0 0-1,-1 1 1,1-1 0,0 0-1,-1 1 1,1-1-1,-1 1 1,0-1-1,1 0 1,-1 1 0,0-1-1,0 1 1,0-1-1,0 1 1,0-1-1,0 1 1,0-1 0,-1 1-1,1-1 1,0 1-1,-1-1 1,-1 3-1,-1 3 2,0 0 0,-1-1-1,0 1 1,-1-1 0,0 0-1,0 0 1,0-1 0,0 1-1,-12 7 1,-59 40 135,72-51-124,-15 10 27,9-5-43,-1 0 0,0-1-1,-14 6 1,25-12-16,0 0 1,0 0-1,0 0 1,-1 0-1,1 0 0,0 0 1,0-1-1,-1 1 0,1 0 1,0 0-1,0 0 1,0 0-1,-1 0 0,1 0 1,0 0-1,0 0 0,0 0 1,-1-1-1,1 1 1,0 0-1,0 0 0,0 0 1,0 0-1,0-1 0,-1 1 1,1 0-1,0 0 1,0 0-1,0-1 0,0 1 1,0 0-1,0 0 0,0 0 1,0-1-1,0 1 1,0 0-1,0 0 0,0-1 1,0 1-1,0 0 0,0 0 1,0 0-1,0-1 1,0 1-1,0 0 0,0 0 1,0-1-1,0 1 1,0 0-1,0 0 0,0 0 1,1-1-1,-1 1 0,0 0 1,0 0-1,0 0 1,0 0-1,0-1 0,1 1 1,-1 0-1,0 0 0,0 0 1,0 0-1,1 0 0,10-16-1142,1 0-1,15-15 0,6-8 435,10-16-253,8-7-303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0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16772,'0'4'284,"0"0"0,0 0 1,0 0-1,-1 0 1,0 0-1,0 0 1,0 0-1,0 0 1,-1-1-1,1 1 0,-1 0 1,0-1-1,0 1 1,-4 4-1,-7 16 1091,0 6-475,2 1 0,-11 41 0,19-58-784,0 1 0,1 0-1,1 1 1,0-1 0,1 0 0,0 0 0,4 18 0,-4-31-114,0 1-1,0-1 0,1 1 1,-1-1-1,1 0 0,0 1 1,-1-1-1,1 0 0,1 1 1,-1-1-1,0 0 1,0 0-1,1 0 0,-1 0 1,1 0-1,0 0 0,-1 0 1,1-1-1,0 1 0,0-1 1,0 1-1,0-1 1,0 0-1,1 1 0,-1-1 1,0 0-1,1-1 0,-1 1 1,0 0-1,5 0 1,-2-1-9,0 0 0,0-1 1,0 0-1,0 0 1,0 0-1,0 0 1,0-1-1,-1 0 1,1 0-1,0 0 1,-1-1-1,0 1 0,9-7 1,-2 0-6,0 0 1,0-1 0,-1 0-1,-1 0 1,1-1-1,10-17 1,-18 20 21,-6 8 24,-8 8 43,5 0-7,-1 0 0,1 0 0,0 1 0,1 0-1,0 0 1,0 1 0,1-1 0,0 1 0,1 0 0,-5 18-1,8-27-57,1 0-1,0 0 0,-1-1 0,1 1 1,0 0-1,0 0 0,0 0 1,0 0-1,0 0 0,0 0 0,0 0 1,0 0-1,1 0 0,-1 0 1,0 0-1,0 0 0,1 0 0,-1 0 1,1-1-1,-1 1 0,1 0 0,-1 0 1,1 0-1,-1-1 0,1 1 1,0 0-1,-1-1 0,2 2 0,0-1 6,0-1 0,0 1 0,0 0-1,0-1 1,0 1 0,0-1-1,1 0 1,-1 0 0,0 1 0,0-2-1,0 1 1,3 0 0,7-2 31,0-1 1,0 0 0,14-6-1,-3-1-8,0-1 0,-1-1 1,22-16-1,32-17-77,-72 46-13,-5 6 28,-6 9 9,-3 4 14,5-11-7,0 0 1,0 0-1,1 0 0,1 0 1,0 0-1,0 1 1,-2 13-1,5-23 0,0 1 0,0-1 0,0 0 1,0 1-1,-1-1 0,1 1 0,0-1 0,0 0 0,0 1 1,0-1-1,0 0 0,0 1 0,1-1 0,-1 0 0,0 1 1,0-1-1,0 0 0,0 1 0,0-1 0,0 0 0,1 1 1,-1-1-1,0 0 0,0 1 0,0-1 0,1 0 0,-1 0 1,0 1-1,0-1 0,1 0 0,-1 0 0,0 1 0,1-1 1,-1 0-1,0 0 0,1 0 0,-1 1 0,14-9-804,-9 5 448,-1-1-1,-1 0 0,1 0 1,6-9-1,-4-2 45,0 1-1,5-23 0,-9 30 200,12-42-610</inkml:trace>
  <inkml:trace contextRef="#ctx0" brushRef="#br0" timeOffset="1">430 27 14795,'-14'-4'2265,"7"4"-1017,-3 2-552,4-2 4129,6-2-5257,6 2 528,4 0-200,0 0-280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0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17140,'1'-1'218,"0"1"0,0-1 0,0 0 0,0 1 0,0-1 1,0 1-1,0-1 0,0 1 0,0-1 0,0 1 0,0 0 1,1 0-1,-1-1 0,0 1 0,0 0 0,0 0 0,3 1 1,30-4 1546,-17 2-1414,0-1 0,-1-1 0,1 0 1,-1-1-1,1-1 0,-1 0 0,-1-2 0,23-11 1,-30 14-302,0-1 1,0 0-1,-1-1 1,0 0 0,0 0-1,-1 0 1,1-1-1,-1 0 1,-1 0-1,1 0 1,-1-1 0,-1 0-1,1 0 1,-1 0-1,-1-1 1,0 1 0,3-12-1,-5 18-41,-1-1-1,1 1 0,-1 0 1,0 0-1,1-1 1,-1 1-1,-1 0 1,1-1-1,0 1 1,0 0-1,-2-5 1,2 6-2,-1 0 1,1 0-1,-1 0 1,1 1-1,-1-1 1,0 0-1,1 0 0,-1 0 1,0 1-1,0-1 1,1 0-1,-1 1 1,0-1-1,0 1 1,0-1-1,0 1 1,0-1-1,0 1 1,-1-1-1,-1 1 8,0-1 1,0 1-1,-1 0 0,1 0 1,0 1-1,0-1 0,0 1 1,0-1-1,0 1 0,0 0 1,0 0-1,0 0 0,0 1 1,0-1-1,-4 4 0,-5 3 30,0 0 0,1 1 0,0 1 0,-18 19 0,23-22-28,1 0 0,-1 0 0,1 1 0,0 0 1,1 0-1,0 0 0,0 1 0,-3 13 0,6-20-15,1-1 0,-1 1 0,1 0 0,0-1 0,0 1 0,0 0 0,0-1 0,0 1 0,0 0-1,0-1 1,0 1 0,0-1 0,1 1 0,-1 0 0,1-1 0,-1 1 0,1-1 0,0 1 0,0-1 0,0 1 0,-1-1 0,1 0 0,0 1 0,1-1 0,-1 0 0,0 0 0,0 0 0,0 0 0,1 0 0,-1 0 0,1 0-1,-1 0 1,1-1 0,-1 1 0,1 0 0,-1-1 0,1 1 0,-1-1 0,1 0 0,2 1 0,7 0-7,0 0 0,0 0 0,0-1 0,19-2 0,-28 2 3,65-9 24,-46 5-30,1 1-1,-1 1 1,1 1 0,24 2-1,-44-1 7,-1 0-1,1 0 0,0 0 1,0 1-1,0-1 1,0 1-1,0-1 0,-1 1 1,1 0-1,0 0 1,-1 0-1,1 0 0,0 0 1,-1 0-1,1 0 1,-1 0-1,0 1 0,1-1 1,1 3-1,-2-1 2,1 1 0,-1-1 0,0 1-1,0-1 1,0 1 0,0 0 0,0 5 0,4 20 61,-5-29-52,1 1 1,-1-1 0,0 0-1,0 1 1,0-1-1,0 0 1,0 0-1,0 1 1,0-1-1,1 0 1,-1 0 0,0 1-1,0-1 1,0 0-1,1 0 1,-1 1-1,0-1 1,0 0-1,1 0 1,-1 0 0,0 0-1,0 1 1,1-1-1,-1 0 1,0 0-1,0 0 1,1 0-1,-1 0 1,0 0 0,1 0-1,-1 0 1,0 0-1,1 0 1,-1 0-1,1 0 1,11-8 201,9-18 78,-19 24-251,11-19 100,0 0 0,-2-1 1,16-40-1,10-23-313,-35 83 80,-1-1 1,1 0-1,0 0 0,-1 0 0,1 1 0,0-1 0,4-3 1,-5 6 54,0-1 0,0 1 0,0-1 0,0 1 0,0 0 0,0-1 0,0 1 0,0 0 0,0 0 1,0 0-1,0 0 0,0 0 0,0 0 0,0 0 0,0 0 0,0 0 0,0 0 0,0 0 0,0 1 0,-1-1 1,1 0-1,0 1 0,0-1 0,0 1 0,0-1 0,1 2 0,16 5-300,8-4-91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0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2 452 15851,'0'1'132,"-1"4"355,1 0 1,-1 0-1,1 0 0,1 0 1,-1 1-1,1-1 1,1 5-1,-2-9-387,1 0 0,-1 0 0,1 0 0,0 0-1,-1 0 1,1 0 0,0 0 0,0 0 0,0-1-1,0 1 1,0 0 0,0 0 0,0-1 0,0 1 0,0-1-1,0 1 1,0-1 0,0 1 0,0-1 0,0 1-1,0-1 1,1 0 0,-1 0 0,0 0 0,0 0-1,0 0 1,1 0 0,-1 0 0,0 0 0,0 0-1,0 0 1,1-1 0,-1 1 0,2-1 0,18-5 520,-1 0 1,0-1 0,0-1 0,28-16 0,72-51 554,-46 24-835,-2-3-1,-3-3 0,87-93 1,-147 140-331,0-1 0,-1 0 0,0 0 0,7-13 0,-13 17-11,-4 7 0,-7 8 0,-9 16-4,2 1 0,1 1 0,-18 38 0,-27 88-52,52-129-86,-8 38-1,15-55-97,0 1-1,0 0 1,0 0-1,1-1 1,0 1-1,1 0 1,-1 0-1,1-1 1,1 1-1,2 10 1,-4-17 212,0 0 0,1 1 0,-1-1 1,0 1-1,0-1 0,1 0 0,-1 1 1,0-1-1,0 0 0,1 1 0,-1-1 0,0 0 1,1 1-1,-1-1 0,0 0 0,1 0 1,-1 0-1,1 1 0,-1-1 0,0 0 1,1 0-1,-1 0 0,1 0 0,-1 0 22,1 1-574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0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87 15603,'-7'6'370,"4"-5"-245,1 1 1,-1-1-1,1 1 0,0 0 1,0 0-1,0 0 0,0 0 1,0 1-1,0-1 0,0 0 1,1 1-1,-1 0 0,1-1 1,-2 6-1,3-8-102,0 1 0,0-1 0,0 0-1,0 1 1,0-1 0,0 1 0,0-1 0,0 0 0,0 1-1,0-1 1,0 1 0,0-1 0,0 0 0,0 1 0,1-1-1,-1 1 1,0-1 0,0 0 0,0 1 0,1-1 0,-1 0-1,0 0 1,0 1 0,1-1 0,-1 0 0,0 1 0,1-1-1,-1 0 1,0 0 0,1 0 0,-1 1 0,0-1 0,1 0-1,6 3 296,0-1 0,0 0-1,0 0 1,1-1 0,-1 0 0,11 0-1,51-2 822,-40 0-741,472-41 2998,-370 28-2984,577-81-1289,-753 99 861,4 2-276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0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168 160 18420,'-6'111'3920,"-26"151"-1,21-183-3628,10-73-227,0 1-234,0-1 0,0 1-1,-1 0 1,-3 9 0,5-15 117,-1-1 0,1 1-1,0-1 1,0 1 0,-1-1 0,1 1-1,0 0 1,-1-1 0,1 0-1,-1 1 1,1-1 0,-1 1 0,1-1-1,-1 1 1,1-1 0,-1 0-1,1 1 1,-1-1 0,1 0 0,-1 0-1,0 0 1,1 1 0,-1-1-1,-1 0-45,1-1 0,0 1 0,0 0-1,0-1 1,0 1 0,0-1-1,0 1 1,0-1 0,0 1 0,0-1-1,0 0 1,1 0 0,-1 1 0,0-1-1,0 0 1,1 0 0,-1 0-1,0-1 1,-8-10-511,2 0 0,-1 0 0,2-1 0,0 0-1,0-1 1,1 1 0,-5-23 0,3 4 204,2-1 0,-2-39 1,5 46 676,2 0 0,0 0 1,2-1-1,1 1 1,8-34-1,-9 50-33,1 0 0,1 1 1,0-1-1,0 1 0,1-1 0,0 1 1,0 1-1,1-1 0,0 1 0,1 0 1,0 0-1,0 1 0,1 0 0,0 0 1,0 0-1,12-6 0,-3 4 142,1 1-1,0 0 1,0 2 0,0 0-1,1 1 1,0 1 0,0 0-1,30 0 1,-25 3-171,-1 1 1,1 1 0,-1 1-1,1 1 1,-1 1-1,37 11 1,-52-12-175,-1-1 0,0 1 0,0 1 0,0-1 0,-1 1 0,1 0 0,-1 1-1,11 9 1,-14-11-30,-1-1-1,0 0 0,-1 1 1,1 0-1,0-1 0,-1 1 0,1 0 1,-1 0-1,0 0 0,0 0 1,0 0-1,0 0 0,-1 0 0,1 0 1,-1 0-1,0 0 0,0 0 1,0 0-1,0 0 0,0 1 0,-1-1 1,1 0-1,-3 6 0,-1 0 6,0 0 0,0 0 0,-1-1 0,0 1 0,-1-1 0,0 0 0,0 0 0,0-1 0,-11 9-1,-7 5 58,-40 27-1,-116 63 193,177-110-258,1 0 1,0 1-1,0 0 1,0 0-1,0 0 0,0 0 1,0 0-1,-1 2 1,2-3-3,1 0 1,0-1-1,0 1 1,-1 0-1,1 0 1,0-1-1,0 1 1,0 0-1,0 0 1,0 0-1,0-1 1,0 1 0,0 0-1,0 0 1,0 0-1,1-1 1,-1 1-1,0 0 1,0-1-1,1 1 1,-1 0-1,0 0 1,1-1 0,-1 1-1,1-1 1,-1 1-1,1 0 1,-1-1-1,1 1 1,0-1-1,-1 1 1,1-1-1,-1 1 1,1-1-1,1 1 1,20 13-28,2-1 0,35 15 0,-6-4 28,42 21-270,-41-21-1138,75 46 0,-100-51 833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1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20708,'1'3'224,"-1"1"0,1-1 0,-1 0 0,1 1 0,-1-1 0,0 0 0,-1 1 0,1-1 0,0 0 0,-1 1 0,0-1 0,0 0 0,0 0 0,-1 4 0,-3 10 575,-6 51 349,10-60-1104,0-1 0,1 1 0,0-1 1,1 1-1,-1-1 0,2 0 0,1 8 0,-3-13-27,1-1 0,-1 1-1,1-1 1,-1 0-1,1 0 1,0 1 0,0-1-1,0 0 1,0 0 0,-1 0-1,1 0 1,1 0-1,-1 0 1,0 0 0,0 0-1,0 0 1,0 0 0,1-1-1,-1 1 1,0 0-1,1-1 1,-1 1 0,1-1-1,-1 0 1,0 1-1,1-1 1,-1 0 0,1 0-1,-1 0 1,1 0 0,-1 0-1,1 0 1,-1 0-1,0-1 1,1 1 0,-1 0-1,2-2 1,5 0 71,0-1 0,-1 0 0,0-1-1,0 0 1,10-7 0,5-6 288,35-35 0,-42 36-129,1 1 1,1 0-1,35-23 1,-51 38-240,0-1 0,0 0-1,0 1 1,-1-1 0,1 1 0,0-1 0,0 1-1,0-1 1,0 1 0,0 0 0,0 0 0,0-1-1,1 1 1,-1 0 0,0 0 0,0 0 0,0 0-1,0 0 1,0 0 0,0 0 0,0 0 0,0 1-1,0-1 1,0 0 0,0 1 0,0-1 0,0 1-1,0-1 1,0 1 0,0-1 0,0 1 0,0 0-1,-1-1 1,1 1 0,0 0 0,0 0 0,-1-1-1,1 1 1,0 0 0,-1 0 0,1 0 0,-1 0-1,1 0 1,-1 0 0,0 0 0,1 0 0,-1 0-1,0 0 1,0 2 0,2 7 20,0 1 0,-1-1 1,-1 1-1,0 13 0,0-10-8,0 1-2,0-6-8,-1 0 0,2-1 0,-1 1-1,2 0 1,-1 0 0,1-1 0,0 1 0,5 11-1,-6-18-5,0-1-1,0 0 0,0 1 0,0-1 0,0 0 0,0 0 0,0 0 1,0 0-1,1 0 0,-1 0 0,0 0 0,1 0 0,-1 0 1,1-1-1,-1 1 0,1 0 0,-1-1 0,1 0 0,-1 1 0,1-1 1,-1 0-1,1 0 0,0 1 0,-1-1 0,1-1 0,0 1 1,-1 0-1,1 0 0,-1-1 0,1 1 0,-1 0 0,1-1 0,-1 0 1,2 0-1,5-2 7,0-1 0,0 0 0,0-1 1,13-10-1,49-43 90,-61 49-307,0 0-1,-1-1 1,0 0 0,13-21 0,-21 31 139,1-1 0,-1 1 0,0-1 1,0 1-1,1 0 0,-1-1 0,0 1 1,0-1-1,0 1 0,0 0 0,0-1 1,0 1-1,0-1 0,0 1 1,0-1-1,0 1 0,0-1 0,0 1 1,0 0-1,0-1 0,0 1 0,0-1 1,0 1-1,0-1 0,0 1 0,-1 0 1,1-1-1,0 1 0,0-1 1,-1 1-1,1-1 0,-13-5-812,3 3 377,-3-7-365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1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22 16476,'7'-19'2815,"-10"16"-1108,-6 13-323,-2 5-1079,1 1 1,0 0-1,1 1 0,1 0 0,1 1 1,0 0-1,1 0 0,1 0 0,1 1 1,0-1-1,1 1 0,0 27 0,3 23-151,3 0-1,13 75 0,-5-59 11,-8-58-162,0-7-26,-2 1 0,0-1 0,-1 23 0,0-41 23,0 0-1,0 0 0,-1-1 0,1 1 0,0 0 0,-1-1 0,1 1 1,-1-1-1,0 1 0,1 0 0,-1-1 0,0 1 0,0-1 0,0 0 1,0 1-1,-2 1 0,2-2 3,1-1-1,-1 0 1,0 0 0,0 1 0,1-1 0,-1 0-1,0 0 1,0 0 0,0 1 0,1-1-1,-1 0 1,0 0 0,0-1 0,0 1-1,0 0 1,1 0 0,-1 0 0,0 0 0,0-1-1,1 1 1,-1 0 0,0-1 0,-1 0-1,-2-2 10,0 0 0,0 0 0,1 0 0,-1 0 0,1-1 0,-1 0 0,1 0 0,0 0 0,-2-5 0,-10-19 158,2 0-1,0-1 1,-12-48 0,20 60-12,1-1 1,1 1-1,1-1 1,0 0 0,1 0-1,1 0 1,4-30-1,-3 45-119,-1 0 0,1 0 0,-1 0 0,1 0 0,0 0 0,1 1 0,-1-1 0,0 0 0,1 0 0,-1 1 0,1-1 0,0 1 0,0 0 0,0-1 0,0 1 0,0 0 0,0 0 0,1 0 0,-1 0 0,1 1 0,-1-1 0,1 1 0,0-1 0,0 1 0,-1 0 1,5-1-2,6 0-32,-1 0 0,1 1-1,-1 0 1,1 1-1,16 2 1,-14 0-348,0-2 0,19-1 1,-30 0 123,1 0 0,-1 0 0,0 0 1,0 0-1,0 0 0,0-1 0,0 0 1,0 0-1,-1 0 0,7-5 0,-8 5 128,0 1-1,0-1 0,-1 0 0,1 0 1,-1 0-1,1 0 0,-1 0 1,0 0-1,0-1 0,0 1 0,0 0 1,0-1-1,0 1 0,-1-1 1,1 1-1,-1-1 0,0 1 0,1-1 1,-2-4-1,-5-21-822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1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21325,'-7'-2'2456,"14"2"-2128,9 6 832,5-1-671,4-5-193,-4-8-80,0-7-160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91 19228,'1'-2'1481,"0"6"-379,0 15 275,1 30 234,-19 382-1379,16-426-375,1 2-92,-1 0 0,0 0 0,-1-1 0,-3 11 0,5-16 171,0-1 0,0 1 0,-1 0 0,1-1 0,0 1-1,-1 0 1,1-1 0,0 1 0,-1 0 0,1-1 0,-1 1-1,1-1 1,-1 1 0,0-1 0,1 1 0,-1-1 0,1 1 0,-1-1-1,0 1 1,0-1 0,1 0 0,-1 1 0,0-1 0,1 0 0,-1 0-1,0 0 1,0 0 0,0 1 0,1-1 0,-1 0 0,0 0 0,0 0-1,1-1 1,-1 1 0,0 0 0,0 0 0,1 0 0,-1-1 0,0 1-1,0 0 1,1 0 0,-1-1 0,0 1 0,1-1 0,-1 1-1,1-1 1,-1 1 0,0-1 0,1 1 0,-1-2 0,-6-3-386,1-2 0,0 1 1,0-1-1,0 0 1,1 0-1,-8-16 0,-23-54-1182,27 58 1311,-5-13 200,1 0 1,2-1 0,-13-59-1,22 82 356,0 0 0,1 0 0,0 0 0,1 0 0,0 0 0,1 0 0,0 0 0,0 0 0,1 0 0,1 1 0,-1-1-1,1 1 1,1-1 0,0 1 0,0 0 0,1 0 0,10-13 0,-6 11 138,1 1-1,1 1 1,0 0 0,0 0-1,0 1 1,1 0 0,1 1-1,-1 1 1,1 0 0,0 0-1,0 2 1,1-1 0,-1 2-1,1 0 1,17-2 0,-19 3-213,1 1-1,0 0 1,-1 1 0,1 1-1,0 0 1,-1 0 0,1 1 0,-1 1-1,0 0 1,0 1 0,0 0 0,0 0-1,0 2 1,-1-1 0,0 2 0,0-1-1,10 10 1,-18-14-131,0 1 1,0-1-1,-1 1 1,1 0-1,-1 0 0,1 0 1,-1 0-1,0 0 1,0 0-1,-1 1 1,1-1-1,-1 0 0,0 1 1,0 0-1,0-1 1,0 1-1,0 5 1,-1-5 0,0 1 0,-1-1 0,0 0 0,0 1 0,0-1 0,0 0 0,-1 0 0,1 0 0,-1 0 0,0 0 0,0 0 0,-1-1 0,-2 4 0,-9 9 106,-1 0-1,-1-1 0,0-1 0,-35 23 1,34-25-24,12-8-85,-5 3 34,-1 1-1,1 0 1,1 0 0,0 1-1,-11 13 1,19-20-62,0-1 0,-1 1 0,1 0 0,0 0 0,0 0 0,0 0 0,1 0 0,-1 0 0,0 0 0,1 0 0,-1 1 0,1-1 0,0 0 0,-1 0 0,1 0 0,0 1 0,1-1 0,-1 0 0,0 0 0,1 0 0,-1 0 0,1 1 0,-1-1 0,1 0 0,0 0 0,0 0 0,0 0 0,0 0 0,0-1 0,1 1 0,-1 0 0,0 0 0,1-1 0,0 1 0,-1-1 0,1 1 0,3 1 0,3 3-200,0-1 0,1 0 0,-1 0 0,1-1 0,1 0 0,-1-1 0,0 0 0,1 0-1,-1-1 1,1 0 0,0-1 0,0 0 0,0 0 0,15-2 0,10 0-371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4:0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23 19844,'0'-1'159,"0"0"0,0 0 0,0 0 0,-1-1 0,1 1-1,0 0 1,0 0 0,-1 0 0,1 0 0,-1 0 0,1 0 0,-1 0-1,1 0 1,-1 0 0,0 0 0,1 0 0,-1 0 0,0 1 0,0-1 0,-1-1-1,1 2-63,0-1 0,0 1 0,0 0 0,0 0-1,0 0 1,0 0 0,0 1 0,0-1 0,0 0-1,0 0 1,0 0 0,0 1 0,1-1 0,-1 0 0,0 1-1,0-1 1,0 1 0,0-1 0,1 1 0,-1 0-1,0-1 1,0 1 0,1 0 0,-1-1 0,1 1-1,-2 1 1,-3 5 124,1-1 1,-1 1-1,1 0 0,1 0 0,-1 0 1,1 1-1,1-1 0,-1 1 0,1 0 0,-1 11 1,-2 13 108,1 38 1,3-64-268,0 33 380,8 72 0,-4-90-418,0 0-1,2-1 1,1 0 0,0 0-1,10 21 1,-25-55-1285,0 1 0,-21-21 0,13 16 1610,1-1 0,1 0-1,1-1 1,-18-33 0,31 52-296,1-1 1,-1 1-1,0-1 1,1 1-1,-1-1 1,1 1-1,-1-1 1,1 1-1,0-1 1,0 0-1,0 1 1,0-1-1,0 0 1,0 1 0,0-1-1,0 1 1,1-1-1,-1 0 1,0 1-1,1-1 1,0 1-1,-1-1 1,1 1-1,0-1 1,0 1-1,0 0 1,0-1-1,0 1 1,0 0-1,0 0 1,0-1 0,0 1-1,1 0 1,1-1-1,4-2-50,1 1 0,-1 0 0,1 0 0,0 1 0,14-3 0,-4 0-300,10-3 154,35-16 0,-13 2-115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20292,'8'2'2369,"-1"-1"-1601,-1 13-368,-4 6 1849,-1 8-1569,-1 2-160,0 4-424,0 0-256,0-5-512,0-3-361,0-11-519,0-6-1328,-1-15 2159,1-8-503,-2-10-240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1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17172,'7'8'2056,"1"6"-1344,-5 10-320,-1 1 1305,2 4-1049,5 2-552,8-7-824,3-4-1881,9-11 2209,5-4-392,9-5-328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1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16772,'-5'11'623,"-1"0"-1,0 0 1,-1-1 0,0 0 0,0 0 0,-12 10 0,-55 47 2582,32-31-1080,42-36-2107,-1 0 1,1 0-1,0 0 1,0 0-1,-1 0 1,1 1-1,0-1 1,-1 0-1,1 0 1,0 1-1,0-1 1,0 0-1,-1 0 1,1 1-1,0-1 1,0 0-1,0 0 1,0 1-1,0-1 1,-1 0-1,1 1 1,0-1-1,0 0 1,0 1-1,0-1 1,0 0-1,0 1 1,0-1-1,0 0 1,0 1-1,0-1 1,0 1-1,12 1 172,24-5-351,-29 2 139,15-2-150,94-8-600,-105 10 666,0 1-1,-1 1 0,1 0 0,-1 1 0,1 0 0,-1 0 0,1 1 0,15 7 0,-23-9 117,0 1 0,-1-1-1,1 1 1,-1-1-1,1 1 1,-1 0-1,0 0 1,0 0 0,0 0-1,0 0 1,0 0-1,0 0 1,-1 1-1,1-1 1,-1 1 0,0-1-1,1 1 1,-1 0-1,0 0 1,-1-1 0,1 1-1,0 0 1,-1 0-1,0 0 1,1 0-1,-1 0 1,0-1 0,-1 1-1,1 0 1,0 0-1,-1 0 1,0 0-1,1-1 1,-1 1 0,0 0-1,0 0 1,-1-1-1,1 1 1,-1-1-1,1 1 1,-1-1 0,0 0-1,-3 3 1,-2 4 208,0-1 0,-1 0 0,0-1 0,-1 0 0,-12 8 0,17-12-161,0 0 0,0-1 0,-1 0 0,1 0 1,0 0-1,-1-1 0,1 0 0,-1 1 0,0-1 1,1-1-1,-1 1 0,0-1 0,1 0 0,-10-1 1,13 1-107,0 0 0,0 0 1,1 0-1,-1 0 1,0-1-1,1 1 0,-1 0 1,0-1-1,1 1 1,-1 0-1,0-1 1,1 1-1,-1-1 0,0 1 1,1-1-1,-1 1 1,1-1-1,-1 0 0,1 1 1,0-1-1,-1 1 1,1-1-1,0 0 0,-1 0 1,1 1-1,0-1 1,0 0-1,-1 1 0,1-1 1,0 0-1,0 0 1,0 1-1,0-1 1,0 0-1,0 0 0,0 1 1,1-2-1,-1-1-31,1 1 0,-1 0-1,1-1 1,0 1 0,0 0-1,0-1 1,1 1 0,-1 0-1,0 0 1,3-3 0,13-10-618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1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166 315 18476,'20'-29'2885,"-20"27"-2718,1 1-1,0-1 1,0 1-1,-1-1 1,1 1-1,-1-1 1,1 0-1,-1 1 1,0-1-1,0 0 1,1 1 0,-1-1-1,0 0 1,0 1-1,-1-1 1,1 0-1,0 1 1,-1-3-1,0 3-58,0 0 0,0 0 0,0 0 0,0 1 0,0-1 0,0 0 0,0 1 0,0-1 0,0 1 0,0-1 0,0 1 0,0-1 0,0 1 0,0 0 0,0-1 0,-1 1-1,1 0 1,0 0 0,0 0 0,0 0 0,-1 0 0,1 0 0,0 0 0,0 1 0,0-1 0,0 0 0,0 1 0,-1-1 0,1 1 0,-1 0 0,-36 17 689,27-10-733,0 0 1,1 1-1,-1 0 0,2 1 1,-14 16-1,18-20-60,1 0 0,-1 1-1,1 0 1,0 0 0,1 0 0,0 0 0,0 1-1,0-1 1,1 1 0,-2 13 0,3-19-20,1 1 1,0-1 0,0 0-1,0 0 1,0 0-1,0 0 1,1 0-1,-1 0 1,1 1-1,-1-1 1,1 0 0,0 0-1,-1 0 1,1-1-1,0 1 1,1 0-1,-1 0 1,0 0-1,0-1 1,1 1 0,-1-1-1,1 1 1,-1-1-1,1 1 1,0-1-1,0 0 1,-1 0-1,1 0 1,0 0-1,0 0 1,0 0 0,0-1-1,0 1 1,0-1-1,0 1 1,1-1-1,1 1 1,5-1-310,0 1 0,0-1 0,0-1 0,0 1 0,0-1 0,0-1 0,15-4 0,8-5-1350,-1-1 0,0-2 1,41-24-1,78-65-2754,-159 109 7187,-27 24 1147,33-28-3642,1 1 0,-1 0 0,1-1 0,0 1 0,0 0 0,0 0 0,0 0 0,0 1 0,1-1 0,-3 6 1,4-8-227,0-1 1,0 1-1,0-1 1,0 1-1,0-1 0,0 1 1,0 0-1,0-1 1,0 1-1,0-1 1,0 1-1,0-1 1,0 1-1,0 0 1,1-1-1,-1 1 1,0-1-1,0 1 1,1-1-1,-1 1 1,0-1-1,1 1 1,-1-1-1,0 0 1,1 1-1,-1-1 1,1 1-1,18 4 475,21-9-204,-25 1-271,-1-2 1,1 0-1,-1 0 0,0-1 0,-1-1 1,1 0-1,-1-1 0,-1-1 0,1 0 1,-2 0-1,13-13 0,-32 33-13,1 0 0,-11 24-1,16-31-10,0 0 0,1 0-1,-1 0 1,1 0-1,0 0 1,0 0-1,0 0 1,1 1-1,-1-1 1,1 0 0,0 1-1,1 7 1,0-11-1,-1 0 1,1 0-1,0 0 0,-1 0 1,1 0-1,0 0 1,0 0-1,0-1 0,-1 1 1,1 0-1,0-1 1,0 1-1,0 0 0,0-1 1,0 1-1,0-1 1,1 0-1,-1 1 0,0-1 1,0 0-1,0 1 1,0-1-1,0 0 0,0 0 1,1 0-1,-1 0 1,0 0-1,0 0 0,0-1 1,0 1-1,0 0 1,1-1-1,-1 1 0,1-1 1,6-1 49,0-1 0,0 0-1,10-5 1,-3-1 4,0-1 0,0 0 1,-1-1-1,-1 0 0,0-1 0,0-1 0,17-22 0,2-9-86,30-53-1,-45 68-71,-2-1 0,-1-1-1,11-33 1,-28 73 82,0 0-1,1 1 1,0-1 0,1 1-1,0 0 1,0-1 0,2 15-1,-1-24 11,0 0 0,0 1-1,0-1 1,0 0 0,0 0-1,0 0 1,0 0 0,0 0-1,0 0 1,0 1 0,0-1 0,0 0-1,0 0 1,0 0 0,0 0-1,0 0 1,0 0 0,0 0-1,0 1 1,0-1 0,0 0-1,0 0 1,0 0 0,0 0-1,0 0 1,1 0 0,-1 0 0,0 0-1,0 1 1,0-1 0,0 0-1,0 0 1,0 0 0,0 0-1,0 0 1,1 0 0,-1 0-1,0 0 1,0 0 0,0 0-1,0 0 1,0 0 0,0 0 0,1 0-1,-1 0 1,0 0 0,0 0-1,0 0 1,0 0 0,0 0-1,0 0 1,1 0 0,-1 0-1,0 0 1,0 0 0,0 0 0,0 0-1,0 0 1,0 0 0,0 0-1,0-1 1,1 1 0,-1 0-1,0 0 1,0 0 0,0 0-1,0 0 1,5-12 74,-2 1-17,-6 15-129,-4 12 32,-51 141-137,51-134 163,1 1-1,1 0 1,1 0 0,-2 42 0,6-64 11,0 0 0,0 0 1,0 0-1,0 0 1,0 0-1,0 0 0,0 0 1,1 0-1,-1 0 1,1 0-1,-1 0 0,1 0 1,0 0-1,0 0 1,0 0-1,0-1 0,0 1 1,0 0-1,2 1 0,-3-3 4,1 0-1,-1 0 0,0 0 0,0 0 1,1 0-1,-1 0 0,0 0 0,0 0 1,0-1-1,1 1 0,-1 0 0,0 0 1,0 0-1,1 0 0,-1 0 0,0 0 0,0-1 1,0 1-1,1 0 0,-1 0 0,0 0 1,0 0-1,0-1 0,0 1 0,0 0 1,1 0-1,-1 0 0,0-1 0,0 1 1,0 0-1,0 0 0,0-1 0,0 1 0,0 0 1,0 0-1,0-1 0,0 1 0,0 0 1,0 0-1,0-1 0,0 1 0,0 0 1,0 0-1,0-1 0,0 1 0,0 0 1,-1-1-1,0-15 67,-7-9 22,-21-46 1,16 45 62,-9-34 0,21 58-144,0 1 0,1 0 0,-1-1 0,1 1 0,-1-1-1,1 1 1,0 0 0,0-1 0,0 1 0,0-1 0,0 1 0,0-1 0,0 1 0,0-1 0,0 1 0,1-1 0,-1 1 0,0 0-1,1-1 1,-1 1 0,1 0 0,0-1 0,-1 1 0,1 0 0,0-1 0,0 1 0,0 0 0,0 0 0,2-1 0,0 0 8,0 1 0,1-1 0,-1 1 0,1 0 0,0 1 0,-1-1 0,1 1 0,0-1 0,-1 1 1,9 1-1,53 2-238,-34-1-100,1 0 1,-1-3-1,60-7 0,-29-9 20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1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92 129 15691,'34'-128'6392,"-43"155"-2044,-14 54-3779,-38 389 390,36-234 302,20-206-730,3-25-55,2-20-86,2-33-195,2 1-1,3-1 1,1 1-1,3 0 1,22-62-1,-30 101-194,0 1 0,1 0 0,-1 0 0,1 0 0,1 1 0,-1-1 0,8-7 0,-11 13-1,0 0 0,0 0-1,1 0 1,-1 0-1,1 0 1,-1 0 0,0 0-1,1 0 1,0 0-1,-1 1 1,1-1 0,-1 1-1,1-1 1,0 1-1,-1-1 1,1 1 0,0 0-1,-1 0 1,1 0-1,0 0 1,0 0-1,-1 0 1,1 1 0,0-1-1,-1 1 1,1-1-1,0 1 1,-1-1 0,1 1-1,-1 0 1,1 0-1,-1 0 1,1 0 0,-1 0-1,0 0 1,0 0-1,1 0 1,-1 0 0,1 2-1,6 7-8,-1-1 0,0 1 0,-1 0 0,0 0 0,0 1 0,-1 0 0,5 17 0,8 14-9,-17-41 19,-1 0 0,1 0-1,0 0 1,0 0-1,0 0 1,0 0-1,0 0 1,0 0-1,0 0 1,0-1 0,0 1-1,0 0 1,0-1-1,1 1 1,-1-1-1,0 1 1,0-1-1,1 1 1,-1-1 0,0 0-1,1 0 1,-1 0-1,0 0 1,1 0-1,-1 0 1,0 0-1,1 0 1,-1 0 0,0-1-1,0 1 1,1 0-1,-1-1 1,0 1-1,2-2 1,6-2 2,-1 0 0,1 0 0,11-9 0,-18 12-1,48-33 15,-2-3 1,45-43-1,-82 72-3,-5 9-9,-6 21-5,-1-10 6,1-10-5,0 0 0,0 0 0,0 0-1,0 0 1,0 0 0,1-1-1,-1 1 1,1 0 0,0 0-1,-1 0 1,1 0 0,0-1 0,0 1-1,0 0 1,0-1 0,0 1-1,0-1 1,1 1 0,-1-1 0,0 0-1,1 1 1,-1-1 0,1 0-1,0 0 1,-1 0 0,1 0-1,0 0 1,-1 0 0,1-1 0,0 1-1,0-1 1,0 1 0,0-1-1,0 1 1,0-1 0,0 0-1,3 0 1,6 0-20,-1 0 0,1-1 0,-1 0 1,0-1-1,19-5 0,55-22-265,29-7-522,-113 35 791,1 1 1,0 0 0,-1-1 0,1 1 0,0 0 0,-1 0 0,1-1 0,0 1 0,-1 0 0,1 0 0,0 0-1,-1 0 1,1 0 0,0 0 0,-1 0 0,1 0 0,0 0 0,-1 0 0,1 1 0,0-1 0,-1 0 0,1 0-1,-1 1 1,1-1 0,0 0 0,-1 1 0,1-1 0,-1 0 0,1 1 0,-1-1 0,1 1 0,-1-1 0,1 1-1,-1-1 1,0 1 0,1-1 0,0 2 0,-1 0-12,0 0-1,0 0 1,0 1-1,-1-1 0,1 0 1,-1 0-1,1 1 1,-1-1-1,1 0 1,-2 2-1,-5 13-56,5-14 91,0 1 1,1-1-1,-1 1 1,1 0-1,0 0 1,0-1-1,0 1 1,0 0-1,1 0 1,0 0 0,0 0-1,0 6 1,1-9 1,-1 0 1,1 0 0,-1-1 0,1 1 0,0 0 0,-1 0-1,1 0 1,0 0 0,0-1 0,0 1 0,-1 0-1,1-1 1,0 1 0,0-1 0,0 1 0,0-1 0,0 1-1,0-1 1,0 0 0,0 0 0,0 1 0,0-1-1,1 0 1,-1 0 0,0 0 0,0 0 0,0 0 0,0 0-1,0 0 1,2-1 0,34-7 127,76-35-2277,-118 45-1686,-19 5 2432,7-4 438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1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17756,'0'1'147,"0"0"0,0-1 0,1 1 0,-1 0 0,0-1 0,1 1 0,-1-1 0,0 1 0,1 0 0,-1-1 0,1 1 0,-1-1 0,1 1 0,-1-1 0,1 0 0,-1 1 0,1-1 0,0 1 0,-1-1 0,1 0 0,-1 0 0,1 1 0,0-1 0,1 0 0,-1 0 29,1 1 1,0-2-1,-1 1 0,1 0 0,-1 0 1,1 0-1,0-1 0,-1 1 0,1-1 1,2-1-1,4-2 319,1-1 0,-1-1 0,8-6 0,-12 9-129,27-22 674,-1-2 0,40-46 0,45-70 150,-106 133-1116,70-109 393,-41 60-290,-38 59-177,0 0 1,0 0-1,0 0 1,0 0-1,0 0 1,0 0-1,0 0 1,0 1-1,0-1 1,0 0-1,0 0 0,0 0 1,0 0-1,0 0 1,0 0-1,0 0 1,0 0-1,0 0 1,0 0-1,0 0 1,1 0-1,-1 0 0,0 0 1,0 0-1,0 1 1,0-1-1,0 0 1,0 0-1,0 0 1,0 0-1,0 0 1,0 0-1,0 0 1,0 0-1,0 0 0,0 0 1,0 0-1,0 0 1,0 0-1,1 0 1,-1 0-1,0 0 1,0 0-1,0 0 1,0 0-1,0 0 1,0 0-1,0 0 0,0 0 1,0 0-1,0 0 1,-1 13-9,-5 19-29,-14 44-47,-3 8-96,-16 120-1,41-214-3187,11-29 2190,-2 10 251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1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18836,'14'-18'641,"2"1"-1,0 1 1,0 1-1,2 0 0,0 1 1,0 1-1,2 1 1,-1 0-1,1 2 1,1 0-1,0 1 1,0 1-1,1 1 1,27-4-1,-39 9-520,-1 1 1,0 0-1,1 0 0,-1 1 0,0 1 0,1 0 0,16 3 0,-23-3-95,1 0-1,0 0 1,-1 1 0,0-1-1,1 1 1,-1 0 0,0 0-1,0 0 1,0 0 0,0 0-1,0 1 1,0-1 0,-1 1 0,0 0-1,1 0 1,-1 0 0,0 0-1,0 0 1,0 0 0,-1 1-1,1-1 1,0 5 0,0 0-14,0 1 1,-1-1 0,-1 1 0,1-1-1,-1 0 1,-1 1 0,1-1 0,-1 1-1,-1-1 1,0 0 0,0 1 0,-1-1-1,0 0 1,-4 8 0,-4 7 15,-1 0-1,-2 0 1,-21 27-1,5-15 121,-67 63-1,69-72-30,27-25-109,0-1 1,1 1-1,-1 0 1,0-1 0,1 1-1,-1 0 1,1-1 0,-1 1-1,1 0 1,-1 0 0,1-1-1,-1 1 1,1 0 0,0 0-1,-1 0 1,1 0-1,0 0 1,0 1 0,0-1-4,0-1 0,0 1 1,1-1-1,-1 1 0,0-1 0,0 1 1,1-1-1,-1 1 0,0-1 0,1 0 1,-1 1-1,1-1 0,-1 0 1,0 1-1,1-1 0,-1 0 0,1 1 1,-1-1-1,1 0 0,-1 0 0,1 1 1,0-1-1,6 2 16,-1-1 0,0 0 0,1 0 1,7-1-1,-4 1-3,23 2-597,0-1 0,-1-2 0,62-7 1,-78 5 112,-1-2 0,0 0 0,1 0 0,-2-2 0,1 0 0,0 0 0,-1-1 0,-1-1 0,1-1 0,14-12 0,15-16-640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96 19580,'12'-3'2313,"-12"9"-1321,-12 9-384,-11 19 1536,-9 7-551,-11 13-729,0 1-288,-5 4-360,4-2 0,9-8-264,3-8-136,9-15-248,7-10-248,7-21-1873,9-23 2113,0-11-376,0-18-8</inkml:trace>
  <inkml:trace contextRef="#ctx0" brushRef="#br0" timeOffset="1">190 1 19620,'-14'2'768,"0"0"0,1 1 0,-1 1 0,1 0 0,-1 1 0,-18 10 0,27-13-608,0 1 0,0 0 0,0 0 0,0 1 0,0 0 0,1-1 0,-1 1 0,1 1 0,0-1 0,1 1 0,-1-1 0,1 1 0,0 0-1,0 1 1,0-1 0,0 0 0,-2 10 0,4-12-141,1-1 0,0 0 1,-1 1-1,1-1 0,0 0 0,0 1 0,0-1 0,1 0 0,-1 1 0,0-1 0,1 0 0,0 1 1,-1-1-1,1 0 0,0 0 0,0 0 0,0 0 0,1 0 0,0 2 0,1-1-7,-1 0-1,1-1 1,0 1 0,0-1-1,0 0 1,0 0-1,0 0 1,0 0-1,1-1 1,-1 1 0,5 0-1,1 1 16,0-1-1,0 0 1,0-1-1,0 0 0,0-1 1,1 1-1,-1-2 1,0 1-1,10-3 1,-8 0 50,0 0 0,0 0-1,-1-1 1,1-1 0,13-8 0,-21 12-43,1-1 1,-1 0-1,0 0 0,0 0 0,-1-1 1,1 1-1,0-1 0,-1 0 0,1 1 1,-1-1-1,0 0 0,0 0 0,0-1 0,-1 1 1,1 0-1,-1 0 0,1-1 0,-1 1 1,0-1-1,0-4 0,-1 6-26,1 1 1,-1 0-1,0-1 0,0 1 1,-1 0-1,1-1 1,0 1-1,0 0 0,-1-1 1,1 1-1,-1 0 0,1-1 1,-1 1-1,1 0 0,-1 0 1,0 0-1,0 0 1,1 0-1,-1 0 0,0 0 1,0 0-1,0 0 0,0 0 1,-2-1-1,1 1-37,0 0 0,-1 0 0,1 0 1,-1 1-1,1-1 0,-1 1 0,1-1 0,-1 1 0,0 0 0,1 0 0,-1 0 1,-2 1-1,-3 0-227,0 0 0,1 1 0,-1 0 0,0 1 0,1 0 0,-1 0 0,-9 6 0,11-5 110,0 1 1,0 0-1,0 0 0,1 0 1,0 1-1,-7 9 0,-5 12-519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99 17052,'-1'2'246,"1"-1"0,0 1 1,-1 0-1,1 0 1,-1 0-1,1 0 0,-1 0 1,0-1-1,0 1 1,0 0-1,0-1 0,0 1 1,0 0-1,-2 1 1,-25 22 2487,24-22-2408,0 1 1,0-1-1,0 1 0,0 0 1,1 0-1,-5 7 1,7-11-312,1 0 1,0 0-1,0 1 0,0-1 1,0 0-1,0 0 0,0 0 1,0 0-1,0 1 0,0-1 1,0 0-1,0 0 0,0 1 1,0-1-1,0 0 0,0 0 1,0 0-1,0 1 0,0-1 1,0 0-1,0 0 0,0 0 1,0 1-1,0-1 0,0 0 1,0 0-1,0 0 0,1 0 1,-1 1-1,0-1 0,0 0 1,0 0-1,0 0 0,0 0 1,1 0-1,-1 1 0,0-1 1,0 0-1,0 0 0,1 0 1,-1 0-1,0 0 1,0 0-1,0 0 0,1 0 1,-1 0-1,0 0 0,0 0 1,0 0-1,1 0 0,-1 0 1,0 0-1,0 0 0,0 0 1,1 0-1,-1 0 0,0 0 1,0 0-1,0 0 0,1 0 1,-1 0-1,0 0 0,0 0 1,0-1-1,0 1 0,1 0 1,-1 0-1,0 0 0,16-6 283,-4 0-132,0 0 0,0-1 0,-1 0 1,13-12-1,-18 14-93,0 0 0,-1 0 0,0 0 0,0-1 0,0 0 0,-1 1 0,0-2 1,0 1-1,4-10 0,-8 14-58,1 0 0,0 0 0,-1 0 0,1 0 0,-1 0 0,0-1 0,0 1 0,0 0-1,0 0 1,0 0 0,0 0 0,-1 0 0,1-1 0,-1 1 0,1 0 0,-1 0 0,0 0 0,0 0 0,0 0 0,0 0 0,0 1 0,0-1 0,0 0 0,-1 0 0,1 1 0,-1-1 0,1 1 0,-1-1 0,0 1 0,1 0 0,-1 0 0,-2-1 0,1 0-58,0 0 0,0 1 1,0 0-1,0 0 1,0 0-1,-1 0 0,1 0 1,0 1-1,-1-1 0,1 1 1,0 0-1,-1 0 0,1 0 1,0 1-1,-1-1 1,1 1-1,0-1 0,0 1 1,-1 0-1,-4 3 0,0 2-135,6-5-41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18924,'3'0'3046,"-3"0"-2994,0 0 1,0 0-1,0-1 1,2 12 1191,-3 14 373,-6 224 2609,8-195-4554,3-1 0,17 88 0,-29-170-1513,-2 1 0,-16-33-1,3 5 778,13 31 867,-19-45 1306,33 75-870,0 0 0,1 0 0,-1-1 0,1 0-1,0 0 1,0 0 0,0-1 0,0 1-1,1-1 1,6 3 0,0 0-490,0-1 1,0-1 0,0 1-1,1-2 1,15 3 0,-7-3-334,0-2 1,0-1-1,0-1 1,-1 0-1,1-2 1,0 0-1,-1-1 1,0-1-1,0-1 1,0-1-1,-1-1 1,27-14-1,-21 3 904,-15 7 416,-10 12-683,0-1 0,1 1 0,-1 0 0,0 0 0,0-1 0,0 1 0,0 0 0,0 0 0,0-1 0,0 1 0,0 0 0,0-1 0,0 1 0,0 0 1,0 0-1,0-1 0,0 1 0,0 0 0,0-1 0,0 1 0,0 0 0,0-1 0,0 1 0,0 0 0,0 0 0,-1-1 0,1 1 0,0 0 0,0 0 0,0-1 0,0 1 0,-1 0 0,-1-1 122,1 1 0,-1 0 0,1-1 0,-1 1 0,1 0 0,-1 0 0,1 0 0,-1 0 0,1 0 0,-1 0 0,1 1 0,-1-1 0,1 1 0,-1-1 0,1 1 0,-1-1 1,1 1-1,-3 1 0,1 0 204,-8 2 191,1 1 0,1 1 0,-1 0-1,1 0 1,0 1 0,0 0 0,-10 11 0,15-14-457,0 0 0,0 1 0,1 0 1,-1-1-1,1 1 0,0 0 0,1 0 0,-1 1 0,1-1 0,0 1 1,0-1-1,1 1 0,-1-1 0,1 1 0,0 10 0,1-14-85,0 0 0,0-1 1,1 1-1,-1 0 0,1 0 0,-1 0 0,1 0 0,0-1 0,0 1 0,0 0 1,-1 0-1,2-1 0,-1 1 0,0-1 0,0 1 0,0-1 0,1 0 0,-1 1 0,1-1 1,-1 0-1,1 0 0,0 0 0,-1 0 0,1 0 0,0 0 0,0 0 0,-1-1 1,1 1-1,0-1 0,0 1 0,0-1 0,0 0 0,0 0 0,0 0 0,3 0 1,3 0 36,-1 0 0,1-1 1,-1 0-1,1 0 0,-1 0 1,0-1-1,1 0 0,7-4 1,-5 1 8,0-1 1,0 0-1,-1-1 1,1 1 0,-2-2-1,1 1 1,-1-1 0,0-1-1,0 1 1,-1-1-1,-1-1 1,1 1 0,-2-1-1,6-12 1,-5 10-387,-1-1 1,-1 1-1,0-1 1,-1 0-1,0-1 1,-1 1-1,0 0 1,-2-1-1,1 1 0,-1-1 1,-4-21-1,4 34 265,0 0-1,0 1 1,0-1 0,0 0-1,0 1 1,0-1-1,0 1 1,0-1 0,0 0-1,0 1 1,1-1-1,-1 1 1,0-1-1,0 0 1,1 1 0,-1-1-1,0 1 1,1-1-1,-1 1 1,1-1-1,-1 1 1,0 0 0,1-1-1,-1 1 1,1-1-1,-1 1 1,2-1-1,-2 1-45,13-2-768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24:0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33 505 20244,'-1'1'182,"0"-1"-1,0 0 1,1 1-1,-1-1 1,0 1-1,1-1 1,-1 1-1,0 0 1,1-1-1,-1 1 1,1 0-1,-1-1 1,1 1-1,0 0 1,-1-1-1,1 1 1,0 0-1,-1 0 1,1 0-1,0-1 1,0 1-1,0 0 1,-1 1-1,-4 26 932,4-21-232,-4 20-80,1 0 1,1 0 0,1 1 0,3 53 0,-1-79-787,1 1 0,-1 0 0,1-1 0,0 1 0,-1 0 0,1-1 0,1 1 0,-1-1 0,0 0 0,1 1 0,1 2 0,-2-4-9,0 0-1,0 0 0,0-1 0,0 1 1,0 0-1,0 0 0,0-1 0,0 1 1,0-1-1,0 1 0,1-1 1,-1 0-1,0 1 0,0-1 0,0 0 1,1 0-1,-1 0 0,2 0 0,0 0 1,1-1 0,-1 0-1,0 0 1,0 0-1,1 0 1,-1-1 0,0 1-1,0-1 1,0 0 0,0 0-1,-1 0 1,1 0-1,0-1 1,-1 1 0,4-5-1,2-4 5,0 0 0,-1 0-1,0-1 1,-1 0-1,0 0 1,-1-1 0,0 1-1,-1-1 1,-1 0 0,4-23-1,-5 21-42,-1 0-1,0 0 1,-1 0-1,-1 0 1,0-1-1,-1 1 1,0 1-1,-2-1 0,-5-18 1,7 28-13,2 4 7,-1-1 0,0 0 1,1 0-1,-1 0 1,0 0-1,0 1 0,0-1 1,0 0-1,-1 1 1,1-1-1,-2-1 0,3 10-1208,4 4 611,0-7 349,0 0-1,0 0 1,1-1-1,-1 1 1,1-1-1,0 0 1,0 0-1,0 0 1,0-1-1,1 0 1,-1 0-1,1 0 1,-1-1-1,1 0 1,0 0-1,-1 0 1,1-1-1,0 1 1,-1-2-1,8 0 1,2 0-47,0 0 1,0-2-1,-1 0 1,1 0-1,-1-2 0,24-9 1,-12-2 850,-18 6 380,-8 10-856,0-1 0,0 1-1,0 0 1,-1 0-1,1-1 1,0 1 0,0 0-1,0 0 1,0-1 0,0 1-1,0 0 1,0 0-1,-1-1 1,1 1 0,0 0-1,0 0 1,0 0 0,-1-1-1,1 1 1,0 0-1,0 0 1,-1 0 0,1 0-1,0 0 1,0-1-1,-1 1 1,1 0 0,0 0-1,0 0 1,-1 0 0,1 0-1,0 0 1,0 0-1,-1 0 1,1 0 0,0 0-1,-1 0 1,1 0 0,0 0-1,-5 0 165,1 1 0,0-1 0,0 1-1,0 0 1,0 0 0,0 0 0,1 0-1,-1 1 1,0 0 0,0 0 0,1 0-1,-1 0 1,1 0 0,0 1 0,-1-1-1,-2 5 1,-4 1 99,1 2 0,1-1 0,0 1 0,-7 11 0,8-11-115,1 1 0,1-1 0,-7 20-1,10-26-156,1 1 0,0-1 0,0 0 0,0 0 0,0 1 0,1-1 0,0 0 0,0 0 0,0 1 0,0-1 0,1 0 0,-1 1 0,3 5 0,-3-9-25,1 0 0,-1 0 0,0 0 0,1 0-1,-1 0 1,1-1 0,0 1 0,-1 0 0,1 0-1,0 0 1,0-1 0,-1 1 0,1 0 0,0-1-1,0 1 1,0-1 0,0 1 0,0-1 0,0 1 0,0-1-1,0 1 1,0-1 0,1 0 0,0 1 0,0-1 0,0 0 0,0-1 0,0 1 0,1 0 1,-1-1-1,0 1 0,0-1 0,0 1 0,3-3 0,3-1 2,0 0 0,0-1 0,-1 0 0,10-9 0,22-24-122,-2-1 1,-1-2-1,49-76 0,-94 131-27,1 0-1,0 1 1,1 0 0,1 0-1,0 0 1,-4 19-1,10-33 142,0 0-1,0 0 1,-1 0-1,1 0 1,0 0-1,0 0 1,0 0-1,0 0 1,0 0-1,0 0 1,1 0-1,-1 0 1,0 0-1,1 0 1,-1 0-1,0 0 1,1 1-1,0-1 2,-1-1 0,0 0 1,1 1-1,-1-1 0,1 0 0,-1 0 1,1 0-1,-1 1 0,1-1 0,-1 0 0,1 0 1,-1 0-1,0 0 0,1 0 0,-1 0 0,1 0 1,-1 0-1,1 0 0,-1 0 0,1 0 0,-1 0 1,1 0-1,-1 0 0,1 0 0,0-1 0,3-1 16,0 0-1,-1 0 0,1 0 0,0 0 1,-1-1-1,1 0 0,3-3 0,12-15 60,-1 0 0,0-1-1,-2-1 1,-1 0-1,0-1 1,14-34 0,-8 9 26,-2-1 1,16-72-1,-31 110-79,-2 0-1,0 0 0,1-19 1,-3 31-24,0 0 1,0 0 0,0-1 0,0 1-1,1 0 1,-1 0 0,0 0 0,0 0-1,0-1 1,0 1 0,0 0 0,0 0-1,0 0 1,0-1 0,0 1 0,0 0-1,0 0 1,-1 0 0,1 0 0,0-1-1,0 1 1,0 0 0,0 0 0,0 0-1,0 0 1,0 0 0,0-1 0,0 1-1,-1 0 1,1 0 0,0 0 0,0 0 0,0 0-1,0 0 1,0 0 0,-1-1 0,1 1-1,0 0 1,0 0 0,0 0 0,0 0-1,-1 0 1,1 0 0,0 0 0,0 0-1,0 0 1,0 0 0,-1 0 0,1 0-1,0 0 1,0 0 0,0 0 0,0 0-1,-1 0 1,1 0 0,0 0 0,0 0-1,0 1 1,0-1 0,-1 0 0,1 0-1,0 0 1,-9 10 29,-6 21 64,2 0 0,1 1 0,1 0 1,-8 41-1,9-29 91,-6 51 0,14-75-118,1 0 0,0-1-1,2 1 1,0-1 0,5 24 0,-4-34-42,1-1 0,-1 0 0,1 0 1,6 11-1,-8-17-21,0 0 0,0 0 0,0 0 0,0-1 0,1 1 0,-1 0 0,0 0 0,1-1 0,0 1 0,-1-1 0,1 1 0,0-1 0,0 0 0,0 1 0,-1-1 0,1 0 0,1 0 0,-1-1 0,0 1 0,0 0 0,3 0 0,-3-1-1,0-1-1,0 1 1,0-1-1,0 0 1,0 1-1,0-1 1,0 0-1,-1 0 1,1 0-1,0 0 1,0-1-1,-1 1 1,1 0-1,-1-1 1,1 1-1,-1-1 0,0 0 1,1 1-1,-1-1 1,0 0-1,0 0 1,0 0-1,0 1 1,0-1-1,0-4 1,4-6 30,-2 0 0,5-22 0,2-59 206,-10 92-236,0 1 1,0-1-1,0 0 1,0 1-1,1-1 1,-1 1-1,0-1 1,0 1-1,0 0 1,1-1-1,-1 1 1,0-1-1,1 1 0,-1-1 1,0 1-1,1 0 1,-1-1-1,0 1 1,1 0-1,-1-1 1,1 1-1,-1 0 1,1-1-1,-1 1 1,1 0-1,-1 0 0,1 0 1,-1 0-1,1-1 1,-1 1-1,1 0 1,-1 0-1,1 0 1,-1 0-1,1 0 1,-1 0-1,2 0 1,23 9 0,-5-3-17,-12-5 8,-1-1 0,1-1 1,-1 1-1,1-1 1,-1 0-1,0-1 0,1 0 1,-1 0-1,0 0 0,0-1 1,10-6-1,-12 7 10,0-1-1,0 0 1,0-1-1,-1 1 1,1-1-1,-1 0 1,0 0 0,0-1-1,0 1 1,-1-1-1,0 0 1,1 0-1,-2 0 1,1 0-1,2-7 1,-4 12-2,-1-1-1,0 1 1,0-1-1,1 0 1,-1 1-1,0-1 1,0 1-1,0-1 1,1 0-1,-1 1 1,0-1-1,0 1 1,0-1-1,0 0 1,0 1-1,0-1 1,0 0 0,-1 1-1,1-1 1,0 1-1,0-1 1,0 0-1,-1 1 1,1-1-1,0 1 1,-1-1-1,1 1 1,0-1-1,-1 1 1,1-1-1,-1 1 1,1-1-1,0 1 1,-1 0-1,1-1 1,-1 1 0,0-1-1,1 1 1,-1 0-1,1 0 1,-1-1-1,1 1 1,-1 0-1,0 0 1,1 0-1,-1 0 1,0 0-1,1 0 1,-1 0-1,1 0 1,-1 0-1,0 0 1,1 0 0,-1 0-1,0 0 1,1 0-1,-1 0 1,1 1-1,-1-1 1,0 1-1,-4 0 16,1 0 0,0 0 0,-1 1 0,1 0 0,0 0 0,-7 5 0,5-2 16,0 1 1,0 1-1,1-1 0,0 1 1,1 0-1,-1 0 0,1 0 0,0 0 1,1 1-1,0 0 0,-3 12 1,5-16-51,0 0 1,0 0 0,1-1 0,0 1-1,0 0 1,0 0 0,0 0-1,0-1 1,1 1 0,0 0-1,-1 0 1,3 3 0,-2-5-57,0 1 1,0-1-1,1 0 0,-1 0 1,1 0-1,-1 0 0,1 0 1,0 0-1,0-1 0,0 1 1,0 0-1,0-1 0,0 0 1,0 1-1,0-1 0,1 0 1,-1 0-1,0 0 0,5 1 1,-2-2-82,-1 1 0,1-1 1,0 0-1,-1 0 0,1 0 1,0-1-1,-1 0 0,1 0 1,0 0-1,-1 0 0,1-1 0,-1 1 1,0-1-1,0 0 0,6-4 1,16-9-651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20452,'0'1'151,"0"0"-1,0-1 1,0 1-1,0 0 1,0 0-1,0-1 0,0 1 1,1 0-1,-1-1 1,0 1-1,0 0 1,1-1-1,-1 1 1,0 0-1,1-1 0,-1 1 1,0-1-1,1 1 1,-1-1-1,1 1 1,-1-1-1,1 1 1,-1-1-1,1 1 0,0-1 1,-1 0-1,1 1 1,0-1-1,0 1 1,1-1 63,1 1 1,-1-1-1,0 0 1,0 0 0,0 0-1,1 0 1,-1 0-1,0-1 1,4 0-1,6-2 289,-1-1-1,20-10 0,-6 1 75,42-28 0,-59 35-508,0 0 1,0-1-1,-1 0 1,0 0-1,0-1 1,0 1-1,-1-2 1,7-10-1,-9 4 82,-4 15-148,0 0 1,-1 0-1,1-1 1,0 1-1,0 0 1,0 0-1,0 0 1,0-1-1,0 1 1,-1 0-1,1 0 1,0 0-1,0 0 1,0-1-1,-1 1 1,1 0-1,0 0 1,0 0-1,-1 0 1,1 0-1,0 0 1,0 0 0,-1 0-1,1 0 1,0 0-1,0 0 1,-1 0-1,1 0 1,0 0-1,0 0 1,-1 0-1,-1 0 7,0 0 0,0 1 0,0 0 0,0-1 0,0 1 0,0 0 0,0 0-1,0 0 1,0 0 0,-1 2 0,-8 6 1,2 1 0,-1 0 0,1 1 0,1 0 0,0 0 0,0 0 0,-10 24 0,5-7-30,2 0 0,-12 42 0,19-57-74,1 1 0,-2 19 0,5-29-12,0 1 1,0-1-1,0 1 0,1-1 1,-1 1-1,1-1 1,0 0-1,0 0 1,0 1-1,1-1 1,2 4-1,-4-7 49,1 1-1,0-1 1,0 0-1,0 0 1,0 0-1,-1 0 1,1 0-1,1 0 1,-1 0-1,0 0 1,0 0-1,0 0 1,0-1-1,1 1 1,-1 0-1,0-1 1,1 1-1,-1-1 1,0 1-1,1-1 1,-1 0-1,0 0 1,1 0-1,-1 1 1,1-1-1,-1-1 1,3 1-1,1-1-34,0 0 0,0-1 0,0 0-1,0 0 1,0 0 0,8-5 0,27-21-621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22021,'-13'17'2208,"-6"9"-1368,-8 4-328,-3 12 1033,-1 1-393,2 4-384,3-3-248,5-2-488,7-2-232,3-11-576,5-8-296,3-15-753,0-6 1337,3-21-312,-2-10-224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 22005,'-18'3'810,"0"1"1,1 0 0,0 2-1,-27 11 1,39-15-635,-1 1 1,0 0 0,1 0-1,0 0 1,0 1-1,0 0 1,0 0-1,0 0 1,1 1 0,0-1-1,0 1 1,0 0-1,0 0 1,1 0-1,0 1 1,-4 7 0,7-11-150,-1 0 0,1 0 1,-1 0-1,1 0 0,0 0 1,0-1-1,-1 1 1,2 0-1,-1 0 0,0 0 1,0 0-1,0 0 1,1 0-1,-1 0 0,1 0 1,0-1-1,-1 1 0,1 0 1,0 0-1,1 1 1,0-1-9,0 1 1,1-1-1,-1 0 1,0 0-1,1 0 1,-1 0-1,1 0 1,0 0-1,0-1 1,0 1-1,3 0 1,5 2 5,0-1 1,1-1-1,-1 1 1,1-2 0,15 1-1,-12-2-3,-1 0-1,0-1 1,0-1 0,0 0-1,0-1 1,-1 0-1,27-11 1,-35 12-16,0-1 1,0 1 0,-1-1 0,1 0 0,-1-1 0,0 1-1,0-1 1,0 1 0,0-1 0,4-6 0,-6 6-1,0 1-1,0 0 1,-1-1 0,1 1 0,-1-1-1,0 0 1,0 1 0,0-1 0,-1 0-1,1 1 1,-1-1 0,0 0 0,0 0 0,0 0-1,0 1 1,-2-6 0,1 6-30,1 0 0,-1 0 1,0 0-1,0 0 0,0 0 1,0 1-1,0-1 0,-1 0 1,1 1-1,-1-1 0,0 1 1,0-1-1,0 1 0,0 0 1,0 0-1,0 0 0,0 0 1,-1 0-1,1 1 0,-1-1 0,0 1 1,1-1-1,-1 1 0,0 0 1,0 0-1,0 0 0,0 0 1,1 1-1,-1-1 0,0 1 1,0 0-1,-4 0 0,1 0-110,0 0 0,0 1 0,0 0 1,1 0-1,-1 1 0,0-1 0,1 1 0,0 1 0,-1-1 0,1 1 0,0 0 0,0 0 0,0 0 0,0 0 0,-7 9 0,-9 14-339,3 7-83</inkml:trace>
  <inkml:trace contextRef="#ctx0" brushRef="#br0" timeOffset="1">614 562 18340,'-7'13'1083,"-1"-1"0,-14 17 1,4-7-199,17-20-706,0 0-1,-1-1 0,1 1 0,0 0 0,0 0 0,0 0 0,1 0 0,-1 0 0,0 0 0,1 0 0,-1 0 0,1 0 0,0 0 0,-1 1 0,1 2 0,1-4-121,-1 1-1,1-1 1,-1 0-1,1 0 1,-1-1-1,1 1 1,-1 0-1,1 0 1,0 0-1,0 0 1,-1 0 0,1-1-1,0 1 1,0 0-1,0-1 1,0 1-1,0-1 1,0 1-1,0-1 1,0 1-1,0-1 1,0 0-1,0 1 1,0-1 0,0 0-1,0 0 1,0 0-1,0 0 1,1 0-1,-1 0 1,0 0-1,1 0 1,12-2 35,0 0 0,-1 0 0,1-1 0,-1-1 1,1 0-1,-1-1 0,-1 0 0,1-1 0,-1-1 0,0 0 1,0 0-1,-1-1 0,0-1 0,0 0 0,-1 0 0,0-1 1,16-21-1,-23 25-33,1 1 1,-1 0-1,-1-1 1,1 1-1,-1-1 1,0 0-1,0 0 1,-1 0-1,1 0 0,-1 0 1,-1 0-1,1 0 1,-1 0-1,0 0 1,-1-6-1,0 8-38,0 1-1,1 0 0,-1 0 0,0 0 1,-1 0-1,1 0 0,-1 0 0,1 0 1,-1 0-1,0 1 0,0-1 0,0 1 1,0-1-1,0 1 0,-1 0 0,1 0 1,-1 0-1,0 0 0,1 0 0,-1 0 1,0 1-1,0-1 0,0 1 1,0 0-1,0 0 0,0 0 0,0 1 1,-6-2-1,2 2-126,1 0 0,-1 0 0,1 1 0,0-1 0,-1 1 0,1 1 0,0-1 0,0 1 0,0 0 0,0 1 0,0-1 0,-7 5 0,-14 5-115,7-5-122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12 376 15483,'-11'10'3729,"19"-14"-578,21-18-534,125-100 1240,68-69-2282,-194 167-1378,-3 4-38,-25 20-157,0 0 0,1 0 0,-1-1 0,0 1 0,0 0 0,0 0 0,1 0 0,-1 0 0,0-1 0,0 1 0,1 0 0,-1 0 0,0 0 0,0 0 0,1 0 0,-1 0 0,0 0 0,0 0 0,1-1 0,-1 1 0,0 0 0,0 0 0,1 0 0,-1 0 0,0 1 0,1-1 0,-1 0 0,0 0 0,0 0 0,1 0 0,-1 0 0,0 0 0,0 0 0,1 0 0,-1 0 0,0 1 0,0-1 0,0 0 0,1 0 0,-1 0 0,0 1 0,0-1 0,0 0 0,1 0 0,-1 0 0,0 1 0,0-1 0,0 0 0,0 0 0,0 1 0,0-1 0,-1 15 29,-55 154-59,49-146-183,-3 11 375,-9 54 1,17-79-611,1 1-1,1-1 1,0 1 0,0-1-1,0 1 1,1-1-1,1 1 1,0-1 0,0 0-1,6 15 1,-8-23 404,0-1 0,0 0 0,0 1 1,-1-1-1,1 0 0,0 0 0,0 1 0,0-1 1,0 0-1,-1 1 0,1-1 0,0 0 0,0 0 0,-1 1 1,1-1-1,0 0 0,0 0 0,-1 0 0,1 0 0,0 1 1,-1-1-1,1 0 0,0 0 0,-1 0 0,1 0 1,0 0-1,-1 0 0,1 0 0,0 0 0,-1 0 0,1 0 1,0 0-1,-1 0 0,1 0 0,-1 0 0,0 0-114,-13 1-924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7 161 19436,'-6'19'2209,"6"-10"-1401,21-9-240,11-3 1184,25-8-655,12-3-169,15-7-304,3-1-72,4-4-288,-4 3-208,-14 3-472,-8 2-360,-26 6-721,-16 1 1185,-21 10-240,3-6-240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177 112 22253,'3'30'1438,"-2"0"1,-1 0-1,-5 50 0,0-11-573,4-42-897,2-19-272,-1 1 0,0-1 1,-1 1-1,0-1 0,0 1 0,-3 8 0,4-16 239,0-1 0,-1 0-1,1 0 1,0 1-1,0-1 1,0 0 0,-1 1-1,1-1 1,0 0-1,0 0 1,-1 1 0,1-1-1,0 0 1,0 0-1,-1 0 1,1 1 0,0-1-1,-1 0 1,1 0 0,0 0-1,-1 0 1,1 0-1,0 0 1,-1 0 0,1 0-1,0 0 1,-1 0-1,1 0 1,0 0 0,-1 0-1,1 0 1,0 0-1,-1 0 1,1 0 0,0 0-1,-1 0 1,1 0-1,0 0 1,0-1 0,-1 1-1,1 0 1,0 0-1,-1 0 1,1-1 0,0 1-1,-14-12-1612,13 11 1454,-18-21-2276,-25-36 0,27 32 2259,-18-37 1,31 56 575,1 0 1,0 0 0,1-1-1,-1 0 1,2 1 0,-1-1-1,0-15 1,1 19-109,2-1 0,-1 1 1,0-1-1,1 1 0,0 0 0,0-1 1,0 1-1,1 0 0,0 0 0,-1 0 0,1 0 1,1 0-1,-1 0 0,1 0 0,-1 1 1,4-4-1,5-4 151,1 1 0,0 0 0,0 1 0,1 1 0,0 0 0,0 0 0,1 1 0,0 1 0,0 1 0,16-5 0,-2 3-86,-1 0 0,1 3 0,0 0-1,45 0 1,-56 4-199,-1 1 0,1 0 0,-1 1 0,1 1 1,21 7-1,-32-8-71,-1 0 1,0 0 0,0 1 0,0-1-1,-1 1 1,1 0 0,-1 1 0,8 6 0,-10-8-11,0 1 0,0 0 0,0-1 0,0 1 0,-1 0 0,1 0 0,-1 0 1,1 0-1,-1 0 0,0 0 0,-1 0 0,1 0 0,0 1 0,-1-1 1,1 6-1,-2-3 14,0 0 1,0 0-1,-1 0 1,1 0 0,-1-1-1,-1 1 1,1-1-1,-1 0 1,0 1-1,0-1 1,0 0 0,-1-1-1,1 1 1,-1 0-1,0-1 1,-1 0-1,-6 5 1,-9 7 155,0-1 0,-37 19 0,-58 27 514,95-49-538,19-11-154,1-1 1,0 0-1,-1 0 1,1 0-1,0 0 1,-1 0-1,1 1 1,0-1-1,-1 0 0,1 0 1,0 0-1,0 1 1,-1-1-1,1 0 1,0 1-1,0-1 1,-1 0-1,1 0 1,0 1-1,0-1 1,0 0-1,0 1 0,0-1 1,-1 0-1,1 1 1,0-1-1,0 0 1,0 1-1,0-1 1,0 1-1,0-1 1,0 0-1,0 1 0,0-1 1,0 0-1,1 1 1,-1-1-1,0 0 1,0 1-1,0-1 1,0 0-1,0 1 1,1-1-1,-1 0 1,0 1-1,0-1 0,0 0 1,1 0-1,-1 1 1,0-1-1,0 0 1,1 0-1,-1 0 1,0 1-1,1-1 1,-1 0-1,0 0 0,1 0 1,-1 0-1,0 0 1,1 1-1,0-1 1,16 3-29,0 0 1,0-1-1,1-1 0,-1 0 1,19-3-1,-2 2-292,24-1-375,60 2 161,-88 2 156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153 344 16323,'0'-3'474,"0"1"-1,0-1 0,0 0 0,0 1 0,-1-1 0,0 1 0,1-1 0,-1 0 0,0 1 0,0-1 0,0 1 0,-1 0 0,1-1 0,-2-2 0,1 4-305,1 0-1,0 0 0,0 0 0,-1 0 0,1 0 0,-1 0 0,1 0 0,-1 1 0,1-1 0,-1 0 1,1 1-1,-1-1 0,0 1 0,1 0 0,-1 0 0,0-1 0,1 1 0,-1 0 0,0 0 0,1 0 1,-1 1-1,0-1 0,-2 1 0,-1 1-67,1-1 0,-1 2 0,0-1-1,1 0 1,-1 1 0,1 0 0,0 0 0,0 0 0,0 0 0,0 1 0,1 0 0,-1-1 0,1 1-1,0 0 1,0 1 0,0-1 0,-2 7 0,0-2-98,1 0 0,0 1 0,0-1 0,1 1 1,1 0-1,-1 0 0,0 18 0,2-25 0,1 0-1,0 0 1,1 0 0,-1-1 0,0 1 0,1 0-1,-1 0 1,1 0 0,0 0 0,0-1-1,2 4 1,-3-5 3,1 0 1,0 0-1,0 0 0,0 0 0,0 0 0,0 0 1,0-1-1,0 1 0,0 0 0,0 0 0,0-1 1,1 1-1,-1-1 0,0 1 0,0-1 0,1 1 1,-1-1-1,0 0 0,1 1 0,-1-1 0,0 0 0,1 0 1,-1 0-1,0 0 0,1 0 0,-1-1 0,3 0 1,2 0 16,1-1 0,0 0 0,-1-1 1,1 0-1,-1 0 0,0 0 0,0-1 1,6-4-1,45-40 159,-43 36-124,22-21 139,-2-1-1,-2-2 1,-1-2 0,-2 0-1,-2-2 1,-1-1-1,28-61 1,-42 69 38,-12 19-51,0 14-180,0 0 0,0 0 1,0 0-1,0-1 1,0 1-1,-1 0 0,1 0 1,0 0-1,0 0 0,0 0 1,0-1-1,-1 1 0,1 0 1,0 0-1,0 0 0,0 0 1,-1 0-1,1 0 1,0 0-1,0 0 0,0 0 1,-1 0-1,1 0 0,0 0 1,0 0-1,0 0 0,-1 0 1,1 0-1,0 0 0,0 0 1,-1 0-1,1 0 1,0 0-1,0 0 0,0 0 1,-1 0-1,1 0 0,0 0 1,0 1-1,0-1 0,0 0 1,-1 0-1,1 0 0,0 0 1,0 0-1,0 1 1,-4 4 11,0 0 0,0 0 0,1 0 1,0 0-1,0 1 0,1 0 1,-1-1-1,1 1 0,0 0 1,1 0-1,-2 7 0,0-1 0,-2 6-1,1 1-1,1 0 0,1 0 1,0 0-1,2 29 0,0-41-84,0-1-1,1 1 1,0 0-1,0-1 1,1 1 0,-1-1-1,2 0 1,-1 0-1,1 1 1,0-1-1,0-1 1,0 1-1,1 0 1,0-1-1,0 0 1,0 0-1,1 0 1,0 0-1,8 6 1,-10-10-96,0 1 0,0-1 1,0 1-1,1-1 0,-1 0 0,0 0 1,1-1-1,-1 1 0,0-1 1,1 1-1,-1-1 0,1 0 1,-1 0-1,1-1 0,-1 1 0,0-1 1,5-1-1,3-1-200,0-1-1,0-1 1,18-10-1,8-7-603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28206,'14'-16'167,"-1"0"1,0-1-1,-2 0 1,0-1-1,0 0 1,-2-1-1,0 0 0,-1 0 1,-1-1-1,6-27 1,-12 40-127,0 1 0,0 0 0,0 0 0,-1-1 1,0 1-1,-1-7 0,1 12-37,0 0 1,0 0-1,0 0 0,0 1 1,-1-1-1,1 0 1,0 0-1,0 0 0,-1 0 1,1 0-1,-1 0 1,1 0-1,-1 0 0,1 1 1,-1-1-1,0 0 0,1 0 1,-1 1-1,0-1 1,0 0-1,1 1 0,-1-1 1,0 1-1,0-1 1,0 1-1,0-1 0,0 1 1,0 0-1,0-1 1,1 1-1,-1 0 0,0 0 1,0 0-1,0 0 0,0 0 1,0 0-1,0 0 1,0 0-1,0 0 0,0 0 1,0 0-1,0 1 1,0-1-1,0 0 0,0 1 1,0-1-1,-1 1 1,0 0-5,-1 1 1,1-1-1,0 0 1,0 0-1,0 1 1,0 0-1,0-1 1,0 1 0,0 0-1,0 0 1,0 0-1,1 0 1,-1 0-1,1 0 1,0 0-1,0 1 1,-1-1 0,1 1-1,1-1 1,-1 0-1,0 1 1,1 0-1,-1 2 1,1-3-3,-1 0 0,1-1 0,0 1 0,1 0 0,-1-1-1,0 1 1,0 0 0,1-1 0,-1 1 0,1 0 0,-1-1 0,1 1 0,0-1 0,0 1 0,0-1 0,0 1 0,0-1 0,0 0-1,0 1 1,0-1 0,0 0 0,0 0 0,1 0 0,-1 0 0,1 0 0,-1 0 0,1 0 0,-1 0 0,1-1 0,-1 1 0,1 0-1,-1-1 1,1 0 0,0 1 0,2-1 0,7 1-117,-1 0 0,1-1 0,0 0 0,0-1 0,-1-1 0,1 1-1,-1-2 1,1 1 0,18-9 0,5-3-1116,47-30 0,-51 27 157,-41 26 1098,0 0 1,1 1 0,1 0 0,0 0 0,0 1 0,-9 14 0,17-23 26,0-1 0,0 0 0,1 0 0,-1 1 1,0-1-1,0 0 0,1 1 0,-1-1 0,1 0 0,-1 1 0,1-1 0,0 1 0,0-1 0,-1 1 0,1-1 0,1 4 0,-1-5-15,0 1 1,0 0-1,1-1 0,-1 1 0,1-1 0,-1 1 0,1-1 0,-1 1 0,0-1 0,1 1 0,0-1 1,-1 1-1,1-1 0,-1 0 0,1 1 0,-1-1 0,1 0 0,0 0 0,-1 1 0,1-1 0,0 0 0,-1 0 1,1 0-1,0 0 0,0 0 0,5 0 71,-1 0-1,1 0 1,-1-1 0,1 1 0,-1-1-1,0-1 1,7-2 0,-1 1-27,52-22 270,-57 22-374,0 0-1,0-1 1,0 1-1,-1-1 1,1 0-1,-1-1 1,8-8-1,-13 13 16,1 0 0,-1 0-1,0-1 1,0 1-1,1 0 1,-1 0-1,0-1 1,0 1-1,0 0 1,1 0-1,-1-1 1,0 1-1,0 0 1,0-1-1,0 1 1,0 0-1,0-1 1,0 1 0,0 0-1,0-1 1,0 1-1,0 0 1,0-1-1,0 1 1,0 0-1,0-1 1,0 1-1,0 0 1,0-1-1,0 1 1,0 0-1,-1 0 1,1-1 0,0 1-1,0 0 1,0-1-1,0 1 1,-1 0-1,1 0 1,0-1-1,0 1 1,-1 0-1,1 0 1,0 0-1,-1-1 1,1 1-1,0 0 1,0 0 0,-1 0-1,1 0 1,0 0-1,-1 0 1,1 0-1,0 0 1,-1 0-1,1 0 1,0-1-1,-1 2 1,1-1-1,0 0 1,-1 0-1,1 0 1,0 0-1,-1 0 1,1 0 0,-1 0-1,-24 3-916,-36 16-3560,58-19 3730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40 18404,'2'-1'481,"0"0"0,0 0 0,0-1 0,0 1 0,0 0 0,0-1 0,-1 0 0,1 1 0,-1-1 0,3-2 0,-4 3-398,0 1 1,0 0-1,0 0 1,0 0-1,0-1 1,0 1-1,0 0 0,0 0 1,0 0-1,0-1 1,0 1-1,0 0 1,0 0-1,0 0 1,0-1-1,0 1 1,0 0-1,0 0 1,0 0-1,0-1 1,0 1-1,0 0 1,0 0-1,0 0 1,-1-1-1,1 1 1,0 0-1,0 0 1,0 0-1,0 0 1,0 0-1,-1-1 0,1 1 1,0 0-1,0 0 1,-1 0-1,-16-2 1841,5 3-1824,-1 1-1,1 0 0,-1 1 1,1 1-1,0-1 0,0 2 0,1 0 1,-1 0-1,1 1 0,0 1 0,0 0 1,1 0-1,0 1 0,1 0 1,-1 1-1,1 0 0,1 0 0,0 1 1,0 0-1,1 1 0,1 0 0,-1 0 1,2 0-1,-5 12 0,8-19-94,1 0 0,0 0-1,0 0 1,0 0 0,1 0-1,-1 0 1,1 1 0,0-1-1,1 0 1,0 7 0,-1-9-2,1-1 1,-1 0 0,1 1 0,0-1-1,-1 0 1,1 1 0,0-1-1,0 0 1,0 0 0,0 0-1,0 0 1,0 0 0,0 0-1,0 0 1,0 0 0,0 0 0,0 0-1,1 0 1,-1-1 0,0 1-1,1-1 1,-1 1 0,1-1-1,-1 1 1,0-1 0,1 0 0,-1 0-1,1 0 1,-1 1 0,1-1-1,-1-1 1,3 1 0,4-1 8,0-1 1,-1 0 0,1 0 0,-1 0 0,1-1-1,-1 0 1,0-1 0,0 1 0,0-1-1,-1-1 1,11-8 0,2-3 39,-1-1 0,23-27 0,-33 35-19,0-1-1,0 0 1,0-1-1,-1 0 1,-1 0-1,0 0 1,-1-1-1,0 0 1,5-19 0,-9 30-28,-1 0 1,0 0-1,0 0 1,1-1 0,-1 1-1,0 0 1,0 0-1,0-1 1,0 1 0,-1 0-1,1 0 1,0-1-1,0 1 1,-1 0 0,1 0-1,-1 0 1,1 0-1,-2-2 1,2 3-2,-1 0 0,1-1 0,-1 1 0,1-1 0,-1 1 0,1 0-1,-1 0 1,1-1 0,-1 1 0,0 0 0,1 0 0,-1 0 0,0 0 0,1 0 0,-1 0 0,1 0 0,-1 0 0,0 0 0,1 0 0,-1 0 0,0 0 0,1 0-1,-1 0 1,0 1 0,-2 0 0,0 0-1,0 1 1,0-1-1,1 1 1,-1 0-1,1 0 1,-1 0-1,1 0 1,0 0-1,0 0 0,0 1 1,0-1-1,-2 3 1,2-1-62,0 0 0,0 0 1,1 0-1,-1 0 0,1 0 0,0 0 1,0 1-1,0 7 0,1-11-9,0 1-1,0 0 1,0-1-1,0 1 1,0-1-1,0 1 1,1-1-1,-1 1 1,1-1-1,-1 0 1,1 1-1,-1-1 1,1 0-1,0 1 1,0-1 0,0 0-1,0 0 1,0 1-1,0-1 1,0 0-1,0 0 1,0 0-1,0 0 1,1 0-1,-1-1 1,0 1-1,1 0 1,2 0-1,1 1-278,0-1 0,0 0 0,0 0 0,0-1-1,0 0 1,0 1 0,1-2 0,-1 1-1,8-2 1,-1 0-80,0-1-1,-1-1 0,13-5 0,14-8-613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38 16916,'-3'6'3162,"-13"13"-872,5-6-980,1-1 0,-11 20 0,18-27-1132,0 0-1,1 0 1,0 0 0,0 1-1,1-1 1,-1 0 0,1 1 0,0-1-1,1 1 1,-1 10 0,1-14-153,0-1 0,0 1 0,0 0 0,0 0 0,1-1 0,-1 1 0,1 0 0,-1 0 0,1-1 0,-1 1 0,1-1 0,0 1 0,0 0 0,0-1 0,0 1 0,0-1 0,0 0 0,0 1 0,1-1 0,-1 0 0,0 0 0,1 0 0,-1 0 0,1 0 0,-1 0 0,1 0 0,-1 0 0,1-1 0,0 1 0,-1 0 0,1-1 0,0 0 1,-1 1-1,1-1 0,0 0 0,0 0 0,0 0 0,-1 0 0,1 0 0,3-1 0,3 0-2,-1 0 1,1-1 0,-1 0-1,1 0 1,-1-1 0,0 0-1,0 0 1,7-5 0,2-3 6,-1 0 1,-1-1-1,0 0 0,-1-1 1,0 0-1,-1-2 1,0 1-1,-1-1 1,-1-1-1,-1 0 1,15-32-1,-24 48-28,0 0 0,0-1-1,1 1 1,-1 0 0,0 0 0,0-1-1,0 1 1,0 0 0,0-1 0,0 1-1,1 0 1,-1 0 0,0-1 0,0 1-1,0 0 1,0-1 0,0 1 0,0 0-1,0 0 1,0-1 0,0 1 0,0 0-1,-1-1 1,1 1 0,0 0 0,0-1 0,0 1-1,0 0 1,0 0 0,0-1 0,-1 1-1,-7 5 31,-11 17 15,7-1 34,-20 43 0,29-57-59,0-1-1,1 1 1,0 0-1,0 1 1,1-1-1,0 0 1,0 0-1,1 1 0,0-1 1,0 0-1,1 8 1,0-13-35,-1 0 0,0-1 0,1 1 0,-1-1-1,1 1 1,-1-1 0,1 1 0,0-1 0,-1 1 0,1-1 0,0 0 0,0 0 0,0 1 0,0-1 0,0 0 0,1 0 0,-1 0-1,0 0 1,0 0 0,1 0 0,-1 0 0,1 0 0,-1-1 0,0 1 0,1-1 0,0 1 0,-1-1 0,1 1 0,-1-1-1,1 0 1,-1 0 0,1 0 0,0 0 0,-1 0 0,1 0 0,-1 0 0,1 0 0,0-1 0,1 0 0,3 0-272,0-1 0,0 0 0,-1-1 0,1 0 1,-1 1-1,0-1 0,0-1 0,0 1 0,6-6 0,-5 2 60,1 0-1,-1 0 0,0 0 0,-1-1 0,5-9 0,5-14-686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4:5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14835,'17'7'945,"1"-1"1,0-1-1,28 5 0,8-3-358,0-2 1,76-2-1,112-19 398,0 1-543,-207 15-440,-18 1-546,33-4 0,-48 3 517,-1 0 0,1-1 0,-1 1 0,0 0 1,1-1-1,-1 1 0,0-1 0,0 1 0,1-1 0,-1 0 0,0 0 0,0 1 0,0-1 0,0 0 0,0 0 1,1-2-1,5-13-271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21036,'-1'4'397,"0"0"-1,0-1 0,0 1 0,0-1 0,-1 1 1,1-1-1,-1 1 0,-3 4 0,-2 5 181,-49 126 3727,48-117-4026,2 1 1,1-1 0,1 1-1,-2 32 1,6-50-237,-1-1 1,2 0-1,-1 1 1,0-1-1,1 0 0,0 0 1,0 1-1,0-1 1,0 0-1,4 7 1,-4-9-36,1 0 1,-1 0 0,1 0 0,-1 0 0,1-1 0,0 1 0,0-1 0,0 1-1,0-1 1,0 1 0,0-1 0,0 0 0,0 0 0,0 0 0,0-1 0,1 1 0,-1 0-1,0-1 1,1 1 0,3-1 0,8 1-106,0-2-1,0 0 0,0 0 1,0-1-1,0-1 1,23-7-1,32-6-651,-68 15 718,1 1 0,-1 0 1,0 0-1,1-1 0,-1 1 1,0 1-1,1-1 0,-1 0 0,0 0 1,1 0-1,-1 1 0,0-1 1,1 0-1,-1 1 0,0-1 0,0 1 1,2 1-1,-2-2 24,-1 1 0,0 0-1,1-1 1,-1 1 0,1 0 0,-1 0-1,0-1 1,0 1 0,0 0 0,1 0-1,-1 0 1,0 0 0,0-1 0,0 1 0,0 0-1,0 0 1,0 0 0,0 0 0,-1-1-1,1 1 1,0 0 0,0 0 0,-1-1-1,1 1 1,0 0 0,-1 0 0,1-1 0,-2 2-1,-2 6 72,-1 0 0,-1-1 0,1 0 0,-1 0 0,-1-1 0,1 1 1,-1-1-1,0-1 0,0 1 0,-1-1 0,1 0 0,-1-1 0,-1 0 0,1 0 0,-11 3 0,13-5-108,1-1 0,-1 1 0,0-1 1,0 0-1,0 0 0,0 0 0,0-1 0,1 0 0,-1-1 1,0 1-1,0-1 0,0 0 0,0 0 0,0-1 0,1 0 1,-1 0-1,1 0 0,-1-1 0,1 1 0,0-1 1,0 0-1,0-1 0,0 0 0,-4-4 0,7 6-172,0 0-1,0-1 1,0 1-1,0-1 1,1 1-1,-1-1 1,1 0-1,0 0 1,-1 0-1,1 0 1,0 0-1,1 0 1,-1 0 0,1 0-1,-1 0 1,1 0-1,0 0 1,0-1-1,0 1 1,0 0-1,1 0 1,-1 0-1,1 0 1,0 0-1,0 0 1,0 0-1,0 0 1,1 0-1,-1 0 1,1 1-1,0-1 1,-1 1-1,1-1 1,1 1-1,-1-1 1,0 1-1,0 0 1,1 0 0,2-2-1,22-12-1433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75 18748,'9'-16'1250,"-3"4"-344,0 0 1,2 1-1,8-12 1,-22 47 2696,-16 38-2125,-56 176 1295,68-197-3268,1 0 0,3 0-1,-4 83 1,10-123 347,1 13-1038,-1-14 1165,0 1 0,0-1 0,0 0 0,-1 0 0,1 0 1,0 0-1,0 1 0,0-1 0,0 0 0,0 0 0,0 0 0,0 0 1,0 1-1,0-1 0,1 0 0,-1 0 0,0 0 0,0 0 1,0 0-1,0 1 0,0-1 0,0 0 0,0 0 0,0 0 0,0 0 1,0 0-1,0 1 0,1-1 0,-1 0 0,0 0 0,0 0 0,0 0 1,0 0-1,0 0 0,1 0 0,-1 0 0,0 0 0,0 0 0,0 0 1,0 1-1,0-1 0,1 0 0,-1 0 0,0 0 0,0 0 0,0 0 1,0 0-1,1 0 0,-1 0 0,0 0 0,0-1 0,0 1 1,0 0-1,0 0 0,1 0 0,-1 0 0,0 0 0,0 0 0,0 0 1,0 0-1,0 0 0,1 0 0,-1 0 0,0-1 0,0 1 0,0 0 1,0 0-1,0 0 0,0 0 0,5-11-908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3:2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18364,'29'5'1465,"0"-2"-1,1 0 1,-1-2 0,31-3-1,-45 1-1116,0-1 0,0-1 0,0 0-1,0-1 1,-1 0 0,0-1 0,0-1-1,0 0 1,22-14 0,-33 17-316,1 1 0,-1-1 0,0 0 0,0 0 0,0 0 0,0 0 0,0 0 0,-1-1 0,1 1 0,-1-1 0,0 0 0,0 1 0,-1-1 0,1 0 0,-1 0 0,1 0 0,-1 0 0,-1-1 1,2-6-1,-2 9-27,-1-1 1,1 1-1,-1-1 1,1 0-1,-1 1 1,0-1-1,0 1 1,0 0 0,0-1-1,0 1 1,0 0-1,-1-1 1,1 1-1,-1 0 1,1 0 0,-1 0-1,0 0 1,0 1-1,0-1 1,0 0-1,0 1 1,-1 0-1,1-1 1,0 1 0,-1 0-1,1 0 1,0 0-1,-1 0 1,1 1-1,-1-1 1,0 1 0,-4-1-1,-2 0-2,-1 0-1,0 1 1,0 1-1,0-1 1,1 2-1,-1-1 1,0 1-1,1 1 1,-1-1 0,1 2-1,0-1 1,-17 10-1,12-5-2,0 1 0,1 0-1,0 1 1,0 1-1,1 0 1,-21 24 0,28-29 9,0 1 1,0-1-1,1 1 1,0 0-1,1 1 1,-5 11-1,7-16-9,0-1 0,0 0 0,1 1 0,-1-1 0,1 1 0,0-1 0,0 1 0,0-1 0,0 1 0,0-1 0,0 1 0,1-1 0,-1 1 0,1-1 0,0 1 0,0-1 0,0 0-1,0 1 1,0-1 0,0 0 0,0 0 0,1 0 0,-1 0 0,4 4 0,0-3-88,0 1-1,0-1 1,0 0-1,0 0 0,0-1 1,1 0-1,-1 0 1,1 0-1,0 0 1,0-1-1,-1 0 1,1 0-1,8 0 1,3-1-452,1 0 0,0-1 0,23-4 0,-16-1 96,-1 0 0,48-20 1,-11 0-499</inkml:trace>
  <inkml:trace contextRef="#ctx0" brushRef="#br0" timeOffset="1">726 1 18772,'-4'6'4106,"-11"10"-2290,14-15-1483,-1 2-254,0-1 0,-1 1 0,1-1-1,1 1 1,-1-1 0,0 1 0,1 0 0,-1 0 0,1 0 0,0 0 0,0 0 0,0 0 0,0 1 0,1-1 0,-1 0 0,1 0 0,0 0 0,0 1 0,0-1 0,0 0 0,1 5 0,1-4-63,-1 0 0,1 0 0,0-1 1,-1 1-1,2-1 0,-1 1 1,0-1-1,1 0 0,-1 1 0,1-1 1,0-1-1,0 1 0,0 0 0,1-1 1,-1 1-1,0-1 0,5 2 0,15 6-67,0-1 0,0-1 0,1-2-1,0 0 1,34 4 0,2 1-163,-57-11 211,0 1-1,0 0 1,0 0-1,0 0 1,0 0-1,-1 0 1,1 1-1,0-1 1,3 3-1,-6-4 11,1 1 0,-1-1 0,0 0 0,0 1 0,1-1 0,-1 0 0,0 1 0,0-1 0,0 0-1,1 1 1,-1-1 0,0 0 0,0 1 0,0-1 0,0 1 0,0-1 0,0 1 0,0-1 0,0 0 0,0 1 0,0-1 0,0 1 0,0-1 0,0 0 0,0 1 0,0 0 0,-1 0 19,0 0 1,1 0-1,-1 0 1,0 0 0,0 0-1,0 0 1,0 0 0,0 0-1,0 0 1,0 0 0,0 0-1,-2 0 1,-36 20 757,-1-2 1,-63 21 0,45-18-192,27-9-241,-68 23-166,90-34-342,1 0 0,-1 0 0,0 0 0,0-1 0,0-1 0,1 1 0,-1-2 0,0 1 0,-10-2 1,2-7-191,4-4-134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9:3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27994 165 12123,'-53'-23'323,"0"3"0,-2 2 0,0 3 0,-1 2 0,-1 2 0,-96-5 0,-202 21-417,0 26-155,-7 0 116,-623 7 846,423-20-315,284-7-322,-1404 46-9,-2189 85-130,1428-81 31,334-18-168,-204 12-176,0-96 415,-1015-172-205,1833 51 162,610 56-52,630 88 18,-379 21 0,-200 107 8,15 77 76,322-46 163,16 41 133,392-141-284,3 4 0,1 4 0,3 3 0,-85 71 0,150-109-70,1 0 0,1 2 0,1-1 0,0 2 0,1 0 1,-20 34-1,29-44 0,0 1 0,1 0-1,0 0 1,0 0 0,1 0 0,0 0 0,1 1 0,-1-1 0,2 1 0,-1-1-1,1 1 1,1-1 0,-1 1 0,1-1 0,1 0 0,-1 1 0,2-1-1,-1 0 1,7 15 0,1-5-33,0-1 0,2 1 0,0-2-1,0 0 1,2 0 0,0-1 0,0-1 0,27 20 0,4-2-80,0-2 1,50 24-1,-18-16-3,1-3 1,2-4-1,84 20 1,255 44-105,570 45 68,9-67 146,-893-67 22,1653 82 108,4-24 3,-1412-53-97,2196 71 24,413 6-52,2-77-40,-1778-27 151,595-12 107,-2-38-109,-248-38-23,-5-24-181,-1451 121 84,1016-90-296,-747 64 225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9:3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1283 7466,'411'-133'1752,"-303"91"-516,177-96 0,-260 124-1074,-1-1 0,-1-1 0,0-1 0,-2-1 0,0-1 0,25-29 0,-35 34-93,0-1 1,-1 1 0,-1-2 0,0 1 0,-1-1 0,-1-1-1,-1 1 1,0-1 0,-1 0 0,-1-1 0,3-21 0,-5 19-25,0 0 0,-2 0 1,0-1-1,-2 1 1,0 0-1,-8-35 1,5 40-45,0 0 0,0 0 0,-2 0 0,1 1 0,-2 0 1,0 1-1,-1 0 0,0 0 0,-15-16 0,3 9-22,-1 1 1,0 1-1,-1 1 1,-1 1-1,-1 1 1,0 1-1,-1 1 1,-28-9-1,-9-1-32,0 4 0,-91-16 0,-25 8 6,-35 9 18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9:4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297 11274,'-40'-24'817,"-9"-2"-777,-8-3 16,-6-2-56,-12-1 88,-4 0 16,-11 1-56,-4 4-16,-10 5-136,-9 4-432,-11 9 464,0-1-49,-14 4-95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9:4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16057 957 8810,'-572'-66'1523,"-426"-39"-984,309 54-1687,-294-24 1234,1-29 1641,-32-42-615,-283-35-569,-2015-47-453,2127 234-190,4 71 41,822-33 157,-583 146 0,670-112-26,3 12 1,-504 245-1,315-74-62,347-187-10,-195 170 1,254-197-12,2 2 1,3 2 0,-51 70-1,84-101 7,1 0 0,1 1-1,1 1 1,1 0 0,1 1 0,1 0-1,0 0 1,2 0 0,1 1-1,1 0 1,1 0 0,0 46 0,5-44-8,1 1 1,1-1 0,1 0 0,2 0 0,0-1 0,2 0 0,1 0-1,1-1 1,0 0 0,30 43 0,-8-23-9,1-2 1,3 0-1,1-3 1,55 45-1,-33-38 7,1-2 0,3-2 0,2-4 0,1-2 0,141 52 0,-35-31-6,241 47 0,-73-42-114,402 20 0,354-47-375,-27-47 80,5-22 290,368-7 306,106 10 161,-1-28-116,315-48-116,-548 29-101,-184 4-204,2-41-671,-11-70-167,-24-99 336,-702 144 894,-288 95 122,160-93 0,-231 116-109,-1-1 0,62-54 0,-87 67-121,0-1 0,-1-1 0,0 0 0,13-23 0,-19 27-38,1 0 0,-2 0 0,1-1 0,-1 1 1,-1-1-1,0 1 0,0-1 0,0 0 0,-1-9 0,0 11-39,-2 0 1,1 0-1,-1 0 0,0 0 0,0 0 0,-1 0 1,0 0-1,0 1 0,-1-1 0,0 1 1,-3-8-1,-1 5-14,1-1 1,-1 1 0,0 0-1,-1 1 1,0 0 0,-11-9-1,-9-4-13,-1 2 0,-1 1 0,-53-23-1,-60-21-83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9:5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7594,'-2'-4'-2129,"7"-1"2137,1-4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9:5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12982 535 7970,'-2'-3'124,"0"0"1,0 0-1,0 0 1,-1 0-1,1 0 1,-1 0-1,0 1 0,0-1 1,0 1-1,0 0 1,0 0-1,-1 0 1,1 0-1,0 0 1,-1 1-1,0 0 1,1-1-1,-1 1 1,0 1-1,1-1 1,-1 0-1,0 1 1,0 0-1,0 0 0,1 0 1,-7 1-1,-4-1-161,-1 0 0,0-1 0,1-1 0,-22-5-1,-14-2-24,48 9 62,-336-34 300,236 29-160,-138 10 0,184-1-192,-843 56-101,763-54 169,-470 13 384,535-18-365,-1167-10-132,456-42 53,2-24 173,81 7-56,-628-8-65,937 59 75,-10 0 39,-1020-67 47,1193 61-233,-838-65-247,372 69 283,502 24-404,-306 47 0,57 35-771,293-55 900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19:5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670 204 6433,'-468'305'1265,"445"-289"-1129,2 2 0,0 1 0,1 0 0,1 2 0,-18 24 1,29-34-54,1 1 0,0 0 0,1 0 1,0 1-1,0 0 0,2 0 0,0 0 1,0 0-1,1 1 0,1 0 0,0-1 0,0 16 1,2-14-64,1-1 1,0 1-1,1-1 1,1 1 0,0-1-1,1 0 1,0 0-1,1 0 1,1-1-1,0 1 1,1-1-1,1-1 1,9 13 0,-3-6-20,2-1 1,0-1 0,1-1-1,1 0 1,1-1 0,0-1-1,29 16 1,21 7 25,1-3 0,136 45-1,159 21 186,255 4 750,9-53 118,-548-45-996,1315 61 276,1-36-361,1002-2 57,-4-45-56,-1095-48-18,-515 1 4,-394 25 25,736-170 0,-847 122 7,-226 66 17,-1-2 1,-1-3 0,51-33-1,-89 49 14,-2 0 0,1 0 1,-1-1-1,0-1 0,-1 0 0,0 0 0,-1-1 0,-1-1 0,0 1 0,0-2 0,-1 1 0,-1-1 0,0 0 0,-1-1 0,-1 0 0,0 0 0,-1 0 0,0 0 0,-1 0 0,-1-1 0,0-27 0,-2 13-56,-1 0-1,-1 0 1,-2 0-1,-1 0 1,-1 0-1,-1 1 0,-2 0 1,-1 1-1,-2 0 1,0 0-1,-2 2 1,-1-1-1,-1 2 1,-1 0-1,-1 1 0,-1 0 1,-1 2-1,-1 0 1,-1 2-1,-39-29 1,22 23-212,0 1 0,-1 2-1,-2 2 1,0 2 0,-1 2 0,-1 1 0,-57-12 0,-33 2-70,-5 7-29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4:5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61 11194,'-4'-1'165,"-1"-2"557,0 1 0,0 0 0,0 1 0,-9-3 0,13 4-645,1 0 1,0 0-1,-1 0 1,1 0-1,-1 0 1,1 0-1,-1 0 0,1 0 1,0 0-1,-1 1 1,1-1-1,-1 0 1,1 0-1,0 0 1,-1 0-1,1 0 0,-1 1 1,1-1-1,0 0 1,-1 0-1,1 1 1,0-1-1,-1 0 1,1 1-1,0-1 1,-1 1-1,1 0-2,0 0-1,0 0 1,0 0 0,0 1 0,0-1-1,0 0 1,0 0 0,0 0 0,0 0-1,1 0 1,-1 0 0,0 0 0,1 0-1,-1 1 1,2 0 0,-1 0-28,0-1 0,0 1 0,0-1-1,1 1 1,-1-1 0,0 1 0,1-1 0,-1 0 0,1 0 0,0 0 0,-1 0 0,1 0-1,0 0 1,-1-1 0,1 1 0,0 0 0,0-1 0,0 1 0,0-1 0,0 0 0,3 0 0,49-1 468,-45 0-404,311-41 1416,-181 20-1306,155-5-1,-287 27-402,0 0-1,1 1 1,-1 0-1,9 2 1,-16-3 141,1 0 0,0 0 0,-1 0 0,1 0 0,-1 1-1,1-1 1,0 0 0,-1 0 0,1 1 0,-1-1 0,1 0 0,-1 1 0,1-1 0,-1 1 0,1-1 0,-1 0 0,0 1 0,1-1 0,-1 1 0,0-1 0,1 1 0,-1 0 0,1 0 0,-2 0 8,1 0 0,0 0 1,0 0-1,-1 0 0,1 0 1,-1 0-1,1 0 0,-1 0 1,0 0-1,1 0 0,-1 0 0,0-1 1,1 1-1,-1 0 0,0-1 1,0 1-1,0 0 0,0-1 0,-1 2 1,-13 6-479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4:4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11918 255 13091,'-45'-20'709,"-2"2"1,-58-15 0,-102-14 23,67 17-884,127 26 134,-274-59-259,190 46 228,-99-4 1,-218 20 88,-2 26 201,49-1 2,-922 10-56,975-28-179,-503 20-58,-482 3-3,394-70-143,258 7-58,-1 32 101,-939 122 185,1186-59-23,290-38-15,-167 56-1,204-50 7,1 4 0,1 3 0,-129 87 0,-170 171-128,323-251 109,2 3-1,2 1 1,3 2 0,1 3-1,3 0 1,-54 102-1,65-101 34,3 1-1,2 2 1,2-1-1,2 2 0,4 1 1,1-1-1,-5 96 1,16-109-14,2 0 1,1 0 0,3-1 0,2 1-1,1-1 1,2 0 0,3-1-1,22 54 1,-13-48-9,2 0 0,2-2 0,2-1-1,1-1 1,3-2 0,58 60 0,12-2-10,5-6-1,154 107 1,-89-88 46,185 91-1,-209-132 23,3-7 1,265 76-1,337 18 85,357-19-226,5-39-166,1739 58 494,-880-155 0,0-64-234,-312 8 0,-1395 45 3,2901-87 88,214-5-127,-980 36 32,-1034 3 47,-3-48 80,-249-57-80,-915 120-62,-1-9-1,-3-8 0,273-127 0,-416 163 6,36-16-16,85-56 1,-150 82 8,0-1-1,-2-1 1,0-1 0,-1-2 0,-1 0 0,-1-1 0,33-46 0,-46 56 11,1-1 0,-2 0 0,0 0 0,0 0 0,-2-1 0,1 0 0,-2 0 0,3-17 0,-5 20 8,0 0-1,-1 0 0,0 0 1,-1 0-1,0-1 0,-1 1 1,0 0-1,-1 1 0,0-1 1,-1 0-1,-5-10 0,-3-2 12,-2 0-1,0 2 0,-1-1 1,-1 2-1,-1 0 0,-1 1 0,-1 1 1,-40-30-1,-14-3 41,-99-52 1,133 81-45,-147-80 169,-5 8 0,-3 9 0,-271-81 0,-151 11 80,274 74-260,211 49-16,-701-169-183,-9 44-21,-314 24 11,420 53 102,-298-51 48,-597-66 66,153 78-85,-3 39-23,-1290-38 31,2509 107 45,-3000-77-229,2133 85 257,-1 55-3,411 16-31,-247 18-65,639-66 70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53:2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7 134 11466,'11'-42'9559,"1"-1"-4669,-11 109-2626,-6 64-2237,1 43-116,8-157 73,-4-16 18,0 0 0,0 1 0,1-1 0,-1 0-1,0 0 1,0 0 0,0 1 0,1-1 0,-1 0-1,0 0 1,0 0 0,0 0 0,1 1 0,-1-1-1,0 0 1,0 0 0,1 0 0,-1 0 0,0 0-1,0 0 1,1 0 0,-1 0 0,0 0 0,0 0-1,1 0 1,-1 0 0,0 0 0,1 0 0,-1 0-1,1-1 8,0 1-1,0-1 0,0 0 1,0 0-1,0 1 0,0-1 1,0 0-1,0 0 0,0 0 0,0 0 1,-1 0-1,1-1 0,-1 1 1,1 0-1,-1 0 0,1 0 0,0-2 1,1-7-61,0 0 0,-1 0 0,0-1 0,0 1 0,-1 0 0,0 0 0,-1 0 0,0 0 0,-1 0 0,0 0 0,-1 0 0,0 0 0,0 0 0,-1 1 0,0 0 0,-10-15 0,11 18-89,1 0 1,-1-1-1,1 1 1,0 0-1,1-1 1,-1 1 0,1-1-1,0-9 1,0 13 226,1-1 0,0 0 0,0 1 0,1-1 0,-1 1 1,1-1-1,0 1 0,0-1 0,0 1 0,0-1 0,0 1 0,1 0 1,-1 0-1,1 0 0,0 0 0,0 0 0,4-5 0,-4 7-79,0 0 1,0 0-1,0 0 0,0 0 0,0 0 0,0 0 1,0 0-1,0 1 0,0-1 0,0 1 0,1-1 1,-1 1-1,0 0 0,0 0 0,0 0 0,1 0 1,2 1-1,41 9-26,-27-4 38,-8-4-14,0-1 1,0 0-1,0-1 1,0 0-1,0 0 0,0-1 1,0-1-1,0 0 1,0 0-1,-1-1 1,1-1-1,-1 1 1,0-2-1,0 1 1,0-2-1,-1 1 1,1-1-1,15-14 1,-18 15 69,-8 7-57,-14 5-17,14-7-16,0 0 0,0 0 0,0 0-1,0 0 1,0-1 0,0 1 0,0 0-1,0 0 1,0-1 0,0 1 0,0-1-1,0 1 1,1-1 0,-1 1 0,0-1-1,0 0 1,0 1 0,1-1 0,-1 0-1,0 0 1,1 0 0,-1 1 0,1-1 0,-1 0-1,1 0 1,-1 0 0,0-1 0,4 1-86,-3 1 99,1 0 0,-1 0 0,0 0 0,0 0 0,0 0 0,1 0 0,-1 0 0,0 0 0,0 0 0,1 0 0,-1 0 0,0 0 0,0 0 0,0-1-1,1 1 1,-1 0 0,0 0 0,0 0 0,0 0 0,1 0 0,-1 0 0,0-1 0,0 1 0,0 0 0,0 0 0,1 0 0,-1 0 0,0-1 0,0 1 0,0 0 0,0 0 0,0 0 0,0-1 0,0 1 0,0 0 0,0 0 0,1-1 0,-1 1 0,0 0 0,0 0 0,0-1 0,0 1 0,0-2 11,0-1 1,0 1-1,0-1 1,1 1 0,-1-1-1,1 1 1,0 0 0,2-5-1,-3 7-8,0 0 0,0-1-1,1 1 1,-1 0 0,0-1-1,0 1 1,1 0 0,-1-1-1,0 1 1,1 0 0,-1 0-1,0-1 1,1 1 0,-1 0-1,0 0 1,1 0 0,-1-1-1,0 1 1,1 0 0,-1 0-1,1 0 1,0 0 0,0 0-3,-1 0 0,1 0 0,0 1 0,-1-1 0,1 0 0,0 1 0,-1-1 0,1 0 1,0 1-1,-1-1 0,1 1 0,-1-1 0,1 1 0,-1-1 0,1 1 0,-1 0 0,2 0 1,19 30-75,-17-23 60,1 0 1,0 0-1,1-1 1,0 0-1,0 0 1,12 10-1,-18-17 23,0 1 0,1-1 0,-1 0 0,0 0 0,0 1 0,1-1 0,-1 0 0,0 0-1,1 0 1,-1 0 0,0 1 0,0-1 0,1 0 0,-1 0 0,0 0 0,1 0 0,-1 0-1,0 0 1,1 0 0,-1 0 0,0 0 0,1 0 0,-1 0 0,0 0 0,1 0-1,-1 0 1,0 0 0,1 0 0,-1 0 0,0 0 0,1-1 0,-1 1 0,0 0 0,1 0-1,0-12 222,-2 11-221,1 0 1,0 0-1,0 0 1,0 1-1,-1-1 1,1 0 0,0 0-1,-1 1 1,1-1-1,-1 0 1,1 0-1,-1 1 1,1-1-1,-1 0 1,1 1-1,-1-1 1,0 1-1,1-1 1,-1 1 0,0-1-1,0 1 1,1-1-1,-1 1 1,0 0-1,0-1 1,0 1-1,1 0 1,-1 0-1,0 0 1,0 0-1,0-1 1,0 1 0,1 0-1,-2 1 1,0 0-12,-1 0 0,1 1-1,0 0 1,0-1 0,0 1 0,0 0 0,0 0 0,1 0 0,-1 0 0,1 0 0,-1 0 0,1 1 0,0-1 0,0 0 0,0 1 0,0-1 0,-1 5 0,-1 1 0,1 0 0,1 0 0,-1 0 0,0 13 1,2 0-75,2 70 172,-1-80-220,0 0 0,1 0-1,1 0 1,-1 0-1,9 18 1,-11-28 77,0-1 1,0 1-1,0-1 0,0 0 1,0 1-1,1-1 0,-1 1 0,0-1 1,0 0-1,1 1 0,-1-1 1,0 0-1,0 1 0,1-1 0,-1 0 1,0 1-1,1-1 0,-1 0 1,0 0-1,1 1 0,-1-1 0,1 0 1,-1 0-1,0 0 0,1 0 0,-1 1 1,1-1-1,-1 0 0,1 0 1,-1 0-1,10-10-583,3-24 71,-3-15-78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1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4586 475 9906,'-8'-8'371,"1"0"-1,0-1 0,1 0 1,-1 0-1,2 0 1,-9-17-1,-2-5 659,10 21-931,-1-1-1,1 1 0,-2 1 1,1-1-1,-1 1 0,-1 0 1,1 1-1,-2 0 0,1 1 1,-1-1-1,0 2 0,0 0 1,-14-7-1,-7 0-22,0 2 0,-1 1 0,-40-8 0,-103-10-74,22 5-42,37 0 11,-310-45 70,-360 20-44,648 48 77,-1 7 0,2 5 1,-243 54-1,-658 115 18,903-167-34,20-4 293,-207 45-1,311-52-309,-1 0 0,1 1 0,0 1 0,0 0 0,0 0 0,0 1 0,-13 10 0,19-12-34,0 0 0,1 1 1,0-1-1,0 1 0,0 0 0,0 0 0,1 0 0,0 0 0,0 1 0,0-1 0,1 1 0,0 0 1,0 0-1,0 0 0,1 0 0,-1 7 0,0 3-23,2 1 0,0-1 0,1 1-1,0-1 1,2 1 0,0-1 0,1 0 0,0 0 0,1 0 0,1-1-1,1 0 1,0 0 0,12 18 0,-3-7 9,1-1 0,2-1 0,1-1 0,0 0 0,2-2 0,33 27 0,27 12 13,2-4 0,3-3 1,2-5-1,2-3 0,2-4 1,2-4-1,149 37 0,-114-45-4,0-7 0,1-4-1,1-7 1,0-5 0,173-15 0,368-86-32,-7-55-17,-378 82 26,-39 13 38,175-43-308,-199 26-43,-196 61 260,0-2 1,-1-2-1,0 0 1,-1-2-1,33-27 1,-49 35 60,-1-1 0,0 0 0,-1 0 0,0-1 0,-1-1 1,0 1-1,-1-1 0,0 0 0,-1-1 0,0 1 0,-1-1 1,0-1-1,-1 1 0,3-19 0,-6 20 20,0 0 0,0-1 0,-1 1 0,-1-1 0,0 1 0,-1-1 0,0 1-1,0 0 1,-2 0 0,0 0 0,0 0 0,-1 0 0,0 1 0,-1 0 0,0 0 0,-8-10 0,-1 3-29,-1 0 0,0 2-1,-1-1 1,-1 2 0,0 1 0,-1 0 0,0 1 0,-1 1-1,-1 1 1,0 1 0,0 0 0,-32-8 0,-5 1-151,-1 3 0,0 3-1,-96-6 1,-15 6-39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2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8585 1852 5697,'7'-5'483,"0"0"-1,0-1 1,0 0 0,-1 0-1,0 0 1,7-11-1,-12 16-327,-1 0-1,0 0 1,1 0-1,-1 0 0,0 0 1,0 0-1,1-1 1,-1 1-1,0 0 0,0 0 1,0 0-1,-1 0 1,1 0-1,0 0 0,0-1 1,0 1-1,-1 0 1,1 0-1,-1 0 1,1 0-1,-1 0 0,1 0 1,-1 0-1,0 0 1,1 1-1,-1-1 0,-1-1 1,1 0-93,0 1 0,-1-1-1,1 1 1,0 0 0,-1 0 0,1 0 0,-1-1 0,1 2 0,-1-1 0,1 0 0,-1 0-1,0 0 1,0 1 0,-3-2 0,1 3-29,0-1 0,-1 1 0,1 0 0,0 0 1,0 1-1,0-1 0,-5 3 0,4-1-1,0-1 0,0-1-1,0 1 1,0-1 0,-9 2 0,-58 0 341,-32 3-238,27 3-19,0-4 0,-1-4-1,-137-14 1,-93-44-28,230 36-19,-143-57-1,-310-173 203,413 190-247,-213-102 31,-169-69-10,317 146-40,-457-173-2,101 57 6,128 45 18,268 106-16,-1 7-1,-3 6 0,-1 6 1,-215-17-1,261 43-5,0 5-1,-157 19 0,176-6-7,0 4 0,1 3 0,-119 46 1,32 4-37,3 7 1,4 7-1,-273 188 1,328-191 26,4 6 0,5 4 0,-106 122 0,95-81-41,5 4 0,-91 161 0,146-212 55,5 2-1,3 2 0,4 1 1,4 2-1,4 1 0,-29 164 1,36-120 7,7 1 0,6 1 0,10 164 0,6-215-32,3 0 0,4-1 0,4 0 0,3-1 0,4-1-1,43 94 1,-14-60-2,5-3-1,5-3 0,5-3 0,108 133 0,-118-177 17,2-3 1,3-3-1,3-2 0,2-4 1,2-2-1,2-4 0,105 51 1,-99-62-2,1-4-1,141 39 1,-102-44 1,161 17 0,127-19 8,-4-25 23,223-14-36,-108 1 2,384-16-65,-2-69 6,353-210 161,-1071 255-102,347-111-47,-369 106 23,191-97 0,249-172-8,-490 261 83,-2-5 0,183-158 1,-236 178-23,-2-2 1,-3-3 0,-2-2-1,-3-1 1,-2-3 0,46-89-1,-72 115-9,-1 0 0,-2-1 0,-1-1 0,-2 0 0,-2-1 0,-1 0 0,4-70 0,-12 77 2,0 0-1,-2 1 1,-2-1-1,0 1 1,-2 0-1,-2 0 1,-1 1-1,-1 0 0,-1 0 1,-19-34-1,8 26 46,-1 1 0,-2 1 0,-1 2 0,-1 0 0,-3 2 0,-36-33 0,20 27 43,-1 2 0,-2 2 1,-102-53-1,65 47 17,-162-53 0,-94 6-220,171 55-3,-2 7 0,-174-3 0,80 27-27,261 1 131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4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259 500 12411,'-43'25'728,"-46"19"1,-24 14 513,112-58-1233,0 1 1,0 0-1,0-1 0,0 1 1,0 0-1,1 0 0,-1 0 1,0-1-1,1 1 0,-1 0 1,0 0-1,1 0 0,-1 0 1,1 0-1,-1 0 0,1 0 1,0 0-1,0 0 0,-1 0 1,1 1-1,0-1 0,0 0 1,0 0-1,0 0 0,0 0 1,0 0-1,0 0 0,0 0 1,1 0-1,-1 0 0,0 1 1,1-1-1,-1 0 1,1 0-1,-1 0 0,1 0 1,-1-1-1,2 3 0,3 4-49,0 0-1,0 0 0,12 11 1,-11-12 19,28 29-36,0-2 1,3-1-1,0-2 0,2-1 0,1-3 0,1-1 0,87 39 1,19-8 60,186 46 0,165 2 2,87-42 42,-38-53-66,-264-8 14,117 5 82,295 3 178,638 11-226,-535-15 63,-532-6-54,52-2 246,-263-1-200,1-2 0,-1-3 0,0-2 0,98-35 0,-81 25-29,142-24-1,-138 31-7,-3 2 11,-38 8-22,-1-2 0,0-2 0,0-1 0,55-22 0,-71 22-34,-1-2-1,0 0 0,0 0 1,-1-2-1,0 0 1,-2 0-1,1-2 0,-2 0 1,15-20-1,5-1 6,1 1 0,2 1 1,41-29-1,-42 36-5,-2 0 1,-1-3 0,-1 0-1,39-51 1,-50 53 7,-4 7-9,-1-1 1,-1-1 0,19-41-1,-30 57-1,0-1-1,-1 0 0,0 0 1,0 0-1,-1 0 0,0-1 1,0 1-1,-1 0 0,0 0 0,-1 0 1,1-1-1,-2 1 0,1 0 1,-1 0-1,0 0 0,-5-10 1,3 8 9,-1 1 1,0 0 0,-1-1 0,0 2-1,0-1 1,-1 1 0,0 0 0,-1 1-1,0-1 1,0 1 0,0 1 0,-1 0-1,0 0 1,-13-6 0,-11-3 101,0 1 0,-68-16-1,58 18-57,-58-15 1,-1 6 0,-129-11 0,-210 5-74,296 22 51,-188-4-6,-392 42 0,-218 16-37,591-50-24,-566 8-77,-379 6 499,274 22-87,-74 30-1147,976-67 713,9-6-42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4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16339,'1'6'416,"-1"0"0,1 1-1,1-1 1,-1 0-1,4 9 1,3 8 8,18 67 900,49 111 0,53 81-1189,-91-203-45,-34-75-148,-1 1 1,0 0-1,0 0 0,-1 0 0,1 0 1,0 9-1,-2-14 28,0 1 1,0-1-1,0 1 1,0-1-1,0 1 1,0 0-1,0-1 0,0 1 1,0-1-1,0 1 1,-1-1-1,1 1 1,0-1-1,0 1 1,-1-1-1,1 1 1,0-1-1,-1 0 0,1 1 1,-1-1-1,1 1 1,0-1-1,-1 0 1,0 1-1,-1 0-33,1-1 0,0 0 0,-1 1 0,1-1 0,-1 0 0,1 0 0,-1 0 0,1 0 0,-1 0 0,1-1 0,-1 1-1,1 0 1,-3-1 0,-9-4-87,0 1 0,0-2 0,1 0 0,-16-10-1,-26-20-374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4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20 669 12099,'-5'-11'524,"3"5"-109,-1 0 0,1 0 0,0 0 0,0 0 0,-1-9 0,3 14-287,-1 0 1,1 0-1,0-1 0,0 1 0,0 0 1,1 0-1,-1 0 0,0 0 0,0 0 1,1 0-1,-1 0 0,0 0 0,1 0 1,-1 0-1,1 0 0,-1 0 0,1 0 1,0 0-1,-1 0 0,1 0 0,0 1 1,0-1-1,0 0 0,-1 0 1,1 1-1,0-1 0,0 1 0,0-1 1,0 1-1,0-1 0,0 1 0,0-1 1,0 1-1,0 0 0,1 0 0,-1-1 1,1 1-1,20-3 1110,-16 3-964,1-1 1,-1 0 0,0 0 0,1-1 0,5-2-1,-10 3-223,1 0 0,-1-1-1,0 1 1,0-1 0,0 1-1,0-1 1,0 0 0,0 0-1,0 0 1,0 0 0,-1 0-1,1 0 1,-1-1-1,0 1 1,1 0 0,0-3-1,4-12 78,-1 0 0,0 0 1,-1-1-1,-1 1 0,1-24 0,-2-92 318,-2 84-231,-2-38 133,1-54 340,1 141-683,0 0 0,0 0 0,0 0-1,1 1 1,-1-1 0,0 0 0,0 0-1,0 0 1,0 0 0,0 0 0,0 0-1,0 0 1,0 0 0,0 0 0,0 1-1,0-1 1,1 0 0,-1 0 0,0 0-1,0 0 1,0 0 0,0 0 0,0 0-1,0 0 1,0 0 0,0 0 0,1 0-1,-1 0 1,0 0 0,0 0 0,0 0 0,0 0-1,0 0 1,0 0 0,0 0 0,1 0-1,-1 0 1,0 0 0,0 0 0,0 0-1,0 0 1,0 0 0,0 0 0,0 0-1,1 0 1,-1-1 0,0 1 0,0 0-1,0 0 1,0 0 0,0 0 0,0 0-1,0 0 1,0 0 0,0 0 0,0-1-1,7 14 79,7 22 91,14 35-204,50 91 0,-67-141-163,1-2 0,1 0 0,0 0 0,1-1 0,1-1 0,0 0-1,2-1 1,-1-1 0,29 19 0,-18-18-211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4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19060,'0'0'86,"1"0"-1,-1 1 0,1-1 1,-1 0-1,1 1 1,-1-1-1,1 0 1,-1 1-1,1-1 1,-1 0-1,0 1 1,1-1-1,-1 1 1,1-1-1,-1 1 1,0-1-1,1 1 1,-1-1-1,0 1 0,0-1 1,0 1-1,1-1 1,-1 1-1,0 0 1,10 19 147,154 308 2149,-158-317-2274,-1-1 0,2 1 1,14 18-1,-20-29-95,-1 1 1,0-1-1,0 1 0,1-1 0,-1 1 0,0-1 0,1 0 1,-1 1-1,0-1 0,1 0 0,-1 1 0,0-1 0,1 0 1,-1 1-1,1-1 0,-1 0 0,1 0 0,-1 0 0,1 1 1,-1-1-1,1 0 0,-1 0 0,1 0 0,-1 0 0,1 0 1,-1 0-1,1 0 0,-1 0 0,1 0 0,-1 0 0,1 0 1,-1 0-1,1 0 0,-1-1 0,0 1 0,1 0 1,-1 0-1,1 0 0,-1-1 0,1 1 0,-1 0 0,0-1 1,1 1-1,-1 0 0,1-1 0,-1 1 0,0 0 0,1-1 1,-1 1-1,0-1 0,0 1 0,1-1 0,-1 1 0,0 0 1,0-1-1,0 1 0,1-2 0,6-35 573,-7 36-576,14-222 1810,-5 52-960,12-89-1343,-21 261 485,0-1 1,0 0-1,0 0 1,0 0-1,0 0 0,0 0 1,0 1-1,0-1 1,0 0-1,0 0 0,0 0 1,0 0-1,0 0 1,0 1-1,0-1 0,0 0 1,0 0-1,0 0 1,0 0-1,-1 0 0,1 0 1,0 1-1,0-1 1,0 0-1,0 0 0,0 0 1,0 0-1,0 0 1,-1 0-1,1 0 0,0 0 1,0 0-1,0 0 1,0 0-1,-1 0 0,1 0 1,0 0-1,0 0 1,0 0-1,0 0 0,0 0 1,-1 0-1,1 0 1,0 0-1,0 0 0,0 0 1,0 0-1,0 0 1,-1 0-1,1 0 0,0 0 1,0 0-1,0 0 1,0 0-1,0 0 0,0 0 1,-1-1-1,1 1 1,0 0-1,0 0 0,0 0 1,0 0-1,0 0 1,0 0-1,0-1 0,0 1 1,0 0-1,0 0 1,-1 0-1,-10 20-169,-4 7-54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4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16692,'34'21'2056,"-2"-1"-1304,-1-5-376,2-1 1265,-4-6-873,-3-1-352,-3-2-976,-4-2 632,-4-6-232,-4-3-152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4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15315,'0'1'99,"1"-1"-1,-1 0 0,1 1 0,-1-1 1,1 0-1,0 1 0,-1-1 1,1 0-1,0 0 0,-1 1 0,1-1 1,0 0-1,-1 0 0,1 0 1,0 0-1,0 0 0,-1 0 0,1 0 1,0 0-1,-1 0 0,2-1 0,17-1 865,-15 1-806,-1-1 0,1 1 0,0-1 0,0 0 1,-1 0-1,1-1 0,-1 1 0,1-1 0,-1 1 0,0-1 0,0 0 0,0 0 1,-1-1-1,1 1 0,-1-1 0,1 1 0,-1-1 0,0 0 0,-1 1 0,3-9 0,-3 10-53,0 0 0,0 0 0,-1-1-1,1 1 1,-1 0 0,0-1 0,1 1-1,-1 0 1,0-1 0,0 1 0,-1 0-1,1-1 1,0 1 0,-1 0 0,0 0-1,1-1 1,-1 1 0,0 0 0,0 0-1,0 0 1,0 0 0,-1 0 0,1 0-1,0 0 1,-1 0 0,0 1 0,1-1-1,-1 1 1,0-1 0,0 1 0,1-1-1,-1 1 1,-1 0 0,1 0 0,0 0-1,0 0 1,0 0 0,-3 0 0,3 0-65,1 1 1,-1-1-1,1 1 1,-1 0-1,1-1 1,-1 1 0,1 0-1,-1 0 1,1 0-1,-1 0 1,1 0-1,-1 0 1,1 1-1,-1-1 1,1 0 0,-1 1-1,1-1 1,-1 1-1,1-1 1,-1 1-1,1 0 1,0 0 0,0 0-1,-2 1 1,1 0-20,1 0 1,0 0-1,-1 0 0,1 0 1,0 1-1,0-1 1,1 0-1,-1 1 1,0-1-1,1 0 1,-1 1-1,1-1 0,0 5 1,0 2-33,1 0 1,-1 1-1,2-1 1,-1 0-1,1 0 1,1 0-1,3 9 0,-2-9-8,1-1 0,-1 1 0,2-1 0,-1 0 0,1-1 0,0 1 0,0-1 0,11 9-1,-15-15 18,0 1 0,0 0 0,0-1-1,0 0 1,0 1 0,1-1 0,-1 0-1,0 0 1,1 0 0,-1 0-1,1-1 1,-1 1 0,1-1 0,-1 1-1,1-1 1,0 0 0,-1 0 0,1 0-1,-1-1 1,1 1 0,-1 0 0,1-1-1,-1 0 1,1 1 0,-1-1-1,1 0 1,-1 0 0,0-1 0,0 1-1,1 0 1,-1-1 0,0 1 0,0-1-1,-1 0 1,4-2 0,1-4-5,0 0 1,-1 0-1,0-1 0,0 0 1,-1 0-1,0 0 1,-1 0-1,0 0 1,0-1-1,-1 1 0,2-13 1,3-9-28,-7 31 34,0 0-1,0-1 0,0 1 1,0 0-1,0 0 0,0 0 1,0 0-1,0 0 1,0-1-1,0 1 0,0 0 1,0 0-1,0 0 0,0 0 1,0 0-1,0 0 0,0-1 1,0 1-1,0 0 0,0 0 1,0 0-1,0 0 1,0 0-1,0 0 0,1 0 1,-1-1-1,0 1 0,0 0 1,0 0-1,0 0 0,0 0 1,0 0-1,1 0 0,-1 0 1,0 0-1,0 0 0,0 0 1,0 0-1,0 0 1,0 0-1,1 0 0,-1 0 1,0 0-1,0 0 0,0 0 1,0 0-1,0 0 0,1 0 1,-1 0-1,0 0 0,0 0 1,7 9-53,6 23 3,-10-23 36,1 1 1,1-1 1,-1 0-1,1 0 1,7 9-1,-11-17 14,0 0-1,-1-1 0,1 1 0,0 0 1,0 0-1,0 0 0,0 0 0,0-1 1,0 1-1,0 0 0,0-1 0,0 1 1,0-1-1,0 1 0,1-1 0,-1 1 1,0-1-1,2 0 0,-2 0 1,0 0 1,1-1-1,-1 1 0,0-1 1,0 0-1,0 1 0,0-1 0,0 0 1,0 1-1,0-1 0,0 0 1,0 0-1,0 0 0,-1 0 1,1 0-1,0 0 0,-1 0 0,1 0 1,0 0-1,-1 0 0,1-1 1,-1 1-1,1-1 0,3-9 9,-1-1-1,0 1 1,0-1-1,-1 1 0,1-15 1,-1-60 57,-2 71-53,2 12-23,2 8 4,5 13-5,-8-16 10,8 18-18,1 3 21,1 0 0,15 23-1,-21-40 6,-1 1 0,1-1 0,1 0 1,-1 0-1,1-1 0,0 0 0,0 0 0,0 0 0,1 0 0,14 6 0,42 15 10,-36-16-14,0 1 1,28 18-1,-46-24 2,0 1 0,-1 1-1,0-1 1,0 2 0,0-1-1,-1 1 1,0 0 0,0 0 0,8 15-1,-10-14 62,0 0 0,0 1 0,-1-1-1,0 1 1,-1 0 0,0 0 0,0 0 0,-1 0-1,0 1 1,-1-1 0,0 17 0,-1-26-50,0 0 0,0 0-1,0 0 1,0 0 0,0 0 0,-1 0 0,1 0 0,0 0-1,0 0 1,-1 0 0,1 0 0,0 0 0,-1 0 0,1-1-1,-1 1 1,1 0 0,-1 0 0,0-1 0,1 1 0,-1 0-1,0 0 1,1-1 0,-1 1 0,0-1 0,0 1 0,0-1-1,0 1 1,1-1 0,-1 1 0,0-1 0,0 0 0,0 0 0,0 1-1,0-1 1,0 0 0,0 0 0,0 0 0,0 0 0,0 0-1,0 0 1,0 0 0,0 0 0,0-1 0,-1 1 0,-2-2 36,-1 1 0,1-1 0,0 0 0,0 0 0,0 0 0,0-1 0,0 1 0,-4-6 0,-6-4 18,1-1-1,1-1 0,0 0 0,1 0 1,-9-18-1,13 21-300,1 0-1,1 0 1,0-1-1,1 0 1,0 0 0,1 0-1,0 0 1,-1-16-1,3 23 169,1 0 0,0 1 0,0-1 1,0 0-1,1 1 0,0-1 0,0 0 0,0 1 0,0-1 0,1 1 0,0 0 0,0-1 0,3-4 0,14-19-523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4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1441 16 13155,'-287'-16'1910,"194"16"-1247,-99 13 0,142-8-485,2 3-1,-1 2 0,1 2 1,1 2-1,0 2 1,1 2-1,1 2 0,1 2 1,-65 43-1,80-43-111,1 0 1,0 2-1,2 1 0,1 1 0,1 1 0,2 1 0,0 1 1,2 0-1,1 2 0,-14 34 0,22-41-62,1 0-1,1 1 1,2 1 0,0-1-1,2 1 1,1 0 0,1 0-1,1 0 1,1 1 0,1-1-1,2 0 1,0 0 0,2 0-1,10 36 1,-4-30-23,2 0 0,1 0 0,1-1 0,2-1 0,1-1 0,1 0 0,2-1 0,1-1 0,1-1 0,42 39 0,-36-40 3,2-2 0,0-1 0,1-1 0,1-2 0,1-1 0,0-2 0,2-1 0,-1-2 0,58 14 0,-34-15 58,0-3 0,0-2 1,116-3-1,-79-9 189,156-30-1,-152 13 24,-1-4 0,132-54 0,172-110 703,-315 143-583,-2-3-1,140-112 0,-185 128-229,-2-2 0,-1-1 0,-2-2 1,-1-1-1,-3-2 0,52-89 0,-72 112-85,-1-2 0,-2 0 0,0 0 0,-1 0 0,6-27 0,-12 38-46,1-1 1,-2 1-1,1 0 1,-2-1 0,1 1-1,-1 0 1,-1-1-1,1 1 1,-2 0 0,0 0-1,0 0 1,-1 1-1,-5-11 1,2 7-22,0 0-1,-1 1 1,-1 1 0,0-1-1,0 1 1,-1 1-1,-1 0 1,0 0 0,-17-11-1,9 9-27,-1 0 0,0 2-1,-1 0 1,0 1 0,-29-7-1,-17 0-458,-1 4 0,-132-8 0,-27 14-165,132 11 310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4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20828,'0'4'419,"1"-1"-1,0 1 1,0-1-1,0 0 0,0 1 1,2 2-1,10 21-15,1-2 0,1 1 1,2-2-1,0 0 0,40 41 0,-54-61-388,1 0 1,0-1-1,0 0 0,0 1 0,0-1 0,0-1 0,1 1 0,8 3 1,-11-5-6,0-1 1,-1 1 0,1-1 0,0 0-1,0 0 1,0 0 0,-1 0 0,1 0-1,0 0 1,0 0 0,0 0 0,-1-1-1,1 1 1,0-1 0,0 1 0,-1-1-1,1 0 1,0 0 0,-1 0 0,1 0-1,-1 0 1,1 0 0,-1 0 0,1 0-1,-1-1 1,0 1 0,2-2 0,3-6 62,-1 1 0,1-1 0,-2 0 0,1-1 1,-1 1-1,5-19 0,-6 17 19,1 0-1,0 1 1,1-1 0,11-17 0,-15 27-84,-1 0 1,1-1 0,0 1-1,0 0 1,0 0 0,0 0-1,0 0 1,0 0 0,0 0 0,1 0-1,-1 0 1,0 1 0,1-1-1,-1 0 1,0 1 0,1-1 0,-1 1-1,1-1 1,-1 1 0,0 0-1,1 0 1,-1-1 0,1 1 0,-1 0-1,1 0 1,-1 0 0,1 1-1,-1-1 1,1 0 0,-1 1-1,1-1 1,-1 1 0,0-1 0,1 1-1,-1-1 1,0 1 0,1 0-1,-1 0 1,0 0 0,0 0 0,2 2-1,6 5 11,-1 0-1,0 1 1,-1 0 0,9 15-1,-5-8 20,-6-9-27,-1-2 10,0 1-1,0-1 0,1 0 1,0 0-1,9 8 0,-14-13-13,1 1-1,0-1 0,0 1 1,0-1-1,0 1 0,0-1 1,0 0-1,1 1 1,-1-1-1,0 0 0,0 0 1,0 0-1,0 0 0,0 0 1,0 0-1,0 0 0,0 0 1,0 0-1,0 0 0,1-1 1,-1 1-1,0 0 0,0-1 1,0 1-1,0-1 0,0 1 1,-1-1-1,1 0 1,0 1-1,0-1 0,0 0 1,0 0-1,-1 1 0,1-1 1,0 0-1,-1 0 0,1 0 1,0 0-1,-1 0 0,1 0 1,-1 0-1,1-1 0,21-52 228,-19 45-204,0 1 0,0-1-1,1 1 1,0 0 0,1 0 0,-1 0 0,9-9 0,-12 16-29,0 0 1,0 0-1,0 0 1,0 0 0,0 1-1,0-1 1,0 0 0,0 1-1,0-1 1,1 0 0,-1 1-1,0-1 1,0 1 0,1 0-1,-1-1 1,0 1 0,1 0-1,-1 0 1,0 0-1,0 0 1,1 0 0,2 0-1,-2 1-44,1 0-1,-1 0 1,0 0-1,1 1 1,-1-1-1,0 0 0,1 1 1,-1-1-1,0 1 1,3 3-1,2 3-478,0 1 0,0-1-1,-1 1 1,6 13 0,-11-22 465,0 2-36,0 0 1,0-1-1,0 1 0,-1 0 0,1-1 0,0 1 0,-1 0 0,1 0 1,-1 0-1,1 0 0,-1 2 0,-5-6-670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4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17420,'1'1'191,"1"0"0,-1 0 1,1 0-1,-1 0 0,0 0 1,1 1-1,-1-1 0,0 1 0,0-1 1,0 1-1,0-1 0,0 1 1,0 0-1,0 2 0,11 31 696,-7-19-4,100 234 3050,-83-208-3656,1-1 0,3-1-1,49 61 1,-68-93-224,19 20 67,-25-26-97,1-1-1,0 1 1,0-1 0,0 1 0,0-1 0,0 0 0,0 0-1,0 0 1,0 0 0,0 0 0,0 0 0,4 0 0,-6-1-18,0 0 0,0 0 1,0 0-1,0 0 1,1 0-1,-1 0 0,0 0 1,0 0-1,0-1 1,1 1-1,-1 0 0,0 0 1,0 0-1,0 0 0,0 0 1,1 0-1,-1 0 1,0-1-1,0 1 0,0 0 1,0 0-1,0 0 1,0 0-1,0 0 0,1-1 1,-1 1-1,0 0 1,0 0-1,0 0 0,0 0 1,0-1-1,0 1 1,0 0-1,0 0 0,0 0 1,0-1-1,0 1 1,0 0-1,0 0 0,0 0 1,0-1-1,0 1 1,0 0-1,0 0 0,0 0 1,0 0-1,-1-1 1,1 1-1,0 0 0,-4-12 81,3 11-61,-8-16 100,0 1 1,-2 0-1,-23-28 1,21 29-100,1 0-1,1-1 1,-14-27 0,25 43-28,0 0-1,0 0 1,0 0-1,0 0 1,0 0-1,1 0 1,-1 1 0,0-1-1,0 0 1,0 0-1,0 0 1,0 0-1,1 0 1,-1 0-1,0 0 1,0 0 0,0 0-1,0 0 1,1 0-1,-1 0 1,0 0-1,0 0 1,0 0 0,0 0-1,0 0 1,1 0-1,-1 0 1,0 0-1,0 0 1,0-1-1,0 1 1,0 0 0,1 0-1,-1 0 1,0 0-1,0 0 1,0 0-1,0 0 1,0 0-1,0-1 1,0 1 0,0 0-1,1 0 1,-1 0-1,0 0 1,0 0-1,0-1 1,0 1-1,0 0 1,0 0 0,0 0-1,0 0 1,0 0-1,0-1 1,0 1-1,0 0 1,0 0 0,0 0-1,0 0 1,0 0-1,0-1 1,13 9-43,-12-8 36,6 5-27,0-2 1,0 1-1,0-1 0,0 0 1,1 0-1,-1-1 0,1 0 1,0 0-1,0-1 1,-1 0-1,1-1 0,8 1 1,-10-2 22,-1 1 0,1-1-1,0 0 1,-1-1 0,1 1 0,-1-1 0,0 0 0,0-1 0,0 1 0,0-1 0,0 0 0,0 0-1,0-1 1,-1 1 0,0-1 0,0 0 0,5-5 0,1-8-9,-8 15 37,-1-1 1,0 1-1,1 0 0,-1 0 0,1-1 1,0 1-1,3-3 0,4 5 100,2 12 25,20 55 52,-23-48-161,1 0 1,0 0 0,2-1-1,0 0 1,0-1-1,23 25 1,-34-41-30,1-1 1,0 1-1,0 0 0,0 0 1,-1 0-1,1 0 0,0-1 1,0 1-1,0-1 0,0 1 1,0 0-1,0-1 0,0 0 1,0 1-1,0-1 0,1 1 1,-1-1-1,0 0 0,0 0 1,0 0-1,0 0 0,0 0 1,1 0-1,-1 0 0,0 0 1,2-1-1,-2 0 5,1 0-1,-1 0 1,0 0 0,0 0-1,0-1 1,0 1 0,0 0-1,0-1 1,0 1-1,0 0 1,0-1 0,-1 0-1,1 1 1,0-1 0,0-2-1,2-9 54,-1 0 0,0-1 0,-1-17 1,-1 30-56,0-22 65,-1 18-31,1-1 0,-1 1 0,1 0-1,1-1 1,1-9 0,-2 16-31,1-1 0,-1 1 0,1 0 0,-1-1 0,1 1 0,-1-1 1,1 0-1,-1 1 0,1-1 0,-1 1 0,1-1 0,0 0 0,-1 1 1,1-1-1,0 0 0,-1 0 0,1 0 0,0 0 0,-1 1 0,1-1 1,0 0-1,-1 0 0,1 0 0,0 0 0,-1 0 0,1 0 0,0-1 0,0 1 1,4-10-4,-1 0 1,0 0-1,-1 0 0,0 0 1,-1-1-1,0 1 1,0-1-1,-1 1 1,-1-1-1,0-11 1,0 21-10,0 1 0,0-1 0,0 1 0,0-1 1,0 0-1,0 1 0,0-1 0,0 1 0,-1-1 1,1 1-1,0-1 0,0 0 0,0 1 0,-1-1 1,1 1-1,0-1 0,-1 1 0,1-1 0,0 1 1,-1 0-1,0-1 0,-7 5-207,6-2 61,1 0 0,-1 1-1,1-1 1,-1 1 0,1-1 0,0 1 0,-1 4-1,1 5-2265,3-10 492,4-6 910,0-3-10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4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27 15075,'0'-2'281,"0"1"0,0 0 0,0 0 0,0 0 0,-1 0 0,1-1 0,0 1 0,-1 0 0,1 0 0,-1 0 0,1 0 0,-1 0 0,1 0 0,-1 0 0,0 0 0,1 0 0,-1 0 0,0 0 0,0 1 0,0-1 0,0 0 0,-1-1 0,1 2-159,1 0 0,-1 0-1,0-1 1,1 1 0,-1 0-1,0 0 1,1 0 0,-1 0-1,0 0 1,0 0 0,1 0-1,-1 0 1,0 0 0,1 0-1,-1 1 1,0-1 0,1 0-1,-1 0 1,1 0 0,-1 1-1,0-1 1,1 1-1,-1-1 1,1 0 0,-1 1-1,1-1 1,-1 1 0,1-1-1,-1 1 1,1-1 0,-1 1-1,1-1 1,0 1 0,-1 0-1,1-1 1,0 1 0,0 0-1,-1 0 1,-2 5 35,1 1-1,0 0 1,0-1 0,0 1-1,1 0 1,0 0-1,1 0 1,-1 0 0,1 0-1,1 0 1,1 10 0,-2-15-162,0 1-1,1-1 1,-1 0 0,1 0 0,0 0 0,-1 0 0,1 0 0,0 0-1,0 0 1,1 0 0,-1 0 0,0 0 0,1 0 0,-1-1 0,1 1-1,-1 0 1,1-1 0,0 0 0,0 1 0,0-1 0,-1 0-1,1 0 1,0 0 0,1 0 0,-1 0 0,0 0 0,0-1 0,0 1-1,0-1 1,1 1 0,-1-1 0,0 0 0,0 0 0,1 0 0,-1 0-1,0-1 1,0 1 0,3-1 0,1-1-43,0 0 1,0 0-1,0 0 1,-1-1-1,1 0 1,0 0-1,-1-1 1,0 0-1,0 1 0,0-2 1,0 1-1,4-6 1,21-16-241,-26 29 564,-1 9-45,0 23 157,-2-23-201,8 123 1707,-9-135-1877,0 1 0,0-1 0,0 1 0,0-1 0,0 1 0,0 0 0,0-1 0,0 1 0,0-1 0,-1 1 0,1-1 0,0 1 0,0-1 0,0 1 0,-1-1 0,1 1 0,0-1 0,-1 1 0,1-1 0,0 0 0,-1 1 0,1-1 0,0 1 0,-1-1 0,1 0 0,-1 1 0,1-1 0,-1 0 0,1 0 0,-1 1 0,1-1 0,-1 0 0,1 0 0,-1 0 0,1 0 0,-1 0 0,1 0 0,-1 1 0,1-1 1,-2-1-1,-27-3 85,10 1-306,9 2-20,7 1-21,0 0 1,0-1-1,1 1 1,-1 1-1,0-1 1,0 0-1,0 1 1,-4 1-1,7-2 151,0-1-1,0 1 0,-1 0 0,1 0 0,0 0 0,0-1 0,0 1 1,0 0-1,-1 0 0,1-1 0,0 1 0,0 0 0,0 0 0,0-1 1,0 1-1,0 0 0,0 0 0,0-1 0,0 1 0,0 0 0,0 0 1,0-1-1,0 1 0,0 0 0,0-1 0,0 1 0,0 0 0,0 0 1,0-1-1,0 1 0,0 0 0,0 0 0,1-1 0,-1 1 1,0 0-1,0 0 0,0 0 0,1-1 0,5-20-361,-3 12 26,7-24-559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4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20252,'-2'-8'2040,"0"10"-855,-1 18-253,4-1-524,1-1 0,0 0 0,1 1-1,1-1 1,1-1 0,1 1 0,0-1-1,1 0 1,1 0 0,0 0 0,20 26-1,-16-26-376,1-1-1,0 0 0,2-1 1,-1 0-1,2-2 0,0 0 0,0 0 1,1-2-1,1 0 0,25 12 1,-24-17-54,-13-7-51,-11-8 3,-15-7 34,0 0 1,-1 1-1,-45-23 0,11 5 122,43 26-54,-30-21 88,40 26-110,0 0-1,1 1 1,-1-1 0,0 0-1,0 0 1,1 0-1,-1 0 1,1 0 0,0 0-1,0 0 1,-1-1-1,2 1 1,-1 0 0,0-1-1,0 1 1,0-4-1,1 4-24,0 0-1,1 0 1,-1 0-1,1 0 1,-1 0 0,1 0-1,0 0 1,-1 0-1,1 0 1,0 0-1,1 1 1,-1-1-1,0 0 1,0 0-1,1 1 1,2-3-1,31-24-992,-21 17 219,1 0-152,-10 8 773,0 0 0,-1-1 0,1 1 0,-1-1 0,0 0 0,0 0 0,0 0 0,-1 0-1,0-1 1,5-8 0,-7 12 77,-1-1 0,0 0 0,0 0 0,0 0 0,0 0 0,0 0 0,0 1 0,0-1 0,-2-3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4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20740,'0'-4'2873,"-5"4"-905,5 2-2368,3-2-472,1 8 688,-3-1-264,1 1-208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3:5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4 928 16964,'-1'2'134,"1"1"1,-1-1-1,1 0 1,-1 1-1,1-1 1,0 0-1,0 1 1,0-1-1,0 1 1,0-1-1,0 0 1,1 1 0,-1-1-1,1 0 1,0 1-1,1 3 1,24 38 863,-11-19-612,302 596 441,-190-309-135,-118-291-642,0-1 1,1 0-1,1-1 1,1 0-1,19 24 1,-22-34-36,0 0 0,0 0 0,1-1 0,0 0 0,0-1 0,0 0 0,1-1 1,0 0-1,1-1 0,0 0 0,12 4 0,32 6 9,0-3 0,68 6 0,119 1-38,-30-11-156,-1-9 1,1-9 0,-1-10 0,245-55 0,417-142 103,-508 121-113,-261 69 133,287-79-291,-289 73 312,168-80 1,-251 104 81,0-1 0,-1-1 0,0-1 0,-1 0 0,-1-2 0,22-20 1,-37 33-38,0-1 0,-1-1 0,1 1 1,-1 0-1,0 0 0,0 0 1,0-1-1,0 1 0,0-1 0,0 1 1,-1-1-1,1 1 0,-1-1 0,1 1 1,-1-1-1,0 1 0,0-1 0,0 1 1,-1-1-1,1 0 0,0 1 1,-1-1-1,0 1 0,-1-4 0,-3-5 38,0 1-1,-1 0 1,0 1-1,-10-14 1,-4-5 21,-29-55 236,-57-135 0,-17-99 132,27 65-201,15 74-57,63 145-62,-2 1-1,0 0 0,-30-33 1,41 55-61,0 1 0,-1 0 1,0 0-1,0 1 0,-1 0 0,0 1 1,-1 0-1,1 1 0,-1 0 0,-19-6 1,11 6 13,1 2 1,-1 0-1,0 1 1,0 1-1,0 1 1,-25 1-1,-337 44 89,261-25-183,-328 67-113,2 25-139,-102 23-239,287-79 243,-247 55-6,13 43-817,399-112 586,1 4 0,-160 105 0,110-55 35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3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11634,'0'-2'120,"0"0"0,0 0-1,0 0 1,0 0 0,0 0-1,1 0 1,-1 0-1,1 0 1,-1 1 0,1-1-1,0 0 1,-1 0-1,1 1 1,0-1 0,0 0-1,2-2 1,-1 3-92,-1 0 1,1 0-1,0 0 0,0 0 1,0 1-1,-1-1 1,1 0-1,0 1 1,0-1-1,0 1 0,0 0 1,0 0-1,0 0 1,0 0-1,0 0 1,3 0-1,30 4 77,-26-2-91,1-1-1,0 0 1,-1-1-1,1 0 1,0 0 0,12-3-1,24-7-3,-11 1 9,1 2-1,0 2 1,60-2-1,-53 10 0,45 8 0,-58-5 1,1-2 0,-1-2 0,58-1 0,-77-3 22,1-1-1,-1 0 0,0 0 1,0-1-1,-1-1 1,1 0-1,13-9 0,-9 6 87,0 1-1,23-9 1,-32 14-105,-1 2 0,0-1 0,0 0 0,1 1 0,-1 0 1,0 0-1,9 2 0,-10-2-14,0 1 1,0-1 0,0 1-1,0-1 1,0 0 0,0-1-1,0 1 1,0-1 0,0 0-1,0 0 1,0 0 0,0 0-1,0-1 1,4-2 0,21-21 31,-25 21-30,0-1 0,1 1 0,0 0 0,0 1 0,6-5 0,-11 7-7,0 1 0,1-1 0,-1 0 0,0 0 0,1 0 0,-1 0-1,0 1 1,0-1 0,0 0 0,0 0 0,0 0 0,0 0 0,0 0 0,-1-1 0,1 1-6,-1-8-134,-1 0 0,2 0-1,-1 0 1,1 0 0,0-1 0,1 1-1,2-10 1,1-29-489,-5 23 351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5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6628 247 11618,'-314'-127'3340,"269"107"-3327,-1 2-1,0 2 1,-1 3 0,-1 1-1,-86-10 1,-323 3-248,-2 26 473,34 0 22,-909 10 549,427-14-139,498-5-330,-358 41-40,573-14-186,-365 95 0,385-64-131,133-41 8,1 3 0,-43 25 0,72-37-11,1 0 1,0 2 0,0-1 0,1 1-1,-13 14 1,19-19 7,0 1-1,1-1 1,-1 0 0,1 1-1,0 0 1,0-1 0,0 1-1,1 0 1,-1 0-1,1 0 1,0 0 0,0 0-1,0 1 1,1-1 0,0 0-1,0 0 1,0 0 0,0 1-1,1 7 1,4 2-18,-1 0 1,2 0-1,0 0 0,0 0 1,1-1-1,1 0 0,0 0 1,11 11-1,1 1-6,2-2-1,42 37 1,-28-32 10,1-2 1,1-1 0,2-3-1,0 0 1,1-3-1,85 28 1,-18-17-31,183 26 1,490 17 17,-677-66 37,917 21 57,0-55-1,-92-42-31,-8-39 0,-906 106-23,436-71 14,-388 58 0,0-2-1,-1-4 1,-1-2-1,112-59 1,-167 78-2,17-9 57,25-19-1,-44 28-19,1 1-1,-1-1 1,1 0-1,-1 0 1,-1 0-1,1-1 0,-1 1 1,1-1-1,-1 0 1,0 0-1,3-10 0,-5 13-18,-1 0 0,0 0-1,0 0 1,0 0-1,0 0 1,0 0-1,0 0 1,0 0 0,-1 0-1,1 0 1,-1 0-1,1 0 1,-1 0 0,0 1-1,0-1 1,0 0-1,0 0 1,0 1-1,0-1 1,0 0 0,-1 1-1,1-1 1,-1 1-1,1 0 1,-1-1 0,1 1-1,-1 0 1,0 0-1,0 0 1,1 0-1,-4-1 1,-8-4 100,0 1 0,0 0 0,-20-4 0,22 6-69,-245-62 351,-70-19-398,-88-26-510,-9 36-354,234 57 623,-5 5-47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2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99 885 11506,'-16'9'1072,"0"-1"0,-1 0-1,-32 8 1,68-41 908,322-278-317,-16 16-2012,-319 281 312,50-47-222,-1-2 0,56-75 0,-69 64 22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2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 13747,'-26'21'513,"1"2"0,1 0-1,1 2 1,2 1 0,-22 32 0,-80 151 1168,98-164-1449,-102 194 176,21 10-349,96-220-52,-9 47 1,17-62-10,0-1-1,1 1 1,0 0 0,1 0 0,3 24-1,-2-34-1,0 0 0,0 0 0,0 0-1,1-1 1,-1 1 0,1 0 0,0-1-1,0 1 1,0-1 0,1 1 0,-1-1-1,1 0 1,0 0 0,0 0 0,0-1-1,0 1 1,0-1 0,1 1 0,-1-1-1,1 0 1,0 0 0,-1-1 0,1 1-1,0-1 1,0 0 0,0 0 0,6 1-1,1 0-6,1-1 0,-1 0-1,1-1 1,0 0 0,0-1-1,-1 0 1,1-1-1,18-5 1,24-12-29,74-36 0,-94 39-21,47-25-165,128-87 1,-110 60 133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9:4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26 108 10002,'-21'-1'2267,"17"2"-513,14 3-614,11-2-445,-1 0 0,1-1-1,0-1 1,32-5 0,-20 3-381,201-19 54,313-68 1,-707 136-1537,88-29 900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2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 16756,'-1'-1'122,"0"0"1,0-1 0,0 1 0,-1-1 0,1 1 0,0 0 0,0 0-1,-1 0 1,1 0 0,-1 0 0,-1-2 0,2 3-97,0 0 0,0 0 0,1 0 0,-1 0 0,0 0 0,0 0 0,0 0 0,1 1 0,-1-1 1,0 0-1,0 0 0,1 0 0,-1 1 0,0-1 0,1 1 0,-1-1 0,0 0 0,1 1 0,-1-1 0,0 1 0,1-1 0,-1 1 0,1 0 1,-1-1-1,1 1 0,-1-1 0,1 1 0,0 0 0,-1 0 0,1-1 0,-1 2 0,-3 7 147,1-1 0,0 0 0,0 1 1,1 0-1,0-1 0,0 1 0,1 0 0,0 0 0,1 10 0,6 88 245,-5-96-365,65 372 426,-11-89 538,-89-506 448,-14-112-1309,55 334-212,5 17 55,-10-23-1,3 8-1,1-1-1,0 0 1,1 0 0,0 0-1,0-1 1,1 0 0,13 11-1,-17-17 4,1 0-1,0 0 0,0-1 1,0 1-1,0-1 0,0 0 1,1-1-1,-1 0 0,1 1 1,0-2-1,0 1 0,0-1 1,0 0-1,0 0 0,0 0 1,0-1-1,9 0 0,-2-3 2,-1 1 1,1-2-1,0 1 0,-1-2 0,0 0 0,0 0 0,0-1 1,-1 0-1,0-1 0,0-1 0,13-11 0,13-13 5,52-60-1,-78 80 1,-4 5-3,1-2-1,0 0 0,0 1 1,12-9-1,-20 17-1,1 0-1,0-1 1,-1 1-1,1-1 1,0 1 0,-1 0-1,1-1 1,0 1 0,-1 0-1,1 0 1,0 0 0,0 0-1,-1 0 1,1-1 0,0 1-1,0 1 1,-1-1-1,1 0 1,0 0 0,0 0-1,-1 0 1,1 0 0,0 1-1,-1-1 1,1 0 0,0 1-1,-1-1 1,1 0-1,0 1 1,-1-1 0,1 1-1,-1-1 1,1 1 0,0-1-1,-1 1 1,0-1 0,1 2-1,15 29 19,-9-15-11,-4-10-6,0 0 0,1-1-1,0 1 1,0-1 0,1 0 0,-1 0 0,1-1 0,0 1 0,0-1 0,8 5 0,-9-7 2,0 0-1,1 0 0,-1-1 1,0 0-1,1 1 0,-1-1 1,0-1-1,1 1 0,-1-1 1,1 0-1,-1 0 0,1 0 1,-1 0-1,1-1 1,-1 0-1,6-1 0,4-3 6,0 0 1,0-1-1,-1 0 0,0-1 0,23-17 0,56-50 55,-74 59-61,-4 3-90,27-24-616,-38 34 643,-1-1 1,1 1-1,-1-1 1,0 0 0,0 0-1,0 0 1,0 0-1,-1 0 1,1 0-1,-1 0 1,2-5 0,-3 6 27,0 1 0,-1-1 0,1 0 1,0 1-1,0-1 0,-1 1 1,1-1-1,-1 1 0,1-1 0,-1 1 1,0-1-1,1 1 0,-1 0 0,0-1 1,0 1-1,0 0 0,0-1 1,-2-1-1,-13-11-372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2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13251,'3'9'1320,"5"2"-960,5 0-120,9-1 504,15-6-504,4-1 33,13-3-121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2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55 16019,'-20'37'1506,"6"-14"-735,2 0 0,0 1 0,2 1 0,0 0 0,-6 31 0,15-54-727,1 0 0,-1 0 0,1 1 0,0-1 0,0 0 0,0 0 0,0 0 0,0 0-1,1 0 1,-1 0 0,0 1 0,1-1 0,0 0 0,-1 0 0,1 0 0,0 0 0,2 3-1,-2-4-32,1 0 0,-1 0 0,0 0 0,1 0 0,-1 0 0,1 0 0,-1-1 0,1 1 0,-1-1 0,1 1 0,-1-1 0,1 1 0,0-1 0,-1 0 0,1 0 0,0 0 0,-1 0 0,1 0 0,0 0 0,-1 0 0,1 0 0,-1-1 0,4 0 0,2-2-6,1 1-1,-1-1 1,0-1 0,0 0-1,0 0 1,-1 0 0,1-1-1,-1 1 1,0-1 0,-1-1-1,1 1 1,-1-1 0,0 0-1,7-12 1,-1 2 46,-1-1 0,-1-1-1,0 0 1,9-32 0,-13 23 153,-6 22-5,-4 18 5,1-2-123,1 0 0,0 0 1,1 0-1,1 0 0,-1 0 0,2 1 0,0-1 1,2 21-1,-2-27-78,1-1 1,0 0-1,0 1 0,0-1 1,1 0-1,-1 0 0,1 0 1,0 0-1,0 0 0,0 0 0,1-1 1,-1 1-1,1-1 0,0 1 1,0-1-1,0 0 0,1 0 1,-1 0-1,1-1 0,-1 1 1,1-1-1,0 0 0,0 0 1,0 0-1,7 2 0,-3-2-135,0-1-1,0 0 1,0-1-1,0 1 1,0-2-1,0 1 1,0-1-1,0 0 1,0-1-1,0 1 1,0-2-1,-1 1 0,1-1 1,-1 0-1,12-7 1,12-9-312</inkml:trace>
  <inkml:trace contextRef="#ctx0" brushRef="#br0" timeOffset="1">807 1 16412,'-11'9'4453,"-17"21"-3110,20-21-830,-11 11-288,2 1 0,-16 23 0,28-37-220,1 0-1,-1 1 1,2 0-1,-1 0 0,1 0 1,0 0-1,1 0 1,0 1-1,0-1 1,-1 14-1,3-20-6,0-1 1,0 1-1,0 0 0,1 0 1,-1-1-1,0 1 0,0 0 1,1-1-1,0 1 0,-1 0 1,1-1-1,0 1 0,-1-1 1,1 1-1,0-1 0,0 1 1,0-1-1,0 0 0,1 1 1,-1-1-1,0 0 0,0 0 1,1 0-1,-1 0 0,1 0 1,-1 0-1,1 0 0,-1-1 1,1 1-1,0-1 0,-1 1 1,1-1-1,0 1 0,-1-1 1,1 0-1,0 0 0,0 0 1,-1 0-1,1 0 0,2 0 1,6-1-170,0 0 0,0 0 0,0-1 0,0 0 0,14-6 0,-6 1-64,0-2-1,0 0 0,-1 0 0,0-2 0,-1 0 0,17-15 0,11-12-260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2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21 303 16083,'-5'15'747,"1"0"1,0 0-1,1 1 0,-1 25 0,4-37-630,0 1 0,0-1 0,0 1 0,1-1 1,0 1-1,0-1 0,0 1 0,0-1 0,1 0 0,0 1 1,-1-1-1,2 0 0,-1 0 0,0 0 0,1 0 0,0-1 1,0 1-1,0-1 0,7 6 0,-4-4-77,0-1 1,0 0-1,1-1 1,-1 0-1,1 0 0,0 0 1,0-1-1,0 0 1,0 0-1,1 0 0,-1-1 1,13 0-1,-16-1-65,0 0 0,-1 0-1,1-1 1,-1 1 0,1-1-1,-1 0 1,1 0 0,-1 0-1,0 0 1,1 0 0,-1-1-1,0 0 1,0 0 0,0 0-1,0 0 1,0 0 0,-1 0-1,1-1 1,-1 1 0,1-1-1,-1 0 1,0 0 0,0 0-1,0 0 1,0 0 0,-1 0-1,3-7 1,0-6-144,0 0 0,-2-1 0,0 1 0,0-1 0,-2 0 0,-1-19 0,-3-27-198</inkml:trace>
  <inkml:trace contextRef="#ctx0" brushRef="#br0" timeOffset="1">109 0 14699,'-12'11'1825,"3"-2"-865,1-3-344,2-2 1064,3-1 601,3 0-1473,5-3-296,-1 0-232,4 0-640,-3-2-440,1-2 680,-3-4-128,4 2-72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2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94 352 15027,'0'1'301,"-1"0"-1,1 1 1,-1-1 0,1 1-1,-1-1 1,0 0-1,0 1 1,1-1 0,-1 0-1,0 1 1,0-1-1,0 0 1,-1 0 0,1 0-1,0 0 1,0 0-1,0 0 1,-3 0 0,-13 15 635,9-5-720,0 0 0,1 1 0,0 0 0,-7 18 0,12-24-163,-1 1-1,1 0 0,0-1 0,1 1 1,0 0-1,0 0 0,0 0 0,1 1 1,0-1-1,1 9 0,-1-14-39,0-1 0,1 1 0,-1-1 0,1 1 0,-1-1 0,1 1 0,-1-1-1,1 1 1,0-1 0,0 0 0,-1 1 0,1-1 0,0 0 0,0 0 0,0 0 0,1 0 0,-1 0-1,0 0 1,0 0 0,1 0 0,-1 0 0,0 0 0,1 0 0,-1-1 0,1 1 0,-1-1-1,1 1 1,-1-1 0,1 0 0,-1 1 0,1-1 0,-1 0 0,1 0 0,-1 0 0,1 0 0,0 0-1,-1-1 1,1 1 0,-1 0 0,1-1 0,1 0 0,6-1 19,-1-1 0,1-1 1,-1 1-1,0-1 0,14-9 0,-5 0-9,0 0 0,-2-1 0,1-1 0,-2 0 0,0-1 0,-1 0-1,0-1 1,-1-1 0,-1 0 0,-1 0 0,11-29 0,-21 47-25,1-1 1,-1 1-1,0-1 1,1 1 0,-1-1-1,0 1 1,0-1-1,1 1 1,-1-1-1,0 0 1,0 1-1,0-1 1,0 1-1,0-1 1,0 0-1,0 1 1,0-1-1,0 1 1,0-1-1,0 0 1,0 1 0,0-1-1,-1 1 1,1-1-1,0 1 1,-1-2-1,0 3-1,0 0-1,0-1 0,0 1 1,1 0-1,-1-1 1,0 1-1,0 0 1,0 0-1,1 0 0,-1 0 1,0 0-1,1 0 1,-1 0-1,0 2 1,-5 7-5,2 1 0,-1 0 1,1 0-1,1 0 1,0 1-1,-2 14 1,4-18 15,0 0 0,0-1-1,1 1 1,0 0 0,1-1 0,-1 1 0,1 0-1,1-1 1,0 1 0,5 12 0,-6-16 4,1-1 0,0 0-1,0 0 1,1 0 0,-1 0 0,1-1 0,-1 1 0,1 0 0,0-1 0,0 0 0,0 0-1,0 0 1,0 0 0,1 0 0,-1-1 0,1 1 0,-1-1 0,1 0 0,-1 0 0,1 0-1,-1-1 1,1 1 0,0-1 0,0 0 0,-1 0 0,1 0 0,5-1 0,1-1 18,0 1 0,0-2 1,-1 1-1,1-1 0,-1-1 1,0 0-1,0 0 0,0 0 1,11-9-1,-3 0 12,0-1-1,-1-1 1,0 0 0,-2-2 0,0 1-1,0-2 1,-2 0 0,0 0-1,15-33 1,-16 25-16,0 0 0,-2 0 0,-1-1 0,-1-1 0,-1 1 0,-2-1 0,2-31 0,-6 52-22,0 0-1,0 0 0,-1 0 0,0 0 0,0 0 0,-1 0 0,-3-10 0,4 16-3,1 0 1,-1-1-1,1 1 0,-1 0 0,0 0 1,1 0-1,-1 0 0,0 0 0,0 0 1,0 0-1,0 0 0,0 0 1,0 1-1,0-1 0,0 0 0,0 1 1,0-1-1,-2 0 0,1 1 0,0-1 0,1 1 0,-1 1 0,1-1 0,-1 0 0,1 0 1,-1 1-1,1-1 0,-1 0 0,1 1 0,-1 0 0,1-1 0,-1 1 0,1 0 0,0 0 0,-1 0 0,1 0 0,0 0 0,-2 1 0,-4 5-2,0 1 0,1-1 1,0 1-1,0 0 0,1 0 0,0 1 0,0 0 0,1 0 0,0 0 0,1 0 1,-3 13-1,1-6-2,2 1 0,0 0 0,1 0 0,1 0 0,2 30-1,-1-36-59,2-1 0,0 1 0,0-1 0,1 0-1,0 1 1,1-1 0,0-1 0,1 1-1,0 0 1,9 12 0,-11-17 28,1-1-1,-1 1 1,1-1 0,0 0 0,0 0-1,1-1 1,-1 1 0,1-1-1,0 0 1,0 0 0,0-1 0,0 1-1,0-1 1,1 0 0,-1-1 0,1 1-1,-1-1 1,1 0 0,0 0-1,10-1 1,32-4-232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2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142 218 16083,'1'-3'343,"3"-43"1806,-4 45-2085,0 0 1,0-1 0,0 1 0,0 0-1,0 0 1,0 0 0,0 0-1,0-1 1,0 1 0,0 0 0,-1 0-1,1 0 1,-1 0 0,1 0-1,-1 0 1,1 0 0,-1 0 0,1 0-1,-1 0 1,0 0 0,0 0-1,1 0 1,-1 0 0,0 0 0,0 1-1,0-1 1,0 0 0,0 1 0,0-1-1,0 1 1,0-1 0,0 1-1,-2-1 1,1 1 33,0 1 0,0-1 0,-1 1 0,1-1 0,0 1 0,0 0 0,0 0 0,0 0 0,0 0 0,1 0 0,-1 0 0,0 1 0,0-1 0,1 1 0,-1-1 0,1 1 0,-1 0 0,1-1 0,-2 4 0,-23 39 530,24-40-578,-9 19 105,1 1 1,1 0-1,-10 41 1,15-47-126,1-1 0,1 1 0,1-1 0,0 1 0,1 0 0,3 19 0,-3-32-23,1 0 0,0 0-1,0-1 1,1 1 0,-1 0 0,1-1-1,0 1 1,0-1 0,0 0-1,1 0 1,0 0 0,5 7 0,-6-9-4,0-1 1,1 1-1,-1-1 0,0 1 1,0-1-1,1 0 1,-1 0-1,0 0 1,1 0-1,-1 0 0,1-1 1,-1 1-1,1-1 1,0 1-1,-1-1 1,1 0-1,-1 0 0,1 0 1,0 0-1,-1-1 1,1 1-1,-1-1 1,1 0-1,4-1 1,2-2-49,0-1 1,-1 0 0,1 0 0,-1 0 0,0-1 0,-1 0 0,0-1 0,0 0 0,0 0 0,-1 0 0,1-1 0,8-16 0,2-5-468,-1-1 1,16-43-1,-20 43-220,-1 0-1,-1-1 0,-2 0 0,-1 0 0,-2-1 0,2-35 0,-9 55-104,-4 17 504,-2 17 332,6-16 43,0 2 118,0-1 0,0 0 0,1 1 0,-1 0 0,2-1 0,-1 1 0,1-1 0,1 1 0,-1 0 0,3 10 0,1 1 239,-1 0 0,2 31 0,-5-38-206,1 0-1,0 0 1,1 0-1,0 0 1,0-1-1,2 1 0,-1-1 1,1 1-1,9 15 1,-12-25-138,1 0 0,-1 0 0,0 0 0,1 0 0,-1-1 0,1 1 1,0 0-1,0-1 0,-1 0 0,1 1 0,0-1 0,0 0 0,0 0 0,1 0 0,-1 0 0,0 0 1,0 0-1,0-1 0,1 1 0,2 0 0,-1-1 9,-1-1 1,1 1 0,-1-1-1,1 1 1,-1-1-1,1 0 1,-1 0-1,0-1 1,1 1-1,-1-1 1,0 1-1,3-4 1,4-2 81,0 0 1,-1-1 0,-1-1 0,1 0 0,-1 0-1,12-19 1,-7 7-9,-2 0 0,-1-1 0,-1 0 0,0-1 0,-2 0-1,0 0 1,-2-1 0,-1 0 0,3-43 0,-10 27-49,3 39-87,0 0 0,0 0 0,0 0 0,-1 0 0,1 0 0,0 0-1,-1 0 1,1 0 0,0 0 0,-1 0 0,1 0 0,-1 0 0,0 0 0,1 0 0,-1 0-1,0 1 1,1-1 0,-1 0 0,0 0 0,0 1 0,0-1 0,0 1 0,1-1 0,-1 0-1,0 1 1,0 0 0,0-1 0,0 1 0,0 0 0,0-1 0,-1 1 0,1 0 0,-2 0-1,2 0-1,-1 1-1,1-1 1,-1 1-1,1 0 0,0 0 1,-1 0-1,1-1 0,0 1 1,-1 0-1,1 1 1,0-1-1,0 0 0,0 0 1,0 0-1,0 1 1,0-1-1,0 1 0,0-1 1,1 0-1,-1 1 0,0 1 1,-11 35-23,12-38 23,-2 10-4,0 0-1,1 0 0,0 0 1,0 0-1,1 0 1,0 0-1,1 0 0,4 18 1,-4-25 3,-1 1 0,2-1 0,-1 0 0,0 1 1,1-1-1,-1 0 0,1 0 0,0 0 0,0 0 1,0 0-1,0 0 0,1 0 0,-1-1 1,1 1-1,0-1 0,0 0 0,0 0 0,0 0 1,0 0-1,0 0 0,0-1 0,0 1 0,1-1 1,-1 0-1,1 0 0,-1 0 0,6 0 0,-3-1 3,0 0-1,0 0 1,0 0-1,0-1 1,-1 0-1,1-1 0,0 1 1,0-1-1,-1 0 1,1-1-1,-1 1 1,1-1-1,-1 0 0,0 0 1,0-1-1,6-6 1,4-3 12,0-2 0,-1 1 1,17-26-1,43-78 48,-64 101-64,-10 17 1,0-1 1,-1 1 0,1 0-1,0 0 1,0 0-1,0 0 1,0 0-1,0 0 1,0-1 0,0 1-1,0 0 1,0 0-1,0 0 1,0 0-1,0 0 1,1 0 0,-1 0-1,0-1 1,0 1-1,0 0 1,0 0 0,0 0-1,0 0 1,0 0-1,0 0 1,0 0-1,0 0 1,0-1 0,0 1-1,1 0 1,-1 0-1,0 0 1,0 0 0,0 0-1,0 0 1,0 0-1,0 0 1,0 0-1,1 0 1,-1 0 0,0 0-1,0 0 1,0 0-1,0 0 1,0 0-1,0 0 1,0 0 0,1 0-1,-1 0 1,0 0-1,0 0 1,0 0 0,0 0-1,0 0 1,0 0-1,1 0 1,-1 0-1,0 0 1,0 0 0,0 0-1,0 1 1,0-1-1,0 0 1,0 0 0,1 12-16,-5 23-1,4-34 17,-6 44-3,0 51 1,6-80 14,0-1 1,1 1-1,1-1 1,1 0-1,0 0 1,1 0-1,6 17 0,-8-28-11,0 0-1,0 0 0,0-1 0,0 1 0,1-1 0,-1 0 0,1 0 0,0 0 0,4 4 0,-6-6-23,0 0-1,0-1 1,0 1-1,-1-1 0,1 1 1,0-1-1,0 0 1,0 1-1,0-1 1,0 0-1,0 0 0,0 0 1,0 0-1,0 1 1,0-1-1,0 0 0,0-1 1,0 1-1,0 0 1,0 0-1,0 0 0,0-1 1,0 1-1,0 0 1,0-1-1,0 1 0,0-1 1,-1 1-1,1-1 1,0 1-1,0-1 0,0 0 1,-1 1-1,1-1 1,0 0-1,-1 0 1,1 0-1,-1 1 0,1-1 1,-1 0-1,1 0 1,0-2-1,2-4-177,0 1 1,0-1-1,-1 0 1,0-1-1,0 1 1,-1 0-1,0-1 1,0 1-1,-1-1 1,0-8 0,-2-15-238,-6-34 0,8 61 374,-12-65-739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2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15595,'-3'-1'1353,"0"7"-953,3 6-168,6 0 584,3 0-288,2-2-2136,1 2 1656,0 0-256,2 2-176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2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 18924,'-22'-2'433,"0"2"0,0 1 1,0 0-1,0 2 0,0 0 0,1 2 0,-1 0 0,1 1 0,-27 13 1,47-19-425,-1 1 0,1-1 0,0 1 0,0-1 0,0 1 0,0 0 1,0 0-1,0-1 0,0 1 0,0 0 0,0 0 0,0 0 0,0 0 1,1 0-1,-1 0 0,0 0 0,0 3 0,1-4-8,0 1 0,0-1 1,0 1-1,0 0 0,0-1 0,0 1 0,1-1 1,-1 1-1,0-1 0,0 1 0,1-1 0,-1 1 1,0-1-1,1 1 0,-1-1 0,1 1 0,-1-1 1,0 1-1,1-1 0,-1 0 0,1 1 0,-1-1 1,1 0-1,-1 1 0,2-1 0,3 3-11,1-1-1,0 0 1,0 0 0,0 0-1,9 0 1,84 4-123,-4-1 94,-84-4 42,0 1 1,0 0-1,-1 1 1,1 0-1,-1 1 1,13 6-1,-20-9 0,0 0-1,-1 1 1,1 0-1,-1-1 1,0 1-1,0 0 1,1 0 0,-1 0-1,0 1 1,-1-1-1,1 0 1,0 1 0,-1-1-1,1 1 1,-1 0-1,0-1 1,1 5 0,-1-3 12,0 0 1,0 1-1,-1-1 1,0 1-1,0-1 1,0 0-1,0 1 1,-1-1-1,0 1 1,-2 5 0,-1 4 98,-2 0 0,0-1 1,-1 1-1,0-1 1,-15 20-1,9-16 117,0-1 1,-23 21-1,29-30-135,-1 0 1,0-1 0,0 0-1,-1-1 1,1 0 0,-1 0-1,-11 4 1,18-8-96,-1 0-1,1 0 1,0-1 0,-1 1-1,1-1 1,0 1 0,-1-1-1,1 0 1,-1 0 0,1 0-1,-1 0 1,1 0 0,0-1-1,-1 1 1,1-1 0,-1 1-1,-3-3 1,5 2-58,-1 0 0,0 0 0,1-1 0,-1 1 0,1-1 0,-1 1 0,1-1 0,0 0 0,0 1 0,0-1-1,0 0 1,0 0 0,0 0 0,0 0 0,1 1 0,-2-5 0,1-1-81,0-1 0,0 1-1,1-1 1,0 1 0,0-1 0,1 0-1,0 1 1,0-1 0,5-11 0,14-32-370,10-1-171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2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17372,'5'-10'1840,"0"7"-1200,1 3-240,3 11 857,0 3-177,3 13-408,1 6-216,5 8-312,0 3-40,5 5-224,-3-1-64,-1-10-384,-1-4-224,-4-18 1872,-4-9-1200,-3-21-40,-6-9-88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4:2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295 615 17700,'-1'0'79,"1"-1"1,0 1 0,0 0-1,0-1 1,0 1 0,-1 0-1,1-1 1,0 1-1,0 0 1,-1-1 0,1 1-1,0 0 1,-1-1 0,1 1-1,0 0 1,-1 0-1,1-1 1,-1 1 0,1 0-1,0 0 1,-1 0 0,1 0-1,-1-1 1,1 1 0,0 0-1,-1 0 1,1 0-1,-1 0 1,1 0 0,-1 0-1,1 0 1,0 0 0,-1 0-1,1 0 1,-1 1-1,1-1 1,-1 0 0,1 0-1,0 0 1,-1 0 0,1 1-1,-1-1 1,-19 8 921,-4 3-485,2 1 0,-1 1 0,2 1 0,0 1 0,-27 24 0,47-38-513,-1 0 0,1 0-1,0 0 1,0 1 0,0-1 0,0 0-1,1 0 1,-1 0 0,0 1-1,0-1 1,1 0 0,-1 1-1,1-1 1,-1 1 0,1-1-1,-1 0 1,1 1 0,0-1 0,0 1-1,0-1 1,0 1 0,0-1-1,0 2 1,1-1-7,0 0 1,0-1-1,0 0 0,0 1 1,0-1-1,0 1 0,0-1 0,0 0 1,1 0-1,-1 0 0,1 0 1,-1 0-1,0 0 0,1 0 1,0 0-1,-1-1 0,1 1 0,-1 0 1,4 0-1,25 6-159,0-1 0,0-1 0,54 0 0,-58-4 59,0 0 0,0 2-1,0 1 1,0 0 0,46 17-1,-70-20 100,1 0-1,0 0 0,-1 0 0,0 1 0,1-1 0,-1 1 1,0 0-1,0 0 0,0 0 0,0 0 0,0 0 0,3 4 1,-4-5 10,-1 1-1,1 0 1,0-1 0,-1 1 0,1 0 0,-1 0 0,0 0 0,1-1 0,-1 1 0,0 0 0,0 0-1,0 0 1,-1 0 0,1-1 0,0 1 0,-1 0 0,1 0 0,-1-1 0,1 1 0,-1 0 0,-1 2-1,-3 4 34,0 0 0,0-1 0,-1 1 0,0-1 0,0 0 0,-1 0-1,0-1 1,-11 8 0,0-1 67,1-2 0,-35 17 1,43-23-119,-1-1 1,-1-1 0,1 1 0,0-1-1,-1-1 1,0 0 0,1-1-1,-1 0 1,0 0 0,0-1 0,0-1-1,0 0 1,1 0 0,-1-1 0,0 0-1,1-1 1,0 0 0,-1-1-1,-13-7 1,-36-23-88</inkml:trace>
  <inkml:trace contextRef="#ctx0" brushRef="#br0" timeOffset="1">48 0 18220,'8'2'1608,"-10"13"-1144,-4 2-192,-1 0 505,0 2-833,-2 1 208,-5-1-40,4-7-184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1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17764,'2'-5'755,"9"-17"1969,-11 21-2699,0 1 0,0 0 1,1 0-1,-1 0 0,0 0 1,0 0-1,0 0 0,0-1 1,0 1-1,0 0 0,0 0 0,1 0 1,-1 0-1,0 0 0,0 0 1,0 0-1,0 0 0,0 0 1,1-1-1,-1 1 0,0 0 1,0 0-1,0 0 0,0 0 0,0 0 1,1 0-1,-1 0 0,0 0 1,0 0-1,0 0 0,0 0 1,1 0-1,-1 0 0,0 0 0,0 1 1,0-1-1,0 0 0,1 0 1,-1 0-1,4 13 693,-2 29-364,-1 0 0,-3-1 0,-13 84 0,5-44-22,-12 81 459,21-144-490,1-18-293,0 0-1,0 1 1,0-1 0,0 0 0,0 0 0,0 0 0,0 0-1,0 0 1,0 0 0,0 0 0,0 0 0,0 0 0,0 1-1,0-1 1,0 0 0,0 0 0,0 0 0,0 0 0,0 0-1,0 0 1,1 0 0,-1 0 0,0 0 0,0 0 0,0 0-1,0 0 1,0 0 0,0 1 0,0-1 0,0 0 0,0 0-1,0 0 1,1 0 0,-1 0 0,0 0 0,0 0 0,0 0-1,0 0 1,0 0 0,0 0 0,0 0 0,0 0 0,0 0-1,1 0 1,-1 0 0,0 0 0,0 0 0,0 0 0,0 0-1,0 0 1,0-1 0,0 1 0,0 0 0,0 0 0,0 0 0,1 0-1,-1 0 1,0 0 0,0 0 0,0 0 0,0 0 0,0 0-1,0 0 1,2-3 64,0 0 0,-1 1 1,1-1-1,-1 0 0,0 0 0,0 0 0,1-4 0,10-42 133,-3-1 0,-1-1 0,-3 1 1,-2-70-1,0 129-232,1 0 0,0 0 0,0-1 0,1 0 0,0 0 1,0 0-1,9 9 0,-11-13 23,1-1 1,0 1-1,0-1 0,0 0 1,0 0-1,0 0 0,1 0 0,-1-1 1,1 1-1,0-1 0,0-1 1,0 1-1,0-1 0,0 0 1,0 0-1,0 0 0,0 0 1,11-1-1,-8-1 5,0 0 0,0-1 0,0 1 0,0-2 0,0 1 0,0-1 0,0 0 0,-1-1 0,1 1 0,-1-1 0,10-8 0,-11 7 6,0 0-1,0 0 1,0-1 0,0 0-1,-1 0 1,0 0-1,0-1 1,-1 0-1,0 0 1,0 0 0,5-13-1,-7 15 1,-1 0-1,0 0 1,0 0-1,0 0 0,-1 0 1,1 0-1,-1 0 1,0 0-1,-1 0 1,1 0-1,-1 0 1,0 0-1,0 0 1,-1 0-1,0 0 1,1 0-1,-2 1 1,1-1-1,-4-5 1,5 8-9,0 0 1,1 1-1,-1-1 0,0 1 1,0-1-1,-1 1 1,1-1-1,0 1 1,0 0-1,-1 0 1,1-1-1,-1 1 0,1 0 1,-1 0-1,1 0 1,-1 1-1,0-1 1,1 0-1,-1 1 1,0-1-1,0 1 1,0-1-1,1 1 0,-1 0 1,0 0-1,0 0 1,0 0-1,1 0 1,-1 0-1,0 0 1,0 1-1,0-1 1,1 1-1,-1-1 0,0 1 1,0 0-1,1-1 1,-1 1-1,1 0 1,-1 0-1,1 0 1,-1 0-1,1 1 0,-1-1 1,0 2-1,-5 4-11,0 1-1,0 0 0,1 0 1,0 1-1,0 0 1,-7 17-1,6-12 8,2 2 1,-1-1-1,2 0 1,0 1-1,1 0 1,0 0-1,0 27 1,3-37-6,0 1 0,0 0 0,1-1 0,-1 1 0,2-1 0,-1 0 0,1 1-1,0-1 1,0 0 0,1 0 0,-1 0 0,1 0 0,1 0 0,-1-1 0,1 0 0,0 1 0,0-1 0,1-1 0,-1 1 0,1-1 0,8 6 0,0-3-397,0 0 0,0-2 0,0 1 0,1-2 0,0 0 0,0 0 0,0-2 0,0 1 0,1-2 1,25 0-1,-16-1-411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0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4193 14571,'-1'-4'117,"-1"0"1,1-1-1,0 1 0,1 0 1,-1 0-1,1-1 0,-1 1 1,1 0-1,1-1 1,-1 1-1,0 0 0,1 0 1,0-1-1,0 1 0,0 0 1,1 0-1,0 0 0,-1 0 1,1 0-1,0 1 0,1-1 1,-1 0-1,1 1 0,0 0 1,-1-1-1,1 1 0,1 0 1,-1 1-1,7-5 0,1-1-79,1 1 1,0 1-1,0 0 0,0 1 0,1 0 0,-1 1 0,1 0 0,22-3 1,193-13-9,-108 12-19,59-2 90,344 23-1,-490-10-87,384 29 82,5-21-61,421-59-37,-590 29-1,1368-133 12,-588 35 1,-106 13-9,395-117 38,269-128-53,-390 63 31,249-235-15,-1329 469 3,393-173 30,-12-25 31,-382 185-49,358-201 53,-13-21 22,235-215 435,-272 158 24,-408 328-406,0-1-463,-1 0 0,19-22 0,-35 36 196,0-1 1,0 0 0,0 0 0,0 0-1,-1 0 1,1 0 0,-1 0 0,0-1 0,0 1-1,-1-1 1,0 1 0,1-1 0,-1 0-1,-1 1 1,1-1 0,-1 0 0,0-8-1,-1 10 76,1 0-1,-1 0 0,0 1 0,0-1 1,0 0-1,0 0 0,0 1 0,-1-1 0,1 1 1,-3-4-1,-1 2-90,0-1 1,0 1-1,-1-1 1,-6-3-1,12 8 136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0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81 13835,'1'-4'219,"2"-3"48,0 1-1,-1-1 1,0 1 0,0-1-1,-1 0 1,0 0 0,0 0-1,0-11 1,-1 18-241,0 0-1,0-1 1,0 1 0,0 0-1,0 0 1,0 0 0,0-1-1,0 1 1,-1 0-1,1 0 1,0 0 0,0-1-1,0 1 1,0 0 0,0 0-1,0 0 1,-1 0-1,1-1 1,0 1 0,0 0-1,0 0 1,0 0 0,-1 0-1,1 0 1,0 0 0,0 0-1,0-1 1,-1 1-1,1 0 1,0 0 0,0 0-1,-1 0 1,1 0 0,0 0-1,0 0 1,0 0-1,-1 0 1,1 0 0,0 0-1,0 0 1,0 0 0,-1 0-1,1 1 1,0-1-1,0 0 1,-1 0 0,1 0-1,-11 8 556,-12 17-230,1 1-1,2 1 1,1 0-1,-24 46 1,13-23-202,-56 92 33,-218 367 336,296-494-505,5-12-10,1 0 0,0 0 0,0 0 0,0 1 0,0-1 0,1 0 0,-1 1 0,1 0 0,0-1 1,0 1-1,0 0 0,1 0 0,-1-1 0,1 8 0,0-10-3,0 0 0,1 0 1,-1 0-1,1 0 0,-1 0 1,1 0-1,-1 0 1,1 0-1,0-1 0,-1 1 1,1 0-1,0 0 0,0-1 1,-1 1-1,1-1 0,0 1 1,0 0-1,0-1 0,0 0 1,0 1-1,0-1 0,0 1 1,0-1-1,0 0 0,0 0 1,0 0-1,0 0 0,0 0 1,0 1-1,0-2 0,0 1 1,0 0-1,2 0 0,43-10-29,-35 7 23,699-144-849,-587 129 747,10-10-75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0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17900,'1'-54'2322,"1"50"-1441,0 14-38,1 20 203,-2-3-667,24 232 849,-24-253-1215,0 4 9,1 0 0,0-1 0,6 15-1,-8-22-14,1-1-1,-1 1 1,1-1-1,0 0 0,-1 1 1,1-1-1,0 0 1,0 1-1,0-1 1,0 0-1,0 0 1,0 0-1,0 0 0,0 0 1,0 0-1,0 0 1,1 0-1,-1 0 1,0 0-1,1-1 0,-1 1 1,1-1-1,-1 1 1,1-1-1,-1 1 1,1-1-1,-1 0 1,1 0-1,-1 0 0,1 0 1,1 0-1,1-1 10,-1 0 0,1 0 0,-1-1-1,0 0 1,0 1 0,1-1 0,-1 0-1,-1-1 1,1 1 0,3-4 0,29-31 136,-35 37-150,44-58 375,42-71-1,0 1 332,-78 115-625,-6 9-46,1 0 0,0 1 0,-1-1-1,1 0 1,0 1 0,1 0-1,-1 0 1,1 0 0,-1 0-1,1 0 1,4-2 0,-7 5-29,-1 0 1,1 0-1,-1-1 0,1 1 1,-1 0-1,1 0 0,0 0 1,-1 0-1,1 0 0,-1 0 1,1 0-1,-1 0 0,1 0 1,-1 1-1,1-1 0,0 0 1,-1 0-1,1 0 0,-1 1 1,1-1-1,-1 0 0,0 1 1,1-1-1,-1 0 0,1 1 1,-1-1-1,1 0 0,-1 1 1,0-1-1,1 1 0,-1-1 1,0 1-1,0-1 0,1 1 1,-1-1-1,0 1 0,0-1 1,0 1-1,1-1 0,-1 1 1,0 0-1,0-1 1,0 1-1,4 32 126,-3-24-98,4 72 21,5 33-28,-10-113-42,0 0 0,0 0 1,0 0-1,0 0 1,0 0-1,0 0 1,0 0-1,1 1 0,-1-1 1,0 0-1,1 0 1,-1-1-1,1 1 1,-1 0-1,1 0 0,0 0 1,-1 0-1,1 0 1,0 0-1,-1-1 1,1 1-1,0 0 0,1 0 1,-1-1-24,0 0 1,0-1 0,0 1-1,1-1 1,-1 1-1,-1-1 1,1 0-1,0 1 1,0-1-1,0 0 1,0 0 0,0 0-1,-1 1 1,1-1-1,0 0 1,-1 0-1,1 0 1,0 0-1,-1 0 1,1 0 0,-1-2-1,16-28-1004,12-23 382,-8 25 146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0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0 576 15211,'6'9'2182,"-5"-7"-2041,1 0 0,-1 0 0,0-1 0,0 1 0,1 0 0,-1-1 0,1 1 0,-1-1 0,1 0 0,0 1 0,0-1 0,-1 0 0,1 0 0,0 0 0,0 0 0,0-1 0,0 1-1,0 0 1,0-1 0,0 1 0,0-1 0,1 0 0,-1 0 0,0 0 0,0 0 0,0 0 0,0 0 0,0-1 0,0 1 0,0 0 0,1-1 0,-1 0 0,0 0 0,-1 1 0,3-2 0,0-1 31,0 0 1,0 0-1,0-1 0,-1 1 1,1-1-1,-1 0 1,0 0-1,0 0 0,0 0 1,-1 0-1,1-1 1,-1 1-1,3-10 0,-3 6-17,1 1 0,-1-1-1,-1 0 1,0 0-1,0 0 1,0 0 0,-1 0-1,0 0 1,-1 0-1,0 0 1,0 0 0,-1 0-1,0 0 1,0 1 0,-4-10-1,6 16-136,-1 0-1,1-1 1,-1 1-1,0 0 1,1 0-1,-1 0 1,0 0-1,0 0 1,0 0-1,0 0 0,0 0 1,0 0-1,0 0 1,0 0-1,0 0 1,0 1-1,0-1 1,0 0-1,-1 1 1,1-1-1,0 1 1,0-1-1,-1 1 1,1 0-1,0 0 1,-1 0-1,1-1 1,-1 1-1,1 0 1,0 1-1,-1-1 1,0 0-1,-1 1-2,0 0 0,1 1 0,-1-1 0,1 0-1,0 1 1,0 0 0,-1-1 0,1 1 0,0 0 0,0 0 0,0 0 0,1 0-1,-1 1 1,1-1 0,-3 4 0,-2 8-9,1 0 0,0 0 0,1 1 0,1-1 0,0 1 0,1 0 0,0 0 0,2 0 0,-1 0 1,2 0-1,0-1 0,5 25 0,-6-37-6,1 0 0,-1 1 0,1-1 0,-1 0 0,1 0 0,0 1 0,0-1 0,0 0 0,0 0 0,0 0 0,0 0 0,1 0 0,-1 0 0,1 0 0,0-1 0,-1 1 0,1-1 0,0 1 0,0-1 0,0 1 0,0-1 0,0 0 0,0 0 0,0 0 0,0 0 0,1 0 0,-1-1 0,0 1 0,0-1 0,1 1 0,-1-1 0,0 0 0,1 0 0,-1 0 0,1 0 0,-1 0 0,3-1 0,3-1 3,0-1-1,-1 1 1,0-1-1,0-1 1,0 1-1,0-1 1,0 0-1,-1-1 1,12-10-1,-1-2 21,0-1 1,-1-1-1,-1-1 0,-1 0 0,0-1 1,9-22-1,-9 15 7,-1-1 0,-2 0 0,-1-1 0,9-40 0,-17 56-32,0 9 2,-1 0 1,0 0-1,-1 0 0,1 0 1,-1 0-1,-1-8 0,-6 40 8,1 2-11,1 0-1,2 1 0,1 0 0,1 0 1,6 58-1,-5-85 6,0 0 1,1-1-1,-1 1 1,1 0-1,0-1 1,0 1-1,0 0 0,0-1 1,0 1-1,1-1 1,-1 0-1,1 1 1,0-1-1,-1 0 1,1 0-1,0 0 1,0 0-1,5 3 1,-5-4 1,0-1 0,0 0 0,0 1 0,0-1 0,1 0 1,-1 0-1,0 0 0,0 0 0,0 0 0,0-1 0,1 1 0,-1-1 1,0 1-1,0-1 0,0 0 0,0 0 0,0 0 0,0 0 1,0 0-1,-1 0 0,1-1 0,0 1 0,-1-1 0,4-2 0,7-8 32,-1 0 0,0-1 0,0 0 0,-2-1 0,1 0 0,-2-1 0,0 0 0,10-25 0,-3-2 47,-1-1 0,8-45 0,-18 68-43,2-30 0,-7 72-79,-1 10 33,1-1 0,4 42 1,-1-60 0,0 0 0,1 0 1,1 0-1,0-1 0,0 1 0,9 16 1,-12-27 5,1 0 0,-1 1 0,0-1 1,1 0-1,-1 0 0,1 0 0,0 0 0,0 0 0,0 0 1,0 0-1,0-1 0,0 1 0,0-1 0,1 1 1,-1-1-1,0 0 0,1 0 0,-1 0 0,1 0 0,-1-1 1,1 1-1,0 0 0,-1-1 0,1 0 0,-1 0 1,1 0-1,0 0 0,-1 0 0,1 0 0,0-1 0,-1 1 1,1-1-1,-1 0 0,1 0 0,-1 0 0,1 0 1,-1 0-1,5-3 0,1-2 3,0 1 1,-1-1-1,1-1 1,-1 1 0,0-2-1,-1 1 1,1 0-1,-1-1 1,-1 0-1,0-1 1,7-15-1,-4 8 30,-2 0 1,0 0-1,-1-1 0,0 0 1,3-32-1,-6 33 12,-2-1 0,0 0 1,0 0-1,-5-22 0,5 34-29,-1-1 0,0 1 0,-1-1 0,0 1 0,0-1 0,0 1 1,0 0-1,-1 0 0,0 0 0,0 0 0,0 0 0,0 1 0,-1-1 0,0 1 0,0 0 0,-5-4 0,8 7-35,1 1-1,0 0 1,0 0-1,-1 0 0,1 0 1,0 0-1,0 0 1,-1 0-1,1 0 0,0 0 1,-1 0-1,1 0 0,0 0 1,0 0-1,-1 0 1,1 0-1,0 0 0,-1 0 1,1 0-1,0 0 1,0 0-1,-1 0 0,1 0 1,0 0-1,0 0 0,-1 1 1,1-1-1,0 0 1,0 0-1,0 0 0,-1 1 1,1-1-1,0 0 1,0 0-1,0 0 0,0 1 1,-1-1-1,1 0 0,0 0 1,0 1-1,0-1 1,0 0-1,0 0 0,0 1 1,0-1-1,0 0 1,0 1-1,0-1 0,0 0 1,0 0-1,0 1 1,-2 20-1317,1-15 1124,-1 2-240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0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16227,'1'20'3737,"-1"-14"-3125,8 91 4222,-6-87-4725,0 0-1,0 0 1,1 0 0,0 0 0,1 0 0,0-1-1,7 13 1,-10-20-104,0 0 0,0-1 0,0 1 0,0 0 0,0-1-1,0 1 1,1-1 0,-1 0 0,1 1 0,-1-1 0,1 0 0,-1 0-1,1 0 1,0 0 0,-1 0 0,1 0 0,0 0 0,0-1 0,0 1 0,0-1-1,0 1 1,0-1 0,0 0 0,0 1 0,0-1 0,0 0 0,-1 0-1,1-1 1,0 1 0,0 0 0,0-1 0,0 1 0,0-1 0,0 0-1,0 1 1,0-1 0,-1 0 0,1 0 0,0 0 0,-1 0 0,1-1-1,-1 1 1,1 0 0,2-4 0,1-1 3,1-2 0,-1 1 0,-1-1 0,1 1 0,-1-1 0,0-1 0,-1 1 0,3-9 0,14-74 116,-15 63-71,-5 27-51,0 0 0,0 1 0,1-1 0,-1 0 0,0 1 0,0-1 0,0 0 0,0 1 0,0-1 0,1 1 0,-1-1 0,0 1-1,1-1 1,-1 0 0,0 1 0,1-1 0,-1 1 0,0-1 0,1 1 0,-1 0 0,1-1 0,6 9 9,3 32-30,-8-32 15,4 17-24,-4-13 9,1-1 1,0 1 0,1-1-1,0 0 1,8 15-1,-12-26 3,1 1-1,-1 0 0,1-1 0,-1 1 1,1-1-1,-1 1 0,1 0 1,-1-1-1,1 1 0,-1-1 0,1 0 1,0 1-1,-1-1 0,1 1 0,0-1 1,-1 0-1,1 1 0,0-1 1,0 0-1,-1 0 0,1 0 0,0 0 1,0 0-1,0 0 0,-1 0 0,1 0 1,0 0-1,0 0 0,-1 0 1,1 0-1,0 0 0,0 0 0,-1-1 1,1 1-1,0 0 0,0-1 0,-1 1 1,2-1-1,1-1-6,-1 0 0,1 0 1,-1 0-1,0-1 0,0 1 0,0-1 0,0 1 1,0-1-1,2-3 0,12-31-140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0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 21020,'0'-6'1640,"-2"5"-628,-9 13-224,-12 29 380,16-22-887,1 1-1,1 1 1,1-1 0,-2 25-1,5-34-267,1 1-1,0-1 0,0 1 1,1-1-1,1 1 1,0-1-1,0 1 0,1-1 1,6 12-1,-8-20-12,0 0 0,0 0 1,1 0-1,0 0 0,0 0 0,0 0 0,0-1 0,0 1 0,0-1 0,0 0 1,1 1-1,-1-1 0,1 0 0,0 0 0,0-1 0,0 1 0,0-1 1,0 1-1,0-1 0,0 0 0,0 0 0,0 0 0,1 0 0,-1-1 0,0 1 1,0-1-1,1 0 0,-1 0 0,0 0 0,1-1 0,-1 1 0,0-1 1,1 1-1,-1-1 0,0 0 0,0-1 0,0 1 0,0 0 0,5-4 0,1-1 10,-2 0 0,1 0-1,0-1 1,-1 1 0,0-2-1,-1 1 1,0-1-1,0 0 1,-1 0 0,8-15-1,4-12 92,16-50-1,-19 46 16,-13 54-10,-5 40-84,-1 16-392,6 107 0,-1-175 199,1 1-1,-1-1 0,1 1 1,0-1-1,0 0 1,0 1-1,0-1 1,3 5-1,-4-7 150,1 0-1,-1-1 1,1 1 0,-1-1-1,1 1 1,0-1-1,-1 1 1,1-1 0,0 1-1,-1-1 1,1 1 0,0-1-1,0 0 1,-1 1 0,1-1-1,0 0 1,0 0-1,-1 0 1,1 0 0,0 1-1,0-1 1,0 0 0,-1 0-1,1-1 1,0 1 0,0 0-1,0 0 1,-1 0 0,1 0-1,0-1 1,0 1-1,-1 0 1,1-1 0,0 1-1,-1 0 1,1-1 0,1 0-1,18-14-573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0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19804,'32'-68'2643,"-23"56"-2152,-9 12-461,0 0-1,1 0 0,-1 0 1,0 0-1,0 0 0,1 0 1,-1 0-1,0 0 1,0 0-1,1 0 0,-1 0 1,0 0-1,0 0 0,1 0 1,-1 0-1,0 1 0,0-1 1,0 0-1,1 0 1,-1 0-1,0 0 0,0 0 1,1 0-1,-1 1 0,0-1 1,0 0-1,0 0 1,0 0-1,1 1 0,-1-1 1,2 4 183,0-1 0,-1 0 0,1 1 1,-1 0-1,0-1 0,1 5 0,45 312 1660,-36-218-1760,35 151 1,-45-247-88,1 1 1,0-1-1,0 0 1,1 0 0,0 0-1,4 5 1,-7-10-15,1 0 0,0 0 0,0 0 0,-1 0 0,1 0 0,0 0 0,0-1 0,0 1 0,0 0 0,0-1 0,0 1 0,0 0 0,0-1 0,1 1 0,-1-1 0,0 0 0,0 1 0,0-1 0,0 0 0,1 0 0,-1 0 0,0 0 0,0 0 0,1 0 0,-1 0 0,0 0 0,0 0 0,0-1 0,1 1 0,-1 0 0,0-1 0,0 1 0,0-1 0,0 1 0,0-1 0,0 0 0,0 1 0,0-1 0,0 0 0,0 0 0,1-1 0,12-12 133,-1 0-1,-1-1 1,0-1-1,13-23 0,-20 30-97,70-116 569,-5-3 0,83-217 0,-150 337-617,2-3-47,-1 0 0,0 0 1,0 0-1,-1 0 0,-1 0 1,0-1-1,1-15 0,-3 26 12,0 1 0,0-1 0,0 0 0,0 0 0,0 0 0,-1 0 0,1 0 0,0 1 0,0-1 0,0 0 0,-1 0-1,1 0 1,0 1 0,-1-1 0,1 0 0,-1 0 0,1 1 0,-1-1 0,1 0 0,-1 1 0,0-1 0,1 1 0,-1-1 0,0 1 0,1-1 0,-1 1 0,0-1 0,0 1-1,1 0 1,-1-1 0,0 1 0,0 0 0,0 0 0,1-1 0,-1 1 0,0 0 0,0 0 0,0 0 0,0 0 0,0 0 0,1 0 0,-1 0 0,0 1 0,0-1 0,0 0 0,0 0-1,1 1 1,-3 0 0,-2 1-80,1 0 0,-1 0 0,0 1 0,1 0 0,-9 7 0,-21 24-380,-4 11-168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0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18444,'16'28'1640,"-1"-1"-1192,2-1-176,6 0 513,1-4-449,10-14-760,3-8-313,-2-17 545,3-5-216,-3-7-136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0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35 438 15587,'-1'1'253,"0"0"0,0 0 0,0 0 0,0 0-1,1 0 1,-1 1 0,0-1 0,0 0 0,1 0-1,-1 0 1,0 1 0,1-1 0,-1 0 0,1 1-1,0-1 1,-1 1 0,1-1 0,0 0 0,0 1-1,0-1 1,0 1 0,0-1 0,0 0 0,1 3-1,-1-4-233,0 0-1,0 0 1,0 0-1,0 1 1,1-1-1,-1 0 1,0 0-1,0 0 1,0 0-1,0 1 1,1-1-1,-1 0 1,0 0-1,0 0 0,1 0 1,-1 0-1,0 0 1,0 0-1,0 0 1,1 0-1,-1 1 1,0-1-1,0 0 1,1 0-1,-1 0 1,0 0-1,0 0 1,1-1-1,-1 1 1,0 0-1,0 0 1,0 0-1,1 0 0,-1 0 1,0 0-1,0 0 1,1 0-1,-1 0 1,0-1-1,0 1 1,0 0-1,0 0 1,1 0-1,-1 0 1,0-1-1,0 1 1,0 0-1,0 0 1,0 0-1,1-1 1,-1 1-1,0 0 0,0 0 1,0 0-1,0-1 1,9-12 255,-2-1-54,-1-1 0,-1 0 0,0 0 1,-1 0-1,-1-1 0,0 1 1,-1-1-1,-1 0 0,0 1 0,-2-1 1,-2-24-1,3 38-182,0 0 0,-1 0 1,1 0-1,-1 0 0,0 0 1,1 0-1,-1 0 0,0 0 1,0 0-1,0 0 0,-2-1 1,3 2-30,-1 1 1,1-1 0,-1 1 0,1 0 0,-1-1-1,0 1 1,1 0 0,-1 0 0,1 0 0,-1-1-1,0 1 1,1 0 0,-1 0 0,1 0-1,-1 0 1,0 0 0,1 0 0,-1 0 0,0 0-1,1 0 1,-1 0 0,1 0 0,-1 1 0,0-1-1,1 0 1,-1 0 0,1 1 0,-1-1-1,1 0 1,-1 1 0,1-1 0,-1 0 0,1 1-1,-1-1 1,1 1 0,-1-1 0,1 1 0,0-1-1,-1 1 1,1-1 0,-1 2 0,-3 4 4,0 0 1,0 0-1,1 1 1,0-1 0,0 1-1,0 0 1,1 0-1,0 0 1,-2 12 0,0 9-17,0 33 0,3-50 5,0 6-4,1 0 0,0 0 0,5 30 0,-4-43-1,0 0 1,0 0-1,0-1 0,0 1 0,1 0 0,0-1 1,0 1-1,0-1 0,4 6 0,-5-8 1,1 1-1,0-1 0,-1 0 1,1 1-1,0-1 1,0 0-1,0 0 1,0 0-1,0 0 0,0 0 1,0-1-1,0 1 1,0 0-1,0-1 0,0 0 1,0 1-1,0-1 1,4 0-1,-1-1 2,1 0 0,-1 0 0,0 0 1,1-1-1,-1 1 0,0-1 0,0-1 0,0 1 0,-1-1 0,1 0 1,0 0-1,-1 0 0,0 0 0,0-1 0,5-4 0,4-7 8,0 0 0,19-30-1,-6 3 40,-3-1 0,-1-1-1,23-69 1,-43 108-68,-5 8 11,-4 15-4,-1 11-9,1 0 0,1 0 0,-2 50 0,8-74 25,0 0 0,0 0 1,0 0-1,1 0 0,1 8 1,-1-12 3,-1 0 0,0 0 0,1 0 0,-1 1 0,1-1 0,-1-1 0,1 1 0,-1 0 0,1 0 0,0 0 0,-1 0 0,1 0 1,0-1-1,0 1 0,0 0 0,0 0 0,0-1 0,-1 1 0,1-1 0,0 1 0,0-1 0,1 1 0,-1-1 0,0 0 0,0 1 0,0-1 0,0 0 0,0 0 1,0 0-1,0 0 0,0 0 0,0 0 0,2 0 0,3-2 17,-1 1-1,0-1 1,0 0 0,-1 0 0,1 0 0,0-1 0,-1 0-1,1 0 1,-1 0 0,0 0 0,0-1 0,0 0-1,-1 1 1,7-10 0,3-4 61,0-2 0,12-25-1,-6 9-47,-1-2 0,-2 0-1,-2-1 1,-2-1-1,-1 0 1,7-46 0,-19 81-120,-3 12 45,-4 16-5,7-21 38,-11 40-52,-11 82-1,21-111 57,2 0 0,0 0 0,0 0 0,1 0-1,1 0 1,0 0 0,1-1 0,0 1 0,1-1-1,8 18 1,6 2 5,2 0-1,36 47 0,-34-51-11,-1 1-1,-2 1 0,18 38 0,-27-46 10,-2 1 1,0 0-1,-2 0 0,7 47 0,-12-59 15,0 0-1,0 1 0,-1-1 1,-1 0-1,0 1 0,-1-1 1,0 0-1,-1 0 1,0 0-1,-1 0 0,-9 19 1,12-28-5,0-1 0,-1 0 1,1 1-1,-1-1 1,1 0-1,-1 0 1,0 0-1,0 0 0,0 0 1,0 0-1,0 0 1,0-1-1,-1 1 1,1-1-1,0 1 0,-1-1 1,1 0-1,-1 0 1,0 0-1,-3 0 1,3-1 1,0 0 0,0 0-1,-1 0 1,1-1 0,0 1 0,0-1 0,0 0 0,0 0 0,-1 0 0,1-1 0,1 1 0,-1 0 0,0-1 0,-4-3 0,-2-2 8,0-1-1,1 0 0,0 0 0,1-1 1,-1 1-1,2-2 0,-1 1 0,-7-16 1,8 10-138,-1 0 0,2-1 1,0 0-1,1 0 0,1-1 0,0 1 1,1-1-1,1 1 0,1-1 0,0 1 1,1-1-1,1 0 0,0 1 0,1 0 1,1-1-1,1 1 0,0 1 1,1-1-1,0 1 0,2 0 0,0 0 1,0 1-1,1 0 0,22-24 0,11-7-351,1-1-138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0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75 17300,'-6'52'4767,"0"-4"-3145,6-34-1385,0-1 0,1 1 0,1-1 0,0 0 0,1 0 0,0 0 0,7 17 0,-8-26-219,-1-1 0,0 1-1,1-1 1,0 0 0,0 1 0,0-1 0,0 0 0,1 0 0,-1 0 0,1-1-1,-1 1 1,1 0 0,0-1 0,0 0 0,0 0 0,1 0 0,-1 0 0,0 0-1,1-1 1,-1 1 0,1-1 0,-1 0 0,1 0 0,0 0 0,-1-1 0,1 1-1,0-1 1,0 0 0,0 0 0,3-1 0,3-1-9,0-1-1,0 0 1,0 0-1,-1-1 1,1-1-1,-1 1 1,0-2 0,0 1-1,-1-1 1,0 0-1,0-1 1,0 0 0,10-13-1,4-6 18,-1-1 0,32-53-1,-42 60-3,-9 13-25,2 1 1,-1 0-1,1 0 0,-1 0 1,2 1-1,-1-1 0,7-6 0,-11 12 2,1 0 0,-1 0 0,0 0 1,1 0-1,-1 0 0,1 0 0,-1 0 0,0 0 0,1 0 0,-1 0 0,0 1 0,1-1 0,-1 0 0,0 0 0,1 0 0,-1 0 0,0 0 0,0 1 0,1-1 0,-1 0 0,0 0 0,1 1 1,-1-1-1,0 0 0,0 0 0,1 1 0,-1-1 0,0 0 0,0 1 0,0-1 0,0 0 0,1 0 0,-1 1 0,0-1 0,0 1 0,0-1 0,0 0 0,0 1 0,0-1 0,0 0 1,0 1-1,0 0 0,4 17-14,-4-17 14,1 5-6,0 1 12,0-1 1,0 1 0,1-1-1,-1 1 1,6 10-1,-6-16 0,-1 0-1,1 0 1,-1 0-1,1 0 1,0 0-1,-1-1 1,1 1-1,0 0 1,0 0-1,0-1 1,-1 1-1,1-1 0,0 1 1,0-1-1,0 1 1,0-1-1,2 1 1,-1-1 2,-1 0 1,1 0 0,-1 0-1,1 0 1,-1 0 0,1-1 0,-1 1-1,1 0 1,-1-1 0,1 1-1,-1-1 1,1 0 0,-1 1-1,0-1 1,3-2 0,13-10 62,-1 0 1,-1-1 0,24-29-1,-20 22-23,24-21 0,-42 40-48,1 1 0,-1 0 0,0 0 1,1 0-1,-1 0 0,1 0 0,0 0 1,-1 0-1,1 0 0,0 1 0,-1-1 0,1 1 1,0-1-1,3 0 0,-5 2 1,1-1-1,0 0 1,0 1-1,-1-1 1,1 1 0,-1-1-1,1 1 1,0-1-1,-1 1 1,1-1 0,-1 1-1,1 0 1,-1-1-1,1 1 1,-1 0 0,0-1-1,1 1 1,-1 0-1,0 0 1,1-1 0,-1 1-1,0 0 1,0 0-1,0 0 1,0-1 0,0 1-1,0 0 1,0 0-1,0 0 1,0-1 0,0 1-1,0 0 1,-1 1-1,-8 84-1350,10-78 659,2-6-246,5-17-32,0-10 312,0-6-212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05:1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16011,'12'-14'663,"0"1"0,2 1-1,-1 0 1,2 1 0,-1 0-1,2 1 1,-1 1 0,1 1-1,27-11 1,-40 18-552,0 0 1,1 0-1,-1 0 0,0 0 1,1 0-1,-1 1 0,1 0 1,-1 0-1,1 0 0,5 1 1,-8-1-90,1 1 1,-1-1-1,0 1 1,0-1-1,0 1 1,0 0-1,0-1 1,-1 1-1,1 0 1,0 0-1,0 0 1,0 0-1,-1 0 1,1-1-1,0 2 1,-1-1-1,1 0 1,-1 0-1,1 0 1,-1 0-1,0 0 1,1 0-1,-1 0 1,0 1-1,0-1 1,0 0-1,0 0 1,0 0-1,0 0 1,0 1-1,0-1 1,0 0-1,-1 2 1,-3 19 69,-2-1 0,0 0 0,-1 0 0,-1-1 0,-13 26 0,-8 19 80,22-49-131,-15 46 100,21-58-128,0-1 0,1 1 1,-1 0-1,1-1 0,-1 1 1,1 0-1,0-1 0,1 1 1,-1-1-1,0 1 0,1 0 1,0-1-1,0 1 0,2 4 1,-2-7-7,0 1 1,0-1 0,1 0 0,-1 1-1,1-1 1,-1 0 0,1 0 0,-1 0-1,1 0 1,0 0 0,-1 0 0,1 0-1,0-1 1,0 1 0,-1-1 0,1 1-1,0-1 1,0 0 0,0 0 0,0 1-1,0-1 1,0 0 0,3-1 0,3 0 13,0 0 0,0 0 0,0-1 0,10-4 1,-4 1 6,-1-1 1,0-1-1,0 0 1,0-1 0,-1 0-1,-1-1 1,1 0-1,-1-1 1,-1 0 0,0-1-1,0 0 1,-1-1-1,8-13 1,-12 18 5,-1-1 0,1 0 0,-2 0 1,1 0-1,-1 0 0,0-1 0,0 1 0,-1-1 0,-1 0 0,1 0 1,-1 0-1,-1 0 0,1 0 0,-2 0 0,1 0 0,-1 1 0,-1-1 0,1 0 1,-2 0-1,1 1 0,-1-1 0,-6-11 0,8 17-12,-1 0 1,1 0-1,-1 0 0,0 0 0,0 0 0,0 0 1,0 1-1,-1-1 0,1 1 0,0 0 0,-1-1 0,0 1 1,-5-3-1,4 7-7,7 5-42,5 6-84,-2-7-80,1 0 0,-1-1 0,1 0-1,0 0 1,1 0 0,-1-1 0,1 0 0,12 4 0,-6-3-465,1-1 1,-1 0-1,31 4 1,-28-7 281,0-1-1,0 0 1,32-5-1,0-7-588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0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19884,'0'0'59,"1"0"-1,-1 0 1,1 1 0,-1-1-1,1 0 1,-1 0-1,1 0 1,-1 0 0,0 0-1,1 0 1,-1 1-1,1-1 1,-1 0 0,0 0-1,1 1 1,-1-1-1,0 0 1,1 1 0,-1-1-1,0 0 1,1 1-1,-1-1 1,0 0 0,0 1-1,1-1 1,-1 1-1,0-1 1,0 1 0,0-1-1,0 0 1,0 1-1,1-1 1,-1 1 0,0-1-1,0 1 1,0-1-1,0 1 1,0-1 0,-1 1-1,0 27 342,1-21-116,-3 42 450,3-1 0,2 0 0,2 1 0,15 74 0,0-44-535,3-2 1,33 75-1,-43-132 58,-6-20 39,-2-12-98,3-37 45,-4 0 0,-2-68-1,-1 116-242,0 0 0,0 0-1,-1 0 1,1 0-1,0 1 1,0-1-1,0 0 1,0 0 0,0 0-1,1 0 1,-1 0-1,0 0 1,0 0-1,0 0 1,1 0-1,-1 0 1,1 0 0,-1 0-1,1-1 1,10 12 3,6 8-32,-15-17 28,-1 0 0,0 0 1,1 0-1,-1-1 1,0 1-1,1-1 0,-1 1 1,1-1-1,-1 0 0,1 1 1,-1-1-1,1 0 0,-1 0 1,1 0-1,-1 0 0,1 0 1,-1 0-1,1 0 0,-1-1 1,1 1-1,-1-1 0,0 1 1,1-1-1,-1 1 0,1-1 1,-1 0-1,0 0 0,0 1 1,1-1-1,-1 0 0,0 0 1,0 0-1,0 0 1,0-1-1,0 1 0,0 0 1,0 0-1,-1-1 0,2-1 1,3-6 5,0-1 0,-1 0 0,0-1 1,3-14-1,-2 9 24,11-25-46,3 41 87,-11-3-60,-1 0-1,0-1 1,0 0-1,0 0 1,0 0-1,-1-1 1,1 0-1,7-9 1,2-3 0,23-31 0,-19 17 27,-19 29-33,0 0 0,0 0 0,0 0 0,0 0 0,0 0 0,-1 0 0,1 0 0,-1-1 0,0 1 0,1 0 0,-1 0 0,0 0 0,0-1 0,-1-1 0,1 3-2,0 1 1,0-1-1,-1 0 0,1 1 0,0-1 0,0 1 0,-1-1 1,1 1-1,0-1 0,-1 1 0,1-1 0,0 1 0,-1 0 1,1-1-1,-1 1 0,1 0 0,-1-1 0,1 1 0,-1 0 1,1-1-1,-1 1 0,1 0 0,-1 0 0,1 0 0,-1-1 1,1 1-1,-2 0 0,-17 4 19,-15 17-16,21-10-3,0 1-1,1 0 1,1 1 0,0 0 0,0 0-1,-9 19 1,15-24-1,0 0 1,1 1-1,0 0 0,0 0 0,1 0 0,0 1 1,1-1-1,0 1 0,0-1 0,1 1 0,0 0 1,1 11-1,0-19-1,1 1 1,-1-1-1,0 0 1,0 0-1,1 0 1,0 0-1,-1 0 1,1 0-1,0 0 1,0-1-1,0 1 1,0 0-1,0 0 1,0-1-1,1 1 1,-1 0-1,0-1 1,1 0-1,-1 1 0,1-1 1,0 0-1,0 0 1,-1 1-1,1-1 1,0-1-1,0 1 1,0 0-1,0 0 1,0-1-1,0 1 1,0-1-1,0 0 1,0 1-1,0-1 1,0 0-1,0 0 1,4-1-1,3 0 7,-1 0 0,0-1-1,1 0 1,-1-1 0,0 0-1,0 0 1,-1-1 0,9-4 0,10-9 9,30-26 1,-41 30-17,0 0-1,1 2 0,0 0 1,1 1-1,0 0 0,24-9 1,-39 18-1,0 0 0,0 1 0,0-1 1,0 0-1,0 1 0,1-1 0,-1 1 0,0 0 1,0 0-1,0 0 0,0 0 0,1 0 0,-1 0 0,0 1 1,0-1-1,0 1 0,0-1 0,0 1 0,1 0 1,-1 0-1,-1 0 0,1 0 0,0 0 0,0 0 1,0 0-1,0 1 0,-1-1 0,1 1 0,-1-1 0,1 1 1,-1 0-1,2 3 0,1 3 4,0 1-1,-1 0 1,-1 0-1,1 0 1,-2 0-1,2 13 1,3 10 29,-6-31-30,0 0 0,0-1 1,0 1-1,0-1 0,0 1 1,0-1-1,0 1 0,1-1 1,-1 1-1,0 0 0,0-1 1,0 1-1,1-1 0,-1 1 1,0-1-1,1 1 1,-1-1-1,0 0 0,1 1 1,-1-1-1,0 1 0,1-1 1,-1 0-1,1 1 0,-1-1 1,1 0-1,-1 0 0,1 1 1,-1-1-1,1 0 0,-1 0 1,1 0-1,0 1 1,-1-1-1,1 0 0,-1 0 1,1 0-1,-1 0 0,1 0 1,0 0-1,-1 0 0,1 0 1,0-1-1,0 0 8,1 1 0,-1-1-1,0 0 1,0 0 0,0 0 0,1 0 0,-1 0-1,0 0 1,0-1 0,-1 1 0,1 0-1,0 0 1,0-1 0,0 1 0,0-3 0,2-7 51,0 0 1,0 0-1,-2-1 1,1 1 0,-1-1-1,-1-16 1,-2 0 68,-7-41-1,6 51-110,-1 0 0,-1 0 0,-1 1 0,0 0 0,-1 0-1,-1 1 1,-12-20 0,24 39-200,-1 0 0,1 0 0,-1 0 0,1 0 0,0-1-1,0 1 1,0-1 0,1 0 0,-1 0 0,1-1 0,-1 1 0,1-1 0,-1 0-1,1 0 1,7 0 0,4 1-360,-1-1 0,1-1 0,0 0 1,15-3-1,4-2-357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0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 16516,'-4'-1'754,"0"-1"1,-1 1 0,1 1 0,0-1 0,-1 1 0,1 0 0,-1 0 0,1 0 0,0 0 0,-1 1 0,1-1-1,0 1 1,-1 1 0,-6 2 0,-17 11-985,21-12 388,10-7-416,-2 3 183,-1 1 0,0 0-1,0-1 1,1 1 0,-1 0-1,0 0 1,1-1 0,-1 1 0,0 0-1,0 0 1,1 0 0,-1 0-1,0-1 1,1 1 0,-1 0-1,1 0 1,-1 0 0,0 0-1,1 0 1,-1 0 0,0 0-1,1 0 1,-1 0 0,1 0-1,-1 0 1,0 0 0,1 0-1,-1 0 1,0 0 0,1 0-1,-1 1 1,0-1 0,1 0-1,-1 0 1,0 0 0,1 1-1,-1-1 1,0 0 0,0 0-1,1 1 1,-1-1 0,0 0-1,0 0 1,1 1 0,-1-1-1,0 0 1,0 1 0,0-1-1,0 0 1,1 1 0,0 5-556,-1 1-145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1 953 16956,'0'-3'635,"1"0"0,0 0 0,0 0 0,0 0 0,0 0 0,0 1 0,1-1 0,-1 0 0,1 1 1,2-4-1,25-30 1125,-22 27-1182,19-21 163,39-50-60,-59 71-670,-1 1-1,1-1 1,-1-1 0,-1 1-1,0-1 1,0 1 0,3-15-1,-8 10 27,-7 11 4,6 3-40,1 0 1,-1 1 0,1 0-1,-1-1 1,0 1 0,1 0-1,-1 0 1,1 0-1,0 0 1,-1 0 0,1 0-1,-3 3 1,-4 6-1,0 1-1,0 0 1,1 1 0,0-1-1,1 1 1,0 1 0,-3 13-1,6-17 0,0 0-1,0 0 1,1 1-1,1 0 0,-1-1 1,2 1-1,-1 0 0,1-1 1,1 1-1,2 15 1,-2-23-8,-1 0-1,0 0 1,1 0 0,-1 0 0,1 0 0,0-1 0,0 1 0,0 0 0,0 0-1,0-1 1,0 1 0,0-1 0,0 1 0,1-1 0,-1 1 0,1-1 0,-1 0-1,1 0 1,-1 1 0,1-1 0,3 1 0,-3-1-67,1-1 0,-1 0 0,1 1 0,-1-1 0,0 0 0,1-1 0,-1 1 0,1 0 0,-1-1 0,1 1 0,-1-1 0,0 0 1,0 1-1,1-1 0,1-2 0,6-2-386,0-1 1,-1 0-1,0-1 1,0 0-1,-1-1 1,10-11 0,4-7-1184,-2-1 1,25-44-1,27-66-2058,-56 106 3259,-8 16 337,6-14 603,0 0 1,14-45-1,-27 73-377,-1 0-1,1-1 1,-1 1-1,1-1 1,-1 1 0,0 0-1,0-1 1,0 1-1,1-1 1,-1 1-1,0-1 1,-1 1 0,1 0-1,0-1 1,-1-1-1,-7 2 1735,-9 9-126,-4 7-876,1 1 1,1 0 0,0 2 0,1 0 0,1 1 0,-21 32 0,35-48-798,1 1 0,-1-1 0,1 1 0,0 0 1,1-1-1,-1 1 0,0 0 0,1 0 0,-1 5 0,2-8-56,0 1 0,0-1 0,0 0 0,0 1 0,0-1 0,1 0 1,-1 1-1,0-1 0,1 0 0,-1 0 0,1 1 0,-1-1 0,1 0 0,0 0 0,0 0 0,-1 0 0,1 0 0,0 0 1,0 0-1,0 0 0,0 0 0,0 0 0,0 0 0,0 0 0,0-1 0,0 1 0,1-1 0,-1 1 0,0-1 0,0 1 0,2 0 1,17 4-237,1 0 0,0 0 1,0-2-1,0-1 1,1-1-1,20-1 0,31 2-322,-69-1 530,11-1-51,-1 1 1,0 0-1,0 2 0,0-1 0,0 2 1,-1 0-1,1 0 0,19 10 1,-32-13 81,1 0 0,-1 0 1,1 0-1,-1 0 0,1 0 1,-1 0-1,0 0 0,0 0 1,0 1-1,1-1 0,-1 0 1,0 1-1,-1-1 1,1 1-1,0-1 0,0 1 1,-1-1-1,1 1 0,-1 0 1,1-1-1,-1 1 0,1 0 1,-1-1-1,0 3 0,-1-1 11,1-1 0,-1 1 0,0 0 0,0-1-1,0 1 1,0-1 0,0 1 0,-1-1 0,1 0-1,-1 1 1,1-1 0,-1 0 0,-3 3 0,-2 2 37,-1-1 0,0 0 1,1 0-1,-2-1 1,1 0-1,-1-1 1,-14 6-1,19-8-53,1-1-1,-1 0 1,1-1-1,-1 1 1,0-1-1,1 1 1,-1-1-1,0 0 1,-6-1-1,9 1-27,-1-1 0,1 1 0,0-1 0,0 1 0,0-1 0,0 0 0,0 1 0,0-1 0,0 0-1,0 0 1,0 0 0,0 0 0,0 1 0,0-1 0,1 0 0,-1-1 0,0 1 0,1 0 0,-1 0 0,1 0 0,-1 0 0,1 0 0,-1-1-1,1 1 1,0 0 0,0 0 0,-1-1 0,1 1 0,0 0 0,0 0 0,0-1 0,1-1 0,1-17-496,1-1 1,1 1 0,8-28-1,0 4-128,51-253-2344,-46 198 3780,3-101 0,-23 158 899,3 42-1653,0 0 1,0 0-1,0 0 0,0 0 0,0 0 0,0 0 0,0 0 1,0 0-1,0 0 0,0 1 0,0-1 0,0 0 0,0 0 1,-1 0-1,1 0 0,0 0 0,0 0 0,0 0 0,0 0 1,0 0-1,0 0 0,0 0 0,0 0 0,0 0 0,0 0 1,0 0-1,-1 0 0,1 0 0,0 0 0,0 0 0,0-1 1,0 1-1,0 0 0,0 0 0,0 0 0,0 0 1,0 0-1,0 0 0,0 0 0,0 0 0,0 0 0,0 0 1,-1 0-1,1 0 0,0 0 0,0 0 0,0 0 0,0 0 1,0-1-1,0 1 0,0 0 0,0 0 0,0 0 0,-3 22 1137,1 21-754,2 0 0,2 1 0,2-1 1,15 70-1,2-27-332,40 104 0,-40-141-283,-114-226-553,-6-15 976,97 187-193,0 0 1,0 0-1,0 0 1,1 0-1,-1-8 1,2 12-17,-1-1 0,1 1-1,0 0 1,1 0 0,-1 0 0,0-1 0,0 1 0,0 0 0,1 0 0,-1 0 0,1-1 0,-1 1 0,1 0 0,-1 0 0,1 0-1,0 0 1,-1 0 0,1 0 0,0 0 0,0 0 0,0 1 0,0-1 0,0 0 0,0 0 0,0 1 0,0-1 0,0 0-1,0 1 1,0-1 0,2 0 0,13-3 82,0 1-1,1 1 1,0 0-1,0 1 1,-1 0-1,25 4 0,11-2-12,-22-1-36,56-3-595,-79 3 421,1-1 0,-1 0 1,0-1-1,0 0 0,0 0 1,0 0-1,0-1 0,10-5 1,-17 7 121,1 1 0,-1 0 0,0 0-1,1-1 1,-1 1 0,1 0 0,-1-1 0,0 1 0,0 0 0,1-1 0,-1 1 0,0 0 0,0-1 0,1 1 0,-1 0 0,0-1 0,0 1-1,0-1 1,0 1 0,1 0 0,-1-1 0,0 1 0,0-1 0,0 1 0,0-1 0,0 1 0,0-1 0,0 0 0,-6-12-400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1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 20828,'-16'-3'2017,"6"-3"-1529,7-2-488,3 2 1064,4 6-752,2 3-144,2 6-280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1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7 862 23685,'1'7'406,"1"0"-1,-1 0 1,-1-1-1,1 1 1,-2 11-1,2 16 173,2-16-394,0 1 1,1-1-1,1-1 0,10 25 0,-11-33-152,1 0-1,0 0 1,0 0 0,1 0-1,0-1 1,0 0 0,1 0 0,0 0-1,11 8 1,-16-14-19,0 0 1,1 0-1,0-1 1,-1 0-1,1 1 1,0-1-1,0 0 1,-1 0-1,7 1 1,-9-2-8,1 0 0,0 0 1,0 0-1,-1 0 1,1 0-1,0 0 1,-1 0-1,1 0 1,0-1-1,-1 1 0,1 0 1,0 0-1,-1-1 1,1 1-1,-1 0 1,1-1-1,-1 1 0,1-1 1,0 1-1,-1-1 1,0 1-1,1-1 1,-1 1-1,1-1 1,-1 1-1,0-1 0,1 1 1,-1-1-1,0 0 1,1 1-1,-1-1 1,0 0-1,0 1 0,0-1 1,0 0-1,0 1 1,0-1-1,0 0 1,0 1-1,0-1 1,0 0-1,0 0 0,0 1 1,0-1-1,-1 0 1,-2-14 58,0 0 1,-1 0-1,-1 1 0,-1 0 1,0 0-1,-1 0 1,-8-12-1,2 1 0,6 10-28,-1 0-37,1 0 1,-2 0-1,0 0 0,0 1 0,-2 0 0,1 1 0,-15-13 1,23 26-260,4 7 69,5 6-178,-3-10 197,0 0 0,0-1 0,0 0 0,0 0-1,0 0 1,0 0 0,0-1 0,0 1 0,1-1 0,-1 0-1,1 0 1,-1-1 0,9 1 0,0-1-455,0-1 1,0 0-1,20-5 1,-7-1-499,0-1 0,0-2 0,-1 0 0,-1-1 0,1-2 0,-2 0 0,0-2 0,-1 0 0,36-33 0,-50 40 1029,-1 1-1,0-1 1,8-12-1,-14 17 168,1 1 0,-1 0 0,1-1 0,-1 1 0,0-1 0,0 0 0,0 1-1,0-1 1,0 0 0,-1 1 0,0-1 0,1 0 0,-1 0 0,0 0 0,0 0 0,0 1 0,-1-4-1,1 5 32,0 0-1,-1 0 1,1 1-1,0-1 0,0 0 1,-1 0-1,1 0 0,-1 1 1,1-1-1,-1 0 1,1 0-1,-1 1 0,1-1 1,-1 0-1,1 1 1,-1-1-1,0 1 0,1-1 1,-1 1-1,0-1 0,0 1 1,1-1-1,-1 1 1,0 0-1,0 0 0,-1-1 1,1 1 114,-1 0 0,0 0 0,0 0 0,1 1 1,-1-1-1,0 0 0,1 1 0,-1-1 0,0 1 0,1 0 1,-1-1-1,-1 3 0,-4 1 437,0 1 0,1 0 0,0 0 0,-10 10 0,9-5-304,-1-1 0,2 1 0,-1 0 0,1 0 0,1 1 0,0 0 0,1 0 0,0 0 0,-5 23 0,7-26-263,1 0-1,0 0 0,0 0 0,1 0 0,0 0 0,1 0 0,0 0 1,0-1-1,0 1 0,1 0 0,0 0 0,1-1 0,0 1 0,0-1 1,7 13-1,-8-18-74,0 1 0,0-1 1,0 0-1,0 1 0,1-1 1,-1 0-1,1 0 0,-1 0 1,1-1-1,0 1 0,-1-1 1,1 1-1,0-1 0,0 0 1,0 0-1,0 0 0,0 0 1,0-1-1,1 1 0,-1-1 1,0 0-1,0 0 0,0 0 1,0 0-1,0-1 0,1 1 1,-1-1-1,0 0 0,0 0 0,4-2 1,2 0-9,-2 0 0,1-1 1,0-1-1,-1 1 0,1-1 1,-1 0-1,-1-1 0,1 0 1,-1 0-1,7-8 0,-4 1-8,0 0 1,-1 0-1,-1-1 1,0 0-1,-1 0 0,0-1 1,4-19-1,-4 12-52,-2-1 0,-1 1 0,0-1 0,-2-30 0,-1 52 51,-4-39-125,4 39 121,0 0 1,0 0-1,0-1 1,0 1 0,0 0-1,-1 0 1,1 0 0,0 0-1,-1 0 1,1 0-1,-1 0 1,1 0 0,-1 0-1,0 0 1,1 0 0,-1 0-1,0 0 1,0 1-1,1-1 1,-1 0 0,0 0-1,0 1 1,0-1 0,0 1-1,0-1 1,0 1-1,0-1 1,0 1 0,0-1-1,-2 1 1,2 0 2,0 1 0,0-1 1,0 1-1,0-1 0,0 1 0,0 0 0,0-1 1,0 1-1,0 0 0,1 0 0,-1-1 1,0 1-1,0 0 0,1 0 0,-1 0 0,1 0 1,-1 0-1,1 0 0,-1 0 0,1 0 0,0 0 1,-1 0-1,1 0 0,0 1 0,0-1 0,0 2 1,-3 34 37,3-35-23,0 7 33,0 0 0,0 0-1,1 0 1,1 0-1,0-1 1,0 1 0,6 15-1,-7-21-15,0-1-1,1 1 1,-1 0-1,1-1 1,-1 1-1,1-1 1,0 1-1,0-1 1,0 0-1,0 0 1,1 0-1,-1 0 1,0 0-1,1-1 1,0 1-1,-1-1 1,1 1-1,0-1 1,0 0-1,-1 0 1,1 0-1,0 0 1,0-1-1,0 1 1,0-1-1,5 0 1,1-1 26,0 0 0,-1-1 0,1 0 0,-1-1 0,0 1 1,0-2-1,0 1 0,0-1 0,0 0 0,-1-1 0,8-5 0,2-3 44,-1 0-1,0-1 0,22-26 1,-22 19-71,-1-1 1,0 0 0,-2-1-1,0-1 1,-2 0 0,-1-1-1,0 0 1,-2 0-1,-1-1 1,-1 0 0,-2 0-1,0 0 1,-2-1 0,0 1-1,-2-1 1,-1 0 0,-7-41-1,5 55-34,0 0-1,-1 0 1,-1 1-1,0-1 1,-1 1-1,0 0 1,-10-15-1,14 25 6,1 0 0,-1-1 0,0 1 0,0 0 0,0 0 0,0 1 0,0-1 0,0 0 1,-1 1-1,1-1 0,0 1 0,-1 0 0,-3-2 0,4 3 1,1 0 1,0-1 0,-1 1-1,1 0 1,0 0 0,-1 0 0,1 0-1,0 1 1,0-1 0,-1 0-1,1 1 1,0-1 0,-1 0-1,1 1 1,0 0 0,0-1 0,0 1-1,0 0 1,-1-1 0,0 2-1,-1 2 0,-1 0 0,1 0 0,0 0 0,1 0 0,-1 1 0,1-1 0,0 1 0,0-1-1,0 1 1,0 0 0,1 0 0,-2 9 0,1 2 13,0 0 0,2 1-1,-1-1 1,2 0 0,0 1 0,1-1-1,1 0 1,8 29 0,-3-23 6,0-1 1,2-1 0,0 1-1,1-1 1,26 34 0,-16-28-44,2 0 0,0-2 0,2 0 1,1-2-1,0-1 0,2-1 0,0-1 1,50 24-1,-69-38-3,-6-4 17,-1 1 0,1-1-1,-1 0 1,1 0 0,0 0 0,-1 0 0,1 0 0,0-1 0,-1 1 0,1-1 0,3 1 0,-5-1 11,-1 0-1,0 0 1,0 0 0,0 0-1,0 0 1,0 0-1,0 0 1,1-1 0,-1 1-1,0 0 1,0 0-1,0 0 1,0 0 0,0 0-1,0 0 1,1 0 0,-1 0-1,0 0 1,0 0-1,0 0 1,0 0 0,0 0-1,0-1 1,0 1-1,0 0 1,0 0 0,0 0-1,0 0 1,1 0 0,-1 0-1,0 0 1,0-1-1,0 1 1,0 0 0,0 0-1,0 0 1,0 0-1,0 0 1,0-1 0,0 1-1,0 0 1,0 0 0,0 0-1,0 0 1,0 0-1,0 0 1,0-1 0,-1 1-1,1 0 1,0 0-1,0 0 1,-7-10-61,-13-9-9,-13-2 6,-1 2 0,-1 1 0,0 1 1,-62-19-1,-9-5-105,102 37 143,12 2 6,16 0-30,-22 2 41,54-1-1538,-1-3 0,0-3 0,88-21 0,-95 14 407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1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15603,'1'2'191,"1"-1"-1,-1 1 0,0-1 0,0 1 1,1-1-1,-1 1 0,1-1 1,0 0-1,-1 0 0,1 0 0,0 0 1,-1 0-1,1 0 0,0 0 0,0-1 1,0 1-1,0-1 0,0 1 1,0-1-1,0 0 0,0 0 0,0 0 1,0 0-1,0 0 0,0 0 1,0 0-1,-1-1 0,1 1 0,0-1 1,4-1-1,14-3 364,0-2 1,-1 0-1,1-1 1,-1-1-1,-1-1 0,0-1 1,30-22-1,-26 14-299,-1 0 0,0-1 0,-1-1 0,-1 0 0,18-29 0,-31 40-184,0 0-1,0 0 0,-1-1 0,-1 0 1,0 0-1,0 0 0,2-15 1,-5 23-55,-1 0 0,1-1 0,-1 1 0,0 0 0,0-1-1,0 1 1,-1-1 0,1 1 0,-1 0 0,0-1 0,0 1 0,-3-6 0,3 7-8,-1 0 0,1 0 1,-1 0-1,0 0 0,1 0 0,-1 1 0,0-1 0,0 1 0,0-1 0,0 1 0,-1 0 1,1-1-1,0 1 0,-1 0 0,1 1 0,0-1 0,-1 0 0,1 1 0,-5-1 0,0 1-2,0 0 0,0 0 0,0 0-1,0 1 1,0 0 0,0 1-1,0 0 1,0 0 0,1 0-1,-1 1 1,1 0 0,0 0-1,-1 1 1,-5 4 0,-7 5-9,1 1 1,1 0 0,-18 19-1,17-14 25,0 1 0,2 1 0,0 0 0,-13 24 0,24-37-12,1 0-1,0 1 1,0-1 0,0 1 0,1 0 0,1 0-1,-1 0 1,1 1 0,1-1 0,0 1-1,0-1 1,1 1 0,0-1 0,2 15-1,-1-20-4,1 0 0,-1 0-1,0 0 1,1-1 0,0 1-1,0-1 1,0 1-1,0-1 1,1 1 0,-1-1-1,1 0 1,0 0 0,6 5-1,-3-4-12,0 0-1,1 0 0,-1-1 1,1 0-1,0 0 0,0 0 1,8 1-1,6 1-194,0-2-1,0 0 1,0-2-1,32-1 1,-31-1-56,0-1 0,0-1 1,-1 0-1,1-2 0,-1-1 1,0-1-1,28-13 0,9-12-336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5:5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5974 271 9810,'26'19'699,"-21"-14"-582,1-1 0,0 1 0,0-1 0,1-1 0,-1 1 0,13 4 0,-24-12 3015,0 1-3018,0-1 0,0 2 0,0-1 0,-11-3 0,-32-3-97,-1 3 0,0 2 0,-61 3 0,9 0-25,-706-67-5,378 24-18,-65 12 42,-189-20-9,606 43 0,-600-52 142,-283 49-102,545 11-31,306 0-24,0 6 0,-205 35 0,261-29 12,0 3 0,1 2 0,0 3-1,2 1 1,0 3 0,2 2 0,-81 55 0,118-73-6,1 1 1,1 0-1,0 0 0,0 1 1,0 1-1,-12 17 1,18-23 0,1 0 0,0 1 1,0-1-1,0 1 0,0-1 1,1 1-1,0-1 0,0 1 1,0 0-1,1 0 0,-1 0 1,1-1-1,0 1 0,0 0 1,1 0-1,0 0 0,-1-1 1,2 1-1,-1 0 0,3 6 1,4 6-18,0 0 1,2-1-1,-1-1 1,2 1 0,0-2-1,14 15 1,9 6-24,41 32 0,-34-35 37,1-2-1,2-2 0,1-1 1,2-3-1,0-2 0,1-2 1,90 25-1,0-11 11,227 24-1,539 8 21,5-50-44,-572-13-3,908 0 31,-6-59 45,-889 17-22,-248 22-23,135-41 1,-208 49 12,0-1 1,0-2 0,-2 0-1,1-2 1,32-22 0,-51 29 3,0 0-1,0 0 1,0 0 0,-1-1 0,0 0 0,-1-1 0,0 0 0,0 0 0,-1-1-1,0 1 1,0-1 0,-1 0 0,-1-1 0,0 0 0,0 1 0,-1-1-1,2-13 1,-4 16-5,0 1 0,-1-1-1,0 0 1,-1 1-1,1-1 1,-2 1 0,1-1-1,-1 1 1,0 0-1,0 0 1,-7-14 0,3 10-7,0 1 0,-1 1 0,0-1 0,-1 1 1,0 0-1,0 1 0,-10-8 0,-8-4-13,-2 1 0,0 1 1,-1 2-1,-51-22 0,-19-1-26,-199-52 1,-122 17-242,-18 22 169,184 25 22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28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87 785 14763,'-10'3'466,"-34"12"576,42-14-958,-1 0 0,1 0 0,0 0 0,0 0 0,0 1 1,0-1-1,0 1 0,0-1 0,0 1 0,0 0 0,0 0 1,1 0-1,-1 0 0,-1 3 0,2-4-44,1-1-1,0 1 0,0 0 1,0-1-1,-1 1 1,1-1-1,0 1 1,0-1-1,0 1 0,0 0 1,0-1-1,0 1 1,0-1-1,0 1 1,0 0-1,0-1 0,1 1 1,-1-1-1,0 1 1,0-1-1,0 1 1,1-1-1,-1 1 0,0-1 1,1 1-1,-1-1 1,1 1-1,16 7 578,25-6-135,-40-2-448,71-7 331,-2-3 1,78-20 0,-89 17-245,1198-302 632,-356 81-583,9 51-46,-857 174-136,224-28-392,-270 36 98,-14 1 160,-21 1-79,-571 91-1546,7 42 1370,1 23 276,-60 14 577,521-139-233,-418 117 1116,535-145-1284,0 0-1,0 0 1,1 1-1,-1 1 1,1 0-1,-14 10 0,25-16-49,-1 0-1,1 0 0,0 1 0,-1-1 1,1 0-1,0 0 0,0 0 0,-1 1 0,1-1 1,0 0-1,0 0 0,0 0 0,-1 1 0,1-1 1,0 0-1,0 1 0,0-1 0,0 0 0,0 0 1,-1 1-1,1-1 0,0 0 0,0 1 1,0-1-1,0 0 0,0 1 0,0-1 0,0 0 1,0 1-1,0-1 0,0 0 0,0 0 0,0 1 1,1-1-1,-1 0 0,0 1 0,0-1 0,0 0 1,0 0-1,0 1 0,1-1 0,-1 0 0,0 1 1,0-1-1,0 0 0,1 0 0,-1 0 1,0 1-1,0-1 0,1 0 0,-1 0 0,0 0 1,0 0-1,1 1 0,-1-1 0,0 0 0,1 0 1,-1 0-1,0 0 0,1 0 0,-1 0 0,27 3-39,33-7-110,0-2 1,82-20 0,-100 18 69,614-137-838,0-22 339,-85 22 386,613-130 234,-1153 269-35,80-21 46,-99 23-26,-14 3-9,-23 7 7,-873 213 395,405-97 13,313-76-263,-202 44-257,373-88 86,0 0 1,0-1-1,-16 1 0,23-3-4,1 1 0,0 0 0,-1 0 0,1-1 0,0 1 0,-1-1-1,1 1 1,0-1 0,0 0 0,0 1 0,0-1 0,-1 0 0,1 0 0,0 0 0,0 0-1,1 0 1,-2-1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1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 13787,'-1'0'176,"0"1"0,0-1 1,0 1-1,1-1 0,-1 1 0,0-1 0,1 1 1,-1 0-1,0-1 0,1 1 0,-1 0 0,0-1 1,1 1-1,-1 1 0,1-1-116,0-1 1,0 1-1,0-1 0,0 0 0,0 1 1,0-1-1,1 1 0,-1-1 0,0 0 1,0 1-1,0-1 0,1 0 0,-1 1 1,0-1-1,0 0 0,1 1 0,-1-1 0,0 0 1,1 1-1,-1-1 0,0 0 0,1 0 1,-1 0-1,0 1 0,1-1 0,-1 0 1,1 0-1,-1 0 0,0 0 0,1 0 1,-1 0-1,1 0 0,-1 1 0,1-1 1,-1-1-1,0 1 0,1 0 0,-1 0 1,1 0-1,0 0 0,44 2 1223,-1-2 0,72-9 0,-54 3-796,94-10 210,128-6-953,-269 22-1111,-13 0-35,-22-11-1721,3-3 1982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0:32:2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16436,'12'-4'625,"1"0"0,-1 1 0,1 1 0,-1 0 0,27-1 1,65 7 1012,-84-2-1245,5-1-197,-1 1-1,1 1 1,-1 1 0,0 1-1,0 2 1,26 10 0,-46-16-192,-1 0 1,0 1 0,-1 0 0,1-1-1,0 1 1,0 0 0,-1 0-1,1 1 1,-1-1 0,0 1-1,0-1 1,0 1 0,0-1 0,0 1-1,0 0 1,-1 0 0,1 0-1,-1 0 1,0 0 0,0 0-1,0 1 1,1 5 0,-2-4-1,0 1-1,-1-1 1,1 0 0,-1 1 0,0-1 0,0 0 0,-1 0-1,0 0 1,0 0 0,0 0 0,0 0 0,-1-1-1,1 1 1,-5 4 0,-6 8 22,-1 0 1,-1-1-1,-32 28 0,-60 36-37,-4 3-390,84-58 341,14-8-49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74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954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64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30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01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43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5AD5D0-AE5A-4A2A-850B-1A291916B2C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3395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75EDB5B-D3E5-48FF-8F21-84AF21E8E21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33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33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19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518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1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53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58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5391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53.xml"/><Relationship Id="rId299" Type="http://schemas.openxmlformats.org/officeDocument/2006/relationships/image" Target="../media/image1100.png"/><Relationship Id="rId21" Type="http://schemas.openxmlformats.org/officeDocument/2006/relationships/customXml" Target="../ink/ink1005.xml"/><Relationship Id="rId63" Type="http://schemas.openxmlformats.org/officeDocument/2006/relationships/customXml" Target="../ink/ink1026.xml"/><Relationship Id="rId159" Type="http://schemas.openxmlformats.org/officeDocument/2006/relationships/image" Target="../media/image1030.png"/><Relationship Id="rId170" Type="http://schemas.openxmlformats.org/officeDocument/2006/relationships/customXml" Target="../ink/ink1080.xml"/><Relationship Id="rId226" Type="http://schemas.openxmlformats.org/officeDocument/2006/relationships/customXml" Target="../ink/ink1108.xml"/><Relationship Id="rId268" Type="http://schemas.openxmlformats.org/officeDocument/2006/relationships/customXml" Target="../ink/ink1129.xml"/><Relationship Id="rId32" Type="http://schemas.openxmlformats.org/officeDocument/2006/relationships/image" Target="../media/image968.png"/><Relationship Id="rId74" Type="http://schemas.openxmlformats.org/officeDocument/2006/relationships/image" Target="../media/image989.png"/><Relationship Id="rId128" Type="http://schemas.openxmlformats.org/officeDocument/2006/relationships/image" Target="../media/image1015.png"/><Relationship Id="rId5" Type="http://schemas.openxmlformats.org/officeDocument/2006/relationships/customXml" Target="../ink/ink997.xml"/><Relationship Id="rId181" Type="http://schemas.openxmlformats.org/officeDocument/2006/relationships/image" Target="../media/image1041.png"/><Relationship Id="rId237" Type="http://schemas.openxmlformats.org/officeDocument/2006/relationships/image" Target="../media/image1069.png"/><Relationship Id="rId279" Type="http://schemas.openxmlformats.org/officeDocument/2006/relationships/image" Target="../media/image1090.png"/><Relationship Id="rId43" Type="http://schemas.openxmlformats.org/officeDocument/2006/relationships/customXml" Target="../ink/ink1016.xml"/><Relationship Id="rId139" Type="http://schemas.openxmlformats.org/officeDocument/2006/relationships/image" Target="../media/image1020.png"/><Relationship Id="rId290" Type="http://schemas.openxmlformats.org/officeDocument/2006/relationships/customXml" Target="../ink/ink1140.xml"/><Relationship Id="rId85" Type="http://schemas.openxmlformats.org/officeDocument/2006/relationships/customXml" Target="../ink/ink1037.xml"/><Relationship Id="rId150" Type="http://schemas.openxmlformats.org/officeDocument/2006/relationships/customXml" Target="../ink/ink1070.xml"/><Relationship Id="rId192" Type="http://schemas.openxmlformats.org/officeDocument/2006/relationships/customXml" Target="../ink/ink1091.xml"/><Relationship Id="rId206" Type="http://schemas.openxmlformats.org/officeDocument/2006/relationships/customXml" Target="../ink/ink1098.xml"/><Relationship Id="rId248" Type="http://schemas.openxmlformats.org/officeDocument/2006/relationships/customXml" Target="../ink/ink1119.xml"/><Relationship Id="rId12" Type="http://schemas.openxmlformats.org/officeDocument/2006/relationships/image" Target="../media/image958.png"/><Relationship Id="rId108" Type="http://schemas.openxmlformats.org/officeDocument/2006/relationships/image" Target="../media/image1006.png"/><Relationship Id="rId54" Type="http://schemas.openxmlformats.org/officeDocument/2006/relationships/image" Target="../media/image979.png"/><Relationship Id="rId96" Type="http://schemas.openxmlformats.org/officeDocument/2006/relationships/image" Target="../media/image1000.png"/><Relationship Id="rId161" Type="http://schemas.openxmlformats.org/officeDocument/2006/relationships/image" Target="../media/image1031.png"/><Relationship Id="rId217" Type="http://schemas.openxmlformats.org/officeDocument/2006/relationships/image" Target="../media/image1059.png"/><Relationship Id="rId6" Type="http://schemas.openxmlformats.org/officeDocument/2006/relationships/image" Target="../media/image955.png"/><Relationship Id="rId238" Type="http://schemas.openxmlformats.org/officeDocument/2006/relationships/customXml" Target="../ink/ink1114.xml"/><Relationship Id="rId259" Type="http://schemas.openxmlformats.org/officeDocument/2006/relationships/image" Target="../media/image1080.png"/><Relationship Id="rId23" Type="http://schemas.openxmlformats.org/officeDocument/2006/relationships/customXml" Target="../ink/ink1006.xml"/><Relationship Id="rId119" Type="http://schemas.openxmlformats.org/officeDocument/2006/relationships/customXml" Target="../ink/ink1054.xml"/><Relationship Id="rId270" Type="http://schemas.openxmlformats.org/officeDocument/2006/relationships/customXml" Target="../ink/ink1130.xml"/><Relationship Id="rId291" Type="http://schemas.openxmlformats.org/officeDocument/2006/relationships/image" Target="../media/image1096.png"/><Relationship Id="rId44" Type="http://schemas.openxmlformats.org/officeDocument/2006/relationships/image" Target="../media/image974.png"/><Relationship Id="rId65" Type="http://schemas.openxmlformats.org/officeDocument/2006/relationships/customXml" Target="../ink/ink1027.xml"/><Relationship Id="rId86" Type="http://schemas.openxmlformats.org/officeDocument/2006/relationships/image" Target="../media/image995.png"/><Relationship Id="rId130" Type="http://schemas.openxmlformats.org/officeDocument/2006/relationships/customXml" Target="../ink/ink1060.xml"/><Relationship Id="rId151" Type="http://schemas.openxmlformats.org/officeDocument/2006/relationships/image" Target="../media/image1026.png"/><Relationship Id="rId172" Type="http://schemas.openxmlformats.org/officeDocument/2006/relationships/customXml" Target="../ink/ink1081.xml"/><Relationship Id="rId193" Type="http://schemas.openxmlformats.org/officeDocument/2006/relationships/image" Target="../media/image1047.png"/><Relationship Id="rId207" Type="http://schemas.openxmlformats.org/officeDocument/2006/relationships/image" Target="../media/image1054.png"/><Relationship Id="rId228" Type="http://schemas.openxmlformats.org/officeDocument/2006/relationships/customXml" Target="../ink/ink1109.xml"/><Relationship Id="rId249" Type="http://schemas.openxmlformats.org/officeDocument/2006/relationships/image" Target="../media/image1075.png"/><Relationship Id="rId13" Type="http://schemas.openxmlformats.org/officeDocument/2006/relationships/customXml" Target="../ink/ink1001.xml"/><Relationship Id="rId109" Type="http://schemas.openxmlformats.org/officeDocument/2006/relationships/customXml" Target="../ink/ink1049.xml"/><Relationship Id="rId260" Type="http://schemas.openxmlformats.org/officeDocument/2006/relationships/customXml" Target="../ink/ink1125.xml"/><Relationship Id="rId281" Type="http://schemas.openxmlformats.org/officeDocument/2006/relationships/image" Target="../media/image1091.png"/><Relationship Id="rId34" Type="http://schemas.openxmlformats.org/officeDocument/2006/relationships/image" Target="../media/image969.png"/><Relationship Id="rId55" Type="http://schemas.openxmlformats.org/officeDocument/2006/relationships/customXml" Target="../ink/ink1022.xml"/><Relationship Id="rId76" Type="http://schemas.openxmlformats.org/officeDocument/2006/relationships/image" Target="../media/image990.png"/><Relationship Id="rId97" Type="http://schemas.openxmlformats.org/officeDocument/2006/relationships/customXml" Target="../ink/ink1043.xml"/><Relationship Id="rId120" Type="http://schemas.openxmlformats.org/officeDocument/2006/relationships/image" Target="../media/image1012.png"/><Relationship Id="rId141" Type="http://schemas.openxmlformats.org/officeDocument/2006/relationships/image" Target="../media/image1021.png"/><Relationship Id="rId7" Type="http://schemas.openxmlformats.org/officeDocument/2006/relationships/customXml" Target="../ink/ink998.xml"/><Relationship Id="rId162" Type="http://schemas.openxmlformats.org/officeDocument/2006/relationships/customXml" Target="../ink/ink1076.xml"/><Relationship Id="rId183" Type="http://schemas.openxmlformats.org/officeDocument/2006/relationships/image" Target="../media/image1042.png"/><Relationship Id="rId218" Type="http://schemas.openxmlformats.org/officeDocument/2006/relationships/customXml" Target="../ink/ink1104.xml"/><Relationship Id="rId239" Type="http://schemas.openxmlformats.org/officeDocument/2006/relationships/image" Target="../media/image1070.png"/><Relationship Id="rId250" Type="http://schemas.openxmlformats.org/officeDocument/2006/relationships/customXml" Target="../ink/ink1120.xml"/><Relationship Id="rId271" Type="http://schemas.openxmlformats.org/officeDocument/2006/relationships/image" Target="../media/image1086.png"/><Relationship Id="rId292" Type="http://schemas.openxmlformats.org/officeDocument/2006/relationships/customXml" Target="../ink/ink1141.xml"/><Relationship Id="rId24" Type="http://schemas.openxmlformats.org/officeDocument/2006/relationships/image" Target="../media/image964.png"/><Relationship Id="rId45" Type="http://schemas.openxmlformats.org/officeDocument/2006/relationships/customXml" Target="../ink/ink1017.xml"/><Relationship Id="rId66" Type="http://schemas.openxmlformats.org/officeDocument/2006/relationships/image" Target="../media/image985.png"/><Relationship Id="rId87" Type="http://schemas.openxmlformats.org/officeDocument/2006/relationships/customXml" Target="../ink/ink1038.xml"/><Relationship Id="rId110" Type="http://schemas.openxmlformats.org/officeDocument/2006/relationships/image" Target="../media/image1007.png"/><Relationship Id="rId131" Type="http://schemas.openxmlformats.org/officeDocument/2006/relationships/image" Target="../media/image1016.png"/><Relationship Id="rId152" Type="http://schemas.openxmlformats.org/officeDocument/2006/relationships/customXml" Target="../ink/ink1071.xml"/><Relationship Id="rId173" Type="http://schemas.openxmlformats.org/officeDocument/2006/relationships/image" Target="../media/image1037.png"/><Relationship Id="rId194" Type="http://schemas.openxmlformats.org/officeDocument/2006/relationships/customXml" Target="../ink/ink1092.xml"/><Relationship Id="rId208" Type="http://schemas.openxmlformats.org/officeDocument/2006/relationships/customXml" Target="../ink/ink1099.xml"/><Relationship Id="rId229" Type="http://schemas.openxmlformats.org/officeDocument/2006/relationships/image" Target="../media/image1065.png"/><Relationship Id="rId240" Type="http://schemas.openxmlformats.org/officeDocument/2006/relationships/customXml" Target="../ink/ink1115.xml"/><Relationship Id="rId261" Type="http://schemas.openxmlformats.org/officeDocument/2006/relationships/image" Target="../media/image1081.png"/><Relationship Id="rId14" Type="http://schemas.openxmlformats.org/officeDocument/2006/relationships/image" Target="../media/image959.png"/><Relationship Id="rId35" Type="http://schemas.openxmlformats.org/officeDocument/2006/relationships/customXml" Target="../ink/ink1012.xml"/><Relationship Id="rId56" Type="http://schemas.openxmlformats.org/officeDocument/2006/relationships/image" Target="../media/image980.png"/><Relationship Id="rId77" Type="http://schemas.openxmlformats.org/officeDocument/2006/relationships/customXml" Target="../ink/ink1033.xml"/><Relationship Id="rId100" Type="http://schemas.openxmlformats.org/officeDocument/2006/relationships/image" Target="../media/image1002.png"/><Relationship Id="rId282" Type="http://schemas.openxmlformats.org/officeDocument/2006/relationships/customXml" Target="../ink/ink1136.xml"/><Relationship Id="rId8" Type="http://schemas.openxmlformats.org/officeDocument/2006/relationships/image" Target="../media/image956.png"/><Relationship Id="rId98" Type="http://schemas.openxmlformats.org/officeDocument/2006/relationships/image" Target="../media/image1001.png"/><Relationship Id="rId121" Type="http://schemas.openxmlformats.org/officeDocument/2006/relationships/customXml" Target="../ink/ink1055.xml"/><Relationship Id="rId142" Type="http://schemas.openxmlformats.org/officeDocument/2006/relationships/customXml" Target="../ink/ink1066.xml"/><Relationship Id="rId163" Type="http://schemas.openxmlformats.org/officeDocument/2006/relationships/image" Target="../media/image1032.png"/><Relationship Id="rId184" Type="http://schemas.openxmlformats.org/officeDocument/2006/relationships/customXml" Target="../ink/ink1087.xml"/><Relationship Id="rId219" Type="http://schemas.openxmlformats.org/officeDocument/2006/relationships/image" Target="../media/image1060.png"/><Relationship Id="rId230" Type="http://schemas.openxmlformats.org/officeDocument/2006/relationships/customXml" Target="../ink/ink1110.xml"/><Relationship Id="rId251" Type="http://schemas.openxmlformats.org/officeDocument/2006/relationships/image" Target="../media/image1076.png"/><Relationship Id="rId25" Type="http://schemas.openxmlformats.org/officeDocument/2006/relationships/customXml" Target="../ink/ink1007.xml"/><Relationship Id="rId46" Type="http://schemas.openxmlformats.org/officeDocument/2006/relationships/image" Target="../media/image975.png"/><Relationship Id="rId67" Type="http://schemas.openxmlformats.org/officeDocument/2006/relationships/customXml" Target="../ink/ink1028.xml"/><Relationship Id="rId272" Type="http://schemas.openxmlformats.org/officeDocument/2006/relationships/customXml" Target="../ink/ink1131.xml"/><Relationship Id="rId293" Type="http://schemas.openxmlformats.org/officeDocument/2006/relationships/image" Target="../media/image1097.png"/><Relationship Id="rId88" Type="http://schemas.openxmlformats.org/officeDocument/2006/relationships/image" Target="../media/image996.png"/><Relationship Id="rId111" Type="http://schemas.openxmlformats.org/officeDocument/2006/relationships/customXml" Target="../ink/ink1050.xml"/><Relationship Id="rId132" Type="http://schemas.openxmlformats.org/officeDocument/2006/relationships/customXml" Target="../ink/ink1061.xml"/><Relationship Id="rId153" Type="http://schemas.openxmlformats.org/officeDocument/2006/relationships/image" Target="../media/image1027.png"/><Relationship Id="rId174" Type="http://schemas.openxmlformats.org/officeDocument/2006/relationships/customXml" Target="../ink/ink1082.xml"/><Relationship Id="rId195" Type="http://schemas.openxmlformats.org/officeDocument/2006/relationships/image" Target="../media/image1048.png"/><Relationship Id="rId209" Type="http://schemas.openxmlformats.org/officeDocument/2006/relationships/image" Target="../media/image1055.png"/><Relationship Id="rId220" Type="http://schemas.openxmlformats.org/officeDocument/2006/relationships/customXml" Target="../ink/ink1105.xml"/><Relationship Id="rId241" Type="http://schemas.openxmlformats.org/officeDocument/2006/relationships/image" Target="../media/image1071.png"/><Relationship Id="rId15" Type="http://schemas.openxmlformats.org/officeDocument/2006/relationships/customXml" Target="../ink/ink1002.xml"/><Relationship Id="rId36" Type="http://schemas.openxmlformats.org/officeDocument/2006/relationships/image" Target="../media/image970.png"/><Relationship Id="rId57" Type="http://schemas.openxmlformats.org/officeDocument/2006/relationships/customXml" Target="../ink/ink1023.xml"/><Relationship Id="rId262" Type="http://schemas.openxmlformats.org/officeDocument/2006/relationships/customXml" Target="../ink/ink1126.xml"/><Relationship Id="rId283" Type="http://schemas.openxmlformats.org/officeDocument/2006/relationships/image" Target="../media/image1092.png"/><Relationship Id="rId78" Type="http://schemas.openxmlformats.org/officeDocument/2006/relationships/image" Target="../media/image991.png"/><Relationship Id="rId99" Type="http://schemas.openxmlformats.org/officeDocument/2006/relationships/customXml" Target="../ink/ink1044.xml"/><Relationship Id="rId101" Type="http://schemas.openxmlformats.org/officeDocument/2006/relationships/customXml" Target="../ink/ink1045.xml"/><Relationship Id="rId122" Type="http://schemas.openxmlformats.org/officeDocument/2006/relationships/image" Target="../media/image1013.png"/><Relationship Id="rId143" Type="http://schemas.openxmlformats.org/officeDocument/2006/relationships/image" Target="../media/image1022.png"/><Relationship Id="rId164" Type="http://schemas.openxmlformats.org/officeDocument/2006/relationships/customXml" Target="../ink/ink1077.xml"/><Relationship Id="rId185" Type="http://schemas.openxmlformats.org/officeDocument/2006/relationships/image" Target="../media/image1043.png"/><Relationship Id="rId9" Type="http://schemas.openxmlformats.org/officeDocument/2006/relationships/customXml" Target="../ink/ink999.xml"/><Relationship Id="rId210" Type="http://schemas.openxmlformats.org/officeDocument/2006/relationships/customXml" Target="../ink/ink1100.xml"/><Relationship Id="rId26" Type="http://schemas.openxmlformats.org/officeDocument/2006/relationships/image" Target="../media/image965.png"/><Relationship Id="rId231" Type="http://schemas.openxmlformats.org/officeDocument/2006/relationships/image" Target="../media/image1066.png"/><Relationship Id="rId252" Type="http://schemas.openxmlformats.org/officeDocument/2006/relationships/customXml" Target="../ink/ink1121.xml"/><Relationship Id="rId273" Type="http://schemas.openxmlformats.org/officeDocument/2006/relationships/image" Target="../media/image1087.png"/><Relationship Id="rId294" Type="http://schemas.openxmlformats.org/officeDocument/2006/relationships/customXml" Target="../ink/ink1142.xml"/><Relationship Id="rId47" Type="http://schemas.openxmlformats.org/officeDocument/2006/relationships/customXml" Target="../ink/ink1018.xml"/><Relationship Id="rId68" Type="http://schemas.openxmlformats.org/officeDocument/2006/relationships/image" Target="../media/image986.png"/><Relationship Id="rId89" Type="http://schemas.openxmlformats.org/officeDocument/2006/relationships/customXml" Target="../ink/ink1039.xml"/><Relationship Id="rId112" Type="http://schemas.openxmlformats.org/officeDocument/2006/relationships/image" Target="../media/image1008.png"/><Relationship Id="rId133" Type="http://schemas.openxmlformats.org/officeDocument/2006/relationships/image" Target="../media/image1017.png"/><Relationship Id="rId154" Type="http://schemas.openxmlformats.org/officeDocument/2006/relationships/customXml" Target="../ink/ink1072.xml"/><Relationship Id="rId175" Type="http://schemas.openxmlformats.org/officeDocument/2006/relationships/image" Target="../media/image1038.png"/><Relationship Id="rId196" Type="http://schemas.openxmlformats.org/officeDocument/2006/relationships/customXml" Target="../ink/ink1093.xml"/><Relationship Id="rId200" Type="http://schemas.openxmlformats.org/officeDocument/2006/relationships/customXml" Target="../ink/ink1095.xml"/><Relationship Id="rId16" Type="http://schemas.openxmlformats.org/officeDocument/2006/relationships/image" Target="../media/image960.png"/><Relationship Id="rId221" Type="http://schemas.openxmlformats.org/officeDocument/2006/relationships/image" Target="../media/image1061.png"/><Relationship Id="rId242" Type="http://schemas.openxmlformats.org/officeDocument/2006/relationships/customXml" Target="../ink/ink1116.xml"/><Relationship Id="rId263" Type="http://schemas.openxmlformats.org/officeDocument/2006/relationships/image" Target="../media/image1082.png"/><Relationship Id="rId284" Type="http://schemas.openxmlformats.org/officeDocument/2006/relationships/customXml" Target="../ink/ink1137.xml"/><Relationship Id="rId37" Type="http://schemas.openxmlformats.org/officeDocument/2006/relationships/customXml" Target="../ink/ink1013.xml"/><Relationship Id="rId58" Type="http://schemas.openxmlformats.org/officeDocument/2006/relationships/image" Target="../media/image981.png"/><Relationship Id="rId79" Type="http://schemas.openxmlformats.org/officeDocument/2006/relationships/customXml" Target="../ink/ink1034.xml"/><Relationship Id="rId102" Type="http://schemas.openxmlformats.org/officeDocument/2006/relationships/image" Target="../media/image1003.png"/><Relationship Id="rId123" Type="http://schemas.openxmlformats.org/officeDocument/2006/relationships/customXml" Target="../ink/ink1056.xml"/><Relationship Id="rId144" Type="http://schemas.openxmlformats.org/officeDocument/2006/relationships/customXml" Target="../ink/ink1067.xml"/><Relationship Id="rId90" Type="http://schemas.openxmlformats.org/officeDocument/2006/relationships/image" Target="../media/image997.png"/><Relationship Id="rId165" Type="http://schemas.openxmlformats.org/officeDocument/2006/relationships/image" Target="../media/image1033.png"/><Relationship Id="rId186" Type="http://schemas.openxmlformats.org/officeDocument/2006/relationships/customXml" Target="../ink/ink1088.xml"/><Relationship Id="rId211" Type="http://schemas.openxmlformats.org/officeDocument/2006/relationships/image" Target="../media/image1056.png"/><Relationship Id="rId232" Type="http://schemas.openxmlformats.org/officeDocument/2006/relationships/customXml" Target="../ink/ink1111.xml"/><Relationship Id="rId253" Type="http://schemas.openxmlformats.org/officeDocument/2006/relationships/image" Target="../media/image1077.png"/><Relationship Id="rId274" Type="http://schemas.openxmlformats.org/officeDocument/2006/relationships/customXml" Target="../ink/ink1132.xml"/><Relationship Id="rId295" Type="http://schemas.openxmlformats.org/officeDocument/2006/relationships/image" Target="../media/image1098.png"/><Relationship Id="rId27" Type="http://schemas.openxmlformats.org/officeDocument/2006/relationships/customXml" Target="../ink/ink1008.xml"/><Relationship Id="rId48" Type="http://schemas.openxmlformats.org/officeDocument/2006/relationships/image" Target="../media/image976.png"/><Relationship Id="rId69" Type="http://schemas.openxmlformats.org/officeDocument/2006/relationships/customXml" Target="../ink/ink1029.xml"/><Relationship Id="rId113" Type="http://schemas.openxmlformats.org/officeDocument/2006/relationships/customXml" Target="../ink/ink1051.xml"/><Relationship Id="rId134" Type="http://schemas.openxmlformats.org/officeDocument/2006/relationships/customXml" Target="../ink/ink1062.xml"/><Relationship Id="rId80" Type="http://schemas.openxmlformats.org/officeDocument/2006/relationships/image" Target="../media/image992.png"/><Relationship Id="rId155" Type="http://schemas.openxmlformats.org/officeDocument/2006/relationships/image" Target="../media/image1028.png"/><Relationship Id="rId176" Type="http://schemas.openxmlformats.org/officeDocument/2006/relationships/customXml" Target="../ink/ink1083.xml"/><Relationship Id="rId197" Type="http://schemas.openxmlformats.org/officeDocument/2006/relationships/image" Target="../media/image1049.png"/><Relationship Id="rId201" Type="http://schemas.openxmlformats.org/officeDocument/2006/relationships/image" Target="../media/image1051.png"/><Relationship Id="rId222" Type="http://schemas.openxmlformats.org/officeDocument/2006/relationships/customXml" Target="../ink/ink1106.xml"/><Relationship Id="rId243" Type="http://schemas.openxmlformats.org/officeDocument/2006/relationships/image" Target="../media/image1072.png"/><Relationship Id="rId264" Type="http://schemas.openxmlformats.org/officeDocument/2006/relationships/customXml" Target="../ink/ink1127.xml"/><Relationship Id="rId285" Type="http://schemas.openxmlformats.org/officeDocument/2006/relationships/image" Target="../media/image1093.png"/><Relationship Id="rId17" Type="http://schemas.openxmlformats.org/officeDocument/2006/relationships/customXml" Target="../ink/ink1003.xml"/><Relationship Id="rId38" Type="http://schemas.openxmlformats.org/officeDocument/2006/relationships/image" Target="../media/image971.png"/><Relationship Id="rId59" Type="http://schemas.openxmlformats.org/officeDocument/2006/relationships/customXml" Target="../ink/ink1024.xml"/><Relationship Id="rId103" Type="http://schemas.openxmlformats.org/officeDocument/2006/relationships/customXml" Target="../ink/ink1046.xml"/><Relationship Id="rId124" Type="http://schemas.openxmlformats.org/officeDocument/2006/relationships/image" Target="../media/image1014.png"/><Relationship Id="rId70" Type="http://schemas.openxmlformats.org/officeDocument/2006/relationships/image" Target="../media/image987.png"/><Relationship Id="rId91" Type="http://schemas.openxmlformats.org/officeDocument/2006/relationships/customXml" Target="../ink/ink1040.xml"/><Relationship Id="rId145" Type="http://schemas.openxmlformats.org/officeDocument/2006/relationships/image" Target="../media/image1023.png"/><Relationship Id="rId166" Type="http://schemas.openxmlformats.org/officeDocument/2006/relationships/customXml" Target="../ink/ink1078.xml"/><Relationship Id="rId187" Type="http://schemas.openxmlformats.org/officeDocument/2006/relationships/image" Target="../media/image104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01.xml"/><Relationship Id="rId233" Type="http://schemas.openxmlformats.org/officeDocument/2006/relationships/image" Target="../media/image1067.png"/><Relationship Id="rId254" Type="http://schemas.openxmlformats.org/officeDocument/2006/relationships/customXml" Target="../ink/ink1122.xml"/><Relationship Id="rId28" Type="http://schemas.openxmlformats.org/officeDocument/2006/relationships/image" Target="../media/image966.png"/><Relationship Id="rId49" Type="http://schemas.openxmlformats.org/officeDocument/2006/relationships/customXml" Target="../ink/ink1019.xml"/><Relationship Id="rId114" Type="http://schemas.openxmlformats.org/officeDocument/2006/relationships/image" Target="../media/image1009.png"/><Relationship Id="rId275" Type="http://schemas.openxmlformats.org/officeDocument/2006/relationships/image" Target="../media/image1088.png"/><Relationship Id="rId296" Type="http://schemas.openxmlformats.org/officeDocument/2006/relationships/customXml" Target="../ink/ink1143.xml"/><Relationship Id="rId300" Type="http://schemas.openxmlformats.org/officeDocument/2006/relationships/customXml" Target="../ink/ink1145.xml"/><Relationship Id="rId60" Type="http://schemas.openxmlformats.org/officeDocument/2006/relationships/image" Target="../media/image982.png"/><Relationship Id="rId81" Type="http://schemas.openxmlformats.org/officeDocument/2006/relationships/customXml" Target="../ink/ink1035.xml"/><Relationship Id="rId135" Type="http://schemas.openxmlformats.org/officeDocument/2006/relationships/image" Target="../media/image1018.png"/><Relationship Id="rId156" Type="http://schemas.openxmlformats.org/officeDocument/2006/relationships/customXml" Target="../ink/ink1073.xml"/><Relationship Id="rId177" Type="http://schemas.openxmlformats.org/officeDocument/2006/relationships/image" Target="../media/image1039.png"/><Relationship Id="rId198" Type="http://schemas.openxmlformats.org/officeDocument/2006/relationships/customXml" Target="../ink/ink1094.xml"/><Relationship Id="rId202" Type="http://schemas.openxmlformats.org/officeDocument/2006/relationships/customXml" Target="../ink/ink1096.xml"/><Relationship Id="rId223" Type="http://schemas.openxmlformats.org/officeDocument/2006/relationships/image" Target="../media/image1062.png"/><Relationship Id="rId244" Type="http://schemas.openxmlformats.org/officeDocument/2006/relationships/customXml" Target="../ink/ink1117.xml"/><Relationship Id="rId18" Type="http://schemas.openxmlformats.org/officeDocument/2006/relationships/image" Target="../media/image961.png"/><Relationship Id="rId39" Type="http://schemas.openxmlformats.org/officeDocument/2006/relationships/customXml" Target="../ink/ink1014.xml"/><Relationship Id="rId265" Type="http://schemas.openxmlformats.org/officeDocument/2006/relationships/image" Target="../media/image1083.png"/><Relationship Id="rId286" Type="http://schemas.openxmlformats.org/officeDocument/2006/relationships/customXml" Target="../ink/ink1138.xml"/><Relationship Id="rId50" Type="http://schemas.openxmlformats.org/officeDocument/2006/relationships/image" Target="../media/image977.png"/><Relationship Id="rId104" Type="http://schemas.openxmlformats.org/officeDocument/2006/relationships/image" Target="../media/image1004.png"/><Relationship Id="rId125" Type="http://schemas.openxmlformats.org/officeDocument/2006/relationships/customXml" Target="../ink/ink1057.xml"/><Relationship Id="rId146" Type="http://schemas.openxmlformats.org/officeDocument/2006/relationships/customXml" Target="../ink/ink1068.xml"/><Relationship Id="rId167" Type="http://schemas.openxmlformats.org/officeDocument/2006/relationships/image" Target="../media/image1034.png"/><Relationship Id="rId188" Type="http://schemas.openxmlformats.org/officeDocument/2006/relationships/customXml" Target="../ink/ink1089.xml"/><Relationship Id="rId71" Type="http://schemas.openxmlformats.org/officeDocument/2006/relationships/customXml" Target="../ink/ink1030.xml"/><Relationship Id="rId92" Type="http://schemas.openxmlformats.org/officeDocument/2006/relationships/image" Target="../media/image998.png"/><Relationship Id="rId213" Type="http://schemas.openxmlformats.org/officeDocument/2006/relationships/image" Target="../media/image1057.png"/><Relationship Id="rId234" Type="http://schemas.openxmlformats.org/officeDocument/2006/relationships/customXml" Target="../ink/ink1112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009.xml"/><Relationship Id="rId255" Type="http://schemas.openxmlformats.org/officeDocument/2006/relationships/image" Target="../media/image1078.png"/><Relationship Id="rId276" Type="http://schemas.openxmlformats.org/officeDocument/2006/relationships/customXml" Target="../ink/ink1133.xml"/><Relationship Id="rId297" Type="http://schemas.openxmlformats.org/officeDocument/2006/relationships/image" Target="../media/image1099.png"/><Relationship Id="rId40" Type="http://schemas.openxmlformats.org/officeDocument/2006/relationships/image" Target="../media/image972.png"/><Relationship Id="rId115" Type="http://schemas.openxmlformats.org/officeDocument/2006/relationships/customXml" Target="../ink/ink1052.xml"/><Relationship Id="rId136" Type="http://schemas.openxmlformats.org/officeDocument/2006/relationships/customXml" Target="../ink/ink1063.xml"/><Relationship Id="rId157" Type="http://schemas.openxmlformats.org/officeDocument/2006/relationships/image" Target="../media/image1029.png"/><Relationship Id="rId178" Type="http://schemas.openxmlformats.org/officeDocument/2006/relationships/customXml" Target="../ink/ink1084.xml"/><Relationship Id="rId301" Type="http://schemas.openxmlformats.org/officeDocument/2006/relationships/image" Target="../media/image1101.png"/><Relationship Id="rId61" Type="http://schemas.openxmlformats.org/officeDocument/2006/relationships/customXml" Target="../ink/ink1025.xml"/><Relationship Id="rId82" Type="http://schemas.openxmlformats.org/officeDocument/2006/relationships/image" Target="../media/image993.png"/><Relationship Id="rId199" Type="http://schemas.openxmlformats.org/officeDocument/2006/relationships/image" Target="../media/image1050.png"/><Relationship Id="rId203" Type="http://schemas.openxmlformats.org/officeDocument/2006/relationships/image" Target="../media/image1052.png"/><Relationship Id="rId19" Type="http://schemas.openxmlformats.org/officeDocument/2006/relationships/customXml" Target="../ink/ink1004.xml"/><Relationship Id="rId224" Type="http://schemas.openxmlformats.org/officeDocument/2006/relationships/customXml" Target="../ink/ink1107.xml"/><Relationship Id="rId245" Type="http://schemas.openxmlformats.org/officeDocument/2006/relationships/image" Target="../media/image1073.png"/><Relationship Id="rId266" Type="http://schemas.openxmlformats.org/officeDocument/2006/relationships/customXml" Target="../ink/ink1128.xml"/><Relationship Id="rId287" Type="http://schemas.openxmlformats.org/officeDocument/2006/relationships/image" Target="../media/image1094.png"/><Relationship Id="rId30" Type="http://schemas.openxmlformats.org/officeDocument/2006/relationships/image" Target="../media/image967.png"/><Relationship Id="rId105" Type="http://schemas.openxmlformats.org/officeDocument/2006/relationships/customXml" Target="../ink/ink1047.xml"/><Relationship Id="rId126" Type="http://schemas.openxmlformats.org/officeDocument/2006/relationships/image" Target="../media/image826.png"/><Relationship Id="rId147" Type="http://schemas.openxmlformats.org/officeDocument/2006/relationships/image" Target="../media/image1024.png"/><Relationship Id="rId168" Type="http://schemas.openxmlformats.org/officeDocument/2006/relationships/customXml" Target="../ink/ink1079.xml"/><Relationship Id="rId51" Type="http://schemas.openxmlformats.org/officeDocument/2006/relationships/customXml" Target="../ink/ink1020.xml"/><Relationship Id="rId72" Type="http://schemas.openxmlformats.org/officeDocument/2006/relationships/image" Target="../media/image988.png"/><Relationship Id="rId93" Type="http://schemas.openxmlformats.org/officeDocument/2006/relationships/customXml" Target="../ink/ink1041.xml"/><Relationship Id="rId189" Type="http://schemas.openxmlformats.org/officeDocument/2006/relationships/image" Target="../media/image1045.png"/><Relationship Id="rId3" Type="http://schemas.openxmlformats.org/officeDocument/2006/relationships/hyperlink" Target="https://www.ecb.europa.eu/mopo/implement/omt/html/index.en.html" TargetMode="External"/><Relationship Id="rId214" Type="http://schemas.openxmlformats.org/officeDocument/2006/relationships/customXml" Target="../ink/ink1102.xml"/><Relationship Id="rId235" Type="http://schemas.openxmlformats.org/officeDocument/2006/relationships/image" Target="../media/image1068.png"/><Relationship Id="rId256" Type="http://schemas.openxmlformats.org/officeDocument/2006/relationships/customXml" Target="../ink/ink1123.xml"/><Relationship Id="rId277" Type="http://schemas.openxmlformats.org/officeDocument/2006/relationships/image" Target="../media/image1089.png"/><Relationship Id="rId298" Type="http://schemas.openxmlformats.org/officeDocument/2006/relationships/customXml" Target="../ink/ink1144.xml"/><Relationship Id="rId116" Type="http://schemas.openxmlformats.org/officeDocument/2006/relationships/image" Target="../media/image1010.png"/><Relationship Id="rId137" Type="http://schemas.openxmlformats.org/officeDocument/2006/relationships/image" Target="../media/image1019.png"/><Relationship Id="rId158" Type="http://schemas.openxmlformats.org/officeDocument/2006/relationships/customXml" Target="../ink/ink1074.xml"/><Relationship Id="rId302" Type="http://schemas.openxmlformats.org/officeDocument/2006/relationships/customXml" Target="../ink/ink1146.xml"/><Relationship Id="rId20" Type="http://schemas.openxmlformats.org/officeDocument/2006/relationships/image" Target="../media/image962.png"/><Relationship Id="rId41" Type="http://schemas.openxmlformats.org/officeDocument/2006/relationships/customXml" Target="../ink/ink1015.xml"/><Relationship Id="rId62" Type="http://schemas.openxmlformats.org/officeDocument/2006/relationships/image" Target="../media/image983.png"/><Relationship Id="rId83" Type="http://schemas.openxmlformats.org/officeDocument/2006/relationships/customXml" Target="../ink/ink1036.xml"/><Relationship Id="rId179" Type="http://schemas.openxmlformats.org/officeDocument/2006/relationships/image" Target="../media/image1040.png"/><Relationship Id="rId190" Type="http://schemas.openxmlformats.org/officeDocument/2006/relationships/customXml" Target="../ink/ink1090.xml"/><Relationship Id="rId204" Type="http://schemas.openxmlformats.org/officeDocument/2006/relationships/customXml" Target="../ink/ink1097.xml"/><Relationship Id="rId225" Type="http://schemas.openxmlformats.org/officeDocument/2006/relationships/image" Target="../media/image1063.png"/><Relationship Id="rId246" Type="http://schemas.openxmlformats.org/officeDocument/2006/relationships/customXml" Target="../ink/ink1118.xml"/><Relationship Id="rId267" Type="http://schemas.openxmlformats.org/officeDocument/2006/relationships/image" Target="../media/image1084.png"/><Relationship Id="rId288" Type="http://schemas.openxmlformats.org/officeDocument/2006/relationships/customXml" Target="../ink/ink1139.xml"/><Relationship Id="rId106" Type="http://schemas.openxmlformats.org/officeDocument/2006/relationships/image" Target="../media/image1005.png"/><Relationship Id="rId127" Type="http://schemas.openxmlformats.org/officeDocument/2006/relationships/customXml" Target="../ink/ink1058.xml"/><Relationship Id="rId10" Type="http://schemas.openxmlformats.org/officeDocument/2006/relationships/image" Target="../media/image957.png"/><Relationship Id="rId31" Type="http://schemas.openxmlformats.org/officeDocument/2006/relationships/customXml" Target="../ink/ink1010.xml"/><Relationship Id="rId52" Type="http://schemas.openxmlformats.org/officeDocument/2006/relationships/image" Target="../media/image978.png"/><Relationship Id="rId73" Type="http://schemas.openxmlformats.org/officeDocument/2006/relationships/customXml" Target="../ink/ink1031.xml"/><Relationship Id="rId94" Type="http://schemas.openxmlformats.org/officeDocument/2006/relationships/image" Target="../media/image999.png"/><Relationship Id="rId148" Type="http://schemas.openxmlformats.org/officeDocument/2006/relationships/customXml" Target="../ink/ink1069.xml"/><Relationship Id="rId169" Type="http://schemas.openxmlformats.org/officeDocument/2006/relationships/image" Target="../media/image1035.png"/><Relationship Id="rId4" Type="http://schemas.openxmlformats.org/officeDocument/2006/relationships/image" Target="../media/image954.png"/><Relationship Id="rId180" Type="http://schemas.openxmlformats.org/officeDocument/2006/relationships/customXml" Target="../ink/ink1085.xml"/><Relationship Id="rId215" Type="http://schemas.openxmlformats.org/officeDocument/2006/relationships/image" Target="../media/image1058.png"/><Relationship Id="rId236" Type="http://schemas.openxmlformats.org/officeDocument/2006/relationships/customXml" Target="../ink/ink1113.xml"/><Relationship Id="rId257" Type="http://schemas.openxmlformats.org/officeDocument/2006/relationships/image" Target="../media/image1079.png"/><Relationship Id="rId278" Type="http://schemas.openxmlformats.org/officeDocument/2006/relationships/customXml" Target="../ink/ink1134.xml"/><Relationship Id="rId303" Type="http://schemas.openxmlformats.org/officeDocument/2006/relationships/image" Target="../media/image1102.png"/><Relationship Id="rId42" Type="http://schemas.openxmlformats.org/officeDocument/2006/relationships/image" Target="../media/image973.png"/><Relationship Id="rId84" Type="http://schemas.openxmlformats.org/officeDocument/2006/relationships/image" Target="../media/image994.png"/><Relationship Id="rId138" Type="http://schemas.openxmlformats.org/officeDocument/2006/relationships/customXml" Target="../ink/ink1064.xml"/><Relationship Id="rId191" Type="http://schemas.openxmlformats.org/officeDocument/2006/relationships/image" Target="../media/image1046.png"/><Relationship Id="rId205" Type="http://schemas.openxmlformats.org/officeDocument/2006/relationships/image" Target="../media/image1053.png"/><Relationship Id="rId247" Type="http://schemas.openxmlformats.org/officeDocument/2006/relationships/image" Target="../media/image1074.png"/><Relationship Id="rId107" Type="http://schemas.openxmlformats.org/officeDocument/2006/relationships/customXml" Target="../ink/ink1048.xml"/><Relationship Id="rId289" Type="http://schemas.openxmlformats.org/officeDocument/2006/relationships/image" Target="../media/image1095.png"/><Relationship Id="rId11" Type="http://schemas.openxmlformats.org/officeDocument/2006/relationships/customXml" Target="../ink/ink1000.xml"/><Relationship Id="rId53" Type="http://schemas.openxmlformats.org/officeDocument/2006/relationships/customXml" Target="../ink/ink1021.xml"/><Relationship Id="rId149" Type="http://schemas.openxmlformats.org/officeDocument/2006/relationships/image" Target="../media/image1025.png"/><Relationship Id="rId95" Type="http://schemas.openxmlformats.org/officeDocument/2006/relationships/customXml" Target="../ink/ink1042.xml"/><Relationship Id="rId160" Type="http://schemas.openxmlformats.org/officeDocument/2006/relationships/customXml" Target="../ink/ink1075.xml"/><Relationship Id="rId216" Type="http://schemas.openxmlformats.org/officeDocument/2006/relationships/customXml" Target="../ink/ink1103.xml"/><Relationship Id="rId258" Type="http://schemas.openxmlformats.org/officeDocument/2006/relationships/customXml" Target="../ink/ink1124.xml"/><Relationship Id="rId22" Type="http://schemas.openxmlformats.org/officeDocument/2006/relationships/image" Target="../media/image963.png"/><Relationship Id="rId64" Type="http://schemas.openxmlformats.org/officeDocument/2006/relationships/image" Target="../media/image984.png"/><Relationship Id="rId118" Type="http://schemas.openxmlformats.org/officeDocument/2006/relationships/image" Target="../media/image1011.png"/><Relationship Id="rId171" Type="http://schemas.openxmlformats.org/officeDocument/2006/relationships/image" Target="../media/image1036.png"/><Relationship Id="rId227" Type="http://schemas.openxmlformats.org/officeDocument/2006/relationships/image" Target="../media/image1064.png"/><Relationship Id="rId269" Type="http://schemas.openxmlformats.org/officeDocument/2006/relationships/image" Target="../media/image1085.png"/><Relationship Id="rId33" Type="http://schemas.openxmlformats.org/officeDocument/2006/relationships/customXml" Target="../ink/ink1011.xml"/><Relationship Id="rId129" Type="http://schemas.openxmlformats.org/officeDocument/2006/relationships/customXml" Target="../ink/ink1059.xml"/><Relationship Id="rId280" Type="http://schemas.openxmlformats.org/officeDocument/2006/relationships/customXml" Target="../ink/ink1135.xml"/><Relationship Id="rId75" Type="http://schemas.openxmlformats.org/officeDocument/2006/relationships/customXml" Target="../ink/ink1032.xml"/><Relationship Id="rId140" Type="http://schemas.openxmlformats.org/officeDocument/2006/relationships/customXml" Target="../ink/ink1065.xml"/><Relationship Id="rId182" Type="http://schemas.openxmlformats.org/officeDocument/2006/relationships/customXml" Target="../ink/ink1086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58.xml"/><Relationship Id="rId21" Type="http://schemas.openxmlformats.org/officeDocument/2006/relationships/image" Target="../media/image1112.png"/><Relationship Id="rId42" Type="http://schemas.openxmlformats.org/officeDocument/2006/relationships/customXml" Target="../ink/ink1166.xml"/><Relationship Id="rId47" Type="http://schemas.openxmlformats.org/officeDocument/2006/relationships/image" Target="../media/image1125.png"/><Relationship Id="rId63" Type="http://schemas.openxmlformats.org/officeDocument/2006/relationships/image" Target="../media/image1133.png"/><Relationship Id="rId68" Type="http://schemas.openxmlformats.org/officeDocument/2006/relationships/customXml" Target="../ink/ink1179.xml"/><Relationship Id="rId7" Type="http://schemas.openxmlformats.org/officeDocument/2006/relationships/image" Target="../media/image1105.png"/><Relationship Id="rId71" Type="http://schemas.openxmlformats.org/officeDocument/2006/relationships/image" Target="../media/image1137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153.xml"/><Relationship Id="rId29" Type="http://schemas.openxmlformats.org/officeDocument/2006/relationships/image" Target="../media/image1116.png"/><Relationship Id="rId11" Type="http://schemas.openxmlformats.org/officeDocument/2006/relationships/image" Target="../media/image1107.png"/><Relationship Id="rId24" Type="http://schemas.openxmlformats.org/officeDocument/2006/relationships/customXml" Target="../ink/ink1157.xml"/><Relationship Id="rId32" Type="http://schemas.openxmlformats.org/officeDocument/2006/relationships/customXml" Target="../ink/ink1161.xml"/><Relationship Id="rId37" Type="http://schemas.openxmlformats.org/officeDocument/2006/relationships/image" Target="../media/image1120.png"/><Relationship Id="rId40" Type="http://schemas.openxmlformats.org/officeDocument/2006/relationships/customXml" Target="../ink/ink1165.xml"/><Relationship Id="rId45" Type="http://schemas.openxmlformats.org/officeDocument/2006/relationships/image" Target="../media/image1124.png"/><Relationship Id="rId53" Type="http://schemas.openxmlformats.org/officeDocument/2006/relationships/image" Target="../media/image1128.png"/><Relationship Id="rId58" Type="http://schemas.openxmlformats.org/officeDocument/2006/relationships/customXml" Target="../ink/ink1174.xml"/><Relationship Id="rId66" Type="http://schemas.openxmlformats.org/officeDocument/2006/relationships/customXml" Target="../ink/ink1178.xml"/><Relationship Id="rId5" Type="http://schemas.openxmlformats.org/officeDocument/2006/relationships/image" Target="../media/image1104.png"/><Relationship Id="rId61" Type="http://schemas.openxmlformats.org/officeDocument/2006/relationships/image" Target="../media/image1132.png"/><Relationship Id="rId19" Type="http://schemas.openxmlformats.org/officeDocument/2006/relationships/image" Target="../media/image1111.png"/><Relationship Id="rId14" Type="http://schemas.openxmlformats.org/officeDocument/2006/relationships/customXml" Target="../ink/ink1152.xml"/><Relationship Id="rId22" Type="http://schemas.openxmlformats.org/officeDocument/2006/relationships/customXml" Target="../ink/ink1156.xml"/><Relationship Id="rId27" Type="http://schemas.openxmlformats.org/officeDocument/2006/relationships/image" Target="../media/image1115.png"/><Relationship Id="rId30" Type="http://schemas.openxmlformats.org/officeDocument/2006/relationships/customXml" Target="../ink/ink1160.xml"/><Relationship Id="rId35" Type="http://schemas.openxmlformats.org/officeDocument/2006/relationships/image" Target="../media/image1119.png"/><Relationship Id="rId43" Type="http://schemas.openxmlformats.org/officeDocument/2006/relationships/image" Target="../media/image1123.png"/><Relationship Id="rId48" Type="http://schemas.openxmlformats.org/officeDocument/2006/relationships/customXml" Target="../ink/ink1169.xml"/><Relationship Id="rId56" Type="http://schemas.openxmlformats.org/officeDocument/2006/relationships/customXml" Target="../ink/ink1173.xml"/><Relationship Id="rId64" Type="http://schemas.openxmlformats.org/officeDocument/2006/relationships/customXml" Target="../ink/ink1177.xml"/><Relationship Id="rId69" Type="http://schemas.openxmlformats.org/officeDocument/2006/relationships/image" Target="../media/image1136.png"/><Relationship Id="rId8" Type="http://schemas.openxmlformats.org/officeDocument/2006/relationships/customXml" Target="../ink/ink1149.xml"/><Relationship Id="rId51" Type="http://schemas.openxmlformats.org/officeDocument/2006/relationships/image" Target="../media/image1127.png"/><Relationship Id="rId3" Type="http://schemas.openxmlformats.org/officeDocument/2006/relationships/image" Target="../media/image1103.png"/><Relationship Id="rId12" Type="http://schemas.openxmlformats.org/officeDocument/2006/relationships/customXml" Target="../ink/ink1151.xml"/><Relationship Id="rId17" Type="http://schemas.openxmlformats.org/officeDocument/2006/relationships/image" Target="../media/image1110.png"/><Relationship Id="rId25" Type="http://schemas.openxmlformats.org/officeDocument/2006/relationships/image" Target="../media/image1114.png"/><Relationship Id="rId33" Type="http://schemas.openxmlformats.org/officeDocument/2006/relationships/image" Target="../media/image1118.png"/><Relationship Id="rId38" Type="http://schemas.openxmlformats.org/officeDocument/2006/relationships/customXml" Target="../ink/ink1164.xml"/><Relationship Id="rId46" Type="http://schemas.openxmlformats.org/officeDocument/2006/relationships/customXml" Target="../ink/ink1168.xml"/><Relationship Id="rId59" Type="http://schemas.openxmlformats.org/officeDocument/2006/relationships/image" Target="../media/image1131.png"/><Relationship Id="rId67" Type="http://schemas.openxmlformats.org/officeDocument/2006/relationships/image" Target="../media/image1135.png"/><Relationship Id="rId20" Type="http://schemas.openxmlformats.org/officeDocument/2006/relationships/customXml" Target="../ink/ink1155.xml"/><Relationship Id="rId41" Type="http://schemas.openxmlformats.org/officeDocument/2006/relationships/image" Target="../media/image1122.png"/><Relationship Id="rId54" Type="http://schemas.openxmlformats.org/officeDocument/2006/relationships/customXml" Target="../ink/ink1172.xml"/><Relationship Id="rId62" Type="http://schemas.openxmlformats.org/officeDocument/2006/relationships/customXml" Target="../ink/ink1176.xml"/><Relationship Id="rId70" Type="http://schemas.openxmlformats.org/officeDocument/2006/relationships/customXml" Target="../ink/ink11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48.xml"/><Relationship Id="rId15" Type="http://schemas.openxmlformats.org/officeDocument/2006/relationships/image" Target="../media/image1109.png"/><Relationship Id="rId23" Type="http://schemas.openxmlformats.org/officeDocument/2006/relationships/image" Target="../media/image1113.png"/><Relationship Id="rId28" Type="http://schemas.openxmlformats.org/officeDocument/2006/relationships/customXml" Target="../ink/ink1159.xml"/><Relationship Id="rId36" Type="http://schemas.openxmlformats.org/officeDocument/2006/relationships/customXml" Target="../ink/ink1163.xml"/><Relationship Id="rId49" Type="http://schemas.openxmlformats.org/officeDocument/2006/relationships/image" Target="../media/image1126.png"/><Relationship Id="rId57" Type="http://schemas.openxmlformats.org/officeDocument/2006/relationships/image" Target="../media/image1130.png"/><Relationship Id="rId10" Type="http://schemas.openxmlformats.org/officeDocument/2006/relationships/customXml" Target="../ink/ink1150.xml"/><Relationship Id="rId31" Type="http://schemas.openxmlformats.org/officeDocument/2006/relationships/image" Target="../media/image1117.png"/><Relationship Id="rId44" Type="http://schemas.openxmlformats.org/officeDocument/2006/relationships/customXml" Target="../ink/ink1167.xml"/><Relationship Id="rId52" Type="http://schemas.openxmlformats.org/officeDocument/2006/relationships/customXml" Target="../ink/ink1171.xml"/><Relationship Id="rId60" Type="http://schemas.openxmlformats.org/officeDocument/2006/relationships/customXml" Target="../ink/ink1175.xml"/><Relationship Id="rId65" Type="http://schemas.openxmlformats.org/officeDocument/2006/relationships/image" Target="../media/image1134.png"/><Relationship Id="rId4" Type="http://schemas.openxmlformats.org/officeDocument/2006/relationships/customXml" Target="../ink/ink1147.xml"/><Relationship Id="rId9" Type="http://schemas.openxmlformats.org/officeDocument/2006/relationships/image" Target="../media/image1106.png"/><Relationship Id="rId13" Type="http://schemas.openxmlformats.org/officeDocument/2006/relationships/image" Target="../media/image1108.png"/><Relationship Id="rId18" Type="http://schemas.openxmlformats.org/officeDocument/2006/relationships/customXml" Target="../ink/ink1154.xml"/><Relationship Id="rId39" Type="http://schemas.openxmlformats.org/officeDocument/2006/relationships/image" Target="../media/image1121.png"/><Relationship Id="rId34" Type="http://schemas.openxmlformats.org/officeDocument/2006/relationships/customXml" Target="../ink/ink1162.xml"/><Relationship Id="rId50" Type="http://schemas.openxmlformats.org/officeDocument/2006/relationships/customXml" Target="../ink/ink1170.xml"/><Relationship Id="rId55" Type="http://schemas.openxmlformats.org/officeDocument/2006/relationships/image" Target="../media/image1129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5.png"/><Relationship Id="rId21" Type="http://schemas.openxmlformats.org/officeDocument/2006/relationships/image" Target="../media/image1147.png"/><Relationship Id="rId63" Type="http://schemas.openxmlformats.org/officeDocument/2006/relationships/image" Target="../media/image1168.png"/><Relationship Id="rId159" Type="http://schemas.openxmlformats.org/officeDocument/2006/relationships/image" Target="../media/image1216.png"/><Relationship Id="rId170" Type="http://schemas.openxmlformats.org/officeDocument/2006/relationships/customXml" Target="../ink/ink1264.xml"/><Relationship Id="rId226" Type="http://schemas.openxmlformats.org/officeDocument/2006/relationships/customXml" Target="../ink/ink1292.xml"/><Relationship Id="rId268" Type="http://schemas.openxmlformats.org/officeDocument/2006/relationships/customXml" Target="../ink/ink1313.xml"/><Relationship Id="rId32" Type="http://schemas.openxmlformats.org/officeDocument/2006/relationships/customXml" Target="../ink/ink1195.xml"/><Relationship Id="rId74" Type="http://schemas.openxmlformats.org/officeDocument/2006/relationships/customXml" Target="../ink/ink1216.xml"/><Relationship Id="rId128" Type="http://schemas.openxmlformats.org/officeDocument/2006/relationships/customXml" Target="../ink/ink1243.xml"/><Relationship Id="rId5" Type="http://schemas.openxmlformats.org/officeDocument/2006/relationships/image" Target="../media/image1139.png"/><Relationship Id="rId181" Type="http://schemas.openxmlformats.org/officeDocument/2006/relationships/image" Target="../media/image1227.png"/><Relationship Id="rId237" Type="http://schemas.openxmlformats.org/officeDocument/2006/relationships/image" Target="../media/image1255.png"/><Relationship Id="rId258" Type="http://schemas.openxmlformats.org/officeDocument/2006/relationships/customXml" Target="../ink/ink1308.xml"/><Relationship Id="rId22" Type="http://schemas.openxmlformats.org/officeDocument/2006/relationships/customXml" Target="../ink/ink1190.xml"/><Relationship Id="rId43" Type="http://schemas.openxmlformats.org/officeDocument/2006/relationships/image" Target="../media/image1158.png"/><Relationship Id="rId64" Type="http://schemas.openxmlformats.org/officeDocument/2006/relationships/customXml" Target="../ink/ink1211.xml"/><Relationship Id="rId118" Type="http://schemas.openxmlformats.org/officeDocument/2006/relationships/customXml" Target="../ink/ink1238.xml"/><Relationship Id="rId139" Type="http://schemas.openxmlformats.org/officeDocument/2006/relationships/image" Target="../media/image1206.png"/><Relationship Id="rId85" Type="http://schemas.openxmlformats.org/officeDocument/2006/relationships/image" Target="../media/image1179.png"/><Relationship Id="rId150" Type="http://schemas.openxmlformats.org/officeDocument/2006/relationships/customXml" Target="../ink/ink1254.xml"/><Relationship Id="rId171" Type="http://schemas.openxmlformats.org/officeDocument/2006/relationships/image" Target="../media/image1222.png"/><Relationship Id="rId192" Type="http://schemas.openxmlformats.org/officeDocument/2006/relationships/customXml" Target="../ink/ink1275.xml"/><Relationship Id="rId206" Type="http://schemas.openxmlformats.org/officeDocument/2006/relationships/customXml" Target="../ink/ink1282.xml"/><Relationship Id="rId227" Type="http://schemas.openxmlformats.org/officeDocument/2006/relationships/image" Target="../media/image1250.png"/><Relationship Id="rId248" Type="http://schemas.openxmlformats.org/officeDocument/2006/relationships/customXml" Target="../ink/ink1303.xml"/><Relationship Id="rId269" Type="http://schemas.openxmlformats.org/officeDocument/2006/relationships/image" Target="../media/image1271.png"/><Relationship Id="rId12" Type="http://schemas.openxmlformats.org/officeDocument/2006/relationships/customXml" Target="../ink/ink1185.xml"/><Relationship Id="rId33" Type="http://schemas.openxmlformats.org/officeDocument/2006/relationships/image" Target="../media/image1153.png"/><Relationship Id="rId108" Type="http://schemas.openxmlformats.org/officeDocument/2006/relationships/customXml" Target="../ink/ink1233.xml"/><Relationship Id="rId129" Type="http://schemas.openxmlformats.org/officeDocument/2006/relationships/image" Target="../media/image1201.png"/><Relationship Id="rId54" Type="http://schemas.openxmlformats.org/officeDocument/2006/relationships/customXml" Target="../ink/ink1206.xml"/><Relationship Id="rId75" Type="http://schemas.openxmlformats.org/officeDocument/2006/relationships/image" Target="../media/image1174.png"/><Relationship Id="rId96" Type="http://schemas.openxmlformats.org/officeDocument/2006/relationships/customXml" Target="../ink/ink1227.xml"/><Relationship Id="rId140" Type="http://schemas.openxmlformats.org/officeDocument/2006/relationships/customXml" Target="../ink/ink1249.xml"/><Relationship Id="rId161" Type="http://schemas.openxmlformats.org/officeDocument/2006/relationships/image" Target="../media/image1217.png"/><Relationship Id="rId182" Type="http://schemas.openxmlformats.org/officeDocument/2006/relationships/customXml" Target="../ink/ink1270.xml"/><Relationship Id="rId217" Type="http://schemas.openxmlformats.org/officeDocument/2006/relationships/image" Target="../media/image1245.png"/><Relationship Id="rId6" Type="http://schemas.openxmlformats.org/officeDocument/2006/relationships/customXml" Target="../ink/ink1182.xml"/><Relationship Id="rId238" Type="http://schemas.openxmlformats.org/officeDocument/2006/relationships/customXml" Target="../ink/ink1298.xml"/><Relationship Id="rId259" Type="http://schemas.openxmlformats.org/officeDocument/2006/relationships/image" Target="../media/image1266.png"/><Relationship Id="rId23" Type="http://schemas.openxmlformats.org/officeDocument/2006/relationships/image" Target="../media/image1148.png"/><Relationship Id="rId119" Type="http://schemas.openxmlformats.org/officeDocument/2006/relationships/image" Target="../media/image1196.png"/><Relationship Id="rId270" Type="http://schemas.openxmlformats.org/officeDocument/2006/relationships/customXml" Target="../ink/ink1314.xml"/><Relationship Id="rId44" Type="http://schemas.openxmlformats.org/officeDocument/2006/relationships/customXml" Target="../ink/ink1201.xml"/><Relationship Id="rId65" Type="http://schemas.openxmlformats.org/officeDocument/2006/relationships/image" Target="../media/image1169.png"/><Relationship Id="rId86" Type="http://schemas.openxmlformats.org/officeDocument/2006/relationships/customXml" Target="../ink/ink1222.xml"/><Relationship Id="rId130" Type="http://schemas.openxmlformats.org/officeDocument/2006/relationships/customXml" Target="../ink/ink1244.xml"/><Relationship Id="rId151" Type="http://schemas.openxmlformats.org/officeDocument/2006/relationships/image" Target="../media/image1212.png"/><Relationship Id="rId172" Type="http://schemas.openxmlformats.org/officeDocument/2006/relationships/customXml" Target="../ink/ink1265.xml"/><Relationship Id="rId193" Type="http://schemas.openxmlformats.org/officeDocument/2006/relationships/image" Target="../media/image1233.png"/><Relationship Id="rId207" Type="http://schemas.openxmlformats.org/officeDocument/2006/relationships/image" Target="../media/image1240.png"/><Relationship Id="rId228" Type="http://schemas.openxmlformats.org/officeDocument/2006/relationships/customXml" Target="../ink/ink1293.xml"/><Relationship Id="rId249" Type="http://schemas.openxmlformats.org/officeDocument/2006/relationships/image" Target="../media/image1261.png"/><Relationship Id="rId13" Type="http://schemas.openxmlformats.org/officeDocument/2006/relationships/image" Target="../media/image1143.png"/><Relationship Id="rId109" Type="http://schemas.openxmlformats.org/officeDocument/2006/relationships/image" Target="../media/image1191.png"/><Relationship Id="rId260" Type="http://schemas.openxmlformats.org/officeDocument/2006/relationships/customXml" Target="../ink/ink1309.xml"/><Relationship Id="rId34" Type="http://schemas.openxmlformats.org/officeDocument/2006/relationships/customXml" Target="../ink/ink1196.xml"/><Relationship Id="rId55" Type="http://schemas.openxmlformats.org/officeDocument/2006/relationships/image" Target="../media/image1164.png"/><Relationship Id="rId76" Type="http://schemas.openxmlformats.org/officeDocument/2006/relationships/customXml" Target="../ink/ink1217.xml"/><Relationship Id="rId97" Type="http://schemas.openxmlformats.org/officeDocument/2006/relationships/image" Target="../media/image1185.png"/><Relationship Id="rId120" Type="http://schemas.openxmlformats.org/officeDocument/2006/relationships/customXml" Target="../ink/ink1239.xml"/><Relationship Id="rId141" Type="http://schemas.openxmlformats.org/officeDocument/2006/relationships/image" Target="../media/image1207.png"/><Relationship Id="rId7" Type="http://schemas.openxmlformats.org/officeDocument/2006/relationships/image" Target="../media/image1140.png"/><Relationship Id="rId162" Type="http://schemas.openxmlformats.org/officeDocument/2006/relationships/customXml" Target="../ink/ink1260.xml"/><Relationship Id="rId183" Type="http://schemas.openxmlformats.org/officeDocument/2006/relationships/image" Target="../media/image1228.png"/><Relationship Id="rId218" Type="http://schemas.openxmlformats.org/officeDocument/2006/relationships/customXml" Target="../ink/ink1288.xml"/><Relationship Id="rId239" Type="http://schemas.openxmlformats.org/officeDocument/2006/relationships/image" Target="../media/image1256.png"/><Relationship Id="rId250" Type="http://schemas.openxmlformats.org/officeDocument/2006/relationships/customXml" Target="../ink/ink1304.xml"/><Relationship Id="rId271" Type="http://schemas.openxmlformats.org/officeDocument/2006/relationships/image" Target="../media/image1272.png"/><Relationship Id="rId24" Type="http://schemas.openxmlformats.org/officeDocument/2006/relationships/customXml" Target="../ink/ink1191.xml"/><Relationship Id="rId45" Type="http://schemas.openxmlformats.org/officeDocument/2006/relationships/image" Target="../media/image1159.png"/><Relationship Id="rId66" Type="http://schemas.openxmlformats.org/officeDocument/2006/relationships/customXml" Target="../ink/ink1212.xml"/><Relationship Id="rId87" Type="http://schemas.openxmlformats.org/officeDocument/2006/relationships/image" Target="../media/image1180.png"/><Relationship Id="rId110" Type="http://schemas.openxmlformats.org/officeDocument/2006/relationships/customXml" Target="../ink/ink1234.xml"/><Relationship Id="rId131" Type="http://schemas.openxmlformats.org/officeDocument/2006/relationships/image" Target="../media/image1202.png"/><Relationship Id="rId152" Type="http://schemas.openxmlformats.org/officeDocument/2006/relationships/customXml" Target="../ink/ink1255.xml"/><Relationship Id="rId173" Type="http://schemas.openxmlformats.org/officeDocument/2006/relationships/image" Target="../media/image1223.png"/><Relationship Id="rId194" Type="http://schemas.openxmlformats.org/officeDocument/2006/relationships/customXml" Target="../ink/ink1276.xml"/><Relationship Id="rId208" Type="http://schemas.openxmlformats.org/officeDocument/2006/relationships/customXml" Target="../ink/ink1283.xml"/><Relationship Id="rId229" Type="http://schemas.openxmlformats.org/officeDocument/2006/relationships/image" Target="../media/image1251.png"/><Relationship Id="rId240" Type="http://schemas.openxmlformats.org/officeDocument/2006/relationships/customXml" Target="../ink/ink1299.xml"/><Relationship Id="rId261" Type="http://schemas.openxmlformats.org/officeDocument/2006/relationships/image" Target="../media/image1267.png"/><Relationship Id="rId14" Type="http://schemas.openxmlformats.org/officeDocument/2006/relationships/customXml" Target="../ink/ink1186.xml"/><Relationship Id="rId35" Type="http://schemas.openxmlformats.org/officeDocument/2006/relationships/image" Target="../media/image1154.png"/><Relationship Id="rId56" Type="http://schemas.openxmlformats.org/officeDocument/2006/relationships/customXml" Target="../ink/ink1207.xml"/><Relationship Id="rId77" Type="http://schemas.openxmlformats.org/officeDocument/2006/relationships/image" Target="../media/image1175.png"/><Relationship Id="rId100" Type="http://schemas.openxmlformats.org/officeDocument/2006/relationships/customXml" Target="../ink/ink1229.xml"/><Relationship Id="rId8" Type="http://schemas.openxmlformats.org/officeDocument/2006/relationships/customXml" Target="../ink/ink1183.xml"/><Relationship Id="rId98" Type="http://schemas.openxmlformats.org/officeDocument/2006/relationships/customXml" Target="../ink/ink1228.xml"/><Relationship Id="rId121" Type="http://schemas.openxmlformats.org/officeDocument/2006/relationships/image" Target="../media/image1197.png"/><Relationship Id="rId142" Type="http://schemas.openxmlformats.org/officeDocument/2006/relationships/customXml" Target="../ink/ink1250.xml"/><Relationship Id="rId163" Type="http://schemas.openxmlformats.org/officeDocument/2006/relationships/image" Target="../media/image1218.png"/><Relationship Id="rId184" Type="http://schemas.openxmlformats.org/officeDocument/2006/relationships/customXml" Target="../ink/ink1271.xml"/><Relationship Id="rId219" Type="http://schemas.openxmlformats.org/officeDocument/2006/relationships/image" Target="../media/image1246.png"/><Relationship Id="rId230" Type="http://schemas.openxmlformats.org/officeDocument/2006/relationships/customXml" Target="../ink/ink1294.xml"/><Relationship Id="rId251" Type="http://schemas.openxmlformats.org/officeDocument/2006/relationships/image" Target="../media/image1262.png"/><Relationship Id="rId25" Type="http://schemas.openxmlformats.org/officeDocument/2006/relationships/image" Target="../media/image1149.png"/><Relationship Id="rId46" Type="http://schemas.openxmlformats.org/officeDocument/2006/relationships/customXml" Target="../ink/ink1202.xml"/><Relationship Id="rId67" Type="http://schemas.openxmlformats.org/officeDocument/2006/relationships/image" Target="../media/image1170.png"/><Relationship Id="rId272" Type="http://schemas.openxmlformats.org/officeDocument/2006/relationships/customXml" Target="../ink/ink1315.xml"/><Relationship Id="rId88" Type="http://schemas.openxmlformats.org/officeDocument/2006/relationships/customXml" Target="../ink/ink1223.xml"/><Relationship Id="rId111" Type="http://schemas.openxmlformats.org/officeDocument/2006/relationships/image" Target="../media/image1192.png"/><Relationship Id="rId132" Type="http://schemas.openxmlformats.org/officeDocument/2006/relationships/customXml" Target="../ink/ink1245.xml"/><Relationship Id="rId153" Type="http://schemas.openxmlformats.org/officeDocument/2006/relationships/image" Target="../media/image1213.png"/><Relationship Id="rId174" Type="http://schemas.openxmlformats.org/officeDocument/2006/relationships/customXml" Target="../ink/ink1266.xml"/><Relationship Id="rId195" Type="http://schemas.openxmlformats.org/officeDocument/2006/relationships/image" Target="../media/image1234.png"/><Relationship Id="rId209" Type="http://schemas.openxmlformats.org/officeDocument/2006/relationships/image" Target="../media/image1241.png"/><Relationship Id="rId220" Type="http://schemas.openxmlformats.org/officeDocument/2006/relationships/customXml" Target="../ink/ink1289.xml"/><Relationship Id="rId241" Type="http://schemas.openxmlformats.org/officeDocument/2006/relationships/image" Target="../media/image1257.png"/><Relationship Id="rId15" Type="http://schemas.openxmlformats.org/officeDocument/2006/relationships/image" Target="../media/image1144.png"/><Relationship Id="rId36" Type="http://schemas.openxmlformats.org/officeDocument/2006/relationships/customXml" Target="../ink/ink1197.xml"/><Relationship Id="rId57" Type="http://schemas.openxmlformats.org/officeDocument/2006/relationships/image" Target="../media/image1165.png"/><Relationship Id="rId262" Type="http://schemas.openxmlformats.org/officeDocument/2006/relationships/customXml" Target="../ink/ink1310.xml"/><Relationship Id="rId78" Type="http://schemas.openxmlformats.org/officeDocument/2006/relationships/customXml" Target="../ink/ink1218.xml"/><Relationship Id="rId99" Type="http://schemas.openxmlformats.org/officeDocument/2006/relationships/image" Target="../media/image1186.png"/><Relationship Id="rId101" Type="http://schemas.openxmlformats.org/officeDocument/2006/relationships/image" Target="../media/image1187.png"/><Relationship Id="rId122" Type="http://schemas.openxmlformats.org/officeDocument/2006/relationships/customXml" Target="../ink/ink1240.xml"/><Relationship Id="rId143" Type="http://schemas.openxmlformats.org/officeDocument/2006/relationships/image" Target="../media/image1208.png"/><Relationship Id="rId164" Type="http://schemas.openxmlformats.org/officeDocument/2006/relationships/customXml" Target="../ink/ink1261.xml"/><Relationship Id="rId185" Type="http://schemas.openxmlformats.org/officeDocument/2006/relationships/image" Target="../media/image1229.png"/><Relationship Id="rId9" Type="http://schemas.openxmlformats.org/officeDocument/2006/relationships/image" Target="../media/image1141.png"/><Relationship Id="rId210" Type="http://schemas.openxmlformats.org/officeDocument/2006/relationships/customXml" Target="../ink/ink1284.xml"/><Relationship Id="rId26" Type="http://schemas.openxmlformats.org/officeDocument/2006/relationships/customXml" Target="../ink/ink1192.xml"/><Relationship Id="rId231" Type="http://schemas.openxmlformats.org/officeDocument/2006/relationships/image" Target="../media/image1252.png"/><Relationship Id="rId252" Type="http://schemas.openxmlformats.org/officeDocument/2006/relationships/customXml" Target="../ink/ink1305.xml"/><Relationship Id="rId273" Type="http://schemas.openxmlformats.org/officeDocument/2006/relationships/image" Target="../media/image1273.png"/><Relationship Id="rId47" Type="http://schemas.openxmlformats.org/officeDocument/2006/relationships/image" Target="../media/image1160.png"/><Relationship Id="rId68" Type="http://schemas.openxmlformats.org/officeDocument/2006/relationships/customXml" Target="../ink/ink1213.xml"/><Relationship Id="rId89" Type="http://schemas.openxmlformats.org/officeDocument/2006/relationships/image" Target="../media/image1181.png"/><Relationship Id="rId112" Type="http://schemas.openxmlformats.org/officeDocument/2006/relationships/customXml" Target="../ink/ink1235.xml"/><Relationship Id="rId133" Type="http://schemas.openxmlformats.org/officeDocument/2006/relationships/image" Target="../media/image1203.png"/><Relationship Id="rId154" Type="http://schemas.openxmlformats.org/officeDocument/2006/relationships/customXml" Target="../ink/ink1256.xml"/><Relationship Id="rId175" Type="http://schemas.openxmlformats.org/officeDocument/2006/relationships/image" Target="../media/image1224.png"/><Relationship Id="rId196" Type="http://schemas.openxmlformats.org/officeDocument/2006/relationships/customXml" Target="../ink/ink1277.xml"/><Relationship Id="rId200" Type="http://schemas.openxmlformats.org/officeDocument/2006/relationships/customXml" Target="../ink/ink1279.xml"/><Relationship Id="rId16" Type="http://schemas.openxmlformats.org/officeDocument/2006/relationships/customXml" Target="../ink/ink1187.xml"/><Relationship Id="rId221" Type="http://schemas.openxmlformats.org/officeDocument/2006/relationships/image" Target="../media/image1247.png"/><Relationship Id="rId242" Type="http://schemas.openxmlformats.org/officeDocument/2006/relationships/customXml" Target="../ink/ink1300.xml"/><Relationship Id="rId263" Type="http://schemas.openxmlformats.org/officeDocument/2006/relationships/image" Target="../media/image1268.png"/><Relationship Id="rId37" Type="http://schemas.openxmlformats.org/officeDocument/2006/relationships/image" Target="../media/image1155.png"/><Relationship Id="rId58" Type="http://schemas.openxmlformats.org/officeDocument/2006/relationships/customXml" Target="../ink/ink1208.xml"/><Relationship Id="rId79" Type="http://schemas.openxmlformats.org/officeDocument/2006/relationships/image" Target="../media/image1176.png"/><Relationship Id="rId102" Type="http://schemas.openxmlformats.org/officeDocument/2006/relationships/customXml" Target="../ink/ink1230.xml"/><Relationship Id="rId123" Type="http://schemas.openxmlformats.org/officeDocument/2006/relationships/image" Target="../media/image1198.png"/><Relationship Id="rId144" Type="http://schemas.openxmlformats.org/officeDocument/2006/relationships/customXml" Target="../ink/ink1251.xml"/><Relationship Id="rId90" Type="http://schemas.openxmlformats.org/officeDocument/2006/relationships/customXml" Target="../ink/ink1224.xml"/><Relationship Id="rId165" Type="http://schemas.openxmlformats.org/officeDocument/2006/relationships/image" Target="../media/image1219.png"/><Relationship Id="rId186" Type="http://schemas.openxmlformats.org/officeDocument/2006/relationships/customXml" Target="../ink/ink1272.xml"/><Relationship Id="rId211" Type="http://schemas.openxmlformats.org/officeDocument/2006/relationships/image" Target="../media/image1242.png"/><Relationship Id="rId232" Type="http://schemas.openxmlformats.org/officeDocument/2006/relationships/customXml" Target="../ink/ink1295.xml"/><Relationship Id="rId253" Type="http://schemas.openxmlformats.org/officeDocument/2006/relationships/image" Target="../media/image1263.png"/><Relationship Id="rId274" Type="http://schemas.openxmlformats.org/officeDocument/2006/relationships/customXml" Target="../ink/ink1316.xml"/><Relationship Id="rId27" Type="http://schemas.openxmlformats.org/officeDocument/2006/relationships/image" Target="../media/image1150.png"/><Relationship Id="rId48" Type="http://schemas.openxmlformats.org/officeDocument/2006/relationships/customXml" Target="../ink/ink1203.xml"/><Relationship Id="rId69" Type="http://schemas.openxmlformats.org/officeDocument/2006/relationships/image" Target="../media/image1171.png"/><Relationship Id="rId113" Type="http://schemas.openxmlformats.org/officeDocument/2006/relationships/image" Target="../media/image1193.png"/><Relationship Id="rId134" Type="http://schemas.openxmlformats.org/officeDocument/2006/relationships/customXml" Target="../ink/ink1246.xml"/><Relationship Id="rId80" Type="http://schemas.openxmlformats.org/officeDocument/2006/relationships/customXml" Target="../ink/ink1219.xml"/><Relationship Id="rId155" Type="http://schemas.openxmlformats.org/officeDocument/2006/relationships/image" Target="../media/image1214.png"/><Relationship Id="rId176" Type="http://schemas.openxmlformats.org/officeDocument/2006/relationships/customXml" Target="../ink/ink1267.xml"/><Relationship Id="rId197" Type="http://schemas.openxmlformats.org/officeDocument/2006/relationships/image" Target="../media/image1235.png"/><Relationship Id="rId201" Type="http://schemas.openxmlformats.org/officeDocument/2006/relationships/image" Target="../media/image1237.png"/><Relationship Id="rId222" Type="http://schemas.openxmlformats.org/officeDocument/2006/relationships/customXml" Target="../ink/ink1290.xml"/><Relationship Id="rId243" Type="http://schemas.openxmlformats.org/officeDocument/2006/relationships/image" Target="../media/image1258.png"/><Relationship Id="rId264" Type="http://schemas.openxmlformats.org/officeDocument/2006/relationships/customXml" Target="../ink/ink1311.xml"/><Relationship Id="rId17" Type="http://schemas.openxmlformats.org/officeDocument/2006/relationships/image" Target="../media/image1145.png"/><Relationship Id="rId38" Type="http://schemas.openxmlformats.org/officeDocument/2006/relationships/customXml" Target="../ink/ink1198.xml"/><Relationship Id="rId59" Type="http://schemas.openxmlformats.org/officeDocument/2006/relationships/image" Target="../media/image1166.png"/><Relationship Id="rId103" Type="http://schemas.openxmlformats.org/officeDocument/2006/relationships/image" Target="../media/image1188.png"/><Relationship Id="rId124" Type="http://schemas.openxmlformats.org/officeDocument/2006/relationships/customXml" Target="../ink/ink1241.xml"/><Relationship Id="rId70" Type="http://schemas.openxmlformats.org/officeDocument/2006/relationships/customXml" Target="../ink/ink1214.xml"/><Relationship Id="rId91" Type="http://schemas.openxmlformats.org/officeDocument/2006/relationships/image" Target="../media/image1182.png"/><Relationship Id="rId145" Type="http://schemas.openxmlformats.org/officeDocument/2006/relationships/image" Target="../media/image1209.png"/><Relationship Id="rId166" Type="http://schemas.openxmlformats.org/officeDocument/2006/relationships/customXml" Target="../ink/ink1262.xml"/><Relationship Id="rId187" Type="http://schemas.openxmlformats.org/officeDocument/2006/relationships/image" Target="../media/image123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85.xml"/><Relationship Id="rId233" Type="http://schemas.openxmlformats.org/officeDocument/2006/relationships/image" Target="../media/image1253.png"/><Relationship Id="rId254" Type="http://schemas.openxmlformats.org/officeDocument/2006/relationships/customXml" Target="../ink/ink1306.xml"/><Relationship Id="rId28" Type="http://schemas.openxmlformats.org/officeDocument/2006/relationships/customXml" Target="../ink/ink1193.xml"/><Relationship Id="rId49" Type="http://schemas.openxmlformats.org/officeDocument/2006/relationships/image" Target="../media/image1161.png"/><Relationship Id="rId114" Type="http://schemas.openxmlformats.org/officeDocument/2006/relationships/customXml" Target="../ink/ink1236.xml"/><Relationship Id="rId275" Type="http://schemas.openxmlformats.org/officeDocument/2006/relationships/image" Target="../media/image1274.png"/><Relationship Id="rId60" Type="http://schemas.openxmlformats.org/officeDocument/2006/relationships/customXml" Target="../ink/ink1209.xml"/><Relationship Id="rId81" Type="http://schemas.openxmlformats.org/officeDocument/2006/relationships/image" Target="../media/image1177.png"/><Relationship Id="rId135" Type="http://schemas.openxmlformats.org/officeDocument/2006/relationships/image" Target="../media/image1204.png"/><Relationship Id="rId156" Type="http://schemas.openxmlformats.org/officeDocument/2006/relationships/customXml" Target="../ink/ink1257.xml"/><Relationship Id="rId177" Type="http://schemas.openxmlformats.org/officeDocument/2006/relationships/image" Target="../media/image1225.png"/><Relationship Id="rId198" Type="http://schemas.openxmlformats.org/officeDocument/2006/relationships/customXml" Target="../ink/ink1278.xml"/><Relationship Id="rId202" Type="http://schemas.openxmlformats.org/officeDocument/2006/relationships/customXml" Target="../ink/ink1280.xml"/><Relationship Id="rId223" Type="http://schemas.openxmlformats.org/officeDocument/2006/relationships/image" Target="../media/image1248.png"/><Relationship Id="rId244" Type="http://schemas.openxmlformats.org/officeDocument/2006/relationships/customXml" Target="../ink/ink1301.xml"/><Relationship Id="rId18" Type="http://schemas.openxmlformats.org/officeDocument/2006/relationships/customXml" Target="../ink/ink1188.xml"/><Relationship Id="rId39" Type="http://schemas.openxmlformats.org/officeDocument/2006/relationships/image" Target="../media/image1156.png"/><Relationship Id="rId265" Type="http://schemas.openxmlformats.org/officeDocument/2006/relationships/image" Target="../media/image1269.png"/><Relationship Id="rId50" Type="http://schemas.openxmlformats.org/officeDocument/2006/relationships/customXml" Target="../ink/ink1204.xml"/><Relationship Id="rId104" Type="http://schemas.openxmlformats.org/officeDocument/2006/relationships/customXml" Target="../ink/ink1231.xml"/><Relationship Id="rId125" Type="http://schemas.openxmlformats.org/officeDocument/2006/relationships/image" Target="../media/image1199.png"/><Relationship Id="rId146" Type="http://schemas.openxmlformats.org/officeDocument/2006/relationships/customXml" Target="../ink/ink1252.xml"/><Relationship Id="rId167" Type="http://schemas.openxmlformats.org/officeDocument/2006/relationships/image" Target="../media/image1220.png"/><Relationship Id="rId188" Type="http://schemas.openxmlformats.org/officeDocument/2006/relationships/customXml" Target="../ink/ink1273.xml"/><Relationship Id="rId71" Type="http://schemas.openxmlformats.org/officeDocument/2006/relationships/image" Target="../media/image1172.png"/><Relationship Id="rId92" Type="http://schemas.openxmlformats.org/officeDocument/2006/relationships/customXml" Target="../ink/ink1225.xml"/><Relationship Id="rId213" Type="http://schemas.openxmlformats.org/officeDocument/2006/relationships/image" Target="../media/image1243.png"/><Relationship Id="rId234" Type="http://schemas.openxmlformats.org/officeDocument/2006/relationships/customXml" Target="../ink/ink1296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1151.png"/><Relationship Id="rId255" Type="http://schemas.openxmlformats.org/officeDocument/2006/relationships/image" Target="../media/image1264.png"/><Relationship Id="rId276" Type="http://schemas.openxmlformats.org/officeDocument/2006/relationships/customXml" Target="../ink/ink1317.xml"/><Relationship Id="rId40" Type="http://schemas.openxmlformats.org/officeDocument/2006/relationships/customXml" Target="../ink/ink1199.xml"/><Relationship Id="rId115" Type="http://schemas.openxmlformats.org/officeDocument/2006/relationships/image" Target="../media/image1194.png"/><Relationship Id="rId136" Type="http://schemas.openxmlformats.org/officeDocument/2006/relationships/customXml" Target="../ink/ink1247.xml"/><Relationship Id="rId157" Type="http://schemas.openxmlformats.org/officeDocument/2006/relationships/image" Target="../media/image1215.png"/><Relationship Id="rId178" Type="http://schemas.openxmlformats.org/officeDocument/2006/relationships/customXml" Target="../ink/ink1268.xml"/><Relationship Id="rId61" Type="http://schemas.openxmlformats.org/officeDocument/2006/relationships/image" Target="../media/image1167.png"/><Relationship Id="rId82" Type="http://schemas.openxmlformats.org/officeDocument/2006/relationships/customXml" Target="../ink/ink1220.xml"/><Relationship Id="rId199" Type="http://schemas.openxmlformats.org/officeDocument/2006/relationships/image" Target="../media/image1236.png"/><Relationship Id="rId203" Type="http://schemas.openxmlformats.org/officeDocument/2006/relationships/image" Target="../media/image1238.png"/><Relationship Id="rId19" Type="http://schemas.openxmlformats.org/officeDocument/2006/relationships/image" Target="../media/image1146.png"/><Relationship Id="rId224" Type="http://schemas.openxmlformats.org/officeDocument/2006/relationships/customXml" Target="../ink/ink1291.xml"/><Relationship Id="rId245" Type="http://schemas.openxmlformats.org/officeDocument/2006/relationships/image" Target="../media/image1259.png"/><Relationship Id="rId266" Type="http://schemas.openxmlformats.org/officeDocument/2006/relationships/customXml" Target="../ink/ink1312.xml"/><Relationship Id="rId30" Type="http://schemas.openxmlformats.org/officeDocument/2006/relationships/customXml" Target="../ink/ink1194.xml"/><Relationship Id="rId105" Type="http://schemas.openxmlformats.org/officeDocument/2006/relationships/image" Target="../media/image1189.png"/><Relationship Id="rId126" Type="http://schemas.openxmlformats.org/officeDocument/2006/relationships/customXml" Target="../ink/ink1242.xml"/><Relationship Id="rId147" Type="http://schemas.openxmlformats.org/officeDocument/2006/relationships/image" Target="../media/image1210.png"/><Relationship Id="rId168" Type="http://schemas.openxmlformats.org/officeDocument/2006/relationships/customXml" Target="../ink/ink1263.xml"/><Relationship Id="rId51" Type="http://schemas.openxmlformats.org/officeDocument/2006/relationships/image" Target="../media/image1162.png"/><Relationship Id="rId72" Type="http://schemas.openxmlformats.org/officeDocument/2006/relationships/customXml" Target="../ink/ink1215.xml"/><Relationship Id="rId93" Type="http://schemas.openxmlformats.org/officeDocument/2006/relationships/image" Target="../media/image1183.png"/><Relationship Id="rId189" Type="http://schemas.openxmlformats.org/officeDocument/2006/relationships/image" Target="../media/image1231.png"/><Relationship Id="rId3" Type="http://schemas.openxmlformats.org/officeDocument/2006/relationships/image" Target="../media/image1138.png"/><Relationship Id="rId214" Type="http://schemas.openxmlformats.org/officeDocument/2006/relationships/customXml" Target="../ink/ink1286.xml"/><Relationship Id="rId235" Type="http://schemas.openxmlformats.org/officeDocument/2006/relationships/image" Target="../media/image1254.png"/><Relationship Id="rId256" Type="http://schemas.openxmlformats.org/officeDocument/2006/relationships/customXml" Target="../ink/ink1307.xml"/><Relationship Id="rId277" Type="http://schemas.openxmlformats.org/officeDocument/2006/relationships/image" Target="../media/image1275.png"/><Relationship Id="rId116" Type="http://schemas.openxmlformats.org/officeDocument/2006/relationships/customXml" Target="../ink/ink1237.xml"/><Relationship Id="rId137" Type="http://schemas.openxmlformats.org/officeDocument/2006/relationships/image" Target="../media/image1205.png"/><Relationship Id="rId158" Type="http://schemas.openxmlformats.org/officeDocument/2006/relationships/customXml" Target="../ink/ink1258.xml"/><Relationship Id="rId20" Type="http://schemas.openxmlformats.org/officeDocument/2006/relationships/customXml" Target="../ink/ink1189.xml"/><Relationship Id="rId41" Type="http://schemas.openxmlformats.org/officeDocument/2006/relationships/image" Target="../media/image1157.png"/><Relationship Id="rId62" Type="http://schemas.openxmlformats.org/officeDocument/2006/relationships/customXml" Target="../ink/ink1210.xml"/><Relationship Id="rId83" Type="http://schemas.openxmlformats.org/officeDocument/2006/relationships/image" Target="../media/image1178.png"/><Relationship Id="rId179" Type="http://schemas.openxmlformats.org/officeDocument/2006/relationships/image" Target="../media/image1226.png"/><Relationship Id="rId190" Type="http://schemas.openxmlformats.org/officeDocument/2006/relationships/customXml" Target="../ink/ink1274.xml"/><Relationship Id="rId204" Type="http://schemas.openxmlformats.org/officeDocument/2006/relationships/customXml" Target="../ink/ink1281.xml"/><Relationship Id="rId225" Type="http://schemas.openxmlformats.org/officeDocument/2006/relationships/image" Target="../media/image1249.png"/><Relationship Id="rId246" Type="http://schemas.openxmlformats.org/officeDocument/2006/relationships/customXml" Target="../ink/ink1302.xml"/><Relationship Id="rId267" Type="http://schemas.openxmlformats.org/officeDocument/2006/relationships/image" Target="../media/image1270.png"/><Relationship Id="rId106" Type="http://schemas.openxmlformats.org/officeDocument/2006/relationships/customXml" Target="../ink/ink1232.xml"/><Relationship Id="rId127" Type="http://schemas.openxmlformats.org/officeDocument/2006/relationships/image" Target="../media/image1200.png"/><Relationship Id="rId10" Type="http://schemas.openxmlformats.org/officeDocument/2006/relationships/customXml" Target="../ink/ink1184.xml"/><Relationship Id="rId31" Type="http://schemas.openxmlformats.org/officeDocument/2006/relationships/image" Target="../media/image1152.png"/><Relationship Id="rId52" Type="http://schemas.openxmlformats.org/officeDocument/2006/relationships/customXml" Target="../ink/ink1205.xml"/><Relationship Id="rId73" Type="http://schemas.openxmlformats.org/officeDocument/2006/relationships/image" Target="../media/image1173.png"/><Relationship Id="rId94" Type="http://schemas.openxmlformats.org/officeDocument/2006/relationships/customXml" Target="../ink/ink1226.xml"/><Relationship Id="rId148" Type="http://schemas.openxmlformats.org/officeDocument/2006/relationships/customXml" Target="../ink/ink1253.xml"/><Relationship Id="rId169" Type="http://schemas.openxmlformats.org/officeDocument/2006/relationships/image" Target="../media/image1221.png"/><Relationship Id="rId4" Type="http://schemas.openxmlformats.org/officeDocument/2006/relationships/customXml" Target="../ink/ink1181.xml"/><Relationship Id="rId180" Type="http://schemas.openxmlformats.org/officeDocument/2006/relationships/customXml" Target="../ink/ink1269.xml"/><Relationship Id="rId215" Type="http://schemas.openxmlformats.org/officeDocument/2006/relationships/image" Target="../media/image1244.png"/><Relationship Id="rId236" Type="http://schemas.openxmlformats.org/officeDocument/2006/relationships/customXml" Target="../ink/ink1297.xml"/><Relationship Id="rId257" Type="http://schemas.openxmlformats.org/officeDocument/2006/relationships/image" Target="../media/image1265.png"/><Relationship Id="rId42" Type="http://schemas.openxmlformats.org/officeDocument/2006/relationships/customXml" Target="../ink/ink1200.xml"/><Relationship Id="rId84" Type="http://schemas.openxmlformats.org/officeDocument/2006/relationships/customXml" Target="../ink/ink1221.xml"/><Relationship Id="rId138" Type="http://schemas.openxmlformats.org/officeDocument/2006/relationships/customXml" Target="../ink/ink1248.xml"/><Relationship Id="rId191" Type="http://schemas.openxmlformats.org/officeDocument/2006/relationships/image" Target="../media/image1232.png"/><Relationship Id="rId205" Type="http://schemas.openxmlformats.org/officeDocument/2006/relationships/image" Target="../media/image1239.png"/><Relationship Id="rId247" Type="http://schemas.openxmlformats.org/officeDocument/2006/relationships/image" Target="../media/image1260.png"/><Relationship Id="rId107" Type="http://schemas.openxmlformats.org/officeDocument/2006/relationships/image" Target="../media/image1190.png"/><Relationship Id="rId11" Type="http://schemas.openxmlformats.org/officeDocument/2006/relationships/image" Target="../media/image1142.png"/><Relationship Id="rId53" Type="http://schemas.openxmlformats.org/officeDocument/2006/relationships/image" Target="../media/image1163.png"/><Relationship Id="rId149" Type="http://schemas.openxmlformats.org/officeDocument/2006/relationships/image" Target="../media/image1211.png"/><Relationship Id="rId95" Type="http://schemas.openxmlformats.org/officeDocument/2006/relationships/image" Target="../media/image1184.png"/><Relationship Id="rId160" Type="http://schemas.openxmlformats.org/officeDocument/2006/relationships/customXml" Target="../ink/ink1259.xml"/><Relationship Id="rId216" Type="http://schemas.openxmlformats.org/officeDocument/2006/relationships/customXml" Target="../ink/ink128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.xml"/><Relationship Id="rId21" Type="http://schemas.openxmlformats.org/officeDocument/2006/relationships/customXml" Target="../ink/ink16.xml"/><Relationship Id="rId324" Type="http://schemas.openxmlformats.org/officeDocument/2006/relationships/image" Target="../media/image304.png"/><Relationship Id="rId531" Type="http://schemas.openxmlformats.org/officeDocument/2006/relationships/customXml" Target="../ink/ink271.xml"/><Relationship Id="rId629" Type="http://schemas.openxmlformats.org/officeDocument/2006/relationships/customXml" Target="../ink/ink320.xml"/><Relationship Id="rId170" Type="http://schemas.openxmlformats.org/officeDocument/2006/relationships/image" Target="../media/image227.png"/><Relationship Id="rId268" Type="http://schemas.openxmlformats.org/officeDocument/2006/relationships/image" Target="../media/image276.png"/><Relationship Id="rId475" Type="http://schemas.openxmlformats.org/officeDocument/2006/relationships/customXml" Target="../ink/ink243.xml"/><Relationship Id="rId32" Type="http://schemas.openxmlformats.org/officeDocument/2006/relationships/image" Target="../media/image158.png"/><Relationship Id="rId128" Type="http://schemas.openxmlformats.org/officeDocument/2006/relationships/image" Target="../media/image206.png"/><Relationship Id="rId335" Type="http://schemas.openxmlformats.org/officeDocument/2006/relationships/customXml" Target="../ink/ink173.xml"/><Relationship Id="rId542" Type="http://schemas.openxmlformats.org/officeDocument/2006/relationships/image" Target="../media/image413.png"/><Relationship Id="rId181" Type="http://schemas.openxmlformats.org/officeDocument/2006/relationships/customXml" Target="../ink/ink96.xml"/><Relationship Id="rId402" Type="http://schemas.openxmlformats.org/officeDocument/2006/relationships/image" Target="../media/image343.png"/><Relationship Id="rId279" Type="http://schemas.openxmlformats.org/officeDocument/2006/relationships/customXml" Target="../ink/ink145.xml"/><Relationship Id="rId486" Type="http://schemas.openxmlformats.org/officeDocument/2006/relationships/image" Target="../media/image385.png"/><Relationship Id="rId43" Type="http://schemas.openxmlformats.org/officeDocument/2006/relationships/customXml" Target="../ink/ink27.xml"/><Relationship Id="rId139" Type="http://schemas.openxmlformats.org/officeDocument/2006/relationships/customXml" Target="../ink/ink75.xml"/><Relationship Id="rId346" Type="http://schemas.openxmlformats.org/officeDocument/2006/relationships/image" Target="../media/image315.png"/><Relationship Id="rId553" Type="http://schemas.openxmlformats.org/officeDocument/2006/relationships/customXml" Target="../ink/ink282.xml"/><Relationship Id="rId192" Type="http://schemas.openxmlformats.org/officeDocument/2006/relationships/image" Target="../media/image238.png"/><Relationship Id="rId206" Type="http://schemas.openxmlformats.org/officeDocument/2006/relationships/image" Target="../media/image245.png"/><Relationship Id="rId413" Type="http://schemas.openxmlformats.org/officeDocument/2006/relationships/customXml" Target="../ink/ink212.xml"/><Relationship Id="rId497" Type="http://schemas.openxmlformats.org/officeDocument/2006/relationships/customXml" Target="../ink/ink254.xml"/><Relationship Id="rId620" Type="http://schemas.openxmlformats.org/officeDocument/2006/relationships/image" Target="../media/image36.png"/><Relationship Id="rId357" Type="http://schemas.openxmlformats.org/officeDocument/2006/relationships/customXml" Target="../ink/ink184.xml"/><Relationship Id="rId54" Type="http://schemas.openxmlformats.org/officeDocument/2006/relationships/image" Target="../media/image169.png"/><Relationship Id="rId217" Type="http://schemas.openxmlformats.org/officeDocument/2006/relationships/customXml" Target="../ink/ink114.xml"/><Relationship Id="rId564" Type="http://schemas.openxmlformats.org/officeDocument/2006/relationships/image" Target="../media/image8.png"/><Relationship Id="rId424" Type="http://schemas.openxmlformats.org/officeDocument/2006/relationships/image" Target="../media/image354.png"/><Relationship Id="rId631" Type="http://schemas.openxmlformats.org/officeDocument/2006/relationships/customXml" Target="../ink/ink321.xml"/><Relationship Id="rId270" Type="http://schemas.openxmlformats.org/officeDocument/2006/relationships/image" Target="../media/image277.png"/><Relationship Id="rId65" Type="http://schemas.openxmlformats.org/officeDocument/2006/relationships/customXml" Target="../ink/ink38.xml"/><Relationship Id="rId130" Type="http://schemas.openxmlformats.org/officeDocument/2006/relationships/image" Target="../media/image207.png"/><Relationship Id="rId368" Type="http://schemas.openxmlformats.org/officeDocument/2006/relationships/image" Target="../media/image326.png"/><Relationship Id="rId575" Type="http://schemas.openxmlformats.org/officeDocument/2006/relationships/customXml" Target="../ink/ink293.xml"/><Relationship Id="rId228" Type="http://schemas.openxmlformats.org/officeDocument/2006/relationships/image" Target="../media/image256.png"/><Relationship Id="rId435" Type="http://schemas.openxmlformats.org/officeDocument/2006/relationships/customXml" Target="../ink/ink223.xml"/><Relationship Id="rId642" Type="http://schemas.openxmlformats.org/officeDocument/2006/relationships/image" Target="../media/image47.png"/><Relationship Id="rId281" Type="http://schemas.openxmlformats.org/officeDocument/2006/relationships/customXml" Target="../ink/ink146.xml"/><Relationship Id="rId502" Type="http://schemas.openxmlformats.org/officeDocument/2006/relationships/image" Target="../media/image393.png"/><Relationship Id="rId76" Type="http://schemas.openxmlformats.org/officeDocument/2006/relationships/image" Target="../media/image180.png"/><Relationship Id="rId141" Type="http://schemas.openxmlformats.org/officeDocument/2006/relationships/customXml" Target="../ink/ink76.xml"/><Relationship Id="rId379" Type="http://schemas.openxmlformats.org/officeDocument/2006/relationships/customXml" Target="../ink/ink195.xml"/><Relationship Id="rId586" Type="http://schemas.openxmlformats.org/officeDocument/2006/relationships/image" Target="../media/image19.png"/><Relationship Id="rId7" Type="http://schemas.openxmlformats.org/officeDocument/2006/relationships/customXml" Target="../ink/ink9.xml"/><Relationship Id="rId239" Type="http://schemas.openxmlformats.org/officeDocument/2006/relationships/customXml" Target="../ink/ink125.xml"/><Relationship Id="rId446" Type="http://schemas.openxmlformats.org/officeDocument/2006/relationships/image" Target="../media/image365.png"/><Relationship Id="rId653" Type="http://schemas.openxmlformats.org/officeDocument/2006/relationships/customXml" Target="../ink/ink332.xml"/><Relationship Id="rId292" Type="http://schemas.openxmlformats.org/officeDocument/2006/relationships/image" Target="../media/image288.png"/><Relationship Id="rId306" Type="http://schemas.openxmlformats.org/officeDocument/2006/relationships/image" Target="../media/image295.png"/><Relationship Id="rId87" Type="http://schemas.openxmlformats.org/officeDocument/2006/relationships/customXml" Target="../ink/ink49.xml"/><Relationship Id="rId513" Type="http://schemas.openxmlformats.org/officeDocument/2006/relationships/customXml" Target="../ink/ink262.xml"/><Relationship Id="rId597" Type="http://schemas.openxmlformats.org/officeDocument/2006/relationships/customXml" Target="../ink/ink304.xml"/><Relationship Id="rId152" Type="http://schemas.openxmlformats.org/officeDocument/2006/relationships/image" Target="../media/image218.png"/><Relationship Id="rId457" Type="http://schemas.openxmlformats.org/officeDocument/2006/relationships/customXml" Target="../ink/ink234.xml"/><Relationship Id="rId14" Type="http://schemas.openxmlformats.org/officeDocument/2006/relationships/image" Target="../media/image149.png"/><Relationship Id="rId317" Type="http://schemas.openxmlformats.org/officeDocument/2006/relationships/customXml" Target="../ink/ink164.xml"/><Relationship Id="rId524" Type="http://schemas.openxmlformats.org/officeDocument/2006/relationships/image" Target="../media/image404.png"/><Relationship Id="rId98" Type="http://schemas.openxmlformats.org/officeDocument/2006/relationships/image" Target="../media/image191.png"/><Relationship Id="rId163" Type="http://schemas.openxmlformats.org/officeDocument/2006/relationships/customXml" Target="../ink/ink87.xml"/><Relationship Id="rId370" Type="http://schemas.openxmlformats.org/officeDocument/2006/relationships/image" Target="../media/image327.png"/><Relationship Id="rId230" Type="http://schemas.openxmlformats.org/officeDocument/2006/relationships/image" Target="../media/image257.png"/><Relationship Id="rId468" Type="http://schemas.openxmlformats.org/officeDocument/2006/relationships/image" Target="../media/image376.png"/><Relationship Id="rId25" Type="http://schemas.openxmlformats.org/officeDocument/2006/relationships/customXml" Target="../ink/ink18.xml"/><Relationship Id="rId328" Type="http://schemas.openxmlformats.org/officeDocument/2006/relationships/image" Target="../media/image306.png"/><Relationship Id="rId535" Type="http://schemas.openxmlformats.org/officeDocument/2006/relationships/customXml" Target="../ink/ink273.xml"/><Relationship Id="rId174" Type="http://schemas.openxmlformats.org/officeDocument/2006/relationships/image" Target="../media/image229.png"/><Relationship Id="rId381" Type="http://schemas.openxmlformats.org/officeDocument/2006/relationships/customXml" Target="../ink/ink196.xml"/><Relationship Id="rId602" Type="http://schemas.openxmlformats.org/officeDocument/2006/relationships/image" Target="../media/image27.png"/><Relationship Id="rId241" Type="http://schemas.openxmlformats.org/officeDocument/2006/relationships/customXml" Target="../ink/ink126.xml"/><Relationship Id="rId479" Type="http://schemas.openxmlformats.org/officeDocument/2006/relationships/customXml" Target="../ink/ink245.xml"/><Relationship Id="rId36" Type="http://schemas.openxmlformats.org/officeDocument/2006/relationships/image" Target="../media/image160.png"/><Relationship Id="rId339" Type="http://schemas.openxmlformats.org/officeDocument/2006/relationships/customXml" Target="../ink/ink175.xml"/><Relationship Id="rId546" Type="http://schemas.openxmlformats.org/officeDocument/2006/relationships/image" Target="../media/image415.png"/><Relationship Id="rId101" Type="http://schemas.openxmlformats.org/officeDocument/2006/relationships/customXml" Target="../ink/ink56.xml"/><Relationship Id="rId185" Type="http://schemas.openxmlformats.org/officeDocument/2006/relationships/customXml" Target="../ink/ink98.xml"/><Relationship Id="rId406" Type="http://schemas.openxmlformats.org/officeDocument/2006/relationships/image" Target="../media/image345.png"/><Relationship Id="rId392" Type="http://schemas.openxmlformats.org/officeDocument/2006/relationships/image" Target="../media/image338.png"/><Relationship Id="rId613" Type="http://schemas.openxmlformats.org/officeDocument/2006/relationships/customXml" Target="../ink/ink312.xml"/><Relationship Id="rId252" Type="http://schemas.openxmlformats.org/officeDocument/2006/relationships/image" Target="../media/image268.png"/><Relationship Id="rId47" Type="http://schemas.openxmlformats.org/officeDocument/2006/relationships/customXml" Target="../ink/ink29.xml"/><Relationship Id="rId112" Type="http://schemas.openxmlformats.org/officeDocument/2006/relationships/image" Target="../media/image198.png"/><Relationship Id="rId557" Type="http://schemas.openxmlformats.org/officeDocument/2006/relationships/customXml" Target="../ink/ink284.xml"/><Relationship Id="rId196" Type="http://schemas.openxmlformats.org/officeDocument/2006/relationships/image" Target="../media/image240.png"/><Relationship Id="rId417" Type="http://schemas.openxmlformats.org/officeDocument/2006/relationships/customXml" Target="../ink/ink214.xml"/><Relationship Id="rId624" Type="http://schemas.openxmlformats.org/officeDocument/2006/relationships/image" Target="../media/image38.png"/><Relationship Id="rId263" Type="http://schemas.openxmlformats.org/officeDocument/2006/relationships/customXml" Target="../ink/ink137.xml"/><Relationship Id="rId470" Type="http://schemas.openxmlformats.org/officeDocument/2006/relationships/image" Target="../media/image377.png"/><Relationship Id="rId58" Type="http://schemas.openxmlformats.org/officeDocument/2006/relationships/image" Target="../media/image171.png"/><Relationship Id="rId123" Type="http://schemas.openxmlformats.org/officeDocument/2006/relationships/customXml" Target="../ink/ink67.xml"/><Relationship Id="rId330" Type="http://schemas.openxmlformats.org/officeDocument/2006/relationships/image" Target="../media/image307.png"/><Relationship Id="rId568" Type="http://schemas.openxmlformats.org/officeDocument/2006/relationships/image" Target="../media/image10.png"/><Relationship Id="rId165" Type="http://schemas.openxmlformats.org/officeDocument/2006/relationships/customXml" Target="../ink/ink88.xml"/><Relationship Id="rId372" Type="http://schemas.openxmlformats.org/officeDocument/2006/relationships/image" Target="../media/image328.png"/><Relationship Id="rId428" Type="http://schemas.openxmlformats.org/officeDocument/2006/relationships/image" Target="../media/image356.png"/><Relationship Id="rId635" Type="http://schemas.openxmlformats.org/officeDocument/2006/relationships/customXml" Target="../ink/ink323.xml"/><Relationship Id="rId232" Type="http://schemas.openxmlformats.org/officeDocument/2006/relationships/image" Target="../media/image258.png"/><Relationship Id="rId274" Type="http://schemas.openxmlformats.org/officeDocument/2006/relationships/image" Target="../media/image279.png"/><Relationship Id="rId481" Type="http://schemas.openxmlformats.org/officeDocument/2006/relationships/customXml" Target="../ink/ink246.xml"/><Relationship Id="rId27" Type="http://schemas.openxmlformats.org/officeDocument/2006/relationships/customXml" Target="../ink/ink19.xml"/><Relationship Id="rId69" Type="http://schemas.openxmlformats.org/officeDocument/2006/relationships/customXml" Target="../ink/ink40.xml"/><Relationship Id="rId134" Type="http://schemas.openxmlformats.org/officeDocument/2006/relationships/image" Target="../media/image209.png"/><Relationship Id="rId537" Type="http://schemas.openxmlformats.org/officeDocument/2006/relationships/customXml" Target="../ink/ink274.xml"/><Relationship Id="rId579" Type="http://schemas.openxmlformats.org/officeDocument/2006/relationships/customXml" Target="../ink/ink295.xml"/><Relationship Id="rId80" Type="http://schemas.openxmlformats.org/officeDocument/2006/relationships/image" Target="../media/image182.png"/><Relationship Id="rId176" Type="http://schemas.openxmlformats.org/officeDocument/2006/relationships/image" Target="../media/image230.png"/><Relationship Id="rId341" Type="http://schemas.openxmlformats.org/officeDocument/2006/relationships/customXml" Target="../ink/ink176.xml"/><Relationship Id="rId383" Type="http://schemas.openxmlformats.org/officeDocument/2006/relationships/customXml" Target="../ink/ink197.xml"/><Relationship Id="rId439" Type="http://schemas.openxmlformats.org/officeDocument/2006/relationships/customXml" Target="../ink/ink225.xml"/><Relationship Id="rId590" Type="http://schemas.openxmlformats.org/officeDocument/2006/relationships/image" Target="../media/image21.png"/><Relationship Id="rId604" Type="http://schemas.openxmlformats.org/officeDocument/2006/relationships/image" Target="../media/image28.png"/><Relationship Id="rId646" Type="http://schemas.openxmlformats.org/officeDocument/2006/relationships/image" Target="../media/image49.png"/><Relationship Id="rId201" Type="http://schemas.openxmlformats.org/officeDocument/2006/relationships/customXml" Target="../ink/ink106.xml"/><Relationship Id="rId243" Type="http://schemas.openxmlformats.org/officeDocument/2006/relationships/customXml" Target="../ink/ink127.xml"/><Relationship Id="rId285" Type="http://schemas.openxmlformats.org/officeDocument/2006/relationships/customXml" Target="../ink/ink148.xml"/><Relationship Id="rId450" Type="http://schemas.openxmlformats.org/officeDocument/2006/relationships/image" Target="../media/image367.png"/><Relationship Id="rId506" Type="http://schemas.openxmlformats.org/officeDocument/2006/relationships/image" Target="../media/image395.png"/><Relationship Id="rId38" Type="http://schemas.openxmlformats.org/officeDocument/2006/relationships/image" Target="../media/image161.png"/><Relationship Id="rId103" Type="http://schemas.openxmlformats.org/officeDocument/2006/relationships/customXml" Target="../ink/ink57.xml"/><Relationship Id="rId310" Type="http://schemas.openxmlformats.org/officeDocument/2006/relationships/image" Target="../media/image297.png"/><Relationship Id="rId492" Type="http://schemas.openxmlformats.org/officeDocument/2006/relationships/image" Target="../media/image388.png"/><Relationship Id="rId548" Type="http://schemas.openxmlformats.org/officeDocument/2006/relationships/image" Target="../media/image416.png"/><Relationship Id="rId91" Type="http://schemas.openxmlformats.org/officeDocument/2006/relationships/customXml" Target="../ink/ink51.xml"/><Relationship Id="rId145" Type="http://schemas.openxmlformats.org/officeDocument/2006/relationships/customXml" Target="../ink/ink78.xml"/><Relationship Id="rId187" Type="http://schemas.openxmlformats.org/officeDocument/2006/relationships/customXml" Target="../ink/ink99.xml"/><Relationship Id="rId352" Type="http://schemas.openxmlformats.org/officeDocument/2006/relationships/image" Target="../media/image318.png"/><Relationship Id="rId394" Type="http://schemas.openxmlformats.org/officeDocument/2006/relationships/image" Target="../media/image339.png"/><Relationship Id="rId408" Type="http://schemas.openxmlformats.org/officeDocument/2006/relationships/image" Target="../media/image346.png"/><Relationship Id="rId615" Type="http://schemas.openxmlformats.org/officeDocument/2006/relationships/customXml" Target="../ink/ink313.xml"/><Relationship Id="rId212" Type="http://schemas.openxmlformats.org/officeDocument/2006/relationships/image" Target="../media/image248.png"/><Relationship Id="rId254" Type="http://schemas.openxmlformats.org/officeDocument/2006/relationships/image" Target="../media/image269.png"/><Relationship Id="rId49" Type="http://schemas.openxmlformats.org/officeDocument/2006/relationships/customXml" Target="../ink/ink30.xml"/><Relationship Id="rId114" Type="http://schemas.openxmlformats.org/officeDocument/2006/relationships/image" Target="../media/image199.png"/><Relationship Id="rId296" Type="http://schemas.openxmlformats.org/officeDocument/2006/relationships/image" Target="../media/image290.png"/><Relationship Id="rId461" Type="http://schemas.openxmlformats.org/officeDocument/2006/relationships/customXml" Target="../ink/ink236.xml"/><Relationship Id="rId517" Type="http://schemas.openxmlformats.org/officeDocument/2006/relationships/customXml" Target="../ink/ink264.xml"/><Relationship Id="rId559" Type="http://schemas.openxmlformats.org/officeDocument/2006/relationships/customXml" Target="../ink/ink285.xml"/><Relationship Id="rId60" Type="http://schemas.openxmlformats.org/officeDocument/2006/relationships/image" Target="../media/image172.png"/><Relationship Id="rId156" Type="http://schemas.openxmlformats.org/officeDocument/2006/relationships/image" Target="../media/image220.png"/><Relationship Id="rId198" Type="http://schemas.openxmlformats.org/officeDocument/2006/relationships/image" Target="../media/image241.png"/><Relationship Id="rId321" Type="http://schemas.openxmlformats.org/officeDocument/2006/relationships/customXml" Target="../ink/ink166.xml"/><Relationship Id="rId363" Type="http://schemas.openxmlformats.org/officeDocument/2006/relationships/customXml" Target="../ink/ink187.xml"/><Relationship Id="rId419" Type="http://schemas.openxmlformats.org/officeDocument/2006/relationships/customXml" Target="../ink/ink215.xml"/><Relationship Id="rId570" Type="http://schemas.openxmlformats.org/officeDocument/2006/relationships/image" Target="../media/image11.png"/><Relationship Id="rId626" Type="http://schemas.openxmlformats.org/officeDocument/2006/relationships/image" Target="../media/image39.png"/><Relationship Id="rId223" Type="http://schemas.openxmlformats.org/officeDocument/2006/relationships/customXml" Target="../ink/ink117.xml"/><Relationship Id="rId430" Type="http://schemas.openxmlformats.org/officeDocument/2006/relationships/image" Target="../media/image357.png"/><Relationship Id="rId18" Type="http://schemas.openxmlformats.org/officeDocument/2006/relationships/image" Target="../media/image151.png"/><Relationship Id="rId265" Type="http://schemas.openxmlformats.org/officeDocument/2006/relationships/customXml" Target="../ink/ink138.xml"/><Relationship Id="rId472" Type="http://schemas.openxmlformats.org/officeDocument/2006/relationships/image" Target="../media/image378.png"/><Relationship Id="rId528" Type="http://schemas.openxmlformats.org/officeDocument/2006/relationships/image" Target="../media/image406.png"/><Relationship Id="rId125" Type="http://schemas.openxmlformats.org/officeDocument/2006/relationships/customXml" Target="../ink/ink68.xml"/><Relationship Id="rId167" Type="http://schemas.openxmlformats.org/officeDocument/2006/relationships/customXml" Target="../ink/ink89.xml"/><Relationship Id="rId332" Type="http://schemas.openxmlformats.org/officeDocument/2006/relationships/image" Target="../media/image308.png"/><Relationship Id="rId374" Type="http://schemas.openxmlformats.org/officeDocument/2006/relationships/image" Target="../media/image329.png"/><Relationship Id="rId581" Type="http://schemas.openxmlformats.org/officeDocument/2006/relationships/customXml" Target="../ink/ink296.xml"/><Relationship Id="rId71" Type="http://schemas.openxmlformats.org/officeDocument/2006/relationships/customXml" Target="../ink/ink41.xml"/><Relationship Id="rId234" Type="http://schemas.openxmlformats.org/officeDocument/2006/relationships/image" Target="../media/image259.png"/><Relationship Id="rId637" Type="http://schemas.openxmlformats.org/officeDocument/2006/relationships/customXml" Target="../ink/ink324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0.xml"/><Relationship Id="rId276" Type="http://schemas.openxmlformats.org/officeDocument/2006/relationships/image" Target="../media/image280.png"/><Relationship Id="rId441" Type="http://schemas.openxmlformats.org/officeDocument/2006/relationships/customXml" Target="../ink/ink226.xml"/><Relationship Id="rId483" Type="http://schemas.openxmlformats.org/officeDocument/2006/relationships/customXml" Target="../ink/ink247.xml"/><Relationship Id="rId539" Type="http://schemas.openxmlformats.org/officeDocument/2006/relationships/customXml" Target="../ink/ink275.xml"/><Relationship Id="rId40" Type="http://schemas.openxmlformats.org/officeDocument/2006/relationships/image" Target="../media/image162.png"/><Relationship Id="rId136" Type="http://schemas.openxmlformats.org/officeDocument/2006/relationships/image" Target="../media/image210.png"/><Relationship Id="rId178" Type="http://schemas.openxmlformats.org/officeDocument/2006/relationships/image" Target="../media/image231.png"/><Relationship Id="rId301" Type="http://schemas.openxmlformats.org/officeDocument/2006/relationships/customXml" Target="../ink/ink156.xml"/><Relationship Id="rId343" Type="http://schemas.openxmlformats.org/officeDocument/2006/relationships/customXml" Target="../ink/ink177.xml"/><Relationship Id="rId550" Type="http://schemas.openxmlformats.org/officeDocument/2006/relationships/image" Target="../media/image417.png"/><Relationship Id="rId82" Type="http://schemas.openxmlformats.org/officeDocument/2006/relationships/image" Target="../media/image183.png"/><Relationship Id="rId203" Type="http://schemas.openxmlformats.org/officeDocument/2006/relationships/customXml" Target="../ink/ink107.xml"/><Relationship Id="rId385" Type="http://schemas.openxmlformats.org/officeDocument/2006/relationships/customXml" Target="../ink/ink198.xml"/><Relationship Id="rId592" Type="http://schemas.openxmlformats.org/officeDocument/2006/relationships/image" Target="../media/image22.png"/><Relationship Id="rId606" Type="http://schemas.openxmlformats.org/officeDocument/2006/relationships/image" Target="../media/image29.png"/><Relationship Id="rId648" Type="http://schemas.openxmlformats.org/officeDocument/2006/relationships/image" Target="../media/image50.png"/><Relationship Id="rId245" Type="http://schemas.openxmlformats.org/officeDocument/2006/relationships/customXml" Target="../ink/ink128.xml"/><Relationship Id="rId287" Type="http://schemas.openxmlformats.org/officeDocument/2006/relationships/customXml" Target="../ink/ink149.xml"/><Relationship Id="rId410" Type="http://schemas.openxmlformats.org/officeDocument/2006/relationships/image" Target="../media/image347.png"/><Relationship Id="rId452" Type="http://schemas.openxmlformats.org/officeDocument/2006/relationships/image" Target="../media/image368.png"/><Relationship Id="rId494" Type="http://schemas.openxmlformats.org/officeDocument/2006/relationships/image" Target="../media/image389.png"/><Relationship Id="rId508" Type="http://schemas.openxmlformats.org/officeDocument/2006/relationships/image" Target="../media/image396.png"/><Relationship Id="rId105" Type="http://schemas.openxmlformats.org/officeDocument/2006/relationships/customXml" Target="../ink/ink58.xml"/><Relationship Id="rId147" Type="http://schemas.openxmlformats.org/officeDocument/2006/relationships/customXml" Target="../ink/ink79.xml"/><Relationship Id="rId312" Type="http://schemas.openxmlformats.org/officeDocument/2006/relationships/image" Target="../media/image298.png"/><Relationship Id="rId354" Type="http://schemas.openxmlformats.org/officeDocument/2006/relationships/image" Target="../media/image319.png"/><Relationship Id="rId51" Type="http://schemas.openxmlformats.org/officeDocument/2006/relationships/customXml" Target="../ink/ink31.xml"/><Relationship Id="rId93" Type="http://schemas.openxmlformats.org/officeDocument/2006/relationships/customXml" Target="../ink/ink52.xml"/><Relationship Id="rId189" Type="http://schemas.openxmlformats.org/officeDocument/2006/relationships/customXml" Target="../ink/ink100.xml"/><Relationship Id="rId396" Type="http://schemas.openxmlformats.org/officeDocument/2006/relationships/image" Target="../media/image340.png"/><Relationship Id="rId561" Type="http://schemas.openxmlformats.org/officeDocument/2006/relationships/customXml" Target="../ink/ink286.xml"/><Relationship Id="rId617" Type="http://schemas.openxmlformats.org/officeDocument/2006/relationships/customXml" Target="../ink/ink314.xml"/><Relationship Id="rId214" Type="http://schemas.openxmlformats.org/officeDocument/2006/relationships/image" Target="../media/image249.png"/><Relationship Id="rId256" Type="http://schemas.openxmlformats.org/officeDocument/2006/relationships/image" Target="../media/image270.png"/><Relationship Id="rId298" Type="http://schemas.openxmlformats.org/officeDocument/2006/relationships/image" Target="../media/image291.png"/><Relationship Id="rId421" Type="http://schemas.openxmlformats.org/officeDocument/2006/relationships/customXml" Target="../ink/ink216.xml"/><Relationship Id="rId463" Type="http://schemas.openxmlformats.org/officeDocument/2006/relationships/customXml" Target="../ink/ink237.xml"/><Relationship Id="rId519" Type="http://schemas.openxmlformats.org/officeDocument/2006/relationships/customXml" Target="../ink/ink265.xml"/><Relationship Id="rId116" Type="http://schemas.openxmlformats.org/officeDocument/2006/relationships/image" Target="../media/image200.png"/><Relationship Id="rId158" Type="http://schemas.openxmlformats.org/officeDocument/2006/relationships/image" Target="../media/image221.png"/><Relationship Id="rId323" Type="http://schemas.openxmlformats.org/officeDocument/2006/relationships/customXml" Target="../ink/ink167.xml"/><Relationship Id="rId530" Type="http://schemas.openxmlformats.org/officeDocument/2006/relationships/image" Target="../media/image407.png"/><Relationship Id="rId20" Type="http://schemas.openxmlformats.org/officeDocument/2006/relationships/image" Target="../media/image152.png"/><Relationship Id="rId62" Type="http://schemas.openxmlformats.org/officeDocument/2006/relationships/image" Target="../media/image173.png"/><Relationship Id="rId365" Type="http://schemas.openxmlformats.org/officeDocument/2006/relationships/customXml" Target="../ink/ink188.xml"/><Relationship Id="rId572" Type="http://schemas.openxmlformats.org/officeDocument/2006/relationships/image" Target="../media/image12.png"/><Relationship Id="rId628" Type="http://schemas.openxmlformats.org/officeDocument/2006/relationships/image" Target="../media/image40.png"/><Relationship Id="rId225" Type="http://schemas.openxmlformats.org/officeDocument/2006/relationships/customXml" Target="../ink/ink118.xml"/><Relationship Id="rId267" Type="http://schemas.openxmlformats.org/officeDocument/2006/relationships/customXml" Target="../ink/ink139.xml"/><Relationship Id="rId432" Type="http://schemas.openxmlformats.org/officeDocument/2006/relationships/image" Target="../media/image358.png"/><Relationship Id="rId474" Type="http://schemas.openxmlformats.org/officeDocument/2006/relationships/image" Target="../media/image379.png"/><Relationship Id="rId127" Type="http://schemas.openxmlformats.org/officeDocument/2006/relationships/customXml" Target="../ink/ink69.xml"/><Relationship Id="rId31" Type="http://schemas.openxmlformats.org/officeDocument/2006/relationships/customXml" Target="../ink/ink21.xml"/><Relationship Id="rId73" Type="http://schemas.openxmlformats.org/officeDocument/2006/relationships/customXml" Target="../ink/ink42.xml"/><Relationship Id="rId169" Type="http://schemas.openxmlformats.org/officeDocument/2006/relationships/customXml" Target="../ink/ink90.xml"/><Relationship Id="rId334" Type="http://schemas.openxmlformats.org/officeDocument/2006/relationships/image" Target="../media/image309.png"/><Relationship Id="rId376" Type="http://schemas.openxmlformats.org/officeDocument/2006/relationships/image" Target="../media/image330.png"/><Relationship Id="rId541" Type="http://schemas.openxmlformats.org/officeDocument/2006/relationships/customXml" Target="../ink/ink276.xml"/><Relationship Id="rId583" Type="http://schemas.openxmlformats.org/officeDocument/2006/relationships/customXml" Target="../ink/ink297.xml"/><Relationship Id="rId639" Type="http://schemas.openxmlformats.org/officeDocument/2006/relationships/customXml" Target="../ink/ink325.xml"/><Relationship Id="rId4" Type="http://schemas.openxmlformats.org/officeDocument/2006/relationships/image" Target="../media/image144.png"/><Relationship Id="rId180" Type="http://schemas.openxmlformats.org/officeDocument/2006/relationships/image" Target="../media/image232.png"/><Relationship Id="rId236" Type="http://schemas.openxmlformats.org/officeDocument/2006/relationships/image" Target="../media/image260.png"/><Relationship Id="rId278" Type="http://schemas.openxmlformats.org/officeDocument/2006/relationships/image" Target="../media/image281.png"/><Relationship Id="rId401" Type="http://schemas.openxmlformats.org/officeDocument/2006/relationships/customXml" Target="../ink/ink206.xml"/><Relationship Id="rId443" Type="http://schemas.openxmlformats.org/officeDocument/2006/relationships/customXml" Target="../ink/ink227.xml"/><Relationship Id="rId650" Type="http://schemas.openxmlformats.org/officeDocument/2006/relationships/image" Target="../media/image51.png"/><Relationship Id="rId303" Type="http://schemas.openxmlformats.org/officeDocument/2006/relationships/customXml" Target="../ink/ink157.xml"/><Relationship Id="rId485" Type="http://schemas.openxmlformats.org/officeDocument/2006/relationships/customXml" Target="../ink/ink248.xml"/><Relationship Id="rId42" Type="http://schemas.openxmlformats.org/officeDocument/2006/relationships/image" Target="../media/image163.png"/><Relationship Id="rId84" Type="http://schemas.openxmlformats.org/officeDocument/2006/relationships/image" Target="../media/image184.png"/><Relationship Id="rId138" Type="http://schemas.openxmlformats.org/officeDocument/2006/relationships/image" Target="../media/image211.png"/><Relationship Id="rId345" Type="http://schemas.openxmlformats.org/officeDocument/2006/relationships/customXml" Target="../ink/ink178.xml"/><Relationship Id="rId387" Type="http://schemas.openxmlformats.org/officeDocument/2006/relationships/customXml" Target="../ink/ink199.xml"/><Relationship Id="rId510" Type="http://schemas.openxmlformats.org/officeDocument/2006/relationships/image" Target="../media/image397.png"/><Relationship Id="rId552" Type="http://schemas.openxmlformats.org/officeDocument/2006/relationships/image" Target="../media/image418.png"/><Relationship Id="rId594" Type="http://schemas.openxmlformats.org/officeDocument/2006/relationships/image" Target="../media/image23.png"/><Relationship Id="rId608" Type="http://schemas.openxmlformats.org/officeDocument/2006/relationships/image" Target="../media/image30.png"/><Relationship Id="rId191" Type="http://schemas.openxmlformats.org/officeDocument/2006/relationships/customXml" Target="../ink/ink101.xml"/><Relationship Id="rId205" Type="http://schemas.openxmlformats.org/officeDocument/2006/relationships/customXml" Target="../ink/ink108.xml"/><Relationship Id="rId247" Type="http://schemas.openxmlformats.org/officeDocument/2006/relationships/customXml" Target="../ink/ink129.xml"/><Relationship Id="rId412" Type="http://schemas.openxmlformats.org/officeDocument/2006/relationships/image" Target="../media/image348.png"/><Relationship Id="rId107" Type="http://schemas.openxmlformats.org/officeDocument/2006/relationships/customXml" Target="../ink/ink59.xml"/><Relationship Id="rId289" Type="http://schemas.openxmlformats.org/officeDocument/2006/relationships/customXml" Target="../ink/ink150.xml"/><Relationship Id="rId454" Type="http://schemas.openxmlformats.org/officeDocument/2006/relationships/image" Target="../media/image369.png"/><Relationship Id="rId496" Type="http://schemas.openxmlformats.org/officeDocument/2006/relationships/image" Target="../media/image390.png"/><Relationship Id="rId11" Type="http://schemas.openxmlformats.org/officeDocument/2006/relationships/customXml" Target="../ink/ink11.xml"/><Relationship Id="rId53" Type="http://schemas.openxmlformats.org/officeDocument/2006/relationships/customXml" Target="../ink/ink32.xml"/><Relationship Id="rId149" Type="http://schemas.openxmlformats.org/officeDocument/2006/relationships/customXml" Target="../ink/ink80.xml"/><Relationship Id="rId314" Type="http://schemas.openxmlformats.org/officeDocument/2006/relationships/image" Target="../media/image299.png"/><Relationship Id="rId356" Type="http://schemas.openxmlformats.org/officeDocument/2006/relationships/image" Target="../media/image320.png"/><Relationship Id="rId398" Type="http://schemas.openxmlformats.org/officeDocument/2006/relationships/image" Target="../media/image341.png"/><Relationship Id="rId521" Type="http://schemas.openxmlformats.org/officeDocument/2006/relationships/customXml" Target="../ink/ink266.xml"/><Relationship Id="rId563" Type="http://schemas.openxmlformats.org/officeDocument/2006/relationships/customXml" Target="../ink/ink287.xml"/><Relationship Id="rId619" Type="http://schemas.openxmlformats.org/officeDocument/2006/relationships/customXml" Target="../ink/ink315.xml"/><Relationship Id="rId95" Type="http://schemas.openxmlformats.org/officeDocument/2006/relationships/customXml" Target="../ink/ink53.xml"/><Relationship Id="rId160" Type="http://schemas.openxmlformats.org/officeDocument/2006/relationships/image" Target="../media/image222.png"/><Relationship Id="rId216" Type="http://schemas.openxmlformats.org/officeDocument/2006/relationships/image" Target="../media/image250.png"/><Relationship Id="rId423" Type="http://schemas.openxmlformats.org/officeDocument/2006/relationships/customXml" Target="../ink/ink217.xml"/><Relationship Id="rId258" Type="http://schemas.openxmlformats.org/officeDocument/2006/relationships/image" Target="../media/image271.png"/><Relationship Id="rId465" Type="http://schemas.openxmlformats.org/officeDocument/2006/relationships/customXml" Target="../ink/ink238.xml"/><Relationship Id="rId630" Type="http://schemas.openxmlformats.org/officeDocument/2006/relationships/image" Target="../media/image41.png"/><Relationship Id="rId22" Type="http://schemas.openxmlformats.org/officeDocument/2006/relationships/image" Target="../media/image153.png"/><Relationship Id="rId64" Type="http://schemas.openxmlformats.org/officeDocument/2006/relationships/image" Target="../media/image174.png"/><Relationship Id="rId118" Type="http://schemas.openxmlformats.org/officeDocument/2006/relationships/image" Target="../media/image201.png"/><Relationship Id="rId325" Type="http://schemas.openxmlformats.org/officeDocument/2006/relationships/customXml" Target="../ink/ink168.xml"/><Relationship Id="rId367" Type="http://schemas.openxmlformats.org/officeDocument/2006/relationships/customXml" Target="../ink/ink189.xml"/><Relationship Id="rId532" Type="http://schemas.openxmlformats.org/officeDocument/2006/relationships/image" Target="../media/image408.png"/><Relationship Id="rId574" Type="http://schemas.openxmlformats.org/officeDocument/2006/relationships/image" Target="../media/image13.png"/><Relationship Id="rId171" Type="http://schemas.openxmlformats.org/officeDocument/2006/relationships/customXml" Target="../ink/ink91.xml"/><Relationship Id="rId227" Type="http://schemas.openxmlformats.org/officeDocument/2006/relationships/customXml" Target="../ink/ink119.xml"/><Relationship Id="rId269" Type="http://schemas.openxmlformats.org/officeDocument/2006/relationships/customXml" Target="../ink/ink140.xml"/><Relationship Id="rId434" Type="http://schemas.openxmlformats.org/officeDocument/2006/relationships/image" Target="../media/image359.png"/><Relationship Id="rId476" Type="http://schemas.openxmlformats.org/officeDocument/2006/relationships/image" Target="../media/image380.png"/><Relationship Id="rId641" Type="http://schemas.openxmlformats.org/officeDocument/2006/relationships/customXml" Target="../ink/ink326.xml"/><Relationship Id="rId33" Type="http://schemas.openxmlformats.org/officeDocument/2006/relationships/customXml" Target="../ink/ink22.xml"/><Relationship Id="rId129" Type="http://schemas.openxmlformats.org/officeDocument/2006/relationships/customXml" Target="../ink/ink70.xml"/><Relationship Id="rId280" Type="http://schemas.openxmlformats.org/officeDocument/2006/relationships/image" Target="../media/image282.png"/><Relationship Id="rId336" Type="http://schemas.openxmlformats.org/officeDocument/2006/relationships/image" Target="../media/image310.png"/><Relationship Id="rId501" Type="http://schemas.openxmlformats.org/officeDocument/2006/relationships/customXml" Target="../ink/ink256.xml"/><Relationship Id="rId543" Type="http://schemas.openxmlformats.org/officeDocument/2006/relationships/customXml" Target="../ink/ink277.xml"/><Relationship Id="rId75" Type="http://schemas.openxmlformats.org/officeDocument/2006/relationships/customXml" Target="../ink/ink43.xml"/><Relationship Id="rId140" Type="http://schemas.openxmlformats.org/officeDocument/2006/relationships/image" Target="../media/image212.png"/><Relationship Id="rId182" Type="http://schemas.openxmlformats.org/officeDocument/2006/relationships/image" Target="../media/image233.png"/><Relationship Id="rId378" Type="http://schemas.openxmlformats.org/officeDocument/2006/relationships/image" Target="../media/image331.png"/><Relationship Id="rId403" Type="http://schemas.openxmlformats.org/officeDocument/2006/relationships/customXml" Target="../ink/ink207.xml"/><Relationship Id="rId585" Type="http://schemas.openxmlformats.org/officeDocument/2006/relationships/customXml" Target="../ink/ink298.xml"/><Relationship Id="rId6" Type="http://schemas.openxmlformats.org/officeDocument/2006/relationships/image" Target="../media/image145.png"/><Relationship Id="rId238" Type="http://schemas.openxmlformats.org/officeDocument/2006/relationships/image" Target="../media/image261.png"/><Relationship Id="rId445" Type="http://schemas.openxmlformats.org/officeDocument/2006/relationships/customXml" Target="../ink/ink228.xml"/><Relationship Id="rId487" Type="http://schemas.openxmlformats.org/officeDocument/2006/relationships/customXml" Target="../ink/ink249.xml"/><Relationship Id="rId610" Type="http://schemas.openxmlformats.org/officeDocument/2006/relationships/image" Target="../media/image31.png"/><Relationship Id="rId652" Type="http://schemas.openxmlformats.org/officeDocument/2006/relationships/image" Target="../media/image52.png"/><Relationship Id="rId291" Type="http://schemas.openxmlformats.org/officeDocument/2006/relationships/customXml" Target="../ink/ink151.xml"/><Relationship Id="rId305" Type="http://schemas.openxmlformats.org/officeDocument/2006/relationships/customXml" Target="../ink/ink158.xml"/><Relationship Id="rId347" Type="http://schemas.openxmlformats.org/officeDocument/2006/relationships/customXml" Target="../ink/ink179.xml"/><Relationship Id="rId512" Type="http://schemas.openxmlformats.org/officeDocument/2006/relationships/image" Target="../media/image398.png"/><Relationship Id="rId44" Type="http://schemas.openxmlformats.org/officeDocument/2006/relationships/image" Target="../media/image164.png"/><Relationship Id="rId86" Type="http://schemas.openxmlformats.org/officeDocument/2006/relationships/image" Target="../media/image185.png"/><Relationship Id="rId151" Type="http://schemas.openxmlformats.org/officeDocument/2006/relationships/customXml" Target="../ink/ink81.xml"/><Relationship Id="rId389" Type="http://schemas.openxmlformats.org/officeDocument/2006/relationships/customXml" Target="../ink/ink200.xml"/><Relationship Id="rId554" Type="http://schemas.openxmlformats.org/officeDocument/2006/relationships/image" Target="../media/image419.png"/><Relationship Id="rId596" Type="http://schemas.openxmlformats.org/officeDocument/2006/relationships/image" Target="../media/image24.png"/><Relationship Id="rId193" Type="http://schemas.openxmlformats.org/officeDocument/2006/relationships/customXml" Target="../ink/ink102.xml"/><Relationship Id="rId207" Type="http://schemas.openxmlformats.org/officeDocument/2006/relationships/customXml" Target="../ink/ink109.xml"/><Relationship Id="rId249" Type="http://schemas.openxmlformats.org/officeDocument/2006/relationships/customXml" Target="../ink/ink130.xml"/><Relationship Id="rId414" Type="http://schemas.openxmlformats.org/officeDocument/2006/relationships/image" Target="../media/image349.png"/><Relationship Id="rId456" Type="http://schemas.openxmlformats.org/officeDocument/2006/relationships/image" Target="../media/image370.png"/><Relationship Id="rId498" Type="http://schemas.openxmlformats.org/officeDocument/2006/relationships/image" Target="../media/image391.png"/><Relationship Id="rId621" Type="http://schemas.openxmlformats.org/officeDocument/2006/relationships/customXml" Target="../ink/ink316.xml"/><Relationship Id="rId13" Type="http://schemas.openxmlformats.org/officeDocument/2006/relationships/customXml" Target="../ink/ink12.xml"/><Relationship Id="rId109" Type="http://schemas.openxmlformats.org/officeDocument/2006/relationships/customXml" Target="../ink/ink60.xml"/><Relationship Id="rId260" Type="http://schemas.openxmlformats.org/officeDocument/2006/relationships/image" Target="../media/image272.png"/><Relationship Id="rId316" Type="http://schemas.openxmlformats.org/officeDocument/2006/relationships/image" Target="../media/image300.png"/><Relationship Id="rId523" Type="http://schemas.openxmlformats.org/officeDocument/2006/relationships/customXml" Target="../ink/ink267.xml"/><Relationship Id="rId55" Type="http://schemas.openxmlformats.org/officeDocument/2006/relationships/customXml" Target="../ink/ink33.xml"/><Relationship Id="rId97" Type="http://schemas.openxmlformats.org/officeDocument/2006/relationships/customXml" Target="../ink/ink54.xml"/><Relationship Id="rId120" Type="http://schemas.openxmlformats.org/officeDocument/2006/relationships/image" Target="../media/image202.png"/><Relationship Id="rId358" Type="http://schemas.openxmlformats.org/officeDocument/2006/relationships/image" Target="../media/image321.png"/><Relationship Id="rId565" Type="http://schemas.openxmlformats.org/officeDocument/2006/relationships/customXml" Target="../ink/ink288.xml"/><Relationship Id="rId162" Type="http://schemas.openxmlformats.org/officeDocument/2006/relationships/image" Target="../media/image223.png"/><Relationship Id="rId218" Type="http://schemas.openxmlformats.org/officeDocument/2006/relationships/image" Target="../media/image251.png"/><Relationship Id="rId425" Type="http://schemas.openxmlformats.org/officeDocument/2006/relationships/customXml" Target="../ink/ink218.xml"/><Relationship Id="rId467" Type="http://schemas.openxmlformats.org/officeDocument/2006/relationships/customXml" Target="../ink/ink239.xml"/><Relationship Id="rId632" Type="http://schemas.openxmlformats.org/officeDocument/2006/relationships/image" Target="../media/image42.png"/><Relationship Id="rId271" Type="http://schemas.openxmlformats.org/officeDocument/2006/relationships/customXml" Target="../ink/ink141.xml"/><Relationship Id="rId24" Type="http://schemas.openxmlformats.org/officeDocument/2006/relationships/image" Target="../media/image154.png"/><Relationship Id="rId66" Type="http://schemas.openxmlformats.org/officeDocument/2006/relationships/image" Target="../media/image175.png"/><Relationship Id="rId131" Type="http://schemas.openxmlformats.org/officeDocument/2006/relationships/customXml" Target="../ink/ink71.xml"/><Relationship Id="rId327" Type="http://schemas.openxmlformats.org/officeDocument/2006/relationships/customXml" Target="../ink/ink169.xml"/><Relationship Id="rId369" Type="http://schemas.openxmlformats.org/officeDocument/2006/relationships/customXml" Target="../ink/ink190.xml"/><Relationship Id="rId534" Type="http://schemas.openxmlformats.org/officeDocument/2006/relationships/image" Target="../media/image409.png"/><Relationship Id="rId576" Type="http://schemas.openxmlformats.org/officeDocument/2006/relationships/image" Target="../media/image14.png"/><Relationship Id="rId173" Type="http://schemas.openxmlformats.org/officeDocument/2006/relationships/customXml" Target="../ink/ink92.xml"/><Relationship Id="rId229" Type="http://schemas.openxmlformats.org/officeDocument/2006/relationships/customXml" Target="../ink/ink120.xml"/><Relationship Id="rId380" Type="http://schemas.openxmlformats.org/officeDocument/2006/relationships/image" Target="../media/image332.png"/><Relationship Id="rId436" Type="http://schemas.openxmlformats.org/officeDocument/2006/relationships/image" Target="../media/image360.png"/><Relationship Id="rId601" Type="http://schemas.openxmlformats.org/officeDocument/2006/relationships/customXml" Target="../ink/ink306.xml"/><Relationship Id="rId643" Type="http://schemas.openxmlformats.org/officeDocument/2006/relationships/customXml" Target="../ink/ink327.xml"/><Relationship Id="rId240" Type="http://schemas.openxmlformats.org/officeDocument/2006/relationships/image" Target="../media/image262.png"/><Relationship Id="rId478" Type="http://schemas.openxmlformats.org/officeDocument/2006/relationships/image" Target="../media/image381.png"/><Relationship Id="rId35" Type="http://schemas.openxmlformats.org/officeDocument/2006/relationships/customXml" Target="../ink/ink23.xml"/><Relationship Id="rId77" Type="http://schemas.openxmlformats.org/officeDocument/2006/relationships/customXml" Target="../ink/ink44.xml"/><Relationship Id="rId100" Type="http://schemas.openxmlformats.org/officeDocument/2006/relationships/image" Target="../media/image192.png"/><Relationship Id="rId282" Type="http://schemas.openxmlformats.org/officeDocument/2006/relationships/image" Target="../media/image283.png"/><Relationship Id="rId338" Type="http://schemas.openxmlformats.org/officeDocument/2006/relationships/image" Target="../media/image311.png"/><Relationship Id="rId503" Type="http://schemas.openxmlformats.org/officeDocument/2006/relationships/customXml" Target="../ink/ink257.xml"/><Relationship Id="rId545" Type="http://schemas.openxmlformats.org/officeDocument/2006/relationships/customXml" Target="../ink/ink278.xml"/><Relationship Id="rId587" Type="http://schemas.openxmlformats.org/officeDocument/2006/relationships/customXml" Target="../ink/ink299.xml"/><Relationship Id="rId8" Type="http://schemas.openxmlformats.org/officeDocument/2006/relationships/image" Target="../media/image146.png"/><Relationship Id="rId142" Type="http://schemas.openxmlformats.org/officeDocument/2006/relationships/image" Target="../media/image213.png"/><Relationship Id="rId184" Type="http://schemas.openxmlformats.org/officeDocument/2006/relationships/image" Target="../media/image234.png"/><Relationship Id="rId391" Type="http://schemas.openxmlformats.org/officeDocument/2006/relationships/customXml" Target="../ink/ink201.xml"/><Relationship Id="rId405" Type="http://schemas.openxmlformats.org/officeDocument/2006/relationships/customXml" Target="../ink/ink208.xml"/><Relationship Id="rId447" Type="http://schemas.openxmlformats.org/officeDocument/2006/relationships/customXml" Target="../ink/ink229.xml"/><Relationship Id="rId612" Type="http://schemas.openxmlformats.org/officeDocument/2006/relationships/image" Target="../media/image32.png"/><Relationship Id="rId251" Type="http://schemas.openxmlformats.org/officeDocument/2006/relationships/customXml" Target="../ink/ink131.xml"/><Relationship Id="rId489" Type="http://schemas.openxmlformats.org/officeDocument/2006/relationships/customXml" Target="../ink/ink250.xml"/><Relationship Id="rId654" Type="http://schemas.openxmlformats.org/officeDocument/2006/relationships/image" Target="../media/image53.png"/><Relationship Id="rId46" Type="http://schemas.openxmlformats.org/officeDocument/2006/relationships/image" Target="../media/image165.png"/><Relationship Id="rId293" Type="http://schemas.openxmlformats.org/officeDocument/2006/relationships/customXml" Target="../ink/ink152.xml"/><Relationship Id="rId307" Type="http://schemas.openxmlformats.org/officeDocument/2006/relationships/customXml" Target="../ink/ink159.xml"/><Relationship Id="rId349" Type="http://schemas.openxmlformats.org/officeDocument/2006/relationships/customXml" Target="../ink/ink180.xml"/><Relationship Id="rId514" Type="http://schemas.openxmlformats.org/officeDocument/2006/relationships/image" Target="../media/image399.png"/><Relationship Id="rId556" Type="http://schemas.openxmlformats.org/officeDocument/2006/relationships/image" Target="../media/image420.png"/><Relationship Id="rId88" Type="http://schemas.openxmlformats.org/officeDocument/2006/relationships/image" Target="../media/image186.png"/><Relationship Id="rId111" Type="http://schemas.openxmlformats.org/officeDocument/2006/relationships/customXml" Target="../ink/ink61.xml"/><Relationship Id="rId153" Type="http://schemas.openxmlformats.org/officeDocument/2006/relationships/customXml" Target="../ink/ink82.xml"/><Relationship Id="rId195" Type="http://schemas.openxmlformats.org/officeDocument/2006/relationships/customXml" Target="../ink/ink103.xml"/><Relationship Id="rId209" Type="http://schemas.openxmlformats.org/officeDocument/2006/relationships/customXml" Target="../ink/ink110.xml"/><Relationship Id="rId360" Type="http://schemas.openxmlformats.org/officeDocument/2006/relationships/image" Target="../media/image322.png"/><Relationship Id="rId416" Type="http://schemas.openxmlformats.org/officeDocument/2006/relationships/image" Target="../media/image350.png"/><Relationship Id="rId598" Type="http://schemas.openxmlformats.org/officeDocument/2006/relationships/image" Target="../media/image25.png"/><Relationship Id="rId220" Type="http://schemas.openxmlformats.org/officeDocument/2006/relationships/image" Target="../media/image252.png"/><Relationship Id="rId458" Type="http://schemas.openxmlformats.org/officeDocument/2006/relationships/image" Target="../media/image371.png"/><Relationship Id="rId623" Type="http://schemas.openxmlformats.org/officeDocument/2006/relationships/customXml" Target="../ink/ink317.xml"/><Relationship Id="rId15" Type="http://schemas.openxmlformats.org/officeDocument/2006/relationships/customXml" Target="../ink/ink13.xml"/><Relationship Id="rId57" Type="http://schemas.openxmlformats.org/officeDocument/2006/relationships/customXml" Target="../ink/ink34.xml"/><Relationship Id="rId262" Type="http://schemas.openxmlformats.org/officeDocument/2006/relationships/image" Target="../media/image273.png"/><Relationship Id="rId318" Type="http://schemas.openxmlformats.org/officeDocument/2006/relationships/image" Target="../media/image301.png"/><Relationship Id="rId525" Type="http://schemas.openxmlformats.org/officeDocument/2006/relationships/customXml" Target="../ink/ink268.xml"/><Relationship Id="rId567" Type="http://schemas.openxmlformats.org/officeDocument/2006/relationships/customXml" Target="../ink/ink289.xml"/><Relationship Id="rId99" Type="http://schemas.openxmlformats.org/officeDocument/2006/relationships/customXml" Target="../ink/ink55.xml"/><Relationship Id="rId122" Type="http://schemas.openxmlformats.org/officeDocument/2006/relationships/image" Target="../media/image203.png"/><Relationship Id="rId164" Type="http://schemas.openxmlformats.org/officeDocument/2006/relationships/image" Target="../media/image224.png"/><Relationship Id="rId371" Type="http://schemas.openxmlformats.org/officeDocument/2006/relationships/customXml" Target="../ink/ink191.xml"/><Relationship Id="rId427" Type="http://schemas.openxmlformats.org/officeDocument/2006/relationships/customXml" Target="../ink/ink219.xml"/><Relationship Id="rId469" Type="http://schemas.openxmlformats.org/officeDocument/2006/relationships/customXml" Target="../ink/ink240.xml"/><Relationship Id="rId634" Type="http://schemas.openxmlformats.org/officeDocument/2006/relationships/image" Target="../media/image43.png"/><Relationship Id="rId26" Type="http://schemas.openxmlformats.org/officeDocument/2006/relationships/image" Target="../media/image155.png"/><Relationship Id="rId231" Type="http://schemas.openxmlformats.org/officeDocument/2006/relationships/customXml" Target="../ink/ink121.xml"/><Relationship Id="rId273" Type="http://schemas.openxmlformats.org/officeDocument/2006/relationships/customXml" Target="../ink/ink142.xml"/><Relationship Id="rId329" Type="http://schemas.openxmlformats.org/officeDocument/2006/relationships/customXml" Target="../ink/ink170.xml"/><Relationship Id="rId480" Type="http://schemas.openxmlformats.org/officeDocument/2006/relationships/image" Target="../media/image382.png"/><Relationship Id="rId536" Type="http://schemas.openxmlformats.org/officeDocument/2006/relationships/image" Target="../media/image410.png"/><Relationship Id="rId68" Type="http://schemas.openxmlformats.org/officeDocument/2006/relationships/image" Target="../media/image176.png"/><Relationship Id="rId133" Type="http://schemas.openxmlformats.org/officeDocument/2006/relationships/customXml" Target="../ink/ink72.xml"/><Relationship Id="rId175" Type="http://schemas.openxmlformats.org/officeDocument/2006/relationships/customXml" Target="../ink/ink93.xml"/><Relationship Id="rId340" Type="http://schemas.openxmlformats.org/officeDocument/2006/relationships/image" Target="../media/image312.png"/><Relationship Id="rId578" Type="http://schemas.openxmlformats.org/officeDocument/2006/relationships/image" Target="../media/image15.png"/><Relationship Id="rId200" Type="http://schemas.openxmlformats.org/officeDocument/2006/relationships/image" Target="../media/image242.png"/><Relationship Id="rId382" Type="http://schemas.openxmlformats.org/officeDocument/2006/relationships/image" Target="../media/image333.png"/><Relationship Id="rId438" Type="http://schemas.openxmlformats.org/officeDocument/2006/relationships/image" Target="../media/image361.png"/><Relationship Id="rId603" Type="http://schemas.openxmlformats.org/officeDocument/2006/relationships/customXml" Target="../ink/ink307.xml"/><Relationship Id="rId645" Type="http://schemas.openxmlformats.org/officeDocument/2006/relationships/customXml" Target="../ink/ink328.xml"/><Relationship Id="rId242" Type="http://schemas.openxmlformats.org/officeDocument/2006/relationships/image" Target="../media/image263.png"/><Relationship Id="rId284" Type="http://schemas.openxmlformats.org/officeDocument/2006/relationships/image" Target="../media/image284.png"/><Relationship Id="rId491" Type="http://schemas.openxmlformats.org/officeDocument/2006/relationships/customXml" Target="../ink/ink251.xml"/><Relationship Id="rId505" Type="http://schemas.openxmlformats.org/officeDocument/2006/relationships/customXml" Target="../ink/ink258.xml"/><Relationship Id="rId37" Type="http://schemas.openxmlformats.org/officeDocument/2006/relationships/customXml" Target="../ink/ink24.xml"/><Relationship Id="rId79" Type="http://schemas.openxmlformats.org/officeDocument/2006/relationships/customXml" Target="../ink/ink45.xml"/><Relationship Id="rId102" Type="http://schemas.openxmlformats.org/officeDocument/2006/relationships/image" Target="../media/image193.png"/><Relationship Id="rId144" Type="http://schemas.openxmlformats.org/officeDocument/2006/relationships/image" Target="../media/image214.png"/><Relationship Id="rId547" Type="http://schemas.openxmlformats.org/officeDocument/2006/relationships/customXml" Target="../ink/ink279.xml"/><Relationship Id="rId589" Type="http://schemas.openxmlformats.org/officeDocument/2006/relationships/customXml" Target="../ink/ink300.xml"/><Relationship Id="rId90" Type="http://schemas.openxmlformats.org/officeDocument/2006/relationships/image" Target="../media/image187.png"/><Relationship Id="rId186" Type="http://schemas.openxmlformats.org/officeDocument/2006/relationships/image" Target="../media/image235.png"/><Relationship Id="rId351" Type="http://schemas.openxmlformats.org/officeDocument/2006/relationships/customXml" Target="../ink/ink181.xml"/><Relationship Id="rId393" Type="http://schemas.openxmlformats.org/officeDocument/2006/relationships/customXml" Target="../ink/ink202.xml"/><Relationship Id="rId407" Type="http://schemas.openxmlformats.org/officeDocument/2006/relationships/customXml" Target="../ink/ink209.xml"/><Relationship Id="rId449" Type="http://schemas.openxmlformats.org/officeDocument/2006/relationships/customXml" Target="../ink/ink230.xml"/><Relationship Id="rId614" Type="http://schemas.openxmlformats.org/officeDocument/2006/relationships/image" Target="../media/image33.png"/><Relationship Id="rId211" Type="http://schemas.openxmlformats.org/officeDocument/2006/relationships/customXml" Target="../ink/ink111.xml"/><Relationship Id="rId253" Type="http://schemas.openxmlformats.org/officeDocument/2006/relationships/customXml" Target="../ink/ink132.xml"/><Relationship Id="rId295" Type="http://schemas.openxmlformats.org/officeDocument/2006/relationships/customXml" Target="../ink/ink153.xml"/><Relationship Id="rId309" Type="http://schemas.openxmlformats.org/officeDocument/2006/relationships/customXml" Target="../ink/ink160.xml"/><Relationship Id="rId460" Type="http://schemas.openxmlformats.org/officeDocument/2006/relationships/image" Target="../media/image372.png"/><Relationship Id="rId516" Type="http://schemas.openxmlformats.org/officeDocument/2006/relationships/image" Target="../media/image400.png"/><Relationship Id="rId48" Type="http://schemas.openxmlformats.org/officeDocument/2006/relationships/image" Target="../media/image166.png"/><Relationship Id="rId113" Type="http://schemas.openxmlformats.org/officeDocument/2006/relationships/customXml" Target="../ink/ink62.xml"/><Relationship Id="rId320" Type="http://schemas.openxmlformats.org/officeDocument/2006/relationships/image" Target="../media/image302.png"/><Relationship Id="rId558" Type="http://schemas.openxmlformats.org/officeDocument/2006/relationships/image" Target="../media/image421.png"/><Relationship Id="rId155" Type="http://schemas.openxmlformats.org/officeDocument/2006/relationships/customXml" Target="../ink/ink83.xml"/><Relationship Id="rId197" Type="http://schemas.openxmlformats.org/officeDocument/2006/relationships/customXml" Target="../ink/ink104.xml"/><Relationship Id="rId362" Type="http://schemas.openxmlformats.org/officeDocument/2006/relationships/image" Target="../media/image323.png"/><Relationship Id="rId418" Type="http://schemas.openxmlformats.org/officeDocument/2006/relationships/image" Target="../media/image351.png"/><Relationship Id="rId625" Type="http://schemas.openxmlformats.org/officeDocument/2006/relationships/customXml" Target="../ink/ink318.xml"/><Relationship Id="rId222" Type="http://schemas.openxmlformats.org/officeDocument/2006/relationships/image" Target="../media/image253.png"/><Relationship Id="rId264" Type="http://schemas.openxmlformats.org/officeDocument/2006/relationships/image" Target="../media/image274.png"/><Relationship Id="rId471" Type="http://schemas.openxmlformats.org/officeDocument/2006/relationships/customXml" Target="../ink/ink241.xml"/><Relationship Id="rId17" Type="http://schemas.openxmlformats.org/officeDocument/2006/relationships/customXml" Target="../ink/ink14.xml"/><Relationship Id="rId59" Type="http://schemas.openxmlformats.org/officeDocument/2006/relationships/customXml" Target="../ink/ink35.xml"/><Relationship Id="rId124" Type="http://schemas.openxmlformats.org/officeDocument/2006/relationships/image" Target="../media/image204.png"/><Relationship Id="rId527" Type="http://schemas.openxmlformats.org/officeDocument/2006/relationships/customXml" Target="../ink/ink269.xml"/><Relationship Id="rId569" Type="http://schemas.openxmlformats.org/officeDocument/2006/relationships/customXml" Target="../ink/ink290.xml"/><Relationship Id="rId70" Type="http://schemas.openxmlformats.org/officeDocument/2006/relationships/image" Target="../media/image177.png"/><Relationship Id="rId166" Type="http://schemas.openxmlformats.org/officeDocument/2006/relationships/image" Target="../media/image225.png"/><Relationship Id="rId331" Type="http://schemas.openxmlformats.org/officeDocument/2006/relationships/customXml" Target="../ink/ink171.xml"/><Relationship Id="rId373" Type="http://schemas.openxmlformats.org/officeDocument/2006/relationships/customXml" Target="../ink/ink192.xml"/><Relationship Id="rId429" Type="http://schemas.openxmlformats.org/officeDocument/2006/relationships/customXml" Target="../ink/ink220.xml"/><Relationship Id="rId580" Type="http://schemas.openxmlformats.org/officeDocument/2006/relationships/image" Target="../media/image16.png"/><Relationship Id="rId63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2.xml"/><Relationship Id="rId440" Type="http://schemas.openxmlformats.org/officeDocument/2006/relationships/image" Target="../media/image362.png"/><Relationship Id="rId28" Type="http://schemas.openxmlformats.org/officeDocument/2006/relationships/image" Target="../media/image156.png"/><Relationship Id="rId275" Type="http://schemas.openxmlformats.org/officeDocument/2006/relationships/customXml" Target="../ink/ink143.xml"/><Relationship Id="rId300" Type="http://schemas.openxmlformats.org/officeDocument/2006/relationships/image" Target="../media/image292.png"/><Relationship Id="rId482" Type="http://schemas.openxmlformats.org/officeDocument/2006/relationships/image" Target="../media/image383.png"/><Relationship Id="rId538" Type="http://schemas.openxmlformats.org/officeDocument/2006/relationships/image" Target="../media/image411.png"/><Relationship Id="rId81" Type="http://schemas.openxmlformats.org/officeDocument/2006/relationships/customXml" Target="../ink/ink46.xml"/><Relationship Id="rId135" Type="http://schemas.openxmlformats.org/officeDocument/2006/relationships/customXml" Target="../ink/ink73.xml"/><Relationship Id="rId177" Type="http://schemas.openxmlformats.org/officeDocument/2006/relationships/customXml" Target="../ink/ink94.xml"/><Relationship Id="rId342" Type="http://schemas.openxmlformats.org/officeDocument/2006/relationships/image" Target="../media/image313.png"/><Relationship Id="rId384" Type="http://schemas.openxmlformats.org/officeDocument/2006/relationships/image" Target="../media/image334.png"/><Relationship Id="rId591" Type="http://schemas.openxmlformats.org/officeDocument/2006/relationships/customXml" Target="../ink/ink301.xml"/><Relationship Id="rId605" Type="http://schemas.openxmlformats.org/officeDocument/2006/relationships/customXml" Target="../ink/ink308.xml"/><Relationship Id="rId202" Type="http://schemas.openxmlformats.org/officeDocument/2006/relationships/image" Target="../media/image243.png"/><Relationship Id="rId244" Type="http://schemas.openxmlformats.org/officeDocument/2006/relationships/image" Target="../media/image264.png"/><Relationship Id="rId647" Type="http://schemas.openxmlformats.org/officeDocument/2006/relationships/customXml" Target="../ink/ink329.xml"/><Relationship Id="rId39" Type="http://schemas.openxmlformats.org/officeDocument/2006/relationships/customXml" Target="../ink/ink25.xml"/><Relationship Id="rId286" Type="http://schemas.openxmlformats.org/officeDocument/2006/relationships/image" Target="../media/image285.png"/><Relationship Id="rId451" Type="http://schemas.openxmlformats.org/officeDocument/2006/relationships/customXml" Target="../ink/ink231.xml"/><Relationship Id="rId493" Type="http://schemas.openxmlformats.org/officeDocument/2006/relationships/customXml" Target="../ink/ink252.xml"/><Relationship Id="rId507" Type="http://schemas.openxmlformats.org/officeDocument/2006/relationships/customXml" Target="../ink/ink259.xml"/><Relationship Id="rId549" Type="http://schemas.openxmlformats.org/officeDocument/2006/relationships/customXml" Target="../ink/ink280.xml"/><Relationship Id="rId50" Type="http://schemas.openxmlformats.org/officeDocument/2006/relationships/image" Target="../media/image167.png"/><Relationship Id="rId104" Type="http://schemas.openxmlformats.org/officeDocument/2006/relationships/image" Target="../media/image194.png"/><Relationship Id="rId146" Type="http://schemas.openxmlformats.org/officeDocument/2006/relationships/image" Target="../media/image215.png"/><Relationship Id="rId188" Type="http://schemas.openxmlformats.org/officeDocument/2006/relationships/image" Target="../media/image236.png"/><Relationship Id="rId311" Type="http://schemas.openxmlformats.org/officeDocument/2006/relationships/customXml" Target="../ink/ink161.xml"/><Relationship Id="rId353" Type="http://schemas.openxmlformats.org/officeDocument/2006/relationships/customXml" Target="../ink/ink182.xml"/><Relationship Id="rId395" Type="http://schemas.openxmlformats.org/officeDocument/2006/relationships/customXml" Target="../ink/ink203.xml"/><Relationship Id="rId409" Type="http://schemas.openxmlformats.org/officeDocument/2006/relationships/customXml" Target="../ink/ink210.xml"/><Relationship Id="rId560" Type="http://schemas.openxmlformats.org/officeDocument/2006/relationships/image" Target="../media/image422.png"/><Relationship Id="rId92" Type="http://schemas.openxmlformats.org/officeDocument/2006/relationships/image" Target="../media/image188.png"/><Relationship Id="rId213" Type="http://schemas.openxmlformats.org/officeDocument/2006/relationships/customXml" Target="../ink/ink112.xml"/><Relationship Id="rId420" Type="http://schemas.openxmlformats.org/officeDocument/2006/relationships/image" Target="../media/image352.png"/><Relationship Id="rId616" Type="http://schemas.openxmlformats.org/officeDocument/2006/relationships/image" Target="../media/image34.png"/><Relationship Id="rId255" Type="http://schemas.openxmlformats.org/officeDocument/2006/relationships/customXml" Target="../ink/ink133.xml"/><Relationship Id="rId297" Type="http://schemas.openxmlformats.org/officeDocument/2006/relationships/customXml" Target="../ink/ink154.xml"/><Relationship Id="rId462" Type="http://schemas.openxmlformats.org/officeDocument/2006/relationships/image" Target="../media/image373.png"/><Relationship Id="rId518" Type="http://schemas.openxmlformats.org/officeDocument/2006/relationships/image" Target="../media/image401.png"/><Relationship Id="rId115" Type="http://schemas.openxmlformats.org/officeDocument/2006/relationships/customXml" Target="../ink/ink63.xml"/><Relationship Id="rId157" Type="http://schemas.openxmlformats.org/officeDocument/2006/relationships/customXml" Target="../ink/ink84.xml"/><Relationship Id="rId322" Type="http://schemas.openxmlformats.org/officeDocument/2006/relationships/image" Target="../media/image303.png"/><Relationship Id="rId364" Type="http://schemas.openxmlformats.org/officeDocument/2006/relationships/image" Target="../media/image324.png"/><Relationship Id="rId61" Type="http://schemas.openxmlformats.org/officeDocument/2006/relationships/customXml" Target="../ink/ink36.xml"/><Relationship Id="rId199" Type="http://schemas.openxmlformats.org/officeDocument/2006/relationships/customXml" Target="../ink/ink105.xml"/><Relationship Id="rId571" Type="http://schemas.openxmlformats.org/officeDocument/2006/relationships/customXml" Target="../ink/ink291.xml"/><Relationship Id="rId627" Type="http://schemas.openxmlformats.org/officeDocument/2006/relationships/customXml" Target="../ink/ink319.xml"/><Relationship Id="rId19" Type="http://schemas.openxmlformats.org/officeDocument/2006/relationships/customXml" Target="../ink/ink15.xml"/><Relationship Id="rId224" Type="http://schemas.openxmlformats.org/officeDocument/2006/relationships/image" Target="../media/image254.png"/><Relationship Id="rId266" Type="http://schemas.openxmlformats.org/officeDocument/2006/relationships/image" Target="../media/image275.png"/><Relationship Id="rId431" Type="http://schemas.openxmlformats.org/officeDocument/2006/relationships/customXml" Target="../ink/ink221.xml"/><Relationship Id="rId473" Type="http://schemas.openxmlformats.org/officeDocument/2006/relationships/customXml" Target="../ink/ink242.xml"/><Relationship Id="rId529" Type="http://schemas.openxmlformats.org/officeDocument/2006/relationships/customXml" Target="../ink/ink270.xml"/><Relationship Id="rId30" Type="http://schemas.openxmlformats.org/officeDocument/2006/relationships/image" Target="../media/image157.png"/><Relationship Id="rId126" Type="http://schemas.openxmlformats.org/officeDocument/2006/relationships/image" Target="../media/image205.png"/><Relationship Id="rId168" Type="http://schemas.openxmlformats.org/officeDocument/2006/relationships/image" Target="../media/image226.png"/><Relationship Id="rId333" Type="http://schemas.openxmlformats.org/officeDocument/2006/relationships/customXml" Target="../ink/ink172.xml"/><Relationship Id="rId540" Type="http://schemas.openxmlformats.org/officeDocument/2006/relationships/image" Target="../media/image412.png"/><Relationship Id="rId72" Type="http://schemas.openxmlformats.org/officeDocument/2006/relationships/image" Target="../media/image178.png"/><Relationship Id="rId375" Type="http://schemas.openxmlformats.org/officeDocument/2006/relationships/customXml" Target="../ink/ink193.xml"/><Relationship Id="rId582" Type="http://schemas.openxmlformats.org/officeDocument/2006/relationships/image" Target="../media/image17.png"/><Relationship Id="rId638" Type="http://schemas.openxmlformats.org/officeDocument/2006/relationships/image" Target="../media/image45.png"/><Relationship Id="rId3" Type="http://schemas.openxmlformats.org/officeDocument/2006/relationships/customXml" Target="../ink/ink7.xml"/><Relationship Id="rId235" Type="http://schemas.openxmlformats.org/officeDocument/2006/relationships/customXml" Target="../ink/ink123.xml"/><Relationship Id="rId277" Type="http://schemas.openxmlformats.org/officeDocument/2006/relationships/customXml" Target="../ink/ink144.xml"/><Relationship Id="rId400" Type="http://schemas.openxmlformats.org/officeDocument/2006/relationships/image" Target="../media/image342.png"/><Relationship Id="rId442" Type="http://schemas.openxmlformats.org/officeDocument/2006/relationships/image" Target="../media/image363.png"/><Relationship Id="rId484" Type="http://schemas.openxmlformats.org/officeDocument/2006/relationships/image" Target="../media/image384.png"/><Relationship Id="rId137" Type="http://schemas.openxmlformats.org/officeDocument/2006/relationships/customXml" Target="../ink/ink74.xml"/><Relationship Id="rId302" Type="http://schemas.openxmlformats.org/officeDocument/2006/relationships/image" Target="../media/image293.png"/><Relationship Id="rId344" Type="http://schemas.openxmlformats.org/officeDocument/2006/relationships/image" Target="../media/image314.png"/><Relationship Id="rId41" Type="http://schemas.openxmlformats.org/officeDocument/2006/relationships/customXml" Target="../ink/ink26.xml"/><Relationship Id="rId83" Type="http://schemas.openxmlformats.org/officeDocument/2006/relationships/customXml" Target="../ink/ink47.xml"/><Relationship Id="rId179" Type="http://schemas.openxmlformats.org/officeDocument/2006/relationships/customXml" Target="../ink/ink95.xml"/><Relationship Id="rId386" Type="http://schemas.openxmlformats.org/officeDocument/2006/relationships/image" Target="../media/image335.png"/><Relationship Id="rId551" Type="http://schemas.openxmlformats.org/officeDocument/2006/relationships/customXml" Target="../ink/ink281.xml"/><Relationship Id="rId593" Type="http://schemas.openxmlformats.org/officeDocument/2006/relationships/customXml" Target="../ink/ink302.xml"/><Relationship Id="rId607" Type="http://schemas.openxmlformats.org/officeDocument/2006/relationships/customXml" Target="../ink/ink309.xml"/><Relationship Id="rId649" Type="http://schemas.openxmlformats.org/officeDocument/2006/relationships/customXml" Target="../ink/ink330.xml"/><Relationship Id="rId190" Type="http://schemas.openxmlformats.org/officeDocument/2006/relationships/image" Target="../media/image237.png"/><Relationship Id="rId204" Type="http://schemas.openxmlformats.org/officeDocument/2006/relationships/image" Target="../media/image244.png"/><Relationship Id="rId246" Type="http://schemas.openxmlformats.org/officeDocument/2006/relationships/image" Target="../media/image265.png"/><Relationship Id="rId288" Type="http://schemas.openxmlformats.org/officeDocument/2006/relationships/image" Target="../media/image286.png"/><Relationship Id="rId411" Type="http://schemas.openxmlformats.org/officeDocument/2006/relationships/customXml" Target="../ink/ink211.xml"/><Relationship Id="rId453" Type="http://schemas.openxmlformats.org/officeDocument/2006/relationships/customXml" Target="../ink/ink232.xml"/><Relationship Id="rId509" Type="http://schemas.openxmlformats.org/officeDocument/2006/relationships/customXml" Target="../ink/ink260.xml"/><Relationship Id="rId106" Type="http://schemas.openxmlformats.org/officeDocument/2006/relationships/image" Target="../media/image195.png"/><Relationship Id="rId313" Type="http://schemas.openxmlformats.org/officeDocument/2006/relationships/customXml" Target="../ink/ink162.xml"/><Relationship Id="rId495" Type="http://schemas.openxmlformats.org/officeDocument/2006/relationships/customXml" Target="../ink/ink253.xml"/><Relationship Id="rId10" Type="http://schemas.openxmlformats.org/officeDocument/2006/relationships/image" Target="../media/image147.png"/><Relationship Id="rId52" Type="http://schemas.openxmlformats.org/officeDocument/2006/relationships/image" Target="../media/image168.png"/><Relationship Id="rId94" Type="http://schemas.openxmlformats.org/officeDocument/2006/relationships/image" Target="../media/image189.png"/><Relationship Id="rId148" Type="http://schemas.openxmlformats.org/officeDocument/2006/relationships/image" Target="../media/image216.png"/><Relationship Id="rId355" Type="http://schemas.openxmlformats.org/officeDocument/2006/relationships/customXml" Target="../ink/ink183.xml"/><Relationship Id="rId397" Type="http://schemas.openxmlformats.org/officeDocument/2006/relationships/customXml" Target="../ink/ink204.xml"/><Relationship Id="rId520" Type="http://schemas.openxmlformats.org/officeDocument/2006/relationships/image" Target="../media/image402.png"/><Relationship Id="rId562" Type="http://schemas.openxmlformats.org/officeDocument/2006/relationships/image" Target="../media/image423.png"/><Relationship Id="rId618" Type="http://schemas.openxmlformats.org/officeDocument/2006/relationships/image" Target="../media/image35.png"/><Relationship Id="rId215" Type="http://schemas.openxmlformats.org/officeDocument/2006/relationships/customXml" Target="../ink/ink113.xml"/><Relationship Id="rId257" Type="http://schemas.openxmlformats.org/officeDocument/2006/relationships/customXml" Target="../ink/ink134.xml"/><Relationship Id="rId422" Type="http://schemas.openxmlformats.org/officeDocument/2006/relationships/image" Target="../media/image353.png"/><Relationship Id="rId464" Type="http://schemas.openxmlformats.org/officeDocument/2006/relationships/image" Target="../media/image374.png"/><Relationship Id="rId299" Type="http://schemas.openxmlformats.org/officeDocument/2006/relationships/customXml" Target="../ink/ink155.xml"/><Relationship Id="rId63" Type="http://schemas.openxmlformats.org/officeDocument/2006/relationships/customXml" Target="../ink/ink37.xml"/><Relationship Id="rId159" Type="http://schemas.openxmlformats.org/officeDocument/2006/relationships/customXml" Target="../ink/ink85.xml"/><Relationship Id="rId366" Type="http://schemas.openxmlformats.org/officeDocument/2006/relationships/image" Target="../media/image325.png"/><Relationship Id="rId573" Type="http://schemas.openxmlformats.org/officeDocument/2006/relationships/customXml" Target="../ink/ink292.xml"/><Relationship Id="rId226" Type="http://schemas.openxmlformats.org/officeDocument/2006/relationships/image" Target="../media/image255.png"/><Relationship Id="rId433" Type="http://schemas.openxmlformats.org/officeDocument/2006/relationships/customXml" Target="../ink/ink222.xml"/><Relationship Id="rId640" Type="http://schemas.openxmlformats.org/officeDocument/2006/relationships/image" Target="../media/image46.png"/><Relationship Id="rId74" Type="http://schemas.openxmlformats.org/officeDocument/2006/relationships/image" Target="../media/image179.png"/><Relationship Id="rId377" Type="http://schemas.openxmlformats.org/officeDocument/2006/relationships/customXml" Target="../ink/ink194.xml"/><Relationship Id="rId500" Type="http://schemas.openxmlformats.org/officeDocument/2006/relationships/image" Target="../media/image392.png"/><Relationship Id="rId584" Type="http://schemas.openxmlformats.org/officeDocument/2006/relationships/image" Target="../media/image18.png"/><Relationship Id="rId5" Type="http://schemas.openxmlformats.org/officeDocument/2006/relationships/customXml" Target="../ink/ink8.xml"/><Relationship Id="rId237" Type="http://schemas.openxmlformats.org/officeDocument/2006/relationships/customXml" Target="../ink/ink124.xml"/><Relationship Id="rId444" Type="http://schemas.openxmlformats.org/officeDocument/2006/relationships/image" Target="../media/image364.png"/><Relationship Id="rId651" Type="http://schemas.openxmlformats.org/officeDocument/2006/relationships/customXml" Target="../ink/ink331.xml"/><Relationship Id="rId290" Type="http://schemas.openxmlformats.org/officeDocument/2006/relationships/image" Target="../media/image287.png"/><Relationship Id="rId304" Type="http://schemas.openxmlformats.org/officeDocument/2006/relationships/image" Target="../media/image294.png"/><Relationship Id="rId388" Type="http://schemas.openxmlformats.org/officeDocument/2006/relationships/image" Target="../media/image336.png"/><Relationship Id="rId511" Type="http://schemas.openxmlformats.org/officeDocument/2006/relationships/customXml" Target="../ink/ink261.xml"/><Relationship Id="rId609" Type="http://schemas.openxmlformats.org/officeDocument/2006/relationships/customXml" Target="../ink/ink310.xml"/><Relationship Id="rId85" Type="http://schemas.openxmlformats.org/officeDocument/2006/relationships/customXml" Target="../ink/ink48.xml"/><Relationship Id="rId150" Type="http://schemas.openxmlformats.org/officeDocument/2006/relationships/image" Target="../media/image217.png"/><Relationship Id="rId595" Type="http://schemas.openxmlformats.org/officeDocument/2006/relationships/customXml" Target="../ink/ink303.xml"/><Relationship Id="rId248" Type="http://schemas.openxmlformats.org/officeDocument/2006/relationships/image" Target="../media/image266.png"/><Relationship Id="rId455" Type="http://schemas.openxmlformats.org/officeDocument/2006/relationships/customXml" Target="../ink/ink233.xml"/><Relationship Id="rId12" Type="http://schemas.openxmlformats.org/officeDocument/2006/relationships/image" Target="../media/image148.png"/><Relationship Id="rId108" Type="http://schemas.openxmlformats.org/officeDocument/2006/relationships/image" Target="../media/image196.png"/><Relationship Id="rId315" Type="http://schemas.openxmlformats.org/officeDocument/2006/relationships/customXml" Target="../ink/ink163.xml"/><Relationship Id="rId522" Type="http://schemas.openxmlformats.org/officeDocument/2006/relationships/image" Target="../media/image403.png"/><Relationship Id="rId96" Type="http://schemas.openxmlformats.org/officeDocument/2006/relationships/image" Target="../media/image190.png"/><Relationship Id="rId161" Type="http://schemas.openxmlformats.org/officeDocument/2006/relationships/customXml" Target="../ink/ink86.xml"/><Relationship Id="rId399" Type="http://schemas.openxmlformats.org/officeDocument/2006/relationships/customXml" Target="../ink/ink205.xml"/><Relationship Id="rId259" Type="http://schemas.openxmlformats.org/officeDocument/2006/relationships/customXml" Target="../ink/ink135.xml"/><Relationship Id="rId466" Type="http://schemas.openxmlformats.org/officeDocument/2006/relationships/image" Target="../media/image375.png"/><Relationship Id="rId23" Type="http://schemas.openxmlformats.org/officeDocument/2006/relationships/customXml" Target="../ink/ink17.xml"/><Relationship Id="rId119" Type="http://schemas.openxmlformats.org/officeDocument/2006/relationships/customXml" Target="../ink/ink65.xml"/><Relationship Id="rId326" Type="http://schemas.openxmlformats.org/officeDocument/2006/relationships/image" Target="../media/image305.png"/><Relationship Id="rId533" Type="http://schemas.openxmlformats.org/officeDocument/2006/relationships/customXml" Target="../ink/ink272.xml"/><Relationship Id="rId172" Type="http://schemas.openxmlformats.org/officeDocument/2006/relationships/image" Target="../media/image228.png"/><Relationship Id="rId477" Type="http://schemas.openxmlformats.org/officeDocument/2006/relationships/customXml" Target="../ink/ink244.xml"/><Relationship Id="rId600" Type="http://schemas.openxmlformats.org/officeDocument/2006/relationships/image" Target="../media/image26.png"/><Relationship Id="rId337" Type="http://schemas.openxmlformats.org/officeDocument/2006/relationships/customXml" Target="../ink/ink174.xml"/><Relationship Id="rId34" Type="http://schemas.openxmlformats.org/officeDocument/2006/relationships/image" Target="../media/image159.png"/><Relationship Id="rId544" Type="http://schemas.openxmlformats.org/officeDocument/2006/relationships/image" Target="../media/image414.png"/><Relationship Id="rId183" Type="http://schemas.openxmlformats.org/officeDocument/2006/relationships/customXml" Target="../ink/ink97.xml"/><Relationship Id="rId390" Type="http://schemas.openxmlformats.org/officeDocument/2006/relationships/image" Target="../media/image337.png"/><Relationship Id="rId404" Type="http://schemas.openxmlformats.org/officeDocument/2006/relationships/image" Target="../media/image344.png"/><Relationship Id="rId611" Type="http://schemas.openxmlformats.org/officeDocument/2006/relationships/customXml" Target="../ink/ink311.xml"/><Relationship Id="rId250" Type="http://schemas.openxmlformats.org/officeDocument/2006/relationships/image" Target="../media/image267.png"/><Relationship Id="rId488" Type="http://schemas.openxmlformats.org/officeDocument/2006/relationships/image" Target="../media/image386.png"/><Relationship Id="rId45" Type="http://schemas.openxmlformats.org/officeDocument/2006/relationships/customXml" Target="../ink/ink28.xml"/><Relationship Id="rId110" Type="http://schemas.openxmlformats.org/officeDocument/2006/relationships/image" Target="../media/image197.png"/><Relationship Id="rId348" Type="http://schemas.openxmlformats.org/officeDocument/2006/relationships/image" Target="../media/image316.png"/><Relationship Id="rId555" Type="http://schemas.openxmlformats.org/officeDocument/2006/relationships/customXml" Target="../ink/ink283.xml"/><Relationship Id="rId194" Type="http://schemas.openxmlformats.org/officeDocument/2006/relationships/image" Target="../media/image239.png"/><Relationship Id="rId208" Type="http://schemas.openxmlformats.org/officeDocument/2006/relationships/image" Target="../media/image246.png"/><Relationship Id="rId415" Type="http://schemas.openxmlformats.org/officeDocument/2006/relationships/customXml" Target="../ink/ink213.xml"/><Relationship Id="rId622" Type="http://schemas.openxmlformats.org/officeDocument/2006/relationships/image" Target="../media/image37.png"/><Relationship Id="rId261" Type="http://schemas.openxmlformats.org/officeDocument/2006/relationships/customXml" Target="../ink/ink136.xml"/><Relationship Id="rId499" Type="http://schemas.openxmlformats.org/officeDocument/2006/relationships/customXml" Target="../ink/ink255.xml"/><Relationship Id="rId56" Type="http://schemas.openxmlformats.org/officeDocument/2006/relationships/image" Target="../media/image170.png"/><Relationship Id="rId359" Type="http://schemas.openxmlformats.org/officeDocument/2006/relationships/customXml" Target="../ink/ink185.xml"/><Relationship Id="rId566" Type="http://schemas.openxmlformats.org/officeDocument/2006/relationships/image" Target="../media/image9.png"/><Relationship Id="rId121" Type="http://schemas.openxmlformats.org/officeDocument/2006/relationships/customXml" Target="../ink/ink66.xml"/><Relationship Id="rId219" Type="http://schemas.openxmlformats.org/officeDocument/2006/relationships/customXml" Target="../ink/ink115.xml"/><Relationship Id="rId426" Type="http://schemas.openxmlformats.org/officeDocument/2006/relationships/image" Target="../media/image355.png"/><Relationship Id="rId633" Type="http://schemas.openxmlformats.org/officeDocument/2006/relationships/customXml" Target="../ink/ink322.xml"/><Relationship Id="rId67" Type="http://schemas.openxmlformats.org/officeDocument/2006/relationships/customXml" Target="../ink/ink39.xml"/><Relationship Id="rId272" Type="http://schemas.openxmlformats.org/officeDocument/2006/relationships/image" Target="../media/image278.png"/><Relationship Id="rId577" Type="http://schemas.openxmlformats.org/officeDocument/2006/relationships/customXml" Target="../ink/ink294.xml"/><Relationship Id="rId132" Type="http://schemas.openxmlformats.org/officeDocument/2006/relationships/image" Target="../media/image208.png"/><Relationship Id="rId437" Type="http://schemas.openxmlformats.org/officeDocument/2006/relationships/customXml" Target="../ink/ink224.xml"/><Relationship Id="rId644" Type="http://schemas.openxmlformats.org/officeDocument/2006/relationships/image" Target="../media/image48.png"/><Relationship Id="rId283" Type="http://schemas.openxmlformats.org/officeDocument/2006/relationships/customXml" Target="../ink/ink147.xml"/><Relationship Id="rId490" Type="http://schemas.openxmlformats.org/officeDocument/2006/relationships/image" Target="../media/image387.png"/><Relationship Id="rId504" Type="http://schemas.openxmlformats.org/officeDocument/2006/relationships/image" Target="../media/image394.png"/><Relationship Id="rId78" Type="http://schemas.openxmlformats.org/officeDocument/2006/relationships/image" Target="../media/image181.png"/><Relationship Id="rId143" Type="http://schemas.openxmlformats.org/officeDocument/2006/relationships/customXml" Target="../ink/ink77.xml"/><Relationship Id="rId350" Type="http://schemas.openxmlformats.org/officeDocument/2006/relationships/image" Target="../media/image317.png"/><Relationship Id="rId588" Type="http://schemas.openxmlformats.org/officeDocument/2006/relationships/image" Target="../media/image20.png"/><Relationship Id="rId9" Type="http://schemas.openxmlformats.org/officeDocument/2006/relationships/customXml" Target="../ink/ink10.xml"/><Relationship Id="rId210" Type="http://schemas.openxmlformats.org/officeDocument/2006/relationships/image" Target="../media/image247.png"/><Relationship Id="rId448" Type="http://schemas.openxmlformats.org/officeDocument/2006/relationships/image" Target="../media/image366.png"/><Relationship Id="rId294" Type="http://schemas.openxmlformats.org/officeDocument/2006/relationships/image" Target="../media/image289.png"/><Relationship Id="rId308" Type="http://schemas.openxmlformats.org/officeDocument/2006/relationships/image" Target="../media/image296.png"/><Relationship Id="rId515" Type="http://schemas.openxmlformats.org/officeDocument/2006/relationships/customXml" Target="../ink/ink263.xml"/><Relationship Id="rId89" Type="http://schemas.openxmlformats.org/officeDocument/2006/relationships/customXml" Target="../ink/ink50.xml"/><Relationship Id="rId154" Type="http://schemas.openxmlformats.org/officeDocument/2006/relationships/image" Target="../media/image219.png"/><Relationship Id="rId361" Type="http://schemas.openxmlformats.org/officeDocument/2006/relationships/customXml" Target="../ink/ink186.xml"/><Relationship Id="rId599" Type="http://schemas.openxmlformats.org/officeDocument/2006/relationships/customXml" Target="../ink/ink305.xml"/><Relationship Id="rId459" Type="http://schemas.openxmlformats.org/officeDocument/2006/relationships/customXml" Target="../ink/ink235.xml"/><Relationship Id="rId16" Type="http://schemas.openxmlformats.org/officeDocument/2006/relationships/image" Target="../media/image150.png"/><Relationship Id="rId221" Type="http://schemas.openxmlformats.org/officeDocument/2006/relationships/customXml" Target="../ink/ink116.xml"/><Relationship Id="rId319" Type="http://schemas.openxmlformats.org/officeDocument/2006/relationships/customXml" Target="../ink/ink165.xml"/><Relationship Id="rId526" Type="http://schemas.openxmlformats.org/officeDocument/2006/relationships/image" Target="../media/image40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1.png"/><Relationship Id="rId21" Type="http://schemas.openxmlformats.org/officeDocument/2006/relationships/customXml" Target="../ink/ink342.xml"/><Relationship Id="rId42" Type="http://schemas.openxmlformats.org/officeDocument/2006/relationships/image" Target="../media/image559.png"/><Relationship Id="rId47" Type="http://schemas.openxmlformats.org/officeDocument/2006/relationships/customXml" Target="../ink/ink355.xml"/><Relationship Id="rId63" Type="http://schemas.openxmlformats.org/officeDocument/2006/relationships/customXml" Target="../ink/ink363.xml"/><Relationship Id="rId68" Type="http://schemas.openxmlformats.org/officeDocument/2006/relationships/image" Target="../media/image54.png"/><Relationship Id="rId7" Type="http://schemas.openxmlformats.org/officeDocument/2006/relationships/customXml" Target="../ink/ink33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0.png"/><Relationship Id="rId29" Type="http://schemas.openxmlformats.org/officeDocument/2006/relationships/customXml" Target="../ink/ink346.xml"/><Relationship Id="rId11" Type="http://schemas.openxmlformats.org/officeDocument/2006/relationships/customXml" Target="../ink/ink337.xml"/><Relationship Id="rId24" Type="http://schemas.openxmlformats.org/officeDocument/2006/relationships/image" Target="../media/image550.png"/><Relationship Id="rId32" Type="http://schemas.openxmlformats.org/officeDocument/2006/relationships/image" Target="../media/image554.png"/><Relationship Id="rId37" Type="http://schemas.openxmlformats.org/officeDocument/2006/relationships/customXml" Target="../ink/ink350.xml"/><Relationship Id="rId40" Type="http://schemas.openxmlformats.org/officeDocument/2006/relationships/image" Target="../media/image558.png"/><Relationship Id="rId45" Type="http://schemas.openxmlformats.org/officeDocument/2006/relationships/customXml" Target="../ink/ink354.xml"/><Relationship Id="rId53" Type="http://schemas.openxmlformats.org/officeDocument/2006/relationships/customXml" Target="../ink/ink358.xml"/><Relationship Id="rId58" Type="http://schemas.openxmlformats.org/officeDocument/2006/relationships/image" Target="../media/image567.png"/><Relationship Id="rId66" Type="http://schemas.openxmlformats.org/officeDocument/2006/relationships/image" Target="../media/image571.png"/><Relationship Id="rId5" Type="http://schemas.openxmlformats.org/officeDocument/2006/relationships/customXml" Target="../ink/ink334.xml"/><Relationship Id="rId61" Type="http://schemas.openxmlformats.org/officeDocument/2006/relationships/customXml" Target="../ink/ink362.xml"/><Relationship Id="rId19" Type="http://schemas.openxmlformats.org/officeDocument/2006/relationships/customXml" Target="../ink/ink341.xml"/><Relationship Id="rId14" Type="http://schemas.openxmlformats.org/officeDocument/2006/relationships/image" Target="../media/image429.png"/><Relationship Id="rId22" Type="http://schemas.openxmlformats.org/officeDocument/2006/relationships/image" Target="../media/image549.png"/><Relationship Id="rId27" Type="http://schemas.openxmlformats.org/officeDocument/2006/relationships/customXml" Target="../ink/ink345.xml"/><Relationship Id="rId30" Type="http://schemas.openxmlformats.org/officeDocument/2006/relationships/image" Target="../media/image553.png"/><Relationship Id="rId35" Type="http://schemas.openxmlformats.org/officeDocument/2006/relationships/customXml" Target="../ink/ink349.xml"/><Relationship Id="rId43" Type="http://schemas.openxmlformats.org/officeDocument/2006/relationships/customXml" Target="../ink/ink353.xml"/><Relationship Id="rId48" Type="http://schemas.openxmlformats.org/officeDocument/2006/relationships/image" Target="../media/image562.png"/><Relationship Id="rId56" Type="http://schemas.openxmlformats.org/officeDocument/2006/relationships/image" Target="../media/image566.png"/><Relationship Id="rId64" Type="http://schemas.openxmlformats.org/officeDocument/2006/relationships/image" Target="../media/image570.png"/><Relationship Id="rId69" Type="http://schemas.openxmlformats.org/officeDocument/2006/relationships/customXml" Target="../ink/ink366.xml"/><Relationship Id="rId8" Type="http://schemas.openxmlformats.org/officeDocument/2006/relationships/image" Target="../media/image426.png"/><Relationship Id="rId51" Type="http://schemas.openxmlformats.org/officeDocument/2006/relationships/customXml" Target="../ink/ink357.xml"/><Relationship Id="rId3" Type="http://schemas.openxmlformats.org/officeDocument/2006/relationships/customXml" Target="../ink/ink333.xml"/><Relationship Id="rId12" Type="http://schemas.openxmlformats.org/officeDocument/2006/relationships/image" Target="../media/image428.png"/><Relationship Id="rId17" Type="http://schemas.openxmlformats.org/officeDocument/2006/relationships/customXml" Target="../ink/ink340.xml"/><Relationship Id="rId25" Type="http://schemas.openxmlformats.org/officeDocument/2006/relationships/customXml" Target="../ink/ink344.xml"/><Relationship Id="rId33" Type="http://schemas.openxmlformats.org/officeDocument/2006/relationships/customXml" Target="../ink/ink348.xml"/><Relationship Id="rId38" Type="http://schemas.openxmlformats.org/officeDocument/2006/relationships/image" Target="../media/image557.png"/><Relationship Id="rId46" Type="http://schemas.openxmlformats.org/officeDocument/2006/relationships/image" Target="../media/image561.png"/><Relationship Id="rId59" Type="http://schemas.openxmlformats.org/officeDocument/2006/relationships/customXml" Target="../ink/ink361.xml"/><Relationship Id="rId67" Type="http://schemas.openxmlformats.org/officeDocument/2006/relationships/customXml" Target="../ink/ink365.xml"/><Relationship Id="rId20" Type="http://schemas.openxmlformats.org/officeDocument/2006/relationships/image" Target="../media/image548.png"/><Relationship Id="rId41" Type="http://schemas.openxmlformats.org/officeDocument/2006/relationships/customXml" Target="../ink/ink352.xml"/><Relationship Id="rId54" Type="http://schemas.openxmlformats.org/officeDocument/2006/relationships/image" Target="../media/image565.png"/><Relationship Id="rId62" Type="http://schemas.openxmlformats.org/officeDocument/2006/relationships/image" Target="../media/image569.png"/><Relationship Id="rId7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5.png"/><Relationship Id="rId15" Type="http://schemas.openxmlformats.org/officeDocument/2006/relationships/customXml" Target="../ink/ink339.xml"/><Relationship Id="rId23" Type="http://schemas.openxmlformats.org/officeDocument/2006/relationships/customXml" Target="../ink/ink343.xml"/><Relationship Id="rId28" Type="http://schemas.openxmlformats.org/officeDocument/2006/relationships/image" Target="../media/image552.png"/><Relationship Id="rId36" Type="http://schemas.openxmlformats.org/officeDocument/2006/relationships/image" Target="../media/image556.png"/><Relationship Id="rId49" Type="http://schemas.openxmlformats.org/officeDocument/2006/relationships/customXml" Target="../ink/ink356.xml"/><Relationship Id="rId57" Type="http://schemas.openxmlformats.org/officeDocument/2006/relationships/customXml" Target="../ink/ink360.xml"/><Relationship Id="rId10" Type="http://schemas.openxmlformats.org/officeDocument/2006/relationships/image" Target="../media/image427.png"/><Relationship Id="rId31" Type="http://schemas.openxmlformats.org/officeDocument/2006/relationships/customXml" Target="../ink/ink347.xml"/><Relationship Id="rId44" Type="http://schemas.openxmlformats.org/officeDocument/2006/relationships/image" Target="../media/image560.png"/><Relationship Id="rId52" Type="http://schemas.openxmlformats.org/officeDocument/2006/relationships/image" Target="../media/image564.png"/><Relationship Id="rId60" Type="http://schemas.openxmlformats.org/officeDocument/2006/relationships/image" Target="../media/image568.png"/><Relationship Id="rId65" Type="http://schemas.openxmlformats.org/officeDocument/2006/relationships/customXml" Target="../ink/ink364.xml"/><Relationship Id="rId4" Type="http://schemas.openxmlformats.org/officeDocument/2006/relationships/image" Target="../media/image424.png"/><Relationship Id="rId9" Type="http://schemas.openxmlformats.org/officeDocument/2006/relationships/customXml" Target="../ink/ink336.xml"/><Relationship Id="rId13" Type="http://schemas.openxmlformats.org/officeDocument/2006/relationships/customXml" Target="../ink/ink338.xml"/><Relationship Id="rId18" Type="http://schemas.openxmlformats.org/officeDocument/2006/relationships/image" Target="../media/image547.png"/><Relationship Id="rId39" Type="http://schemas.openxmlformats.org/officeDocument/2006/relationships/customXml" Target="../ink/ink351.xml"/><Relationship Id="rId34" Type="http://schemas.openxmlformats.org/officeDocument/2006/relationships/image" Target="../media/image555.png"/><Relationship Id="rId50" Type="http://schemas.openxmlformats.org/officeDocument/2006/relationships/image" Target="../media/image563.png"/><Relationship Id="rId55" Type="http://schemas.openxmlformats.org/officeDocument/2006/relationships/customXml" Target="../ink/ink359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3.png"/><Relationship Id="rId21" Type="http://schemas.openxmlformats.org/officeDocument/2006/relationships/customXml" Target="../ink/ink376.xml"/><Relationship Id="rId42" Type="http://schemas.openxmlformats.org/officeDocument/2006/relationships/image" Target="../media/image591.png"/><Relationship Id="rId47" Type="http://schemas.openxmlformats.org/officeDocument/2006/relationships/customXml" Target="../ink/ink389.xml"/><Relationship Id="rId63" Type="http://schemas.openxmlformats.org/officeDocument/2006/relationships/customXml" Target="../ink/ink397.xml"/><Relationship Id="rId68" Type="http://schemas.openxmlformats.org/officeDocument/2006/relationships/image" Target="../media/image604.png"/><Relationship Id="rId7" Type="http://schemas.openxmlformats.org/officeDocument/2006/relationships/customXml" Target="../ink/ink369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78.png"/><Relationship Id="rId29" Type="http://schemas.openxmlformats.org/officeDocument/2006/relationships/customXml" Target="../ink/ink380.xml"/><Relationship Id="rId11" Type="http://schemas.openxmlformats.org/officeDocument/2006/relationships/customXml" Target="../ink/ink371.xml"/><Relationship Id="rId24" Type="http://schemas.openxmlformats.org/officeDocument/2006/relationships/image" Target="../media/image582.png"/><Relationship Id="rId32" Type="http://schemas.openxmlformats.org/officeDocument/2006/relationships/image" Target="../media/image586.png"/><Relationship Id="rId37" Type="http://schemas.openxmlformats.org/officeDocument/2006/relationships/customXml" Target="../ink/ink384.xml"/><Relationship Id="rId40" Type="http://schemas.openxmlformats.org/officeDocument/2006/relationships/image" Target="../media/image590.png"/><Relationship Id="rId45" Type="http://schemas.openxmlformats.org/officeDocument/2006/relationships/customXml" Target="../ink/ink388.xml"/><Relationship Id="rId53" Type="http://schemas.openxmlformats.org/officeDocument/2006/relationships/customXml" Target="../ink/ink392.xml"/><Relationship Id="rId58" Type="http://schemas.openxmlformats.org/officeDocument/2006/relationships/image" Target="../media/image599.png"/><Relationship Id="rId66" Type="http://schemas.openxmlformats.org/officeDocument/2006/relationships/image" Target="../media/image603.png"/><Relationship Id="rId5" Type="http://schemas.openxmlformats.org/officeDocument/2006/relationships/customXml" Target="../ink/ink368.xml"/><Relationship Id="rId61" Type="http://schemas.openxmlformats.org/officeDocument/2006/relationships/customXml" Target="../ink/ink396.xml"/><Relationship Id="rId19" Type="http://schemas.openxmlformats.org/officeDocument/2006/relationships/customXml" Target="../ink/ink375.xml"/><Relationship Id="rId14" Type="http://schemas.openxmlformats.org/officeDocument/2006/relationships/image" Target="../media/image577.png"/><Relationship Id="rId22" Type="http://schemas.openxmlformats.org/officeDocument/2006/relationships/image" Target="../media/image581.png"/><Relationship Id="rId27" Type="http://schemas.openxmlformats.org/officeDocument/2006/relationships/customXml" Target="../ink/ink379.xml"/><Relationship Id="rId30" Type="http://schemas.openxmlformats.org/officeDocument/2006/relationships/image" Target="../media/image585.png"/><Relationship Id="rId35" Type="http://schemas.openxmlformats.org/officeDocument/2006/relationships/customXml" Target="../ink/ink383.xml"/><Relationship Id="rId43" Type="http://schemas.openxmlformats.org/officeDocument/2006/relationships/customXml" Target="../ink/ink387.xml"/><Relationship Id="rId48" Type="http://schemas.openxmlformats.org/officeDocument/2006/relationships/image" Target="../media/image594.png"/><Relationship Id="rId56" Type="http://schemas.openxmlformats.org/officeDocument/2006/relationships/image" Target="../media/image598.png"/><Relationship Id="rId64" Type="http://schemas.openxmlformats.org/officeDocument/2006/relationships/image" Target="../media/image602.png"/><Relationship Id="rId69" Type="http://schemas.openxmlformats.org/officeDocument/2006/relationships/customXml" Target="../ink/ink400.xml"/><Relationship Id="rId8" Type="http://schemas.openxmlformats.org/officeDocument/2006/relationships/image" Target="../media/image574.png"/><Relationship Id="rId51" Type="http://schemas.openxmlformats.org/officeDocument/2006/relationships/customXml" Target="../ink/ink391.xml"/><Relationship Id="rId3" Type="http://schemas.openxmlformats.org/officeDocument/2006/relationships/customXml" Target="../ink/ink367.xml"/><Relationship Id="rId12" Type="http://schemas.openxmlformats.org/officeDocument/2006/relationships/image" Target="../media/image576.png"/><Relationship Id="rId17" Type="http://schemas.openxmlformats.org/officeDocument/2006/relationships/customXml" Target="../ink/ink374.xml"/><Relationship Id="rId25" Type="http://schemas.openxmlformats.org/officeDocument/2006/relationships/customXml" Target="../ink/ink378.xml"/><Relationship Id="rId33" Type="http://schemas.openxmlformats.org/officeDocument/2006/relationships/customXml" Target="../ink/ink382.xml"/><Relationship Id="rId38" Type="http://schemas.openxmlformats.org/officeDocument/2006/relationships/image" Target="../media/image589.png"/><Relationship Id="rId46" Type="http://schemas.openxmlformats.org/officeDocument/2006/relationships/image" Target="../media/image593.png"/><Relationship Id="rId59" Type="http://schemas.openxmlformats.org/officeDocument/2006/relationships/customXml" Target="../ink/ink395.xml"/><Relationship Id="rId67" Type="http://schemas.openxmlformats.org/officeDocument/2006/relationships/customXml" Target="../ink/ink399.xml"/><Relationship Id="rId20" Type="http://schemas.openxmlformats.org/officeDocument/2006/relationships/image" Target="../media/image580.png"/><Relationship Id="rId41" Type="http://schemas.openxmlformats.org/officeDocument/2006/relationships/customXml" Target="../ink/ink386.xml"/><Relationship Id="rId54" Type="http://schemas.openxmlformats.org/officeDocument/2006/relationships/image" Target="../media/image597.png"/><Relationship Id="rId62" Type="http://schemas.openxmlformats.org/officeDocument/2006/relationships/image" Target="../media/image601.png"/><Relationship Id="rId70" Type="http://schemas.openxmlformats.org/officeDocument/2006/relationships/image" Target="../media/image6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3.png"/><Relationship Id="rId15" Type="http://schemas.openxmlformats.org/officeDocument/2006/relationships/customXml" Target="../ink/ink373.xml"/><Relationship Id="rId23" Type="http://schemas.openxmlformats.org/officeDocument/2006/relationships/customXml" Target="../ink/ink377.xml"/><Relationship Id="rId28" Type="http://schemas.openxmlformats.org/officeDocument/2006/relationships/image" Target="../media/image584.png"/><Relationship Id="rId36" Type="http://schemas.openxmlformats.org/officeDocument/2006/relationships/image" Target="../media/image588.png"/><Relationship Id="rId49" Type="http://schemas.openxmlformats.org/officeDocument/2006/relationships/customXml" Target="../ink/ink390.xml"/><Relationship Id="rId57" Type="http://schemas.openxmlformats.org/officeDocument/2006/relationships/customXml" Target="../ink/ink394.xml"/><Relationship Id="rId10" Type="http://schemas.openxmlformats.org/officeDocument/2006/relationships/image" Target="../media/image575.png"/><Relationship Id="rId31" Type="http://schemas.openxmlformats.org/officeDocument/2006/relationships/customXml" Target="../ink/ink381.xml"/><Relationship Id="rId44" Type="http://schemas.openxmlformats.org/officeDocument/2006/relationships/image" Target="../media/image592.png"/><Relationship Id="rId52" Type="http://schemas.openxmlformats.org/officeDocument/2006/relationships/image" Target="../media/image596.png"/><Relationship Id="rId60" Type="http://schemas.openxmlformats.org/officeDocument/2006/relationships/image" Target="../media/image600.png"/><Relationship Id="rId65" Type="http://schemas.openxmlformats.org/officeDocument/2006/relationships/customXml" Target="../ink/ink398.xml"/><Relationship Id="rId4" Type="http://schemas.openxmlformats.org/officeDocument/2006/relationships/image" Target="../media/image572.png"/><Relationship Id="rId9" Type="http://schemas.openxmlformats.org/officeDocument/2006/relationships/customXml" Target="../ink/ink370.xml"/><Relationship Id="rId13" Type="http://schemas.openxmlformats.org/officeDocument/2006/relationships/customXml" Target="../ink/ink372.xml"/><Relationship Id="rId18" Type="http://schemas.openxmlformats.org/officeDocument/2006/relationships/image" Target="../media/image579.png"/><Relationship Id="rId39" Type="http://schemas.openxmlformats.org/officeDocument/2006/relationships/customXml" Target="../ink/ink385.xml"/><Relationship Id="rId34" Type="http://schemas.openxmlformats.org/officeDocument/2006/relationships/image" Target="../media/image587.png"/><Relationship Id="rId50" Type="http://schemas.openxmlformats.org/officeDocument/2006/relationships/image" Target="../media/image595.png"/><Relationship Id="rId55" Type="http://schemas.openxmlformats.org/officeDocument/2006/relationships/customXml" Target="../ink/ink39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2.png"/><Relationship Id="rId21" Type="http://schemas.openxmlformats.org/officeDocument/2006/relationships/image" Target="../media/image615.png"/><Relationship Id="rId324" Type="http://schemas.openxmlformats.org/officeDocument/2006/relationships/customXml" Target="../ink/ink561.xml"/><Relationship Id="rId531" Type="http://schemas.openxmlformats.org/officeDocument/2006/relationships/image" Target="../media/image500.png"/><Relationship Id="rId629" Type="http://schemas.openxmlformats.org/officeDocument/2006/relationships/image" Target="../media/image668.png"/><Relationship Id="rId170" Type="http://schemas.openxmlformats.org/officeDocument/2006/relationships/customXml" Target="../ink/ink484.xml"/><Relationship Id="rId268" Type="http://schemas.openxmlformats.org/officeDocument/2006/relationships/customXml" Target="../ink/ink533.xml"/><Relationship Id="rId475" Type="http://schemas.openxmlformats.org/officeDocument/2006/relationships/image" Target="../media/image472.png"/><Relationship Id="rId32" Type="http://schemas.openxmlformats.org/officeDocument/2006/relationships/customXml" Target="../ink/ink415.xml"/><Relationship Id="rId128" Type="http://schemas.openxmlformats.org/officeDocument/2006/relationships/customXml" Target="../ink/ink463.xml"/><Relationship Id="rId335" Type="http://schemas.openxmlformats.org/officeDocument/2006/relationships/image" Target="../media/image115.png"/><Relationship Id="rId542" Type="http://schemas.openxmlformats.org/officeDocument/2006/relationships/customXml" Target="../ink/ink670.xml"/><Relationship Id="rId181" Type="http://schemas.openxmlformats.org/officeDocument/2006/relationships/image" Target="../media/image1350.png"/><Relationship Id="rId402" Type="http://schemas.openxmlformats.org/officeDocument/2006/relationships/customXml" Target="../ink/ink600.xml"/><Relationship Id="rId279" Type="http://schemas.openxmlformats.org/officeDocument/2006/relationships/image" Target="../media/image87.png"/><Relationship Id="rId486" Type="http://schemas.openxmlformats.org/officeDocument/2006/relationships/customXml" Target="../ink/ink642.xml"/><Relationship Id="rId43" Type="http://schemas.openxmlformats.org/officeDocument/2006/relationships/image" Target="../media/image625.png"/><Relationship Id="rId139" Type="http://schemas.openxmlformats.org/officeDocument/2006/relationships/image" Target="../media/image1329.png"/><Relationship Id="rId346" Type="http://schemas.openxmlformats.org/officeDocument/2006/relationships/customXml" Target="../ink/ink572.xml"/><Relationship Id="rId553" Type="http://schemas.openxmlformats.org/officeDocument/2006/relationships/image" Target="../media/image511.png"/><Relationship Id="rId192" Type="http://schemas.openxmlformats.org/officeDocument/2006/relationships/customXml" Target="../ink/ink495.xml"/><Relationship Id="rId206" Type="http://schemas.openxmlformats.org/officeDocument/2006/relationships/customXml" Target="../ink/ink502.xml"/><Relationship Id="rId413" Type="http://schemas.openxmlformats.org/officeDocument/2006/relationships/image" Target="../media/image441.png"/><Relationship Id="rId497" Type="http://schemas.openxmlformats.org/officeDocument/2006/relationships/image" Target="../media/image483.png"/><Relationship Id="rId620" Type="http://schemas.openxmlformats.org/officeDocument/2006/relationships/customXml" Target="../ink/ink709.xml"/><Relationship Id="rId357" Type="http://schemas.openxmlformats.org/officeDocument/2006/relationships/image" Target="../media/image126.png"/><Relationship Id="rId54" Type="http://schemas.openxmlformats.org/officeDocument/2006/relationships/customXml" Target="../ink/ink426.xml"/><Relationship Id="rId217" Type="http://schemas.openxmlformats.org/officeDocument/2006/relationships/image" Target="../media/image1368.png"/><Relationship Id="rId564" Type="http://schemas.openxmlformats.org/officeDocument/2006/relationships/customXml" Target="../ink/ink681.xml"/><Relationship Id="rId424" Type="http://schemas.openxmlformats.org/officeDocument/2006/relationships/customXml" Target="../ink/ink611.xml"/><Relationship Id="rId631" Type="http://schemas.openxmlformats.org/officeDocument/2006/relationships/image" Target="../media/image669.png"/><Relationship Id="rId270" Type="http://schemas.openxmlformats.org/officeDocument/2006/relationships/customXml" Target="../ink/ink534.xml"/><Relationship Id="rId65" Type="http://schemas.openxmlformats.org/officeDocument/2006/relationships/image" Target="../media/image636.png"/><Relationship Id="rId130" Type="http://schemas.openxmlformats.org/officeDocument/2006/relationships/customXml" Target="../ink/ink464.xml"/><Relationship Id="rId368" Type="http://schemas.openxmlformats.org/officeDocument/2006/relationships/customXml" Target="../ink/ink583.xml"/><Relationship Id="rId575" Type="http://schemas.openxmlformats.org/officeDocument/2006/relationships/image" Target="../media/image522.png"/><Relationship Id="rId228" Type="http://schemas.openxmlformats.org/officeDocument/2006/relationships/customXml" Target="../ink/ink513.xml"/><Relationship Id="rId435" Type="http://schemas.openxmlformats.org/officeDocument/2006/relationships/image" Target="../media/image452.png"/><Relationship Id="rId281" Type="http://schemas.openxmlformats.org/officeDocument/2006/relationships/image" Target="../media/image88.png"/><Relationship Id="rId502" Type="http://schemas.openxmlformats.org/officeDocument/2006/relationships/customXml" Target="../ink/ink650.xml"/><Relationship Id="rId76" Type="http://schemas.openxmlformats.org/officeDocument/2006/relationships/customXml" Target="../ink/ink437.xml"/><Relationship Id="rId141" Type="http://schemas.openxmlformats.org/officeDocument/2006/relationships/image" Target="../media/image1330.png"/><Relationship Id="rId379" Type="http://schemas.openxmlformats.org/officeDocument/2006/relationships/image" Target="../media/image137.png"/><Relationship Id="rId586" Type="http://schemas.openxmlformats.org/officeDocument/2006/relationships/customXml" Target="../ink/ink692.xml"/><Relationship Id="rId7" Type="http://schemas.openxmlformats.org/officeDocument/2006/relationships/image" Target="../media/image608.png"/><Relationship Id="rId239" Type="http://schemas.openxmlformats.org/officeDocument/2006/relationships/image" Target="../media/image67.png"/><Relationship Id="rId446" Type="http://schemas.openxmlformats.org/officeDocument/2006/relationships/customXml" Target="../ink/ink622.xml"/><Relationship Id="rId292" Type="http://schemas.openxmlformats.org/officeDocument/2006/relationships/customXml" Target="../ink/ink545.xml"/><Relationship Id="rId306" Type="http://schemas.openxmlformats.org/officeDocument/2006/relationships/customXml" Target="../ink/ink552.xml"/><Relationship Id="rId87" Type="http://schemas.openxmlformats.org/officeDocument/2006/relationships/image" Target="../media/image647.png"/><Relationship Id="rId513" Type="http://schemas.openxmlformats.org/officeDocument/2006/relationships/image" Target="../media/image491.png"/><Relationship Id="rId597" Type="http://schemas.openxmlformats.org/officeDocument/2006/relationships/image" Target="../media/image533.png"/><Relationship Id="rId152" Type="http://schemas.openxmlformats.org/officeDocument/2006/relationships/customXml" Target="../ink/ink475.xml"/><Relationship Id="rId457" Type="http://schemas.openxmlformats.org/officeDocument/2006/relationships/image" Target="../media/image463.png"/><Relationship Id="rId14" Type="http://schemas.openxmlformats.org/officeDocument/2006/relationships/customXml" Target="../ink/ink406.xml"/><Relationship Id="rId317" Type="http://schemas.openxmlformats.org/officeDocument/2006/relationships/image" Target="../media/image106.png"/><Relationship Id="rId524" Type="http://schemas.openxmlformats.org/officeDocument/2006/relationships/customXml" Target="../ink/ink661.xml"/><Relationship Id="rId98" Type="http://schemas.openxmlformats.org/officeDocument/2006/relationships/customXml" Target="../ink/ink448.xml"/><Relationship Id="rId163" Type="http://schemas.openxmlformats.org/officeDocument/2006/relationships/image" Target="../media/image1341.png"/><Relationship Id="rId370" Type="http://schemas.openxmlformats.org/officeDocument/2006/relationships/customXml" Target="../ink/ink584.xml"/><Relationship Id="rId230" Type="http://schemas.openxmlformats.org/officeDocument/2006/relationships/customXml" Target="../ink/ink514.xml"/><Relationship Id="rId468" Type="http://schemas.openxmlformats.org/officeDocument/2006/relationships/customXml" Target="../ink/ink633.xml"/><Relationship Id="rId25" Type="http://schemas.openxmlformats.org/officeDocument/2006/relationships/image" Target="../media/image617.png"/><Relationship Id="rId328" Type="http://schemas.openxmlformats.org/officeDocument/2006/relationships/customXml" Target="../ink/ink563.xml"/><Relationship Id="rId535" Type="http://schemas.openxmlformats.org/officeDocument/2006/relationships/image" Target="../media/image502.png"/><Relationship Id="rId174" Type="http://schemas.openxmlformats.org/officeDocument/2006/relationships/customXml" Target="../ink/ink486.xml"/><Relationship Id="rId381" Type="http://schemas.openxmlformats.org/officeDocument/2006/relationships/image" Target="../media/image138.png"/><Relationship Id="rId602" Type="http://schemas.openxmlformats.org/officeDocument/2006/relationships/customXml" Target="../ink/ink700.xml"/><Relationship Id="rId241" Type="http://schemas.openxmlformats.org/officeDocument/2006/relationships/image" Target="../media/image68.png"/><Relationship Id="rId479" Type="http://schemas.openxmlformats.org/officeDocument/2006/relationships/image" Target="../media/image474.png"/><Relationship Id="rId36" Type="http://schemas.openxmlformats.org/officeDocument/2006/relationships/customXml" Target="../ink/ink417.xml"/><Relationship Id="rId339" Type="http://schemas.openxmlformats.org/officeDocument/2006/relationships/image" Target="../media/image117.png"/><Relationship Id="rId546" Type="http://schemas.openxmlformats.org/officeDocument/2006/relationships/customXml" Target="../ink/ink672.xml"/><Relationship Id="rId101" Type="http://schemas.openxmlformats.org/officeDocument/2006/relationships/image" Target="../media/image654.png"/><Relationship Id="rId185" Type="http://schemas.openxmlformats.org/officeDocument/2006/relationships/image" Target="../media/image1352.png"/><Relationship Id="rId406" Type="http://schemas.openxmlformats.org/officeDocument/2006/relationships/customXml" Target="../ink/ink602.xml"/><Relationship Id="rId9" Type="http://schemas.openxmlformats.org/officeDocument/2006/relationships/image" Target="../media/image609.png"/><Relationship Id="rId210" Type="http://schemas.openxmlformats.org/officeDocument/2006/relationships/customXml" Target="../ink/ink504.xml"/><Relationship Id="rId392" Type="http://schemas.openxmlformats.org/officeDocument/2006/relationships/customXml" Target="../ink/ink595.xml"/><Relationship Id="rId448" Type="http://schemas.openxmlformats.org/officeDocument/2006/relationships/customXml" Target="../ink/ink623.xml"/><Relationship Id="rId613" Type="http://schemas.openxmlformats.org/officeDocument/2006/relationships/image" Target="../media/image541.png"/><Relationship Id="rId252" Type="http://schemas.openxmlformats.org/officeDocument/2006/relationships/customXml" Target="../ink/ink525.xml"/><Relationship Id="rId294" Type="http://schemas.openxmlformats.org/officeDocument/2006/relationships/customXml" Target="../ink/ink546.xml"/><Relationship Id="rId308" Type="http://schemas.openxmlformats.org/officeDocument/2006/relationships/customXml" Target="../ink/ink553.xml"/><Relationship Id="rId515" Type="http://schemas.openxmlformats.org/officeDocument/2006/relationships/image" Target="../media/image492.png"/><Relationship Id="rId47" Type="http://schemas.openxmlformats.org/officeDocument/2006/relationships/image" Target="../media/image627.png"/><Relationship Id="rId89" Type="http://schemas.openxmlformats.org/officeDocument/2006/relationships/image" Target="../media/image648.png"/><Relationship Id="rId112" Type="http://schemas.openxmlformats.org/officeDocument/2006/relationships/customXml" Target="../ink/ink455.xml"/><Relationship Id="rId154" Type="http://schemas.openxmlformats.org/officeDocument/2006/relationships/customXml" Target="../ink/ink476.xml"/><Relationship Id="rId361" Type="http://schemas.openxmlformats.org/officeDocument/2006/relationships/image" Target="../media/image128.png"/><Relationship Id="rId557" Type="http://schemas.openxmlformats.org/officeDocument/2006/relationships/image" Target="../media/image513.png"/><Relationship Id="rId599" Type="http://schemas.openxmlformats.org/officeDocument/2006/relationships/image" Target="../media/image534.png"/><Relationship Id="rId196" Type="http://schemas.openxmlformats.org/officeDocument/2006/relationships/customXml" Target="../ink/ink497.xml"/><Relationship Id="rId417" Type="http://schemas.openxmlformats.org/officeDocument/2006/relationships/image" Target="../media/image443.png"/><Relationship Id="rId459" Type="http://schemas.openxmlformats.org/officeDocument/2006/relationships/image" Target="../media/image464.png"/><Relationship Id="rId624" Type="http://schemas.openxmlformats.org/officeDocument/2006/relationships/customXml" Target="../ink/ink711.xml"/><Relationship Id="rId16" Type="http://schemas.openxmlformats.org/officeDocument/2006/relationships/customXml" Target="../ink/ink407.xml"/><Relationship Id="rId221" Type="http://schemas.openxmlformats.org/officeDocument/2006/relationships/image" Target="../media/image58.png"/><Relationship Id="rId263" Type="http://schemas.openxmlformats.org/officeDocument/2006/relationships/image" Target="../media/image79.png"/><Relationship Id="rId319" Type="http://schemas.openxmlformats.org/officeDocument/2006/relationships/image" Target="../media/image107.png"/><Relationship Id="rId470" Type="http://schemas.openxmlformats.org/officeDocument/2006/relationships/customXml" Target="../ink/ink634.xml"/><Relationship Id="rId526" Type="http://schemas.openxmlformats.org/officeDocument/2006/relationships/customXml" Target="../ink/ink662.xml"/><Relationship Id="rId58" Type="http://schemas.openxmlformats.org/officeDocument/2006/relationships/customXml" Target="../ink/ink428.xml"/><Relationship Id="rId123" Type="http://schemas.openxmlformats.org/officeDocument/2006/relationships/image" Target="../media/image665.png"/><Relationship Id="rId330" Type="http://schemas.openxmlformats.org/officeDocument/2006/relationships/customXml" Target="../ink/ink564.xml"/><Relationship Id="rId568" Type="http://schemas.openxmlformats.org/officeDocument/2006/relationships/customXml" Target="../ink/ink683.xml"/><Relationship Id="rId165" Type="http://schemas.openxmlformats.org/officeDocument/2006/relationships/image" Target="../media/image1342.png"/><Relationship Id="rId372" Type="http://schemas.openxmlformats.org/officeDocument/2006/relationships/customXml" Target="../ink/ink585.xml"/><Relationship Id="rId428" Type="http://schemas.openxmlformats.org/officeDocument/2006/relationships/customXml" Target="../ink/ink613.xml"/><Relationship Id="rId635" Type="http://schemas.openxmlformats.org/officeDocument/2006/relationships/image" Target="../media/image671.png"/><Relationship Id="rId232" Type="http://schemas.openxmlformats.org/officeDocument/2006/relationships/customXml" Target="../ink/ink515.xml"/><Relationship Id="rId274" Type="http://schemas.openxmlformats.org/officeDocument/2006/relationships/customXml" Target="../ink/ink536.xml"/><Relationship Id="rId481" Type="http://schemas.openxmlformats.org/officeDocument/2006/relationships/image" Target="../media/image475.png"/><Relationship Id="rId27" Type="http://schemas.openxmlformats.org/officeDocument/2006/relationships/image" Target="../media/image618.png"/><Relationship Id="rId69" Type="http://schemas.openxmlformats.org/officeDocument/2006/relationships/image" Target="../media/image638.png"/><Relationship Id="rId134" Type="http://schemas.openxmlformats.org/officeDocument/2006/relationships/customXml" Target="../ink/ink466.xml"/><Relationship Id="rId537" Type="http://schemas.openxmlformats.org/officeDocument/2006/relationships/image" Target="../media/image503.png"/><Relationship Id="rId579" Type="http://schemas.openxmlformats.org/officeDocument/2006/relationships/image" Target="../media/image524.png"/><Relationship Id="rId80" Type="http://schemas.openxmlformats.org/officeDocument/2006/relationships/customXml" Target="../ink/ink439.xml"/><Relationship Id="rId176" Type="http://schemas.openxmlformats.org/officeDocument/2006/relationships/customXml" Target="../ink/ink487.xml"/><Relationship Id="rId341" Type="http://schemas.openxmlformats.org/officeDocument/2006/relationships/image" Target="../media/image118.png"/><Relationship Id="rId383" Type="http://schemas.openxmlformats.org/officeDocument/2006/relationships/image" Target="../media/image139.png"/><Relationship Id="rId439" Type="http://schemas.openxmlformats.org/officeDocument/2006/relationships/image" Target="../media/image454.png"/><Relationship Id="rId590" Type="http://schemas.openxmlformats.org/officeDocument/2006/relationships/customXml" Target="../ink/ink694.xml"/><Relationship Id="rId604" Type="http://schemas.openxmlformats.org/officeDocument/2006/relationships/customXml" Target="../ink/ink701.xml"/><Relationship Id="rId201" Type="http://schemas.openxmlformats.org/officeDocument/2006/relationships/image" Target="../media/image1360.png"/><Relationship Id="rId243" Type="http://schemas.openxmlformats.org/officeDocument/2006/relationships/image" Target="../media/image69.png"/><Relationship Id="rId285" Type="http://schemas.openxmlformats.org/officeDocument/2006/relationships/image" Target="../media/image90.png"/><Relationship Id="rId450" Type="http://schemas.openxmlformats.org/officeDocument/2006/relationships/customXml" Target="../ink/ink624.xml"/><Relationship Id="rId506" Type="http://schemas.openxmlformats.org/officeDocument/2006/relationships/customXml" Target="../ink/ink652.xml"/><Relationship Id="rId38" Type="http://schemas.openxmlformats.org/officeDocument/2006/relationships/customXml" Target="../ink/ink418.xml"/><Relationship Id="rId103" Type="http://schemas.openxmlformats.org/officeDocument/2006/relationships/image" Target="../media/image655.png"/><Relationship Id="rId310" Type="http://schemas.openxmlformats.org/officeDocument/2006/relationships/customXml" Target="../ink/ink554.xml"/><Relationship Id="rId492" Type="http://schemas.openxmlformats.org/officeDocument/2006/relationships/customXml" Target="../ink/ink645.xml"/><Relationship Id="rId548" Type="http://schemas.openxmlformats.org/officeDocument/2006/relationships/customXml" Target="../ink/ink673.xml"/><Relationship Id="rId91" Type="http://schemas.openxmlformats.org/officeDocument/2006/relationships/image" Target="../media/image649.png"/><Relationship Id="rId145" Type="http://schemas.openxmlformats.org/officeDocument/2006/relationships/image" Target="../media/image1332.png"/><Relationship Id="rId187" Type="http://schemas.openxmlformats.org/officeDocument/2006/relationships/image" Target="../media/image1353.png"/><Relationship Id="rId352" Type="http://schemas.openxmlformats.org/officeDocument/2006/relationships/customXml" Target="../ink/ink575.xml"/><Relationship Id="rId394" Type="http://schemas.openxmlformats.org/officeDocument/2006/relationships/customXml" Target="../ink/ink596.xml"/><Relationship Id="rId408" Type="http://schemas.openxmlformats.org/officeDocument/2006/relationships/customXml" Target="../ink/ink603.xml"/><Relationship Id="rId615" Type="http://schemas.openxmlformats.org/officeDocument/2006/relationships/image" Target="../media/image542.png"/><Relationship Id="rId212" Type="http://schemas.openxmlformats.org/officeDocument/2006/relationships/customXml" Target="../ink/ink505.xml"/><Relationship Id="rId254" Type="http://schemas.openxmlformats.org/officeDocument/2006/relationships/customXml" Target="../ink/ink526.xml"/><Relationship Id="rId49" Type="http://schemas.openxmlformats.org/officeDocument/2006/relationships/image" Target="../media/image628.png"/><Relationship Id="rId114" Type="http://schemas.openxmlformats.org/officeDocument/2006/relationships/customXml" Target="../ink/ink456.xml"/><Relationship Id="rId296" Type="http://schemas.openxmlformats.org/officeDocument/2006/relationships/customXml" Target="../ink/ink547.xml"/><Relationship Id="rId461" Type="http://schemas.openxmlformats.org/officeDocument/2006/relationships/image" Target="../media/image465.png"/><Relationship Id="rId517" Type="http://schemas.openxmlformats.org/officeDocument/2006/relationships/image" Target="../media/image493.png"/><Relationship Id="rId559" Type="http://schemas.openxmlformats.org/officeDocument/2006/relationships/image" Target="../media/image514.png"/><Relationship Id="rId60" Type="http://schemas.openxmlformats.org/officeDocument/2006/relationships/customXml" Target="../ink/ink429.xml"/><Relationship Id="rId156" Type="http://schemas.openxmlformats.org/officeDocument/2006/relationships/customXml" Target="../ink/ink477.xml"/><Relationship Id="rId198" Type="http://schemas.openxmlformats.org/officeDocument/2006/relationships/customXml" Target="../ink/ink498.xml"/><Relationship Id="rId321" Type="http://schemas.openxmlformats.org/officeDocument/2006/relationships/image" Target="../media/image108.png"/><Relationship Id="rId363" Type="http://schemas.openxmlformats.org/officeDocument/2006/relationships/image" Target="../media/image129.png"/><Relationship Id="rId419" Type="http://schemas.openxmlformats.org/officeDocument/2006/relationships/image" Target="../media/image444.png"/><Relationship Id="rId570" Type="http://schemas.openxmlformats.org/officeDocument/2006/relationships/customXml" Target="../ink/ink684.xml"/><Relationship Id="rId626" Type="http://schemas.openxmlformats.org/officeDocument/2006/relationships/customXml" Target="../ink/ink712.xml"/><Relationship Id="rId223" Type="http://schemas.openxmlformats.org/officeDocument/2006/relationships/image" Target="../media/image59.png"/><Relationship Id="rId430" Type="http://schemas.openxmlformats.org/officeDocument/2006/relationships/customXml" Target="../ink/ink614.xml"/><Relationship Id="rId18" Type="http://schemas.openxmlformats.org/officeDocument/2006/relationships/customXml" Target="../ink/ink408.xml"/><Relationship Id="rId265" Type="http://schemas.openxmlformats.org/officeDocument/2006/relationships/image" Target="../media/image80.png"/><Relationship Id="rId472" Type="http://schemas.openxmlformats.org/officeDocument/2006/relationships/customXml" Target="../ink/ink635.xml"/><Relationship Id="rId528" Type="http://schemas.openxmlformats.org/officeDocument/2006/relationships/customXml" Target="../ink/ink663.xml"/><Relationship Id="rId125" Type="http://schemas.openxmlformats.org/officeDocument/2006/relationships/image" Target="../media/image666.png"/><Relationship Id="rId167" Type="http://schemas.openxmlformats.org/officeDocument/2006/relationships/image" Target="../media/image1343.png"/><Relationship Id="rId332" Type="http://schemas.openxmlformats.org/officeDocument/2006/relationships/customXml" Target="../ink/ink565.xml"/><Relationship Id="rId374" Type="http://schemas.openxmlformats.org/officeDocument/2006/relationships/customXml" Target="../ink/ink586.xml"/><Relationship Id="rId581" Type="http://schemas.openxmlformats.org/officeDocument/2006/relationships/image" Target="../media/image525.png"/><Relationship Id="rId71" Type="http://schemas.openxmlformats.org/officeDocument/2006/relationships/image" Target="../media/image639.png"/><Relationship Id="rId234" Type="http://schemas.openxmlformats.org/officeDocument/2006/relationships/customXml" Target="../ink/ink516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619.png"/><Relationship Id="rId276" Type="http://schemas.openxmlformats.org/officeDocument/2006/relationships/customXml" Target="../ink/ink537.xml"/><Relationship Id="rId441" Type="http://schemas.openxmlformats.org/officeDocument/2006/relationships/image" Target="../media/image455.png"/><Relationship Id="rId483" Type="http://schemas.openxmlformats.org/officeDocument/2006/relationships/image" Target="../media/image476.png"/><Relationship Id="rId539" Type="http://schemas.openxmlformats.org/officeDocument/2006/relationships/image" Target="../media/image504.png"/><Relationship Id="rId40" Type="http://schemas.openxmlformats.org/officeDocument/2006/relationships/customXml" Target="../ink/ink419.xml"/><Relationship Id="rId136" Type="http://schemas.openxmlformats.org/officeDocument/2006/relationships/customXml" Target="../ink/ink467.xml"/><Relationship Id="rId178" Type="http://schemas.openxmlformats.org/officeDocument/2006/relationships/customXml" Target="../ink/ink488.xml"/><Relationship Id="rId301" Type="http://schemas.openxmlformats.org/officeDocument/2006/relationships/image" Target="../media/image98.png"/><Relationship Id="rId343" Type="http://schemas.openxmlformats.org/officeDocument/2006/relationships/image" Target="../media/image119.png"/><Relationship Id="rId550" Type="http://schemas.openxmlformats.org/officeDocument/2006/relationships/customXml" Target="../ink/ink674.xml"/><Relationship Id="rId82" Type="http://schemas.openxmlformats.org/officeDocument/2006/relationships/customXml" Target="../ink/ink440.xml"/><Relationship Id="rId203" Type="http://schemas.openxmlformats.org/officeDocument/2006/relationships/image" Target="../media/image1361.png"/><Relationship Id="rId385" Type="http://schemas.openxmlformats.org/officeDocument/2006/relationships/image" Target="../media/image140.png"/><Relationship Id="rId592" Type="http://schemas.openxmlformats.org/officeDocument/2006/relationships/customXml" Target="../ink/ink695.xml"/><Relationship Id="rId606" Type="http://schemas.openxmlformats.org/officeDocument/2006/relationships/customXml" Target="../ink/ink702.xml"/><Relationship Id="rId245" Type="http://schemas.openxmlformats.org/officeDocument/2006/relationships/image" Target="../media/image70.png"/><Relationship Id="rId287" Type="http://schemas.openxmlformats.org/officeDocument/2006/relationships/image" Target="../media/image91.png"/><Relationship Id="rId410" Type="http://schemas.openxmlformats.org/officeDocument/2006/relationships/customXml" Target="../ink/ink604.xml"/><Relationship Id="rId452" Type="http://schemas.openxmlformats.org/officeDocument/2006/relationships/customXml" Target="../ink/ink625.xml"/><Relationship Id="rId494" Type="http://schemas.openxmlformats.org/officeDocument/2006/relationships/customXml" Target="../ink/ink646.xml"/><Relationship Id="rId508" Type="http://schemas.openxmlformats.org/officeDocument/2006/relationships/customXml" Target="../ink/ink653.xml"/><Relationship Id="rId105" Type="http://schemas.openxmlformats.org/officeDocument/2006/relationships/image" Target="../media/image656.png"/><Relationship Id="rId147" Type="http://schemas.openxmlformats.org/officeDocument/2006/relationships/image" Target="../media/image1333.png"/><Relationship Id="rId312" Type="http://schemas.openxmlformats.org/officeDocument/2006/relationships/customXml" Target="../ink/ink555.xml"/><Relationship Id="rId354" Type="http://schemas.openxmlformats.org/officeDocument/2006/relationships/customXml" Target="../ink/ink576.xml"/><Relationship Id="rId51" Type="http://schemas.openxmlformats.org/officeDocument/2006/relationships/image" Target="../media/image629.png"/><Relationship Id="rId93" Type="http://schemas.openxmlformats.org/officeDocument/2006/relationships/image" Target="../media/image650.png"/><Relationship Id="rId189" Type="http://schemas.openxmlformats.org/officeDocument/2006/relationships/image" Target="../media/image1354.png"/><Relationship Id="rId396" Type="http://schemas.openxmlformats.org/officeDocument/2006/relationships/customXml" Target="../ink/ink597.xml"/><Relationship Id="rId561" Type="http://schemas.openxmlformats.org/officeDocument/2006/relationships/image" Target="../media/image515.png"/><Relationship Id="rId617" Type="http://schemas.openxmlformats.org/officeDocument/2006/relationships/image" Target="../media/image543.png"/><Relationship Id="rId214" Type="http://schemas.openxmlformats.org/officeDocument/2006/relationships/customXml" Target="../ink/ink506.xml"/><Relationship Id="rId256" Type="http://schemas.openxmlformats.org/officeDocument/2006/relationships/customXml" Target="../ink/ink527.xml"/><Relationship Id="rId298" Type="http://schemas.openxmlformats.org/officeDocument/2006/relationships/customXml" Target="../ink/ink548.xml"/><Relationship Id="rId421" Type="http://schemas.openxmlformats.org/officeDocument/2006/relationships/image" Target="../media/image445.png"/><Relationship Id="rId463" Type="http://schemas.openxmlformats.org/officeDocument/2006/relationships/image" Target="../media/image466.png"/><Relationship Id="rId519" Type="http://schemas.openxmlformats.org/officeDocument/2006/relationships/image" Target="../media/image494.png"/><Relationship Id="rId116" Type="http://schemas.openxmlformats.org/officeDocument/2006/relationships/customXml" Target="../ink/ink457.xml"/><Relationship Id="rId158" Type="http://schemas.openxmlformats.org/officeDocument/2006/relationships/customXml" Target="../ink/ink478.xml"/><Relationship Id="rId323" Type="http://schemas.openxmlformats.org/officeDocument/2006/relationships/image" Target="../media/image109.png"/><Relationship Id="rId530" Type="http://schemas.openxmlformats.org/officeDocument/2006/relationships/customXml" Target="../ink/ink664.xml"/><Relationship Id="rId20" Type="http://schemas.openxmlformats.org/officeDocument/2006/relationships/customXml" Target="../ink/ink409.xml"/><Relationship Id="rId62" Type="http://schemas.openxmlformats.org/officeDocument/2006/relationships/customXml" Target="../ink/ink430.xml"/><Relationship Id="rId365" Type="http://schemas.openxmlformats.org/officeDocument/2006/relationships/image" Target="../media/image130.png"/><Relationship Id="rId572" Type="http://schemas.openxmlformats.org/officeDocument/2006/relationships/customXml" Target="../ink/ink685.xml"/><Relationship Id="rId628" Type="http://schemas.openxmlformats.org/officeDocument/2006/relationships/customXml" Target="../ink/ink713.xml"/><Relationship Id="rId225" Type="http://schemas.openxmlformats.org/officeDocument/2006/relationships/image" Target="../media/image60.png"/><Relationship Id="rId267" Type="http://schemas.openxmlformats.org/officeDocument/2006/relationships/image" Target="../media/image81.png"/><Relationship Id="rId432" Type="http://schemas.openxmlformats.org/officeDocument/2006/relationships/customXml" Target="../ink/ink615.xml"/><Relationship Id="rId474" Type="http://schemas.openxmlformats.org/officeDocument/2006/relationships/customXml" Target="../ink/ink636.xml"/><Relationship Id="rId127" Type="http://schemas.openxmlformats.org/officeDocument/2006/relationships/image" Target="../media/image1323.png"/><Relationship Id="rId31" Type="http://schemas.openxmlformats.org/officeDocument/2006/relationships/image" Target="../media/image620.png"/><Relationship Id="rId73" Type="http://schemas.openxmlformats.org/officeDocument/2006/relationships/image" Target="../media/image640.png"/><Relationship Id="rId169" Type="http://schemas.openxmlformats.org/officeDocument/2006/relationships/image" Target="../media/image1344.png"/><Relationship Id="rId334" Type="http://schemas.openxmlformats.org/officeDocument/2006/relationships/customXml" Target="../ink/ink566.xml"/><Relationship Id="rId376" Type="http://schemas.openxmlformats.org/officeDocument/2006/relationships/customXml" Target="../ink/ink587.xml"/><Relationship Id="rId541" Type="http://schemas.openxmlformats.org/officeDocument/2006/relationships/image" Target="../media/image505.png"/><Relationship Id="rId583" Type="http://schemas.openxmlformats.org/officeDocument/2006/relationships/image" Target="../media/image526.png"/><Relationship Id="rId4" Type="http://schemas.openxmlformats.org/officeDocument/2006/relationships/customXml" Target="../ink/ink401.xml"/><Relationship Id="rId180" Type="http://schemas.openxmlformats.org/officeDocument/2006/relationships/customXml" Target="../ink/ink489.xml"/><Relationship Id="rId236" Type="http://schemas.openxmlformats.org/officeDocument/2006/relationships/customXml" Target="../ink/ink517.xml"/><Relationship Id="rId278" Type="http://schemas.openxmlformats.org/officeDocument/2006/relationships/customXml" Target="../ink/ink538.xml"/><Relationship Id="rId401" Type="http://schemas.openxmlformats.org/officeDocument/2006/relationships/image" Target="../media/image435.png"/><Relationship Id="rId443" Type="http://schemas.openxmlformats.org/officeDocument/2006/relationships/image" Target="../media/image456.png"/><Relationship Id="rId303" Type="http://schemas.openxmlformats.org/officeDocument/2006/relationships/image" Target="../media/image99.png"/><Relationship Id="rId485" Type="http://schemas.openxmlformats.org/officeDocument/2006/relationships/image" Target="../media/image477.png"/><Relationship Id="rId42" Type="http://schemas.openxmlformats.org/officeDocument/2006/relationships/customXml" Target="../ink/ink420.xml"/><Relationship Id="rId84" Type="http://schemas.openxmlformats.org/officeDocument/2006/relationships/customXml" Target="../ink/ink441.xml"/><Relationship Id="rId138" Type="http://schemas.openxmlformats.org/officeDocument/2006/relationships/customXml" Target="../ink/ink468.xml"/><Relationship Id="rId345" Type="http://schemas.openxmlformats.org/officeDocument/2006/relationships/image" Target="../media/image120.png"/><Relationship Id="rId387" Type="http://schemas.openxmlformats.org/officeDocument/2006/relationships/image" Target="../media/image141.png"/><Relationship Id="rId510" Type="http://schemas.openxmlformats.org/officeDocument/2006/relationships/customXml" Target="../ink/ink654.xml"/><Relationship Id="rId552" Type="http://schemas.openxmlformats.org/officeDocument/2006/relationships/customXml" Target="../ink/ink675.xml"/><Relationship Id="rId594" Type="http://schemas.openxmlformats.org/officeDocument/2006/relationships/customXml" Target="../ink/ink696.xml"/><Relationship Id="rId608" Type="http://schemas.openxmlformats.org/officeDocument/2006/relationships/customXml" Target="../ink/ink703.xml"/><Relationship Id="rId191" Type="http://schemas.openxmlformats.org/officeDocument/2006/relationships/image" Target="../media/image1355.png"/><Relationship Id="rId205" Type="http://schemas.openxmlformats.org/officeDocument/2006/relationships/image" Target="../media/image1362.png"/><Relationship Id="rId247" Type="http://schemas.openxmlformats.org/officeDocument/2006/relationships/image" Target="../media/image71.png"/><Relationship Id="rId412" Type="http://schemas.openxmlformats.org/officeDocument/2006/relationships/customXml" Target="../ink/ink605.xml"/><Relationship Id="rId107" Type="http://schemas.openxmlformats.org/officeDocument/2006/relationships/image" Target="../media/image657.png"/><Relationship Id="rId289" Type="http://schemas.openxmlformats.org/officeDocument/2006/relationships/image" Target="../media/image92.png"/><Relationship Id="rId454" Type="http://schemas.openxmlformats.org/officeDocument/2006/relationships/customXml" Target="../ink/ink626.xml"/><Relationship Id="rId496" Type="http://schemas.openxmlformats.org/officeDocument/2006/relationships/customXml" Target="../ink/ink647.xml"/><Relationship Id="rId11" Type="http://schemas.openxmlformats.org/officeDocument/2006/relationships/image" Target="../media/image610.png"/><Relationship Id="rId53" Type="http://schemas.openxmlformats.org/officeDocument/2006/relationships/image" Target="../media/image630.png"/><Relationship Id="rId149" Type="http://schemas.openxmlformats.org/officeDocument/2006/relationships/image" Target="../media/image1334.png"/><Relationship Id="rId314" Type="http://schemas.openxmlformats.org/officeDocument/2006/relationships/customXml" Target="../ink/ink556.xml"/><Relationship Id="rId356" Type="http://schemas.openxmlformats.org/officeDocument/2006/relationships/customXml" Target="../ink/ink577.xml"/><Relationship Id="rId398" Type="http://schemas.openxmlformats.org/officeDocument/2006/relationships/customXml" Target="../ink/ink598.xml"/><Relationship Id="rId521" Type="http://schemas.openxmlformats.org/officeDocument/2006/relationships/image" Target="../media/image495.png"/><Relationship Id="rId563" Type="http://schemas.openxmlformats.org/officeDocument/2006/relationships/image" Target="../media/image516.png"/><Relationship Id="rId619" Type="http://schemas.openxmlformats.org/officeDocument/2006/relationships/image" Target="../media/image544.png"/><Relationship Id="rId95" Type="http://schemas.openxmlformats.org/officeDocument/2006/relationships/image" Target="../media/image651.png"/><Relationship Id="rId160" Type="http://schemas.openxmlformats.org/officeDocument/2006/relationships/customXml" Target="../ink/ink479.xml"/><Relationship Id="rId216" Type="http://schemas.openxmlformats.org/officeDocument/2006/relationships/customXml" Target="../ink/ink507.xml"/><Relationship Id="rId423" Type="http://schemas.openxmlformats.org/officeDocument/2006/relationships/image" Target="../media/image446.png"/><Relationship Id="rId258" Type="http://schemas.openxmlformats.org/officeDocument/2006/relationships/customXml" Target="../ink/ink528.xml"/><Relationship Id="rId465" Type="http://schemas.openxmlformats.org/officeDocument/2006/relationships/image" Target="../media/image467.png"/><Relationship Id="rId630" Type="http://schemas.openxmlformats.org/officeDocument/2006/relationships/customXml" Target="../ink/ink714.xml"/><Relationship Id="rId22" Type="http://schemas.openxmlformats.org/officeDocument/2006/relationships/customXml" Target="../ink/ink410.xml"/><Relationship Id="rId64" Type="http://schemas.openxmlformats.org/officeDocument/2006/relationships/customXml" Target="../ink/ink431.xml"/><Relationship Id="rId118" Type="http://schemas.openxmlformats.org/officeDocument/2006/relationships/customXml" Target="../ink/ink458.xml"/><Relationship Id="rId325" Type="http://schemas.openxmlformats.org/officeDocument/2006/relationships/image" Target="../media/image110.png"/><Relationship Id="rId367" Type="http://schemas.openxmlformats.org/officeDocument/2006/relationships/image" Target="../media/image131.png"/><Relationship Id="rId532" Type="http://schemas.openxmlformats.org/officeDocument/2006/relationships/customXml" Target="../ink/ink665.xml"/><Relationship Id="rId574" Type="http://schemas.openxmlformats.org/officeDocument/2006/relationships/customXml" Target="../ink/ink686.xml"/><Relationship Id="rId171" Type="http://schemas.openxmlformats.org/officeDocument/2006/relationships/image" Target="../media/image1345.png"/><Relationship Id="rId227" Type="http://schemas.openxmlformats.org/officeDocument/2006/relationships/image" Target="../media/image61.png"/><Relationship Id="rId269" Type="http://schemas.openxmlformats.org/officeDocument/2006/relationships/image" Target="../media/image82.png"/><Relationship Id="rId434" Type="http://schemas.openxmlformats.org/officeDocument/2006/relationships/customXml" Target="../ink/ink616.xml"/><Relationship Id="rId476" Type="http://schemas.openxmlformats.org/officeDocument/2006/relationships/customXml" Target="../ink/ink637.xml"/><Relationship Id="rId33" Type="http://schemas.openxmlformats.org/officeDocument/2006/relationships/image" Target="../media/image621.png"/><Relationship Id="rId129" Type="http://schemas.openxmlformats.org/officeDocument/2006/relationships/image" Target="../media/image1324.png"/><Relationship Id="rId280" Type="http://schemas.openxmlformats.org/officeDocument/2006/relationships/customXml" Target="../ink/ink539.xml"/><Relationship Id="rId336" Type="http://schemas.openxmlformats.org/officeDocument/2006/relationships/customXml" Target="../ink/ink567.xml"/><Relationship Id="rId501" Type="http://schemas.openxmlformats.org/officeDocument/2006/relationships/image" Target="../media/image485.png"/><Relationship Id="rId543" Type="http://schemas.openxmlformats.org/officeDocument/2006/relationships/image" Target="../media/image506.png"/><Relationship Id="rId75" Type="http://schemas.openxmlformats.org/officeDocument/2006/relationships/image" Target="../media/image641.png"/><Relationship Id="rId140" Type="http://schemas.openxmlformats.org/officeDocument/2006/relationships/customXml" Target="../ink/ink469.xml"/><Relationship Id="rId182" Type="http://schemas.openxmlformats.org/officeDocument/2006/relationships/customXml" Target="../ink/ink490.xml"/><Relationship Id="rId378" Type="http://schemas.openxmlformats.org/officeDocument/2006/relationships/customXml" Target="../ink/ink588.xml"/><Relationship Id="rId403" Type="http://schemas.openxmlformats.org/officeDocument/2006/relationships/image" Target="../media/image436.png"/><Relationship Id="rId585" Type="http://schemas.openxmlformats.org/officeDocument/2006/relationships/image" Target="../media/image527.png"/><Relationship Id="rId6" Type="http://schemas.openxmlformats.org/officeDocument/2006/relationships/customXml" Target="../ink/ink402.xml"/><Relationship Id="rId238" Type="http://schemas.openxmlformats.org/officeDocument/2006/relationships/customXml" Target="../ink/ink518.xml"/><Relationship Id="rId445" Type="http://schemas.openxmlformats.org/officeDocument/2006/relationships/image" Target="../media/image457.png"/><Relationship Id="rId487" Type="http://schemas.openxmlformats.org/officeDocument/2006/relationships/image" Target="../media/image478.png"/><Relationship Id="rId610" Type="http://schemas.openxmlformats.org/officeDocument/2006/relationships/customXml" Target="../ink/ink704.xml"/><Relationship Id="rId291" Type="http://schemas.openxmlformats.org/officeDocument/2006/relationships/image" Target="../media/image93.png"/><Relationship Id="rId305" Type="http://schemas.openxmlformats.org/officeDocument/2006/relationships/image" Target="../media/image100.png"/><Relationship Id="rId347" Type="http://schemas.openxmlformats.org/officeDocument/2006/relationships/image" Target="../media/image121.png"/><Relationship Id="rId512" Type="http://schemas.openxmlformats.org/officeDocument/2006/relationships/customXml" Target="../ink/ink655.xml"/><Relationship Id="rId44" Type="http://schemas.openxmlformats.org/officeDocument/2006/relationships/customXml" Target="../ink/ink421.xml"/><Relationship Id="rId86" Type="http://schemas.openxmlformats.org/officeDocument/2006/relationships/customXml" Target="../ink/ink442.xml"/><Relationship Id="rId151" Type="http://schemas.openxmlformats.org/officeDocument/2006/relationships/image" Target="../media/image1335.png"/><Relationship Id="rId389" Type="http://schemas.openxmlformats.org/officeDocument/2006/relationships/image" Target="../media/image142.png"/><Relationship Id="rId554" Type="http://schemas.openxmlformats.org/officeDocument/2006/relationships/customXml" Target="../ink/ink676.xml"/><Relationship Id="rId596" Type="http://schemas.openxmlformats.org/officeDocument/2006/relationships/customXml" Target="../ink/ink697.xml"/><Relationship Id="rId193" Type="http://schemas.openxmlformats.org/officeDocument/2006/relationships/image" Target="../media/image1356.png"/><Relationship Id="rId207" Type="http://schemas.openxmlformats.org/officeDocument/2006/relationships/image" Target="../media/image1363.png"/><Relationship Id="rId249" Type="http://schemas.openxmlformats.org/officeDocument/2006/relationships/image" Target="../media/image72.png"/><Relationship Id="rId414" Type="http://schemas.openxmlformats.org/officeDocument/2006/relationships/customXml" Target="../ink/ink606.xml"/><Relationship Id="rId456" Type="http://schemas.openxmlformats.org/officeDocument/2006/relationships/customXml" Target="../ink/ink627.xml"/><Relationship Id="rId498" Type="http://schemas.openxmlformats.org/officeDocument/2006/relationships/customXml" Target="../ink/ink648.xml"/><Relationship Id="rId621" Type="http://schemas.openxmlformats.org/officeDocument/2006/relationships/image" Target="../media/image545.png"/><Relationship Id="rId13" Type="http://schemas.openxmlformats.org/officeDocument/2006/relationships/image" Target="../media/image611.png"/><Relationship Id="rId109" Type="http://schemas.openxmlformats.org/officeDocument/2006/relationships/image" Target="../media/image658.png"/><Relationship Id="rId260" Type="http://schemas.openxmlformats.org/officeDocument/2006/relationships/customXml" Target="../ink/ink529.xml"/><Relationship Id="rId316" Type="http://schemas.openxmlformats.org/officeDocument/2006/relationships/customXml" Target="../ink/ink557.xml"/><Relationship Id="rId523" Type="http://schemas.openxmlformats.org/officeDocument/2006/relationships/image" Target="../media/image496.png"/><Relationship Id="rId55" Type="http://schemas.openxmlformats.org/officeDocument/2006/relationships/image" Target="../media/image631.png"/><Relationship Id="rId97" Type="http://schemas.openxmlformats.org/officeDocument/2006/relationships/image" Target="../media/image652.png"/><Relationship Id="rId120" Type="http://schemas.openxmlformats.org/officeDocument/2006/relationships/customXml" Target="../ink/ink459.xml"/><Relationship Id="rId358" Type="http://schemas.openxmlformats.org/officeDocument/2006/relationships/customXml" Target="../ink/ink578.xml"/><Relationship Id="rId565" Type="http://schemas.openxmlformats.org/officeDocument/2006/relationships/image" Target="../media/image517.png"/><Relationship Id="rId162" Type="http://schemas.openxmlformats.org/officeDocument/2006/relationships/customXml" Target="../ink/ink480.xml"/><Relationship Id="rId218" Type="http://schemas.openxmlformats.org/officeDocument/2006/relationships/customXml" Target="../ink/ink508.xml"/><Relationship Id="rId425" Type="http://schemas.openxmlformats.org/officeDocument/2006/relationships/image" Target="../media/image447.png"/><Relationship Id="rId467" Type="http://schemas.openxmlformats.org/officeDocument/2006/relationships/image" Target="../media/image468.png"/><Relationship Id="rId632" Type="http://schemas.openxmlformats.org/officeDocument/2006/relationships/customXml" Target="../ink/ink715.xml"/><Relationship Id="rId271" Type="http://schemas.openxmlformats.org/officeDocument/2006/relationships/image" Target="../media/image83.png"/><Relationship Id="rId24" Type="http://schemas.openxmlformats.org/officeDocument/2006/relationships/customXml" Target="../ink/ink411.xml"/><Relationship Id="rId66" Type="http://schemas.openxmlformats.org/officeDocument/2006/relationships/customXml" Target="../ink/ink432.xml"/><Relationship Id="rId131" Type="http://schemas.openxmlformats.org/officeDocument/2006/relationships/image" Target="../media/image1325.png"/><Relationship Id="rId327" Type="http://schemas.openxmlformats.org/officeDocument/2006/relationships/image" Target="../media/image111.png"/><Relationship Id="rId369" Type="http://schemas.openxmlformats.org/officeDocument/2006/relationships/image" Target="../media/image132.png"/><Relationship Id="rId534" Type="http://schemas.openxmlformats.org/officeDocument/2006/relationships/customXml" Target="../ink/ink666.xml"/><Relationship Id="rId576" Type="http://schemas.openxmlformats.org/officeDocument/2006/relationships/customXml" Target="../ink/ink687.xml"/><Relationship Id="rId173" Type="http://schemas.openxmlformats.org/officeDocument/2006/relationships/image" Target="../media/image1346.png"/><Relationship Id="rId229" Type="http://schemas.openxmlformats.org/officeDocument/2006/relationships/image" Target="../media/image62.png"/><Relationship Id="rId380" Type="http://schemas.openxmlformats.org/officeDocument/2006/relationships/customXml" Target="../ink/ink589.xml"/><Relationship Id="rId436" Type="http://schemas.openxmlformats.org/officeDocument/2006/relationships/customXml" Target="../ink/ink617.xml"/><Relationship Id="rId601" Type="http://schemas.openxmlformats.org/officeDocument/2006/relationships/image" Target="../media/image535.png"/><Relationship Id="rId240" Type="http://schemas.openxmlformats.org/officeDocument/2006/relationships/customXml" Target="../ink/ink519.xml"/><Relationship Id="rId478" Type="http://schemas.openxmlformats.org/officeDocument/2006/relationships/customXml" Target="../ink/ink638.xml"/><Relationship Id="rId35" Type="http://schemas.openxmlformats.org/officeDocument/2006/relationships/image" Target="../media/image622.png"/><Relationship Id="rId77" Type="http://schemas.openxmlformats.org/officeDocument/2006/relationships/image" Target="../media/image642.png"/><Relationship Id="rId100" Type="http://schemas.openxmlformats.org/officeDocument/2006/relationships/customXml" Target="../ink/ink449.xml"/><Relationship Id="rId282" Type="http://schemas.openxmlformats.org/officeDocument/2006/relationships/customXml" Target="../ink/ink540.xml"/><Relationship Id="rId338" Type="http://schemas.openxmlformats.org/officeDocument/2006/relationships/customXml" Target="../ink/ink568.xml"/><Relationship Id="rId503" Type="http://schemas.openxmlformats.org/officeDocument/2006/relationships/image" Target="../media/image486.png"/><Relationship Id="rId545" Type="http://schemas.openxmlformats.org/officeDocument/2006/relationships/image" Target="../media/image507.png"/><Relationship Id="rId587" Type="http://schemas.openxmlformats.org/officeDocument/2006/relationships/image" Target="../media/image528.png"/><Relationship Id="rId8" Type="http://schemas.openxmlformats.org/officeDocument/2006/relationships/customXml" Target="../ink/ink403.xml"/><Relationship Id="rId142" Type="http://schemas.openxmlformats.org/officeDocument/2006/relationships/customXml" Target="../ink/ink470.xml"/><Relationship Id="rId184" Type="http://schemas.openxmlformats.org/officeDocument/2006/relationships/customXml" Target="../ink/ink491.xml"/><Relationship Id="rId391" Type="http://schemas.openxmlformats.org/officeDocument/2006/relationships/image" Target="../media/image143.png"/><Relationship Id="rId405" Type="http://schemas.openxmlformats.org/officeDocument/2006/relationships/image" Target="../media/image437.png"/><Relationship Id="rId447" Type="http://schemas.openxmlformats.org/officeDocument/2006/relationships/image" Target="../media/image458.png"/><Relationship Id="rId612" Type="http://schemas.openxmlformats.org/officeDocument/2006/relationships/customXml" Target="../ink/ink705.xml"/><Relationship Id="rId251" Type="http://schemas.openxmlformats.org/officeDocument/2006/relationships/image" Target="../media/image73.png"/><Relationship Id="rId489" Type="http://schemas.openxmlformats.org/officeDocument/2006/relationships/image" Target="../media/image479.png"/><Relationship Id="rId46" Type="http://schemas.openxmlformats.org/officeDocument/2006/relationships/customXml" Target="../ink/ink422.xml"/><Relationship Id="rId293" Type="http://schemas.openxmlformats.org/officeDocument/2006/relationships/image" Target="../media/image94.png"/><Relationship Id="rId307" Type="http://schemas.openxmlformats.org/officeDocument/2006/relationships/image" Target="../media/image101.png"/><Relationship Id="rId349" Type="http://schemas.openxmlformats.org/officeDocument/2006/relationships/image" Target="../media/image122.png"/><Relationship Id="rId514" Type="http://schemas.openxmlformats.org/officeDocument/2006/relationships/customXml" Target="../ink/ink656.xml"/><Relationship Id="rId556" Type="http://schemas.openxmlformats.org/officeDocument/2006/relationships/customXml" Target="../ink/ink677.xml"/><Relationship Id="rId88" Type="http://schemas.openxmlformats.org/officeDocument/2006/relationships/customXml" Target="../ink/ink443.xml"/><Relationship Id="rId111" Type="http://schemas.openxmlformats.org/officeDocument/2006/relationships/image" Target="../media/image659.png"/><Relationship Id="rId153" Type="http://schemas.openxmlformats.org/officeDocument/2006/relationships/image" Target="../media/image1336.png"/><Relationship Id="rId195" Type="http://schemas.openxmlformats.org/officeDocument/2006/relationships/image" Target="../media/image1357.png"/><Relationship Id="rId209" Type="http://schemas.openxmlformats.org/officeDocument/2006/relationships/image" Target="../media/image1364.png"/><Relationship Id="rId360" Type="http://schemas.openxmlformats.org/officeDocument/2006/relationships/customXml" Target="../ink/ink579.xml"/><Relationship Id="rId416" Type="http://schemas.openxmlformats.org/officeDocument/2006/relationships/customXml" Target="../ink/ink607.xml"/><Relationship Id="rId598" Type="http://schemas.openxmlformats.org/officeDocument/2006/relationships/customXml" Target="../ink/ink698.xml"/><Relationship Id="rId220" Type="http://schemas.openxmlformats.org/officeDocument/2006/relationships/customXml" Target="../ink/ink509.xml"/><Relationship Id="rId458" Type="http://schemas.openxmlformats.org/officeDocument/2006/relationships/customXml" Target="../ink/ink628.xml"/><Relationship Id="rId623" Type="http://schemas.openxmlformats.org/officeDocument/2006/relationships/image" Target="../media/image546.png"/><Relationship Id="rId15" Type="http://schemas.openxmlformats.org/officeDocument/2006/relationships/image" Target="../media/image612.png"/><Relationship Id="rId57" Type="http://schemas.openxmlformats.org/officeDocument/2006/relationships/image" Target="../media/image632.png"/><Relationship Id="rId262" Type="http://schemas.openxmlformats.org/officeDocument/2006/relationships/customXml" Target="../ink/ink530.xml"/><Relationship Id="rId318" Type="http://schemas.openxmlformats.org/officeDocument/2006/relationships/customXml" Target="../ink/ink558.xml"/><Relationship Id="rId525" Type="http://schemas.openxmlformats.org/officeDocument/2006/relationships/image" Target="../media/image497.png"/><Relationship Id="rId567" Type="http://schemas.openxmlformats.org/officeDocument/2006/relationships/image" Target="../media/image518.png"/><Relationship Id="rId99" Type="http://schemas.openxmlformats.org/officeDocument/2006/relationships/image" Target="../media/image653.png"/><Relationship Id="rId122" Type="http://schemas.openxmlformats.org/officeDocument/2006/relationships/customXml" Target="../ink/ink460.xml"/><Relationship Id="rId164" Type="http://schemas.openxmlformats.org/officeDocument/2006/relationships/customXml" Target="../ink/ink481.xml"/><Relationship Id="rId371" Type="http://schemas.openxmlformats.org/officeDocument/2006/relationships/image" Target="../media/image133.png"/><Relationship Id="rId427" Type="http://schemas.openxmlformats.org/officeDocument/2006/relationships/image" Target="../media/image448.png"/><Relationship Id="rId469" Type="http://schemas.openxmlformats.org/officeDocument/2006/relationships/image" Target="../media/image469.png"/><Relationship Id="rId634" Type="http://schemas.openxmlformats.org/officeDocument/2006/relationships/customXml" Target="../ink/ink716.xml"/><Relationship Id="rId26" Type="http://schemas.openxmlformats.org/officeDocument/2006/relationships/customXml" Target="../ink/ink412.xml"/><Relationship Id="rId231" Type="http://schemas.openxmlformats.org/officeDocument/2006/relationships/image" Target="../media/image63.png"/><Relationship Id="rId273" Type="http://schemas.openxmlformats.org/officeDocument/2006/relationships/image" Target="../media/image84.png"/><Relationship Id="rId329" Type="http://schemas.openxmlformats.org/officeDocument/2006/relationships/image" Target="../media/image112.png"/><Relationship Id="rId480" Type="http://schemas.openxmlformats.org/officeDocument/2006/relationships/customXml" Target="../ink/ink639.xml"/><Relationship Id="rId536" Type="http://schemas.openxmlformats.org/officeDocument/2006/relationships/customXml" Target="../ink/ink667.xml"/><Relationship Id="rId68" Type="http://schemas.openxmlformats.org/officeDocument/2006/relationships/customXml" Target="../ink/ink433.xml"/><Relationship Id="rId133" Type="http://schemas.openxmlformats.org/officeDocument/2006/relationships/image" Target="../media/image1326.png"/><Relationship Id="rId175" Type="http://schemas.openxmlformats.org/officeDocument/2006/relationships/image" Target="../media/image1347.png"/><Relationship Id="rId340" Type="http://schemas.openxmlformats.org/officeDocument/2006/relationships/customXml" Target="../ink/ink569.xml"/><Relationship Id="rId578" Type="http://schemas.openxmlformats.org/officeDocument/2006/relationships/customXml" Target="../ink/ink688.xml"/><Relationship Id="rId200" Type="http://schemas.openxmlformats.org/officeDocument/2006/relationships/customXml" Target="../ink/ink499.xml"/><Relationship Id="rId382" Type="http://schemas.openxmlformats.org/officeDocument/2006/relationships/customXml" Target="../ink/ink590.xml"/><Relationship Id="rId438" Type="http://schemas.openxmlformats.org/officeDocument/2006/relationships/customXml" Target="../ink/ink618.xml"/><Relationship Id="rId603" Type="http://schemas.openxmlformats.org/officeDocument/2006/relationships/image" Target="../media/image536.png"/><Relationship Id="rId242" Type="http://schemas.openxmlformats.org/officeDocument/2006/relationships/customXml" Target="../ink/ink520.xml"/><Relationship Id="rId284" Type="http://schemas.openxmlformats.org/officeDocument/2006/relationships/customXml" Target="../ink/ink541.xml"/><Relationship Id="rId491" Type="http://schemas.openxmlformats.org/officeDocument/2006/relationships/image" Target="../media/image480.png"/><Relationship Id="rId505" Type="http://schemas.openxmlformats.org/officeDocument/2006/relationships/image" Target="../media/image487.png"/><Relationship Id="rId37" Type="http://schemas.openxmlformats.org/officeDocument/2006/relationships/image" Target="../media/image623.png"/><Relationship Id="rId79" Type="http://schemas.openxmlformats.org/officeDocument/2006/relationships/image" Target="../media/image643.png"/><Relationship Id="rId102" Type="http://schemas.openxmlformats.org/officeDocument/2006/relationships/customXml" Target="../ink/ink450.xml"/><Relationship Id="rId144" Type="http://schemas.openxmlformats.org/officeDocument/2006/relationships/customXml" Target="../ink/ink471.xml"/><Relationship Id="rId547" Type="http://schemas.openxmlformats.org/officeDocument/2006/relationships/image" Target="../media/image508.png"/><Relationship Id="rId589" Type="http://schemas.openxmlformats.org/officeDocument/2006/relationships/image" Target="../media/image529.png"/><Relationship Id="rId90" Type="http://schemas.openxmlformats.org/officeDocument/2006/relationships/customXml" Target="../ink/ink444.xml"/><Relationship Id="rId186" Type="http://schemas.openxmlformats.org/officeDocument/2006/relationships/customXml" Target="../ink/ink492.xml"/><Relationship Id="rId351" Type="http://schemas.openxmlformats.org/officeDocument/2006/relationships/image" Target="../media/image123.png"/><Relationship Id="rId393" Type="http://schemas.openxmlformats.org/officeDocument/2006/relationships/image" Target="../media/image431.png"/><Relationship Id="rId407" Type="http://schemas.openxmlformats.org/officeDocument/2006/relationships/image" Target="../media/image438.png"/><Relationship Id="rId449" Type="http://schemas.openxmlformats.org/officeDocument/2006/relationships/image" Target="../media/image459.png"/><Relationship Id="rId614" Type="http://schemas.openxmlformats.org/officeDocument/2006/relationships/customXml" Target="../ink/ink706.xml"/><Relationship Id="rId211" Type="http://schemas.openxmlformats.org/officeDocument/2006/relationships/image" Target="../media/image1365.png"/><Relationship Id="rId253" Type="http://schemas.openxmlformats.org/officeDocument/2006/relationships/image" Target="../media/image74.png"/><Relationship Id="rId295" Type="http://schemas.openxmlformats.org/officeDocument/2006/relationships/image" Target="../media/image95.png"/><Relationship Id="rId309" Type="http://schemas.openxmlformats.org/officeDocument/2006/relationships/image" Target="../media/image102.png"/><Relationship Id="rId460" Type="http://schemas.openxmlformats.org/officeDocument/2006/relationships/customXml" Target="../ink/ink629.xml"/><Relationship Id="rId516" Type="http://schemas.openxmlformats.org/officeDocument/2006/relationships/customXml" Target="../ink/ink657.xml"/><Relationship Id="rId48" Type="http://schemas.openxmlformats.org/officeDocument/2006/relationships/customXml" Target="../ink/ink423.xml"/><Relationship Id="rId113" Type="http://schemas.openxmlformats.org/officeDocument/2006/relationships/image" Target="../media/image660.png"/><Relationship Id="rId320" Type="http://schemas.openxmlformats.org/officeDocument/2006/relationships/customXml" Target="../ink/ink559.xml"/><Relationship Id="rId558" Type="http://schemas.openxmlformats.org/officeDocument/2006/relationships/customXml" Target="../ink/ink678.xml"/><Relationship Id="rId155" Type="http://schemas.openxmlformats.org/officeDocument/2006/relationships/image" Target="../media/image1337.png"/><Relationship Id="rId197" Type="http://schemas.openxmlformats.org/officeDocument/2006/relationships/image" Target="../media/image1358.png"/><Relationship Id="rId362" Type="http://schemas.openxmlformats.org/officeDocument/2006/relationships/customXml" Target="../ink/ink580.xml"/><Relationship Id="rId418" Type="http://schemas.openxmlformats.org/officeDocument/2006/relationships/customXml" Target="../ink/ink608.xml"/><Relationship Id="rId625" Type="http://schemas.openxmlformats.org/officeDocument/2006/relationships/image" Target="../media/image606.png"/><Relationship Id="rId222" Type="http://schemas.openxmlformats.org/officeDocument/2006/relationships/customXml" Target="../ink/ink510.xml"/><Relationship Id="rId264" Type="http://schemas.openxmlformats.org/officeDocument/2006/relationships/customXml" Target="../ink/ink531.xml"/><Relationship Id="rId471" Type="http://schemas.openxmlformats.org/officeDocument/2006/relationships/image" Target="../media/image470.png"/><Relationship Id="rId17" Type="http://schemas.openxmlformats.org/officeDocument/2006/relationships/image" Target="../media/image613.png"/><Relationship Id="rId59" Type="http://schemas.openxmlformats.org/officeDocument/2006/relationships/image" Target="../media/image633.png"/><Relationship Id="rId124" Type="http://schemas.openxmlformats.org/officeDocument/2006/relationships/customXml" Target="../ink/ink461.xml"/><Relationship Id="rId527" Type="http://schemas.openxmlformats.org/officeDocument/2006/relationships/image" Target="../media/image498.png"/><Relationship Id="rId569" Type="http://schemas.openxmlformats.org/officeDocument/2006/relationships/image" Target="../media/image519.png"/><Relationship Id="rId70" Type="http://schemas.openxmlformats.org/officeDocument/2006/relationships/customXml" Target="../ink/ink434.xml"/><Relationship Id="rId166" Type="http://schemas.openxmlformats.org/officeDocument/2006/relationships/customXml" Target="../ink/ink482.xml"/><Relationship Id="rId331" Type="http://schemas.openxmlformats.org/officeDocument/2006/relationships/image" Target="../media/image113.png"/><Relationship Id="rId373" Type="http://schemas.openxmlformats.org/officeDocument/2006/relationships/image" Target="../media/image134.png"/><Relationship Id="rId429" Type="http://schemas.openxmlformats.org/officeDocument/2006/relationships/image" Target="../media/image449.png"/><Relationship Id="rId580" Type="http://schemas.openxmlformats.org/officeDocument/2006/relationships/customXml" Target="../ink/ink68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4.png"/><Relationship Id="rId440" Type="http://schemas.openxmlformats.org/officeDocument/2006/relationships/customXml" Target="../ink/ink619.xml"/><Relationship Id="rId28" Type="http://schemas.openxmlformats.org/officeDocument/2006/relationships/customXml" Target="../ink/ink413.xml"/><Relationship Id="rId275" Type="http://schemas.openxmlformats.org/officeDocument/2006/relationships/image" Target="../media/image85.png"/><Relationship Id="rId300" Type="http://schemas.openxmlformats.org/officeDocument/2006/relationships/customXml" Target="../ink/ink549.xml"/><Relationship Id="rId482" Type="http://schemas.openxmlformats.org/officeDocument/2006/relationships/customXml" Target="../ink/ink640.xml"/><Relationship Id="rId538" Type="http://schemas.openxmlformats.org/officeDocument/2006/relationships/customXml" Target="../ink/ink668.xml"/><Relationship Id="rId81" Type="http://schemas.openxmlformats.org/officeDocument/2006/relationships/image" Target="../media/image644.png"/><Relationship Id="rId135" Type="http://schemas.openxmlformats.org/officeDocument/2006/relationships/image" Target="../media/image1327.png"/><Relationship Id="rId177" Type="http://schemas.openxmlformats.org/officeDocument/2006/relationships/image" Target="../media/image1348.png"/><Relationship Id="rId342" Type="http://schemas.openxmlformats.org/officeDocument/2006/relationships/customXml" Target="../ink/ink570.xml"/><Relationship Id="rId384" Type="http://schemas.openxmlformats.org/officeDocument/2006/relationships/customXml" Target="../ink/ink591.xml"/><Relationship Id="rId591" Type="http://schemas.openxmlformats.org/officeDocument/2006/relationships/image" Target="../media/image530.png"/><Relationship Id="rId605" Type="http://schemas.openxmlformats.org/officeDocument/2006/relationships/image" Target="../media/image537.png"/><Relationship Id="rId202" Type="http://schemas.openxmlformats.org/officeDocument/2006/relationships/customXml" Target="../ink/ink500.xml"/><Relationship Id="rId244" Type="http://schemas.openxmlformats.org/officeDocument/2006/relationships/customXml" Target="../ink/ink521.xml"/><Relationship Id="rId39" Type="http://schemas.openxmlformats.org/officeDocument/2006/relationships/image" Target="../media/image8100.png"/><Relationship Id="rId286" Type="http://schemas.openxmlformats.org/officeDocument/2006/relationships/customXml" Target="../ink/ink542.xml"/><Relationship Id="rId451" Type="http://schemas.openxmlformats.org/officeDocument/2006/relationships/image" Target="../media/image460.png"/><Relationship Id="rId493" Type="http://schemas.openxmlformats.org/officeDocument/2006/relationships/image" Target="../media/image481.png"/><Relationship Id="rId507" Type="http://schemas.openxmlformats.org/officeDocument/2006/relationships/image" Target="../media/image488.png"/><Relationship Id="rId549" Type="http://schemas.openxmlformats.org/officeDocument/2006/relationships/image" Target="../media/image509.png"/><Relationship Id="rId50" Type="http://schemas.openxmlformats.org/officeDocument/2006/relationships/customXml" Target="../ink/ink424.xml"/><Relationship Id="rId104" Type="http://schemas.openxmlformats.org/officeDocument/2006/relationships/customXml" Target="../ink/ink451.xml"/><Relationship Id="rId146" Type="http://schemas.openxmlformats.org/officeDocument/2006/relationships/customXml" Target="../ink/ink472.xml"/><Relationship Id="rId188" Type="http://schemas.openxmlformats.org/officeDocument/2006/relationships/customXml" Target="../ink/ink493.xml"/><Relationship Id="rId311" Type="http://schemas.openxmlformats.org/officeDocument/2006/relationships/image" Target="../media/image103.png"/><Relationship Id="rId353" Type="http://schemas.openxmlformats.org/officeDocument/2006/relationships/image" Target="../media/image124.png"/><Relationship Id="rId395" Type="http://schemas.openxmlformats.org/officeDocument/2006/relationships/image" Target="../media/image432.png"/><Relationship Id="rId409" Type="http://schemas.openxmlformats.org/officeDocument/2006/relationships/image" Target="../media/image439.png"/><Relationship Id="rId560" Type="http://schemas.openxmlformats.org/officeDocument/2006/relationships/customXml" Target="../ink/ink679.xml"/><Relationship Id="rId92" Type="http://schemas.openxmlformats.org/officeDocument/2006/relationships/customXml" Target="../ink/ink445.xml"/><Relationship Id="rId213" Type="http://schemas.openxmlformats.org/officeDocument/2006/relationships/image" Target="../media/image1366.png"/><Relationship Id="rId420" Type="http://schemas.openxmlformats.org/officeDocument/2006/relationships/customXml" Target="../ink/ink609.xml"/><Relationship Id="rId616" Type="http://schemas.openxmlformats.org/officeDocument/2006/relationships/customXml" Target="../ink/ink707.xml"/><Relationship Id="rId255" Type="http://schemas.openxmlformats.org/officeDocument/2006/relationships/image" Target="../media/image75.png"/><Relationship Id="rId297" Type="http://schemas.openxmlformats.org/officeDocument/2006/relationships/image" Target="../media/image96.png"/><Relationship Id="rId462" Type="http://schemas.openxmlformats.org/officeDocument/2006/relationships/customXml" Target="../ink/ink630.xml"/><Relationship Id="rId518" Type="http://schemas.openxmlformats.org/officeDocument/2006/relationships/customXml" Target="../ink/ink658.xml"/><Relationship Id="rId115" Type="http://schemas.openxmlformats.org/officeDocument/2006/relationships/image" Target="../media/image661.png"/><Relationship Id="rId157" Type="http://schemas.openxmlformats.org/officeDocument/2006/relationships/image" Target="../media/image1338.png"/><Relationship Id="rId322" Type="http://schemas.openxmlformats.org/officeDocument/2006/relationships/customXml" Target="../ink/ink560.xml"/><Relationship Id="rId364" Type="http://schemas.openxmlformats.org/officeDocument/2006/relationships/customXml" Target="../ink/ink581.xml"/><Relationship Id="rId61" Type="http://schemas.openxmlformats.org/officeDocument/2006/relationships/image" Target="../media/image634.png"/><Relationship Id="rId199" Type="http://schemas.openxmlformats.org/officeDocument/2006/relationships/image" Target="../media/image1359.png"/><Relationship Id="rId571" Type="http://schemas.openxmlformats.org/officeDocument/2006/relationships/image" Target="../media/image520.png"/><Relationship Id="rId627" Type="http://schemas.openxmlformats.org/officeDocument/2006/relationships/image" Target="../media/image667.png"/><Relationship Id="rId19" Type="http://schemas.openxmlformats.org/officeDocument/2006/relationships/image" Target="../media/image614.png"/><Relationship Id="rId224" Type="http://schemas.openxmlformats.org/officeDocument/2006/relationships/customXml" Target="../ink/ink511.xml"/><Relationship Id="rId266" Type="http://schemas.openxmlformats.org/officeDocument/2006/relationships/customXml" Target="../ink/ink532.xml"/><Relationship Id="rId431" Type="http://schemas.openxmlformats.org/officeDocument/2006/relationships/image" Target="../media/image450.png"/><Relationship Id="rId473" Type="http://schemas.openxmlformats.org/officeDocument/2006/relationships/image" Target="../media/image471.png"/><Relationship Id="rId529" Type="http://schemas.openxmlformats.org/officeDocument/2006/relationships/image" Target="../media/image499.png"/><Relationship Id="rId30" Type="http://schemas.openxmlformats.org/officeDocument/2006/relationships/customXml" Target="../ink/ink414.xml"/><Relationship Id="rId126" Type="http://schemas.openxmlformats.org/officeDocument/2006/relationships/customXml" Target="../ink/ink462.xml"/><Relationship Id="rId168" Type="http://schemas.openxmlformats.org/officeDocument/2006/relationships/customXml" Target="../ink/ink483.xml"/><Relationship Id="rId333" Type="http://schemas.openxmlformats.org/officeDocument/2006/relationships/image" Target="../media/image114.png"/><Relationship Id="rId540" Type="http://schemas.openxmlformats.org/officeDocument/2006/relationships/customXml" Target="../ink/ink669.xml"/><Relationship Id="rId72" Type="http://schemas.openxmlformats.org/officeDocument/2006/relationships/customXml" Target="../ink/ink435.xml"/><Relationship Id="rId375" Type="http://schemas.openxmlformats.org/officeDocument/2006/relationships/image" Target="../media/image135.png"/><Relationship Id="rId582" Type="http://schemas.openxmlformats.org/officeDocument/2006/relationships/customXml" Target="../ink/ink690.xml"/><Relationship Id="rId3" Type="http://schemas.openxmlformats.org/officeDocument/2006/relationships/image" Target="../media/image56.png"/><Relationship Id="rId235" Type="http://schemas.openxmlformats.org/officeDocument/2006/relationships/image" Target="../media/image65.png"/><Relationship Id="rId277" Type="http://schemas.openxmlformats.org/officeDocument/2006/relationships/image" Target="../media/image86.png"/><Relationship Id="rId400" Type="http://schemas.openxmlformats.org/officeDocument/2006/relationships/customXml" Target="../ink/ink599.xml"/><Relationship Id="rId442" Type="http://schemas.openxmlformats.org/officeDocument/2006/relationships/customXml" Target="../ink/ink620.xml"/><Relationship Id="rId484" Type="http://schemas.openxmlformats.org/officeDocument/2006/relationships/customXml" Target="../ink/ink641.xml"/><Relationship Id="rId137" Type="http://schemas.openxmlformats.org/officeDocument/2006/relationships/image" Target="../media/image1328.png"/><Relationship Id="rId302" Type="http://schemas.openxmlformats.org/officeDocument/2006/relationships/customXml" Target="../ink/ink550.xml"/><Relationship Id="rId344" Type="http://schemas.openxmlformats.org/officeDocument/2006/relationships/customXml" Target="../ink/ink571.xml"/><Relationship Id="rId41" Type="http://schemas.openxmlformats.org/officeDocument/2006/relationships/image" Target="../media/image624.png"/><Relationship Id="rId83" Type="http://schemas.openxmlformats.org/officeDocument/2006/relationships/image" Target="../media/image645.png"/><Relationship Id="rId179" Type="http://schemas.openxmlformats.org/officeDocument/2006/relationships/image" Target="../media/image1349.png"/><Relationship Id="rId386" Type="http://schemas.openxmlformats.org/officeDocument/2006/relationships/customXml" Target="../ink/ink592.xml"/><Relationship Id="rId551" Type="http://schemas.openxmlformats.org/officeDocument/2006/relationships/image" Target="../media/image510.png"/><Relationship Id="rId593" Type="http://schemas.openxmlformats.org/officeDocument/2006/relationships/image" Target="../media/image531.png"/><Relationship Id="rId607" Type="http://schemas.openxmlformats.org/officeDocument/2006/relationships/image" Target="../media/image538.png"/><Relationship Id="rId190" Type="http://schemas.openxmlformats.org/officeDocument/2006/relationships/customXml" Target="../ink/ink494.xml"/><Relationship Id="rId204" Type="http://schemas.openxmlformats.org/officeDocument/2006/relationships/customXml" Target="../ink/ink501.xml"/><Relationship Id="rId246" Type="http://schemas.openxmlformats.org/officeDocument/2006/relationships/customXml" Target="../ink/ink522.xml"/><Relationship Id="rId288" Type="http://schemas.openxmlformats.org/officeDocument/2006/relationships/customXml" Target="../ink/ink543.xml"/><Relationship Id="rId411" Type="http://schemas.openxmlformats.org/officeDocument/2006/relationships/image" Target="../media/image440.png"/><Relationship Id="rId453" Type="http://schemas.openxmlformats.org/officeDocument/2006/relationships/image" Target="../media/image461.png"/><Relationship Id="rId509" Type="http://schemas.openxmlformats.org/officeDocument/2006/relationships/image" Target="../media/image489.png"/><Relationship Id="rId106" Type="http://schemas.openxmlformats.org/officeDocument/2006/relationships/customXml" Target="../ink/ink452.xml"/><Relationship Id="rId313" Type="http://schemas.openxmlformats.org/officeDocument/2006/relationships/image" Target="../media/image104.png"/><Relationship Id="rId495" Type="http://schemas.openxmlformats.org/officeDocument/2006/relationships/image" Target="../media/image482.png"/><Relationship Id="rId10" Type="http://schemas.openxmlformats.org/officeDocument/2006/relationships/customXml" Target="../ink/ink404.xml"/><Relationship Id="rId52" Type="http://schemas.openxmlformats.org/officeDocument/2006/relationships/customXml" Target="../ink/ink425.xml"/><Relationship Id="rId94" Type="http://schemas.openxmlformats.org/officeDocument/2006/relationships/customXml" Target="../ink/ink446.xml"/><Relationship Id="rId148" Type="http://schemas.openxmlformats.org/officeDocument/2006/relationships/customXml" Target="../ink/ink473.xml"/><Relationship Id="rId355" Type="http://schemas.openxmlformats.org/officeDocument/2006/relationships/image" Target="../media/image125.png"/><Relationship Id="rId397" Type="http://schemas.openxmlformats.org/officeDocument/2006/relationships/image" Target="../media/image433.png"/><Relationship Id="rId520" Type="http://schemas.openxmlformats.org/officeDocument/2006/relationships/customXml" Target="../ink/ink659.xml"/><Relationship Id="rId562" Type="http://schemas.openxmlformats.org/officeDocument/2006/relationships/customXml" Target="../ink/ink680.xml"/><Relationship Id="rId618" Type="http://schemas.openxmlformats.org/officeDocument/2006/relationships/customXml" Target="../ink/ink708.xml"/><Relationship Id="rId215" Type="http://schemas.openxmlformats.org/officeDocument/2006/relationships/image" Target="../media/image1367.png"/><Relationship Id="rId257" Type="http://schemas.openxmlformats.org/officeDocument/2006/relationships/image" Target="../media/image76.png"/><Relationship Id="rId422" Type="http://schemas.openxmlformats.org/officeDocument/2006/relationships/customXml" Target="../ink/ink610.xml"/><Relationship Id="rId464" Type="http://schemas.openxmlformats.org/officeDocument/2006/relationships/customXml" Target="../ink/ink631.xml"/><Relationship Id="rId299" Type="http://schemas.openxmlformats.org/officeDocument/2006/relationships/image" Target="../media/image97.png"/><Relationship Id="rId63" Type="http://schemas.openxmlformats.org/officeDocument/2006/relationships/image" Target="../media/image635.png"/><Relationship Id="rId159" Type="http://schemas.openxmlformats.org/officeDocument/2006/relationships/image" Target="../media/image1339.png"/><Relationship Id="rId366" Type="http://schemas.openxmlformats.org/officeDocument/2006/relationships/customXml" Target="../ink/ink582.xml"/><Relationship Id="rId573" Type="http://schemas.openxmlformats.org/officeDocument/2006/relationships/image" Target="../media/image521.png"/><Relationship Id="rId226" Type="http://schemas.openxmlformats.org/officeDocument/2006/relationships/customXml" Target="../ink/ink512.xml"/><Relationship Id="rId433" Type="http://schemas.openxmlformats.org/officeDocument/2006/relationships/image" Target="../media/image451.png"/><Relationship Id="rId74" Type="http://schemas.openxmlformats.org/officeDocument/2006/relationships/customXml" Target="../ink/ink436.xml"/><Relationship Id="rId377" Type="http://schemas.openxmlformats.org/officeDocument/2006/relationships/image" Target="../media/image136.png"/><Relationship Id="rId500" Type="http://schemas.openxmlformats.org/officeDocument/2006/relationships/customXml" Target="../ink/ink649.xml"/><Relationship Id="rId584" Type="http://schemas.openxmlformats.org/officeDocument/2006/relationships/customXml" Target="../ink/ink691.xml"/><Relationship Id="rId5" Type="http://schemas.openxmlformats.org/officeDocument/2006/relationships/image" Target="../media/image607.png"/><Relationship Id="rId237" Type="http://schemas.openxmlformats.org/officeDocument/2006/relationships/image" Target="../media/image66.png"/><Relationship Id="rId444" Type="http://schemas.openxmlformats.org/officeDocument/2006/relationships/customXml" Target="../ink/ink621.xml"/><Relationship Id="rId290" Type="http://schemas.openxmlformats.org/officeDocument/2006/relationships/customXml" Target="../ink/ink544.xml"/><Relationship Id="rId304" Type="http://schemas.openxmlformats.org/officeDocument/2006/relationships/customXml" Target="../ink/ink551.xml"/><Relationship Id="rId388" Type="http://schemas.openxmlformats.org/officeDocument/2006/relationships/customXml" Target="../ink/ink593.xml"/><Relationship Id="rId511" Type="http://schemas.openxmlformats.org/officeDocument/2006/relationships/image" Target="../media/image490.png"/><Relationship Id="rId609" Type="http://schemas.openxmlformats.org/officeDocument/2006/relationships/image" Target="../media/image539.png"/><Relationship Id="rId85" Type="http://schemas.openxmlformats.org/officeDocument/2006/relationships/image" Target="../media/image646.png"/><Relationship Id="rId150" Type="http://schemas.openxmlformats.org/officeDocument/2006/relationships/customXml" Target="../ink/ink474.xml"/><Relationship Id="rId595" Type="http://schemas.openxmlformats.org/officeDocument/2006/relationships/image" Target="../media/image532.png"/><Relationship Id="rId248" Type="http://schemas.openxmlformats.org/officeDocument/2006/relationships/customXml" Target="../ink/ink523.xml"/><Relationship Id="rId455" Type="http://schemas.openxmlformats.org/officeDocument/2006/relationships/image" Target="../media/image462.png"/><Relationship Id="rId12" Type="http://schemas.openxmlformats.org/officeDocument/2006/relationships/customXml" Target="../ink/ink405.xml"/><Relationship Id="rId108" Type="http://schemas.openxmlformats.org/officeDocument/2006/relationships/customXml" Target="../ink/ink453.xml"/><Relationship Id="rId315" Type="http://schemas.openxmlformats.org/officeDocument/2006/relationships/image" Target="../media/image105.png"/><Relationship Id="rId522" Type="http://schemas.openxmlformats.org/officeDocument/2006/relationships/customXml" Target="../ink/ink660.xml"/><Relationship Id="rId96" Type="http://schemas.openxmlformats.org/officeDocument/2006/relationships/customXml" Target="../ink/ink447.xml"/><Relationship Id="rId161" Type="http://schemas.openxmlformats.org/officeDocument/2006/relationships/image" Target="../media/image1340.png"/><Relationship Id="rId399" Type="http://schemas.openxmlformats.org/officeDocument/2006/relationships/image" Target="../media/image434.png"/><Relationship Id="rId259" Type="http://schemas.openxmlformats.org/officeDocument/2006/relationships/image" Target="../media/image77.png"/><Relationship Id="rId466" Type="http://schemas.openxmlformats.org/officeDocument/2006/relationships/customXml" Target="../ink/ink632.xml"/><Relationship Id="rId23" Type="http://schemas.openxmlformats.org/officeDocument/2006/relationships/image" Target="../media/image616.png"/><Relationship Id="rId119" Type="http://schemas.openxmlformats.org/officeDocument/2006/relationships/image" Target="../media/image663.png"/><Relationship Id="rId326" Type="http://schemas.openxmlformats.org/officeDocument/2006/relationships/customXml" Target="../ink/ink562.xml"/><Relationship Id="rId533" Type="http://schemas.openxmlformats.org/officeDocument/2006/relationships/image" Target="../media/image501.png"/><Relationship Id="rId172" Type="http://schemas.openxmlformats.org/officeDocument/2006/relationships/customXml" Target="../ink/ink485.xml"/><Relationship Id="rId477" Type="http://schemas.openxmlformats.org/officeDocument/2006/relationships/image" Target="../media/image473.png"/><Relationship Id="rId600" Type="http://schemas.openxmlformats.org/officeDocument/2006/relationships/customXml" Target="../ink/ink699.xml"/><Relationship Id="rId337" Type="http://schemas.openxmlformats.org/officeDocument/2006/relationships/image" Target="../media/image116.png"/><Relationship Id="rId34" Type="http://schemas.openxmlformats.org/officeDocument/2006/relationships/customXml" Target="../ink/ink416.xml"/><Relationship Id="rId544" Type="http://schemas.openxmlformats.org/officeDocument/2006/relationships/customXml" Target="../ink/ink671.xml"/><Relationship Id="rId183" Type="http://schemas.openxmlformats.org/officeDocument/2006/relationships/image" Target="../media/image1351.png"/><Relationship Id="rId390" Type="http://schemas.openxmlformats.org/officeDocument/2006/relationships/customXml" Target="../ink/ink594.xml"/><Relationship Id="rId404" Type="http://schemas.openxmlformats.org/officeDocument/2006/relationships/customXml" Target="../ink/ink601.xml"/><Relationship Id="rId611" Type="http://schemas.openxmlformats.org/officeDocument/2006/relationships/image" Target="../media/image540.png"/><Relationship Id="rId250" Type="http://schemas.openxmlformats.org/officeDocument/2006/relationships/customXml" Target="../ink/ink524.xml"/><Relationship Id="rId488" Type="http://schemas.openxmlformats.org/officeDocument/2006/relationships/customXml" Target="../ink/ink643.xml"/><Relationship Id="rId45" Type="http://schemas.openxmlformats.org/officeDocument/2006/relationships/image" Target="../media/image626.png"/><Relationship Id="rId110" Type="http://schemas.openxmlformats.org/officeDocument/2006/relationships/customXml" Target="../ink/ink454.xml"/><Relationship Id="rId348" Type="http://schemas.openxmlformats.org/officeDocument/2006/relationships/customXml" Target="../ink/ink573.xml"/><Relationship Id="rId555" Type="http://schemas.openxmlformats.org/officeDocument/2006/relationships/image" Target="../media/image512.png"/><Relationship Id="rId194" Type="http://schemas.openxmlformats.org/officeDocument/2006/relationships/customXml" Target="../ink/ink496.xml"/><Relationship Id="rId208" Type="http://schemas.openxmlformats.org/officeDocument/2006/relationships/customXml" Target="../ink/ink503.xml"/><Relationship Id="rId415" Type="http://schemas.openxmlformats.org/officeDocument/2006/relationships/image" Target="../media/image442.png"/><Relationship Id="rId622" Type="http://schemas.openxmlformats.org/officeDocument/2006/relationships/customXml" Target="../ink/ink710.xml"/><Relationship Id="rId261" Type="http://schemas.openxmlformats.org/officeDocument/2006/relationships/image" Target="../media/image78.png"/><Relationship Id="rId499" Type="http://schemas.openxmlformats.org/officeDocument/2006/relationships/image" Target="../media/image484.png"/><Relationship Id="rId56" Type="http://schemas.openxmlformats.org/officeDocument/2006/relationships/customXml" Target="../ink/ink427.xml"/><Relationship Id="rId359" Type="http://schemas.openxmlformats.org/officeDocument/2006/relationships/image" Target="../media/image127.png"/><Relationship Id="rId566" Type="http://schemas.openxmlformats.org/officeDocument/2006/relationships/customXml" Target="../ink/ink682.xml"/><Relationship Id="rId121" Type="http://schemas.openxmlformats.org/officeDocument/2006/relationships/image" Target="../media/image664.png"/><Relationship Id="rId219" Type="http://schemas.openxmlformats.org/officeDocument/2006/relationships/image" Target="../media/image57.png"/><Relationship Id="rId426" Type="http://schemas.openxmlformats.org/officeDocument/2006/relationships/customXml" Target="../ink/ink612.xml"/><Relationship Id="rId633" Type="http://schemas.openxmlformats.org/officeDocument/2006/relationships/image" Target="../media/image670.png"/><Relationship Id="rId67" Type="http://schemas.openxmlformats.org/officeDocument/2006/relationships/image" Target="../media/image637.png"/><Relationship Id="rId272" Type="http://schemas.openxmlformats.org/officeDocument/2006/relationships/customXml" Target="../ink/ink535.xml"/><Relationship Id="rId577" Type="http://schemas.openxmlformats.org/officeDocument/2006/relationships/image" Target="../media/image523.png"/><Relationship Id="rId132" Type="http://schemas.openxmlformats.org/officeDocument/2006/relationships/customXml" Target="../ink/ink465.xml"/><Relationship Id="rId437" Type="http://schemas.openxmlformats.org/officeDocument/2006/relationships/image" Target="../media/image453.png"/><Relationship Id="rId283" Type="http://schemas.openxmlformats.org/officeDocument/2006/relationships/image" Target="../media/image89.png"/><Relationship Id="rId490" Type="http://schemas.openxmlformats.org/officeDocument/2006/relationships/customXml" Target="../ink/ink644.xml"/><Relationship Id="rId504" Type="http://schemas.openxmlformats.org/officeDocument/2006/relationships/customXml" Target="../ink/ink651.xml"/><Relationship Id="rId78" Type="http://schemas.openxmlformats.org/officeDocument/2006/relationships/customXml" Target="../ink/ink438.xml"/><Relationship Id="rId143" Type="http://schemas.openxmlformats.org/officeDocument/2006/relationships/image" Target="../media/image1331.png"/><Relationship Id="rId350" Type="http://schemas.openxmlformats.org/officeDocument/2006/relationships/customXml" Target="../ink/ink574.xml"/><Relationship Id="rId588" Type="http://schemas.openxmlformats.org/officeDocument/2006/relationships/customXml" Target="../ink/ink69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29.png"/><Relationship Id="rId299" Type="http://schemas.openxmlformats.org/officeDocument/2006/relationships/image" Target="../media/image820.png"/><Relationship Id="rId21" Type="http://schemas.openxmlformats.org/officeDocument/2006/relationships/image" Target="../media/image681.png"/><Relationship Id="rId63" Type="http://schemas.openxmlformats.org/officeDocument/2006/relationships/image" Target="../media/image702.png"/><Relationship Id="rId159" Type="http://schemas.openxmlformats.org/officeDocument/2006/relationships/image" Target="../media/image750.png"/><Relationship Id="rId170" Type="http://schemas.openxmlformats.org/officeDocument/2006/relationships/customXml" Target="../ink/ink800.xml"/><Relationship Id="rId226" Type="http://schemas.openxmlformats.org/officeDocument/2006/relationships/customXml" Target="../ink/ink828.xml"/><Relationship Id="rId268" Type="http://schemas.openxmlformats.org/officeDocument/2006/relationships/customXml" Target="../ink/ink849.xml"/><Relationship Id="rId32" Type="http://schemas.openxmlformats.org/officeDocument/2006/relationships/customXml" Target="../ink/ink731.xml"/><Relationship Id="rId74" Type="http://schemas.openxmlformats.org/officeDocument/2006/relationships/customXml" Target="../ink/ink752.xml"/><Relationship Id="rId128" Type="http://schemas.openxmlformats.org/officeDocument/2006/relationships/customXml" Target="../ink/ink779.xml"/><Relationship Id="rId5" Type="http://schemas.openxmlformats.org/officeDocument/2006/relationships/image" Target="../media/image673.png"/><Relationship Id="rId181" Type="http://schemas.openxmlformats.org/officeDocument/2006/relationships/image" Target="../media/image761.png"/><Relationship Id="rId237" Type="http://schemas.openxmlformats.org/officeDocument/2006/relationships/image" Target="../media/image789.png"/><Relationship Id="rId279" Type="http://schemas.openxmlformats.org/officeDocument/2006/relationships/image" Target="../media/image810.png"/><Relationship Id="rId43" Type="http://schemas.openxmlformats.org/officeDocument/2006/relationships/image" Target="../media/image692.png"/><Relationship Id="rId139" Type="http://schemas.openxmlformats.org/officeDocument/2006/relationships/image" Target="../media/image740.png"/><Relationship Id="rId290" Type="http://schemas.openxmlformats.org/officeDocument/2006/relationships/customXml" Target="../ink/ink860.xml"/><Relationship Id="rId304" Type="http://schemas.openxmlformats.org/officeDocument/2006/relationships/customXml" Target="../ink/ink867.xml"/><Relationship Id="rId85" Type="http://schemas.openxmlformats.org/officeDocument/2006/relationships/image" Target="../media/image713.png"/><Relationship Id="rId150" Type="http://schemas.openxmlformats.org/officeDocument/2006/relationships/customXml" Target="../ink/ink790.xml"/><Relationship Id="rId192" Type="http://schemas.openxmlformats.org/officeDocument/2006/relationships/customXml" Target="../ink/ink811.xml"/><Relationship Id="rId206" Type="http://schemas.openxmlformats.org/officeDocument/2006/relationships/customXml" Target="../ink/ink818.xml"/><Relationship Id="rId248" Type="http://schemas.openxmlformats.org/officeDocument/2006/relationships/customXml" Target="../ink/ink839.xml"/><Relationship Id="rId12" Type="http://schemas.openxmlformats.org/officeDocument/2006/relationships/customXml" Target="../ink/ink721.xml"/><Relationship Id="rId108" Type="http://schemas.openxmlformats.org/officeDocument/2006/relationships/customXml" Target="../ink/ink769.xml"/><Relationship Id="rId315" Type="http://schemas.openxmlformats.org/officeDocument/2006/relationships/image" Target="../media/image828.png"/><Relationship Id="rId54" Type="http://schemas.openxmlformats.org/officeDocument/2006/relationships/customXml" Target="../ink/ink742.xml"/><Relationship Id="rId96" Type="http://schemas.openxmlformats.org/officeDocument/2006/relationships/customXml" Target="../ink/ink763.xml"/><Relationship Id="rId161" Type="http://schemas.openxmlformats.org/officeDocument/2006/relationships/image" Target="../media/image751.png"/><Relationship Id="rId217" Type="http://schemas.openxmlformats.org/officeDocument/2006/relationships/image" Target="../media/image779.png"/><Relationship Id="rId259" Type="http://schemas.openxmlformats.org/officeDocument/2006/relationships/image" Target="../media/image800.png"/><Relationship Id="rId23" Type="http://schemas.openxmlformats.org/officeDocument/2006/relationships/image" Target="../media/image682.png"/><Relationship Id="rId119" Type="http://schemas.openxmlformats.org/officeDocument/2006/relationships/image" Target="../media/image730.png"/><Relationship Id="rId270" Type="http://schemas.openxmlformats.org/officeDocument/2006/relationships/customXml" Target="../ink/ink850.xml"/><Relationship Id="rId65" Type="http://schemas.openxmlformats.org/officeDocument/2006/relationships/image" Target="../media/image703.png"/><Relationship Id="rId130" Type="http://schemas.openxmlformats.org/officeDocument/2006/relationships/customXml" Target="../ink/ink780.xml"/><Relationship Id="rId172" Type="http://schemas.openxmlformats.org/officeDocument/2006/relationships/customXml" Target="../ink/ink801.xml"/><Relationship Id="rId228" Type="http://schemas.openxmlformats.org/officeDocument/2006/relationships/customXml" Target="../ink/ink829.xml"/><Relationship Id="rId281" Type="http://schemas.openxmlformats.org/officeDocument/2006/relationships/image" Target="../media/image811.png"/><Relationship Id="rId34" Type="http://schemas.openxmlformats.org/officeDocument/2006/relationships/customXml" Target="../ink/ink732.xml"/><Relationship Id="rId55" Type="http://schemas.openxmlformats.org/officeDocument/2006/relationships/image" Target="../media/image698.png"/><Relationship Id="rId76" Type="http://schemas.openxmlformats.org/officeDocument/2006/relationships/customXml" Target="../ink/ink753.xml"/><Relationship Id="rId97" Type="http://schemas.openxmlformats.org/officeDocument/2006/relationships/image" Target="../media/image719.png"/><Relationship Id="rId120" Type="http://schemas.openxmlformats.org/officeDocument/2006/relationships/customXml" Target="../ink/ink775.xml"/><Relationship Id="rId141" Type="http://schemas.openxmlformats.org/officeDocument/2006/relationships/image" Target="../media/image741.png"/><Relationship Id="rId7" Type="http://schemas.openxmlformats.org/officeDocument/2006/relationships/image" Target="../media/image674.png"/><Relationship Id="rId162" Type="http://schemas.openxmlformats.org/officeDocument/2006/relationships/customXml" Target="../ink/ink796.xml"/><Relationship Id="rId183" Type="http://schemas.openxmlformats.org/officeDocument/2006/relationships/image" Target="../media/image762.png"/><Relationship Id="rId218" Type="http://schemas.openxmlformats.org/officeDocument/2006/relationships/customXml" Target="../ink/ink824.xml"/><Relationship Id="rId239" Type="http://schemas.openxmlformats.org/officeDocument/2006/relationships/image" Target="../media/image790.png"/><Relationship Id="rId250" Type="http://schemas.openxmlformats.org/officeDocument/2006/relationships/customXml" Target="../ink/ink840.xml"/><Relationship Id="rId271" Type="http://schemas.openxmlformats.org/officeDocument/2006/relationships/image" Target="../media/image806.png"/><Relationship Id="rId292" Type="http://schemas.openxmlformats.org/officeDocument/2006/relationships/customXml" Target="../ink/ink861.xml"/><Relationship Id="rId306" Type="http://schemas.openxmlformats.org/officeDocument/2006/relationships/customXml" Target="../ink/ink868.xml"/><Relationship Id="rId24" Type="http://schemas.openxmlformats.org/officeDocument/2006/relationships/customXml" Target="../ink/ink727.xml"/><Relationship Id="rId45" Type="http://schemas.openxmlformats.org/officeDocument/2006/relationships/image" Target="../media/image693.png"/><Relationship Id="rId66" Type="http://schemas.openxmlformats.org/officeDocument/2006/relationships/customXml" Target="../ink/ink748.xml"/><Relationship Id="rId87" Type="http://schemas.openxmlformats.org/officeDocument/2006/relationships/image" Target="../media/image714.png"/><Relationship Id="rId110" Type="http://schemas.openxmlformats.org/officeDocument/2006/relationships/customXml" Target="../ink/ink770.xml"/><Relationship Id="rId131" Type="http://schemas.openxmlformats.org/officeDocument/2006/relationships/image" Target="../media/image736.png"/><Relationship Id="rId152" Type="http://schemas.openxmlformats.org/officeDocument/2006/relationships/customXml" Target="../ink/ink791.xml"/><Relationship Id="rId173" Type="http://schemas.openxmlformats.org/officeDocument/2006/relationships/image" Target="../media/image757.png"/><Relationship Id="rId194" Type="http://schemas.openxmlformats.org/officeDocument/2006/relationships/customXml" Target="../ink/ink812.xml"/><Relationship Id="rId208" Type="http://schemas.openxmlformats.org/officeDocument/2006/relationships/customXml" Target="../ink/ink819.xml"/><Relationship Id="rId229" Type="http://schemas.openxmlformats.org/officeDocument/2006/relationships/image" Target="../media/image785.png"/><Relationship Id="rId240" Type="http://schemas.openxmlformats.org/officeDocument/2006/relationships/customXml" Target="../ink/ink835.xml"/><Relationship Id="rId261" Type="http://schemas.openxmlformats.org/officeDocument/2006/relationships/image" Target="../media/image801.png"/><Relationship Id="rId14" Type="http://schemas.openxmlformats.org/officeDocument/2006/relationships/customXml" Target="../ink/ink722.xml"/><Relationship Id="rId35" Type="http://schemas.openxmlformats.org/officeDocument/2006/relationships/image" Target="../media/image688.png"/><Relationship Id="rId56" Type="http://schemas.openxmlformats.org/officeDocument/2006/relationships/customXml" Target="../ink/ink743.xml"/><Relationship Id="rId77" Type="http://schemas.openxmlformats.org/officeDocument/2006/relationships/image" Target="../media/image709.png"/><Relationship Id="rId100" Type="http://schemas.openxmlformats.org/officeDocument/2006/relationships/customXml" Target="../ink/ink765.xml"/><Relationship Id="rId282" Type="http://schemas.openxmlformats.org/officeDocument/2006/relationships/customXml" Target="../ink/ink856.xml"/><Relationship Id="rId317" Type="http://schemas.openxmlformats.org/officeDocument/2006/relationships/image" Target="../media/image829.png"/><Relationship Id="rId8" Type="http://schemas.openxmlformats.org/officeDocument/2006/relationships/customXml" Target="../ink/ink719.xml"/><Relationship Id="rId98" Type="http://schemas.openxmlformats.org/officeDocument/2006/relationships/customXml" Target="../ink/ink764.xml"/><Relationship Id="rId121" Type="http://schemas.openxmlformats.org/officeDocument/2006/relationships/image" Target="../media/image731.png"/><Relationship Id="rId142" Type="http://schemas.openxmlformats.org/officeDocument/2006/relationships/customXml" Target="../ink/ink786.xml"/><Relationship Id="rId163" Type="http://schemas.openxmlformats.org/officeDocument/2006/relationships/image" Target="../media/image752.png"/><Relationship Id="rId184" Type="http://schemas.openxmlformats.org/officeDocument/2006/relationships/customXml" Target="../ink/ink807.xml"/><Relationship Id="rId219" Type="http://schemas.openxmlformats.org/officeDocument/2006/relationships/image" Target="../media/image780.png"/><Relationship Id="rId230" Type="http://schemas.openxmlformats.org/officeDocument/2006/relationships/customXml" Target="../ink/ink830.xml"/><Relationship Id="rId251" Type="http://schemas.openxmlformats.org/officeDocument/2006/relationships/image" Target="../media/image796.png"/><Relationship Id="rId25" Type="http://schemas.openxmlformats.org/officeDocument/2006/relationships/image" Target="../media/image683.png"/><Relationship Id="rId46" Type="http://schemas.openxmlformats.org/officeDocument/2006/relationships/customXml" Target="../ink/ink738.xml"/><Relationship Id="rId67" Type="http://schemas.openxmlformats.org/officeDocument/2006/relationships/image" Target="../media/image704.png"/><Relationship Id="rId272" Type="http://schemas.openxmlformats.org/officeDocument/2006/relationships/customXml" Target="../ink/ink851.xml"/><Relationship Id="rId293" Type="http://schemas.openxmlformats.org/officeDocument/2006/relationships/image" Target="../media/image817.png"/><Relationship Id="rId307" Type="http://schemas.openxmlformats.org/officeDocument/2006/relationships/image" Target="../media/image824.png"/><Relationship Id="rId88" Type="http://schemas.openxmlformats.org/officeDocument/2006/relationships/customXml" Target="../ink/ink759.xml"/><Relationship Id="rId111" Type="http://schemas.openxmlformats.org/officeDocument/2006/relationships/image" Target="../media/image726.png"/><Relationship Id="rId132" Type="http://schemas.openxmlformats.org/officeDocument/2006/relationships/customXml" Target="../ink/ink781.xml"/><Relationship Id="rId153" Type="http://schemas.openxmlformats.org/officeDocument/2006/relationships/image" Target="../media/image747.png"/><Relationship Id="rId174" Type="http://schemas.openxmlformats.org/officeDocument/2006/relationships/customXml" Target="../ink/ink802.xml"/><Relationship Id="rId195" Type="http://schemas.openxmlformats.org/officeDocument/2006/relationships/image" Target="../media/image768.png"/><Relationship Id="rId209" Type="http://schemas.openxmlformats.org/officeDocument/2006/relationships/image" Target="../media/image775.png"/><Relationship Id="rId220" Type="http://schemas.openxmlformats.org/officeDocument/2006/relationships/customXml" Target="../ink/ink825.xml"/><Relationship Id="rId241" Type="http://schemas.openxmlformats.org/officeDocument/2006/relationships/image" Target="../media/image791.png"/><Relationship Id="rId15" Type="http://schemas.openxmlformats.org/officeDocument/2006/relationships/image" Target="../media/image678.png"/><Relationship Id="rId36" Type="http://schemas.openxmlformats.org/officeDocument/2006/relationships/customXml" Target="../ink/ink733.xml"/><Relationship Id="rId57" Type="http://schemas.openxmlformats.org/officeDocument/2006/relationships/image" Target="../media/image699.png"/><Relationship Id="rId262" Type="http://schemas.openxmlformats.org/officeDocument/2006/relationships/customXml" Target="../ink/ink846.xml"/><Relationship Id="rId283" Type="http://schemas.openxmlformats.org/officeDocument/2006/relationships/image" Target="../media/image812.png"/><Relationship Id="rId318" Type="http://schemas.openxmlformats.org/officeDocument/2006/relationships/customXml" Target="../ink/ink874.xml"/><Relationship Id="rId78" Type="http://schemas.openxmlformats.org/officeDocument/2006/relationships/customXml" Target="../ink/ink754.xml"/><Relationship Id="rId99" Type="http://schemas.openxmlformats.org/officeDocument/2006/relationships/image" Target="../media/image720.png"/><Relationship Id="rId101" Type="http://schemas.openxmlformats.org/officeDocument/2006/relationships/image" Target="../media/image721.png"/><Relationship Id="rId122" Type="http://schemas.openxmlformats.org/officeDocument/2006/relationships/customXml" Target="../ink/ink776.xml"/><Relationship Id="rId143" Type="http://schemas.openxmlformats.org/officeDocument/2006/relationships/image" Target="../media/image742.png"/><Relationship Id="rId164" Type="http://schemas.openxmlformats.org/officeDocument/2006/relationships/customXml" Target="../ink/ink797.xml"/><Relationship Id="rId185" Type="http://schemas.openxmlformats.org/officeDocument/2006/relationships/image" Target="../media/image763.png"/><Relationship Id="rId9" Type="http://schemas.openxmlformats.org/officeDocument/2006/relationships/image" Target="../media/image675.png"/><Relationship Id="rId210" Type="http://schemas.openxmlformats.org/officeDocument/2006/relationships/customXml" Target="../ink/ink820.xml"/><Relationship Id="rId26" Type="http://schemas.openxmlformats.org/officeDocument/2006/relationships/customXml" Target="../ink/ink728.xml"/><Relationship Id="rId231" Type="http://schemas.openxmlformats.org/officeDocument/2006/relationships/image" Target="../media/image786.png"/><Relationship Id="rId252" Type="http://schemas.openxmlformats.org/officeDocument/2006/relationships/customXml" Target="../ink/ink841.xml"/><Relationship Id="rId273" Type="http://schemas.openxmlformats.org/officeDocument/2006/relationships/image" Target="../media/image807.png"/><Relationship Id="rId294" Type="http://schemas.openxmlformats.org/officeDocument/2006/relationships/customXml" Target="../ink/ink862.xml"/><Relationship Id="rId308" Type="http://schemas.openxmlformats.org/officeDocument/2006/relationships/customXml" Target="../ink/ink869.xml"/><Relationship Id="rId47" Type="http://schemas.openxmlformats.org/officeDocument/2006/relationships/image" Target="../media/image694.png"/><Relationship Id="rId68" Type="http://schemas.openxmlformats.org/officeDocument/2006/relationships/customXml" Target="../ink/ink749.xml"/><Relationship Id="rId89" Type="http://schemas.openxmlformats.org/officeDocument/2006/relationships/image" Target="../media/image715.png"/><Relationship Id="rId112" Type="http://schemas.openxmlformats.org/officeDocument/2006/relationships/customXml" Target="../ink/ink771.xml"/><Relationship Id="rId133" Type="http://schemas.openxmlformats.org/officeDocument/2006/relationships/image" Target="../media/image737.png"/><Relationship Id="rId154" Type="http://schemas.openxmlformats.org/officeDocument/2006/relationships/customXml" Target="../ink/ink792.xml"/><Relationship Id="rId175" Type="http://schemas.openxmlformats.org/officeDocument/2006/relationships/image" Target="../media/image758.png"/><Relationship Id="rId196" Type="http://schemas.openxmlformats.org/officeDocument/2006/relationships/customXml" Target="../ink/ink813.xml"/><Relationship Id="rId200" Type="http://schemas.openxmlformats.org/officeDocument/2006/relationships/customXml" Target="../ink/ink815.xml"/><Relationship Id="rId16" Type="http://schemas.openxmlformats.org/officeDocument/2006/relationships/customXml" Target="../ink/ink723.xml"/><Relationship Id="rId221" Type="http://schemas.openxmlformats.org/officeDocument/2006/relationships/image" Target="../media/image781.png"/><Relationship Id="rId242" Type="http://schemas.openxmlformats.org/officeDocument/2006/relationships/customXml" Target="../ink/ink836.xml"/><Relationship Id="rId263" Type="http://schemas.openxmlformats.org/officeDocument/2006/relationships/image" Target="../media/image802.png"/><Relationship Id="rId284" Type="http://schemas.openxmlformats.org/officeDocument/2006/relationships/customXml" Target="../ink/ink857.xml"/><Relationship Id="rId319" Type="http://schemas.openxmlformats.org/officeDocument/2006/relationships/image" Target="../media/image830.png"/><Relationship Id="rId37" Type="http://schemas.openxmlformats.org/officeDocument/2006/relationships/image" Target="../media/image689.png"/><Relationship Id="rId58" Type="http://schemas.openxmlformats.org/officeDocument/2006/relationships/customXml" Target="../ink/ink744.xml"/><Relationship Id="rId79" Type="http://schemas.openxmlformats.org/officeDocument/2006/relationships/image" Target="../media/image710.png"/><Relationship Id="rId102" Type="http://schemas.openxmlformats.org/officeDocument/2006/relationships/customXml" Target="../ink/ink766.xml"/><Relationship Id="rId123" Type="http://schemas.openxmlformats.org/officeDocument/2006/relationships/image" Target="../media/image732.png"/><Relationship Id="rId144" Type="http://schemas.openxmlformats.org/officeDocument/2006/relationships/customXml" Target="../ink/ink787.xml"/><Relationship Id="rId90" Type="http://schemas.openxmlformats.org/officeDocument/2006/relationships/customXml" Target="../ink/ink760.xml"/><Relationship Id="rId165" Type="http://schemas.openxmlformats.org/officeDocument/2006/relationships/image" Target="../media/image753.png"/><Relationship Id="rId186" Type="http://schemas.openxmlformats.org/officeDocument/2006/relationships/customXml" Target="../ink/ink808.xml"/><Relationship Id="rId211" Type="http://schemas.openxmlformats.org/officeDocument/2006/relationships/image" Target="../media/image776.png"/><Relationship Id="rId232" Type="http://schemas.openxmlformats.org/officeDocument/2006/relationships/customXml" Target="../ink/ink831.xml"/><Relationship Id="rId253" Type="http://schemas.openxmlformats.org/officeDocument/2006/relationships/image" Target="../media/image797.png"/><Relationship Id="rId274" Type="http://schemas.openxmlformats.org/officeDocument/2006/relationships/customXml" Target="../ink/ink852.xml"/><Relationship Id="rId295" Type="http://schemas.openxmlformats.org/officeDocument/2006/relationships/image" Target="../media/image818.png"/><Relationship Id="rId309" Type="http://schemas.openxmlformats.org/officeDocument/2006/relationships/image" Target="../media/image825.png"/><Relationship Id="rId27" Type="http://schemas.openxmlformats.org/officeDocument/2006/relationships/image" Target="../media/image684.png"/><Relationship Id="rId48" Type="http://schemas.openxmlformats.org/officeDocument/2006/relationships/customXml" Target="../ink/ink739.xml"/><Relationship Id="rId69" Type="http://schemas.openxmlformats.org/officeDocument/2006/relationships/image" Target="../media/image705.png"/><Relationship Id="rId113" Type="http://schemas.openxmlformats.org/officeDocument/2006/relationships/image" Target="../media/image727.png"/><Relationship Id="rId134" Type="http://schemas.openxmlformats.org/officeDocument/2006/relationships/customXml" Target="../ink/ink782.xml"/><Relationship Id="rId320" Type="http://schemas.openxmlformats.org/officeDocument/2006/relationships/customXml" Target="../ink/ink875.xml"/><Relationship Id="rId80" Type="http://schemas.openxmlformats.org/officeDocument/2006/relationships/customXml" Target="../ink/ink755.xml"/><Relationship Id="rId155" Type="http://schemas.openxmlformats.org/officeDocument/2006/relationships/image" Target="../media/image748.png"/><Relationship Id="rId176" Type="http://schemas.openxmlformats.org/officeDocument/2006/relationships/customXml" Target="../ink/ink803.xml"/><Relationship Id="rId197" Type="http://schemas.openxmlformats.org/officeDocument/2006/relationships/image" Target="../media/image769.png"/><Relationship Id="rId201" Type="http://schemas.openxmlformats.org/officeDocument/2006/relationships/image" Target="../media/image771.png"/><Relationship Id="rId222" Type="http://schemas.openxmlformats.org/officeDocument/2006/relationships/customXml" Target="../ink/ink826.xml"/><Relationship Id="rId243" Type="http://schemas.openxmlformats.org/officeDocument/2006/relationships/image" Target="../media/image792.png"/><Relationship Id="rId264" Type="http://schemas.openxmlformats.org/officeDocument/2006/relationships/customXml" Target="../ink/ink847.xml"/><Relationship Id="rId285" Type="http://schemas.openxmlformats.org/officeDocument/2006/relationships/image" Target="../media/image813.png"/><Relationship Id="rId17" Type="http://schemas.openxmlformats.org/officeDocument/2006/relationships/image" Target="../media/image679.png"/><Relationship Id="rId38" Type="http://schemas.openxmlformats.org/officeDocument/2006/relationships/customXml" Target="../ink/ink734.xml"/><Relationship Id="rId59" Type="http://schemas.openxmlformats.org/officeDocument/2006/relationships/image" Target="../media/image700.png"/><Relationship Id="rId103" Type="http://schemas.openxmlformats.org/officeDocument/2006/relationships/image" Target="../media/image722.png"/><Relationship Id="rId124" Type="http://schemas.openxmlformats.org/officeDocument/2006/relationships/customXml" Target="../ink/ink777.xml"/><Relationship Id="rId310" Type="http://schemas.openxmlformats.org/officeDocument/2006/relationships/customXml" Target="../ink/ink870.xml"/><Relationship Id="rId70" Type="http://schemas.openxmlformats.org/officeDocument/2006/relationships/customXml" Target="../ink/ink750.xml"/><Relationship Id="rId91" Type="http://schemas.openxmlformats.org/officeDocument/2006/relationships/image" Target="../media/image716.png"/><Relationship Id="rId145" Type="http://schemas.openxmlformats.org/officeDocument/2006/relationships/image" Target="../media/image743.png"/><Relationship Id="rId166" Type="http://schemas.openxmlformats.org/officeDocument/2006/relationships/customXml" Target="../ink/ink798.xml"/><Relationship Id="rId187" Type="http://schemas.openxmlformats.org/officeDocument/2006/relationships/image" Target="../media/image76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21.xml"/><Relationship Id="rId233" Type="http://schemas.openxmlformats.org/officeDocument/2006/relationships/image" Target="../media/image787.png"/><Relationship Id="rId254" Type="http://schemas.openxmlformats.org/officeDocument/2006/relationships/customXml" Target="../ink/ink842.xml"/><Relationship Id="rId28" Type="http://schemas.openxmlformats.org/officeDocument/2006/relationships/customXml" Target="../ink/ink729.xml"/><Relationship Id="rId49" Type="http://schemas.openxmlformats.org/officeDocument/2006/relationships/image" Target="../media/image695.png"/><Relationship Id="rId114" Type="http://schemas.openxmlformats.org/officeDocument/2006/relationships/customXml" Target="../ink/ink772.xml"/><Relationship Id="rId275" Type="http://schemas.openxmlformats.org/officeDocument/2006/relationships/image" Target="../media/image808.png"/><Relationship Id="rId296" Type="http://schemas.openxmlformats.org/officeDocument/2006/relationships/customXml" Target="../ink/ink863.xml"/><Relationship Id="rId300" Type="http://schemas.openxmlformats.org/officeDocument/2006/relationships/customXml" Target="../ink/ink865.xml"/><Relationship Id="rId60" Type="http://schemas.openxmlformats.org/officeDocument/2006/relationships/customXml" Target="../ink/ink745.xml"/><Relationship Id="rId81" Type="http://schemas.openxmlformats.org/officeDocument/2006/relationships/image" Target="../media/image711.png"/><Relationship Id="rId135" Type="http://schemas.openxmlformats.org/officeDocument/2006/relationships/image" Target="../media/image738.png"/><Relationship Id="rId156" Type="http://schemas.openxmlformats.org/officeDocument/2006/relationships/customXml" Target="../ink/ink793.xml"/><Relationship Id="rId177" Type="http://schemas.openxmlformats.org/officeDocument/2006/relationships/image" Target="../media/image759.png"/><Relationship Id="rId198" Type="http://schemas.openxmlformats.org/officeDocument/2006/relationships/customXml" Target="../ink/ink814.xml"/><Relationship Id="rId321" Type="http://schemas.openxmlformats.org/officeDocument/2006/relationships/image" Target="../media/image831.png"/><Relationship Id="rId202" Type="http://schemas.openxmlformats.org/officeDocument/2006/relationships/customXml" Target="../ink/ink816.xml"/><Relationship Id="rId223" Type="http://schemas.openxmlformats.org/officeDocument/2006/relationships/image" Target="../media/image782.png"/><Relationship Id="rId244" Type="http://schemas.openxmlformats.org/officeDocument/2006/relationships/customXml" Target="../ink/ink837.xml"/><Relationship Id="rId18" Type="http://schemas.openxmlformats.org/officeDocument/2006/relationships/customXml" Target="../ink/ink724.xml"/><Relationship Id="rId39" Type="http://schemas.openxmlformats.org/officeDocument/2006/relationships/image" Target="../media/image690.png"/><Relationship Id="rId265" Type="http://schemas.openxmlformats.org/officeDocument/2006/relationships/image" Target="../media/image803.png"/><Relationship Id="rId286" Type="http://schemas.openxmlformats.org/officeDocument/2006/relationships/customXml" Target="../ink/ink858.xml"/><Relationship Id="rId50" Type="http://schemas.openxmlformats.org/officeDocument/2006/relationships/customXml" Target="../ink/ink740.xml"/><Relationship Id="rId104" Type="http://schemas.openxmlformats.org/officeDocument/2006/relationships/customXml" Target="../ink/ink767.xml"/><Relationship Id="rId125" Type="http://schemas.openxmlformats.org/officeDocument/2006/relationships/image" Target="../media/image733.png"/><Relationship Id="rId146" Type="http://schemas.openxmlformats.org/officeDocument/2006/relationships/customXml" Target="../ink/ink788.xml"/><Relationship Id="rId167" Type="http://schemas.openxmlformats.org/officeDocument/2006/relationships/image" Target="../media/image754.png"/><Relationship Id="rId188" Type="http://schemas.openxmlformats.org/officeDocument/2006/relationships/customXml" Target="../ink/ink809.xml"/><Relationship Id="rId311" Type="http://schemas.openxmlformats.org/officeDocument/2006/relationships/image" Target="../media/image826.png"/><Relationship Id="rId71" Type="http://schemas.openxmlformats.org/officeDocument/2006/relationships/image" Target="../media/image706.png"/><Relationship Id="rId92" Type="http://schemas.openxmlformats.org/officeDocument/2006/relationships/customXml" Target="../ink/ink761.xml"/><Relationship Id="rId213" Type="http://schemas.openxmlformats.org/officeDocument/2006/relationships/image" Target="../media/image777.png"/><Relationship Id="rId234" Type="http://schemas.openxmlformats.org/officeDocument/2006/relationships/customXml" Target="../ink/ink832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685.png"/><Relationship Id="rId255" Type="http://schemas.openxmlformats.org/officeDocument/2006/relationships/image" Target="../media/image798.png"/><Relationship Id="rId276" Type="http://schemas.openxmlformats.org/officeDocument/2006/relationships/customXml" Target="../ink/ink853.xml"/><Relationship Id="rId297" Type="http://schemas.openxmlformats.org/officeDocument/2006/relationships/image" Target="../media/image819.png"/><Relationship Id="rId40" Type="http://schemas.openxmlformats.org/officeDocument/2006/relationships/customXml" Target="../ink/ink735.xml"/><Relationship Id="rId115" Type="http://schemas.openxmlformats.org/officeDocument/2006/relationships/image" Target="../media/image728.png"/><Relationship Id="rId136" Type="http://schemas.openxmlformats.org/officeDocument/2006/relationships/customXml" Target="../ink/ink783.xml"/><Relationship Id="rId157" Type="http://schemas.openxmlformats.org/officeDocument/2006/relationships/image" Target="../media/image749.png"/><Relationship Id="rId178" Type="http://schemas.openxmlformats.org/officeDocument/2006/relationships/customXml" Target="../ink/ink804.xml"/><Relationship Id="rId301" Type="http://schemas.openxmlformats.org/officeDocument/2006/relationships/image" Target="../media/image821.png"/><Relationship Id="rId61" Type="http://schemas.openxmlformats.org/officeDocument/2006/relationships/image" Target="../media/image701.png"/><Relationship Id="rId82" Type="http://schemas.openxmlformats.org/officeDocument/2006/relationships/customXml" Target="../ink/ink756.xml"/><Relationship Id="rId199" Type="http://schemas.openxmlformats.org/officeDocument/2006/relationships/image" Target="../media/image770.png"/><Relationship Id="rId203" Type="http://schemas.openxmlformats.org/officeDocument/2006/relationships/image" Target="../media/image772.png"/><Relationship Id="rId19" Type="http://schemas.openxmlformats.org/officeDocument/2006/relationships/image" Target="../media/image680.png"/><Relationship Id="rId224" Type="http://schemas.openxmlformats.org/officeDocument/2006/relationships/customXml" Target="../ink/ink827.xml"/><Relationship Id="rId245" Type="http://schemas.openxmlformats.org/officeDocument/2006/relationships/image" Target="../media/image793.png"/><Relationship Id="rId266" Type="http://schemas.openxmlformats.org/officeDocument/2006/relationships/customXml" Target="../ink/ink848.xml"/><Relationship Id="rId287" Type="http://schemas.openxmlformats.org/officeDocument/2006/relationships/image" Target="../media/image814.png"/><Relationship Id="rId30" Type="http://schemas.openxmlformats.org/officeDocument/2006/relationships/customXml" Target="../ink/ink730.xml"/><Relationship Id="rId105" Type="http://schemas.openxmlformats.org/officeDocument/2006/relationships/image" Target="../media/image723.png"/><Relationship Id="rId126" Type="http://schemas.openxmlformats.org/officeDocument/2006/relationships/customXml" Target="../ink/ink778.xml"/><Relationship Id="rId147" Type="http://schemas.openxmlformats.org/officeDocument/2006/relationships/image" Target="../media/image744.png"/><Relationship Id="rId168" Type="http://schemas.openxmlformats.org/officeDocument/2006/relationships/customXml" Target="../ink/ink799.xml"/><Relationship Id="rId312" Type="http://schemas.openxmlformats.org/officeDocument/2006/relationships/customXml" Target="../ink/ink871.xml"/><Relationship Id="rId51" Type="http://schemas.openxmlformats.org/officeDocument/2006/relationships/image" Target="../media/image696.png"/><Relationship Id="rId72" Type="http://schemas.openxmlformats.org/officeDocument/2006/relationships/customXml" Target="../ink/ink751.xml"/><Relationship Id="rId93" Type="http://schemas.openxmlformats.org/officeDocument/2006/relationships/image" Target="../media/image717.png"/><Relationship Id="rId189" Type="http://schemas.openxmlformats.org/officeDocument/2006/relationships/image" Target="../media/image765.png"/><Relationship Id="rId3" Type="http://schemas.openxmlformats.org/officeDocument/2006/relationships/image" Target="../media/image672.png"/><Relationship Id="rId214" Type="http://schemas.openxmlformats.org/officeDocument/2006/relationships/customXml" Target="../ink/ink822.xml"/><Relationship Id="rId235" Type="http://schemas.openxmlformats.org/officeDocument/2006/relationships/image" Target="../media/image788.png"/><Relationship Id="rId256" Type="http://schemas.openxmlformats.org/officeDocument/2006/relationships/customXml" Target="../ink/ink843.xml"/><Relationship Id="rId277" Type="http://schemas.openxmlformats.org/officeDocument/2006/relationships/image" Target="../media/image809.png"/><Relationship Id="rId298" Type="http://schemas.openxmlformats.org/officeDocument/2006/relationships/customXml" Target="../ink/ink864.xml"/><Relationship Id="rId116" Type="http://schemas.openxmlformats.org/officeDocument/2006/relationships/customXml" Target="../ink/ink773.xml"/><Relationship Id="rId137" Type="http://schemas.openxmlformats.org/officeDocument/2006/relationships/image" Target="../media/image739.png"/><Relationship Id="rId158" Type="http://schemas.openxmlformats.org/officeDocument/2006/relationships/customXml" Target="../ink/ink794.xml"/><Relationship Id="rId302" Type="http://schemas.openxmlformats.org/officeDocument/2006/relationships/customXml" Target="../ink/ink866.xml"/><Relationship Id="rId20" Type="http://schemas.openxmlformats.org/officeDocument/2006/relationships/customXml" Target="../ink/ink725.xml"/><Relationship Id="rId41" Type="http://schemas.openxmlformats.org/officeDocument/2006/relationships/image" Target="../media/image691.png"/><Relationship Id="rId62" Type="http://schemas.openxmlformats.org/officeDocument/2006/relationships/customXml" Target="../ink/ink746.xml"/><Relationship Id="rId83" Type="http://schemas.openxmlformats.org/officeDocument/2006/relationships/image" Target="../media/image712.png"/><Relationship Id="rId179" Type="http://schemas.openxmlformats.org/officeDocument/2006/relationships/image" Target="../media/image760.png"/><Relationship Id="rId190" Type="http://schemas.openxmlformats.org/officeDocument/2006/relationships/customXml" Target="../ink/ink810.xml"/><Relationship Id="rId204" Type="http://schemas.openxmlformats.org/officeDocument/2006/relationships/customXml" Target="../ink/ink817.xml"/><Relationship Id="rId225" Type="http://schemas.openxmlformats.org/officeDocument/2006/relationships/image" Target="../media/image783.png"/><Relationship Id="rId246" Type="http://schemas.openxmlformats.org/officeDocument/2006/relationships/customXml" Target="../ink/ink838.xml"/><Relationship Id="rId267" Type="http://schemas.openxmlformats.org/officeDocument/2006/relationships/image" Target="../media/image804.png"/><Relationship Id="rId288" Type="http://schemas.openxmlformats.org/officeDocument/2006/relationships/customXml" Target="../ink/ink859.xml"/><Relationship Id="rId106" Type="http://schemas.openxmlformats.org/officeDocument/2006/relationships/customXml" Target="../ink/ink768.xml"/><Relationship Id="rId127" Type="http://schemas.openxmlformats.org/officeDocument/2006/relationships/image" Target="../media/image734.png"/><Relationship Id="rId313" Type="http://schemas.openxmlformats.org/officeDocument/2006/relationships/image" Target="../media/image827.png"/><Relationship Id="rId10" Type="http://schemas.openxmlformats.org/officeDocument/2006/relationships/customXml" Target="../ink/ink720.xml"/><Relationship Id="rId31" Type="http://schemas.openxmlformats.org/officeDocument/2006/relationships/image" Target="../media/image686.png"/><Relationship Id="rId52" Type="http://schemas.openxmlformats.org/officeDocument/2006/relationships/customXml" Target="../ink/ink741.xml"/><Relationship Id="rId73" Type="http://schemas.openxmlformats.org/officeDocument/2006/relationships/image" Target="../media/image707.png"/><Relationship Id="rId94" Type="http://schemas.openxmlformats.org/officeDocument/2006/relationships/customXml" Target="../ink/ink762.xml"/><Relationship Id="rId148" Type="http://schemas.openxmlformats.org/officeDocument/2006/relationships/customXml" Target="../ink/ink789.xml"/><Relationship Id="rId169" Type="http://schemas.openxmlformats.org/officeDocument/2006/relationships/image" Target="../media/image755.png"/><Relationship Id="rId4" Type="http://schemas.openxmlformats.org/officeDocument/2006/relationships/customXml" Target="../ink/ink717.xml"/><Relationship Id="rId180" Type="http://schemas.openxmlformats.org/officeDocument/2006/relationships/customXml" Target="../ink/ink805.xml"/><Relationship Id="rId215" Type="http://schemas.openxmlformats.org/officeDocument/2006/relationships/image" Target="../media/image778.png"/><Relationship Id="rId236" Type="http://schemas.openxmlformats.org/officeDocument/2006/relationships/customXml" Target="../ink/ink833.xml"/><Relationship Id="rId257" Type="http://schemas.openxmlformats.org/officeDocument/2006/relationships/image" Target="../media/image799.png"/><Relationship Id="rId278" Type="http://schemas.openxmlformats.org/officeDocument/2006/relationships/customXml" Target="../ink/ink854.xml"/><Relationship Id="rId303" Type="http://schemas.openxmlformats.org/officeDocument/2006/relationships/image" Target="../media/image822.png"/><Relationship Id="rId42" Type="http://schemas.openxmlformats.org/officeDocument/2006/relationships/customXml" Target="../ink/ink736.xml"/><Relationship Id="rId84" Type="http://schemas.openxmlformats.org/officeDocument/2006/relationships/customXml" Target="../ink/ink757.xml"/><Relationship Id="rId138" Type="http://schemas.openxmlformats.org/officeDocument/2006/relationships/customXml" Target="../ink/ink784.xml"/><Relationship Id="rId191" Type="http://schemas.openxmlformats.org/officeDocument/2006/relationships/image" Target="../media/image766.png"/><Relationship Id="rId205" Type="http://schemas.openxmlformats.org/officeDocument/2006/relationships/image" Target="../media/image773.png"/><Relationship Id="rId247" Type="http://schemas.openxmlformats.org/officeDocument/2006/relationships/image" Target="../media/image794.png"/><Relationship Id="rId107" Type="http://schemas.openxmlformats.org/officeDocument/2006/relationships/image" Target="../media/image724.png"/><Relationship Id="rId289" Type="http://schemas.openxmlformats.org/officeDocument/2006/relationships/image" Target="../media/image815.png"/><Relationship Id="rId11" Type="http://schemas.openxmlformats.org/officeDocument/2006/relationships/image" Target="../media/image676.png"/><Relationship Id="rId53" Type="http://schemas.openxmlformats.org/officeDocument/2006/relationships/image" Target="../media/image697.png"/><Relationship Id="rId149" Type="http://schemas.openxmlformats.org/officeDocument/2006/relationships/image" Target="../media/image745.png"/><Relationship Id="rId314" Type="http://schemas.openxmlformats.org/officeDocument/2006/relationships/customXml" Target="../ink/ink872.xml"/><Relationship Id="rId95" Type="http://schemas.openxmlformats.org/officeDocument/2006/relationships/image" Target="../media/image718.png"/><Relationship Id="rId160" Type="http://schemas.openxmlformats.org/officeDocument/2006/relationships/customXml" Target="../ink/ink795.xml"/><Relationship Id="rId216" Type="http://schemas.openxmlformats.org/officeDocument/2006/relationships/customXml" Target="../ink/ink823.xml"/><Relationship Id="rId258" Type="http://schemas.openxmlformats.org/officeDocument/2006/relationships/customXml" Target="../ink/ink844.xml"/><Relationship Id="rId22" Type="http://schemas.openxmlformats.org/officeDocument/2006/relationships/customXml" Target="../ink/ink726.xml"/><Relationship Id="rId64" Type="http://schemas.openxmlformats.org/officeDocument/2006/relationships/customXml" Target="../ink/ink747.xml"/><Relationship Id="rId118" Type="http://schemas.openxmlformats.org/officeDocument/2006/relationships/customXml" Target="../ink/ink774.xml"/><Relationship Id="rId171" Type="http://schemas.openxmlformats.org/officeDocument/2006/relationships/image" Target="../media/image756.png"/><Relationship Id="rId227" Type="http://schemas.openxmlformats.org/officeDocument/2006/relationships/image" Target="../media/image784.png"/><Relationship Id="rId269" Type="http://schemas.openxmlformats.org/officeDocument/2006/relationships/image" Target="../media/image805.png"/><Relationship Id="rId33" Type="http://schemas.openxmlformats.org/officeDocument/2006/relationships/image" Target="../media/image687.png"/><Relationship Id="rId129" Type="http://schemas.openxmlformats.org/officeDocument/2006/relationships/image" Target="../media/image735.png"/><Relationship Id="rId280" Type="http://schemas.openxmlformats.org/officeDocument/2006/relationships/customXml" Target="../ink/ink855.xml"/><Relationship Id="rId75" Type="http://schemas.openxmlformats.org/officeDocument/2006/relationships/image" Target="../media/image708.png"/><Relationship Id="rId140" Type="http://schemas.openxmlformats.org/officeDocument/2006/relationships/customXml" Target="../ink/ink785.xml"/><Relationship Id="rId182" Type="http://schemas.openxmlformats.org/officeDocument/2006/relationships/customXml" Target="../ink/ink806.xml"/><Relationship Id="rId6" Type="http://schemas.openxmlformats.org/officeDocument/2006/relationships/customXml" Target="../ink/ink718.xml"/><Relationship Id="rId238" Type="http://schemas.openxmlformats.org/officeDocument/2006/relationships/customXml" Target="../ink/ink834.xml"/><Relationship Id="rId291" Type="http://schemas.openxmlformats.org/officeDocument/2006/relationships/image" Target="../media/image816.png"/><Relationship Id="rId305" Type="http://schemas.openxmlformats.org/officeDocument/2006/relationships/image" Target="../media/image823.png"/><Relationship Id="rId44" Type="http://schemas.openxmlformats.org/officeDocument/2006/relationships/customXml" Target="../ink/ink737.xml"/><Relationship Id="rId86" Type="http://schemas.openxmlformats.org/officeDocument/2006/relationships/customXml" Target="../ink/ink758.xml"/><Relationship Id="rId151" Type="http://schemas.openxmlformats.org/officeDocument/2006/relationships/image" Target="../media/image746.png"/><Relationship Id="rId193" Type="http://schemas.openxmlformats.org/officeDocument/2006/relationships/image" Target="../media/image767.png"/><Relationship Id="rId207" Type="http://schemas.openxmlformats.org/officeDocument/2006/relationships/image" Target="../media/image774.png"/><Relationship Id="rId249" Type="http://schemas.openxmlformats.org/officeDocument/2006/relationships/image" Target="../media/image795.png"/><Relationship Id="rId13" Type="http://schemas.openxmlformats.org/officeDocument/2006/relationships/image" Target="../media/image677.png"/><Relationship Id="rId109" Type="http://schemas.openxmlformats.org/officeDocument/2006/relationships/image" Target="../media/image725.png"/><Relationship Id="rId260" Type="http://schemas.openxmlformats.org/officeDocument/2006/relationships/customXml" Target="../ink/ink845.xml"/><Relationship Id="rId316" Type="http://schemas.openxmlformats.org/officeDocument/2006/relationships/customXml" Target="../ink/ink8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4.png"/><Relationship Id="rId3" Type="http://schemas.openxmlformats.org/officeDocument/2006/relationships/customXml" Target="../ink/ink876.xml"/><Relationship Id="rId7" Type="http://schemas.openxmlformats.org/officeDocument/2006/relationships/customXml" Target="../ink/ink878.xml"/><Relationship Id="rId12" Type="http://schemas.openxmlformats.org/officeDocument/2006/relationships/image" Target="../media/image8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3.png"/><Relationship Id="rId11" Type="http://schemas.openxmlformats.org/officeDocument/2006/relationships/customXml" Target="../ink/ink880.xml"/><Relationship Id="rId5" Type="http://schemas.openxmlformats.org/officeDocument/2006/relationships/customXml" Target="../ink/ink877.xml"/><Relationship Id="rId10" Type="http://schemas.openxmlformats.org/officeDocument/2006/relationships/image" Target="../media/image835.png"/><Relationship Id="rId4" Type="http://schemas.openxmlformats.org/officeDocument/2006/relationships/image" Target="../media/image832.png"/><Relationship Id="rId9" Type="http://schemas.openxmlformats.org/officeDocument/2006/relationships/customXml" Target="../ink/ink87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2.png"/><Relationship Id="rId21" Type="http://schemas.openxmlformats.org/officeDocument/2006/relationships/image" Target="../media/image844.png"/><Relationship Id="rId42" Type="http://schemas.openxmlformats.org/officeDocument/2006/relationships/customXml" Target="../ink/ink899.xml"/><Relationship Id="rId63" Type="http://schemas.openxmlformats.org/officeDocument/2006/relationships/image" Target="../media/image865.png"/><Relationship Id="rId84" Type="http://schemas.openxmlformats.org/officeDocument/2006/relationships/customXml" Target="../ink/ink920.xml"/><Relationship Id="rId138" Type="http://schemas.openxmlformats.org/officeDocument/2006/relationships/customXml" Target="../ink/ink947.xml"/><Relationship Id="rId107" Type="http://schemas.openxmlformats.org/officeDocument/2006/relationships/image" Target="../media/image887.png"/><Relationship Id="rId11" Type="http://schemas.openxmlformats.org/officeDocument/2006/relationships/image" Target="../media/image839.png"/><Relationship Id="rId32" Type="http://schemas.openxmlformats.org/officeDocument/2006/relationships/customXml" Target="../ink/ink894.xml"/><Relationship Id="rId53" Type="http://schemas.openxmlformats.org/officeDocument/2006/relationships/image" Target="../media/image860.png"/><Relationship Id="rId74" Type="http://schemas.openxmlformats.org/officeDocument/2006/relationships/customXml" Target="../ink/ink915.xml"/><Relationship Id="rId128" Type="http://schemas.openxmlformats.org/officeDocument/2006/relationships/customXml" Target="../ink/ink942.xml"/><Relationship Id="rId5" Type="http://schemas.openxmlformats.org/officeDocument/2006/relationships/hyperlink" Target="https://www.ecb.europa.eu/mopo/implement/pepp/html/index.en.html" TargetMode="External"/><Relationship Id="rId90" Type="http://schemas.openxmlformats.org/officeDocument/2006/relationships/customXml" Target="../ink/ink923.xml"/><Relationship Id="rId95" Type="http://schemas.openxmlformats.org/officeDocument/2006/relationships/image" Target="../media/image881.png"/><Relationship Id="rId22" Type="http://schemas.openxmlformats.org/officeDocument/2006/relationships/customXml" Target="../ink/ink889.xml"/><Relationship Id="rId27" Type="http://schemas.openxmlformats.org/officeDocument/2006/relationships/image" Target="../media/image847.png"/><Relationship Id="rId43" Type="http://schemas.openxmlformats.org/officeDocument/2006/relationships/image" Target="../media/image855.png"/><Relationship Id="rId48" Type="http://schemas.openxmlformats.org/officeDocument/2006/relationships/customXml" Target="../ink/ink902.xml"/><Relationship Id="rId64" Type="http://schemas.openxmlformats.org/officeDocument/2006/relationships/customXml" Target="../ink/ink910.xml"/><Relationship Id="rId69" Type="http://schemas.openxmlformats.org/officeDocument/2006/relationships/image" Target="../media/image868.png"/><Relationship Id="rId113" Type="http://schemas.openxmlformats.org/officeDocument/2006/relationships/image" Target="../media/image890.png"/><Relationship Id="rId118" Type="http://schemas.openxmlformats.org/officeDocument/2006/relationships/customXml" Target="../ink/ink937.xml"/><Relationship Id="rId134" Type="http://schemas.openxmlformats.org/officeDocument/2006/relationships/customXml" Target="../ink/ink945.xml"/><Relationship Id="rId139" Type="http://schemas.openxmlformats.org/officeDocument/2006/relationships/image" Target="../media/image903.png"/><Relationship Id="rId80" Type="http://schemas.openxmlformats.org/officeDocument/2006/relationships/customXml" Target="../ink/ink918.xml"/><Relationship Id="rId85" Type="http://schemas.openxmlformats.org/officeDocument/2006/relationships/image" Target="../media/image876.png"/><Relationship Id="rId12" Type="http://schemas.openxmlformats.org/officeDocument/2006/relationships/customXml" Target="../ink/ink884.xml"/><Relationship Id="rId17" Type="http://schemas.openxmlformats.org/officeDocument/2006/relationships/image" Target="../media/image842.png"/><Relationship Id="rId33" Type="http://schemas.openxmlformats.org/officeDocument/2006/relationships/image" Target="../media/image850.png"/><Relationship Id="rId38" Type="http://schemas.openxmlformats.org/officeDocument/2006/relationships/customXml" Target="../ink/ink897.xml"/><Relationship Id="rId59" Type="http://schemas.openxmlformats.org/officeDocument/2006/relationships/image" Target="../media/image863.png"/><Relationship Id="rId103" Type="http://schemas.openxmlformats.org/officeDocument/2006/relationships/image" Target="../media/image885.png"/><Relationship Id="rId108" Type="http://schemas.openxmlformats.org/officeDocument/2006/relationships/customXml" Target="../ink/ink932.xml"/><Relationship Id="rId124" Type="http://schemas.openxmlformats.org/officeDocument/2006/relationships/customXml" Target="../ink/ink940.xml"/><Relationship Id="rId129" Type="http://schemas.openxmlformats.org/officeDocument/2006/relationships/image" Target="../media/image898.png"/><Relationship Id="rId54" Type="http://schemas.openxmlformats.org/officeDocument/2006/relationships/customXml" Target="../ink/ink905.xml"/><Relationship Id="rId70" Type="http://schemas.openxmlformats.org/officeDocument/2006/relationships/customXml" Target="../ink/ink913.xml"/><Relationship Id="rId75" Type="http://schemas.openxmlformats.org/officeDocument/2006/relationships/image" Target="../media/image871.png"/><Relationship Id="rId91" Type="http://schemas.openxmlformats.org/officeDocument/2006/relationships/image" Target="../media/image879.png"/><Relationship Id="rId96" Type="http://schemas.openxmlformats.org/officeDocument/2006/relationships/customXml" Target="../ink/ink926.xml"/><Relationship Id="rId140" Type="http://schemas.openxmlformats.org/officeDocument/2006/relationships/customXml" Target="../ink/ink948.xml"/><Relationship Id="rId145" Type="http://schemas.openxmlformats.org/officeDocument/2006/relationships/image" Target="../media/image90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81.xml"/><Relationship Id="rId23" Type="http://schemas.openxmlformats.org/officeDocument/2006/relationships/image" Target="../media/image845.png"/><Relationship Id="rId28" Type="http://schemas.openxmlformats.org/officeDocument/2006/relationships/customXml" Target="../ink/ink892.xml"/><Relationship Id="rId49" Type="http://schemas.openxmlformats.org/officeDocument/2006/relationships/image" Target="../media/image858.png"/><Relationship Id="rId114" Type="http://schemas.openxmlformats.org/officeDocument/2006/relationships/customXml" Target="../ink/ink935.xml"/><Relationship Id="rId119" Type="http://schemas.openxmlformats.org/officeDocument/2006/relationships/image" Target="../media/image893.png"/><Relationship Id="rId44" Type="http://schemas.openxmlformats.org/officeDocument/2006/relationships/customXml" Target="../ink/ink900.xml"/><Relationship Id="rId60" Type="http://schemas.openxmlformats.org/officeDocument/2006/relationships/customXml" Target="../ink/ink908.xml"/><Relationship Id="rId65" Type="http://schemas.openxmlformats.org/officeDocument/2006/relationships/image" Target="../media/image866.png"/><Relationship Id="rId81" Type="http://schemas.openxmlformats.org/officeDocument/2006/relationships/image" Target="../media/image874.png"/><Relationship Id="rId86" Type="http://schemas.openxmlformats.org/officeDocument/2006/relationships/customXml" Target="../ink/ink921.xml"/><Relationship Id="rId130" Type="http://schemas.openxmlformats.org/officeDocument/2006/relationships/customXml" Target="../ink/ink943.xml"/><Relationship Id="rId135" Type="http://schemas.openxmlformats.org/officeDocument/2006/relationships/image" Target="../media/image901.png"/><Relationship Id="rId13" Type="http://schemas.openxmlformats.org/officeDocument/2006/relationships/image" Target="../media/image840.png"/><Relationship Id="rId18" Type="http://schemas.openxmlformats.org/officeDocument/2006/relationships/customXml" Target="../ink/ink887.xml"/><Relationship Id="rId39" Type="http://schemas.openxmlformats.org/officeDocument/2006/relationships/image" Target="../media/image853.png"/><Relationship Id="rId109" Type="http://schemas.openxmlformats.org/officeDocument/2006/relationships/image" Target="../media/image888.png"/><Relationship Id="rId34" Type="http://schemas.openxmlformats.org/officeDocument/2006/relationships/customXml" Target="../ink/ink895.xml"/><Relationship Id="rId50" Type="http://schemas.openxmlformats.org/officeDocument/2006/relationships/customXml" Target="../ink/ink903.xml"/><Relationship Id="rId55" Type="http://schemas.openxmlformats.org/officeDocument/2006/relationships/image" Target="../media/image861.png"/><Relationship Id="rId76" Type="http://schemas.openxmlformats.org/officeDocument/2006/relationships/customXml" Target="../ink/ink916.xml"/><Relationship Id="rId97" Type="http://schemas.openxmlformats.org/officeDocument/2006/relationships/image" Target="../media/image882.png"/><Relationship Id="rId104" Type="http://schemas.openxmlformats.org/officeDocument/2006/relationships/customXml" Target="../ink/ink930.xml"/><Relationship Id="rId120" Type="http://schemas.openxmlformats.org/officeDocument/2006/relationships/customXml" Target="../ink/ink938.xml"/><Relationship Id="rId125" Type="http://schemas.openxmlformats.org/officeDocument/2006/relationships/image" Target="../media/image896.png"/><Relationship Id="rId141" Type="http://schemas.openxmlformats.org/officeDocument/2006/relationships/image" Target="../media/image904.png"/><Relationship Id="rId7" Type="http://schemas.openxmlformats.org/officeDocument/2006/relationships/image" Target="../media/image837.png"/><Relationship Id="rId71" Type="http://schemas.openxmlformats.org/officeDocument/2006/relationships/image" Target="../media/image869.png"/><Relationship Id="rId92" Type="http://schemas.openxmlformats.org/officeDocument/2006/relationships/customXml" Target="../ink/ink924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848.png"/><Relationship Id="rId24" Type="http://schemas.openxmlformats.org/officeDocument/2006/relationships/customXml" Target="../ink/ink890.xml"/><Relationship Id="rId40" Type="http://schemas.openxmlformats.org/officeDocument/2006/relationships/customXml" Target="../ink/ink898.xml"/><Relationship Id="rId45" Type="http://schemas.openxmlformats.org/officeDocument/2006/relationships/image" Target="../media/image856.png"/><Relationship Id="rId66" Type="http://schemas.openxmlformats.org/officeDocument/2006/relationships/customXml" Target="../ink/ink911.xml"/><Relationship Id="rId87" Type="http://schemas.openxmlformats.org/officeDocument/2006/relationships/image" Target="../media/image877.png"/><Relationship Id="rId110" Type="http://schemas.openxmlformats.org/officeDocument/2006/relationships/customXml" Target="../ink/ink933.xml"/><Relationship Id="rId115" Type="http://schemas.openxmlformats.org/officeDocument/2006/relationships/image" Target="../media/image891.png"/><Relationship Id="rId131" Type="http://schemas.openxmlformats.org/officeDocument/2006/relationships/image" Target="../media/image899.png"/><Relationship Id="rId136" Type="http://schemas.openxmlformats.org/officeDocument/2006/relationships/customXml" Target="../ink/ink946.xml"/><Relationship Id="rId61" Type="http://schemas.openxmlformats.org/officeDocument/2006/relationships/image" Target="../media/image864.png"/><Relationship Id="rId82" Type="http://schemas.openxmlformats.org/officeDocument/2006/relationships/customXml" Target="../ink/ink919.xml"/><Relationship Id="rId19" Type="http://schemas.openxmlformats.org/officeDocument/2006/relationships/image" Target="../media/image843.png"/><Relationship Id="rId14" Type="http://schemas.openxmlformats.org/officeDocument/2006/relationships/customXml" Target="../ink/ink885.xml"/><Relationship Id="rId30" Type="http://schemas.openxmlformats.org/officeDocument/2006/relationships/customXml" Target="../ink/ink893.xml"/><Relationship Id="rId35" Type="http://schemas.openxmlformats.org/officeDocument/2006/relationships/image" Target="../media/image851.png"/><Relationship Id="rId56" Type="http://schemas.openxmlformats.org/officeDocument/2006/relationships/customXml" Target="../ink/ink906.xml"/><Relationship Id="rId77" Type="http://schemas.openxmlformats.org/officeDocument/2006/relationships/image" Target="../media/image872.png"/><Relationship Id="rId100" Type="http://schemas.openxmlformats.org/officeDocument/2006/relationships/customXml" Target="../ink/ink928.xml"/><Relationship Id="rId105" Type="http://schemas.openxmlformats.org/officeDocument/2006/relationships/image" Target="../media/image886.png"/><Relationship Id="rId126" Type="http://schemas.openxmlformats.org/officeDocument/2006/relationships/customXml" Target="../ink/ink941.xml"/><Relationship Id="rId8" Type="http://schemas.openxmlformats.org/officeDocument/2006/relationships/customXml" Target="../ink/ink882.xml"/><Relationship Id="rId51" Type="http://schemas.openxmlformats.org/officeDocument/2006/relationships/image" Target="../media/image859.png"/><Relationship Id="rId72" Type="http://schemas.openxmlformats.org/officeDocument/2006/relationships/customXml" Target="../ink/ink914.xml"/><Relationship Id="rId93" Type="http://schemas.openxmlformats.org/officeDocument/2006/relationships/image" Target="../media/image880.png"/><Relationship Id="rId98" Type="http://schemas.openxmlformats.org/officeDocument/2006/relationships/customXml" Target="../ink/ink927.xml"/><Relationship Id="rId121" Type="http://schemas.openxmlformats.org/officeDocument/2006/relationships/image" Target="../media/image894.png"/><Relationship Id="rId142" Type="http://schemas.openxmlformats.org/officeDocument/2006/relationships/customXml" Target="../ink/ink949.xml"/><Relationship Id="rId3" Type="http://schemas.openxmlformats.org/officeDocument/2006/relationships/hyperlink" Target="https://qz.com/1038954/whatever-it-takes-five-years-ago-today-mario-draghi-saved-the-euro-with-a-momentous-speech/" TargetMode="External"/><Relationship Id="rId25" Type="http://schemas.openxmlformats.org/officeDocument/2006/relationships/image" Target="../media/image846.png"/><Relationship Id="rId46" Type="http://schemas.openxmlformats.org/officeDocument/2006/relationships/customXml" Target="../ink/ink901.xml"/><Relationship Id="rId67" Type="http://schemas.openxmlformats.org/officeDocument/2006/relationships/image" Target="../media/image867.png"/><Relationship Id="rId116" Type="http://schemas.openxmlformats.org/officeDocument/2006/relationships/customXml" Target="../ink/ink936.xml"/><Relationship Id="rId137" Type="http://schemas.openxmlformats.org/officeDocument/2006/relationships/image" Target="../media/image902.png"/><Relationship Id="rId20" Type="http://schemas.openxmlformats.org/officeDocument/2006/relationships/customXml" Target="../ink/ink888.xml"/><Relationship Id="rId41" Type="http://schemas.openxmlformats.org/officeDocument/2006/relationships/image" Target="../media/image854.png"/><Relationship Id="rId62" Type="http://schemas.openxmlformats.org/officeDocument/2006/relationships/customXml" Target="../ink/ink909.xml"/><Relationship Id="rId83" Type="http://schemas.openxmlformats.org/officeDocument/2006/relationships/image" Target="../media/image875.png"/><Relationship Id="rId88" Type="http://schemas.openxmlformats.org/officeDocument/2006/relationships/customXml" Target="../ink/ink922.xml"/><Relationship Id="rId111" Type="http://schemas.openxmlformats.org/officeDocument/2006/relationships/image" Target="../media/image889.png"/><Relationship Id="rId132" Type="http://schemas.openxmlformats.org/officeDocument/2006/relationships/customXml" Target="../ink/ink944.xml"/><Relationship Id="rId15" Type="http://schemas.openxmlformats.org/officeDocument/2006/relationships/image" Target="../media/image841.png"/><Relationship Id="rId36" Type="http://schemas.openxmlformats.org/officeDocument/2006/relationships/customXml" Target="../ink/ink896.xml"/><Relationship Id="rId57" Type="http://schemas.openxmlformats.org/officeDocument/2006/relationships/image" Target="../media/image862.png"/><Relationship Id="rId106" Type="http://schemas.openxmlformats.org/officeDocument/2006/relationships/customXml" Target="../ink/ink931.xml"/><Relationship Id="rId127" Type="http://schemas.openxmlformats.org/officeDocument/2006/relationships/image" Target="../media/image897.png"/><Relationship Id="rId10" Type="http://schemas.openxmlformats.org/officeDocument/2006/relationships/customXml" Target="../ink/ink883.xml"/><Relationship Id="rId31" Type="http://schemas.openxmlformats.org/officeDocument/2006/relationships/image" Target="../media/image849.png"/><Relationship Id="rId52" Type="http://schemas.openxmlformats.org/officeDocument/2006/relationships/customXml" Target="../ink/ink904.xml"/><Relationship Id="rId73" Type="http://schemas.openxmlformats.org/officeDocument/2006/relationships/image" Target="../media/image870.png"/><Relationship Id="rId78" Type="http://schemas.openxmlformats.org/officeDocument/2006/relationships/customXml" Target="../ink/ink917.xml"/><Relationship Id="rId94" Type="http://schemas.openxmlformats.org/officeDocument/2006/relationships/customXml" Target="../ink/ink925.xml"/><Relationship Id="rId99" Type="http://schemas.openxmlformats.org/officeDocument/2006/relationships/image" Target="../media/image883.png"/><Relationship Id="rId101" Type="http://schemas.openxmlformats.org/officeDocument/2006/relationships/image" Target="../media/image884.png"/><Relationship Id="rId122" Type="http://schemas.openxmlformats.org/officeDocument/2006/relationships/customXml" Target="../ink/ink939.xml"/><Relationship Id="rId143" Type="http://schemas.openxmlformats.org/officeDocument/2006/relationships/image" Target="../media/image905.png"/><Relationship Id="rId4" Type="http://schemas.openxmlformats.org/officeDocument/2006/relationships/hyperlink" Target="https://www.ecb.europa.eu/mopo/implement/app/html/index.en.html" TargetMode="External"/><Relationship Id="rId9" Type="http://schemas.openxmlformats.org/officeDocument/2006/relationships/image" Target="../media/image838.png"/><Relationship Id="rId26" Type="http://schemas.openxmlformats.org/officeDocument/2006/relationships/customXml" Target="../ink/ink891.xml"/><Relationship Id="rId47" Type="http://schemas.openxmlformats.org/officeDocument/2006/relationships/image" Target="../media/image857.png"/><Relationship Id="rId68" Type="http://schemas.openxmlformats.org/officeDocument/2006/relationships/customXml" Target="../ink/ink912.xml"/><Relationship Id="rId89" Type="http://schemas.openxmlformats.org/officeDocument/2006/relationships/image" Target="../media/image878.png"/><Relationship Id="rId112" Type="http://schemas.openxmlformats.org/officeDocument/2006/relationships/customXml" Target="../ink/ink934.xml"/><Relationship Id="rId133" Type="http://schemas.openxmlformats.org/officeDocument/2006/relationships/image" Target="../media/image900.png"/><Relationship Id="rId16" Type="http://schemas.openxmlformats.org/officeDocument/2006/relationships/customXml" Target="../ink/ink886.xml"/><Relationship Id="rId37" Type="http://schemas.openxmlformats.org/officeDocument/2006/relationships/image" Target="../media/image852.png"/><Relationship Id="rId58" Type="http://schemas.openxmlformats.org/officeDocument/2006/relationships/customXml" Target="../ink/ink907.xml"/><Relationship Id="rId79" Type="http://schemas.openxmlformats.org/officeDocument/2006/relationships/image" Target="../media/image873.png"/><Relationship Id="rId102" Type="http://schemas.openxmlformats.org/officeDocument/2006/relationships/customXml" Target="../ink/ink929.xml"/><Relationship Id="rId123" Type="http://schemas.openxmlformats.org/officeDocument/2006/relationships/image" Target="../media/image895.png"/><Relationship Id="rId144" Type="http://schemas.openxmlformats.org/officeDocument/2006/relationships/customXml" Target="../ink/ink95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2.xml"/><Relationship Id="rId21" Type="http://schemas.openxmlformats.org/officeDocument/2006/relationships/image" Target="../media/image916.png"/><Relationship Id="rId42" Type="http://schemas.openxmlformats.org/officeDocument/2006/relationships/customXml" Target="../ink/ink970.xml"/><Relationship Id="rId47" Type="http://schemas.openxmlformats.org/officeDocument/2006/relationships/image" Target="../media/image929.png"/><Relationship Id="rId63" Type="http://schemas.openxmlformats.org/officeDocument/2006/relationships/image" Target="../media/image937.png"/><Relationship Id="rId68" Type="http://schemas.openxmlformats.org/officeDocument/2006/relationships/customXml" Target="../ink/ink983.xml"/><Relationship Id="rId84" Type="http://schemas.openxmlformats.org/officeDocument/2006/relationships/customXml" Target="../ink/ink991.xml"/><Relationship Id="rId89" Type="http://schemas.openxmlformats.org/officeDocument/2006/relationships/image" Target="../media/image950.png"/><Relationship Id="rId16" Type="http://schemas.openxmlformats.org/officeDocument/2006/relationships/customXml" Target="../ink/ink957.xml"/><Relationship Id="rId11" Type="http://schemas.openxmlformats.org/officeDocument/2006/relationships/image" Target="../media/image911.png"/><Relationship Id="rId32" Type="http://schemas.openxmlformats.org/officeDocument/2006/relationships/customXml" Target="../ink/ink965.xml"/><Relationship Id="rId37" Type="http://schemas.openxmlformats.org/officeDocument/2006/relationships/image" Target="../media/image924.png"/><Relationship Id="rId53" Type="http://schemas.openxmlformats.org/officeDocument/2006/relationships/image" Target="../media/image932.png"/><Relationship Id="rId58" Type="http://schemas.openxmlformats.org/officeDocument/2006/relationships/customXml" Target="../ink/ink978.xml"/><Relationship Id="rId74" Type="http://schemas.openxmlformats.org/officeDocument/2006/relationships/customXml" Target="../ink/ink986.xml"/><Relationship Id="rId79" Type="http://schemas.openxmlformats.org/officeDocument/2006/relationships/image" Target="../media/image945.png"/><Relationship Id="rId5" Type="http://schemas.openxmlformats.org/officeDocument/2006/relationships/image" Target="../media/image908.png"/><Relationship Id="rId90" Type="http://schemas.openxmlformats.org/officeDocument/2006/relationships/customXml" Target="../ink/ink994.xml"/><Relationship Id="rId95" Type="http://schemas.openxmlformats.org/officeDocument/2006/relationships/image" Target="../media/image953.png"/><Relationship Id="rId22" Type="http://schemas.openxmlformats.org/officeDocument/2006/relationships/customXml" Target="../ink/ink960.xml"/><Relationship Id="rId27" Type="http://schemas.openxmlformats.org/officeDocument/2006/relationships/image" Target="../media/image919.png"/><Relationship Id="rId43" Type="http://schemas.openxmlformats.org/officeDocument/2006/relationships/image" Target="../media/image927.png"/><Relationship Id="rId48" Type="http://schemas.openxmlformats.org/officeDocument/2006/relationships/customXml" Target="../ink/ink973.xml"/><Relationship Id="rId64" Type="http://schemas.openxmlformats.org/officeDocument/2006/relationships/customXml" Target="../ink/ink981.xml"/><Relationship Id="rId69" Type="http://schemas.openxmlformats.org/officeDocument/2006/relationships/image" Target="../media/image940.png"/><Relationship Id="rId8" Type="http://schemas.openxmlformats.org/officeDocument/2006/relationships/customXml" Target="../ink/ink953.xml"/><Relationship Id="rId51" Type="http://schemas.openxmlformats.org/officeDocument/2006/relationships/image" Target="../media/image931.png"/><Relationship Id="rId72" Type="http://schemas.openxmlformats.org/officeDocument/2006/relationships/customXml" Target="../ink/ink985.xml"/><Relationship Id="rId80" Type="http://schemas.openxmlformats.org/officeDocument/2006/relationships/customXml" Target="../ink/ink989.xml"/><Relationship Id="rId85" Type="http://schemas.openxmlformats.org/officeDocument/2006/relationships/image" Target="../media/image948.png"/><Relationship Id="rId93" Type="http://schemas.openxmlformats.org/officeDocument/2006/relationships/image" Target="../media/image952.png"/><Relationship Id="rId3" Type="http://schemas.openxmlformats.org/officeDocument/2006/relationships/image" Target="../media/image907.png"/><Relationship Id="rId12" Type="http://schemas.openxmlformats.org/officeDocument/2006/relationships/customXml" Target="../ink/ink955.xml"/><Relationship Id="rId17" Type="http://schemas.openxmlformats.org/officeDocument/2006/relationships/image" Target="../media/image914.png"/><Relationship Id="rId25" Type="http://schemas.openxmlformats.org/officeDocument/2006/relationships/image" Target="../media/image918.png"/><Relationship Id="rId33" Type="http://schemas.openxmlformats.org/officeDocument/2006/relationships/image" Target="../media/image922.png"/><Relationship Id="rId38" Type="http://schemas.openxmlformats.org/officeDocument/2006/relationships/customXml" Target="../ink/ink968.xml"/><Relationship Id="rId46" Type="http://schemas.openxmlformats.org/officeDocument/2006/relationships/customXml" Target="../ink/ink972.xml"/><Relationship Id="rId59" Type="http://schemas.openxmlformats.org/officeDocument/2006/relationships/image" Target="../media/image935.png"/><Relationship Id="rId67" Type="http://schemas.openxmlformats.org/officeDocument/2006/relationships/image" Target="../media/image939.png"/><Relationship Id="rId20" Type="http://schemas.openxmlformats.org/officeDocument/2006/relationships/customXml" Target="../ink/ink959.xml"/><Relationship Id="rId41" Type="http://schemas.openxmlformats.org/officeDocument/2006/relationships/image" Target="../media/image926.png"/><Relationship Id="rId54" Type="http://schemas.openxmlformats.org/officeDocument/2006/relationships/customXml" Target="../ink/ink976.xml"/><Relationship Id="rId62" Type="http://schemas.openxmlformats.org/officeDocument/2006/relationships/customXml" Target="../ink/ink980.xml"/><Relationship Id="rId70" Type="http://schemas.openxmlformats.org/officeDocument/2006/relationships/customXml" Target="../ink/ink984.xml"/><Relationship Id="rId75" Type="http://schemas.openxmlformats.org/officeDocument/2006/relationships/image" Target="../media/image943.png"/><Relationship Id="rId83" Type="http://schemas.openxmlformats.org/officeDocument/2006/relationships/image" Target="../media/image947.png"/><Relationship Id="rId88" Type="http://schemas.openxmlformats.org/officeDocument/2006/relationships/customXml" Target="../ink/ink993.xml"/><Relationship Id="rId91" Type="http://schemas.openxmlformats.org/officeDocument/2006/relationships/image" Target="../media/image95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52.xml"/><Relationship Id="rId15" Type="http://schemas.openxmlformats.org/officeDocument/2006/relationships/image" Target="../media/image913.png"/><Relationship Id="rId23" Type="http://schemas.openxmlformats.org/officeDocument/2006/relationships/image" Target="../media/image917.png"/><Relationship Id="rId28" Type="http://schemas.openxmlformats.org/officeDocument/2006/relationships/customXml" Target="../ink/ink963.xml"/><Relationship Id="rId36" Type="http://schemas.openxmlformats.org/officeDocument/2006/relationships/customXml" Target="../ink/ink967.xml"/><Relationship Id="rId49" Type="http://schemas.openxmlformats.org/officeDocument/2006/relationships/image" Target="../media/image930.png"/><Relationship Id="rId57" Type="http://schemas.openxmlformats.org/officeDocument/2006/relationships/image" Target="../media/image934.png"/><Relationship Id="rId10" Type="http://schemas.openxmlformats.org/officeDocument/2006/relationships/customXml" Target="../ink/ink954.xml"/><Relationship Id="rId31" Type="http://schemas.openxmlformats.org/officeDocument/2006/relationships/image" Target="../media/image921.png"/><Relationship Id="rId44" Type="http://schemas.openxmlformats.org/officeDocument/2006/relationships/customXml" Target="../ink/ink971.xml"/><Relationship Id="rId52" Type="http://schemas.openxmlformats.org/officeDocument/2006/relationships/customXml" Target="../ink/ink975.xml"/><Relationship Id="rId60" Type="http://schemas.openxmlformats.org/officeDocument/2006/relationships/customXml" Target="../ink/ink979.xml"/><Relationship Id="rId65" Type="http://schemas.openxmlformats.org/officeDocument/2006/relationships/image" Target="../media/image938.png"/><Relationship Id="rId73" Type="http://schemas.openxmlformats.org/officeDocument/2006/relationships/image" Target="../media/image942.png"/><Relationship Id="rId78" Type="http://schemas.openxmlformats.org/officeDocument/2006/relationships/customXml" Target="../ink/ink988.xml"/><Relationship Id="rId81" Type="http://schemas.openxmlformats.org/officeDocument/2006/relationships/image" Target="../media/image946.png"/><Relationship Id="rId86" Type="http://schemas.openxmlformats.org/officeDocument/2006/relationships/customXml" Target="../ink/ink992.xml"/><Relationship Id="rId94" Type="http://schemas.openxmlformats.org/officeDocument/2006/relationships/customXml" Target="../ink/ink996.xml"/><Relationship Id="rId4" Type="http://schemas.openxmlformats.org/officeDocument/2006/relationships/customXml" Target="../ink/ink951.xml"/><Relationship Id="rId9" Type="http://schemas.openxmlformats.org/officeDocument/2006/relationships/image" Target="../media/image910.png"/><Relationship Id="rId13" Type="http://schemas.openxmlformats.org/officeDocument/2006/relationships/image" Target="../media/image912.png"/><Relationship Id="rId18" Type="http://schemas.openxmlformats.org/officeDocument/2006/relationships/customXml" Target="../ink/ink958.xml"/><Relationship Id="rId39" Type="http://schemas.openxmlformats.org/officeDocument/2006/relationships/image" Target="../media/image925.png"/><Relationship Id="rId34" Type="http://schemas.openxmlformats.org/officeDocument/2006/relationships/customXml" Target="../ink/ink966.xml"/><Relationship Id="rId50" Type="http://schemas.openxmlformats.org/officeDocument/2006/relationships/customXml" Target="../ink/ink974.xml"/><Relationship Id="rId55" Type="http://schemas.openxmlformats.org/officeDocument/2006/relationships/image" Target="../media/image933.png"/><Relationship Id="rId76" Type="http://schemas.openxmlformats.org/officeDocument/2006/relationships/customXml" Target="../ink/ink987.xml"/><Relationship Id="rId7" Type="http://schemas.openxmlformats.org/officeDocument/2006/relationships/image" Target="../media/image909.png"/><Relationship Id="rId71" Type="http://schemas.openxmlformats.org/officeDocument/2006/relationships/image" Target="../media/image941.png"/><Relationship Id="rId92" Type="http://schemas.openxmlformats.org/officeDocument/2006/relationships/customXml" Target="../ink/ink995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920.png"/><Relationship Id="rId24" Type="http://schemas.openxmlformats.org/officeDocument/2006/relationships/customXml" Target="../ink/ink961.xml"/><Relationship Id="rId40" Type="http://schemas.openxmlformats.org/officeDocument/2006/relationships/customXml" Target="../ink/ink969.xml"/><Relationship Id="rId45" Type="http://schemas.openxmlformats.org/officeDocument/2006/relationships/image" Target="../media/image928.png"/><Relationship Id="rId66" Type="http://schemas.openxmlformats.org/officeDocument/2006/relationships/customXml" Target="../ink/ink982.xml"/><Relationship Id="rId87" Type="http://schemas.openxmlformats.org/officeDocument/2006/relationships/image" Target="../media/image949.png"/><Relationship Id="rId61" Type="http://schemas.openxmlformats.org/officeDocument/2006/relationships/image" Target="../media/image936.png"/><Relationship Id="rId82" Type="http://schemas.openxmlformats.org/officeDocument/2006/relationships/customXml" Target="../ink/ink990.xml"/><Relationship Id="rId19" Type="http://schemas.openxmlformats.org/officeDocument/2006/relationships/image" Target="../media/image915.png"/><Relationship Id="rId14" Type="http://schemas.openxmlformats.org/officeDocument/2006/relationships/customXml" Target="../ink/ink956.xml"/><Relationship Id="rId30" Type="http://schemas.openxmlformats.org/officeDocument/2006/relationships/customXml" Target="../ink/ink964.xml"/><Relationship Id="rId35" Type="http://schemas.openxmlformats.org/officeDocument/2006/relationships/image" Target="../media/image923.png"/><Relationship Id="rId56" Type="http://schemas.openxmlformats.org/officeDocument/2006/relationships/customXml" Target="../ink/ink977.xml"/><Relationship Id="rId77" Type="http://schemas.openxmlformats.org/officeDocument/2006/relationships/image" Target="../media/image9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4660936-E158-5076-2DD6-322E300D846A}"/>
                  </a:ext>
                </a:extLst>
              </p14:cNvPr>
              <p14:cNvContentPartPr/>
              <p14:nvPr/>
            </p14:nvContentPartPr>
            <p14:xfrm>
              <a:off x="10164034" y="772106"/>
              <a:ext cx="439920" cy="191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4660936-E158-5076-2DD6-322E300D84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5394" y="763466"/>
                <a:ext cx="4575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4E1C87D-C61F-4422-BDBE-41A2BA6B6226}"/>
                  </a:ext>
                </a:extLst>
              </p14:cNvPr>
              <p14:cNvContentPartPr/>
              <p14:nvPr/>
            </p14:nvContentPartPr>
            <p14:xfrm>
              <a:off x="10024714" y="2220746"/>
              <a:ext cx="949680" cy="3553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4E1C87D-C61F-4422-BDBE-41A2BA6B62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15714" y="2212106"/>
                <a:ext cx="967320" cy="37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4DF918F-57CD-2C71-29A9-759A691C76C5}"/>
              </a:ext>
            </a:extLst>
          </p:cNvPr>
          <p:cNvGrpSpPr/>
          <p:nvPr/>
        </p:nvGrpSpPr>
        <p:grpSpPr>
          <a:xfrm>
            <a:off x="623613" y="2437413"/>
            <a:ext cx="129240" cy="176040"/>
            <a:chOff x="623613" y="2437413"/>
            <a:chExt cx="12924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D2339D-9719-5947-7D7B-8303593F1DF4}"/>
                    </a:ext>
                  </a:extLst>
                </p14:cNvPr>
                <p14:cNvContentPartPr/>
                <p14:nvPr/>
              </p14:nvContentPartPr>
              <p14:xfrm>
                <a:off x="623613" y="2437413"/>
                <a:ext cx="127440" cy="160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D2339D-9719-5947-7D7B-8303593F1D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4973" y="2428413"/>
                  <a:ext cx="145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B82D69-051E-3FBE-4F4B-1ACA087C82D0}"/>
                    </a:ext>
                  </a:extLst>
                </p14:cNvPr>
                <p14:cNvContentPartPr/>
                <p14:nvPr/>
              </p14:nvContentPartPr>
              <p14:xfrm>
                <a:off x="637653" y="2521653"/>
                <a:ext cx="115200" cy="91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B82D69-051E-3FBE-4F4B-1ACA087C82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9013" y="2512653"/>
                  <a:ext cx="1328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5D58F17-6E88-C798-3722-C81AE544F29A}"/>
              </a:ext>
            </a:extLst>
          </p:cNvPr>
          <p:cNvGrpSpPr/>
          <p:nvPr/>
        </p:nvGrpSpPr>
        <p:grpSpPr>
          <a:xfrm>
            <a:off x="521733" y="2957973"/>
            <a:ext cx="159480" cy="150480"/>
            <a:chOff x="521733" y="2957973"/>
            <a:chExt cx="15948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2569DB9-6136-DCDE-8BEE-B1256215F4FD}"/>
                    </a:ext>
                  </a:extLst>
                </p14:cNvPr>
                <p14:cNvContentPartPr/>
                <p14:nvPr/>
              </p14:nvContentPartPr>
              <p14:xfrm>
                <a:off x="521733" y="2978493"/>
                <a:ext cx="146160" cy="87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2569DB9-6136-DCDE-8BEE-B1256215F4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2733" y="2969853"/>
                  <a:ext cx="163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755937C-0975-09B2-0E1C-79078D3637C2}"/>
                    </a:ext>
                  </a:extLst>
                </p14:cNvPr>
                <p14:cNvContentPartPr/>
                <p14:nvPr/>
              </p14:nvContentPartPr>
              <p14:xfrm>
                <a:off x="550893" y="2957973"/>
                <a:ext cx="130320" cy="150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755937C-0975-09B2-0E1C-79078D3637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2253" y="2948973"/>
                  <a:ext cx="147960" cy="16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653143" y="104181"/>
            <a:ext cx="11538857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903" b="1">
                <a:solidFill>
                  <a:sysClr val="windowText" lastClr="000000"/>
                </a:solidFill>
              </a:rPr>
              <a:t>Financial markets interventions of the ECB since 2015 without PEPP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45311" y="6175744"/>
            <a:ext cx="8426841" cy="359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altLang="de-DE" sz="1089" dirty="0">
                <a:ea typeface="ＭＳ Ｐゴシック" pitchFamily="34" charset="-128"/>
              </a:rPr>
              <a:t>Source: ECB, Asset Purchase Program </a:t>
            </a:r>
          </a:p>
          <a:p>
            <a:r>
              <a:rPr lang="de-DE" sz="1100" dirty="0">
                <a:hlinkClick r:id="rId3"/>
              </a:rPr>
              <a:t>https://www.ecb.europa.eu/mopo/implement/omt/html/index.en.html</a:t>
            </a:r>
            <a:endParaRPr lang="en-GB" altLang="de-DE" sz="1089" dirty="0">
              <a:ea typeface="ＭＳ Ｐゴシック" pitchFamily="34" charset="-128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E1B2C3C-8D1B-4423-819D-C97BC6D085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45A31A-779C-524C-BC3C-3CDE325A0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371" y="831692"/>
            <a:ext cx="7158731" cy="53187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A656C1FE-6ABB-FB95-06E5-FEDD0A175D41}"/>
                  </a:ext>
                </a:extLst>
              </p14:cNvPr>
              <p14:cNvContentPartPr/>
              <p14:nvPr/>
            </p14:nvContentPartPr>
            <p14:xfrm>
              <a:off x="8547515" y="1045828"/>
              <a:ext cx="1494360" cy="3078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A656C1FE-6ABB-FB95-06E5-FEDD0A175D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8515" y="1036828"/>
                <a:ext cx="15120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662299E6-AD74-9C90-8D86-67111AC6E5F2}"/>
                  </a:ext>
                </a:extLst>
              </p14:cNvPr>
              <p14:cNvContentPartPr/>
              <p14:nvPr/>
            </p14:nvContentPartPr>
            <p14:xfrm>
              <a:off x="1814435" y="921628"/>
              <a:ext cx="265680" cy="2844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662299E6-AD74-9C90-8D86-67111AC6E5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5795" y="912628"/>
                <a:ext cx="283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D7269BC5-B20F-137B-E1CC-564493232C64}"/>
                  </a:ext>
                </a:extLst>
              </p14:cNvPr>
              <p14:cNvContentPartPr/>
              <p14:nvPr/>
            </p14:nvContentPartPr>
            <p14:xfrm>
              <a:off x="2024675" y="839188"/>
              <a:ext cx="169200" cy="1753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D7269BC5-B20F-137B-E1CC-564493232C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5675" y="830188"/>
                <a:ext cx="186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044BAFA7-D29D-97BB-4149-ED1DAAD74779}"/>
                  </a:ext>
                </a:extLst>
              </p14:cNvPr>
              <p14:cNvContentPartPr/>
              <p14:nvPr/>
            </p14:nvContentPartPr>
            <p14:xfrm>
              <a:off x="2399435" y="839548"/>
              <a:ext cx="362520" cy="14508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044BAFA7-D29D-97BB-4149-ED1DAAD747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90435" y="830548"/>
                <a:ext cx="3801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2F6AB853-0F55-80D2-B79D-DCA6CCF39B06}"/>
                  </a:ext>
                </a:extLst>
              </p14:cNvPr>
              <p14:cNvContentPartPr/>
              <p14:nvPr/>
            </p14:nvContentPartPr>
            <p14:xfrm>
              <a:off x="2939075" y="845308"/>
              <a:ext cx="331920" cy="12528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2F6AB853-0F55-80D2-B79D-DCA6CCF39B0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0075" y="836308"/>
                <a:ext cx="3495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7A765B97-008B-E4B5-8763-FE27BFD162CA}"/>
                  </a:ext>
                </a:extLst>
              </p14:cNvPr>
              <p14:cNvContentPartPr/>
              <p14:nvPr/>
            </p14:nvContentPartPr>
            <p14:xfrm>
              <a:off x="3554675" y="759268"/>
              <a:ext cx="130680" cy="2383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7A765B97-008B-E4B5-8763-FE27BFD162C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46035" y="750628"/>
                <a:ext cx="148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6BFF8083-4504-F7D9-91AC-81E104E16843}"/>
                  </a:ext>
                </a:extLst>
              </p14:cNvPr>
              <p14:cNvContentPartPr/>
              <p14:nvPr/>
            </p14:nvContentPartPr>
            <p14:xfrm>
              <a:off x="3749795" y="869068"/>
              <a:ext cx="100800" cy="1285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6BFF8083-4504-F7D9-91AC-81E104E168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41155" y="860068"/>
                <a:ext cx="118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4DAB4F2D-4176-D283-ABA6-2170E7011FCE}"/>
                  </a:ext>
                </a:extLst>
              </p14:cNvPr>
              <p14:cNvContentPartPr/>
              <p14:nvPr/>
            </p14:nvContentPartPr>
            <p14:xfrm>
              <a:off x="3946355" y="754588"/>
              <a:ext cx="51840" cy="2545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4DAB4F2D-4176-D283-ABA6-2170E7011F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37715" y="745588"/>
                <a:ext cx="694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25FFD913-E8AE-A73F-CCC8-18F8E3E5C3B4}"/>
                  </a:ext>
                </a:extLst>
              </p14:cNvPr>
              <p14:cNvContentPartPr/>
              <p14:nvPr/>
            </p14:nvContentPartPr>
            <p14:xfrm>
              <a:off x="4075595" y="772948"/>
              <a:ext cx="474480" cy="19044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25FFD913-E8AE-A73F-CCC8-18F8E3E5C3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66955" y="763948"/>
                <a:ext cx="492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DB6DD657-4D32-8027-2336-F36607B8D880}"/>
                  </a:ext>
                </a:extLst>
              </p14:cNvPr>
              <p14:cNvContentPartPr/>
              <p14:nvPr/>
            </p14:nvContentPartPr>
            <p14:xfrm>
              <a:off x="4458995" y="775468"/>
              <a:ext cx="41760" cy="3456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DB6DD657-4D32-8027-2336-F36607B8D88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50355" y="766828"/>
                <a:ext cx="594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CA34E40-9640-D7CA-B70C-91403B8EB49E}"/>
                  </a:ext>
                </a:extLst>
              </p14:cNvPr>
              <p14:cNvContentPartPr/>
              <p14:nvPr/>
            </p14:nvContentPartPr>
            <p14:xfrm>
              <a:off x="4600835" y="844948"/>
              <a:ext cx="183240" cy="3362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CA34E40-9640-D7CA-B70C-91403B8EB49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92195" y="835948"/>
                <a:ext cx="200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1A0FBAE7-F3CD-F814-D8CA-69A4F3C2B12B}"/>
                  </a:ext>
                </a:extLst>
              </p14:cNvPr>
              <p14:cNvContentPartPr/>
              <p14:nvPr/>
            </p14:nvContentPartPr>
            <p14:xfrm>
              <a:off x="2206835" y="1388908"/>
              <a:ext cx="533520" cy="14112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1A0FBAE7-F3CD-F814-D8CA-69A4F3C2B12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98195" y="1380268"/>
                <a:ext cx="5511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F6A95C52-3614-B180-A838-B39CD87B1D37}"/>
                  </a:ext>
                </a:extLst>
              </p14:cNvPr>
              <p14:cNvContentPartPr/>
              <p14:nvPr/>
            </p14:nvContentPartPr>
            <p14:xfrm>
              <a:off x="2999555" y="1423468"/>
              <a:ext cx="527400" cy="1148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F6A95C52-3614-B180-A838-B39CD87B1D3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90915" y="1414828"/>
                <a:ext cx="5450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D2269C49-FEFE-D874-66D3-0F3B123C0C1C}"/>
                  </a:ext>
                </a:extLst>
              </p14:cNvPr>
              <p14:cNvContentPartPr/>
              <p14:nvPr/>
            </p14:nvContentPartPr>
            <p14:xfrm>
              <a:off x="3793715" y="1281268"/>
              <a:ext cx="219600" cy="25344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D2269C49-FEFE-D874-66D3-0F3B123C0C1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85075" y="1272268"/>
                <a:ext cx="237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F45297E5-948B-6A5B-CA1F-23E9E65CC1B8}"/>
                  </a:ext>
                </a:extLst>
              </p14:cNvPr>
              <p14:cNvContentPartPr/>
              <p14:nvPr/>
            </p14:nvContentPartPr>
            <p14:xfrm>
              <a:off x="3785075" y="1290268"/>
              <a:ext cx="225360" cy="2340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F45297E5-948B-6A5B-CA1F-23E9E65CC1B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76435" y="1281628"/>
                <a:ext cx="2430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2F7E068B-BEC1-76EF-1A77-58754F1C619E}"/>
                  </a:ext>
                </a:extLst>
              </p14:cNvPr>
              <p14:cNvContentPartPr/>
              <p14:nvPr/>
            </p14:nvContentPartPr>
            <p14:xfrm>
              <a:off x="4034915" y="1390348"/>
              <a:ext cx="115560" cy="14184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2F7E068B-BEC1-76EF-1A77-58754F1C619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026275" y="1381708"/>
                <a:ext cx="1332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046785DE-99DF-14B0-35FF-AD0F15C58AD6}"/>
                  </a:ext>
                </a:extLst>
              </p14:cNvPr>
              <p14:cNvContentPartPr/>
              <p14:nvPr/>
            </p14:nvContentPartPr>
            <p14:xfrm>
              <a:off x="4149395" y="1364428"/>
              <a:ext cx="159480" cy="29484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046785DE-99DF-14B0-35FF-AD0F15C58AD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40755" y="1355788"/>
                <a:ext cx="17712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704B1868-B36C-CBA8-B77B-32243ABA9B5E}"/>
                  </a:ext>
                </a:extLst>
              </p14:cNvPr>
              <p14:cNvContentPartPr/>
              <p14:nvPr/>
            </p14:nvContentPartPr>
            <p14:xfrm>
              <a:off x="4302035" y="1296748"/>
              <a:ext cx="193320" cy="2347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704B1868-B36C-CBA8-B77B-32243ABA9B5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93035" y="1288108"/>
                <a:ext cx="210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4AC9F0C0-5140-5DB5-EF78-E06D3D19CD1A}"/>
                  </a:ext>
                </a:extLst>
              </p14:cNvPr>
              <p14:cNvContentPartPr/>
              <p14:nvPr/>
            </p14:nvContentPartPr>
            <p14:xfrm>
              <a:off x="1768355" y="1002628"/>
              <a:ext cx="6504480" cy="48765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4AC9F0C0-5140-5DB5-EF78-E06D3D19CD1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59355" y="993988"/>
                <a:ext cx="6522120" cy="489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C5FA43E1-FF08-ABC8-FDCB-1D7A19ED7EAB}"/>
              </a:ext>
            </a:extLst>
          </p:cNvPr>
          <p:cNvGrpSpPr/>
          <p:nvPr/>
        </p:nvGrpSpPr>
        <p:grpSpPr>
          <a:xfrm>
            <a:off x="7935515" y="702748"/>
            <a:ext cx="4086360" cy="3501360"/>
            <a:chOff x="7935515" y="702748"/>
            <a:chExt cx="4086360" cy="350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788EA63-EA24-CED0-1056-6F20724CE9B6}"/>
                    </a:ext>
                  </a:extLst>
                </p14:cNvPr>
                <p14:cNvContentPartPr/>
                <p14:nvPr/>
              </p14:nvContentPartPr>
              <p14:xfrm>
                <a:off x="8059715" y="1168228"/>
                <a:ext cx="370440" cy="214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788EA63-EA24-CED0-1056-6F20724CE9B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51075" y="1159588"/>
                  <a:ext cx="388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360832F-F534-6DEC-4A48-28F9B5B58304}"/>
                    </a:ext>
                  </a:extLst>
                </p14:cNvPr>
                <p14:cNvContentPartPr/>
                <p14:nvPr/>
              </p14:nvContentPartPr>
              <p14:xfrm>
                <a:off x="7935515" y="1221148"/>
                <a:ext cx="285840" cy="275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360832F-F534-6DEC-4A48-28F9B5B5830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26875" y="1212508"/>
                  <a:ext cx="303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6A578F8-F8DD-1C6C-5DBD-79BAB284563E}"/>
                    </a:ext>
                  </a:extLst>
                </p14:cNvPr>
                <p14:cNvContentPartPr/>
                <p14:nvPr/>
              </p14:nvContentPartPr>
              <p14:xfrm>
                <a:off x="8526275" y="934588"/>
                <a:ext cx="198360" cy="2739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6A578F8-F8DD-1C6C-5DBD-79BAB28456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17275" y="925588"/>
                  <a:ext cx="216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93F4193-C126-39A6-CA62-65246DCDE98D}"/>
                    </a:ext>
                  </a:extLst>
                </p14:cNvPr>
                <p14:cNvContentPartPr/>
                <p14:nvPr/>
              </p14:nvContentPartPr>
              <p14:xfrm>
                <a:off x="8804915" y="1114948"/>
                <a:ext cx="17280" cy="166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93F4193-C126-39A6-CA62-65246DCDE9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95915" y="1105948"/>
                  <a:ext cx="34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0130C1D-1568-40A2-9255-A66BBF9F75CE}"/>
                    </a:ext>
                  </a:extLst>
                </p14:cNvPr>
                <p14:cNvContentPartPr/>
                <p14:nvPr/>
              </p14:nvContentPartPr>
              <p14:xfrm>
                <a:off x="8865395" y="950068"/>
                <a:ext cx="136440" cy="205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0130C1D-1568-40A2-9255-A66BBF9F75C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56395" y="941428"/>
                  <a:ext cx="154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7D49524-EB4F-9DE1-3E00-B33D5BAEE2F7}"/>
                    </a:ext>
                  </a:extLst>
                </p14:cNvPr>
                <p14:cNvContentPartPr/>
                <p14:nvPr/>
              </p14:nvContentPartPr>
              <p14:xfrm>
                <a:off x="8911115" y="885628"/>
                <a:ext cx="102960" cy="46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7D49524-EB4F-9DE1-3E00-B33D5BAEE2F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02115" y="876988"/>
                  <a:ext cx="120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95B30C9-5E02-902D-F074-E83B0FFBBC70}"/>
                    </a:ext>
                  </a:extLst>
                </p14:cNvPr>
                <p14:cNvContentPartPr/>
                <p14:nvPr/>
              </p14:nvContentPartPr>
              <p14:xfrm>
                <a:off x="9205955" y="861508"/>
                <a:ext cx="37440" cy="228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95B30C9-5E02-902D-F074-E83B0FFBBC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96955" y="852508"/>
                  <a:ext cx="55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E24918D-F7AB-E4C9-C47A-F81E2F2AAD9D}"/>
                    </a:ext>
                  </a:extLst>
                </p14:cNvPr>
                <p14:cNvContentPartPr/>
                <p14:nvPr/>
              </p14:nvContentPartPr>
              <p14:xfrm>
                <a:off x="9099035" y="842068"/>
                <a:ext cx="178920" cy="178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E24918D-F7AB-E4C9-C47A-F81E2F2AAD9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90035" y="833428"/>
                  <a:ext cx="196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36C553E-4F98-DADD-2E30-D7440648ECC0}"/>
                    </a:ext>
                  </a:extLst>
                </p14:cNvPr>
                <p14:cNvContentPartPr/>
                <p14:nvPr/>
              </p14:nvContentPartPr>
              <p14:xfrm>
                <a:off x="9310715" y="938548"/>
                <a:ext cx="22680" cy="106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36C553E-4F98-DADD-2E30-D7440648ECC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01715" y="929908"/>
                  <a:ext cx="40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218385D-17F7-F4F2-6E85-1155555F1D09}"/>
                    </a:ext>
                  </a:extLst>
                </p14:cNvPr>
                <p14:cNvContentPartPr/>
                <p14:nvPr/>
              </p14:nvContentPartPr>
              <p14:xfrm>
                <a:off x="9181835" y="869788"/>
                <a:ext cx="39960" cy="224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218385D-17F7-F4F2-6E85-1155555F1D0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72835" y="860788"/>
                  <a:ext cx="57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2A98233-843A-A18D-182A-F5F088D2E7BA}"/>
                    </a:ext>
                  </a:extLst>
                </p14:cNvPr>
                <p14:cNvContentPartPr/>
                <p14:nvPr/>
              </p14:nvContentPartPr>
              <p14:xfrm>
                <a:off x="9016595" y="843868"/>
                <a:ext cx="242280" cy="98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2A98233-843A-A18D-182A-F5F088D2E7B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07595" y="835228"/>
                  <a:ext cx="259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25C3724-744E-A8B7-68AA-9BE1A25B9AB0}"/>
                    </a:ext>
                  </a:extLst>
                </p14:cNvPr>
                <p14:cNvContentPartPr/>
                <p14:nvPr/>
              </p14:nvContentPartPr>
              <p14:xfrm>
                <a:off x="9311435" y="905788"/>
                <a:ext cx="173520" cy="155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25C3724-744E-A8B7-68AA-9BE1A25B9AB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02795" y="897148"/>
                  <a:ext cx="191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6612D9E-2739-F059-B124-0B4041801821}"/>
                    </a:ext>
                  </a:extLst>
                </p14:cNvPr>
                <p14:cNvContentPartPr/>
                <p14:nvPr/>
              </p14:nvContentPartPr>
              <p14:xfrm>
                <a:off x="9420875" y="778348"/>
                <a:ext cx="120600" cy="255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6612D9E-2739-F059-B124-0B404180182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11875" y="769348"/>
                  <a:ext cx="1382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F1A50F0-C339-D074-191A-107C0D30DC67}"/>
                    </a:ext>
                  </a:extLst>
                </p14:cNvPr>
                <p14:cNvContentPartPr/>
                <p14:nvPr/>
              </p14:nvContentPartPr>
              <p14:xfrm>
                <a:off x="9622115" y="989668"/>
                <a:ext cx="18000" cy="29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F1A50F0-C339-D074-191A-107C0D30DC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13115" y="981028"/>
                  <a:ext cx="35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AA5EE68-434D-72AE-FEE9-6D897F19A5FD}"/>
                    </a:ext>
                  </a:extLst>
                </p14:cNvPr>
                <p14:cNvContentPartPr/>
                <p14:nvPr/>
              </p14:nvContentPartPr>
              <p14:xfrm>
                <a:off x="9865115" y="793828"/>
                <a:ext cx="178200" cy="181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AA5EE68-434D-72AE-FEE9-6D897F19A5F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56475" y="784828"/>
                  <a:ext cx="195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00C280B-EE40-6A9C-5978-F1A93F8DD525}"/>
                    </a:ext>
                  </a:extLst>
                </p14:cNvPr>
                <p14:cNvContentPartPr/>
                <p14:nvPr/>
              </p14:nvContentPartPr>
              <p14:xfrm>
                <a:off x="9745235" y="851068"/>
                <a:ext cx="300240" cy="79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00C280B-EE40-6A9C-5978-F1A93F8DD5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36595" y="842428"/>
                  <a:ext cx="317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0104A75-2F84-7086-930C-61585E620078}"/>
                    </a:ext>
                  </a:extLst>
                </p14:cNvPr>
                <p14:cNvContentPartPr/>
                <p14:nvPr/>
              </p14:nvContentPartPr>
              <p14:xfrm>
                <a:off x="9767555" y="881668"/>
                <a:ext cx="272160" cy="105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0104A75-2F84-7086-930C-61585E62007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58555" y="873028"/>
                  <a:ext cx="289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97E04D8-4F45-AE3A-6616-2228D5C8B730}"/>
                    </a:ext>
                  </a:extLst>
                </p14:cNvPr>
                <p14:cNvContentPartPr/>
                <p14:nvPr/>
              </p14:nvContentPartPr>
              <p14:xfrm>
                <a:off x="8304155" y="1548028"/>
                <a:ext cx="271800" cy="111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97E04D8-4F45-AE3A-6616-2228D5C8B73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95155" y="1539028"/>
                  <a:ext cx="289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942D9B6-A273-485E-65A6-152A7178D6BD}"/>
                    </a:ext>
                  </a:extLst>
                </p14:cNvPr>
                <p14:cNvContentPartPr/>
                <p14:nvPr/>
              </p14:nvContentPartPr>
              <p14:xfrm>
                <a:off x="8562275" y="1483228"/>
                <a:ext cx="149400" cy="136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942D9B6-A273-485E-65A6-152A7178D6B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53635" y="1474588"/>
                  <a:ext cx="167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8DF6EC1-B292-F617-8F4C-A6508B74DA56}"/>
                    </a:ext>
                  </a:extLst>
                </p14:cNvPr>
                <p14:cNvContentPartPr/>
                <p14:nvPr/>
              </p14:nvContentPartPr>
              <p14:xfrm>
                <a:off x="8936315" y="1361188"/>
                <a:ext cx="119160" cy="213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8DF6EC1-B292-F617-8F4C-A6508B74DA5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27315" y="1352188"/>
                  <a:ext cx="136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D7BDFDE-DEFD-F588-8C35-DC27BBE362C5}"/>
                    </a:ext>
                  </a:extLst>
                </p14:cNvPr>
                <p14:cNvContentPartPr/>
                <p14:nvPr/>
              </p14:nvContentPartPr>
              <p14:xfrm>
                <a:off x="9171395" y="1362988"/>
                <a:ext cx="20880" cy="164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D7BDFDE-DEFD-F588-8C35-DC27BBE362C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62395" y="1353988"/>
                  <a:ext cx="38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0E9F60C-4559-4DE0-91A5-E3391CFC92C5}"/>
                    </a:ext>
                  </a:extLst>
                </p14:cNvPr>
                <p14:cNvContentPartPr/>
                <p14:nvPr/>
              </p14:nvContentPartPr>
              <p14:xfrm>
                <a:off x="9089675" y="1348948"/>
                <a:ext cx="182880" cy="191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0E9F60C-4559-4DE0-91A5-E3391CFC92C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80675" y="1339948"/>
                  <a:ext cx="200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10F1F12-0A50-FF82-9E57-9393F2AFE86A}"/>
                    </a:ext>
                  </a:extLst>
                </p14:cNvPr>
                <p14:cNvContentPartPr/>
                <p14:nvPr/>
              </p14:nvContentPartPr>
              <p14:xfrm>
                <a:off x="9325475" y="1289548"/>
                <a:ext cx="18720" cy="210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10F1F12-0A50-FF82-9E57-9393F2AFE86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16835" y="1280908"/>
                  <a:ext cx="36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5281265-0C7C-5CAD-746E-C284A8FA4E41}"/>
                    </a:ext>
                  </a:extLst>
                </p14:cNvPr>
                <p14:cNvContentPartPr/>
                <p14:nvPr/>
              </p14:nvContentPartPr>
              <p14:xfrm>
                <a:off x="9253115" y="1275148"/>
                <a:ext cx="189720" cy="108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5281265-0C7C-5CAD-746E-C284A8FA4E4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44475" y="1266148"/>
                  <a:ext cx="207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B94EAB5-9FF1-60A9-5D5D-90EA14B96EAA}"/>
                    </a:ext>
                  </a:extLst>
                </p14:cNvPr>
                <p14:cNvContentPartPr/>
                <p14:nvPr/>
              </p14:nvContentPartPr>
              <p14:xfrm>
                <a:off x="9648755" y="1230148"/>
                <a:ext cx="133920" cy="156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B94EAB5-9FF1-60A9-5D5D-90EA14B96EA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39755" y="1221148"/>
                  <a:ext cx="151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CBE1B5B-457D-6921-10CD-8E52A5CAE259}"/>
                    </a:ext>
                  </a:extLst>
                </p14:cNvPr>
                <p14:cNvContentPartPr/>
                <p14:nvPr/>
              </p14:nvContentPartPr>
              <p14:xfrm>
                <a:off x="9556955" y="1288108"/>
                <a:ext cx="214200" cy="36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CBE1B5B-457D-6921-10CD-8E52A5CAE25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47955" y="1279108"/>
                  <a:ext cx="231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EF14285-A656-D2B3-4EA4-565F841D08FD}"/>
                    </a:ext>
                  </a:extLst>
                </p14:cNvPr>
                <p14:cNvContentPartPr/>
                <p14:nvPr/>
              </p14:nvContentPartPr>
              <p14:xfrm>
                <a:off x="9564515" y="1235188"/>
                <a:ext cx="424080" cy="150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EF14285-A656-D2B3-4EA4-565F841D08F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55875" y="1226188"/>
                  <a:ext cx="441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C72E9DC-7C5E-A77B-BCA8-9E5FEA804B82}"/>
                    </a:ext>
                  </a:extLst>
                </p14:cNvPr>
                <p14:cNvContentPartPr/>
                <p14:nvPr/>
              </p14:nvContentPartPr>
              <p14:xfrm>
                <a:off x="10021355" y="1115308"/>
                <a:ext cx="167760" cy="180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C72E9DC-7C5E-A77B-BCA8-9E5FEA804B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12715" y="1106668"/>
                  <a:ext cx="185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293EE2C-AB6E-F207-58AE-534F968EA52D}"/>
                    </a:ext>
                  </a:extLst>
                </p14:cNvPr>
                <p14:cNvContentPartPr/>
                <p14:nvPr/>
              </p14:nvContentPartPr>
              <p14:xfrm>
                <a:off x="10207835" y="1158868"/>
                <a:ext cx="69120" cy="79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293EE2C-AB6E-F207-58AE-534F968EA52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98835" y="1150228"/>
                  <a:ext cx="86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6300CB6-0008-46AA-0D53-C3246BD1C1F2}"/>
                    </a:ext>
                  </a:extLst>
                </p14:cNvPr>
                <p14:cNvContentPartPr/>
                <p14:nvPr/>
              </p14:nvContentPartPr>
              <p14:xfrm>
                <a:off x="10435355" y="1077868"/>
                <a:ext cx="195840" cy="113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6300CB6-0008-46AA-0D53-C3246BD1C1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26355" y="1068868"/>
                  <a:ext cx="213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4399337-1874-3FD9-D140-387F297C5F0E}"/>
                    </a:ext>
                  </a:extLst>
                </p14:cNvPr>
                <p14:cNvContentPartPr/>
                <p14:nvPr/>
              </p14:nvContentPartPr>
              <p14:xfrm>
                <a:off x="10245635" y="1143028"/>
                <a:ext cx="112320" cy="108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4399337-1874-3FD9-D140-387F297C5F0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36995" y="1134028"/>
                  <a:ext cx="129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8D19A9A-E538-DB04-8736-2883138A6213}"/>
                    </a:ext>
                  </a:extLst>
                </p14:cNvPr>
                <p14:cNvContentPartPr/>
                <p14:nvPr/>
              </p14:nvContentPartPr>
              <p14:xfrm>
                <a:off x="10775915" y="977068"/>
                <a:ext cx="215640" cy="132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8D19A9A-E538-DB04-8736-2883138A621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67275" y="968428"/>
                  <a:ext cx="233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58E4881-42F6-9AC6-83C2-BB914AA0D647}"/>
                    </a:ext>
                  </a:extLst>
                </p14:cNvPr>
                <p14:cNvContentPartPr/>
                <p14:nvPr/>
              </p14:nvContentPartPr>
              <p14:xfrm>
                <a:off x="11107475" y="859708"/>
                <a:ext cx="105480" cy="205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58E4881-42F6-9AC6-83C2-BB914AA0D64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98835" y="850708"/>
                  <a:ext cx="123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71910BC-2118-F919-A810-439C03525002}"/>
                    </a:ext>
                  </a:extLst>
                </p14:cNvPr>
                <p14:cNvContentPartPr/>
                <p14:nvPr/>
              </p14:nvContentPartPr>
              <p14:xfrm>
                <a:off x="11255435" y="824428"/>
                <a:ext cx="137880" cy="204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71910BC-2118-F919-A810-439C0352500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46435" y="815428"/>
                  <a:ext cx="155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DAEA31E-4375-C4DF-7281-68C7B3AA79DB}"/>
                    </a:ext>
                  </a:extLst>
                </p14:cNvPr>
                <p14:cNvContentPartPr/>
                <p14:nvPr/>
              </p14:nvContentPartPr>
              <p14:xfrm>
                <a:off x="11498435" y="810748"/>
                <a:ext cx="28800" cy="160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DAEA31E-4375-C4DF-7281-68C7B3AA79D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89435" y="802108"/>
                  <a:ext cx="46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79F17A8-67DE-D2CF-FCF5-5F2D2B99A989}"/>
                    </a:ext>
                  </a:extLst>
                </p14:cNvPr>
                <p14:cNvContentPartPr/>
                <p14:nvPr/>
              </p14:nvContentPartPr>
              <p14:xfrm>
                <a:off x="11373155" y="777268"/>
                <a:ext cx="223920" cy="155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79F17A8-67DE-D2CF-FCF5-5F2D2B99A98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64515" y="768268"/>
                  <a:ext cx="241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98E06E6-891D-A754-E81B-8F44125CEE8F}"/>
                    </a:ext>
                  </a:extLst>
                </p14:cNvPr>
                <p14:cNvContentPartPr/>
                <p14:nvPr/>
              </p14:nvContentPartPr>
              <p14:xfrm>
                <a:off x="11568275" y="849268"/>
                <a:ext cx="28080" cy="81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98E06E6-891D-A754-E81B-8F44125CEE8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59275" y="840628"/>
                  <a:ext cx="45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7A125D6-E0D1-7A63-DB70-C6ED2D832273}"/>
                    </a:ext>
                  </a:extLst>
                </p14:cNvPr>
                <p14:cNvContentPartPr/>
                <p14:nvPr/>
              </p14:nvContentPartPr>
              <p14:xfrm>
                <a:off x="11448395" y="842788"/>
                <a:ext cx="83160" cy="160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7A125D6-E0D1-7A63-DB70-C6ED2D83227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39755" y="833788"/>
                  <a:ext cx="100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6C2CF13-6EC3-8DA4-38C5-3A4EBC976691}"/>
                    </a:ext>
                  </a:extLst>
                </p14:cNvPr>
                <p14:cNvContentPartPr/>
                <p14:nvPr/>
              </p14:nvContentPartPr>
              <p14:xfrm>
                <a:off x="11400875" y="786628"/>
                <a:ext cx="185400" cy="61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6C2CF13-6EC3-8DA4-38C5-3A4EBC97669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391875" y="777988"/>
                  <a:ext cx="203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CF587D9-7A37-B2F4-9DC2-433DDDF5A029}"/>
                    </a:ext>
                  </a:extLst>
                </p14:cNvPr>
                <p14:cNvContentPartPr/>
                <p14:nvPr/>
              </p14:nvContentPartPr>
              <p14:xfrm>
                <a:off x="11560355" y="861508"/>
                <a:ext cx="45360" cy="108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CF587D9-7A37-B2F4-9DC2-433DDDF5A02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551355" y="852868"/>
                  <a:ext cx="63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4F2338A-2158-4B33-3005-C25C43C0220E}"/>
                    </a:ext>
                  </a:extLst>
                </p14:cNvPr>
                <p14:cNvContentPartPr/>
                <p14:nvPr/>
              </p14:nvContentPartPr>
              <p14:xfrm>
                <a:off x="11652515" y="829468"/>
                <a:ext cx="16200" cy="110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4F2338A-2158-4B33-3005-C25C43C022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643875" y="820468"/>
                  <a:ext cx="33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7D8F77D-6567-7DE3-A4D2-542F0894C98F}"/>
                    </a:ext>
                  </a:extLst>
                </p14:cNvPr>
                <p14:cNvContentPartPr/>
                <p14:nvPr/>
              </p14:nvContentPartPr>
              <p14:xfrm>
                <a:off x="11655395" y="749548"/>
                <a:ext cx="8640" cy="16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7D8F77D-6567-7DE3-A4D2-542F0894C98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646395" y="740908"/>
                  <a:ext cx="26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DF01253-EB55-00EA-97E3-E0C9B502DFB2}"/>
                    </a:ext>
                  </a:extLst>
                </p14:cNvPr>
                <p14:cNvContentPartPr/>
                <p14:nvPr/>
              </p14:nvContentPartPr>
              <p14:xfrm>
                <a:off x="11716595" y="706708"/>
                <a:ext cx="55080" cy="243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DF01253-EB55-00EA-97E3-E0C9B502DFB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707595" y="697708"/>
                  <a:ext cx="72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1AD6025-649F-EE44-A119-EB97B4A5B531}"/>
                    </a:ext>
                  </a:extLst>
                </p14:cNvPr>
                <p14:cNvContentPartPr/>
                <p14:nvPr/>
              </p14:nvContentPartPr>
              <p14:xfrm>
                <a:off x="11827835" y="884188"/>
                <a:ext cx="15840" cy="16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1AD6025-649F-EE44-A119-EB97B4A5B53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818835" y="875188"/>
                  <a:ext cx="33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B155072-0DE1-7FC4-3745-21F018FF6B1B}"/>
                    </a:ext>
                  </a:extLst>
                </p14:cNvPr>
                <p14:cNvContentPartPr/>
                <p14:nvPr/>
              </p14:nvContentPartPr>
              <p14:xfrm>
                <a:off x="11855195" y="702748"/>
                <a:ext cx="166680" cy="142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B155072-0DE1-7FC4-3745-21F018FF6B1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846555" y="694108"/>
                  <a:ext cx="184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CBBEE04-7A11-5919-4F5D-17D08A3B4A59}"/>
                    </a:ext>
                  </a:extLst>
                </p14:cNvPr>
                <p14:cNvContentPartPr/>
                <p14:nvPr/>
              </p14:nvContentPartPr>
              <p14:xfrm>
                <a:off x="11821355" y="787708"/>
                <a:ext cx="195480" cy="46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CBBEE04-7A11-5919-4F5D-17D08A3B4A5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812355" y="778708"/>
                  <a:ext cx="213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D27894-8D43-D446-0126-29E15DA20A18}"/>
                    </a:ext>
                  </a:extLst>
                </p14:cNvPr>
                <p14:cNvContentPartPr/>
                <p14:nvPr/>
              </p14:nvContentPartPr>
              <p14:xfrm>
                <a:off x="8276435" y="1964548"/>
                <a:ext cx="147960" cy="188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D27894-8D43-D446-0126-29E15DA20A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67435" y="1955548"/>
                  <a:ext cx="165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3C74AEC-71C0-A3B0-9345-B6FC972936CA}"/>
                    </a:ext>
                  </a:extLst>
                </p14:cNvPr>
                <p14:cNvContentPartPr/>
                <p14:nvPr/>
              </p14:nvContentPartPr>
              <p14:xfrm>
                <a:off x="8431595" y="1933948"/>
                <a:ext cx="120600" cy="96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3C74AEC-71C0-A3B0-9345-B6FC972936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22955" y="1924948"/>
                  <a:ext cx="138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66EDCA3-9999-2AB3-2F6B-2CE6EF4ABF7E}"/>
                    </a:ext>
                  </a:extLst>
                </p14:cNvPr>
                <p14:cNvContentPartPr/>
                <p14:nvPr/>
              </p14:nvContentPartPr>
              <p14:xfrm>
                <a:off x="8569115" y="1786708"/>
                <a:ext cx="116640" cy="200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66EDCA3-9999-2AB3-2F6B-2CE6EF4ABF7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60475" y="1777708"/>
                  <a:ext cx="134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623922D-6E0D-4610-8E7E-298C5E7F7245}"/>
                    </a:ext>
                  </a:extLst>
                </p14:cNvPr>
                <p14:cNvContentPartPr/>
                <p14:nvPr/>
              </p14:nvContentPartPr>
              <p14:xfrm>
                <a:off x="8727155" y="1763308"/>
                <a:ext cx="162000" cy="172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623922D-6E0D-4610-8E7E-298C5E7F724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18515" y="1754668"/>
                  <a:ext cx="179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71C40D9-FD10-F754-B330-B5E99AB1DDF3}"/>
                    </a:ext>
                  </a:extLst>
                </p14:cNvPr>
                <p14:cNvContentPartPr/>
                <p14:nvPr/>
              </p14:nvContentPartPr>
              <p14:xfrm>
                <a:off x="8945675" y="1787068"/>
                <a:ext cx="93600" cy="102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71C40D9-FD10-F754-B330-B5E99AB1DDF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36675" y="1778428"/>
                  <a:ext cx="111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3681B75-6B2D-7ECF-07E9-E352F441F25F}"/>
                    </a:ext>
                  </a:extLst>
                </p14:cNvPr>
                <p14:cNvContentPartPr/>
                <p14:nvPr/>
              </p14:nvContentPartPr>
              <p14:xfrm>
                <a:off x="9231875" y="1592308"/>
                <a:ext cx="203040" cy="229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3681B75-6B2D-7ECF-07E9-E352F441F25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22875" y="1583308"/>
                  <a:ext cx="220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0F20DA7-4A14-D764-CAC1-A021BBDAFFAE}"/>
                    </a:ext>
                  </a:extLst>
                </p14:cNvPr>
                <p14:cNvContentPartPr/>
                <p14:nvPr/>
              </p14:nvContentPartPr>
              <p14:xfrm>
                <a:off x="9449315" y="1618948"/>
                <a:ext cx="252000" cy="262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0F20DA7-4A14-D764-CAC1-A021BBDAFFA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40315" y="1609948"/>
                  <a:ext cx="269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3751997-0C3F-E916-FD2F-D795C8F67804}"/>
                    </a:ext>
                  </a:extLst>
                </p14:cNvPr>
                <p14:cNvContentPartPr/>
                <p14:nvPr/>
              </p14:nvContentPartPr>
              <p14:xfrm>
                <a:off x="9712835" y="1477108"/>
                <a:ext cx="140400" cy="219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3751997-0C3F-E916-FD2F-D795C8F678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04195" y="1468108"/>
                  <a:ext cx="158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8B1145F-4113-36F1-4C8C-88EE9D9656C0}"/>
                    </a:ext>
                  </a:extLst>
                </p14:cNvPr>
                <p14:cNvContentPartPr/>
                <p14:nvPr/>
              </p14:nvContentPartPr>
              <p14:xfrm>
                <a:off x="9933515" y="1405108"/>
                <a:ext cx="232920" cy="335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8B1145F-4113-36F1-4C8C-88EE9D9656C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24515" y="1396108"/>
                  <a:ext cx="2505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8BDAB49-B1B4-4E7B-B606-9C1580BE076E}"/>
                    </a:ext>
                  </a:extLst>
                </p14:cNvPr>
                <p14:cNvContentPartPr/>
                <p14:nvPr/>
              </p14:nvContentPartPr>
              <p14:xfrm>
                <a:off x="10344995" y="1326628"/>
                <a:ext cx="325080" cy="210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8BDAB49-B1B4-4E7B-B606-9C1580BE076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36355" y="1317628"/>
                  <a:ext cx="342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C06CC3A-EA38-6496-FB83-924F9FFB8DA4}"/>
                    </a:ext>
                  </a:extLst>
                </p14:cNvPr>
                <p14:cNvContentPartPr/>
                <p14:nvPr/>
              </p14:nvContentPartPr>
              <p14:xfrm>
                <a:off x="10821275" y="1209268"/>
                <a:ext cx="198000" cy="213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C06CC3A-EA38-6496-FB83-924F9FFB8DA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12275" y="1200628"/>
                  <a:ext cx="215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7110FF8-B32B-4DE6-FAEF-DF90BAE20975}"/>
                    </a:ext>
                  </a:extLst>
                </p14:cNvPr>
                <p14:cNvContentPartPr/>
                <p14:nvPr/>
              </p14:nvContentPartPr>
              <p14:xfrm>
                <a:off x="10780235" y="1286308"/>
                <a:ext cx="198720" cy="482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7110FF8-B32B-4DE6-FAEF-DF90BAE2097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71595" y="1277308"/>
                  <a:ext cx="216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DFDF21D-CB5E-B745-E9ED-31930BD5E640}"/>
                    </a:ext>
                  </a:extLst>
                </p14:cNvPr>
                <p14:cNvContentPartPr/>
                <p14:nvPr/>
              </p14:nvContentPartPr>
              <p14:xfrm>
                <a:off x="10753235" y="1257508"/>
                <a:ext cx="435240" cy="1260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DFDF21D-CB5E-B745-E9ED-31930BD5E6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44595" y="1248868"/>
                  <a:ext cx="452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CF00CB7-45AF-93C1-1FEB-48E6024135CB}"/>
                    </a:ext>
                  </a:extLst>
                </p14:cNvPr>
                <p14:cNvContentPartPr/>
                <p14:nvPr/>
              </p14:nvContentPartPr>
              <p14:xfrm>
                <a:off x="11224475" y="1143028"/>
                <a:ext cx="152280" cy="159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CF00CB7-45AF-93C1-1FEB-48E6024135C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215475" y="1134028"/>
                  <a:ext cx="169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8A913B7-2120-ACBA-3EF1-F5A58CC8D910}"/>
                    </a:ext>
                  </a:extLst>
                </p14:cNvPr>
                <p14:cNvContentPartPr/>
                <p14:nvPr/>
              </p14:nvContentPartPr>
              <p14:xfrm>
                <a:off x="11377475" y="1115308"/>
                <a:ext cx="414360" cy="130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8A913B7-2120-ACBA-3EF1-F5A58CC8D91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68475" y="1106668"/>
                  <a:ext cx="432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592BC1E-ED61-64A9-BED2-6F1C1DC08B59}"/>
                    </a:ext>
                  </a:extLst>
                </p14:cNvPr>
                <p14:cNvContentPartPr/>
                <p14:nvPr/>
              </p14:nvContentPartPr>
              <p14:xfrm>
                <a:off x="8423675" y="2248588"/>
                <a:ext cx="234000" cy="94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592BC1E-ED61-64A9-BED2-6F1C1DC08B5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14675" y="2239588"/>
                  <a:ext cx="251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C078A33-0233-D45F-389F-5C10DA70A1E8}"/>
                    </a:ext>
                  </a:extLst>
                </p14:cNvPr>
                <p14:cNvContentPartPr/>
                <p14:nvPr/>
              </p14:nvContentPartPr>
              <p14:xfrm>
                <a:off x="8819675" y="2076148"/>
                <a:ext cx="158040" cy="2289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C078A33-0233-D45F-389F-5C10DA70A1E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11035" y="2067148"/>
                  <a:ext cx="175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EF8109D-054A-700C-C1F8-D2C79924B75D}"/>
                    </a:ext>
                  </a:extLst>
                </p14:cNvPr>
                <p14:cNvContentPartPr/>
                <p14:nvPr/>
              </p14:nvContentPartPr>
              <p14:xfrm>
                <a:off x="9059075" y="2062468"/>
                <a:ext cx="147600" cy="1648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EF8109D-054A-700C-C1F8-D2C79924B75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50435" y="2053468"/>
                  <a:ext cx="165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2D577CE-73A6-289C-77E9-DA331EF72450}"/>
                    </a:ext>
                  </a:extLst>
                </p14:cNvPr>
                <p14:cNvContentPartPr/>
                <p14:nvPr/>
              </p14:nvContentPartPr>
              <p14:xfrm>
                <a:off x="9240155" y="1922428"/>
                <a:ext cx="162720" cy="222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2D577CE-73A6-289C-77E9-DA331EF7245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31515" y="1913428"/>
                  <a:ext cx="180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E79318C-9E15-746D-5AB9-A245299534B3}"/>
                    </a:ext>
                  </a:extLst>
                </p14:cNvPr>
                <p14:cNvContentPartPr/>
                <p14:nvPr/>
              </p14:nvContentPartPr>
              <p14:xfrm>
                <a:off x="9443915" y="2048068"/>
                <a:ext cx="75960" cy="114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E79318C-9E15-746D-5AB9-A245299534B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34915" y="2039428"/>
                  <a:ext cx="93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321E786-6A68-2BCF-9CAB-93124BC20297}"/>
                    </a:ext>
                  </a:extLst>
                </p14:cNvPr>
                <p14:cNvContentPartPr/>
                <p14:nvPr/>
              </p14:nvContentPartPr>
              <p14:xfrm>
                <a:off x="9841715" y="1886428"/>
                <a:ext cx="210600" cy="108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321E786-6A68-2BCF-9CAB-93124BC2029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33075" y="1877428"/>
                  <a:ext cx="228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3AB9314-0068-4BB0-331B-41903F451E89}"/>
                    </a:ext>
                  </a:extLst>
                </p14:cNvPr>
                <p14:cNvContentPartPr/>
                <p14:nvPr/>
              </p14:nvContentPartPr>
              <p14:xfrm>
                <a:off x="10059515" y="1801108"/>
                <a:ext cx="179280" cy="211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3AB9314-0068-4BB0-331B-41903F451E8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50515" y="1792108"/>
                  <a:ext cx="196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6638E96-3C37-8EC2-41D6-05FD65D69D28}"/>
                    </a:ext>
                  </a:extLst>
                </p14:cNvPr>
                <p14:cNvContentPartPr/>
                <p14:nvPr/>
              </p14:nvContentPartPr>
              <p14:xfrm>
                <a:off x="10454075" y="1728748"/>
                <a:ext cx="22320" cy="2037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6638E96-3C37-8EC2-41D6-05FD65D69D2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45075" y="1720108"/>
                  <a:ext cx="39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7B8D6D5-83B7-C0C6-0CBD-8212D8DB2256}"/>
                    </a:ext>
                  </a:extLst>
                </p14:cNvPr>
                <p14:cNvContentPartPr/>
                <p14:nvPr/>
              </p14:nvContentPartPr>
              <p14:xfrm>
                <a:off x="10315835" y="1709308"/>
                <a:ext cx="200520" cy="1119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7B8D6D5-83B7-C0C6-0CBD-8212D8DB22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06835" y="1700668"/>
                  <a:ext cx="218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C7E8390-DDF5-B0C9-E339-565B8DD51DDC}"/>
                    </a:ext>
                  </a:extLst>
                </p14:cNvPr>
                <p14:cNvContentPartPr/>
                <p14:nvPr/>
              </p14:nvContentPartPr>
              <p14:xfrm>
                <a:off x="10549115" y="1596988"/>
                <a:ext cx="287640" cy="258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C7E8390-DDF5-B0C9-E339-565B8DD51DD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40475" y="1587988"/>
                  <a:ext cx="305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7243390-F6FB-128D-D5D5-C11D29DE53FA}"/>
                    </a:ext>
                  </a:extLst>
                </p14:cNvPr>
                <p14:cNvContentPartPr/>
                <p14:nvPr/>
              </p14:nvContentPartPr>
              <p14:xfrm>
                <a:off x="10882475" y="1570708"/>
                <a:ext cx="151920" cy="197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7243390-F6FB-128D-D5D5-C11D29DE53F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73835" y="1561708"/>
                  <a:ext cx="169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9E517B5-6684-81F1-67F7-3A261BC29FA1}"/>
                    </a:ext>
                  </a:extLst>
                </p14:cNvPr>
                <p14:cNvContentPartPr/>
                <p14:nvPr/>
              </p14:nvContentPartPr>
              <p14:xfrm>
                <a:off x="11075795" y="1599148"/>
                <a:ext cx="125640" cy="128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9E517B5-6684-81F1-67F7-3A261BC29F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67155" y="1590508"/>
                  <a:ext cx="143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A891D87-AE9B-0BFA-9E49-1ECB1E49198E}"/>
                    </a:ext>
                  </a:extLst>
                </p14:cNvPr>
                <p14:cNvContentPartPr/>
                <p14:nvPr/>
              </p14:nvContentPartPr>
              <p14:xfrm>
                <a:off x="11320595" y="1498348"/>
                <a:ext cx="286920" cy="128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A891D87-AE9B-0BFA-9E49-1ECB1E4919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311955" y="1489348"/>
                  <a:ext cx="304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2658746-6AC5-6BF2-4649-5AE34611838A}"/>
                    </a:ext>
                  </a:extLst>
                </p14:cNvPr>
                <p14:cNvContentPartPr/>
                <p14:nvPr/>
              </p14:nvContentPartPr>
              <p14:xfrm>
                <a:off x="11645315" y="1463068"/>
                <a:ext cx="107280" cy="2343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2658746-6AC5-6BF2-4649-5AE34611838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36315" y="1454428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C32DE65-E5FF-A2AA-68EA-EB221D7C6E69}"/>
                    </a:ext>
                  </a:extLst>
                </p14:cNvPr>
                <p14:cNvContentPartPr/>
                <p14:nvPr/>
              </p14:nvContentPartPr>
              <p14:xfrm>
                <a:off x="11727035" y="1327348"/>
                <a:ext cx="144720" cy="206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C32DE65-E5FF-A2AA-68EA-EB221D7C6E6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718035" y="1318348"/>
                  <a:ext cx="162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54568DB-7D77-E96D-7952-2E08C6DFA8F9}"/>
                    </a:ext>
                  </a:extLst>
                </p14:cNvPr>
                <p14:cNvContentPartPr/>
                <p14:nvPr/>
              </p14:nvContentPartPr>
              <p14:xfrm>
                <a:off x="8559755" y="2589868"/>
                <a:ext cx="165960" cy="200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54568DB-7D77-E96D-7952-2E08C6DFA8F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51115" y="2581228"/>
                  <a:ext cx="183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D23C839-D365-B1A7-E859-07F6F0FACB45}"/>
                    </a:ext>
                  </a:extLst>
                </p14:cNvPr>
                <p14:cNvContentPartPr/>
                <p14:nvPr/>
              </p14:nvContentPartPr>
              <p14:xfrm>
                <a:off x="8764595" y="2503468"/>
                <a:ext cx="102240" cy="360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D23C839-D365-B1A7-E859-07F6F0FACB4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55955" y="2494468"/>
                  <a:ext cx="1198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3D86D9C-F0EF-3468-4813-E8CB1D507B5A}"/>
                    </a:ext>
                  </a:extLst>
                </p14:cNvPr>
                <p14:cNvContentPartPr/>
                <p14:nvPr/>
              </p14:nvContentPartPr>
              <p14:xfrm>
                <a:off x="9058715" y="2488708"/>
                <a:ext cx="213480" cy="91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3D86D9C-F0EF-3468-4813-E8CB1D507B5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050075" y="2480068"/>
                  <a:ext cx="231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4F818D4-77A0-4C53-0E9A-63775CBCBA1D}"/>
                    </a:ext>
                  </a:extLst>
                </p14:cNvPr>
                <p14:cNvContentPartPr/>
                <p14:nvPr/>
              </p14:nvContentPartPr>
              <p14:xfrm>
                <a:off x="9438155" y="2317708"/>
                <a:ext cx="132480" cy="2329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4F818D4-77A0-4C53-0E9A-63775CBCBA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29155" y="2309068"/>
                  <a:ext cx="150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004C42B-9CB7-87A6-55DB-341EA2BA9ADB}"/>
                    </a:ext>
                  </a:extLst>
                </p14:cNvPr>
                <p14:cNvContentPartPr/>
                <p14:nvPr/>
              </p14:nvContentPartPr>
              <p14:xfrm>
                <a:off x="9664235" y="2283148"/>
                <a:ext cx="139320" cy="198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004C42B-9CB7-87A6-55DB-341EA2BA9AD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55595" y="2274148"/>
                  <a:ext cx="156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18DA363-AD34-D975-54A2-3D23F3F60DA3}"/>
                    </a:ext>
                  </a:extLst>
                </p14:cNvPr>
                <p14:cNvContentPartPr/>
                <p14:nvPr/>
              </p14:nvContentPartPr>
              <p14:xfrm>
                <a:off x="9971315" y="2243908"/>
                <a:ext cx="36360" cy="138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18DA363-AD34-D975-54A2-3D23F3F60DA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62315" y="2235268"/>
                  <a:ext cx="54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CE8BF95-2714-B472-7B79-69A9D444B0E5}"/>
                    </a:ext>
                  </a:extLst>
                </p14:cNvPr>
                <p14:cNvContentPartPr/>
                <p14:nvPr/>
              </p14:nvContentPartPr>
              <p14:xfrm>
                <a:off x="9837035" y="2156428"/>
                <a:ext cx="208800" cy="67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CE8BF95-2714-B472-7B79-69A9D444B0E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28035" y="2147428"/>
                  <a:ext cx="226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4126FF3-3CD4-156C-644E-FCE54D5AD9C3}"/>
                    </a:ext>
                  </a:extLst>
                </p14:cNvPr>
                <p14:cNvContentPartPr/>
                <p14:nvPr/>
              </p14:nvContentPartPr>
              <p14:xfrm>
                <a:off x="10069235" y="2157508"/>
                <a:ext cx="158040" cy="236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4126FF3-3CD4-156C-644E-FCE54D5AD9C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60595" y="2148508"/>
                  <a:ext cx="175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38479F8-B225-BDE3-AEDA-822E9BCB7334}"/>
                    </a:ext>
                  </a:extLst>
                </p14:cNvPr>
                <p14:cNvContentPartPr/>
                <p14:nvPr/>
              </p14:nvContentPartPr>
              <p14:xfrm>
                <a:off x="10260395" y="2059948"/>
                <a:ext cx="116640" cy="220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38479F8-B225-BDE3-AEDA-822E9BCB733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51755" y="2050948"/>
                  <a:ext cx="134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569E45C-1BD0-7154-A3E2-C92F9DBB25E5}"/>
                    </a:ext>
                  </a:extLst>
                </p14:cNvPr>
                <p14:cNvContentPartPr/>
                <p14:nvPr/>
              </p14:nvContentPartPr>
              <p14:xfrm>
                <a:off x="10170755" y="2076508"/>
                <a:ext cx="40680" cy="7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569E45C-1BD0-7154-A3E2-C92F9DBB25E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162115" y="2067508"/>
                  <a:ext cx="58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2145D90-5FE8-F227-6E37-2AE794D21029}"/>
                    </a:ext>
                  </a:extLst>
                </p14:cNvPr>
                <p14:cNvContentPartPr/>
                <p14:nvPr/>
              </p14:nvContentPartPr>
              <p14:xfrm>
                <a:off x="10549475" y="2046268"/>
                <a:ext cx="212400" cy="1425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2145D90-5FE8-F227-6E37-2AE794D2102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40475" y="2037628"/>
                  <a:ext cx="230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8BCAFB5-6BB7-AE28-566B-323350E6C84F}"/>
                    </a:ext>
                  </a:extLst>
                </p14:cNvPr>
                <p14:cNvContentPartPr/>
                <p14:nvPr/>
              </p14:nvContentPartPr>
              <p14:xfrm>
                <a:off x="10488635" y="2106748"/>
                <a:ext cx="231120" cy="1105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8BCAFB5-6BB7-AE28-566B-323350E6C84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79995" y="2098108"/>
                  <a:ext cx="248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3B025E6-8B59-B9F4-85BC-00D2975E3CB9}"/>
                    </a:ext>
                  </a:extLst>
                </p14:cNvPr>
                <p14:cNvContentPartPr/>
                <p14:nvPr/>
              </p14:nvContentPartPr>
              <p14:xfrm>
                <a:off x="8369315" y="3094588"/>
                <a:ext cx="227880" cy="74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3B025E6-8B59-B9F4-85BC-00D2975E3C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60675" y="3085948"/>
                  <a:ext cx="245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625F4A5-D9DA-84C6-C330-5BC87E065C13}"/>
                    </a:ext>
                  </a:extLst>
                </p14:cNvPr>
                <p14:cNvContentPartPr/>
                <p14:nvPr/>
              </p14:nvContentPartPr>
              <p14:xfrm>
                <a:off x="8389115" y="3006028"/>
                <a:ext cx="352080" cy="237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625F4A5-D9DA-84C6-C330-5BC87E065C1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80475" y="2997028"/>
                  <a:ext cx="369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3C86A9A-6488-CF64-6BC6-88AC54F6B7E7}"/>
                    </a:ext>
                  </a:extLst>
                </p14:cNvPr>
                <p14:cNvContentPartPr/>
                <p14:nvPr/>
              </p14:nvContentPartPr>
              <p14:xfrm>
                <a:off x="8960075" y="2965348"/>
                <a:ext cx="50040" cy="150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3C86A9A-6488-CF64-6BC6-88AC54F6B7E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951435" y="2956348"/>
                  <a:ext cx="67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348D030-8EBE-40A1-CA2B-92A5D03A74BB}"/>
                    </a:ext>
                  </a:extLst>
                </p14:cNvPr>
                <p14:cNvContentPartPr/>
                <p14:nvPr/>
              </p14:nvContentPartPr>
              <p14:xfrm>
                <a:off x="8957555" y="2853388"/>
                <a:ext cx="190080" cy="1440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348D030-8EBE-40A1-CA2B-92A5D03A74B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48555" y="2844748"/>
                  <a:ext cx="207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A1A9249-DB48-9D57-DEB0-97184BD010F2}"/>
                    </a:ext>
                  </a:extLst>
                </p14:cNvPr>
                <p14:cNvContentPartPr/>
                <p14:nvPr/>
              </p14:nvContentPartPr>
              <p14:xfrm>
                <a:off x="9026315" y="3017548"/>
                <a:ext cx="163080" cy="67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A1A9249-DB48-9D57-DEB0-97184BD010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17315" y="3008908"/>
                  <a:ext cx="180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8E0B38F-BC71-44DC-F534-BCE74E8734B0}"/>
                    </a:ext>
                  </a:extLst>
                </p14:cNvPr>
                <p14:cNvContentPartPr/>
                <p14:nvPr/>
              </p14:nvContentPartPr>
              <p14:xfrm>
                <a:off x="9272555" y="2765908"/>
                <a:ext cx="156240" cy="209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8E0B38F-BC71-44DC-F534-BCE74E8734B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63915" y="2757268"/>
                  <a:ext cx="173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15EC068-5C57-3D16-7C19-E17B01C625FC}"/>
                    </a:ext>
                  </a:extLst>
                </p14:cNvPr>
                <p14:cNvContentPartPr/>
                <p14:nvPr/>
              </p14:nvContentPartPr>
              <p14:xfrm>
                <a:off x="9505835" y="2730628"/>
                <a:ext cx="15120" cy="1839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15EC068-5C57-3D16-7C19-E17B01C625F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96835" y="2721628"/>
                  <a:ext cx="32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61505A0-FED4-A8DE-D650-793694B2E74A}"/>
                    </a:ext>
                  </a:extLst>
                </p14:cNvPr>
                <p14:cNvContentPartPr/>
                <p14:nvPr/>
              </p14:nvContentPartPr>
              <p14:xfrm>
                <a:off x="9373355" y="2691388"/>
                <a:ext cx="285840" cy="289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61505A0-FED4-A8DE-D650-793694B2E74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364715" y="2682748"/>
                  <a:ext cx="303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3782F54-529E-C0C4-6287-63E7ED6B8C80}"/>
                    </a:ext>
                  </a:extLst>
                </p14:cNvPr>
                <p14:cNvContentPartPr/>
                <p14:nvPr/>
              </p14:nvContentPartPr>
              <p14:xfrm>
                <a:off x="9992915" y="2576908"/>
                <a:ext cx="163080" cy="225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3782F54-529E-C0C4-6287-63E7ED6B8C8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83915" y="2568268"/>
                  <a:ext cx="180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3DCFBA5-4402-02BD-5B9B-A4B861C8D681}"/>
                    </a:ext>
                  </a:extLst>
                </p14:cNvPr>
                <p14:cNvContentPartPr/>
                <p14:nvPr/>
              </p14:nvContentPartPr>
              <p14:xfrm>
                <a:off x="10207475" y="2620828"/>
                <a:ext cx="81360" cy="140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3DCFBA5-4402-02BD-5B9B-A4B861C8D68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98475" y="2612188"/>
                  <a:ext cx="99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F5EA1E1-1471-C001-819B-F9C87EA0DFBD}"/>
                    </a:ext>
                  </a:extLst>
                </p14:cNvPr>
                <p14:cNvContentPartPr/>
                <p14:nvPr/>
              </p14:nvContentPartPr>
              <p14:xfrm>
                <a:off x="10382435" y="2462428"/>
                <a:ext cx="24480" cy="255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F5EA1E1-1471-C001-819B-F9C87EA0DFB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73795" y="2453428"/>
                  <a:ext cx="42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B4E95AD-715A-BC53-F3BE-A41E8695A566}"/>
                    </a:ext>
                  </a:extLst>
                </p14:cNvPr>
                <p14:cNvContentPartPr/>
                <p14:nvPr/>
              </p14:nvContentPartPr>
              <p14:xfrm>
                <a:off x="10488635" y="2444068"/>
                <a:ext cx="2160" cy="5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B4E95AD-715A-BC53-F3BE-A41E8695A5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79995" y="2435068"/>
                  <a:ext cx="19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E1790A9-193F-45F5-53BA-4D260C35D0AD}"/>
                    </a:ext>
                  </a:extLst>
                </p14:cNvPr>
                <p14:cNvContentPartPr/>
                <p14:nvPr/>
              </p14:nvContentPartPr>
              <p14:xfrm>
                <a:off x="10526435" y="2418148"/>
                <a:ext cx="178920" cy="2095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E1790A9-193F-45F5-53BA-4D260C35D0A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517435" y="2409508"/>
                  <a:ext cx="196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96CAA3B-6544-88D9-ADD7-D626EF49F663}"/>
                    </a:ext>
                  </a:extLst>
                </p14:cNvPr>
                <p14:cNvContentPartPr/>
                <p14:nvPr/>
              </p14:nvContentPartPr>
              <p14:xfrm>
                <a:off x="10735235" y="2478628"/>
                <a:ext cx="137160" cy="122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96CAA3B-6544-88D9-ADD7-D626EF49F66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726595" y="2469628"/>
                  <a:ext cx="154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5AC7D69-6E8F-B7D7-4641-C87AD438275A}"/>
                    </a:ext>
                  </a:extLst>
                </p14:cNvPr>
                <p14:cNvContentPartPr/>
                <p14:nvPr/>
              </p14:nvContentPartPr>
              <p14:xfrm>
                <a:off x="8966915" y="3357748"/>
                <a:ext cx="242640" cy="1324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5AC7D69-6E8F-B7D7-4641-C87AD438275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57915" y="3348748"/>
                  <a:ext cx="260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9B874D0-A833-C380-E427-368133A60ACA}"/>
                    </a:ext>
                  </a:extLst>
                </p14:cNvPr>
                <p14:cNvContentPartPr/>
                <p14:nvPr/>
              </p14:nvContentPartPr>
              <p14:xfrm>
                <a:off x="9387755" y="3218068"/>
                <a:ext cx="198360" cy="183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9B874D0-A833-C380-E427-368133A60AC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78755" y="3209068"/>
                  <a:ext cx="216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A6AEC22-A471-B0E4-1914-ACEA5F36F560}"/>
                    </a:ext>
                  </a:extLst>
                </p14:cNvPr>
                <p14:cNvContentPartPr/>
                <p14:nvPr/>
              </p14:nvContentPartPr>
              <p14:xfrm>
                <a:off x="9633635" y="3186388"/>
                <a:ext cx="148680" cy="168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A6AEC22-A471-B0E4-1914-ACEA5F36F56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24995" y="3177388"/>
                  <a:ext cx="166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FC2120D-6B24-CEAC-7F21-E010B46160AC}"/>
                    </a:ext>
                  </a:extLst>
                </p14:cNvPr>
                <p14:cNvContentPartPr/>
                <p14:nvPr/>
              </p14:nvContentPartPr>
              <p14:xfrm>
                <a:off x="9689795" y="3077668"/>
                <a:ext cx="119520" cy="86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FC2120D-6B24-CEAC-7F21-E010B46160A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680795" y="3069028"/>
                  <a:ext cx="137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7EF1D93-EA69-D1A0-F4B8-262987DC63A0}"/>
                    </a:ext>
                  </a:extLst>
                </p14:cNvPr>
                <p14:cNvContentPartPr/>
                <p14:nvPr/>
              </p14:nvContentPartPr>
              <p14:xfrm>
                <a:off x="9928835" y="3108628"/>
                <a:ext cx="128880" cy="97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7EF1D93-EA69-D1A0-F4B8-262987DC63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920195" y="3099628"/>
                  <a:ext cx="146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B8AE067-9595-D26C-F59D-3A96B845145E}"/>
                    </a:ext>
                  </a:extLst>
                </p14:cNvPr>
                <p14:cNvContentPartPr/>
                <p14:nvPr/>
              </p14:nvContentPartPr>
              <p14:xfrm>
                <a:off x="10092635" y="2957788"/>
                <a:ext cx="321840" cy="266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B8AE067-9595-D26C-F59D-3A96B845145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83635" y="2949148"/>
                  <a:ext cx="339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AACB5B9-116B-80C0-2C2A-0B5F63A04C76}"/>
                    </a:ext>
                  </a:extLst>
                </p14:cNvPr>
                <p14:cNvContentPartPr/>
                <p14:nvPr/>
              </p14:nvContentPartPr>
              <p14:xfrm>
                <a:off x="10515275" y="2919628"/>
                <a:ext cx="72000" cy="181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AACB5B9-116B-80C0-2C2A-0B5F63A04C7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06275" y="2910628"/>
                  <a:ext cx="89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61CC779-65F4-01E8-E5CE-A3F493D13022}"/>
                    </a:ext>
                  </a:extLst>
                </p14:cNvPr>
                <p14:cNvContentPartPr/>
                <p14:nvPr/>
              </p14:nvContentPartPr>
              <p14:xfrm>
                <a:off x="10408355" y="2840068"/>
                <a:ext cx="334080" cy="265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61CC779-65F4-01E8-E5CE-A3F493D1302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99715" y="2831428"/>
                  <a:ext cx="351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3EECD9E-AF1E-0A48-ADFA-9F06123F88B2}"/>
                    </a:ext>
                  </a:extLst>
                </p14:cNvPr>
                <p14:cNvContentPartPr/>
                <p14:nvPr/>
              </p14:nvContentPartPr>
              <p14:xfrm>
                <a:off x="9851435" y="3033748"/>
                <a:ext cx="79200" cy="244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3EECD9E-AF1E-0A48-ADFA-9F06123F88B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842435" y="3024748"/>
                  <a:ext cx="96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1DF9DE9-C37F-F8F8-592F-3EEEA112A724}"/>
                    </a:ext>
                  </a:extLst>
                </p14:cNvPr>
                <p14:cNvContentPartPr/>
                <p14:nvPr/>
              </p14:nvContentPartPr>
              <p14:xfrm>
                <a:off x="9781595" y="2998468"/>
                <a:ext cx="156960" cy="146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1DF9DE9-C37F-F8F8-592F-3EEEA112A72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72955" y="2989468"/>
                  <a:ext cx="174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F3B5084-E16F-5D29-7556-3921342D4EF7}"/>
                    </a:ext>
                  </a:extLst>
                </p14:cNvPr>
                <p14:cNvContentPartPr/>
                <p14:nvPr/>
              </p14:nvContentPartPr>
              <p14:xfrm>
                <a:off x="9922715" y="3237508"/>
                <a:ext cx="88920" cy="972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F3B5084-E16F-5D29-7556-3921342D4EF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14075" y="3228868"/>
                  <a:ext cx="106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B58E1EF-ABA9-1D5D-FB7E-15C5CD22165E}"/>
                    </a:ext>
                  </a:extLst>
                </p14:cNvPr>
                <p14:cNvContentPartPr/>
                <p14:nvPr/>
              </p14:nvContentPartPr>
              <p14:xfrm>
                <a:off x="10921355" y="2677348"/>
                <a:ext cx="307080" cy="3790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B58E1EF-ABA9-1D5D-FB7E-15C5CD22165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12715" y="2668348"/>
                  <a:ext cx="3247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DB63BFA-535B-F7A4-2558-2AE68915EBBD}"/>
                    </a:ext>
                  </a:extLst>
                </p14:cNvPr>
                <p14:cNvContentPartPr/>
                <p14:nvPr/>
              </p14:nvContentPartPr>
              <p14:xfrm>
                <a:off x="9035315" y="3600028"/>
                <a:ext cx="431280" cy="360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DB63BFA-535B-F7A4-2558-2AE68915EBB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26315" y="3591388"/>
                  <a:ext cx="4489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29AD253-4D29-C63E-3234-82832CAC7009}"/>
                    </a:ext>
                  </a:extLst>
                </p14:cNvPr>
                <p14:cNvContentPartPr/>
                <p14:nvPr/>
              </p14:nvContentPartPr>
              <p14:xfrm>
                <a:off x="9522035" y="3508588"/>
                <a:ext cx="131400" cy="209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29AD253-4D29-C63E-3234-82832CAC700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13395" y="3499588"/>
                  <a:ext cx="149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22F8846-075D-BCC8-DE1C-0FF35F93F500}"/>
                    </a:ext>
                  </a:extLst>
                </p14:cNvPr>
                <p14:cNvContentPartPr/>
                <p14:nvPr/>
              </p14:nvContentPartPr>
              <p14:xfrm>
                <a:off x="9694115" y="3549268"/>
                <a:ext cx="100440" cy="1310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22F8846-075D-BCC8-DE1C-0FF35F93F50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85115" y="3540628"/>
                  <a:ext cx="118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EAC65F8-06F3-DEA4-5690-F50EFF16B0E4}"/>
                    </a:ext>
                  </a:extLst>
                </p14:cNvPr>
                <p14:cNvContentPartPr/>
                <p14:nvPr/>
              </p14:nvContentPartPr>
              <p14:xfrm>
                <a:off x="10009835" y="3377908"/>
                <a:ext cx="276120" cy="1954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EAC65F8-06F3-DEA4-5690-F50EFF16B0E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00835" y="3369268"/>
                  <a:ext cx="293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B54AEFC-6E6C-A8A9-5C27-8B5943F21281}"/>
                    </a:ext>
                  </a:extLst>
                </p14:cNvPr>
                <p14:cNvContentPartPr/>
                <p14:nvPr/>
              </p14:nvContentPartPr>
              <p14:xfrm>
                <a:off x="10322315" y="3343708"/>
                <a:ext cx="124920" cy="288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B54AEFC-6E6C-A8A9-5C27-8B5943F2128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313675" y="3334708"/>
                  <a:ext cx="142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17F3A42-2BB3-0B11-1921-292D2C55A537}"/>
                    </a:ext>
                  </a:extLst>
                </p14:cNvPr>
                <p14:cNvContentPartPr/>
                <p14:nvPr/>
              </p14:nvContentPartPr>
              <p14:xfrm>
                <a:off x="10465235" y="3223108"/>
                <a:ext cx="126360" cy="2545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17F3A42-2BB3-0B11-1921-292D2C55A53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456595" y="3214468"/>
                  <a:ext cx="1440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1607349-5D63-4815-5797-0D94221BC0AE}"/>
                    </a:ext>
                  </a:extLst>
                </p14:cNvPr>
                <p14:cNvContentPartPr/>
                <p14:nvPr/>
              </p14:nvContentPartPr>
              <p14:xfrm>
                <a:off x="10740635" y="3255508"/>
                <a:ext cx="257760" cy="1220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1607349-5D63-4815-5797-0D94221BC0A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731635" y="3246508"/>
                  <a:ext cx="275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E13F1CC-1FE6-14DD-D50E-721C18BC87A9}"/>
                    </a:ext>
                  </a:extLst>
                </p14:cNvPr>
                <p14:cNvContentPartPr/>
                <p14:nvPr/>
              </p14:nvContentPartPr>
              <p14:xfrm>
                <a:off x="10918115" y="3125548"/>
                <a:ext cx="37440" cy="21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E13F1CC-1FE6-14DD-D50E-721C18BC87A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09115" y="3116908"/>
                  <a:ext cx="55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4723C29-D605-4910-DA27-5FFF9DB2FD6C}"/>
                    </a:ext>
                  </a:extLst>
                </p14:cNvPr>
                <p14:cNvContentPartPr/>
                <p14:nvPr/>
              </p14:nvContentPartPr>
              <p14:xfrm>
                <a:off x="11287115" y="3018628"/>
                <a:ext cx="336600" cy="245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4723C29-D605-4910-DA27-5FFF9DB2FD6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78475" y="3009628"/>
                  <a:ext cx="354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37B6B6B-EF1C-4115-4EB4-CB8F7CA9DC15}"/>
                    </a:ext>
                  </a:extLst>
                </p14:cNvPr>
                <p14:cNvContentPartPr/>
                <p14:nvPr/>
              </p14:nvContentPartPr>
              <p14:xfrm>
                <a:off x="9796715" y="3829348"/>
                <a:ext cx="246960" cy="2174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37B6B6B-EF1C-4115-4EB4-CB8F7CA9DC1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88075" y="3820708"/>
                  <a:ext cx="264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7A40A6F-D5BC-816F-0386-2C8F9B2585D2}"/>
                    </a:ext>
                  </a:extLst>
                </p14:cNvPr>
                <p14:cNvContentPartPr/>
                <p14:nvPr/>
              </p14:nvContentPartPr>
              <p14:xfrm>
                <a:off x="9719315" y="3921148"/>
                <a:ext cx="264240" cy="102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7A40A6F-D5BC-816F-0386-2C8F9B2585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710675" y="3912508"/>
                  <a:ext cx="281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3E3F00A-94DF-0AB1-B4D8-3E1DF06340D6}"/>
                    </a:ext>
                  </a:extLst>
                </p14:cNvPr>
                <p14:cNvContentPartPr/>
                <p14:nvPr/>
              </p14:nvContentPartPr>
              <p14:xfrm>
                <a:off x="10145555" y="3808468"/>
                <a:ext cx="137520" cy="914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3E3F00A-94DF-0AB1-B4D8-3E1DF06340D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36555" y="3799468"/>
                  <a:ext cx="155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5D9C2DF-24DF-E43F-AD51-18DB12C1FC9B}"/>
                    </a:ext>
                  </a:extLst>
                </p14:cNvPr>
                <p14:cNvContentPartPr/>
                <p14:nvPr/>
              </p14:nvContentPartPr>
              <p14:xfrm>
                <a:off x="10326275" y="3629548"/>
                <a:ext cx="182880" cy="269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5D9C2DF-24DF-E43F-AD51-18DB12C1FC9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17275" y="3620548"/>
                  <a:ext cx="200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9D388F9-7DCF-C47C-B9DA-25C654126885}"/>
                    </a:ext>
                  </a:extLst>
                </p14:cNvPr>
                <p14:cNvContentPartPr/>
                <p14:nvPr/>
              </p14:nvContentPartPr>
              <p14:xfrm>
                <a:off x="10346435" y="3748708"/>
                <a:ext cx="174960" cy="38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9D388F9-7DCF-C47C-B9DA-25C65412688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37795" y="3740068"/>
                  <a:ext cx="192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D202672-82F3-75B6-C1D1-CF9D74DFC710}"/>
                    </a:ext>
                  </a:extLst>
                </p14:cNvPr>
                <p14:cNvContentPartPr/>
                <p14:nvPr/>
              </p14:nvContentPartPr>
              <p14:xfrm>
                <a:off x="10550915" y="3578068"/>
                <a:ext cx="519840" cy="2311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D202672-82F3-75B6-C1D1-CF9D74DFC71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42275" y="3569428"/>
                  <a:ext cx="537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ACC805E-8EF8-306D-5903-EEE88DF5A977}"/>
                    </a:ext>
                  </a:extLst>
                </p14:cNvPr>
                <p14:cNvContentPartPr/>
                <p14:nvPr/>
              </p14:nvContentPartPr>
              <p14:xfrm>
                <a:off x="9862595" y="3713428"/>
                <a:ext cx="1413000" cy="4906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ACC805E-8EF8-306D-5903-EEE88DF5A97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853955" y="3704788"/>
                  <a:ext cx="14306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57E8FDF-8108-2783-F831-9BC758A829E1}"/>
                    </a:ext>
                  </a:extLst>
                </p14:cNvPr>
                <p14:cNvContentPartPr/>
                <p14:nvPr/>
              </p14:nvContentPartPr>
              <p14:xfrm>
                <a:off x="8561195" y="2513188"/>
                <a:ext cx="3365280" cy="1400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57E8FDF-8108-2783-F831-9BC758A829E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552195" y="2504548"/>
                  <a:ext cx="3382920" cy="141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63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414307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903" b="1">
                <a:solidFill>
                  <a:sysClr val="windowText" lastClr="000000"/>
                </a:solidFill>
              </a:rPr>
              <a:t>ECB balance sheet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84593" y="6237948"/>
            <a:ext cx="8426841" cy="359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altLang="de-DE" sz="1089" dirty="0">
                <a:ea typeface="ＭＳ Ｐゴシック" pitchFamily="34" charset="-128"/>
              </a:rPr>
              <a:t>Source: ECB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78795BD-CC52-431C-AE80-3AAC753C7D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FDAD68-AD42-38BD-D82B-EDCFFACCD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8" y="655080"/>
            <a:ext cx="7791300" cy="53228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35EAB6-0892-ECDC-14FE-3AA82B272385}"/>
                  </a:ext>
                </a:extLst>
              </p14:cNvPr>
              <p14:cNvContentPartPr/>
              <p14:nvPr/>
            </p14:nvContentPartPr>
            <p14:xfrm>
              <a:off x="3232475" y="4411108"/>
              <a:ext cx="393840" cy="835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35EAB6-0892-ECDC-14FE-3AA82B2723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3475" y="4402108"/>
                <a:ext cx="411480" cy="10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FA58698-4484-04A7-57E2-C1BA9447B033}"/>
              </a:ext>
            </a:extLst>
          </p:cNvPr>
          <p:cNvGrpSpPr/>
          <p:nvPr/>
        </p:nvGrpSpPr>
        <p:grpSpPr>
          <a:xfrm>
            <a:off x="3595715" y="1880668"/>
            <a:ext cx="2107080" cy="2445120"/>
            <a:chOff x="3595715" y="1880668"/>
            <a:chExt cx="2107080" cy="244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FABBDF2-BBDA-E6CE-C344-AC44264999E6}"/>
                    </a:ext>
                  </a:extLst>
                </p14:cNvPr>
                <p14:cNvContentPartPr/>
                <p14:nvPr/>
              </p14:nvContentPartPr>
              <p14:xfrm>
                <a:off x="4501115" y="3484828"/>
                <a:ext cx="852120" cy="8409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FABBDF2-BBDA-E6CE-C344-AC44264999E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92115" y="3475828"/>
                  <a:ext cx="869760" cy="85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E8C93B1-CFB8-6CE0-1526-F71C5A0520D3}"/>
                    </a:ext>
                  </a:extLst>
                </p14:cNvPr>
                <p14:cNvContentPartPr/>
                <p14:nvPr/>
              </p14:nvContentPartPr>
              <p14:xfrm>
                <a:off x="4500035" y="2924668"/>
                <a:ext cx="190440" cy="441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E8C93B1-CFB8-6CE0-1526-F71C5A0520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91035" y="2916028"/>
                  <a:ext cx="2080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492370E-8BF7-A9E9-61FF-10E06CC813DC}"/>
                    </a:ext>
                  </a:extLst>
                </p14:cNvPr>
                <p14:cNvContentPartPr/>
                <p14:nvPr/>
              </p14:nvContentPartPr>
              <p14:xfrm>
                <a:off x="4527035" y="3089908"/>
                <a:ext cx="279360" cy="331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492370E-8BF7-A9E9-61FF-10E06CC813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18035" y="3080908"/>
                  <a:ext cx="2970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162142F-7BE0-5D8C-C178-DC3E95689E78}"/>
                    </a:ext>
                  </a:extLst>
                </p14:cNvPr>
                <p14:cNvContentPartPr/>
                <p14:nvPr/>
              </p14:nvContentPartPr>
              <p14:xfrm>
                <a:off x="3595715" y="2508148"/>
                <a:ext cx="217080" cy="321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162142F-7BE0-5D8C-C178-DC3E95689E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86715" y="2499148"/>
                  <a:ext cx="234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5BB3822-EE8F-013C-BBAC-98AC98A98EF5}"/>
                    </a:ext>
                  </a:extLst>
                </p14:cNvPr>
                <p14:cNvContentPartPr/>
                <p14:nvPr/>
              </p14:nvContentPartPr>
              <p14:xfrm>
                <a:off x="3921155" y="2523628"/>
                <a:ext cx="205200" cy="305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5BB3822-EE8F-013C-BBAC-98AC98A98E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12515" y="2514628"/>
                  <a:ext cx="222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0DB9E9F-5EEF-D050-AA0C-538831B8D205}"/>
                    </a:ext>
                  </a:extLst>
                </p14:cNvPr>
                <p14:cNvContentPartPr/>
                <p14:nvPr/>
              </p14:nvContentPartPr>
              <p14:xfrm>
                <a:off x="4155155" y="2487628"/>
                <a:ext cx="63720" cy="151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0DB9E9F-5EEF-D050-AA0C-538831B8D20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46155" y="2478988"/>
                  <a:ext cx="81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871EC54-676E-9DA9-AF9B-A858DB79DC80}"/>
                    </a:ext>
                  </a:extLst>
                </p14:cNvPr>
                <p14:cNvContentPartPr/>
                <p14:nvPr/>
              </p14:nvContentPartPr>
              <p14:xfrm>
                <a:off x="4258475" y="2374948"/>
                <a:ext cx="204120" cy="186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871EC54-676E-9DA9-AF9B-A858DB79DC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49835" y="2366308"/>
                  <a:ext cx="221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8B19AD3-4812-8D9F-7014-51C07FBCCC6F}"/>
                    </a:ext>
                  </a:extLst>
                </p14:cNvPr>
                <p14:cNvContentPartPr/>
                <p14:nvPr/>
              </p14:nvContentPartPr>
              <p14:xfrm>
                <a:off x="3808835" y="2891188"/>
                <a:ext cx="282600" cy="263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8B19AD3-4812-8D9F-7014-51C07FBCCC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00195" y="2882548"/>
                  <a:ext cx="300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6C454E7-FBB6-D733-1D2D-7551A2F52323}"/>
                    </a:ext>
                  </a:extLst>
                </p14:cNvPr>
                <p14:cNvContentPartPr/>
                <p14:nvPr/>
              </p14:nvContentPartPr>
              <p14:xfrm>
                <a:off x="4079195" y="2836108"/>
                <a:ext cx="89280" cy="150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6C454E7-FBB6-D733-1D2D-7551A2F523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70195" y="2827468"/>
                  <a:ext cx="106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1402E6B-75FF-D719-C518-8A9DC0626E76}"/>
                    </a:ext>
                  </a:extLst>
                </p14:cNvPr>
                <p14:cNvContentPartPr/>
                <p14:nvPr/>
              </p14:nvContentPartPr>
              <p14:xfrm>
                <a:off x="4104395" y="2831428"/>
                <a:ext cx="142200" cy="172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1402E6B-75FF-D719-C518-8A9DC0626E7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5755" y="2822428"/>
                  <a:ext cx="159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4017C15-9560-1C61-4003-B4ECF3D5EA10}"/>
                    </a:ext>
                  </a:extLst>
                </p14:cNvPr>
                <p14:cNvContentPartPr/>
                <p14:nvPr/>
              </p14:nvContentPartPr>
              <p14:xfrm>
                <a:off x="4293035" y="2621548"/>
                <a:ext cx="322560" cy="258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4017C15-9560-1C61-4003-B4ECF3D5EA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84035" y="2612548"/>
                  <a:ext cx="340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D9693F4-E819-145E-E4F1-BC781152A5A2}"/>
                    </a:ext>
                  </a:extLst>
                </p14:cNvPr>
                <p14:cNvContentPartPr/>
                <p14:nvPr/>
              </p14:nvContentPartPr>
              <p14:xfrm>
                <a:off x="4707035" y="2344348"/>
                <a:ext cx="255240" cy="340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D9693F4-E819-145E-E4F1-BC781152A5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98035" y="2335348"/>
                  <a:ext cx="2728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73A7937-71C4-ED17-A314-361491C9F337}"/>
                    </a:ext>
                  </a:extLst>
                </p14:cNvPr>
                <p14:cNvContentPartPr/>
                <p14:nvPr/>
              </p14:nvContentPartPr>
              <p14:xfrm>
                <a:off x="5058755" y="2198908"/>
                <a:ext cx="85320" cy="150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73A7937-71C4-ED17-A314-361491C9F3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49755" y="2189908"/>
                  <a:ext cx="102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C4D0E33-7062-89EA-230D-2DAA73086D55}"/>
                    </a:ext>
                  </a:extLst>
                </p14:cNvPr>
                <p14:cNvContentPartPr/>
                <p14:nvPr/>
              </p14:nvContentPartPr>
              <p14:xfrm>
                <a:off x="4974875" y="2132668"/>
                <a:ext cx="230760" cy="248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C4D0E33-7062-89EA-230D-2DAA73086D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66235" y="2123668"/>
                  <a:ext cx="248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36FF944-ED69-705D-EAD1-0DBAF673B1BA}"/>
                    </a:ext>
                  </a:extLst>
                </p14:cNvPr>
                <p14:cNvContentPartPr/>
                <p14:nvPr/>
              </p14:nvContentPartPr>
              <p14:xfrm>
                <a:off x="5181155" y="1880668"/>
                <a:ext cx="434520" cy="332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36FF944-ED69-705D-EAD1-0DBAF673B1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72155" y="1872028"/>
                  <a:ext cx="4521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0E10693-42C3-7CE4-A4D7-4F1ED893DA37}"/>
                    </a:ext>
                  </a:extLst>
                </p14:cNvPr>
                <p14:cNvContentPartPr/>
                <p14:nvPr/>
              </p14:nvContentPartPr>
              <p14:xfrm>
                <a:off x="5186915" y="2268748"/>
                <a:ext cx="239760" cy="211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0E10693-42C3-7CE4-A4D7-4F1ED893DA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77915" y="2260108"/>
                  <a:ext cx="257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BC8F25C-1832-47F0-6C14-22823D20DF20}"/>
                    </a:ext>
                  </a:extLst>
                </p14:cNvPr>
                <p14:cNvContentPartPr/>
                <p14:nvPr/>
              </p14:nvContentPartPr>
              <p14:xfrm>
                <a:off x="5439995" y="2154268"/>
                <a:ext cx="75240" cy="138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BC8F25C-1832-47F0-6C14-22823D20DF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31355" y="2145628"/>
                  <a:ext cx="92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DFDBB60-7E05-46E0-0413-CD0A5AF462FF}"/>
                    </a:ext>
                  </a:extLst>
                </p14:cNvPr>
                <p14:cNvContentPartPr/>
                <p14:nvPr/>
              </p14:nvContentPartPr>
              <p14:xfrm>
                <a:off x="5235875" y="2494108"/>
                <a:ext cx="128520" cy="151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DFDBB60-7E05-46E0-0413-CD0A5AF462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26875" y="2485108"/>
                  <a:ext cx="146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568692E-99D4-A7F6-2DB8-ED95A9585CFC}"/>
                    </a:ext>
                  </a:extLst>
                </p14:cNvPr>
                <p14:cNvContentPartPr/>
                <p14:nvPr/>
              </p14:nvContentPartPr>
              <p14:xfrm>
                <a:off x="5364035" y="2489068"/>
                <a:ext cx="66240" cy="223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568692E-99D4-A7F6-2DB8-ED95A9585CF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55035" y="2480428"/>
                  <a:ext cx="83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6CB6E5D-863C-E6FD-A76D-73EC11DC9AB8}"/>
                    </a:ext>
                  </a:extLst>
                </p14:cNvPr>
                <p14:cNvContentPartPr/>
                <p14:nvPr/>
              </p14:nvContentPartPr>
              <p14:xfrm>
                <a:off x="5508395" y="2338588"/>
                <a:ext cx="194400" cy="170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6CB6E5D-863C-E6FD-A76D-73EC11DC9AB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99755" y="2329948"/>
                  <a:ext cx="212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929647E-3F2F-66AB-174C-92BF1C134E5F}"/>
                    </a:ext>
                  </a:extLst>
                </p14:cNvPr>
                <p14:cNvContentPartPr/>
                <p14:nvPr/>
              </p14:nvContentPartPr>
              <p14:xfrm>
                <a:off x="5625755" y="2272708"/>
                <a:ext cx="13680" cy="4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929647E-3F2F-66AB-174C-92BF1C134E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16755" y="2263708"/>
                  <a:ext cx="313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1F2692F-1A35-F908-0223-8A83316C7B41}"/>
              </a:ext>
            </a:extLst>
          </p:cNvPr>
          <p:cNvGrpSpPr/>
          <p:nvPr/>
        </p:nvGrpSpPr>
        <p:grpSpPr>
          <a:xfrm>
            <a:off x="4945715" y="3833308"/>
            <a:ext cx="432360" cy="371520"/>
            <a:chOff x="4945715" y="3833308"/>
            <a:chExt cx="43236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5E98CF0-BA19-4812-58BF-6EE96CCEEE51}"/>
                    </a:ext>
                  </a:extLst>
                </p14:cNvPr>
                <p14:cNvContentPartPr/>
                <p14:nvPr/>
              </p14:nvContentPartPr>
              <p14:xfrm>
                <a:off x="4945715" y="3833308"/>
                <a:ext cx="425160" cy="332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5E98CF0-BA19-4812-58BF-6EE96CCEEE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36715" y="3824308"/>
                  <a:ext cx="4428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2D6C53-304D-A6FF-9557-37624F7ED3E6}"/>
                    </a:ext>
                  </a:extLst>
                </p14:cNvPr>
                <p14:cNvContentPartPr/>
                <p14:nvPr/>
              </p14:nvContentPartPr>
              <p14:xfrm>
                <a:off x="5123555" y="3984508"/>
                <a:ext cx="254520" cy="220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2D6C53-304D-A6FF-9557-37624F7ED3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14915" y="3975868"/>
                  <a:ext cx="27216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212D27D-1CC2-3ECA-A362-A9AC6A974827}"/>
                  </a:ext>
                </a:extLst>
              </p14:cNvPr>
              <p14:cNvContentPartPr/>
              <p14:nvPr/>
            </p14:nvContentPartPr>
            <p14:xfrm>
              <a:off x="5628995" y="4116988"/>
              <a:ext cx="43560" cy="3358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212D27D-1CC2-3ECA-A362-A9AC6A97482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19995" y="4107988"/>
                <a:ext cx="612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646F0400-A6D0-53DA-6B08-B2795E3CFD55}"/>
                  </a:ext>
                </a:extLst>
              </p14:cNvPr>
              <p14:cNvContentPartPr/>
              <p14:nvPr/>
            </p14:nvContentPartPr>
            <p14:xfrm>
              <a:off x="5847155" y="3266308"/>
              <a:ext cx="1059840" cy="7862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646F0400-A6D0-53DA-6B08-B2795E3CFD5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38515" y="3257308"/>
                <a:ext cx="1077480" cy="80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63A3067-EFAC-357F-E248-AB52BFDC6614}"/>
              </a:ext>
            </a:extLst>
          </p:cNvPr>
          <p:cNvGrpSpPr/>
          <p:nvPr/>
        </p:nvGrpSpPr>
        <p:grpSpPr>
          <a:xfrm>
            <a:off x="6384635" y="1816228"/>
            <a:ext cx="1085760" cy="1489320"/>
            <a:chOff x="6384635" y="1816228"/>
            <a:chExt cx="1085760" cy="148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4B2EAA9-1F65-33D4-7E09-A290A21F00E6}"/>
                    </a:ext>
                  </a:extLst>
                </p14:cNvPr>
                <p14:cNvContentPartPr/>
                <p14:nvPr/>
              </p14:nvContentPartPr>
              <p14:xfrm>
                <a:off x="6934355" y="2018548"/>
                <a:ext cx="536040" cy="1287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4B2EAA9-1F65-33D4-7E09-A290A21F00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25715" y="2009908"/>
                  <a:ext cx="553680" cy="13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DCA0176-74CF-367F-5CCC-B828CE08815E}"/>
                    </a:ext>
                  </a:extLst>
                </p14:cNvPr>
                <p14:cNvContentPartPr/>
                <p14:nvPr/>
              </p14:nvContentPartPr>
              <p14:xfrm>
                <a:off x="6515675" y="2286028"/>
                <a:ext cx="89640" cy="261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DCA0176-74CF-367F-5CCC-B828CE0881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06675" y="2277028"/>
                  <a:ext cx="107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0C87712-8B41-B5BF-30E5-BDC04B36AEAC}"/>
                    </a:ext>
                  </a:extLst>
                </p14:cNvPr>
                <p14:cNvContentPartPr/>
                <p14:nvPr/>
              </p14:nvContentPartPr>
              <p14:xfrm>
                <a:off x="6384635" y="2219788"/>
                <a:ext cx="221400" cy="169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0C87712-8B41-B5BF-30E5-BDC04B36AE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75995" y="2211148"/>
                  <a:ext cx="239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9604A35-A3B6-ECFE-58AC-E9108751A264}"/>
                    </a:ext>
                  </a:extLst>
                </p14:cNvPr>
                <p14:cNvContentPartPr/>
                <p14:nvPr/>
              </p14:nvContentPartPr>
              <p14:xfrm>
                <a:off x="6595955" y="2052388"/>
                <a:ext cx="145080" cy="289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9604A35-A3B6-ECFE-58AC-E9108751A2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86955" y="2043748"/>
                  <a:ext cx="1627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B4CA22C-6C2F-9253-3BA8-1760E9249943}"/>
                    </a:ext>
                  </a:extLst>
                </p14:cNvPr>
                <p14:cNvContentPartPr/>
                <p14:nvPr/>
              </p14:nvContentPartPr>
              <p14:xfrm>
                <a:off x="6638435" y="2013508"/>
                <a:ext cx="213120" cy="381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B4CA22C-6C2F-9253-3BA8-1760E92499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29795" y="2004868"/>
                  <a:ext cx="2307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75A604B-9951-1586-638B-23D1B1EF6D22}"/>
                    </a:ext>
                  </a:extLst>
                </p14:cNvPr>
                <p14:cNvContentPartPr/>
                <p14:nvPr/>
              </p14:nvContentPartPr>
              <p14:xfrm>
                <a:off x="6669035" y="1947628"/>
                <a:ext cx="182880" cy="153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75A604B-9951-1586-638B-23D1B1EF6D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60035" y="1938988"/>
                  <a:ext cx="200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001E3E2-4596-DAD8-FEB8-CD6A74413328}"/>
                    </a:ext>
                  </a:extLst>
                </p14:cNvPr>
                <p14:cNvContentPartPr/>
                <p14:nvPr/>
              </p14:nvContentPartPr>
              <p14:xfrm>
                <a:off x="6812675" y="1816228"/>
                <a:ext cx="227160" cy="318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001E3E2-4596-DAD8-FEB8-CD6A7441332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04035" y="1807228"/>
                  <a:ext cx="244800" cy="33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E3AA673-12BD-19F5-C93C-99D6EDC512E5}"/>
                  </a:ext>
                </a:extLst>
              </p14:cNvPr>
              <p14:cNvContentPartPr/>
              <p14:nvPr/>
            </p14:nvContentPartPr>
            <p14:xfrm>
              <a:off x="7486235" y="1909468"/>
              <a:ext cx="324360" cy="867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E3AA673-12BD-19F5-C93C-99D6EDC512E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77595" y="1900828"/>
                <a:ext cx="342000" cy="10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979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1341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903" b="1">
                <a:solidFill>
                  <a:sysClr val="windowText" lastClr="000000"/>
                </a:solidFill>
              </a:rPr>
              <a:t>10 Year government bonds Eurozone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6731" y="5561168"/>
            <a:ext cx="1037450" cy="42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altLang="de-DE" sz="1089" dirty="0">
                <a:ea typeface="ＭＳ Ｐゴシック" pitchFamily="34" charset="-128"/>
              </a:rPr>
              <a:t>Source: ECB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42FDF43-954E-44FC-A256-51966DA95C2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B2EA9D-B0ED-C8C4-1DBE-68A640F2E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" y="744941"/>
            <a:ext cx="7620660" cy="44443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99F1802-BF59-B7C4-D9FF-984714491410}"/>
                  </a:ext>
                </a:extLst>
              </p14:cNvPr>
              <p14:cNvContentPartPr/>
              <p14:nvPr/>
            </p14:nvContentPartPr>
            <p14:xfrm>
              <a:off x="992555" y="589708"/>
              <a:ext cx="5707080" cy="195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99F1802-BF59-B7C4-D9FF-9847144914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55" y="581068"/>
                <a:ext cx="57247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283BFD9-8986-085D-3E63-1368EC63CB2D}"/>
                  </a:ext>
                </a:extLst>
              </p14:cNvPr>
              <p14:cNvContentPartPr/>
              <p14:nvPr/>
            </p14:nvContentPartPr>
            <p14:xfrm>
              <a:off x="492875" y="1775908"/>
              <a:ext cx="970560" cy="27367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283BFD9-8986-085D-3E63-1368EC63CB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235" y="1767268"/>
                <a:ext cx="988200" cy="27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96F64D6-B27A-049C-D3C8-725FC47751A4}"/>
                  </a:ext>
                </a:extLst>
              </p14:cNvPr>
              <p14:cNvContentPartPr/>
              <p14:nvPr/>
            </p14:nvContentPartPr>
            <p14:xfrm>
              <a:off x="1830995" y="3760228"/>
              <a:ext cx="1852560" cy="6919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96F64D6-B27A-049C-D3C8-725FC47751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22355" y="3751228"/>
                <a:ext cx="187020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E89E052F-31FB-05C2-D67E-EE2EE046C4ED}"/>
                  </a:ext>
                </a:extLst>
              </p14:cNvPr>
              <p14:cNvContentPartPr/>
              <p14:nvPr/>
            </p14:nvContentPartPr>
            <p14:xfrm>
              <a:off x="4046795" y="1713268"/>
              <a:ext cx="787680" cy="13255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E89E052F-31FB-05C2-D67E-EE2EE046C4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8155" y="1704628"/>
                <a:ext cx="805320" cy="13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4257B82D-5AF8-92C4-7E47-DE179A166E81}"/>
                  </a:ext>
                </a:extLst>
              </p14:cNvPr>
              <p14:cNvContentPartPr/>
              <p14:nvPr/>
            </p14:nvContentPartPr>
            <p14:xfrm>
              <a:off x="1796795" y="3667348"/>
              <a:ext cx="2060640" cy="7297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4257B82D-5AF8-92C4-7E47-DE179A166E8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7795" y="3658708"/>
                <a:ext cx="207828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7AB4490-DDC4-5439-C653-0A2D5B0CC95C}"/>
                  </a:ext>
                </a:extLst>
              </p14:cNvPr>
              <p14:cNvContentPartPr/>
              <p14:nvPr/>
            </p14:nvContentPartPr>
            <p14:xfrm>
              <a:off x="1735235" y="3651868"/>
              <a:ext cx="2367720" cy="7286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7AB4490-DDC4-5439-C653-0A2D5B0CC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26595" y="3643228"/>
                <a:ext cx="2385360" cy="7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1840996D-6EAC-B1D9-F3B9-02A0205B5CE9}"/>
                  </a:ext>
                </a:extLst>
              </p14:cNvPr>
              <p14:cNvContentPartPr/>
              <p14:nvPr/>
            </p14:nvContentPartPr>
            <p14:xfrm>
              <a:off x="4411835" y="3933748"/>
              <a:ext cx="54720" cy="5760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1840996D-6EAC-B1D9-F3B9-02A0205B5C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03195" y="3924748"/>
                <a:ext cx="72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43FCB656-A011-09AF-56B7-D0B30BB8604B}"/>
                  </a:ext>
                </a:extLst>
              </p14:cNvPr>
              <p14:cNvContentPartPr/>
              <p14:nvPr/>
            </p14:nvContentPartPr>
            <p14:xfrm>
              <a:off x="8841635" y="1707148"/>
              <a:ext cx="3142800" cy="246564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43FCB656-A011-09AF-56B7-D0B30BB8604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35" y="1698508"/>
                <a:ext cx="3160440" cy="24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9EAA4227-94BD-9257-21BF-765E392FC90D}"/>
                  </a:ext>
                </a:extLst>
              </p14:cNvPr>
              <p14:cNvContentPartPr/>
              <p14:nvPr/>
            </p14:nvContentPartPr>
            <p14:xfrm>
              <a:off x="3933035" y="1682668"/>
              <a:ext cx="899280" cy="14227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9EAA4227-94BD-9257-21BF-765E392FC90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24395" y="1674028"/>
                <a:ext cx="916920" cy="144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04F566D2-A466-082D-B89C-1A5BAD9F4B41}"/>
              </a:ext>
            </a:extLst>
          </p:cNvPr>
          <p:cNvGrpSpPr/>
          <p:nvPr/>
        </p:nvGrpSpPr>
        <p:grpSpPr>
          <a:xfrm>
            <a:off x="132875" y="556948"/>
            <a:ext cx="11773080" cy="5850000"/>
            <a:chOff x="132875" y="556948"/>
            <a:chExt cx="11773080" cy="58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76DE838-1112-3F4D-D148-B295389BEAFB}"/>
                    </a:ext>
                  </a:extLst>
                </p14:cNvPr>
                <p14:cNvContentPartPr/>
                <p14:nvPr/>
              </p14:nvContentPartPr>
              <p14:xfrm>
                <a:off x="1906955" y="3813508"/>
                <a:ext cx="46800" cy="368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76DE838-1112-3F4D-D148-B295389BEA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97955" y="3804868"/>
                  <a:ext cx="644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70513B7-E77A-4A9D-7531-1C9A990AF14B}"/>
                    </a:ext>
                  </a:extLst>
                </p14:cNvPr>
                <p14:cNvContentPartPr/>
                <p14:nvPr/>
              </p14:nvContentPartPr>
              <p14:xfrm>
                <a:off x="2204675" y="3501028"/>
                <a:ext cx="394560" cy="497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70513B7-E77A-4A9D-7531-1C9A990AF1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96035" y="3492388"/>
                  <a:ext cx="4122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5617119-AB74-5B8C-D374-65C9124EB433}"/>
                    </a:ext>
                  </a:extLst>
                </p14:cNvPr>
                <p14:cNvContentPartPr/>
                <p14:nvPr/>
              </p14:nvContentPartPr>
              <p14:xfrm>
                <a:off x="6593435" y="1035388"/>
                <a:ext cx="1222560" cy="42825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5617119-AB74-5B8C-D374-65C9124EB4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84435" y="1026388"/>
                  <a:ext cx="1240200" cy="43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667671F-7038-CFD2-F7E9-4029AE796230}"/>
                    </a:ext>
                  </a:extLst>
                </p14:cNvPr>
                <p14:cNvContentPartPr/>
                <p14:nvPr/>
              </p14:nvContentPartPr>
              <p14:xfrm>
                <a:off x="7801235" y="1116028"/>
                <a:ext cx="322200" cy="2394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667671F-7038-CFD2-F7E9-4029AE7962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92595" y="1107028"/>
                  <a:ext cx="339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7195B16-265A-CC2A-EA37-6FED704C9465}"/>
                    </a:ext>
                  </a:extLst>
                </p14:cNvPr>
                <p14:cNvContentPartPr/>
                <p14:nvPr/>
              </p14:nvContentPartPr>
              <p14:xfrm>
                <a:off x="7678475" y="1207468"/>
                <a:ext cx="372960" cy="344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7195B16-265A-CC2A-EA37-6FED704C94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69475" y="1198828"/>
                  <a:ext cx="390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3401CAB-D983-9BD3-70D9-2B2166B0C72E}"/>
                    </a:ext>
                  </a:extLst>
                </p14:cNvPr>
                <p14:cNvContentPartPr/>
                <p14:nvPr/>
              </p14:nvContentPartPr>
              <p14:xfrm>
                <a:off x="8309915" y="777628"/>
                <a:ext cx="125280" cy="337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3401CAB-D983-9BD3-70D9-2B2166B0C7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01275" y="768988"/>
                  <a:ext cx="1429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5AB8C0B-F432-E8C5-8CB1-2C5E763808E7}"/>
                    </a:ext>
                  </a:extLst>
                </p14:cNvPr>
                <p14:cNvContentPartPr/>
                <p14:nvPr/>
              </p14:nvContentPartPr>
              <p14:xfrm>
                <a:off x="8517275" y="877348"/>
                <a:ext cx="88200" cy="135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5AB8C0B-F432-E8C5-8CB1-2C5E763808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08275" y="868708"/>
                  <a:ext cx="105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7B9E055-17C1-9C83-067C-EC630D114950}"/>
                    </a:ext>
                  </a:extLst>
                </p14:cNvPr>
                <p14:cNvContentPartPr/>
                <p14:nvPr/>
              </p14:nvContentPartPr>
              <p14:xfrm>
                <a:off x="8652995" y="741628"/>
                <a:ext cx="147600" cy="238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7B9E055-17C1-9C83-067C-EC630D1149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44355" y="732628"/>
                  <a:ext cx="165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4CEE864-D356-5318-0BAF-60B9D9B89A19}"/>
                    </a:ext>
                  </a:extLst>
                </p14:cNvPr>
                <p14:cNvContentPartPr/>
                <p14:nvPr/>
              </p14:nvContentPartPr>
              <p14:xfrm>
                <a:off x="8824355" y="796348"/>
                <a:ext cx="340560" cy="255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4CEE864-D356-5318-0BAF-60B9D9B89A1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15355" y="787708"/>
                  <a:ext cx="3582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D16DE94-360D-1065-5899-8A9062A890EC}"/>
                    </a:ext>
                  </a:extLst>
                </p14:cNvPr>
                <p14:cNvContentPartPr/>
                <p14:nvPr/>
              </p14:nvContentPartPr>
              <p14:xfrm>
                <a:off x="9505475" y="728668"/>
                <a:ext cx="280080" cy="131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D16DE94-360D-1065-5899-8A9062A890E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96475" y="720028"/>
                  <a:ext cx="297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8923F71-7BBF-98BE-FFA2-A4868BF6259E}"/>
                    </a:ext>
                  </a:extLst>
                </p14:cNvPr>
                <p14:cNvContentPartPr/>
                <p14:nvPr/>
              </p14:nvContentPartPr>
              <p14:xfrm>
                <a:off x="9882755" y="556948"/>
                <a:ext cx="505080" cy="248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8923F71-7BBF-98BE-FFA2-A4868BF625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73755" y="548308"/>
                  <a:ext cx="522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0D9C762-E34B-DE3D-E7D1-D9C3409510A2}"/>
                    </a:ext>
                  </a:extLst>
                </p14:cNvPr>
                <p14:cNvContentPartPr/>
                <p14:nvPr/>
              </p14:nvContentPartPr>
              <p14:xfrm>
                <a:off x="10440755" y="627868"/>
                <a:ext cx="231840" cy="130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0D9C762-E34B-DE3D-E7D1-D9C3409510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32115" y="618868"/>
                  <a:ext cx="249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4371690-91CB-AE85-B6D6-D00B549B8AC2}"/>
                    </a:ext>
                  </a:extLst>
                </p14:cNvPr>
                <p14:cNvContentPartPr/>
                <p14:nvPr/>
              </p14:nvContentPartPr>
              <p14:xfrm>
                <a:off x="10724435" y="584308"/>
                <a:ext cx="129960" cy="126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4371690-91CB-AE85-B6D6-D00B549B8A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15795" y="575308"/>
                  <a:ext cx="147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BBD1540-D3D5-840B-726C-AEAB2F8EC267}"/>
                    </a:ext>
                  </a:extLst>
                </p14:cNvPr>
                <p14:cNvContentPartPr/>
                <p14:nvPr/>
              </p14:nvContentPartPr>
              <p14:xfrm>
                <a:off x="3151115" y="4412908"/>
                <a:ext cx="134280" cy="1037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BBD1540-D3D5-840B-726C-AEAB2F8EC2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42115" y="4403908"/>
                  <a:ext cx="151920" cy="10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75EB445-7FD9-9E7E-C55A-9910D93F4DB8}"/>
                    </a:ext>
                  </a:extLst>
                </p14:cNvPr>
                <p14:cNvContentPartPr/>
                <p14:nvPr/>
              </p14:nvContentPartPr>
              <p14:xfrm>
                <a:off x="3047795" y="4320388"/>
                <a:ext cx="187200" cy="196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75EB445-7FD9-9E7E-C55A-9910D93F4DB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39155" y="4311388"/>
                  <a:ext cx="204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E441E7C-6D92-FB2A-0084-36E61C7A53ED}"/>
                    </a:ext>
                  </a:extLst>
                </p14:cNvPr>
                <p14:cNvContentPartPr/>
                <p14:nvPr/>
              </p14:nvContentPartPr>
              <p14:xfrm>
                <a:off x="2638835" y="5472028"/>
                <a:ext cx="92520" cy="277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E441E7C-6D92-FB2A-0084-36E61C7A53E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30195" y="5463028"/>
                  <a:ext cx="1101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111656A-6E0D-3F6B-DF1D-C5CDD015D98B}"/>
                    </a:ext>
                  </a:extLst>
                </p14:cNvPr>
                <p14:cNvContentPartPr/>
                <p14:nvPr/>
              </p14:nvContentPartPr>
              <p14:xfrm>
                <a:off x="2774195" y="5442868"/>
                <a:ext cx="152280" cy="339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111656A-6E0D-3F6B-DF1D-C5CDD015D9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5195" y="5434228"/>
                  <a:ext cx="1699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EB9C43E-9E24-F5FA-C711-6DD56BB54E2B}"/>
                    </a:ext>
                  </a:extLst>
                </p14:cNvPr>
                <p14:cNvContentPartPr/>
                <p14:nvPr/>
              </p14:nvContentPartPr>
              <p14:xfrm>
                <a:off x="2952395" y="5514148"/>
                <a:ext cx="251280" cy="124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EB9C43E-9E24-F5FA-C711-6DD56BB54E2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43395" y="5505148"/>
                  <a:ext cx="268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FFFEA9B-A4D0-B0D4-1ADE-AB1D360F06D0}"/>
                    </a:ext>
                  </a:extLst>
                </p14:cNvPr>
                <p14:cNvContentPartPr/>
                <p14:nvPr/>
              </p14:nvContentPartPr>
              <p14:xfrm>
                <a:off x="3382235" y="5380588"/>
                <a:ext cx="315360" cy="236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FFFEA9B-A4D0-B0D4-1ADE-AB1D360F06D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73235" y="5371588"/>
                  <a:ext cx="333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8DE311-135B-9C80-CDB8-4B1B82C9B0AD}"/>
                    </a:ext>
                  </a:extLst>
                </p14:cNvPr>
                <p14:cNvContentPartPr/>
                <p14:nvPr/>
              </p14:nvContentPartPr>
              <p14:xfrm>
                <a:off x="3666275" y="5437828"/>
                <a:ext cx="42840" cy="20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8DE311-135B-9C80-CDB8-4B1B82C9B0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57275" y="5428828"/>
                  <a:ext cx="60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01E8237-01BE-18C6-E89F-875673C9B239}"/>
                    </a:ext>
                  </a:extLst>
                </p14:cNvPr>
                <p14:cNvContentPartPr/>
                <p14:nvPr/>
              </p14:nvContentPartPr>
              <p14:xfrm>
                <a:off x="3731435" y="5469148"/>
                <a:ext cx="281880" cy="60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01E8237-01BE-18C6-E89F-875673C9B2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22795" y="5460148"/>
                  <a:ext cx="299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F090573-419F-4F53-56B0-E5645CEBB28A}"/>
                    </a:ext>
                  </a:extLst>
                </p14:cNvPr>
                <p14:cNvContentPartPr/>
                <p14:nvPr/>
              </p14:nvContentPartPr>
              <p14:xfrm>
                <a:off x="4076315" y="5309308"/>
                <a:ext cx="213120" cy="221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F090573-419F-4F53-56B0-E5645CEBB2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67315" y="5300668"/>
                  <a:ext cx="230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050526D-5676-D516-215C-255858675A35}"/>
                    </a:ext>
                  </a:extLst>
                </p14:cNvPr>
                <p14:cNvContentPartPr/>
                <p14:nvPr/>
              </p14:nvContentPartPr>
              <p14:xfrm>
                <a:off x="4347755" y="5244868"/>
                <a:ext cx="258840" cy="244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050526D-5676-D516-215C-255858675A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38755" y="5236228"/>
                  <a:ext cx="276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869770C-58ED-81BF-750D-02E2D9D52260}"/>
                    </a:ext>
                  </a:extLst>
                </p14:cNvPr>
                <p14:cNvContentPartPr/>
                <p14:nvPr/>
              </p14:nvContentPartPr>
              <p14:xfrm>
                <a:off x="4837715" y="5341708"/>
                <a:ext cx="99360" cy="136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869770C-58ED-81BF-750D-02E2D9D522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29075" y="5332708"/>
                  <a:ext cx="117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9634F67-9B2F-D2BD-3177-81B167783D60}"/>
                    </a:ext>
                  </a:extLst>
                </p14:cNvPr>
                <p14:cNvContentPartPr/>
                <p14:nvPr/>
              </p14:nvContentPartPr>
              <p14:xfrm>
                <a:off x="4984955" y="5331268"/>
                <a:ext cx="169200" cy="140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9634F67-9B2F-D2BD-3177-81B167783D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75955" y="5322268"/>
                  <a:ext cx="186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CDA3D0E-52D6-A871-89BC-AB7CA5E9F8D6}"/>
                    </a:ext>
                  </a:extLst>
                </p14:cNvPr>
                <p14:cNvContentPartPr/>
                <p14:nvPr/>
              </p14:nvContentPartPr>
              <p14:xfrm>
                <a:off x="5127515" y="5253148"/>
                <a:ext cx="180000" cy="198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CDA3D0E-52D6-A871-89BC-AB7CA5E9F8D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18875" y="5244148"/>
                  <a:ext cx="197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EA71775-D437-EA6A-BDE1-5C91835BC195}"/>
                    </a:ext>
                  </a:extLst>
                </p14:cNvPr>
                <p14:cNvContentPartPr/>
                <p14:nvPr/>
              </p14:nvContentPartPr>
              <p14:xfrm>
                <a:off x="5334155" y="5243068"/>
                <a:ext cx="38160" cy="182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EA71775-D437-EA6A-BDE1-5C91835BC1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25515" y="5234428"/>
                  <a:ext cx="55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56234FB-FD74-74B1-BF7A-593C38CCC3B3}"/>
                    </a:ext>
                  </a:extLst>
                </p14:cNvPr>
                <p14:cNvContentPartPr/>
                <p14:nvPr/>
              </p14:nvContentPartPr>
              <p14:xfrm>
                <a:off x="5405795" y="5312188"/>
                <a:ext cx="100800" cy="123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56234FB-FD74-74B1-BF7A-593C38CCC3B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97155" y="5303188"/>
                  <a:ext cx="118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64A949B-377B-3003-082E-F31D4C63DE9B}"/>
                    </a:ext>
                  </a:extLst>
                </p14:cNvPr>
                <p14:cNvContentPartPr/>
                <p14:nvPr/>
              </p14:nvContentPartPr>
              <p14:xfrm>
                <a:off x="2826395" y="5901508"/>
                <a:ext cx="131040" cy="123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64A949B-377B-3003-082E-F31D4C63DE9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17395" y="5892508"/>
                  <a:ext cx="148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3B84C95-0A19-3AAE-574A-5939E5F7421A}"/>
                    </a:ext>
                  </a:extLst>
                </p14:cNvPr>
                <p14:cNvContentPartPr/>
                <p14:nvPr/>
              </p14:nvContentPartPr>
              <p14:xfrm>
                <a:off x="2994155" y="5806468"/>
                <a:ext cx="102600" cy="174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3B84C95-0A19-3AAE-574A-5939E5F742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85515" y="5797828"/>
                  <a:ext cx="120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E58F485-E52B-A861-51A8-E56C47CE7EDA}"/>
                    </a:ext>
                  </a:extLst>
                </p14:cNvPr>
                <p14:cNvContentPartPr/>
                <p14:nvPr/>
              </p14:nvContentPartPr>
              <p14:xfrm>
                <a:off x="3341555" y="5786668"/>
                <a:ext cx="161280" cy="178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E58F485-E52B-A861-51A8-E56C47CE7ED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32555" y="5777668"/>
                  <a:ext cx="178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CF12E6B-6948-FB30-EE2E-F9C076CCB599}"/>
                    </a:ext>
                  </a:extLst>
                </p14:cNvPr>
                <p14:cNvContentPartPr/>
                <p14:nvPr/>
              </p14:nvContentPartPr>
              <p14:xfrm>
                <a:off x="3302315" y="5865868"/>
                <a:ext cx="165240" cy="44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CF12E6B-6948-FB30-EE2E-F9C076CCB59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93675" y="5857228"/>
                  <a:ext cx="182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8F830D3-6270-9214-A255-39DAA226698F}"/>
                    </a:ext>
                  </a:extLst>
                </p14:cNvPr>
                <p14:cNvContentPartPr/>
                <p14:nvPr/>
              </p14:nvContentPartPr>
              <p14:xfrm>
                <a:off x="3260195" y="5927428"/>
                <a:ext cx="169560" cy="38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8F830D3-6270-9214-A255-39DAA226698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51195" y="5918788"/>
                  <a:ext cx="187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AEF6FD8-F7D6-956D-0458-C171CD845457}"/>
                    </a:ext>
                  </a:extLst>
                </p14:cNvPr>
                <p14:cNvContentPartPr/>
                <p14:nvPr/>
              </p14:nvContentPartPr>
              <p14:xfrm>
                <a:off x="3588875" y="5832748"/>
                <a:ext cx="132480" cy="41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AEF6FD8-F7D6-956D-0458-C171CD8454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80235" y="5824108"/>
                  <a:ext cx="150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CB6F043-AF32-E492-2CA1-89891A195B6C}"/>
                    </a:ext>
                  </a:extLst>
                </p14:cNvPr>
                <p14:cNvContentPartPr/>
                <p14:nvPr/>
              </p14:nvContentPartPr>
              <p14:xfrm>
                <a:off x="3733955" y="5719348"/>
                <a:ext cx="154800" cy="194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CB6F043-AF32-E492-2CA1-89891A195B6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25315" y="5710708"/>
                  <a:ext cx="172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3BB1CB0-90E8-462D-2458-FA5EC0CFD7D5}"/>
                    </a:ext>
                  </a:extLst>
                </p14:cNvPr>
                <p14:cNvContentPartPr/>
                <p14:nvPr/>
              </p14:nvContentPartPr>
              <p14:xfrm>
                <a:off x="3927995" y="5753188"/>
                <a:ext cx="313200" cy="108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3BB1CB0-90E8-462D-2458-FA5EC0CFD7D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18995" y="5744188"/>
                  <a:ext cx="330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F8E4A0E-6904-7501-3296-A6B78E4879EC}"/>
                    </a:ext>
                  </a:extLst>
                </p14:cNvPr>
                <p14:cNvContentPartPr/>
                <p14:nvPr/>
              </p14:nvContentPartPr>
              <p14:xfrm>
                <a:off x="4489235" y="5614588"/>
                <a:ext cx="142920" cy="213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F8E4A0E-6904-7501-3296-A6B78E4879E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80235" y="5605588"/>
                  <a:ext cx="160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6318EBC-B569-4CED-7C74-BF6EF140E1B3}"/>
                    </a:ext>
                  </a:extLst>
                </p14:cNvPr>
                <p14:cNvContentPartPr/>
                <p14:nvPr/>
              </p14:nvContentPartPr>
              <p14:xfrm>
                <a:off x="4664915" y="5690548"/>
                <a:ext cx="368280" cy="72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6318EBC-B569-4CED-7C74-BF6EF140E1B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56275" y="5681548"/>
                  <a:ext cx="385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D952A4A-4550-020E-E679-B4280B1EB882}"/>
                    </a:ext>
                  </a:extLst>
                </p14:cNvPr>
                <p14:cNvContentPartPr/>
                <p14:nvPr/>
              </p14:nvContentPartPr>
              <p14:xfrm>
                <a:off x="5043995" y="5587588"/>
                <a:ext cx="230400" cy="169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D952A4A-4550-020E-E679-B4280B1EB8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35355" y="5578948"/>
                  <a:ext cx="248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98F23A-9C13-8A47-F5DB-28C37CEB0455}"/>
                    </a:ext>
                  </a:extLst>
                </p14:cNvPr>
                <p14:cNvContentPartPr/>
                <p14:nvPr/>
              </p14:nvContentPartPr>
              <p14:xfrm>
                <a:off x="5282675" y="5603068"/>
                <a:ext cx="256320" cy="141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98F23A-9C13-8A47-F5DB-28C37CEB04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74035" y="5594068"/>
                  <a:ext cx="273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52CC92C-FF1E-23F3-E7A1-7C65572975EC}"/>
                    </a:ext>
                  </a:extLst>
                </p14:cNvPr>
                <p14:cNvContentPartPr/>
                <p14:nvPr/>
              </p14:nvContentPartPr>
              <p14:xfrm>
                <a:off x="3640715" y="6125428"/>
                <a:ext cx="78480" cy="244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52CC92C-FF1E-23F3-E7A1-7C65572975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32075" y="6116428"/>
                  <a:ext cx="96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934A6B3-92CF-E55B-6ABA-BCB1E6D7C5FD}"/>
                    </a:ext>
                  </a:extLst>
                </p14:cNvPr>
                <p14:cNvContentPartPr/>
                <p14:nvPr/>
              </p14:nvContentPartPr>
              <p14:xfrm>
                <a:off x="3746195" y="6028948"/>
                <a:ext cx="344880" cy="321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934A6B3-92CF-E55B-6ABA-BCB1E6D7C5F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37195" y="6020308"/>
                  <a:ext cx="3625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8CDB668-1B27-5CB6-825C-C77E8673E7E2}"/>
                    </a:ext>
                  </a:extLst>
                </p14:cNvPr>
                <p14:cNvContentPartPr/>
                <p14:nvPr/>
              </p14:nvContentPartPr>
              <p14:xfrm>
                <a:off x="4145795" y="5931748"/>
                <a:ext cx="88920" cy="168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8CDB668-1B27-5CB6-825C-C77E8673E7E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36795" y="5923108"/>
                  <a:ext cx="106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F7F5508-093E-34CD-01F2-2E074CE6E2C4}"/>
                    </a:ext>
                  </a:extLst>
                </p14:cNvPr>
                <p14:cNvContentPartPr/>
                <p14:nvPr/>
              </p14:nvContentPartPr>
              <p14:xfrm>
                <a:off x="3664835" y="6015628"/>
                <a:ext cx="614880" cy="179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F7F5508-093E-34CD-01F2-2E074CE6E2C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55835" y="6006988"/>
                  <a:ext cx="632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C0DAA19-7285-823D-1EE8-5A63CAA85AC1}"/>
                    </a:ext>
                  </a:extLst>
                </p14:cNvPr>
                <p14:cNvContentPartPr/>
                <p14:nvPr/>
              </p14:nvContentPartPr>
              <p14:xfrm>
                <a:off x="4433435" y="5925628"/>
                <a:ext cx="145080" cy="297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C0DAA19-7285-823D-1EE8-5A63CAA85A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24795" y="5916628"/>
                  <a:ext cx="162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DBDB07C-0B50-F357-48E0-2A2ACA5CC797}"/>
                    </a:ext>
                  </a:extLst>
                </p14:cNvPr>
                <p14:cNvContentPartPr/>
                <p14:nvPr/>
              </p14:nvContentPartPr>
              <p14:xfrm>
                <a:off x="4591115" y="5943268"/>
                <a:ext cx="199800" cy="156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DBDB07C-0B50-F357-48E0-2A2ACA5CC7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82115" y="5934628"/>
                  <a:ext cx="217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5602CCA-D0CC-55BB-71B2-30502F6D1D9D}"/>
                    </a:ext>
                  </a:extLst>
                </p14:cNvPr>
                <p14:cNvContentPartPr/>
                <p14:nvPr/>
              </p14:nvContentPartPr>
              <p14:xfrm>
                <a:off x="4746635" y="5886748"/>
                <a:ext cx="19080" cy="27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5602CCA-D0CC-55BB-71B2-30502F6D1D9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37995" y="5878108"/>
                  <a:ext cx="36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49B2294-F943-5AD4-8CC0-3B4737DDFFAC}"/>
                    </a:ext>
                  </a:extLst>
                </p14:cNvPr>
                <p14:cNvContentPartPr/>
                <p14:nvPr/>
              </p14:nvContentPartPr>
              <p14:xfrm>
                <a:off x="4838075" y="5844268"/>
                <a:ext cx="150120" cy="221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49B2294-F943-5AD4-8CC0-3B4737DDFFA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29435" y="5835628"/>
                  <a:ext cx="167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F6B703F-7161-4E36-E65D-D57CEB7790EE}"/>
                    </a:ext>
                  </a:extLst>
                </p14:cNvPr>
                <p14:cNvContentPartPr/>
                <p14:nvPr/>
              </p14:nvContentPartPr>
              <p14:xfrm>
                <a:off x="5137595" y="5910868"/>
                <a:ext cx="117000" cy="1468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F6B703F-7161-4E36-E65D-D57CEB7790E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28595" y="5901868"/>
                  <a:ext cx="134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A12AF28-51D6-02C0-9412-EE6512F3303B}"/>
                    </a:ext>
                  </a:extLst>
                </p14:cNvPr>
                <p14:cNvContentPartPr/>
                <p14:nvPr/>
              </p14:nvContentPartPr>
              <p14:xfrm>
                <a:off x="5315435" y="5916628"/>
                <a:ext cx="350280" cy="102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A12AF28-51D6-02C0-9412-EE6512F3303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06795" y="5907628"/>
                  <a:ext cx="367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94D97ED-5CA4-2233-16AE-74FEE90BD153}"/>
                    </a:ext>
                  </a:extLst>
                </p14:cNvPr>
                <p14:cNvContentPartPr/>
                <p14:nvPr/>
              </p14:nvContentPartPr>
              <p14:xfrm>
                <a:off x="5716475" y="5844988"/>
                <a:ext cx="102960" cy="118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94D97ED-5CA4-2233-16AE-74FEE90BD15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07835" y="5835988"/>
                  <a:ext cx="120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22E31E3-9699-4549-A94F-59F7B27552EC}"/>
                    </a:ext>
                  </a:extLst>
                </p14:cNvPr>
                <p14:cNvContentPartPr/>
                <p14:nvPr/>
              </p14:nvContentPartPr>
              <p14:xfrm>
                <a:off x="5078555" y="6296068"/>
                <a:ext cx="282960" cy="110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22E31E3-9699-4549-A94F-59F7B27552E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69915" y="6287428"/>
                  <a:ext cx="300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B8658CA-3955-B32B-C780-6F43AB37EE61}"/>
                    </a:ext>
                  </a:extLst>
                </p14:cNvPr>
                <p14:cNvContentPartPr/>
                <p14:nvPr/>
              </p14:nvContentPartPr>
              <p14:xfrm>
                <a:off x="5398235" y="6147028"/>
                <a:ext cx="254880" cy="204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B8658CA-3955-B32B-C780-6F43AB37EE6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89235" y="6138028"/>
                  <a:ext cx="272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DF92F67-9D55-9789-B3F2-8CEA3EEF9459}"/>
                    </a:ext>
                  </a:extLst>
                </p14:cNvPr>
                <p14:cNvContentPartPr/>
                <p14:nvPr/>
              </p14:nvContentPartPr>
              <p14:xfrm>
                <a:off x="5657795" y="6129028"/>
                <a:ext cx="68400" cy="1339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DF92F67-9D55-9789-B3F2-8CEA3EEF945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48795" y="6120388"/>
                  <a:ext cx="86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6B54341-D194-A164-6971-3F3680BB07C4}"/>
                    </a:ext>
                  </a:extLst>
                </p14:cNvPr>
                <p14:cNvContentPartPr/>
                <p14:nvPr/>
              </p14:nvContentPartPr>
              <p14:xfrm>
                <a:off x="5735915" y="6151348"/>
                <a:ext cx="98280" cy="157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6B54341-D194-A164-6971-3F3680BB07C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27275" y="6142348"/>
                  <a:ext cx="115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3E3861D-B745-8C8C-72A2-CFC4760828F6}"/>
                    </a:ext>
                  </a:extLst>
                </p14:cNvPr>
                <p14:cNvContentPartPr/>
                <p14:nvPr/>
              </p14:nvContentPartPr>
              <p14:xfrm>
                <a:off x="5855795" y="6041188"/>
                <a:ext cx="114840" cy="197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3E3861D-B745-8C8C-72A2-CFC4760828F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47155" y="6032188"/>
                  <a:ext cx="132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7E67A1D-5388-F76D-ED2C-2096A97495D2}"/>
                    </a:ext>
                  </a:extLst>
                </p14:cNvPr>
                <p14:cNvContentPartPr/>
                <p14:nvPr/>
              </p14:nvContentPartPr>
              <p14:xfrm>
                <a:off x="6081155" y="6097348"/>
                <a:ext cx="72000" cy="108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7E67A1D-5388-F76D-ED2C-2096A97495D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72155" y="6088348"/>
                  <a:ext cx="89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0C238E9-4079-810D-CE7F-5845D83B5AF0}"/>
                    </a:ext>
                  </a:extLst>
                </p14:cNvPr>
                <p14:cNvContentPartPr/>
                <p14:nvPr/>
              </p14:nvContentPartPr>
              <p14:xfrm>
                <a:off x="6159275" y="5933188"/>
                <a:ext cx="371160" cy="2487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0C238E9-4079-810D-CE7F-5845D83B5A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50635" y="5924548"/>
                  <a:ext cx="388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248FA39-BA51-AA56-B852-26C4DC48DF50}"/>
                    </a:ext>
                  </a:extLst>
                </p14:cNvPr>
                <p14:cNvContentPartPr/>
                <p14:nvPr/>
              </p14:nvContentPartPr>
              <p14:xfrm>
                <a:off x="6444755" y="5962708"/>
                <a:ext cx="239400" cy="257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248FA39-BA51-AA56-B852-26C4DC48DF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35755" y="5954068"/>
                  <a:ext cx="257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0746100-9211-14A1-4A6E-AAB3E75D1FA6}"/>
                    </a:ext>
                  </a:extLst>
                </p14:cNvPr>
                <p14:cNvContentPartPr/>
                <p14:nvPr/>
              </p14:nvContentPartPr>
              <p14:xfrm>
                <a:off x="6940115" y="3072628"/>
                <a:ext cx="1957320" cy="2989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0746100-9211-14A1-4A6E-AAB3E75D1FA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31115" y="3063988"/>
                  <a:ext cx="1974960" cy="30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F58A362-2294-446C-3A52-0CFFB660E128}"/>
                    </a:ext>
                  </a:extLst>
                </p14:cNvPr>
                <p14:cNvContentPartPr/>
                <p14:nvPr/>
              </p14:nvContentPartPr>
              <p14:xfrm>
                <a:off x="8779355" y="2632708"/>
                <a:ext cx="241200" cy="3265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F58A362-2294-446C-3A52-0CFFB660E12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70715" y="2623708"/>
                  <a:ext cx="2588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CF98769-FFD3-8F1B-F21B-0D983822108B}"/>
                    </a:ext>
                  </a:extLst>
                </p14:cNvPr>
                <p14:cNvContentPartPr/>
                <p14:nvPr/>
              </p14:nvContentPartPr>
              <p14:xfrm>
                <a:off x="9567035" y="1060588"/>
                <a:ext cx="335160" cy="423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CF98769-FFD3-8F1B-F21B-0D98382210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58035" y="1051948"/>
                  <a:ext cx="3528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E03AB20-9986-C3DC-BB3E-41A7B3957C03}"/>
                    </a:ext>
                  </a:extLst>
                </p14:cNvPr>
                <p14:cNvContentPartPr/>
                <p14:nvPr/>
              </p14:nvContentPartPr>
              <p14:xfrm>
                <a:off x="10122875" y="1017028"/>
                <a:ext cx="277560" cy="275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E03AB20-9986-C3DC-BB3E-41A7B3957C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13875" y="1008388"/>
                  <a:ext cx="295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BFB0F6-F429-71D5-172D-A33FC4FB88EE}"/>
                    </a:ext>
                  </a:extLst>
                </p14:cNvPr>
                <p14:cNvContentPartPr/>
                <p14:nvPr/>
              </p14:nvContentPartPr>
              <p14:xfrm>
                <a:off x="10466675" y="1082188"/>
                <a:ext cx="63360" cy="169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BFB0F6-F429-71D5-172D-A33FC4FB88E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57675" y="1073548"/>
                  <a:ext cx="81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F6F3DF8-628C-E8CE-0CBF-8304DE4B1BD9}"/>
                    </a:ext>
                  </a:extLst>
                </p14:cNvPr>
                <p14:cNvContentPartPr/>
                <p14:nvPr/>
              </p14:nvContentPartPr>
              <p14:xfrm>
                <a:off x="9599075" y="1553428"/>
                <a:ext cx="231120" cy="273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F6F3DF8-628C-E8CE-0CBF-8304DE4B1BD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90075" y="1544788"/>
                  <a:ext cx="248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CE7AA24-D3C3-F79F-C7AF-91EE96545808}"/>
                    </a:ext>
                  </a:extLst>
                </p14:cNvPr>
                <p14:cNvContentPartPr/>
                <p14:nvPr/>
              </p14:nvContentPartPr>
              <p14:xfrm>
                <a:off x="9628955" y="1675468"/>
                <a:ext cx="209160" cy="91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CE7AA24-D3C3-F79F-C7AF-91EE9654580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20315" y="1666468"/>
                  <a:ext cx="226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097E4AA-1415-3A25-7156-8E72A406319B}"/>
                    </a:ext>
                  </a:extLst>
                </p14:cNvPr>
                <p14:cNvContentPartPr/>
                <p14:nvPr/>
              </p14:nvContentPartPr>
              <p14:xfrm>
                <a:off x="9524915" y="1681948"/>
                <a:ext cx="294480" cy="140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097E4AA-1415-3A25-7156-8E72A406319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16275" y="1672948"/>
                  <a:ext cx="312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D7A61C6-DECB-E8B7-AAA4-2E5578B98863}"/>
                    </a:ext>
                  </a:extLst>
                </p14:cNvPr>
                <p14:cNvContentPartPr/>
                <p14:nvPr/>
              </p14:nvContentPartPr>
              <p14:xfrm>
                <a:off x="9936035" y="1571068"/>
                <a:ext cx="167760" cy="91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D7A61C6-DECB-E8B7-AAA4-2E5578B9886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27395" y="1562428"/>
                  <a:ext cx="185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6496618-D414-6A36-B184-0493BEE7F8BA}"/>
                    </a:ext>
                  </a:extLst>
                </p14:cNvPr>
                <p14:cNvContentPartPr/>
                <p14:nvPr/>
              </p14:nvContentPartPr>
              <p14:xfrm>
                <a:off x="10147715" y="1476028"/>
                <a:ext cx="201960" cy="160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6496618-D414-6A36-B184-0493BEE7F8B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38715" y="1467028"/>
                  <a:ext cx="219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5BCD82E-48A6-F1CE-3B96-9C309B419A1F}"/>
                    </a:ext>
                  </a:extLst>
                </p14:cNvPr>
                <p14:cNvContentPartPr/>
                <p14:nvPr/>
              </p14:nvContentPartPr>
              <p14:xfrm>
                <a:off x="10346795" y="1360108"/>
                <a:ext cx="489600" cy="203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5BCD82E-48A6-F1CE-3B96-9C309B419A1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38155" y="1351468"/>
                  <a:ext cx="507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20C332C-64E9-C09F-0FCA-0BE1D0606B2C}"/>
                    </a:ext>
                  </a:extLst>
                </p14:cNvPr>
                <p14:cNvContentPartPr/>
                <p14:nvPr/>
              </p14:nvContentPartPr>
              <p14:xfrm>
                <a:off x="9550475" y="1650988"/>
                <a:ext cx="310680" cy="113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20C332C-64E9-C09F-0FCA-0BE1D0606B2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41835" y="1642348"/>
                  <a:ext cx="328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A1AF770-D5AC-34DF-3CA1-CC6D6F6376A1}"/>
                    </a:ext>
                  </a:extLst>
                </p14:cNvPr>
                <p14:cNvContentPartPr/>
                <p14:nvPr/>
              </p14:nvContentPartPr>
              <p14:xfrm>
                <a:off x="9261755" y="2194228"/>
                <a:ext cx="361440" cy="152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A1AF770-D5AC-34DF-3CA1-CC6D6F6376A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52755" y="2185588"/>
                  <a:ext cx="379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5E64BBD-45E1-83B3-4C09-F433AC173D33}"/>
                    </a:ext>
                  </a:extLst>
                </p14:cNvPr>
                <p14:cNvContentPartPr/>
                <p14:nvPr/>
              </p14:nvContentPartPr>
              <p14:xfrm>
                <a:off x="9678995" y="2143468"/>
                <a:ext cx="130680" cy="301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5E64BBD-45E1-83B3-4C09-F433AC173D3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70355" y="2134828"/>
                  <a:ext cx="1483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A804D60-D69E-7940-8069-0B91B06C4126}"/>
                    </a:ext>
                  </a:extLst>
                </p14:cNvPr>
                <p14:cNvContentPartPr/>
                <p14:nvPr/>
              </p14:nvContentPartPr>
              <p14:xfrm>
                <a:off x="9896435" y="2149588"/>
                <a:ext cx="41760" cy="94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A804D60-D69E-7940-8069-0B91B06C412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87435" y="2140948"/>
                  <a:ext cx="59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DADA0C7-9124-ED97-01B3-328ADB378F3A}"/>
                    </a:ext>
                  </a:extLst>
                </p14:cNvPr>
                <p14:cNvContentPartPr/>
                <p14:nvPr/>
              </p14:nvContentPartPr>
              <p14:xfrm>
                <a:off x="9993635" y="1934308"/>
                <a:ext cx="412560" cy="268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DADA0C7-9124-ED97-01B3-328ADB378F3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84635" y="1925308"/>
                  <a:ext cx="4302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867C0F0-4CD6-E543-D5AE-F5ABFEF088B4}"/>
                    </a:ext>
                  </a:extLst>
                </p14:cNvPr>
                <p14:cNvContentPartPr/>
                <p14:nvPr/>
              </p14:nvContentPartPr>
              <p14:xfrm>
                <a:off x="10001555" y="1776628"/>
                <a:ext cx="17280" cy="15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867C0F0-4CD6-E543-D5AE-F5ABFEF088B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92915" y="1767988"/>
                  <a:ext cx="34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2C7F4C5-76B0-C8A8-35CC-9DA9D1216064}"/>
                    </a:ext>
                  </a:extLst>
                </p14:cNvPr>
                <p14:cNvContentPartPr/>
                <p14:nvPr/>
              </p14:nvContentPartPr>
              <p14:xfrm>
                <a:off x="10665755" y="1947988"/>
                <a:ext cx="301680" cy="96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2C7F4C5-76B0-C8A8-35CC-9DA9D121606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57115" y="1939348"/>
                  <a:ext cx="319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C2CB624-E077-33E9-6710-1779649CE82A}"/>
                    </a:ext>
                  </a:extLst>
                </p14:cNvPr>
                <p14:cNvContentPartPr/>
                <p14:nvPr/>
              </p14:nvContentPartPr>
              <p14:xfrm>
                <a:off x="10971035" y="1866988"/>
                <a:ext cx="279000" cy="1364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C2CB624-E077-33E9-6710-1779649CE82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62395" y="1858348"/>
                  <a:ext cx="296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D1E9260-46D3-CAEF-F2E6-253011AE3E85}"/>
                    </a:ext>
                  </a:extLst>
                </p14:cNvPr>
                <p14:cNvContentPartPr/>
                <p14:nvPr/>
              </p14:nvContentPartPr>
              <p14:xfrm>
                <a:off x="11274155" y="1694548"/>
                <a:ext cx="158400" cy="287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D1E9260-46D3-CAEF-F2E6-253011AE3E8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265155" y="1685908"/>
                  <a:ext cx="1760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0C0CB5E-7DF1-60ED-13BB-72A6D5F33F6D}"/>
                    </a:ext>
                  </a:extLst>
                </p14:cNvPr>
                <p14:cNvContentPartPr/>
                <p14:nvPr/>
              </p14:nvContentPartPr>
              <p14:xfrm>
                <a:off x="11369195" y="1893628"/>
                <a:ext cx="75960" cy="51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0C0CB5E-7DF1-60ED-13BB-72A6D5F33F6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60555" y="1884628"/>
                  <a:ext cx="93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D74C23C-8CA7-35B2-72CE-5EEAF41317A2}"/>
                    </a:ext>
                  </a:extLst>
                </p14:cNvPr>
                <p14:cNvContentPartPr/>
                <p14:nvPr/>
              </p14:nvContentPartPr>
              <p14:xfrm>
                <a:off x="11463515" y="1680508"/>
                <a:ext cx="213480" cy="277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D74C23C-8CA7-35B2-72CE-5EEAF41317A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454515" y="1671868"/>
                  <a:ext cx="2311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BA8D21F-17CA-4D55-0248-F1DB10CE849A}"/>
                    </a:ext>
                  </a:extLst>
                </p14:cNvPr>
                <p14:cNvContentPartPr/>
                <p14:nvPr/>
              </p14:nvContentPartPr>
              <p14:xfrm>
                <a:off x="11660795" y="1776628"/>
                <a:ext cx="165240" cy="1843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BA8D21F-17CA-4D55-0248-F1DB10CE84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652155" y="1767988"/>
                  <a:ext cx="182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4FAACD0-3B04-06C9-9919-606D8F75A782}"/>
                    </a:ext>
                  </a:extLst>
                </p14:cNvPr>
                <p14:cNvContentPartPr/>
                <p14:nvPr/>
              </p14:nvContentPartPr>
              <p14:xfrm>
                <a:off x="9708155" y="2450548"/>
                <a:ext cx="237960" cy="237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4FAACD0-3B04-06C9-9919-606D8F75A78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699515" y="2441548"/>
                  <a:ext cx="255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93E6DAA-428B-AD7D-E2EA-3B0DBAD45EF4}"/>
                    </a:ext>
                  </a:extLst>
                </p14:cNvPr>
                <p14:cNvContentPartPr/>
                <p14:nvPr/>
              </p14:nvContentPartPr>
              <p14:xfrm>
                <a:off x="9988955" y="2420308"/>
                <a:ext cx="43920" cy="2462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93E6DAA-428B-AD7D-E2EA-3B0DBAD45EF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79955" y="2411308"/>
                  <a:ext cx="61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5B98FD8-36B9-C04B-462E-B1BEA2185601}"/>
                    </a:ext>
                  </a:extLst>
                </p14:cNvPr>
                <p14:cNvContentPartPr/>
                <p14:nvPr/>
              </p14:nvContentPartPr>
              <p14:xfrm>
                <a:off x="10083995" y="2394388"/>
                <a:ext cx="186120" cy="235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5B98FD8-36B9-C04B-462E-B1BEA218560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75355" y="2385388"/>
                  <a:ext cx="203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27E2C7-774F-4D27-48AA-AE5083FD45A0}"/>
                    </a:ext>
                  </a:extLst>
                </p14:cNvPr>
                <p14:cNvContentPartPr/>
                <p14:nvPr/>
              </p14:nvContentPartPr>
              <p14:xfrm>
                <a:off x="10333835" y="2520028"/>
                <a:ext cx="126720" cy="1098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27E2C7-774F-4D27-48AA-AE5083FD45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25195" y="2511388"/>
                  <a:ext cx="144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489C949-461B-DF4F-FF53-2035857DDF93}"/>
                    </a:ext>
                  </a:extLst>
                </p14:cNvPr>
                <p14:cNvContentPartPr/>
                <p14:nvPr/>
              </p14:nvContentPartPr>
              <p14:xfrm>
                <a:off x="10536875" y="2328148"/>
                <a:ext cx="306000" cy="289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489C949-461B-DF4F-FF53-2035857DDF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28235" y="2319148"/>
                  <a:ext cx="3236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CD155B0-A727-5517-11C5-37575E7A5FA1}"/>
                    </a:ext>
                  </a:extLst>
                </p14:cNvPr>
                <p14:cNvContentPartPr/>
                <p14:nvPr/>
              </p14:nvContentPartPr>
              <p14:xfrm>
                <a:off x="10925315" y="2310508"/>
                <a:ext cx="127800" cy="232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CD155B0-A727-5517-11C5-37575E7A5FA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16675" y="2301868"/>
                  <a:ext cx="145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7AED919-6659-61FA-75DB-60103A4D7042}"/>
                    </a:ext>
                  </a:extLst>
                </p14:cNvPr>
                <p14:cNvContentPartPr/>
                <p14:nvPr/>
              </p14:nvContentPartPr>
              <p14:xfrm>
                <a:off x="11134475" y="2379628"/>
                <a:ext cx="102960" cy="133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7AED919-6659-61FA-75DB-60103A4D704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125835" y="2370628"/>
                  <a:ext cx="120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D2CE9A5-DFA7-7353-43F3-B09E3FE60E83}"/>
                    </a:ext>
                  </a:extLst>
                </p14:cNvPr>
                <p14:cNvContentPartPr/>
                <p14:nvPr/>
              </p14:nvContentPartPr>
              <p14:xfrm>
                <a:off x="11266955" y="2404828"/>
                <a:ext cx="68400" cy="1058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D2CE9A5-DFA7-7353-43F3-B09E3FE60E8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257955" y="2396188"/>
                  <a:ext cx="86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C91D44F-132A-83D0-5095-661CA335B747}"/>
                    </a:ext>
                  </a:extLst>
                </p14:cNvPr>
                <p14:cNvContentPartPr/>
                <p14:nvPr/>
              </p14:nvContentPartPr>
              <p14:xfrm>
                <a:off x="11277755" y="2250028"/>
                <a:ext cx="37080" cy="2790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C91D44F-132A-83D0-5095-661CA335B74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269115" y="2241388"/>
                  <a:ext cx="54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DD89257-23E4-2BD4-4C8E-15D2AB4FAD52}"/>
                    </a:ext>
                  </a:extLst>
                </p14:cNvPr>
                <p14:cNvContentPartPr/>
                <p14:nvPr/>
              </p14:nvContentPartPr>
              <p14:xfrm>
                <a:off x="11382155" y="2253268"/>
                <a:ext cx="45000" cy="267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DD89257-23E4-2BD4-4C8E-15D2AB4FAD5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373155" y="2244628"/>
                  <a:ext cx="626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EE20375-0E0B-6D32-D584-2EB51D9F78E5}"/>
                    </a:ext>
                  </a:extLst>
                </p14:cNvPr>
                <p14:cNvContentPartPr/>
                <p14:nvPr/>
              </p14:nvContentPartPr>
              <p14:xfrm>
                <a:off x="11468195" y="2307988"/>
                <a:ext cx="435960" cy="1702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EE20375-0E0B-6D32-D584-2EB51D9F78E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459195" y="2299348"/>
                  <a:ext cx="453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2421D5E-3469-79F0-6667-EDFBBD0944B8}"/>
                    </a:ext>
                  </a:extLst>
                </p14:cNvPr>
                <p14:cNvContentPartPr/>
                <p14:nvPr/>
              </p14:nvContentPartPr>
              <p14:xfrm>
                <a:off x="9538595" y="2964988"/>
                <a:ext cx="424800" cy="2361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2421D5E-3469-79F0-6667-EDFBBD0944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29955" y="2956348"/>
                  <a:ext cx="442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95D0D7B-D1F8-74B2-D028-73BA49335838}"/>
                    </a:ext>
                  </a:extLst>
                </p14:cNvPr>
                <p14:cNvContentPartPr/>
                <p14:nvPr/>
              </p14:nvContentPartPr>
              <p14:xfrm>
                <a:off x="10138715" y="2988028"/>
                <a:ext cx="179280" cy="165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95D0D7B-D1F8-74B2-D028-73BA4933583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30075" y="2979388"/>
                  <a:ext cx="196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31239FD-F89B-AED9-503B-B3A4AFE15B35}"/>
                    </a:ext>
                  </a:extLst>
                </p14:cNvPr>
                <p14:cNvContentPartPr/>
                <p14:nvPr/>
              </p14:nvContentPartPr>
              <p14:xfrm>
                <a:off x="10383875" y="2983348"/>
                <a:ext cx="121680" cy="1314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31239FD-F89B-AED9-503B-B3A4AFE15B3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75235" y="2974708"/>
                  <a:ext cx="139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4A3633D-F9EA-BAA2-143F-45758CB222EF}"/>
                    </a:ext>
                  </a:extLst>
                </p14:cNvPr>
                <p14:cNvContentPartPr/>
                <p14:nvPr/>
              </p14:nvContentPartPr>
              <p14:xfrm>
                <a:off x="10641275" y="3006748"/>
                <a:ext cx="184320" cy="432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4A3633D-F9EA-BAA2-143F-45758CB222E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32635" y="2997748"/>
                  <a:ext cx="201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ABB0082-4847-2E39-449F-8BEBBFBA514E}"/>
                    </a:ext>
                  </a:extLst>
                </p14:cNvPr>
                <p14:cNvContentPartPr/>
                <p14:nvPr/>
              </p14:nvContentPartPr>
              <p14:xfrm>
                <a:off x="10859795" y="2824228"/>
                <a:ext cx="150120" cy="231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ABB0082-4847-2E39-449F-8BEBBFBA514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51155" y="2815228"/>
                  <a:ext cx="167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E2420B1-AAD5-3EFF-CDDF-45EAE43E9CF4}"/>
                    </a:ext>
                  </a:extLst>
                </p14:cNvPr>
                <p14:cNvContentPartPr/>
                <p14:nvPr/>
              </p14:nvContentPartPr>
              <p14:xfrm>
                <a:off x="11067515" y="2770588"/>
                <a:ext cx="128520" cy="271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E2420B1-AAD5-3EFF-CDDF-45EAE43E9CF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058515" y="2761948"/>
                  <a:ext cx="146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A632FC2-5E9E-8FDD-3167-1DD6C7B165B4}"/>
                    </a:ext>
                  </a:extLst>
                </p14:cNvPr>
                <p14:cNvContentPartPr/>
                <p14:nvPr/>
              </p14:nvContentPartPr>
              <p14:xfrm>
                <a:off x="11267315" y="2945548"/>
                <a:ext cx="10440" cy="98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A632FC2-5E9E-8FDD-3167-1DD6C7B165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258675" y="2936548"/>
                  <a:ext cx="28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FC9B497-0257-0EF2-05EC-AAECFC9EA6A2}"/>
                    </a:ext>
                  </a:extLst>
                </p14:cNvPr>
                <p14:cNvContentPartPr/>
                <p14:nvPr/>
              </p14:nvContentPartPr>
              <p14:xfrm>
                <a:off x="11277755" y="2700388"/>
                <a:ext cx="6840" cy="21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FC9B497-0257-0EF2-05EC-AAECFC9EA6A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269115" y="2691388"/>
                  <a:ext cx="24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9BDDC08-7A1A-82DC-7D2E-B82D5D211C17}"/>
                    </a:ext>
                  </a:extLst>
                </p14:cNvPr>
                <p14:cNvContentPartPr/>
                <p14:nvPr/>
              </p14:nvContentPartPr>
              <p14:xfrm>
                <a:off x="11338595" y="2769508"/>
                <a:ext cx="63720" cy="2937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9BDDC08-7A1A-82DC-7D2E-B82D5D211C1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29595" y="2760508"/>
                  <a:ext cx="81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E2F3F91-63E9-2EF7-F8FC-20264863D45B}"/>
                    </a:ext>
                  </a:extLst>
                </p14:cNvPr>
                <p14:cNvContentPartPr/>
                <p14:nvPr/>
              </p14:nvContentPartPr>
              <p14:xfrm>
                <a:off x="11449835" y="2892988"/>
                <a:ext cx="171360" cy="69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E2F3F91-63E9-2EF7-F8FC-20264863D45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440835" y="2884348"/>
                  <a:ext cx="189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F598D82-63E6-7779-D7EA-339D31911F59}"/>
                    </a:ext>
                  </a:extLst>
                </p14:cNvPr>
                <p14:cNvContentPartPr/>
                <p14:nvPr/>
              </p14:nvContentPartPr>
              <p14:xfrm>
                <a:off x="11465315" y="2729188"/>
                <a:ext cx="440640" cy="289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F598D82-63E6-7779-D7EA-339D31911F5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56315" y="2720188"/>
                  <a:ext cx="458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1C5AF98-F450-BA73-111C-0C15145F5F8B}"/>
                    </a:ext>
                  </a:extLst>
                </p14:cNvPr>
                <p14:cNvContentPartPr/>
                <p14:nvPr/>
              </p14:nvContentPartPr>
              <p14:xfrm>
                <a:off x="10219355" y="3380068"/>
                <a:ext cx="149760" cy="38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1C5AF98-F450-BA73-111C-0C15145F5F8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10355" y="3371428"/>
                  <a:ext cx="167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AF241B4-BD78-384C-5225-899B7C01FCAD}"/>
                    </a:ext>
                  </a:extLst>
                </p14:cNvPr>
                <p14:cNvContentPartPr/>
                <p14:nvPr/>
              </p14:nvContentPartPr>
              <p14:xfrm>
                <a:off x="10516355" y="3320308"/>
                <a:ext cx="141120" cy="162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AF241B4-BD78-384C-5225-899B7C01FCA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07715" y="3311668"/>
                  <a:ext cx="158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AA199EE-4643-BEF6-7B45-99AA52A7432B}"/>
                    </a:ext>
                  </a:extLst>
                </p14:cNvPr>
                <p14:cNvContentPartPr/>
                <p14:nvPr/>
              </p14:nvContentPartPr>
              <p14:xfrm>
                <a:off x="10708955" y="3238228"/>
                <a:ext cx="39240" cy="231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AA199EE-4643-BEF6-7B45-99AA52A7432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99955" y="3229588"/>
                  <a:ext cx="56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0F815C6-22B3-0C8D-F87A-5DD52959758C}"/>
                    </a:ext>
                  </a:extLst>
                </p14:cNvPr>
                <p14:cNvContentPartPr/>
                <p14:nvPr/>
              </p14:nvContentPartPr>
              <p14:xfrm>
                <a:off x="10793915" y="3290788"/>
                <a:ext cx="342720" cy="135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0F815C6-22B3-0C8D-F87A-5DD52959758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85275" y="3282148"/>
                  <a:ext cx="360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C52F1D1-7DA6-087A-730C-D31E3A326BDE}"/>
                    </a:ext>
                  </a:extLst>
                </p14:cNvPr>
                <p14:cNvContentPartPr/>
                <p14:nvPr/>
              </p14:nvContentPartPr>
              <p14:xfrm>
                <a:off x="11118275" y="3264508"/>
                <a:ext cx="128880" cy="125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C52F1D1-7DA6-087A-730C-D31E3A326BD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09275" y="3255508"/>
                  <a:ext cx="146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6F0FE00-5053-0D10-ABFE-48ECE2187B25}"/>
                    </a:ext>
                  </a:extLst>
                </p14:cNvPr>
                <p14:cNvContentPartPr/>
                <p14:nvPr/>
              </p14:nvContentPartPr>
              <p14:xfrm>
                <a:off x="11273435" y="3248668"/>
                <a:ext cx="111600" cy="104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6F0FE00-5053-0D10-ABFE-48ECE2187B2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64795" y="3240028"/>
                  <a:ext cx="129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FCC21A2-930E-F122-80E7-A048FE31F522}"/>
                    </a:ext>
                  </a:extLst>
                </p14:cNvPr>
                <p14:cNvContentPartPr/>
                <p14:nvPr/>
              </p14:nvContentPartPr>
              <p14:xfrm>
                <a:off x="10555595" y="3567268"/>
                <a:ext cx="311760" cy="4294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FCC21A2-930E-F122-80E7-A048FE31F52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546595" y="3558268"/>
                  <a:ext cx="3294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C9E67DE-5821-14E0-CF71-362DB2411BCF}"/>
                    </a:ext>
                  </a:extLst>
                </p14:cNvPr>
                <p14:cNvContentPartPr/>
                <p14:nvPr/>
              </p14:nvContentPartPr>
              <p14:xfrm>
                <a:off x="11014595" y="3511108"/>
                <a:ext cx="248760" cy="2516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C9E67DE-5821-14E0-CF71-362DB2411BC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05595" y="3502108"/>
                  <a:ext cx="266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8E7B44A-0E54-4F26-D8C5-B6940E1FA95E}"/>
                    </a:ext>
                  </a:extLst>
                </p14:cNvPr>
                <p14:cNvContentPartPr/>
                <p14:nvPr/>
              </p14:nvContentPartPr>
              <p14:xfrm>
                <a:off x="11247155" y="3573388"/>
                <a:ext cx="137880" cy="1450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8E7B44A-0E54-4F26-D8C5-B6940E1FA95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238155" y="3564388"/>
                  <a:ext cx="155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55755EB-4E29-6BAF-A046-21B0893BE37E}"/>
                    </a:ext>
                  </a:extLst>
                </p14:cNvPr>
                <p14:cNvContentPartPr/>
                <p14:nvPr/>
              </p14:nvContentPartPr>
              <p14:xfrm>
                <a:off x="10458755" y="3971548"/>
                <a:ext cx="125280" cy="138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55755EB-4E29-6BAF-A046-21B0893BE3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49755" y="3962548"/>
                  <a:ext cx="142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3AEB67A-4BAE-BC22-290D-8ED50A5AD081}"/>
                    </a:ext>
                  </a:extLst>
                </p14:cNvPr>
                <p14:cNvContentPartPr/>
                <p14:nvPr/>
              </p14:nvContentPartPr>
              <p14:xfrm>
                <a:off x="10561355" y="3954628"/>
                <a:ext cx="32760" cy="140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3AEB67A-4BAE-BC22-290D-8ED50A5AD0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52715" y="3945628"/>
                  <a:ext cx="50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EB27C51-4C9A-3658-0122-708603CEA113}"/>
                    </a:ext>
                  </a:extLst>
                </p14:cNvPr>
                <p14:cNvContentPartPr/>
                <p14:nvPr/>
              </p14:nvContentPartPr>
              <p14:xfrm>
                <a:off x="10407635" y="3922588"/>
                <a:ext cx="192240" cy="163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EB27C51-4C9A-3658-0122-708603CEA11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398995" y="3913588"/>
                  <a:ext cx="209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8B73D5C-3293-EBD7-D424-BF010D716E2D}"/>
                    </a:ext>
                  </a:extLst>
                </p14:cNvPr>
                <p14:cNvContentPartPr/>
                <p14:nvPr/>
              </p14:nvContentPartPr>
              <p14:xfrm>
                <a:off x="10412675" y="4036708"/>
                <a:ext cx="317880" cy="158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8B73D5C-3293-EBD7-D424-BF010D716E2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04035" y="4028068"/>
                  <a:ext cx="335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52765A5-E5B8-CFC4-FF6A-8EF6FEAC0D15}"/>
                    </a:ext>
                  </a:extLst>
                </p14:cNvPr>
                <p14:cNvContentPartPr/>
                <p14:nvPr/>
              </p14:nvContentPartPr>
              <p14:xfrm>
                <a:off x="10631915" y="3996028"/>
                <a:ext cx="349200" cy="2102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52765A5-E5B8-CFC4-FF6A-8EF6FEAC0D1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22915" y="3987388"/>
                  <a:ext cx="366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33FED65-60DB-558D-854E-A87381B8CE7F}"/>
                    </a:ext>
                  </a:extLst>
                </p14:cNvPr>
                <p14:cNvContentPartPr/>
                <p14:nvPr/>
              </p14:nvContentPartPr>
              <p14:xfrm>
                <a:off x="10964195" y="3966148"/>
                <a:ext cx="256320" cy="163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33FED65-60DB-558D-854E-A87381B8CE7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955195" y="3957148"/>
                  <a:ext cx="273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6F5166A-36D4-815E-9C71-296398871BD1}"/>
                    </a:ext>
                  </a:extLst>
                </p14:cNvPr>
                <p14:cNvContentPartPr/>
                <p14:nvPr/>
              </p14:nvContentPartPr>
              <p14:xfrm>
                <a:off x="11053475" y="3998908"/>
                <a:ext cx="168480" cy="33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6F5166A-36D4-815E-9C71-296398871BD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044835" y="3990268"/>
                  <a:ext cx="186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5167BA2-59C2-4D4C-5C14-F87280B278C1}"/>
                    </a:ext>
                  </a:extLst>
                </p14:cNvPr>
                <p14:cNvContentPartPr/>
                <p14:nvPr/>
              </p14:nvContentPartPr>
              <p14:xfrm>
                <a:off x="11226635" y="3943108"/>
                <a:ext cx="395640" cy="102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5167BA2-59C2-4D4C-5C14-F87280B278C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217995" y="3934468"/>
                  <a:ext cx="413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615CB2C-43A5-405C-8BC9-908BEF43C15C}"/>
                    </a:ext>
                  </a:extLst>
                </p14:cNvPr>
                <p14:cNvContentPartPr/>
                <p14:nvPr/>
              </p14:nvContentPartPr>
              <p14:xfrm>
                <a:off x="6616475" y="3474028"/>
                <a:ext cx="542520" cy="342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615CB2C-43A5-405C-8BC9-908BEF43C15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07475" y="3465028"/>
                  <a:ext cx="560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9CEA37F-1864-81FF-524E-84B835B7AA92}"/>
                    </a:ext>
                  </a:extLst>
                </p14:cNvPr>
                <p14:cNvContentPartPr/>
                <p14:nvPr/>
              </p14:nvContentPartPr>
              <p14:xfrm>
                <a:off x="3965435" y="1744228"/>
                <a:ext cx="1127880" cy="1414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9CEA37F-1864-81FF-524E-84B835B7AA9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56435" y="1735228"/>
                  <a:ext cx="1145520" cy="14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BBFC34D-55E2-E279-3DC3-DFA50B94B0D7}"/>
                    </a:ext>
                  </a:extLst>
                </p14:cNvPr>
                <p14:cNvContentPartPr/>
                <p14:nvPr/>
              </p14:nvContentPartPr>
              <p14:xfrm>
                <a:off x="4343075" y="3794428"/>
                <a:ext cx="311760" cy="2779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BBFC34D-55E2-E279-3DC3-DFA50B94B0D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34075" y="3785788"/>
                  <a:ext cx="329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5E5EC19-FB27-7625-D0BF-0E0A7EF2B5A0}"/>
                    </a:ext>
                  </a:extLst>
                </p14:cNvPr>
                <p14:cNvContentPartPr/>
                <p14:nvPr/>
              </p14:nvContentPartPr>
              <p14:xfrm>
                <a:off x="4194395" y="3808468"/>
                <a:ext cx="533880" cy="239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5E5EC19-FB27-7625-D0BF-0E0A7EF2B5A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85755" y="3799828"/>
                  <a:ext cx="551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A446D3D-80FF-67F6-092C-96D3BD3129D4}"/>
                    </a:ext>
                  </a:extLst>
                </p14:cNvPr>
                <p14:cNvContentPartPr/>
                <p14:nvPr/>
              </p14:nvContentPartPr>
              <p14:xfrm>
                <a:off x="4247675" y="4314628"/>
                <a:ext cx="352440" cy="1497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A446D3D-80FF-67F6-092C-96D3BD3129D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38675" y="4305988"/>
                  <a:ext cx="370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CD3BA64-2F80-D69B-FD8F-93E9552ABCC6}"/>
                    </a:ext>
                  </a:extLst>
                </p14:cNvPr>
                <p14:cNvContentPartPr/>
                <p14:nvPr/>
              </p14:nvContentPartPr>
              <p14:xfrm>
                <a:off x="4297715" y="3994948"/>
                <a:ext cx="61200" cy="4132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CD3BA64-2F80-D69B-FD8F-93E9552ABCC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88715" y="3986308"/>
                  <a:ext cx="788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8D7F8D1-EA93-F75B-2161-B3D26A62E7E8}"/>
                    </a:ext>
                  </a:extLst>
                </p14:cNvPr>
                <p14:cNvContentPartPr/>
                <p14:nvPr/>
              </p14:nvContentPartPr>
              <p14:xfrm>
                <a:off x="132875" y="1297468"/>
                <a:ext cx="7197120" cy="3909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8D7F8D1-EA93-F75B-2161-B3D26A62E7E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23875" y="1288828"/>
                  <a:ext cx="7214760" cy="392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672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1"/>
          <p:cNvSpPr>
            <a:spLocks noChangeArrowheads="1"/>
          </p:cNvSpPr>
          <p:nvPr/>
        </p:nvSpPr>
        <p:spPr bwMode="auto">
          <a:xfrm>
            <a:off x="4071938" y="63002"/>
            <a:ext cx="61214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>
                <a:solidFill>
                  <a:srgbClr val="000000"/>
                </a:solidFill>
                <a:latin typeface="Sparkasse Rg" pitchFamily="34" charset="0"/>
              </a:rPr>
              <a:t>Yield curve: Market expectation theory (Example)</a:t>
            </a:r>
            <a:endParaRPr lang="de-DE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210948" name="Text Box 2"/>
          <p:cNvSpPr txBox="1">
            <a:spLocks noChangeArrowheads="1"/>
          </p:cNvSpPr>
          <p:nvPr/>
        </p:nvSpPr>
        <p:spPr bwMode="auto">
          <a:xfrm>
            <a:off x="7726" y="6203057"/>
            <a:ext cx="12192000" cy="59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tx1"/>
                </a:solidFill>
              </a:rPr>
              <a:t>→ </a:t>
            </a:r>
            <a:r>
              <a:rPr lang="de-DE" sz="1800" b="1">
                <a:solidFill>
                  <a:schemeClr val="tx1"/>
                </a:solidFill>
              </a:rPr>
              <a:t>short term expected interest rate =</a:t>
            </a:r>
            <a:endParaRPr lang="de-DE" sz="1800" b="1" dirty="0">
              <a:solidFill>
                <a:schemeClr val="tx1"/>
              </a:solidFill>
            </a:endParaRPr>
          </a:p>
          <a:p>
            <a:pPr eaLnBrk="1" hangingPunct="1"/>
            <a:r>
              <a:rPr lang="de-DE" sz="1800" b="1">
                <a:solidFill>
                  <a:schemeClr val="tx1"/>
                </a:solidFill>
              </a:rPr>
              <a:t>     longterm interest rate + difference between long term and short term interest rates</a:t>
            </a:r>
            <a:endParaRPr lang="de-DE" sz="1900" b="1" dirty="0">
              <a:solidFill>
                <a:schemeClr val="tx1"/>
              </a:solidFill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3DD9729C-D1BE-4015-99DC-C200CFD4927B}"/>
              </a:ext>
            </a:extLst>
          </p:cNvPr>
          <p:cNvCxnSpPr>
            <a:cxnSpLocks/>
          </p:cNvCxnSpPr>
          <p:nvPr/>
        </p:nvCxnSpPr>
        <p:spPr>
          <a:xfrm flipH="1">
            <a:off x="1212980" y="2533040"/>
            <a:ext cx="3946047" cy="8434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13130D6-3975-40CE-B858-BA10FB059F1E}"/>
              </a:ext>
            </a:extLst>
          </p:cNvPr>
          <p:cNvCxnSpPr>
            <a:cxnSpLocks/>
          </p:cNvCxnSpPr>
          <p:nvPr/>
        </p:nvCxnSpPr>
        <p:spPr>
          <a:xfrm>
            <a:off x="5363799" y="2533040"/>
            <a:ext cx="4623954" cy="7596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7726" y="466938"/>
            <a:ext cx="520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cs typeface="Times New Roman" pitchFamily="18" charset="0"/>
              </a:rPr>
              <a:t>i</a:t>
            </a:r>
            <a:r>
              <a:rPr lang="de-DE" sz="1600" baseline="-25000" dirty="0">
                <a:cs typeface="Times New Roman" pitchFamily="18" charset="0"/>
              </a:rPr>
              <a:t>1</a:t>
            </a:r>
            <a:r>
              <a:rPr lang="de-DE" sz="1600" dirty="0">
                <a:cs typeface="Times New Roman" pitchFamily="18" charset="0"/>
              </a:rPr>
              <a:t>:</a:t>
            </a:r>
            <a:r>
              <a:rPr lang="de-DE" sz="1600">
                <a:cs typeface="Times New Roman" pitchFamily="18" charset="0"/>
              </a:rPr>
              <a:t>	interest rate 1 year (</a:t>
            </a:r>
            <a:r>
              <a:rPr lang="de-DE" sz="1600" dirty="0">
                <a:cs typeface="Times New Roman" pitchFamily="18" charset="0"/>
              </a:rPr>
              <a:t>p.a.) 2%</a:t>
            </a:r>
          </a:p>
          <a:p>
            <a:r>
              <a:rPr lang="de-DE" sz="1600" dirty="0">
                <a:cs typeface="Times New Roman" pitchFamily="18" charset="0"/>
              </a:rPr>
              <a:t>i</a:t>
            </a:r>
            <a:r>
              <a:rPr lang="de-DE" sz="1600" baseline="-25000" dirty="0">
                <a:cs typeface="Times New Roman" pitchFamily="18" charset="0"/>
              </a:rPr>
              <a:t>2</a:t>
            </a:r>
            <a:r>
              <a:rPr lang="de-DE" sz="1600" dirty="0">
                <a:cs typeface="Times New Roman" pitchFamily="18" charset="0"/>
              </a:rPr>
              <a:t>:</a:t>
            </a:r>
            <a:r>
              <a:rPr lang="de-DE" sz="1600">
                <a:cs typeface="Times New Roman" pitchFamily="18" charset="0"/>
              </a:rPr>
              <a:t>	interest rate 2 years </a:t>
            </a:r>
            <a:r>
              <a:rPr lang="de-DE" sz="1600"/>
              <a:t>(</a:t>
            </a:r>
            <a:r>
              <a:rPr lang="de-DE" sz="1600" dirty="0"/>
              <a:t>p.a.) 4%</a:t>
            </a:r>
          </a:p>
          <a:p>
            <a:r>
              <a:rPr lang="de-DE" sz="1600" dirty="0"/>
              <a:t>i</a:t>
            </a:r>
            <a:r>
              <a:rPr lang="de-DE" sz="1600" baseline="-25000" dirty="0"/>
              <a:t>1</a:t>
            </a:r>
            <a:r>
              <a:rPr lang="de-DE" sz="1600" baseline="30000" dirty="0"/>
              <a:t>e</a:t>
            </a:r>
            <a:r>
              <a:rPr lang="de-DE" sz="1600" dirty="0"/>
              <a:t>:</a:t>
            </a:r>
            <a:r>
              <a:rPr lang="de-DE" sz="1600"/>
              <a:t>	expected</a:t>
            </a:r>
            <a:r>
              <a:rPr lang="de-DE" sz="1600">
                <a:cs typeface="Times New Roman" pitchFamily="18" charset="0"/>
              </a:rPr>
              <a:t> interest rate 1 year</a:t>
            </a:r>
            <a:r>
              <a:rPr lang="de-DE" sz="1600"/>
              <a:t> </a:t>
            </a:r>
            <a:r>
              <a:rPr lang="de-DE" sz="1600" dirty="0"/>
              <a:t>in </a:t>
            </a:r>
            <a:r>
              <a:rPr lang="de-DE" sz="1600"/>
              <a:t>1 year </a:t>
            </a:r>
            <a:r>
              <a:rPr lang="de-DE" sz="1600" dirty="0"/>
              <a:t>(p.a.)???</a:t>
            </a:r>
          </a:p>
          <a:p>
            <a:r>
              <a:rPr lang="de-DE" sz="1600"/>
              <a:t>	Investment 1 </a:t>
            </a:r>
            <a:r>
              <a:rPr lang="de-DE" sz="1600" dirty="0"/>
              <a:t>Euro</a:t>
            </a:r>
          </a:p>
        </p:txBody>
      </p:sp>
      <p:sp>
        <p:nvSpPr>
          <p:cNvPr id="7" name="Rechteck 6"/>
          <p:cNvSpPr/>
          <p:nvPr/>
        </p:nvSpPr>
        <p:spPr>
          <a:xfrm>
            <a:off x="4851702" y="465366"/>
            <a:ext cx="7340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>
                <a:cs typeface="Times New Roman" pitchFamily="18" charset="0"/>
              </a:rPr>
              <a:t>Assume long term and short term investments are </a:t>
            </a:r>
            <a:r>
              <a:rPr lang="de-DE" b="1">
                <a:cs typeface="Times New Roman" pitchFamily="18" charset="0"/>
              </a:rPr>
              <a:t>perfect substitues</a:t>
            </a:r>
            <a:r>
              <a:rPr lang="de-DE">
                <a:cs typeface="Times New Roman" pitchFamily="18" charset="0"/>
              </a:rPr>
              <a:t>, investors are </a:t>
            </a:r>
            <a:r>
              <a:rPr lang="de-DE" b="1">
                <a:cs typeface="Times New Roman" pitchFamily="18" charset="0"/>
              </a:rPr>
              <a:t>risk neutral </a:t>
            </a:r>
            <a:r>
              <a:rPr lang="de-DE">
                <a:cs typeface="Times New Roman" pitchFamily="18" charset="0"/>
              </a:rPr>
              <a:t>and we have </a:t>
            </a:r>
            <a:r>
              <a:rPr lang="de-DE" b="1">
                <a:cs typeface="Times New Roman" pitchFamily="18" charset="0"/>
              </a:rPr>
              <a:t>perfect capital markets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4851703" y="2090562"/>
            <a:ext cx="786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 Euro</a:t>
            </a:r>
          </a:p>
        </p:txBody>
      </p:sp>
      <p:sp>
        <p:nvSpPr>
          <p:cNvPr id="11" name="Rechteck 10"/>
          <p:cNvSpPr/>
          <p:nvPr/>
        </p:nvSpPr>
        <p:spPr>
          <a:xfrm>
            <a:off x="2106693" y="2386748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Short term?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8726830" y="2265341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Long term?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4219175" y="2727593"/>
            <a:ext cx="2838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>
                <a:cs typeface="Times New Roman" pitchFamily="18" charset="0"/>
              </a:rPr>
              <a:t>Compare the two investments1</a:t>
            </a:r>
            <a:endParaRPr lang="de-DE" sz="1200" b="1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C6D4F84-8416-4DF4-A422-83AE22050BC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12D6F4A-FF58-62BE-9E07-A7E694A8B644}"/>
                  </a:ext>
                </a:extLst>
              </p14:cNvPr>
              <p14:cNvContentPartPr/>
              <p14:nvPr/>
            </p14:nvContentPartPr>
            <p14:xfrm>
              <a:off x="5401835" y="367941"/>
              <a:ext cx="3362040" cy="71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12D6F4A-FF58-62BE-9E07-A7E694A8B6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3195" y="359301"/>
                <a:ext cx="33796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CFA7DF6-769E-1E5C-D006-9C724DF039D2}"/>
                  </a:ext>
                </a:extLst>
              </p14:cNvPr>
              <p14:cNvContentPartPr/>
              <p14:nvPr/>
            </p14:nvContentPartPr>
            <p14:xfrm>
              <a:off x="246995" y="1499781"/>
              <a:ext cx="16920" cy="223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CFA7DF6-769E-1E5C-D006-9C724DF039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995" y="1490781"/>
                <a:ext cx="34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2D45F79-E7EC-FA34-B1A5-BB72C13828EF}"/>
                  </a:ext>
                </a:extLst>
              </p14:cNvPr>
              <p14:cNvContentPartPr/>
              <p14:nvPr/>
            </p14:nvContentPartPr>
            <p14:xfrm>
              <a:off x="38915" y="738381"/>
              <a:ext cx="358920" cy="579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2D45F79-E7EC-FA34-B1A5-BB72C13828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15" y="729381"/>
                <a:ext cx="3765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223AC86-0940-1041-3D6A-F9755F31F6D3}"/>
                  </a:ext>
                </a:extLst>
              </p14:cNvPr>
              <p14:cNvContentPartPr/>
              <p14:nvPr/>
            </p14:nvContentPartPr>
            <p14:xfrm>
              <a:off x="2995595" y="1020981"/>
              <a:ext cx="568440" cy="450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223AC86-0940-1041-3D6A-F9755F31F6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6595" y="1011981"/>
                <a:ext cx="586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9328F3D-73FA-9932-E569-5ABBEDC87C95}"/>
                  </a:ext>
                </a:extLst>
              </p14:cNvPr>
              <p14:cNvContentPartPr/>
              <p14:nvPr/>
            </p14:nvContentPartPr>
            <p14:xfrm>
              <a:off x="9537515" y="714981"/>
              <a:ext cx="1855080" cy="1044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9328F3D-73FA-9932-E569-5ABBEDC87C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28875" y="706341"/>
                <a:ext cx="1872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E1E675D-1C16-768A-9C35-D95C460AC78E}"/>
                  </a:ext>
                </a:extLst>
              </p14:cNvPr>
              <p14:cNvContentPartPr/>
              <p14:nvPr/>
            </p14:nvContentPartPr>
            <p14:xfrm>
              <a:off x="6172235" y="1063821"/>
              <a:ext cx="1371960" cy="482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E1E675D-1C16-768A-9C35-D95C460AC7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3595" y="1055181"/>
                <a:ext cx="13896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5122C7A-6718-6150-06EE-D601ACBCF0F5}"/>
                  </a:ext>
                </a:extLst>
              </p14:cNvPr>
              <p14:cNvContentPartPr/>
              <p14:nvPr/>
            </p14:nvContentPartPr>
            <p14:xfrm>
              <a:off x="6163235" y="1090821"/>
              <a:ext cx="1144440" cy="48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5122C7A-6718-6150-06EE-D601ACBCF0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54595" y="1082181"/>
                <a:ext cx="11620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F4E5152-561E-1D44-09B0-C66FFB2D4E51}"/>
                  </a:ext>
                </a:extLst>
              </p14:cNvPr>
              <p14:cNvContentPartPr/>
              <p14:nvPr/>
            </p14:nvContentPartPr>
            <p14:xfrm>
              <a:off x="8385515" y="1034301"/>
              <a:ext cx="3003480" cy="1105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F4E5152-561E-1D44-09B0-C66FFB2D4E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76515" y="1025301"/>
                <a:ext cx="3021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0946" name="Freihand 210945">
                <a:extLst>
                  <a:ext uri="{FF2B5EF4-FFF2-40B4-BE49-F238E27FC236}">
                    <a16:creationId xmlns:a16="http://schemas.microsoft.com/office/drawing/2014/main" id="{3DBEDBD6-FAB9-53BE-AE37-0FA08C0F8C74}"/>
                  </a:ext>
                </a:extLst>
              </p14:cNvPr>
              <p14:cNvContentPartPr/>
              <p14:nvPr/>
            </p14:nvContentPartPr>
            <p14:xfrm>
              <a:off x="181835" y="239781"/>
              <a:ext cx="3625200" cy="254160"/>
            </p14:xfrm>
          </p:contentPart>
        </mc:Choice>
        <mc:Fallback xmlns="">
          <p:pic>
            <p:nvPicPr>
              <p:cNvPr id="210946" name="Freihand 210945">
                <a:extLst>
                  <a:ext uri="{FF2B5EF4-FFF2-40B4-BE49-F238E27FC236}">
                    <a16:creationId xmlns:a16="http://schemas.microsoft.com/office/drawing/2014/main" id="{3DBEDBD6-FAB9-53BE-AE37-0FA08C0F8C7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3195" y="230781"/>
                <a:ext cx="36428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963" name="Freihand 210962">
                <a:extLst>
                  <a:ext uri="{FF2B5EF4-FFF2-40B4-BE49-F238E27FC236}">
                    <a16:creationId xmlns:a16="http://schemas.microsoft.com/office/drawing/2014/main" id="{D3FCCD09-1CDB-1446-2412-CC6168909590}"/>
                  </a:ext>
                </a:extLst>
              </p14:cNvPr>
              <p14:cNvContentPartPr/>
              <p14:nvPr/>
            </p14:nvContentPartPr>
            <p14:xfrm>
              <a:off x="277595" y="3822861"/>
              <a:ext cx="1726560" cy="135000"/>
            </p14:xfrm>
          </p:contentPart>
        </mc:Choice>
        <mc:Fallback xmlns="">
          <p:pic>
            <p:nvPicPr>
              <p:cNvPr id="210963" name="Freihand 210962">
                <a:extLst>
                  <a:ext uri="{FF2B5EF4-FFF2-40B4-BE49-F238E27FC236}">
                    <a16:creationId xmlns:a16="http://schemas.microsoft.com/office/drawing/2014/main" id="{D3FCCD09-1CDB-1446-2412-CC616890959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595" y="3813861"/>
                <a:ext cx="17442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0968" name="Freihand 210967">
                <a:extLst>
                  <a:ext uri="{FF2B5EF4-FFF2-40B4-BE49-F238E27FC236}">
                    <a16:creationId xmlns:a16="http://schemas.microsoft.com/office/drawing/2014/main" id="{BB5C77AB-6077-D6FF-1E5C-CA73ABB4F8C2}"/>
                  </a:ext>
                </a:extLst>
              </p14:cNvPr>
              <p14:cNvContentPartPr/>
              <p14:nvPr/>
            </p14:nvContentPartPr>
            <p14:xfrm>
              <a:off x="298115" y="3866421"/>
              <a:ext cx="1631520" cy="132120"/>
            </p14:xfrm>
          </p:contentPart>
        </mc:Choice>
        <mc:Fallback xmlns="">
          <p:pic>
            <p:nvPicPr>
              <p:cNvPr id="210968" name="Freihand 210967">
                <a:extLst>
                  <a:ext uri="{FF2B5EF4-FFF2-40B4-BE49-F238E27FC236}">
                    <a16:creationId xmlns:a16="http://schemas.microsoft.com/office/drawing/2014/main" id="{BB5C77AB-6077-D6FF-1E5C-CA73ABB4F8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9475" y="3857781"/>
                <a:ext cx="16491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0969" name="Freihand 210968">
                <a:extLst>
                  <a:ext uri="{FF2B5EF4-FFF2-40B4-BE49-F238E27FC236}">
                    <a16:creationId xmlns:a16="http://schemas.microsoft.com/office/drawing/2014/main" id="{A9250831-6B9C-1FCC-3850-3FA1D6B6E525}"/>
                  </a:ext>
                </a:extLst>
              </p14:cNvPr>
              <p14:cNvContentPartPr/>
              <p14:nvPr/>
            </p14:nvContentPartPr>
            <p14:xfrm>
              <a:off x="109835" y="1307901"/>
              <a:ext cx="262800" cy="46080"/>
            </p14:xfrm>
          </p:contentPart>
        </mc:Choice>
        <mc:Fallback xmlns="">
          <p:pic>
            <p:nvPicPr>
              <p:cNvPr id="210969" name="Freihand 210968">
                <a:extLst>
                  <a:ext uri="{FF2B5EF4-FFF2-40B4-BE49-F238E27FC236}">
                    <a16:creationId xmlns:a16="http://schemas.microsoft.com/office/drawing/2014/main" id="{A9250831-6B9C-1FCC-3850-3FA1D6B6E52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0835" y="1299261"/>
                <a:ext cx="2804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0979" name="Freihand 210978">
                <a:extLst>
                  <a:ext uri="{FF2B5EF4-FFF2-40B4-BE49-F238E27FC236}">
                    <a16:creationId xmlns:a16="http://schemas.microsoft.com/office/drawing/2014/main" id="{FA3886B3-869B-FB31-1741-E38B471B82B5}"/>
                  </a:ext>
                </a:extLst>
              </p14:cNvPr>
              <p14:cNvContentPartPr/>
              <p14:nvPr/>
            </p14:nvContentPartPr>
            <p14:xfrm>
              <a:off x="266075" y="3834741"/>
              <a:ext cx="1450800" cy="154080"/>
            </p14:xfrm>
          </p:contentPart>
        </mc:Choice>
        <mc:Fallback xmlns="">
          <p:pic>
            <p:nvPicPr>
              <p:cNvPr id="210979" name="Freihand 210978">
                <a:extLst>
                  <a:ext uri="{FF2B5EF4-FFF2-40B4-BE49-F238E27FC236}">
                    <a16:creationId xmlns:a16="http://schemas.microsoft.com/office/drawing/2014/main" id="{FA3886B3-869B-FB31-1741-E38B471B82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7435" y="3825741"/>
                <a:ext cx="14684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0981" name="Freihand 210980">
                <a:extLst>
                  <a:ext uri="{FF2B5EF4-FFF2-40B4-BE49-F238E27FC236}">
                    <a16:creationId xmlns:a16="http://schemas.microsoft.com/office/drawing/2014/main" id="{8624E2F3-4F83-7248-CC35-56583DED815A}"/>
                  </a:ext>
                </a:extLst>
              </p14:cNvPr>
              <p14:cNvContentPartPr/>
              <p14:nvPr/>
            </p14:nvContentPartPr>
            <p14:xfrm>
              <a:off x="8446715" y="3800181"/>
              <a:ext cx="2371680" cy="129960"/>
            </p14:xfrm>
          </p:contentPart>
        </mc:Choice>
        <mc:Fallback xmlns="">
          <p:pic>
            <p:nvPicPr>
              <p:cNvPr id="210981" name="Freihand 210980">
                <a:extLst>
                  <a:ext uri="{FF2B5EF4-FFF2-40B4-BE49-F238E27FC236}">
                    <a16:creationId xmlns:a16="http://schemas.microsoft.com/office/drawing/2014/main" id="{8624E2F3-4F83-7248-CC35-56583DED815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37715" y="3791541"/>
                <a:ext cx="23893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0982" name="Freihand 210981">
                <a:extLst>
                  <a:ext uri="{FF2B5EF4-FFF2-40B4-BE49-F238E27FC236}">
                    <a16:creationId xmlns:a16="http://schemas.microsoft.com/office/drawing/2014/main" id="{536B3B41-CE81-0FE2-452E-771A4E667240}"/>
                  </a:ext>
                </a:extLst>
              </p14:cNvPr>
              <p14:cNvContentPartPr/>
              <p14:nvPr/>
            </p14:nvContentPartPr>
            <p14:xfrm>
              <a:off x="418715" y="3836181"/>
              <a:ext cx="1479960" cy="165240"/>
            </p14:xfrm>
          </p:contentPart>
        </mc:Choice>
        <mc:Fallback xmlns="">
          <p:pic>
            <p:nvPicPr>
              <p:cNvPr id="210982" name="Freihand 210981">
                <a:extLst>
                  <a:ext uri="{FF2B5EF4-FFF2-40B4-BE49-F238E27FC236}">
                    <a16:creationId xmlns:a16="http://schemas.microsoft.com/office/drawing/2014/main" id="{536B3B41-CE81-0FE2-452E-771A4E66724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9715" y="3827181"/>
                <a:ext cx="14976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0984" name="Freihand 210983">
                <a:extLst>
                  <a:ext uri="{FF2B5EF4-FFF2-40B4-BE49-F238E27FC236}">
                    <a16:creationId xmlns:a16="http://schemas.microsoft.com/office/drawing/2014/main" id="{3C203DC4-2CB4-147B-1DF2-075D042F6072}"/>
                  </a:ext>
                </a:extLst>
              </p14:cNvPr>
              <p14:cNvContentPartPr/>
              <p14:nvPr/>
            </p14:nvContentPartPr>
            <p14:xfrm>
              <a:off x="8572715" y="1103421"/>
              <a:ext cx="2339280" cy="73440"/>
            </p14:xfrm>
          </p:contentPart>
        </mc:Choice>
        <mc:Fallback xmlns="">
          <p:pic>
            <p:nvPicPr>
              <p:cNvPr id="210984" name="Freihand 210983">
                <a:extLst>
                  <a:ext uri="{FF2B5EF4-FFF2-40B4-BE49-F238E27FC236}">
                    <a16:creationId xmlns:a16="http://schemas.microsoft.com/office/drawing/2014/main" id="{3C203DC4-2CB4-147B-1DF2-075D042F607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64075" y="1094781"/>
                <a:ext cx="23569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0986" name="Freihand 210985">
                <a:extLst>
                  <a:ext uri="{FF2B5EF4-FFF2-40B4-BE49-F238E27FC236}">
                    <a16:creationId xmlns:a16="http://schemas.microsoft.com/office/drawing/2014/main" id="{B4BC06F2-48D9-BC67-8EA3-29B0F3F1C0A4}"/>
                  </a:ext>
                </a:extLst>
              </p14:cNvPr>
              <p14:cNvContentPartPr/>
              <p14:nvPr/>
            </p14:nvContentPartPr>
            <p14:xfrm>
              <a:off x="9419075" y="802821"/>
              <a:ext cx="2036880" cy="88200"/>
            </p14:xfrm>
          </p:contentPart>
        </mc:Choice>
        <mc:Fallback xmlns="">
          <p:pic>
            <p:nvPicPr>
              <p:cNvPr id="210986" name="Freihand 210985">
                <a:extLst>
                  <a:ext uri="{FF2B5EF4-FFF2-40B4-BE49-F238E27FC236}">
                    <a16:creationId xmlns:a16="http://schemas.microsoft.com/office/drawing/2014/main" id="{B4BC06F2-48D9-BC67-8EA3-29B0F3F1C0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10075" y="794181"/>
                <a:ext cx="20545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0993" name="Freihand 210992">
                <a:extLst>
                  <a:ext uri="{FF2B5EF4-FFF2-40B4-BE49-F238E27FC236}">
                    <a16:creationId xmlns:a16="http://schemas.microsoft.com/office/drawing/2014/main" id="{9D5F32E5-7F1F-C9AA-3747-11DFA32F8178}"/>
                  </a:ext>
                </a:extLst>
              </p14:cNvPr>
              <p14:cNvContentPartPr/>
              <p14:nvPr/>
            </p14:nvContentPartPr>
            <p14:xfrm>
              <a:off x="4845275" y="3328221"/>
              <a:ext cx="887040" cy="608040"/>
            </p14:xfrm>
          </p:contentPart>
        </mc:Choice>
        <mc:Fallback xmlns="">
          <p:pic>
            <p:nvPicPr>
              <p:cNvPr id="210993" name="Freihand 210992">
                <a:extLst>
                  <a:ext uri="{FF2B5EF4-FFF2-40B4-BE49-F238E27FC236}">
                    <a16:creationId xmlns:a16="http://schemas.microsoft.com/office/drawing/2014/main" id="{9D5F32E5-7F1F-C9AA-3747-11DFA32F817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36275" y="3319221"/>
                <a:ext cx="90468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1015" name="Freihand 211014">
                <a:extLst>
                  <a:ext uri="{FF2B5EF4-FFF2-40B4-BE49-F238E27FC236}">
                    <a16:creationId xmlns:a16="http://schemas.microsoft.com/office/drawing/2014/main" id="{75F5E648-820E-F5BA-A3C7-226DD45EF638}"/>
                  </a:ext>
                </a:extLst>
              </p14:cNvPr>
              <p14:cNvContentPartPr/>
              <p14:nvPr/>
            </p14:nvContentPartPr>
            <p14:xfrm>
              <a:off x="415115" y="3768861"/>
              <a:ext cx="1351440" cy="241200"/>
            </p14:xfrm>
          </p:contentPart>
        </mc:Choice>
        <mc:Fallback xmlns="">
          <p:pic>
            <p:nvPicPr>
              <p:cNvPr id="211015" name="Freihand 211014">
                <a:extLst>
                  <a:ext uri="{FF2B5EF4-FFF2-40B4-BE49-F238E27FC236}">
                    <a16:creationId xmlns:a16="http://schemas.microsoft.com/office/drawing/2014/main" id="{75F5E648-820E-F5BA-A3C7-226DD45EF63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6115" y="3759861"/>
                <a:ext cx="13690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1017" name="Freihand 211016">
                <a:extLst>
                  <a:ext uri="{FF2B5EF4-FFF2-40B4-BE49-F238E27FC236}">
                    <a16:creationId xmlns:a16="http://schemas.microsoft.com/office/drawing/2014/main" id="{535EFC23-E631-FE60-5EFC-66B81DA8C5FE}"/>
                  </a:ext>
                </a:extLst>
              </p14:cNvPr>
              <p14:cNvContentPartPr/>
              <p14:nvPr/>
            </p14:nvContentPartPr>
            <p14:xfrm>
              <a:off x="671795" y="3890541"/>
              <a:ext cx="1074600" cy="99720"/>
            </p14:xfrm>
          </p:contentPart>
        </mc:Choice>
        <mc:Fallback xmlns="">
          <p:pic>
            <p:nvPicPr>
              <p:cNvPr id="211017" name="Freihand 211016">
                <a:extLst>
                  <a:ext uri="{FF2B5EF4-FFF2-40B4-BE49-F238E27FC236}">
                    <a16:creationId xmlns:a16="http://schemas.microsoft.com/office/drawing/2014/main" id="{535EFC23-E631-FE60-5EFC-66B81DA8C5F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2795" y="3881901"/>
                <a:ext cx="1092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1018" name="Freihand 211017">
                <a:extLst>
                  <a:ext uri="{FF2B5EF4-FFF2-40B4-BE49-F238E27FC236}">
                    <a16:creationId xmlns:a16="http://schemas.microsoft.com/office/drawing/2014/main" id="{74137841-E381-DDAB-28CA-D9DCDD402347}"/>
                  </a:ext>
                </a:extLst>
              </p14:cNvPr>
              <p14:cNvContentPartPr/>
              <p14:nvPr/>
            </p14:nvContentPartPr>
            <p14:xfrm>
              <a:off x="8690795" y="3775701"/>
              <a:ext cx="1685880" cy="52920"/>
            </p14:xfrm>
          </p:contentPart>
        </mc:Choice>
        <mc:Fallback xmlns="">
          <p:pic>
            <p:nvPicPr>
              <p:cNvPr id="211018" name="Freihand 211017">
                <a:extLst>
                  <a:ext uri="{FF2B5EF4-FFF2-40B4-BE49-F238E27FC236}">
                    <a16:creationId xmlns:a16="http://schemas.microsoft.com/office/drawing/2014/main" id="{74137841-E381-DDAB-28CA-D9DCDD40234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681795" y="3767061"/>
                <a:ext cx="17035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1032" name="Freihand 211031">
                <a:extLst>
                  <a:ext uri="{FF2B5EF4-FFF2-40B4-BE49-F238E27FC236}">
                    <a16:creationId xmlns:a16="http://schemas.microsoft.com/office/drawing/2014/main" id="{E2D037A5-3ECD-24AB-354B-DC3F6E725471}"/>
                  </a:ext>
                </a:extLst>
              </p14:cNvPr>
              <p14:cNvContentPartPr/>
              <p14:nvPr/>
            </p14:nvContentPartPr>
            <p14:xfrm>
              <a:off x="3040595" y="728661"/>
              <a:ext cx="259200" cy="76680"/>
            </p14:xfrm>
          </p:contentPart>
        </mc:Choice>
        <mc:Fallback xmlns="">
          <p:pic>
            <p:nvPicPr>
              <p:cNvPr id="211032" name="Freihand 211031">
                <a:extLst>
                  <a:ext uri="{FF2B5EF4-FFF2-40B4-BE49-F238E27FC236}">
                    <a16:creationId xmlns:a16="http://schemas.microsoft.com/office/drawing/2014/main" id="{E2D037A5-3ECD-24AB-354B-DC3F6E72547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31955" y="720021"/>
                <a:ext cx="2768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1035" name="Freihand 211034">
                <a:extLst>
                  <a:ext uri="{FF2B5EF4-FFF2-40B4-BE49-F238E27FC236}">
                    <a16:creationId xmlns:a16="http://schemas.microsoft.com/office/drawing/2014/main" id="{E5E3566F-072B-CC82-D18A-4EF01403653F}"/>
                  </a:ext>
                </a:extLst>
              </p14:cNvPr>
              <p14:cNvContentPartPr/>
              <p14:nvPr/>
            </p14:nvContentPartPr>
            <p14:xfrm>
              <a:off x="38915" y="1027454"/>
              <a:ext cx="345240" cy="327240"/>
            </p14:xfrm>
          </p:contentPart>
        </mc:Choice>
        <mc:Fallback xmlns="">
          <p:pic>
            <p:nvPicPr>
              <p:cNvPr id="211035" name="Freihand 211034">
                <a:extLst>
                  <a:ext uri="{FF2B5EF4-FFF2-40B4-BE49-F238E27FC236}">
                    <a16:creationId xmlns:a16="http://schemas.microsoft.com/office/drawing/2014/main" id="{E5E3566F-072B-CC82-D18A-4EF01403653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915" y="1018454"/>
                <a:ext cx="36288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1092" name="Freihand 211091">
                <a:extLst>
                  <a:ext uri="{FF2B5EF4-FFF2-40B4-BE49-F238E27FC236}">
                    <a16:creationId xmlns:a16="http://schemas.microsoft.com/office/drawing/2014/main" id="{BC718A19-CDBC-A969-04E2-1203AF160B25}"/>
                  </a:ext>
                </a:extLst>
              </p14:cNvPr>
              <p14:cNvContentPartPr/>
              <p14:nvPr/>
            </p14:nvContentPartPr>
            <p14:xfrm>
              <a:off x="2777075" y="3929054"/>
              <a:ext cx="1181160" cy="700920"/>
            </p14:xfrm>
          </p:contentPart>
        </mc:Choice>
        <mc:Fallback xmlns="">
          <p:pic>
            <p:nvPicPr>
              <p:cNvPr id="211092" name="Freihand 211091">
                <a:extLst>
                  <a:ext uri="{FF2B5EF4-FFF2-40B4-BE49-F238E27FC236}">
                    <a16:creationId xmlns:a16="http://schemas.microsoft.com/office/drawing/2014/main" id="{BC718A19-CDBC-A969-04E2-1203AF160B2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768075" y="3920054"/>
                <a:ext cx="119880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1094" name="Freihand 211093">
                <a:extLst>
                  <a:ext uri="{FF2B5EF4-FFF2-40B4-BE49-F238E27FC236}">
                    <a16:creationId xmlns:a16="http://schemas.microsoft.com/office/drawing/2014/main" id="{DB4CD1F7-16F0-00DC-7552-E368062D3517}"/>
                  </a:ext>
                </a:extLst>
              </p14:cNvPr>
              <p14:cNvContentPartPr/>
              <p14:nvPr/>
            </p14:nvContentPartPr>
            <p14:xfrm>
              <a:off x="7450595" y="3757694"/>
              <a:ext cx="1059480" cy="788040"/>
            </p14:xfrm>
          </p:contentPart>
        </mc:Choice>
        <mc:Fallback xmlns="">
          <p:pic>
            <p:nvPicPr>
              <p:cNvPr id="211094" name="Freihand 211093">
                <a:extLst>
                  <a:ext uri="{FF2B5EF4-FFF2-40B4-BE49-F238E27FC236}">
                    <a16:creationId xmlns:a16="http://schemas.microsoft.com/office/drawing/2014/main" id="{DB4CD1F7-16F0-00DC-7552-E368062D351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441955" y="3748694"/>
                <a:ext cx="107712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1120" name="Freihand 211119">
                <a:extLst>
                  <a:ext uri="{FF2B5EF4-FFF2-40B4-BE49-F238E27FC236}">
                    <a16:creationId xmlns:a16="http://schemas.microsoft.com/office/drawing/2014/main" id="{1AF516C9-BFC3-2D4A-581C-F294B59AB7D8}"/>
                  </a:ext>
                </a:extLst>
              </p14:cNvPr>
              <p14:cNvContentPartPr/>
              <p14:nvPr/>
            </p14:nvContentPartPr>
            <p14:xfrm>
              <a:off x="6839315" y="4338734"/>
              <a:ext cx="389520" cy="21600"/>
            </p14:xfrm>
          </p:contentPart>
        </mc:Choice>
        <mc:Fallback xmlns="">
          <p:pic>
            <p:nvPicPr>
              <p:cNvPr id="211120" name="Freihand 211119">
                <a:extLst>
                  <a:ext uri="{FF2B5EF4-FFF2-40B4-BE49-F238E27FC236}">
                    <a16:creationId xmlns:a16="http://schemas.microsoft.com/office/drawing/2014/main" id="{1AF516C9-BFC3-2D4A-581C-F294B59AB7D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830675" y="4330094"/>
                <a:ext cx="4071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1162" name="Freihand 211161">
                <a:extLst>
                  <a:ext uri="{FF2B5EF4-FFF2-40B4-BE49-F238E27FC236}">
                    <a16:creationId xmlns:a16="http://schemas.microsoft.com/office/drawing/2014/main" id="{AA8940D4-F877-4320-92ED-ED8C66C0141E}"/>
                  </a:ext>
                </a:extLst>
              </p14:cNvPr>
              <p14:cNvContentPartPr/>
              <p14:nvPr/>
            </p14:nvContentPartPr>
            <p14:xfrm>
              <a:off x="762875" y="4674254"/>
              <a:ext cx="718920" cy="55080"/>
            </p14:xfrm>
          </p:contentPart>
        </mc:Choice>
        <mc:Fallback xmlns="">
          <p:pic>
            <p:nvPicPr>
              <p:cNvPr id="211162" name="Freihand 211161">
                <a:extLst>
                  <a:ext uri="{FF2B5EF4-FFF2-40B4-BE49-F238E27FC236}">
                    <a16:creationId xmlns:a16="http://schemas.microsoft.com/office/drawing/2014/main" id="{AA8940D4-F877-4320-92ED-ED8C66C0141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53875" y="4665614"/>
                <a:ext cx="7365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1202" name="Freihand 211201">
                <a:extLst>
                  <a:ext uri="{FF2B5EF4-FFF2-40B4-BE49-F238E27FC236}">
                    <a16:creationId xmlns:a16="http://schemas.microsoft.com/office/drawing/2014/main" id="{DED36DE1-BF52-FCE3-9D63-7A9724830F89}"/>
                  </a:ext>
                </a:extLst>
              </p14:cNvPr>
              <p14:cNvContentPartPr/>
              <p14:nvPr/>
            </p14:nvContentPartPr>
            <p14:xfrm>
              <a:off x="2923235" y="439214"/>
              <a:ext cx="561600" cy="456120"/>
            </p14:xfrm>
          </p:contentPart>
        </mc:Choice>
        <mc:Fallback xmlns="">
          <p:pic>
            <p:nvPicPr>
              <p:cNvPr id="211202" name="Freihand 211201">
                <a:extLst>
                  <a:ext uri="{FF2B5EF4-FFF2-40B4-BE49-F238E27FC236}">
                    <a16:creationId xmlns:a16="http://schemas.microsoft.com/office/drawing/2014/main" id="{DED36DE1-BF52-FCE3-9D63-7A9724830F8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14235" y="430574"/>
                <a:ext cx="57924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1203" name="Freihand 211202">
                <a:extLst>
                  <a:ext uri="{FF2B5EF4-FFF2-40B4-BE49-F238E27FC236}">
                    <a16:creationId xmlns:a16="http://schemas.microsoft.com/office/drawing/2014/main" id="{1242D901-76FA-C2DC-7D55-5E57C9D5B775}"/>
                  </a:ext>
                </a:extLst>
              </p14:cNvPr>
              <p14:cNvContentPartPr/>
              <p14:nvPr/>
            </p14:nvContentPartPr>
            <p14:xfrm>
              <a:off x="3900275" y="4621694"/>
              <a:ext cx="2346120" cy="927360"/>
            </p14:xfrm>
          </p:contentPart>
        </mc:Choice>
        <mc:Fallback xmlns="">
          <p:pic>
            <p:nvPicPr>
              <p:cNvPr id="211203" name="Freihand 211202">
                <a:extLst>
                  <a:ext uri="{FF2B5EF4-FFF2-40B4-BE49-F238E27FC236}">
                    <a16:creationId xmlns:a16="http://schemas.microsoft.com/office/drawing/2014/main" id="{1242D901-76FA-C2DC-7D55-5E57C9D5B77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91635" y="4612694"/>
                <a:ext cx="2363760" cy="9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11163" name="Freihand 211162">
                <a:extLst>
                  <a:ext uri="{FF2B5EF4-FFF2-40B4-BE49-F238E27FC236}">
                    <a16:creationId xmlns:a16="http://schemas.microsoft.com/office/drawing/2014/main" id="{BEB439AD-A0CF-B3DC-B752-C329524506D5}"/>
                  </a:ext>
                </a:extLst>
              </p14:cNvPr>
              <p14:cNvContentPartPr/>
              <p14:nvPr/>
            </p14:nvContentPartPr>
            <p14:xfrm>
              <a:off x="1242395" y="5031374"/>
              <a:ext cx="54000" cy="213480"/>
            </p14:xfrm>
          </p:contentPart>
        </mc:Choice>
        <mc:Fallback xmlns="">
          <p:pic>
            <p:nvPicPr>
              <p:cNvPr id="211163" name="Freihand 211162">
                <a:extLst>
                  <a:ext uri="{FF2B5EF4-FFF2-40B4-BE49-F238E27FC236}">
                    <a16:creationId xmlns:a16="http://schemas.microsoft.com/office/drawing/2014/main" id="{BEB439AD-A0CF-B3DC-B752-C329524506D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33755" y="5022734"/>
                <a:ext cx="716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11164" name="Freihand 211163">
                <a:extLst>
                  <a:ext uri="{FF2B5EF4-FFF2-40B4-BE49-F238E27FC236}">
                    <a16:creationId xmlns:a16="http://schemas.microsoft.com/office/drawing/2014/main" id="{7F99ADD8-8775-FD32-F2BD-99FA3DB0B205}"/>
                  </a:ext>
                </a:extLst>
              </p14:cNvPr>
              <p14:cNvContentPartPr/>
              <p14:nvPr/>
            </p14:nvContentPartPr>
            <p14:xfrm>
              <a:off x="1245995" y="4901414"/>
              <a:ext cx="25200" cy="51480"/>
            </p14:xfrm>
          </p:contentPart>
        </mc:Choice>
        <mc:Fallback xmlns="">
          <p:pic>
            <p:nvPicPr>
              <p:cNvPr id="211164" name="Freihand 211163">
                <a:extLst>
                  <a:ext uri="{FF2B5EF4-FFF2-40B4-BE49-F238E27FC236}">
                    <a16:creationId xmlns:a16="http://schemas.microsoft.com/office/drawing/2014/main" id="{7F99ADD8-8775-FD32-F2BD-99FA3DB0B2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36995" y="4892414"/>
                <a:ext cx="42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1165" name="Freihand 211164">
                <a:extLst>
                  <a:ext uri="{FF2B5EF4-FFF2-40B4-BE49-F238E27FC236}">
                    <a16:creationId xmlns:a16="http://schemas.microsoft.com/office/drawing/2014/main" id="{CEA64734-B2AE-3B48-6B6C-B68202B57010}"/>
                  </a:ext>
                </a:extLst>
              </p14:cNvPr>
              <p14:cNvContentPartPr/>
              <p14:nvPr/>
            </p14:nvContentPartPr>
            <p14:xfrm>
              <a:off x="1315835" y="5209574"/>
              <a:ext cx="119520" cy="142920"/>
            </p14:xfrm>
          </p:contentPart>
        </mc:Choice>
        <mc:Fallback xmlns="">
          <p:pic>
            <p:nvPicPr>
              <p:cNvPr id="211165" name="Freihand 211164">
                <a:extLst>
                  <a:ext uri="{FF2B5EF4-FFF2-40B4-BE49-F238E27FC236}">
                    <a16:creationId xmlns:a16="http://schemas.microsoft.com/office/drawing/2014/main" id="{CEA64734-B2AE-3B48-6B6C-B68202B5701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07195" y="5200934"/>
                <a:ext cx="1371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11166" name="Freihand 211165">
                <a:extLst>
                  <a:ext uri="{FF2B5EF4-FFF2-40B4-BE49-F238E27FC236}">
                    <a16:creationId xmlns:a16="http://schemas.microsoft.com/office/drawing/2014/main" id="{562CF024-740F-FF08-DDCB-4AF22075A815}"/>
                  </a:ext>
                </a:extLst>
              </p14:cNvPr>
              <p14:cNvContentPartPr/>
              <p14:nvPr/>
            </p14:nvContentPartPr>
            <p14:xfrm>
              <a:off x="1443635" y="4904654"/>
              <a:ext cx="119160" cy="169200"/>
            </p14:xfrm>
          </p:contentPart>
        </mc:Choice>
        <mc:Fallback xmlns="">
          <p:pic>
            <p:nvPicPr>
              <p:cNvPr id="211166" name="Freihand 211165">
                <a:extLst>
                  <a:ext uri="{FF2B5EF4-FFF2-40B4-BE49-F238E27FC236}">
                    <a16:creationId xmlns:a16="http://schemas.microsoft.com/office/drawing/2014/main" id="{562CF024-740F-FF08-DDCB-4AF22075A81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434635" y="4896014"/>
                <a:ext cx="1368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11168" name="Freihand 211167">
                <a:extLst>
                  <a:ext uri="{FF2B5EF4-FFF2-40B4-BE49-F238E27FC236}">
                    <a16:creationId xmlns:a16="http://schemas.microsoft.com/office/drawing/2014/main" id="{D831BBFC-0818-82E2-BF28-0D2E1693DB69}"/>
                  </a:ext>
                </a:extLst>
              </p14:cNvPr>
              <p14:cNvContentPartPr/>
              <p14:nvPr/>
            </p14:nvContentPartPr>
            <p14:xfrm>
              <a:off x="1994075" y="5117054"/>
              <a:ext cx="221400" cy="73080"/>
            </p14:xfrm>
          </p:contentPart>
        </mc:Choice>
        <mc:Fallback xmlns="">
          <p:pic>
            <p:nvPicPr>
              <p:cNvPr id="211168" name="Freihand 211167">
                <a:extLst>
                  <a:ext uri="{FF2B5EF4-FFF2-40B4-BE49-F238E27FC236}">
                    <a16:creationId xmlns:a16="http://schemas.microsoft.com/office/drawing/2014/main" id="{D831BBFC-0818-82E2-BF28-0D2E1693DB6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85435" y="5108054"/>
                <a:ext cx="2390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11169" name="Freihand 211168">
                <a:extLst>
                  <a:ext uri="{FF2B5EF4-FFF2-40B4-BE49-F238E27FC236}">
                    <a16:creationId xmlns:a16="http://schemas.microsoft.com/office/drawing/2014/main" id="{5461212E-015D-557E-32AF-A122846A0A1E}"/>
                  </a:ext>
                </a:extLst>
              </p14:cNvPr>
              <p14:cNvContentPartPr/>
              <p14:nvPr/>
            </p14:nvContentPartPr>
            <p14:xfrm>
              <a:off x="2001635" y="5215334"/>
              <a:ext cx="235080" cy="25560"/>
            </p14:xfrm>
          </p:contentPart>
        </mc:Choice>
        <mc:Fallback xmlns="">
          <p:pic>
            <p:nvPicPr>
              <p:cNvPr id="211169" name="Freihand 211168">
                <a:extLst>
                  <a:ext uri="{FF2B5EF4-FFF2-40B4-BE49-F238E27FC236}">
                    <a16:creationId xmlns:a16="http://schemas.microsoft.com/office/drawing/2014/main" id="{5461212E-015D-557E-32AF-A122846A0A1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92635" y="5206694"/>
                <a:ext cx="252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11171" name="Freihand 211170">
                <a:extLst>
                  <a:ext uri="{FF2B5EF4-FFF2-40B4-BE49-F238E27FC236}">
                    <a16:creationId xmlns:a16="http://schemas.microsoft.com/office/drawing/2014/main" id="{46B1225B-AFAE-95CB-A2D8-582EEDD4E497}"/>
                  </a:ext>
                </a:extLst>
              </p14:cNvPr>
              <p14:cNvContentPartPr/>
              <p14:nvPr/>
            </p14:nvContentPartPr>
            <p14:xfrm>
              <a:off x="2557835" y="4996094"/>
              <a:ext cx="159480" cy="203760"/>
            </p14:xfrm>
          </p:contentPart>
        </mc:Choice>
        <mc:Fallback xmlns="">
          <p:pic>
            <p:nvPicPr>
              <p:cNvPr id="211171" name="Freihand 211170">
                <a:extLst>
                  <a:ext uri="{FF2B5EF4-FFF2-40B4-BE49-F238E27FC236}">
                    <a16:creationId xmlns:a16="http://schemas.microsoft.com/office/drawing/2014/main" id="{46B1225B-AFAE-95CB-A2D8-582EEDD4E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548835" y="4987454"/>
                <a:ext cx="1771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11172" name="Freihand 211171">
                <a:extLst>
                  <a:ext uri="{FF2B5EF4-FFF2-40B4-BE49-F238E27FC236}">
                    <a16:creationId xmlns:a16="http://schemas.microsoft.com/office/drawing/2014/main" id="{F238CC02-A7A2-9B49-6ABD-FF7ED6ADD71A}"/>
                  </a:ext>
                </a:extLst>
              </p14:cNvPr>
              <p14:cNvContentPartPr/>
              <p14:nvPr/>
            </p14:nvContentPartPr>
            <p14:xfrm>
              <a:off x="2657915" y="5068454"/>
              <a:ext cx="30240" cy="177840"/>
            </p14:xfrm>
          </p:contentPart>
        </mc:Choice>
        <mc:Fallback xmlns="">
          <p:pic>
            <p:nvPicPr>
              <p:cNvPr id="211172" name="Freihand 211171">
                <a:extLst>
                  <a:ext uri="{FF2B5EF4-FFF2-40B4-BE49-F238E27FC236}">
                    <a16:creationId xmlns:a16="http://schemas.microsoft.com/office/drawing/2014/main" id="{F238CC02-A7A2-9B49-6ABD-FF7ED6ADD71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48915" y="5059454"/>
                <a:ext cx="478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11173" name="Freihand 211172">
                <a:extLst>
                  <a:ext uri="{FF2B5EF4-FFF2-40B4-BE49-F238E27FC236}">
                    <a16:creationId xmlns:a16="http://schemas.microsoft.com/office/drawing/2014/main" id="{2B7812F2-AC5E-B9E8-05E2-EF85F095CECC}"/>
                  </a:ext>
                </a:extLst>
              </p14:cNvPr>
              <p14:cNvContentPartPr/>
              <p14:nvPr/>
            </p14:nvContentPartPr>
            <p14:xfrm>
              <a:off x="2773835" y="4950374"/>
              <a:ext cx="249120" cy="258480"/>
            </p14:xfrm>
          </p:contentPart>
        </mc:Choice>
        <mc:Fallback xmlns="">
          <p:pic>
            <p:nvPicPr>
              <p:cNvPr id="211173" name="Freihand 211172">
                <a:extLst>
                  <a:ext uri="{FF2B5EF4-FFF2-40B4-BE49-F238E27FC236}">
                    <a16:creationId xmlns:a16="http://schemas.microsoft.com/office/drawing/2014/main" id="{2B7812F2-AC5E-B9E8-05E2-EF85F095CEC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64835" y="4941734"/>
                <a:ext cx="2667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11174" name="Freihand 211173">
                <a:extLst>
                  <a:ext uri="{FF2B5EF4-FFF2-40B4-BE49-F238E27FC236}">
                    <a16:creationId xmlns:a16="http://schemas.microsoft.com/office/drawing/2014/main" id="{2DC419FF-C31E-2AF3-6033-08D95682EEEF}"/>
                  </a:ext>
                </a:extLst>
              </p14:cNvPr>
              <p14:cNvContentPartPr/>
              <p14:nvPr/>
            </p14:nvContentPartPr>
            <p14:xfrm>
              <a:off x="3051035" y="5166374"/>
              <a:ext cx="98640" cy="91440"/>
            </p14:xfrm>
          </p:contentPart>
        </mc:Choice>
        <mc:Fallback xmlns="">
          <p:pic>
            <p:nvPicPr>
              <p:cNvPr id="211174" name="Freihand 211173">
                <a:extLst>
                  <a:ext uri="{FF2B5EF4-FFF2-40B4-BE49-F238E27FC236}">
                    <a16:creationId xmlns:a16="http://schemas.microsoft.com/office/drawing/2014/main" id="{2DC419FF-C31E-2AF3-6033-08D95682EEE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42395" y="5157734"/>
                <a:ext cx="1162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11175" name="Freihand 211174">
                <a:extLst>
                  <a:ext uri="{FF2B5EF4-FFF2-40B4-BE49-F238E27FC236}">
                    <a16:creationId xmlns:a16="http://schemas.microsoft.com/office/drawing/2014/main" id="{52B9D36C-D66D-233F-923D-0EFCB9DA0C99}"/>
                  </a:ext>
                </a:extLst>
              </p14:cNvPr>
              <p14:cNvContentPartPr/>
              <p14:nvPr/>
            </p14:nvContentPartPr>
            <p14:xfrm>
              <a:off x="3456035" y="5038574"/>
              <a:ext cx="24480" cy="191880"/>
            </p14:xfrm>
          </p:contentPart>
        </mc:Choice>
        <mc:Fallback xmlns="">
          <p:pic>
            <p:nvPicPr>
              <p:cNvPr id="211175" name="Freihand 211174">
                <a:extLst>
                  <a:ext uri="{FF2B5EF4-FFF2-40B4-BE49-F238E27FC236}">
                    <a16:creationId xmlns:a16="http://schemas.microsoft.com/office/drawing/2014/main" id="{52B9D36C-D66D-233F-923D-0EFCB9DA0C9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447395" y="5029934"/>
                <a:ext cx="421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1176" name="Freihand 211175">
                <a:extLst>
                  <a:ext uri="{FF2B5EF4-FFF2-40B4-BE49-F238E27FC236}">
                    <a16:creationId xmlns:a16="http://schemas.microsoft.com/office/drawing/2014/main" id="{92AA4E06-A6E2-3367-0039-17970C7B486C}"/>
                  </a:ext>
                </a:extLst>
              </p14:cNvPr>
              <p14:cNvContentPartPr/>
              <p14:nvPr/>
            </p14:nvContentPartPr>
            <p14:xfrm>
              <a:off x="3370715" y="5087534"/>
              <a:ext cx="154080" cy="19800"/>
            </p14:xfrm>
          </p:contentPart>
        </mc:Choice>
        <mc:Fallback xmlns="">
          <p:pic>
            <p:nvPicPr>
              <p:cNvPr id="211176" name="Freihand 211175">
                <a:extLst>
                  <a:ext uri="{FF2B5EF4-FFF2-40B4-BE49-F238E27FC236}">
                    <a16:creationId xmlns:a16="http://schemas.microsoft.com/office/drawing/2014/main" id="{92AA4E06-A6E2-3367-0039-17970C7B486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362075" y="5078894"/>
                <a:ext cx="1717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1177" name="Freihand 211176">
                <a:extLst>
                  <a:ext uri="{FF2B5EF4-FFF2-40B4-BE49-F238E27FC236}">
                    <a16:creationId xmlns:a16="http://schemas.microsoft.com/office/drawing/2014/main" id="{8AE25A8C-049E-1FA9-48C9-483A27AFB8CF}"/>
                  </a:ext>
                </a:extLst>
              </p14:cNvPr>
              <p14:cNvContentPartPr/>
              <p14:nvPr/>
            </p14:nvContentPartPr>
            <p14:xfrm>
              <a:off x="3890555" y="4864694"/>
              <a:ext cx="147960" cy="366120"/>
            </p14:xfrm>
          </p:contentPart>
        </mc:Choice>
        <mc:Fallback xmlns="">
          <p:pic>
            <p:nvPicPr>
              <p:cNvPr id="211177" name="Freihand 211176">
                <a:extLst>
                  <a:ext uri="{FF2B5EF4-FFF2-40B4-BE49-F238E27FC236}">
                    <a16:creationId xmlns:a16="http://schemas.microsoft.com/office/drawing/2014/main" id="{8AE25A8C-049E-1FA9-48C9-483A27AFB8C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881555" y="4856054"/>
                <a:ext cx="1656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11178" name="Freihand 211177">
                <a:extLst>
                  <a:ext uri="{FF2B5EF4-FFF2-40B4-BE49-F238E27FC236}">
                    <a16:creationId xmlns:a16="http://schemas.microsoft.com/office/drawing/2014/main" id="{5698AB2E-7110-4C02-41BA-28161714BB48}"/>
                  </a:ext>
                </a:extLst>
              </p14:cNvPr>
              <p14:cNvContentPartPr/>
              <p14:nvPr/>
            </p14:nvContentPartPr>
            <p14:xfrm>
              <a:off x="4156595" y="4907894"/>
              <a:ext cx="159480" cy="220320"/>
            </p14:xfrm>
          </p:contentPart>
        </mc:Choice>
        <mc:Fallback xmlns="">
          <p:pic>
            <p:nvPicPr>
              <p:cNvPr id="211178" name="Freihand 211177">
                <a:extLst>
                  <a:ext uri="{FF2B5EF4-FFF2-40B4-BE49-F238E27FC236}">
                    <a16:creationId xmlns:a16="http://schemas.microsoft.com/office/drawing/2014/main" id="{5698AB2E-7110-4C02-41BA-28161714BB4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147955" y="4899254"/>
                <a:ext cx="1771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11179" name="Freihand 211178">
                <a:extLst>
                  <a:ext uri="{FF2B5EF4-FFF2-40B4-BE49-F238E27FC236}">
                    <a16:creationId xmlns:a16="http://schemas.microsoft.com/office/drawing/2014/main" id="{16887ACF-D4C8-78F9-B89A-CE48C019A236}"/>
                  </a:ext>
                </a:extLst>
              </p14:cNvPr>
              <p14:cNvContentPartPr/>
              <p14:nvPr/>
            </p14:nvContentPartPr>
            <p14:xfrm>
              <a:off x="4502195" y="4950014"/>
              <a:ext cx="131040" cy="162360"/>
            </p14:xfrm>
          </p:contentPart>
        </mc:Choice>
        <mc:Fallback xmlns="">
          <p:pic>
            <p:nvPicPr>
              <p:cNvPr id="211179" name="Freihand 211178">
                <a:extLst>
                  <a:ext uri="{FF2B5EF4-FFF2-40B4-BE49-F238E27FC236}">
                    <a16:creationId xmlns:a16="http://schemas.microsoft.com/office/drawing/2014/main" id="{16887ACF-D4C8-78F9-B89A-CE48C019A23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93195" y="4941014"/>
                <a:ext cx="1486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11180" name="Freihand 211179">
                <a:extLst>
                  <a:ext uri="{FF2B5EF4-FFF2-40B4-BE49-F238E27FC236}">
                    <a16:creationId xmlns:a16="http://schemas.microsoft.com/office/drawing/2014/main" id="{63AFD283-4EA0-9B45-1D8B-89801FB7E9B7}"/>
                  </a:ext>
                </a:extLst>
              </p14:cNvPr>
              <p14:cNvContentPartPr/>
              <p14:nvPr/>
            </p14:nvContentPartPr>
            <p14:xfrm>
              <a:off x="4439915" y="4862894"/>
              <a:ext cx="94320" cy="103680"/>
            </p14:xfrm>
          </p:contentPart>
        </mc:Choice>
        <mc:Fallback xmlns="">
          <p:pic>
            <p:nvPicPr>
              <p:cNvPr id="211180" name="Freihand 211179">
                <a:extLst>
                  <a:ext uri="{FF2B5EF4-FFF2-40B4-BE49-F238E27FC236}">
                    <a16:creationId xmlns:a16="http://schemas.microsoft.com/office/drawing/2014/main" id="{63AFD283-4EA0-9B45-1D8B-89801FB7E9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31275" y="4853894"/>
                <a:ext cx="1119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11181" name="Freihand 211180">
                <a:extLst>
                  <a:ext uri="{FF2B5EF4-FFF2-40B4-BE49-F238E27FC236}">
                    <a16:creationId xmlns:a16="http://schemas.microsoft.com/office/drawing/2014/main" id="{2BB6042C-FD94-18F2-2AF2-FDB5DAAEB006}"/>
                  </a:ext>
                </a:extLst>
              </p14:cNvPr>
              <p14:cNvContentPartPr/>
              <p14:nvPr/>
            </p14:nvContentPartPr>
            <p14:xfrm>
              <a:off x="4626755" y="5065934"/>
              <a:ext cx="90360" cy="122760"/>
            </p14:xfrm>
          </p:contentPart>
        </mc:Choice>
        <mc:Fallback xmlns="">
          <p:pic>
            <p:nvPicPr>
              <p:cNvPr id="211181" name="Freihand 211180">
                <a:extLst>
                  <a:ext uri="{FF2B5EF4-FFF2-40B4-BE49-F238E27FC236}">
                    <a16:creationId xmlns:a16="http://schemas.microsoft.com/office/drawing/2014/main" id="{2BB6042C-FD94-18F2-2AF2-FDB5DAAEB00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618115" y="5056934"/>
                <a:ext cx="1080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11182" name="Freihand 211181">
                <a:extLst>
                  <a:ext uri="{FF2B5EF4-FFF2-40B4-BE49-F238E27FC236}">
                    <a16:creationId xmlns:a16="http://schemas.microsoft.com/office/drawing/2014/main" id="{71167AED-55EF-6100-6CB8-04335E413D1C}"/>
                  </a:ext>
                </a:extLst>
              </p14:cNvPr>
              <p14:cNvContentPartPr/>
              <p14:nvPr/>
            </p14:nvContentPartPr>
            <p14:xfrm>
              <a:off x="4988195" y="5021654"/>
              <a:ext cx="209160" cy="6480"/>
            </p14:xfrm>
          </p:contentPart>
        </mc:Choice>
        <mc:Fallback xmlns="">
          <p:pic>
            <p:nvPicPr>
              <p:cNvPr id="211182" name="Freihand 211181">
                <a:extLst>
                  <a:ext uri="{FF2B5EF4-FFF2-40B4-BE49-F238E27FC236}">
                    <a16:creationId xmlns:a16="http://schemas.microsoft.com/office/drawing/2014/main" id="{71167AED-55EF-6100-6CB8-04335E413D1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979195" y="5012654"/>
                <a:ext cx="2268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11183" name="Freihand 211182">
                <a:extLst>
                  <a:ext uri="{FF2B5EF4-FFF2-40B4-BE49-F238E27FC236}">
                    <a16:creationId xmlns:a16="http://schemas.microsoft.com/office/drawing/2014/main" id="{DA8B6EEA-0385-D1EC-5797-EDF617BC55E5}"/>
                  </a:ext>
                </a:extLst>
              </p14:cNvPr>
              <p14:cNvContentPartPr/>
              <p14:nvPr/>
            </p14:nvContentPartPr>
            <p14:xfrm>
              <a:off x="5437475" y="4892774"/>
              <a:ext cx="191160" cy="189360"/>
            </p14:xfrm>
          </p:contentPart>
        </mc:Choice>
        <mc:Fallback xmlns="">
          <p:pic>
            <p:nvPicPr>
              <p:cNvPr id="211183" name="Freihand 211182">
                <a:extLst>
                  <a:ext uri="{FF2B5EF4-FFF2-40B4-BE49-F238E27FC236}">
                    <a16:creationId xmlns:a16="http://schemas.microsoft.com/office/drawing/2014/main" id="{DA8B6EEA-0385-D1EC-5797-EDF617BC55E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28475" y="4883774"/>
                <a:ext cx="2088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11184" name="Freihand 211183">
                <a:extLst>
                  <a:ext uri="{FF2B5EF4-FFF2-40B4-BE49-F238E27FC236}">
                    <a16:creationId xmlns:a16="http://schemas.microsoft.com/office/drawing/2014/main" id="{8E56D3B6-0AF7-B62E-3F7F-03130BCC712A}"/>
                  </a:ext>
                </a:extLst>
              </p14:cNvPr>
              <p14:cNvContentPartPr/>
              <p14:nvPr/>
            </p14:nvContentPartPr>
            <p14:xfrm>
              <a:off x="5780195" y="4826894"/>
              <a:ext cx="265680" cy="216360"/>
            </p14:xfrm>
          </p:contentPart>
        </mc:Choice>
        <mc:Fallback xmlns="">
          <p:pic>
            <p:nvPicPr>
              <p:cNvPr id="211184" name="Freihand 211183">
                <a:extLst>
                  <a:ext uri="{FF2B5EF4-FFF2-40B4-BE49-F238E27FC236}">
                    <a16:creationId xmlns:a16="http://schemas.microsoft.com/office/drawing/2014/main" id="{8E56D3B6-0AF7-B62E-3F7F-03130BCC712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771555" y="4818254"/>
                <a:ext cx="2833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11185" name="Freihand 211184">
                <a:extLst>
                  <a:ext uri="{FF2B5EF4-FFF2-40B4-BE49-F238E27FC236}">
                    <a16:creationId xmlns:a16="http://schemas.microsoft.com/office/drawing/2014/main" id="{DB44AA17-981E-9D34-3C7C-250AD7C1AB22}"/>
                  </a:ext>
                </a:extLst>
              </p14:cNvPr>
              <p14:cNvContentPartPr/>
              <p14:nvPr/>
            </p14:nvContentPartPr>
            <p14:xfrm>
              <a:off x="6026795" y="4994294"/>
              <a:ext cx="115560" cy="105480"/>
            </p14:xfrm>
          </p:contentPart>
        </mc:Choice>
        <mc:Fallback xmlns="">
          <p:pic>
            <p:nvPicPr>
              <p:cNvPr id="211185" name="Freihand 211184">
                <a:extLst>
                  <a:ext uri="{FF2B5EF4-FFF2-40B4-BE49-F238E27FC236}">
                    <a16:creationId xmlns:a16="http://schemas.microsoft.com/office/drawing/2014/main" id="{DB44AA17-981E-9D34-3C7C-250AD7C1AB2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018155" y="4985654"/>
                <a:ext cx="133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11186" name="Freihand 211185">
                <a:extLst>
                  <a:ext uri="{FF2B5EF4-FFF2-40B4-BE49-F238E27FC236}">
                    <a16:creationId xmlns:a16="http://schemas.microsoft.com/office/drawing/2014/main" id="{7AB78E56-3C68-8ECB-8EFE-3AB635D9DDD4}"/>
                  </a:ext>
                </a:extLst>
              </p14:cNvPr>
              <p14:cNvContentPartPr/>
              <p14:nvPr/>
            </p14:nvContentPartPr>
            <p14:xfrm>
              <a:off x="6012395" y="4777934"/>
              <a:ext cx="322560" cy="551880"/>
            </p14:xfrm>
          </p:contentPart>
        </mc:Choice>
        <mc:Fallback xmlns="">
          <p:pic>
            <p:nvPicPr>
              <p:cNvPr id="211186" name="Freihand 211185">
                <a:extLst>
                  <a:ext uri="{FF2B5EF4-FFF2-40B4-BE49-F238E27FC236}">
                    <a16:creationId xmlns:a16="http://schemas.microsoft.com/office/drawing/2014/main" id="{7AB78E56-3C68-8ECB-8EFE-3AB635D9DDD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003755" y="4769294"/>
                <a:ext cx="3402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11190" name="Freihand 211189">
                <a:extLst>
                  <a:ext uri="{FF2B5EF4-FFF2-40B4-BE49-F238E27FC236}">
                    <a16:creationId xmlns:a16="http://schemas.microsoft.com/office/drawing/2014/main" id="{A357CCFE-42A7-605C-3C51-2C92355C39FB}"/>
                  </a:ext>
                </a:extLst>
              </p14:cNvPr>
              <p14:cNvContentPartPr/>
              <p14:nvPr/>
            </p14:nvContentPartPr>
            <p14:xfrm>
              <a:off x="6525755" y="4964054"/>
              <a:ext cx="233280" cy="16200"/>
            </p14:xfrm>
          </p:contentPart>
        </mc:Choice>
        <mc:Fallback xmlns="">
          <p:pic>
            <p:nvPicPr>
              <p:cNvPr id="211190" name="Freihand 211189">
                <a:extLst>
                  <a:ext uri="{FF2B5EF4-FFF2-40B4-BE49-F238E27FC236}">
                    <a16:creationId xmlns:a16="http://schemas.microsoft.com/office/drawing/2014/main" id="{A357CCFE-42A7-605C-3C51-2C92355C39F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516755" y="4955414"/>
                <a:ext cx="2509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11191" name="Freihand 211190">
                <a:extLst>
                  <a:ext uri="{FF2B5EF4-FFF2-40B4-BE49-F238E27FC236}">
                    <a16:creationId xmlns:a16="http://schemas.microsoft.com/office/drawing/2014/main" id="{19795D8A-D700-7AF4-ED05-2F69FD58A170}"/>
                  </a:ext>
                </a:extLst>
              </p14:cNvPr>
              <p14:cNvContentPartPr/>
              <p14:nvPr/>
            </p14:nvContentPartPr>
            <p14:xfrm>
              <a:off x="6540515" y="5042894"/>
              <a:ext cx="190080" cy="20880"/>
            </p14:xfrm>
          </p:contentPart>
        </mc:Choice>
        <mc:Fallback xmlns="">
          <p:pic>
            <p:nvPicPr>
              <p:cNvPr id="211191" name="Freihand 211190">
                <a:extLst>
                  <a:ext uri="{FF2B5EF4-FFF2-40B4-BE49-F238E27FC236}">
                    <a16:creationId xmlns:a16="http://schemas.microsoft.com/office/drawing/2014/main" id="{19795D8A-D700-7AF4-ED05-2F69FD58A17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531515" y="5034254"/>
                <a:ext cx="207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11193" name="Freihand 211192">
                <a:extLst>
                  <a:ext uri="{FF2B5EF4-FFF2-40B4-BE49-F238E27FC236}">
                    <a16:creationId xmlns:a16="http://schemas.microsoft.com/office/drawing/2014/main" id="{7E82FF2A-C0AF-6078-3978-CC199DE89048}"/>
                  </a:ext>
                </a:extLst>
              </p14:cNvPr>
              <p14:cNvContentPartPr/>
              <p14:nvPr/>
            </p14:nvContentPartPr>
            <p14:xfrm>
              <a:off x="7034795" y="4787654"/>
              <a:ext cx="154440" cy="275400"/>
            </p14:xfrm>
          </p:contentPart>
        </mc:Choice>
        <mc:Fallback xmlns="">
          <p:pic>
            <p:nvPicPr>
              <p:cNvPr id="211193" name="Freihand 211192">
                <a:extLst>
                  <a:ext uri="{FF2B5EF4-FFF2-40B4-BE49-F238E27FC236}">
                    <a16:creationId xmlns:a16="http://schemas.microsoft.com/office/drawing/2014/main" id="{7E82FF2A-C0AF-6078-3978-CC199DE8904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25795" y="4779014"/>
                <a:ext cx="1720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11194" name="Freihand 211193">
                <a:extLst>
                  <a:ext uri="{FF2B5EF4-FFF2-40B4-BE49-F238E27FC236}">
                    <a16:creationId xmlns:a16="http://schemas.microsoft.com/office/drawing/2014/main" id="{75482718-B9B2-8027-856F-2640EBD2CFC7}"/>
                  </a:ext>
                </a:extLst>
              </p14:cNvPr>
              <p14:cNvContentPartPr/>
              <p14:nvPr/>
            </p14:nvContentPartPr>
            <p14:xfrm>
              <a:off x="7407395" y="4812134"/>
              <a:ext cx="190080" cy="206280"/>
            </p14:xfrm>
          </p:contentPart>
        </mc:Choice>
        <mc:Fallback xmlns="">
          <p:pic>
            <p:nvPicPr>
              <p:cNvPr id="211194" name="Freihand 211193">
                <a:extLst>
                  <a:ext uri="{FF2B5EF4-FFF2-40B4-BE49-F238E27FC236}">
                    <a16:creationId xmlns:a16="http://schemas.microsoft.com/office/drawing/2014/main" id="{75482718-B9B2-8027-856F-2640EBD2CFC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398395" y="4803134"/>
                <a:ext cx="2077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1195" name="Freihand 211194">
                <a:extLst>
                  <a:ext uri="{FF2B5EF4-FFF2-40B4-BE49-F238E27FC236}">
                    <a16:creationId xmlns:a16="http://schemas.microsoft.com/office/drawing/2014/main" id="{1A683946-0A97-2BBA-107D-55FA83DC4303}"/>
                  </a:ext>
                </a:extLst>
              </p14:cNvPr>
              <p14:cNvContentPartPr/>
              <p14:nvPr/>
            </p14:nvContentPartPr>
            <p14:xfrm>
              <a:off x="7288235" y="4748414"/>
              <a:ext cx="371880" cy="298440"/>
            </p14:xfrm>
          </p:contentPart>
        </mc:Choice>
        <mc:Fallback xmlns="">
          <p:pic>
            <p:nvPicPr>
              <p:cNvPr id="211195" name="Freihand 211194">
                <a:extLst>
                  <a:ext uri="{FF2B5EF4-FFF2-40B4-BE49-F238E27FC236}">
                    <a16:creationId xmlns:a16="http://schemas.microsoft.com/office/drawing/2014/main" id="{1A683946-0A97-2BBA-107D-55FA83DC430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79595" y="4739774"/>
                <a:ext cx="389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1197" name="Freihand 211196">
                <a:extLst>
                  <a:ext uri="{FF2B5EF4-FFF2-40B4-BE49-F238E27FC236}">
                    <a16:creationId xmlns:a16="http://schemas.microsoft.com/office/drawing/2014/main" id="{B977B7C3-A002-EBAF-14EF-6357D48168D0}"/>
                  </a:ext>
                </a:extLst>
              </p14:cNvPr>
              <p14:cNvContentPartPr/>
              <p14:nvPr/>
            </p14:nvContentPartPr>
            <p14:xfrm>
              <a:off x="2535875" y="5355374"/>
              <a:ext cx="1825920" cy="104040"/>
            </p14:xfrm>
          </p:contentPart>
        </mc:Choice>
        <mc:Fallback xmlns="">
          <p:pic>
            <p:nvPicPr>
              <p:cNvPr id="211197" name="Freihand 211196">
                <a:extLst>
                  <a:ext uri="{FF2B5EF4-FFF2-40B4-BE49-F238E27FC236}">
                    <a16:creationId xmlns:a16="http://schemas.microsoft.com/office/drawing/2014/main" id="{B977B7C3-A002-EBAF-14EF-6357D48168D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527235" y="5346734"/>
                <a:ext cx="1843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11198" name="Freihand 211197">
                <a:extLst>
                  <a:ext uri="{FF2B5EF4-FFF2-40B4-BE49-F238E27FC236}">
                    <a16:creationId xmlns:a16="http://schemas.microsoft.com/office/drawing/2014/main" id="{F13DBB5B-010D-DFC7-00AC-CBA3FAC6165D}"/>
                  </a:ext>
                </a:extLst>
              </p14:cNvPr>
              <p14:cNvContentPartPr/>
              <p14:nvPr/>
            </p14:nvContentPartPr>
            <p14:xfrm>
              <a:off x="4258115" y="5270414"/>
              <a:ext cx="1987200" cy="191880"/>
            </p14:xfrm>
          </p:contentPart>
        </mc:Choice>
        <mc:Fallback xmlns="">
          <p:pic>
            <p:nvPicPr>
              <p:cNvPr id="211198" name="Freihand 211197">
                <a:extLst>
                  <a:ext uri="{FF2B5EF4-FFF2-40B4-BE49-F238E27FC236}">
                    <a16:creationId xmlns:a16="http://schemas.microsoft.com/office/drawing/2014/main" id="{F13DBB5B-010D-DFC7-00AC-CBA3FAC6165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249115" y="5261414"/>
                <a:ext cx="20048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11200" name="Freihand 211199">
                <a:extLst>
                  <a:ext uri="{FF2B5EF4-FFF2-40B4-BE49-F238E27FC236}">
                    <a16:creationId xmlns:a16="http://schemas.microsoft.com/office/drawing/2014/main" id="{5AB4E27D-D57E-9598-8D72-89287D8EF2E5}"/>
                  </a:ext>
                </a:extLst>
              </p14:cNvPr>
              <p14:cNvContentPartPr/>
              <p14:nvPr/>
            </p14:nvContentPartPr>
            <p14:xfrm>
              <a:off x="3832595" y="4552214"/>
              <a:ext cx="2723040" cy="1037520"/>
            </p14:xfrm>
          </p:contentPart>
        </mc:Choice>
        <mc:Fallback xmlns="">
          <p:pic>
            <p:nvPicPr>
              <p:cNvPr id="211200" name="Freihand 211199">
                <a:extLst>
                  <a:ext uri="{FF2B5EF4-FFF2-40B4-BE49-F238E27FC236}">
                    <a16:creationId xmlns:a16="http://schemas.microsoft.com/office/drawing/2014/main" id="{5AB4E27D-D57E-9598-8D72-89287D8EF2E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823595" y="4543574"/>
                <a:ext cx="2740680" cy="10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11205" name="Freihand 211204">
                <a:extLst>
                  <a:ext uri="{FF2B5EF4-FFF2-40B4-BE49-F238E27FC236}">
                    <a16:creationId xmlns:a16="http://schemas.microsoft.com/office/drawing/2014/main" id="{B7A69352-5231-69B0-F0B1-C24925CAC3F0}"/>
                  </a:ext>
                </a:extLst>
              </p14:cNvPr>
              <p14:cNvContentPartPr/>
              <p14:nvPr/>
            </p14:nvContentPartPr>
            <p14:xfrm>
              <a:off x="4772195" y="5673974"/>
              <a:ext cx="176400" cy="126720"/>
            </p14:xfrm>
          </p:contentPart>
        </mc:Choice>
        <mc:Fallback xmlns="">
          <p:pic>
            <p:nvPicPr>
              <p:cNvPr id="211205" name="Freihand 211204">
                <a:extLst>
                  <a:ext uri="{FF2B5EF4-FFF2-40B4-BE49-F238E27FC236}">
                    <a16:creationId xmlns:a16="http://schemas.microsoft.com/office/drawing/2014/main" id="{B7A69352-5231-69B0-F0B1-C24925CAC3F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763195" y="5665334"/>
                <a:ext cx="194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11206" name="Freihand 211205">
                <a:extLst>
                  <a:ext uri="{FF2B5EF4-FFF2-40B4-BE49-F238E27FC236}">
                    <a16:creationId xmlns:a16="http://schemas.microsoft.com/office/drawing/2014/main" id="{C027AD55-3119-3A03-62F8-BBD39A29D77F}"/>
                  </a:ext>
                </a:extLst>
              </p14:cNvPr>
              <p14:cNvContentPartPr/>
              <p14:nvPr/>
            </p14:nvContentPartPr>
            <p14:xfrm>
              <a:off x="4861475" y="5734814"/>
              <a:ext cx="149040" cy="209880"/>
            </p14:xfrm>
          </p:contentPart>
        </mc:Choice>
        <mc:Fallback xmlns="">
          <p:pic>
            <p:nvPicPr>
              <p:cNvPr id="211206" name="Freihand 211205">
                <a:extLst>
                  <a:ext uri="{FF2B5EF4-FFF2-40B4-BE49-F238E27FC236}">
                    <a16:creationId xmlns:a16="http://schemas.microsoft.com/office/drawing/2014/main" id="{C027AD55-3119-3A03-62F8-BBD39A29D77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852475" y="5725814"/>
                <a:ext cx="1666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1207" name="Freihand 211206">
                <a:extLst>
                  <a:ext uri="{FF2B5EF4-FFF2-40B4-BE49-F238E27FC236}">
                    <a16:creationId xmlns:a16="http://schemas.microsoft.com/office/drawing/2014/main" id="{7628EC1F-66B1-26CE-E4A3-48DF597460DE}"/>
                  </a:ext>
                </a:extLst>
              </p14:cNvPr>
              <p14:cNvContentPartPr/>
              <p14:nvPr/>
            </p14:nvContentPartPr>
            <p14:xfrm>
              <a:off x="5148035" y="5654174"/>
              <a:ext cx="178920" cy="161280"/>
            </p14:xfrm>
          </p:contentPart>
        </mc:Choice>
        <mc:Fallback xmlns="">
          <p:pic>
            <p:nvPicPr>
              <p:cNvPr id="211207" name="Freihand 211206">
                <a:extLst>
                  <a:ext uri="{FF2B5EF4-FFF2-40B4-BE49-F238E27FC236}">
                    <a16:creationId xmlns:a16="http://schemas.microsoft.com/office/drawing/2014/main" id="{7628EC1F-66B1-26CE-E4A3-48DF597460D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139395" y="5645534"/>
                <a:ext cx="196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11209" name="Freihand 211208">
                <a:extLst>
                  <a:ext uri="{FF2B5EF4-FFF2-40B4-BE49-F238E27FC236}">
                    <a16:creationId xmlns:a16="http://schemas.microsoft.com/office/drawing/2014/main" id="{883AAB9B-D239-C99B-456B-C952B649A0F6}"/>
                  </a:ext>
                </a:extLst>
              </p14:cNvPr>
              <p14:cNvContentPartPr/>
              <p14:nvPr/>
            </p14:nvContentPartPr>
            <p14:xfrm>
              <a:off x="4055795" y="5277254"/>
              <a:ext cx="205920" cy="492840"/>
            </p14:xfrm>
          </p:contentPart>
        </mc:Choice>
        <mc:Fallback xmlns="">
          <p:pic>
            <p:nvPicPr>
              <p:cNvPr id="211209" name="Freihand 211208">
                <a:extLst>
                  <a:ext uri="{FF2B5EF4-FFF2-40B4-BE49-F238E27FC236}">
                    <a16:creationId xmlns:a16="http://schemas.microsoft.com/office/drawing/2014/main" id="{883AAB9B-D239-C99B-456B-C952B649A0F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046795" y="5268614"/>
                <a:ext cx="22356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11210" name="Freihand 211209">
                <a:extLst>
                  <a:ext uri="{FF2B5EF4-FFF2-40B4-BE49-F238E27FC236}">
                    <a16:creationId xmlns:a16="http://schemas.microsoft.com/office/drawing/2014/main" id="{A01FF777-5E26-6419-3E0B-1C5AEE2BB644}"/>
                  </a:ext>
                </a:extLst>
              </p14:cNvPr>
              <p14:cNvContentPartPr/>
              <p14:nvPr/>
            </p14:nvContentPartPr>
            <p14:xfrm>
              <a:off x="4059755" y="5148734"/>
              <a:ext cx="238680" cy="243360"/>
            </p14:xfrm>
          </p:contentPart>
        </mc:Choice>
        <mc:Fallback xmlns="">
          <p:pic>
            <p:nvPicPr>
              <p:cNvPr id="211210" name="Freihand 211209">
                <a:extLst>
                  <a:ext uri="{FF2B5EF4-FFF2-40B4-BE49-F238E27FC236}">
                    <a16:creationId xmlns:a16="http://schemas.microsoft.com/office/drawing/2014/main" id="{A01FF777-5E26-6419-3E0B-1C5AEE2BB64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050755" y="5139734"/>
                <a:ext cx="256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11211" name="Freihand 211210">
                <a:extLst>
                  <a:ext uri="{FF2B5EF4-FFF2-40B4-BE49-F238E27FC236}">
                    <a16:creationId xmlns:a16="http://schemas.microsoft.com/office/drawing/2014/main" id="{60B1E80D-20A9-B95F-6720-407D60994C89}"/>
                  </a:ext>
                </a:extLst>
              </p14:cNvPr>
              <p14:cNvContentPartPr/>
              <p14:nvPr/>
            </p14:nvContentPartPr>
            <p14:xfrm>
              <a:off x="3447035" y="5744174"/>
              <a:ext cx="169920" cy="246960"/>
            </p14:xfrm>
          </p:contentPart>
        </mc:Choice>
        <mc:Fallback xmlns="">
          <p:pic>
            <p:nvPicPr>
              <p:cNvPr id="211211" name="Freihand 211210">
                <a:extLst>
                  <a:ext uri="{FF2B5EF4-FFF2-40B4-BE49-F238E27FC236}">
                    <a16:creationId xmlns:a16="http://schemas.microsoft.com/office/drawing/2014/main" id="{60B1E80D-20A9-B95F-6720-407D60994C8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438035" y="5735534"/>
                <a:ext cx="1875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11212" name="Freihand 211211">
                <a:extLst>
                  <a:ext uri="{FF2B5EF4-FFF2-40B4-BE49-F238E27FC236}">
                    <a16:creationId xmlns:a16="http://schemas.microsoft.com/office/drawing/2014/main" id="{37C95B9A-2D76-7B16-47D7-BAA176EDDBDC}"/>
                  </a:ext>
                </a:extLst>
              </p14:cNvPr>
              <p14:cNvContentPartPr/>
              <p14:nvPr/>
            </p14:nvContentPartPr>
            <p14:xfrm>
              <a:off x="3670955" y="5863694"/>
              <a:ext cx="149760" cy="127800"/>
            </p14:xfrm>
          </p:contentPart>
        </mc:Choice>
        <mc:Fallback xmlns="">
          <p:pic>
            <p:nvPicPr>
              <p:cNvPr id="211212" name="Freihand 211211">
                <a:extLst>
                  <a:ext uri="{FF2B5EF4-FFF2-40B4-BE49-F238E27FC236}">
                    <a16:creationId xmlns:a16="http://schemas.microsoft.com/office/drawing/2014/main" id="{37C95B9A-2D76-7B16-47D7-BAA176EDDBD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62315" y="5854694"/>
                <a:ext cx="1674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11213" name="Freihand 211212">
                <a:extLst>
                  <a:ext uri="{FF2B5EF4-FFF2-40B4-BE49-F238E27FC236}">
                    <a16:creationId xmlns:a16="http://schemas.microsoft.com/office/drawing/2014/main" id="{ED05BD5D-7795-DD3F-8E5B-E278B78FE27E}"/>
                  </a:ext>
                </a:extLst>
              </p14:cNvPr>
              <p14:cNvContentPartPr/>
              <p14:nvPr/>
            </p14:nvContentPartPr>
            <p14:xfrm>
              <a:off x="3868235" y="5879534"/>
              <a:ext cx="99360" cy="160920"/>
            </p14:xfrm>
          </p:contentPart>
        </mc:Choice>
        <mc:Fallback xmlns="">
          <p:pic>
            <p:nvPicPr>
              <p:cNvPr id="211213" name="Freihand 211212">
                <a:extLst>
                  <a:ext uri="{FF2B5EF4-FFF2-40B4-BE49-F238E27FC236}">
                    <a16:creationId xmlns:a16="http://schemas.microsoft.com/office/drawing/2014/main" id="{ED05BD5D-7795-DD3F-8E5B-E278B78FE27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859235" y="5870534"/>
                <a:ext cx="1170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11214" name="Freihand 211213">
                <a:extLst>
                  <a:ext uri="{FF2B5EF4-FFF2-40B4-BE49-F238E27FC236}">
                    <a16:creationId xmlns:a16="http://schemas.microsoft.com/office/drawing/2014/main" id="{78E22707-037C-439E-81CB-6FE1D019774A}"/>
                  </a:ext>
                </a:extLst>
              </p14:cNvPr>
              <p14:cNvContentPartPr/>
              <p14:nvPr/>
            </p14:nvContentPartPr>
            <p14:xfrm>
              <a:off x="4084595" y="5739854"/>
              <a:ext cx="395280" cy="214560"/>
            </p14:xfrm>
          </p:contentPart>
        </mc:Choice>
        <mc:Fallback xmlns="">
          <p:pic>
            <p:nvPicPr>
              <p:cNvPr id="211214" name="Freihand 211213">
                <a:extLst>
                  <a:ext uri="{FF2B5EF4-FFF2-40B4-BE49-F238E27FC236}">
                    <a16:creationId xmlns:a16="http://schemas.microsoft.com/office/drawing/2014/main" id="{78E22707-037C-439E-81CB-6FE1D019774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075955" y="5731214"/>
                <a:ext cx="412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11215" name="Freihand 211214">
                <a:extLst>
                  <a:ext uri="{FF2B5EF4-FFF2-40B4-BE49-F238E27FC236}">
                    <a16:creationId xmlns:a16="http://schemas.microsoft.com/office/drawing/2014/main" id="{309DFB5F-9227-74E2-0236-EFA0C563233F}"/>
                  </a:ext>
                </a:extLst>
              </p14:cNvPr>
              <p14:cNvContentPartPr/>
              <p14:nvPr/>
            </p14:nvContentPartPr>
            <p14:xfrm>
              <a:off x="3927275" y="6019574"/>
              <a:ext cx="181800" cy="104760"/>
            </p14:xfrm>
          </p:contentPart>
        </mc:Choice>
        <mc:Fallback xmlns="">
          <p:pic>
            <p:nvPicPr>
              <p:cNvPr id="211215" name="Freihand 211214">
                <a:extLst>
                  <a:ext uri="{FF2B5EF4-FFF2-40B4-BE49-F238E27FC236}">
                    <a16:creationId xmlns:a16="http://schemas.microsoft.com/office/drawing/2014/main" id="{309DFB5F-9227-74E2-0236-EFA0C563233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918635" y="6010934"/>
                <a:ext cx="1994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11216" name="Freihand 211215">
                <a:extLst>
                  <a:ext uri="{FF2B5EF4-FFF2-40B4-BE49-F238E27FC236}">
                    <a16:creationId xmlns:a16="http://schemas.microsoft.com/office/drawing/2014/main" id="{7432A434-B329-C729-B030-0DAF892EAD0C}"/>
                  </a:ext>
                </a:extLst>
              </p14:cNvPr>
              <p14:cNvContentPartPr/>
              <p14:nvPr/>
            </p14:nvContentPartPr>
            <p14:xfrm>
              <a:off x="4094315" y="5988614"/>
              <a:ext cx="22320" cy="7560"/>
            </p14:xfrm>
          </p:contentPart>
        </mc:Choice>
        <mc:Fallback xmlns="">
          <p:pic>
            <p:nvPicPr>
              <p:cNvPr id="211216" name="Freihand 211215">
                <a:extLst>
                  <a:ext uri="{FF2B5EF4-FFF2-40B4-BE49-F238E27FC236}">
                    <a16:creationId xmlns:a16="http://schemas.microsoft.com/office/drawing/2014/main" id="{7432A434-B329-C729-B030-0DAF892EAD0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085675" y="5979614"/>
                <a:ext cx="399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11217" name="Freihand 211216">
                <a:extLst>
                  <a:ext uri="{FF2B5EF4-FFF2-40B4-BE49-F238E27FC236}">
                    <a16:creationId xmlns:a16="http://schemas.microsoft.com/office/drawing/2014/main" id="{AAAC6E48-EA0E-A8D6-2C8D-0B9272A1EB5F}"/>
                  </a:ext>
                </a:extLst>
              </p14:cNvPr>
              <p14:cNvContentPartPr/>
              <p14:nvPr/>
            </p14:nvContentPartPr>
            <p14:xfrm>
              <a:off x="4165595" y="5947214"/>
              <a:ext cx="324360" cy="152280"/>
            </p14:xfrm>
          </p:contentPart>
        </mc:Choice>
        <mc:Fallback xmlns="">
          <p:pic>
            <p:nvPicPr>
              <p:cNvPr id="211217" name="Freihand 211216">
                <a:extLst>
                  <a:ext uri="{FF2B5EF4-FFF2-40B4-BE49-F238E27FC236}">
                    <a16:creationId xmlns:a16="http://schemas.microsoft.com/office/drawing/2014/main" id="{AAAC6E48-EA0E-A8D6-2C8D-0B9272A1EB5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156595" y="5938574"/>
                <a:ext cx="342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11218" name="Freihand 211217">
                <a:extLst>
                  <a:ext uri="{FF2B5EF4-FFF2-40B4-BE49-F238E27FC236}">
                    <a16:creationId xmlns:a16="http://schemas.microsoft.com/office/drawing/2014/main" id="{C66FD0EA-1F82-9B54-A5D7-01CED058E267}"/>
                  </a:ext>
                </a:extLst>
              </p14:cNvPr>
              <p14:cNvContentPartPr/>
              <p14:nvPr/>
            </p14:nvContentPartPr>
            <p14:xfrm>
              <a:off x="4505075" y="5986814"/>
              <a:ext cx="78120" cy="99000"/>
            </p14:xfrm>
          </p:contentPart>
        </mc:Choice>
        <mc:Fallback xmlns="">
          <p:pic>
            <p:nvPicPr>
              <p:cNvPr id="211218" name="Freihand 211217">
                <a:extLst>
                  <a:ext uri="{FF2B5EF4-FFF2-40B4-BE49-F238E27FC236}">
                    <a16:creationId xmlns:a16="http://schemas.microsoft.com/office/drawing/2014/main" id="{C66FD0EA-1F82-9B54-A5D7-01CED058E26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496075" y="5977814"/>
                <a:ext cx="95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11219" name="Freihand 211218">
                <a:extLst>
                  <a:ext uri="{FF2B5EF4-FFF2-40B4-BE49-F238E27FC236}">
                    <a16:creationId xmlns:a16="http://schemas.microsoft.com/office/drawing/2014/main" id="{DA29FA9C-C1DD-05E5-CE24-FB3AF0F08456}"/>
                  </a:ext>
                </a:extLst>
              </p14:cNvPr>
              <p14:cNvContentPartPr/>
              <p14:nvPr/>
            </p14:nvContentPartPr>
            <p14:xfrm>
              <a:off x="4603355" y="5852534"/>
              <a:ext cx="57240" cy="214920"/>
            </p14:xfrm>
          </p:contentPart>
        </mc:Choice>
        <mc:Fallback xmlns="">
          <p:pic>
            <p:nvPicPr>
              <p:cNvPr id="211219" name="Freihand 211218">
                <a:extLst>
                  <a:ext uri="{FF2B5EF4-FFF2-40B4-BE49-F238E27FC236}">
                    <a16:creationId xmlns:a16="http://schemas.microsoft.com/office/drawing/2014/main" id="{DA29FA9C-C1DD-05E5-CE24-FB3AF0F0845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594715" y="5843534"/>
                <a:ext cx="748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11220" name="Freihand 211219">
                <a:extLst>
                  <a:ext uri="{FF2B5EF4-FFF2-40B4-BE49-F238E27FC236}">
                    <a16:creationId xmlns:a16="http://schemas.microsoft.com/office/drawing/2014/main" id="{7BABBBBE-BE75-D960-7DFE-40F1B41DAEFB}"/>
                  </a:ext>
                </a:extLst>
              </p14:cNvPr>
              <p14:cNvContentPartPr/>
              <p14:nvPr/>
            </p14:nvContentPartPr>
            <p14:xfrm>
              <a:off x="4771475" y="5909054"/>
              <a:ext cx="467640" cy="185760"/>
            </p14:xfrm>
          </p:contentPart>
        </mc:Choice>
        <mc:Fallback xmlns="">
          <p:pic>
            <p:nvPicPr>
              <p:cNvPr id="211220" name="Freihand 211219">
                <a:extLst>
                  <a:ext uri="{FF2B5EF4-FFF2-40B4-BE49-F238E27FC236}">
                    <a16:creationId xmlns:a16="http://schemas.microsoft.com/office/drawing/2014/main" id="{7BABBBBE-BE75-D960-7DFE-40F1B41DAEF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762835" y="5900054"/>
                <a:ext cx="4852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11221" name="Freihand 211220">
                <a:extLst>
                  <a:ext uri="{FF2B5EF4-FFF2-40B4-BE49-F238E27FC236}">
                    <a16:creationId xmlns:a16="http://schemas.microsoft.com/office/drawing/2014/main" id="{04918AB1-E741-B182-97C2-E3F703A18377}"/>
                  </a:ext>
                </a:extLst>
              </p14:cNvPr>
              <p14:cNvContentPartPr/>
              <p14:nvPr/>
            </p14:nvContentPartPr>
            <p14:xfrm>
              <a:off x="5932475" y="5178974"/>
              <a:ext cx="385200" cy="345960"/>
            </p14:xfrm>
          </p:contentPart>
        </mc:Choice>
        <mc:Fallback xmlns="">
          <p:pic>
            <p:nvPicPr>
              <p:cNvPr id="211221" name="Freihand 211220">
                <a:extLst>
                  <a:ext uri="{FF2B5EF4-FFF2-40B4-BE49-F238E27FC236}">
                    <a16:creationId xmlns:a16="http://schemas.microsoft.com/office/drawing/2014/main" id="{04918AB1-E741-B182-97C2-E3F703A1837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923475" y="5170334"/>
                <a:ext cx="4028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11222" name="Freihand 211221">
                <a:extLst>
                  <a:ext uri="{FF2B5EF4-FFF2-40B4-BE49-F238E27FC236}">
                    <a16:creationId xmlns:a16="http://schemas.microsoft.com/office/drawing/2014/main" id="{44E2FF88-53B6-E620-D075-26252B72ED9B}"/>
                  </a:ext>
                </a:extLst>
              </p14:cNvPr>
              <p14:cNvContentPartPr/>
              <p14:nvPr/>
            </p14:nvContentPartPr>
            <p14:xfrm>
              <a:off x="5827715" y="5063414"/>
              <a:ext cx="241560" cy="239400"/>
            </p14:xfrm>
          </p:contentPart>
        </mc:Choice>
        <mc:Fallback xmlns="">
          <p:pic>
            <p:nvPicPr>
              <p:cNvPr id="211222" name="Freihand 211221">
                <a:extLst>
                  <a:ext uri="{FF2B5EF4-FFF2-40B4-BE49-F238E27FC236}">
                    <a16:creationId xmlns:a16="http://schemas.microsoft.com/office/drawing/2014/main" id="{44E2FF88-53B6-E620-D075-26252B72ED9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818715" y="5054774"/>
                <a:ext cx="2592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11223" name="Freihand 211222">
                <a:extLst>
                  <a:ext uri="{FF2B5EF4-FFF2-40B4-BE49-F238E27FC236}">
                    <a16:creationId xmlns:a16="http://schemas.microsoft.com/office/drawing/2014/main" id="{F63AA2C1-1332-61DB-EECD-03599B89D6F7}"/>
                  </a:ext>
                </a:extLst>
              </p14:cNvPr>
              <p14:cNvContentPartPr/>
              <p14:nvPr/>
            </p14:nvContentPartPr>
            <p14:xfrm>
              <a:off x="6487235" y="5549414"/>
              <a:ext cx="106920" cy="177120"/>
            </p14:xfrm>
          </p:contentPart>
        </mc:Choice>
        <mc:Fallback xmlns="">
          <p:pic>
            <p:nvPicPr>
              <p:cNvPr id="211223" name="Freihand 211222">
                <a:extLst>
                  <a:ext uri="{FF2B5EF4-FFF2-40B4-BE49-F238E27FC236}">
                    <a16:creationId xmlns:a16="http://schemas.microsoft.com/office/drawing/2014/main" id="{F63AA2C1-1332-61DB-EECD-03599B89D6F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478595" y="5540414"/>
                <a:ext cx="1245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11224" name="Freihand 211223">
                <a:extLst>
                  <a:ext uri="{FF2B5EF4-FFF2-40B4-BE49-F238E27FC236}">
                    <a16:creationId xmlns:a16="http://schemas.microsoft.com/office/drawing/2014/main" id="{DFE4E875-A123-D94E-8BE1-E993AA7F38D5}"/>
                  </a:ext>
                </a:extLst>
              </p14:cNvPr>
              <p14:cNvContentPartPr/>
              <p14:nvPr/>
            </p14:nvContentPartPr>
            <p14:xfrm>
              <a:off x="6615035" y="5451494"/>
              <a:ext cx="137160" cy="224640"/>
            </p14:xfrm>
          </p:contentPart>
        </mc:Choice>
        <mc:Fallback xmlns="">
          <p:pic>
            <p:nvPicPr>
              <p:cNvPr id="211224" name="Freihand 211223">
                <a:extLst>
                  <a:ext uri="{FF2B5EF4-FFF2-40B4-BE49-F238E27FC236}">
                    <a16:creationId xmlns:a16="http://schemas.microsoft.com/office/drawing/2014/main" id="{DFE4E875-A123-D94E-8BE1-E993AA7F38D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606395" y="5442494"/>
                <a:ext cx="154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11225" name="Freihand 211224">
                <a:extLst>
                  <a:ext uri="{FF2B5EF4-FFF2-40B4-BE49-F238E27FC236}">
                    <a16:creationId xmlns:a16="http://schemas.microsoft.com/office/drawing/2014/main" id="{DE4D8E0F-34AA-CF38-AEB7-8AFD5A25DC1B}"/>
                  </a:ext>
                </a:extLst>
              </p14:cNvPr>
              <p14:cNvContentPartPr/>
              <p14:nvPr/>
            </p14:nvContentPartPr>
            <p14:xfrm>
              <a:off x="6769115" y="5385614"/>
              <a:ext cx="299520" cy="247680"/>
            </p14:xfrm>
          </p:contentPart>
        </mc:Choice>
        <mc:Fallback xmlns="">
          <p:pic>
            <p:nvPicPr>
              <p:cNvPr id="211225" name="Freihand 211224">
                <a:extLst>
                  <a:ext uri="{FF2B5EF4-FFF2-40B4-BE49-F238E27FC236}">
                    <a16:creationId xmlns:a16="http://schemas.microsoft.com/office/drawing/2014/main" id="{DE4D8E0F-34AA-CF38-AEB7-8AFD5A25DC1B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760115" y="5376974"/>
                <a:ext cx="3171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11226" name="Freihand 211225">
                <a:extLst>
                  <a:ext uri="{FF2B5EF4-FFF2-40B4-BE49-F238E27FC236}">
                    <a16:creationId xmlns:a16="http://schemas.microsoft.com/office/drawing/2014/main" id="{36CF889D-9F13-40F3-BFAE-F6CDA20B972B}"/>
                  </a:ext>
                </a:extLst>
              </p14:cNvPr>
              <p14:cNvContentPartPr/>
              <p14:nvPr/>
            </p14:nvContentPartPr>
            <p14:xfrm>
              <a:off x="7180955" y="5515934"/>
              <a:ext cx="105120" cy="6840"/>
            </p14:xfrm>
          </p:contentPart>
        </mc:Choice>
        <mc:Fallback xmlns="">
          <p:pic>
            <p:nvPicPr>
              <p:cNvPr id="211226" name="Freihand 211225">
                <a:extLst>
                  <a:ext uri="{FF2B5EF4-FFF2-40B4-BE49-F238E27FC236}">
                    <a16:creationId xmlns:a16="http://schemas.microsoft.com/office/drawing/2014/main" id="{36CF889D-9F13-40F3-BFAE-F6CDA20B972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171955" y="5506934"/>
                <a:ext cx="1227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11227" name="Freihand 211226">
                <a:extLst>
                  <a:ext uri="{FF2B5EF4-FFF2-40B4-BE49-F238E27FC236}">
                    <a16:creationId xmlns:a16="http://schemas.microsoft.com/office/drawing/2014/main" id="{6C22FFC8-9059-11AC-F600-D689A2DDB0FC}"/>
                  </a:ext>
                </a:extLst>
              </p14:cNvPr>
              <p14:cNvContentPartPr/>
              <p14:nvPr/>
            </p14:nvContentPartPr>
            <p14:xfrm>
              <a:off x="7391195" y="5331254"/>
              <a:ext cx="483840" cy="240840"/>
            </p14:xfrm>
          </p:contentPart>
        </mc:Choice>
        <mc:Fallback xmlns="">
          <p:pic>
            <p:nvPicPr>
              <p:cNvPr id="211227" name="Freihand 211226">
                <a:extLst>
                  <a:ext uri="{FF2B5EF4-FFF2-40B4-BE49-F238E27FC236}">
                    <a16:creationId xmlns:a16="http://schemas.microsoft.com/office/drawing/2014/main" id="{6C22FFC8-9059-11AC-F600-D689A2DDB0F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382555" y="5322614"/>
                <a:ext cx="5014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11228" name="Freihand 211227">
                <a:extLst>
                  <a:ext uri="{FF2B5EF4-FFF2-40B4-BE49-F238E27FC236}">
                    <a16:creationId xmlns:a16="http://schemas.microsoft.com/office/drawing/2014/main" id="{002AA75F-049B-4384-A269-D159D53BA1D2}"/>
                  </a:ext>
                </a:extLst>
              </p14:cNvPr>
              <p14:cNvContentPartPr/>
              <p14:nvPr/>
            </p14:nvContentPartPr>
            <p14:xfrm>
              <a:off x="7288595" y="5740574"/>
              <a:ext cx="183240" cy="82800"/>
            </p14:xfrm>
          </p:contentPart>
        </mc:Choice>
        <mc:Fallback xmlns="">
          <p:pic>
            <p:nvPicPr>
              <p:cNvPr id="211228" name="Freihand 211227">
                <a:extLst>
                  <a:ext uri="{FF2B5EF4-FFF2-40B4-BE49-F238E27FC236}">
                    <a16:creationId xmlns:a16="http://schemas.microsoft.com/office/drawing/2014/main" id="{002AA75F-049B-4384-A269-D159D53BA1D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279955" y="5731934"/>
                <a:ext cx="2008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11229" name="Freihand 211228">
                <a:extLst>
                  <a:ext uri="{FF2B5EF4-FFF2-40B4-BE49-F238E27FC236}">
                    <a16:creationId xmlns:a16="http://schemas.microsoft.com/office/drawing/2014/main" id="{96684CA7-A216-A1A7-2DBC-A17B0D2FD545}"/>
                  </a:ext>
                </a:extLst>
              </p14:cNvPr>
              <p14:cNvContentPartPr/>
              <p14:nvPr/>
            </p14:nvContentPartPr>
            <p14:xfrm>
              <a:off x="7394435" y="5624294"/>
              <a:ext cx="13680" cy="31320"/>
            </p14:xfrm>
          </p:contentPart>
        </mc:Choice>
        <mc:Fallback xmlns="">
          <p:pic>
            <p:nvPicPr>
              <p:cNvPr id="211229" name="Freihand 211228">
                <a:extLst>
                  <a:ext uri="{FF2B5EF4-FFF2-40B4-BE49-F238E27FC236}">
                    <a16:creationId xmlns:a16="http://schemas.microsoft.com/office/drawing/2014/main" id="{96684CA7-A216-A1A7-2DBC-A17B0D2FD54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385795" y="5615654"/>
                <a:ext cx="31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11230" name="Freihand 211229">
                <a:extLst>
                  <a:ext uri="{FF2B5EF4-FFF2-40B4-BE49-F238E27FC236}">
                    <a16:creationId xmlns:a16="http://schemas.microsoft.com/office/drawing/2014/main" id="{D00FFAB9-A1A8-163C-3EF3-A82AA7E093BD}"/>
                  </a:ext>
                </a:extLst>
              </p14:cNvPr>
              <p14:cNvContentPartPr/>
              <p14:nvPr/>
            </p14:nvContentPartPr>
            <p14:xfrm>
              <a:off x="7528715" y="5593334"/>
              <a:ext cx="312480" cy="207360"/>
            </p14:xfrm>
          </p:contentPart>
        </mc:Choice>
        <mc:Fallback xmlns="">
          <p:pic>
            <p:nvPicPr>
              <p:cNvPr id="211230" name="Freihand 211229">
                <a:extLst>
                  <a:ext uri="{FF2B5EF4-FFF2-40B4-BE49-F238E27FC236}">
                    <a16:creationId xmlns:a16="http://schemas.microsoft.com/office/drawing/2014/main" id="{D00FFAB9-A1A8-163C-3EF3-A82AA7E093B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520075" y="5584694"/>
                <a:ext cx="330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11231" name="Freihand 211230">
                <a:extLst>
                  <a:ext uri="{FF2B5EF4-FFF2-40B4-BE49-F238E27FC236}">
                    <a16:creationId xmlns:a16="http://schemas.microsoft.com/office/drawing/2014/main" id="{DC592CAC-DD87-9623-8853-A3038E76E064}"/>
                  </a:ext>
                </a:extLst>
              </p14:cNvPr>
              <p14:cNvContentPartPr/>
              <p14:nvPr/>
            </p14:nvContentPartPr>
            <p14:xfrm>
              <a:off x="7848395" y="5651294"/>
              <a:ext cx="113400" cy="98640"/>
            </p14:xfrm>
          </p:contentPart>
        </mc:Choice>
        <mc:Fallback xmlns="">
          <p:pic>
            <p:nvPicPr>
              <p:cNvPr id="211231" name="Freihand 211230">
                <a:extLst>
                  <a:ext uri="{FF2B5EF4-FFF2-40B4-BE49-F238E27FC236}">
                    <a16:creationId xmlns:a16="http://schemas.microsoft.com/office/drawing/2014/main" id="{DC592CAC-DD87-9623-8853-A3038E76E06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839395" y="5642654"/>
                <a:ext cx="1310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11232" name="Freihand 211231">
                <a:extLst>
                  <a:ext uri="{FF2B5EF4-FFF2-40B4-BE49-F238E27FC236}">
                    <a16:creationId xmlns:a16="http://schemas.microsoft.com/office/drawing/2014/main" id="{4B49E7F8-8D43-88D7-7EBD-278092F536FF}"/>
                  </a:ext>
                </a:extLst>
              </p14:cNvPr>
              <p14:cNvContentPartPr/>
              <p14:nvPr/>
            </p14:nvContentPartPr>
            <p14:xfrm>
              <a:off x="7997435" y="5533574"/>
              <a:ext cx="85680" cy="181440"/>
            </p14:xfrm>
          </p:contentPart>
        </mc:Choice>
        <mc:Fallback xmlns="">
          <p:pic>
            <p:nvPicPr>
              <p:cNvPr id="211232" name="Freihand 211231">
                <a:extLst>
                  <a:ext uri="{FF2B5EF4-FFF2-40B4-BE49-F238E27FC236}">
                    <a16:creationId xmlns:a16="http://schemas.microsoft.com/office/drawing/2014/main" id="{4B49E7F8-8D43-88D7-7EBD-278092F536F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988795" y="5524574"/>
                <a:ext cx="1033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11234" name="Freihand 211233">
                <a:extLst>
                  <a:ext uri="{FF2B5EF4-FFF2-40B4-BE49-F238E27FC236}">
                    <a16:creationId xmlns:a16="http://schemas.microsoft.com/office/drawing/2014/main" id="{62814D24-594F-8834-30F1-77E9BB0C5CA2}"/>
                  </a:ext>
                </a:extLst>
              </p14:cNvPr>
              <p14:cNvContentPartPr/>
              <p14:nvPr/>
            </p14:nvContentPartPr>
            <p14:xfrm>
              <a:off x="8201915" y="5399654"/>
              <a:ext cx="367200" cy="284400"/>
            </p14:xfrm>
          </p:contentPart>
        </mc:Choice>
        <mc:Fallback xmlns="">
          <p:pic>
            <p:nvPicPr>
              <p:cNvPr id="211234" name="Freihand 211233">
                <a:extLst>
                  <a:ext uri="{FF2B5EF4-FFF2-40B4-BE49-F238E27FC236}">
                    <a16:creationId xmlns:a16="http://schemas.microsoft.com/office/drawing/2014/main" id="{62814D24-594F-8834-30F1-77E9BB0C5CA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193275" y="5390654"/>
                <a:ext cx="38484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37" name="Gruppieren 211236">
            <a:extLst>
              <a:ext uri="{FF2B5EF4-FFF2-40B4-BE49-F238E27FC236}">
                <a16:creationId xmlns:a16="http://schemas.microsoft.com/office/drawing/2014/main" id="{1B8FEB57-796E-DDD6-B262-C9D09B02E5BA}"/>
              </a:ext>
            </a:extLst>
          </p:cNvPr>
          <p:cNvGrpSpPr/>
          <p:nvPr/>
        </p:nvGrpSpPr>
        <p:grpSpPr>
          <a:xfrm>
            <a:off x="25955" y="43221"/>
            <a:ext cx="11409120" cy="4573793"/>
            <a:chOff x="25955" y="43221"/>
            <a:chExt cx="11409120" cy="45737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F15D9D0-2B97-60BF-F483-3051A999505F}"/>
                    </a:ext>
                  </a:extLst>
                </p14:cNvPr>
                <p14:cNvContentPartPr/>
                <p14:nvPr/>
              </p14:nvContentPartPr>
              <p14:xfrm>
                <a:off x="3018275" y="780501"/>
                <a:ext cx="343080" cy="22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F15D9D0-2B97-60BF-F483-3051A999505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09275" y="771861"/>
                  <a:ext cx="360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70294D9-2369-3CEC-345D-FCC88D58713E}"/>
                    </a:ext>
                  </a:extLst>
                </p14:cNvPr>
                <p14:cNvContentPartPr/>
                <p14:nvPr/>
              </p14:nvContentPartPr>
              <p14:xfrm>
                <a:off x="41795" y="1001181"/>
                <a:ext cx="329760" cy="33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70294D9-2369-3CEC-345D-FCC88D58713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3155" y="992181"/>
                  <a:ext cx="347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D03C3FC-B32D-62C2-335E-4D43A9B64CE3}"/>
                    </a:ext>
                  </a:extLst>
                </p14:cNvPr>
                <p14:cNvContentPartPr/>
                <p14:nvPr/>
              </p14:nvContentPartPr>
              <p14:xfrm>
                <a:off x="4783715" y="2034741"/>
                <a:ext cx="1046520" cy="556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D03C3FC-B32D-62C2-335E-4D43A9B64CE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75075" y="2025741"/>
                  <a:ext cx="106416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7924769-FFDD-70DE-93AD-A95EBD908B3B}"/>
                    </a:ext>
                  </a:extLst>
                </p14:cNvPr>
                <p14:cNvContentPartPr/>
                <p14:nvPr/>
              </p14:nvContentPartPr>
              <p14:xfrm>
                <a:off x="25955" y="794181"/>
                <a:ext cx="345960" cy="42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7924769-FFDD-70DE-93AD-A95EBD908B3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315" y="785181"/>
                  <a:ext cx="363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A9FC7B9-A470-47D2-8A59-B7EA41E1A4A5}"/>
                    </a:ext>
                  </a:extLst>
                </p14:cNvPr>
                <p14:cNvContentPartPr/>
                <p14:nvPr/>
              </p14:nvContentPartPr>
              <p14:xfrm>
                <a:off x="263915" y="145821"/>
                <a:ext cx="165240" cy="190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A9FC7B9-A470-47D2-8A59-B7EA41E1A4A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5275" y="136821"/>
                  <a:ext cx="182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151B71B-8256-9018-74F0-EC52B2981950}"/>
                    </a:ext>
                  </a:extLst>
                </p14:cNvPr>
                <p14:cNvContentPartPr/>
                <p14:nvPr/>
              </p14:nvContentPartPr>
              <p14:xfrm>
                <a:off x="478835" y="167421"/>
                <a:ext cx="246600" cy="146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151B71B-8256-9018-74F0-EC52B298195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70195" y="158781"/>
                  <a:ext cx="264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85A9576-6849-470C-1582-33F17816A745}"/>
                    </a:ext>
                  </a:extLst>
                </p14:cNvPr>
                <p14:cNvContentPartPr/>
                <p14:nvPr/>
              </p14:nvContentPartPr>
              <p14:xfrm>
                <a:off x="726515" y="163461"/>
                <a:ext cx="86760" cy="152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85A9576-6849-470C-1582-33F17816A74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7875" y="154821"/>
                  <a:ext cx="104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BA1F3B8-0E5E-7F37-6B18-D851E27F4FD8}"/>
                    </a:ext>
                  </a:extLst>
                </p14:cNvPr>
                <p14:cNvContentPartPr/>
                <p14:nvPr/>
              </p14:nvContentPartPr>
              <p14:xfrm>
                <a:off x="891755" y="129261"/>
                <a:ext cx="6120" cy="34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BA1F3B8-0E5E-7F37-6B18-D851E27F4FD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2755" y="120261"/>
                  <a:ext cx="23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CDAB9B1-9ACB-6B8F-54CD-058DFF1C345A}"/>
                    </a:ext>
                  </a:extLst>
                </p14:cNvPr>
                <p14:cNvContentPartPr/>
                <p14:nvPr/>
              </p14:nvContentPartPr>
              <p14:xfrm>
                <a:off x="885995" y="78141"/>
                <a:ext cx="106920" cy="211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CDAB9B1-9ACB-6B8F-54CD-058DFF1C345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76995" y="69141"/>
                  <a:ext cx="12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94EDAB7-5E53-9F86-134D-D4060F898E4E}"/>
                    </a:ext>
                  </a:extLst>
                </p14:cNvPr>
                <p14:cNvContentPartPr/>
                <p14:nvPr/>
              </p14:nvContentPartPr>
              <p14:xfrm>
                <a:off x="1028915" y="127101"/>
                <a:ext cx="457200" cy="128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94EDAB7-5E53-9F86-134D-D4060F898E4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0275" y="118101"/>
                  <a:ext cx="474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E16962A-B193-FB3E-C202-9827918EA852}"/>
                    </a:ext>
                  </a:extLst>
                </p14:cNvPr>
                <p14:cNvContentPartPr/>
                <p14:nvPr/>
              </p14:nvContentPartPr>
              <p14:xfrm>
                <a:off x="1456955" y="96861"/>
                <a:ext cx="55440" cy="28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E16962A-B193-FB3E-C202-9827918EA85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448315" y="87861"/>
                  <a:ext cx="73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4A640A5-1188-DF07-AB1A-DD09BFEBE7DC}"/>
                    </a:ext>
                  </a:extLst>
                </p14:cNvPr>
                <p14:cNvContentPartPr/>
                <p14:nvPr/>
              </p14:nvContentPartPr>
              <p14:xfrm>
                <a:off x="1511315" y="145821"/>
                <a:ext cx="83160" cy="227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4A640A5-1188-DF07-AB1A-DD09BFEBE7D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02675" y="137181"/>
                  <a:ext cx="100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739E9DB-AC25-1D48-D8C1-4204AAA5E203}"/>
                    </a:ext>
                  </a:extLst>
                </p14:cNvPr>
                <p14:cNvContentPartPr/>
                <p14:nvPr/>
              </p14:nvContentPartPr>
              <p14:xfrm>
                <a:off x="1844315" y="57261"/>
                <a:ext cx="305280" cy="172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739E9DB-AC25-1D48-D8C1-4204AAA5E20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835315" y="48261"/>
                  <a:ext cx="322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DD282BF-2D99-3A6E-4557-2F53D073B4F2}"/>
                    </a:ext>
                  </a:extLst>
                </p14:cNvPr>
                <p14:cNvContentPartPr/>
                <p14:nvPr/>
              </p14:nvContentPartPr>
              <p14:xfrm>
                <a:off x="2179835" y="125301"/>
                <a:ext cx="225360" cy="114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DD282BF-2D99-3A6E-4557-2F53D073B4F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70835" y="116661"/>
                  <a:ext cx="243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56687CD-1DA0-3346-1A2B-5069FE828B15}"/>
                    </a:ext>
                  </a:extLst>
                </p14:cNvPr>
                <p14:cNvContentPartPr/>
                <p14:nvPr/>
              </p14:nvContentPartPr>
              <p14:xfrm>
                <a:off x="2435435" y="108741"/>
                <a:ext cx="92880" cy="111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56687CD-1DA0-3346-1A2B-5069FE828B1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426795" y="99741"/>
                  <a:ext cx="110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E0BA65D-6F0F-FBF9-8896-489DB08E77B1}"/>
                    </a:ext>
                  </a:extLst>
                </p14:cNvPr>
                <p14:cNvContentPartPr/>
                <p14:nvPr/>
              </p14:nvContentPartPr>
              <p14:xfrm>
                <a:off x="2563235" y="43221"/>
                <a:ext cx="398880" cy="169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E0BA65D-6F0F-FBF9-8896-489DB08E77B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54595" y="34221"/>
                  <a:ext cx="416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6E6BBF6-92A3-CD7D-C00E-745B6CB0CF67}"/>
                    </a:ext>
                  </a:extLst>
                </p14:cNvPr>
                <p14:cNvContentPartPr/>
                <p14:nvPr/>
              </p14:nvContentPartPr>
              <p14:xfrm>
                <a:off x="3012155" y="77061"/>
                <a:ext cx="436680" cy="149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6E6BBF6-92A3-CD7D-C00E-745B6CB0CF6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003155" y="68421"/>
                  <a:ext cx="454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10959" name="Freihand 210958">
                  <a:extLst>
                    <a:ext uri="{FF2B5EF4-FFF2-40B4-BE49-F238E27FC236}">
                      <a16:creationId xmlns:a16="http://schemas.microsoft.com/office/drawing/2014/main" id="{49C6F825-7106-DF1A-0EB8-86096EAD6CEC}"/>
                    </a:ext>
                  </a:extLst>
                </p14:cNvPr>
                <p14:cNvContentPartPr/>
                <p14:nvPr/>
              </p14:nvContentPartPr>
              <p14:xfrm>
                <a:off x="8372915" y="3732501"/>
                <a:ext cx="2733840" cy="74160"/>
              </p14:xfrm>
            </p:contentPart>
          </mc:Choice>
          <mc:Fallback xmlns="">
            <p:pic>
              <p:nvPicPr>
                <p:cNvPr id="210959" name="Freihand 210958">
                  <a:extLst>
                    <a:ext uri="{FF2B5EF4-FFF2-40B4-BE49-F238E27FC236}">
                      <a16:creationId xmlns:a16="http://schemas.microsoft.com/office/drawing/2014/main" id="{49C6F825-7106-DF1A-0EB8-86096EAD6CE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364275" y="3723501"/>
                  <a:ext cx="2751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10961" name="Freihand 210960">
                  <a:extLst>
                    <a:ext uri="{FF2B5EF4-FFF2-40B4-BE49-F238E27FC236}">
                      <a16:creationId xmlns:a16="http://schemas.microsoft.com/office/drawing/2014/main" id="{6CA4268F-ED88-E77E-974C-8F89BD5787E6}"/>
                    </a:ext>
                  </a:extLst>
                </p14:cNvPr>
                <p14:cNvContentPartPr/>
                <p14:nvPr/>
              </p14:nvContentPartPr>
              <p14:xfrm>
                <a:off x="201635" y="3837261"/>
                <a:ext cx="1942920" cy="120600"/>
              </p14:xfrm>
            </p:contentPart>
          </mc:Choice>
          <mc:Fallback xmlns="">
            <p:pic>
              <p:nvPicPr>
                <p:cNvPr id="210961" name="Freihand 210960">
                  <a:extLst>
                    <a:ext uri="{FF2B5EF4-FFF2-40B4-BE49-F238E27FC236}">
                      <a16:creationId xmlns:a16="http://schemas.microsoft.com/office/drawing/2014/main" id="{6CA4268F-ED88-E77E-974C-8F89BD5787E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92995" y="3828261"/>
                  <a:ext cx="1960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11033" name="Freihand 211032">
                  <a:extLst>
                    <a:ext uri="{FF2B5EF4-FFF2-40B4-BE49-F238E27FC236}">
                      <a16:creationId xmlns:a16="http://schemas.microsoft.com/office/drawing/2014/main" id="{9AF55A9A-645B-EF52-012F-A42C7EC390A5}"/>
                    </a:ext>
                  </a:extLst>
                </p14:cNvPr>
                <p14:cNvContentPartPr/>
                <p14:nvPr/>
              </p14:nvContentPartPr>
              <p14:xfrm>
                <a:off x="68075" y="750974"/>
                <a:ext cx="287640" cy="76680"/>
              </p14:xfrm>
            </p:contentPart>
          </mc:Choice>
          <mc:Fallback xmlns="">
            <p:pic>
              <p:nvPicPr>
                <p:cNvPr id="211033" name="Freihand 211032">
                  <a:extLst>
                    <a:ext uri="{FF2B5EF4-FFF2-40B4-BE49-F238E27FC236}">
                      <a16:creationId xmlns:a16="http://schemas.microsoft.com/office/drawing/2014/main" id="{9AF55A9A-645B-EF52-012F-A42C7EC390A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435" y="741974"/>
                  <a:ext cx="305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11034" name="Freihand 211033">
                  <a:extLst>
                    <a:ext uri="{FF2B5EF4-FFF2-40B4-BE49-F238E27FC236}">
                      <a16:creationId xmlns:a16="http://schemas.microsoft.com/office/drawing/2014/main" id="{9F8ADC7D-14D4-6D76-68E5-3343052E9E0B}"/>
                    </a:ext>
                  </a:extLst>
                </p14:cNvPr>
                <p14:cNvContentPartPr/>
                <p14:nvPr/>
              </p14:nvContentPartPr>
              <p14:xfrm>
                <a:off x="55475" y="988934"/>
                <a:ext cx="333360" cy="63360"/>
              </p14:xfrm>
            </p:contentPart>
          </mc:Choice>
          <mc:Fallback xmlns="">
            <p:pic>
              <p:nvPicPr>
                <p:cNvPr id="211034" name="Freihand 211033">
                  <a:extLst>
                    <a:ext uri="{FF2B5EF4-FFF2-40B4-BE49-F238E27FC236}">
                      <a16:creationId xmlns:a16="http://schemas.microsoft.com/office/drawing/2014/main" id="{9F8ADC7D-14D4-6D76-68E5-3343052E9E0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6475" y="980294"/>
                  <a:ext cx="351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33D114D-C338-1B85-FC25-DEA3EE3C5A71}"/>
                    </a:ext>
                  </a:extLst>
                </p14:cNvPr>
                <p14:cNvContentPartPr/>
                <p14:nvPr/>
              </p14:nvContentPartPr>
              <p14:xfrm>
                <a:off x="9568475" y="762501"/>
                <a:ext cx="1757520" cy="75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33D114D-C338-1B85-FC25-DEA3EE3C5A7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59835" y="753501"/>
                  <a:ext cx="1775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6DB1E05-814B-8D82-C6A1-BCE691064B3F}"/>
                    </a:ext>
                  </a:extLst>
                </p14:cNvPr>
                <p14:cNvContentPartPr/>
                <p14:nvPr/>
              </p14:nvContentPartPr>
              <p14:xfrm>
                <a:off x="6427475" y="1064541"/>
                <a:ext cx="1639080" cy="153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6DB1E05-814B-8D82-C6A1-BCE691064B3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418835" y="1055541"/>
                  <a:ext cx="1656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F9C544-D2C4-726D-FD3B-462FEF4FE308}"/>
                    </a:ext>
                  </a:extLst>
                </p14:cNvPr>
                <p14:cNvContentPartPr/>
                <p14:nvPr/>
              </p14:nvContentPartPr>
              <p14:xfrm>
                <a:off x="8475875" y="1084701"/>
                <a:ext cx="2892960" cy="60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F9C544-D2C4-726D-FD3B-462FEF4FE30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466875" y="1076061"/>
                  <a:ext cx="2910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10965" name="Freihand 210964">
                  <a:extLst>
                    <a:ext uri="{FF2B5EF4-FFF2-40B4-BE49-F238E27FC236}">
                      <a16:creationId xmlns:a16="http://schemas.microsoft.com/office/drawing/2014/main" id="{A5DC6D49-BB2B-12F1-AA94-CE222A38BA1D}"/>
                    </a:ext>
                  </a:extLst>
                </p14:cNvPr>
                <p14:cNvContentPartPr/>
                <p14:nvPr/>
              </p14:nvContentPartPr>
              <p14:xfrm>
                <a:off x="8564075" y="1140861"/>
                <a:ext cx="41760" cy="48240"/>
              </p14:xfrm>
            </p:contentPart>
          </mc:Choice>
          <mc:Fallback xmlns="">
            <p:pic>
              <p:nvPicPr>
                <p:cNvPr id="210965" name="Freihand 210964">
                  <a:extLst>
                    <a:ext uri="{FF2B5EF4-FFF2-40B4-BE49-F238E27FC236}">
                      <a16:creationId xmlns:a16="http://schemas.microsoft.com/office/drawing/2014/main" id="{A5DC6D49-BB2B-12F1-AA94-CE222A38BA1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55075" y="1132221"/>
                  <a:ext cx="59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10966" name="Freihand 210965">
                  <a:extLst>
                    <a:ext uri="{FF2B5EF4-FFF2-40B4-BE49-F238E27FC236}">
                      <a16:creationId xmlns:a16="http://schemas.microsoft.com/office/drawing/2014/main" id="{C578FC65-0489-A500-BF48-BB0A820A7AA3}"/>
                    </a:ext>
                  </a:extLst>
                </p14:cNvPr>
                <p14:cNvContentPartPr/>
                <p14:nvPr/>
              </p14:nvContentPartPr>
              <p14:xfrm>
                <a:off x="8745875" y="1054821"/>
                <a:ext cx="2030040" cy="67320"/>
              </p14:xfrm>
            </p:contentPart>
          </mc:Choice>
          <mc:Fallback xmlns="">
            <p:pic>
              <p:nvPicPr>
                <p:cNvPr id="210966" name="Freihand 210965">
                  <a:extLst>
                    <a:ext uri="{FF2B5EF4-FFF2-40B4-BE49-F238E27FC236}">
                      <a16:creationId xmlns:a16="http://schemas.microsoft.com/office/drawing/2014/main" id="{C578FC65-0489-A500-BF48-BB0A820A7AA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36875" y="1045821"/>
                  <a:ext cx="2047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0987" name="Freihand 210986">
                  <a:extLst>
                    <a:ext uri="{FF2B5EF4-FFF2-40B4-BE49-F238E27FC236}">
                      <a16:creationId xmlns:a16="http://schemas.microsoft.com/office/drawing/2014/main" id="{BDCD2476-FF00-FE57-E83F-6F4C0EDBEB9E}"/>
                    </a:ext>
                  </a:extLst>
                </p14:cNvPr>
                <p14:cNvContentPartPr/>
                <p14:nvPr/>
              </p14:nvContentPartPr>
              <p14:xfrm>
                <a:off x="6263315" y="1046901"/>
                <a:ext cx="1392840" cy="162000"/>
              </p14:xfrm>
            </p:contentPart>
          </mc:Choice>
          <mc:Fallback xmlns="">
            <p:pic>
              <p:nvPicPr>
                <p:cNvPr id="210987" name="Freihand 210986">
                  <a:extLst>
                    <a:ext uri="{FF2B5EF4-FFF2-40B4-BE49-F238E27FC236}">
                      <a16:creationId xmlns:a16="http://schemas.microsoft.com/office/drawing/2014/main" id="{BDCD2476-FF00-FE57-E83F-6F4C0EDBEB9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54315" y="1037901"/>
                  <a:ext cx="1410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10988" name="Freihand 210987">
                  <a:extLst>
                    <a:ext uri="{FF2B5EF4-FFF2-40B4-BE49-F238E27FC236}">
                      <a16:creationId xmlns:a16="http://schemas.microsoft.com/office/drawing/2014/main" id="{5ABDD0A1-E3CD-289D-619B-0534EE3CA197}"/>
                    </a:ext>
                  </a:extLst>
                </p14:cNvPr>
                <p14:cNvContentPartPr/>
                <p14:nvPr/>
              </p14:nvContentPartPr>
              <p14:xfrm>
                <a:off x="6275195" y="311421"/>
                <a:ext cx="4994640" cy="1115640"/>
              </p14:xfrm>
            </p:contentPart>
          </mc:Choice>
          <mc:Fallback xmlns="">
            <p:pic>
              <p:nvPicPr>
                <p:cNvPr id="210988" name="Freihand 210987">
                  <a:extLst>
                    <a:ext uri="{FF2B5EF4-FFF2-40B4-BE49-F238E27FC236}">
                      <a16:creationId xmlns:a16="http://schemas.microsoft.com/office/drawing/2014/main" id="{5ABDD0A1-E3CD-289D-619B-0534EE3CA19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66195" y="302421"/>
                  <a:ext cx="5012280" cy="11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0995" name="Freihand 210994">
                  <a:extLst>
                    <a:ext uri="{FF2B5EF4-FFF2-40B4-BE49-F238E27FC236}">
                      <a16:creationId xmlns:a16="http://schemas.microsoft.com/office/drawing/2014/main" id="{234B02CF-4B90-627D-829F-9CA827133801}"/>
                    </a:ext>
                  </a:extLst>
                </p14:cNvPr>
                <p14:cNvContentPartPr/>
                <p14:nvPr/>
              </p14:nvContentPartPr>
              <p14:xfrm>
                <a:off x="6322715" y="348861"/>
                <a:ext cx="4273200" cy="1418040"/>
              </p14:xfrm>
            </p:contentPart>
          </mc:Choice>
          <mc:Fallback xmlns="">
            <p:pic>
              <p:nvPicPr>
                <p:cNvPr id="210995" name="Freihand 210994">
                  <a:extLst>
                    <a:ext uri="{FF2B5EF4-FFF2-40B4-BE49-F238E27FC236}">
                      <a16:creationId xmlns:a16="http://schemas.microsoft.com/office/drawing/2014/main" id="{234B02CF-4B90-627D-829F-9CA82713380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313715" y="339861"/>
                  <a:ext cx="4290840" cy="14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0996" name="Freihand 210995">
                  <a:extLst>
                    <a:ext uri="{FF2B5EF4-FFF2-40B4-BE49-F238E27FC236}">
                      <a16:creationId xmlns:a16="http://schemas.microsoft.com/office/drawing/2014/main" id="{0A9AEB08-7B81-9BCF-6A76-BFFE9D6BD67C}"/>
                    </a:ext>
                  </a:extLst>
                </p14:cNvPr>
                <p14:cNvContentPartPr/>
                <p14:nvPr/>
              </p14:nvContentPartPr>
              <p14:xfrm>
                <a:off x="10317995" y="743061"/>
                <a:ext cx="1015920" cy="949320"/>
              </p14:xfrm>
            </p:contentPart>
          </mc:Choice>
          <mc:Fallback xmlns="">
            <p:pic>
              <p:nvPicPr>
                <p:cNvPr id="210996" name="Freihand 210995">
                  <a:extLst>
                    <a:ext uri="{FF2B5EF4-FFF2-40B4-BE49-F238E27FC236}">
                      <a16:creationId xmlns:a16="http://schemas.microsoft.com/office/drawing/2014/main" id="{0A9AEB08-7B81-9BCF-6A76-BFFE9D6BD67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308995" y="734421"/>
                  <a:ext cx="1033560" cy="9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1001" name="Freihand 211000">
                  <a:extLst>
                    <a:ext uri="{FF2B5EF4-FFF2-40B4-BE49-F238E27FC236}">
                      <a16:creationId xmlns:a16="http://schemas.microsoft.com/office/drawing/2014/main" id="{7BFC6374-A627-9309-7164-DB90A06BAB2F}"/>
                    </a:ext>
                  </a:extLst>
                </p14:cNvPr>
                <p14:cNvContentPartPr/>
                <p14:nvPr/>
              </p14:nvContentPartPr>
              <p14:xfrm>
                <a:off x="7054955" y="1865901"/>
                <a:ext cx="167040" cy="266760"/>
              </p14:xfrm>
            </p:contentPart>
          </mc:Choice>
          <mc:Fallback xmlns="">
            <p:pic>
              <p:nvPicPr>
                <p:cNvPr id="211001" name="Freihand 211000">
                  <a:extLst>
                    <a:ext uri="{FF2B5EF4-FFF2-40B4-BE49-F238E27FC236}">
                      <a16:creationId xmlns:a16="http://schemas.microsoft.com/office/drawing/2014/main" id="{7BFC6374-A627-9309-7164-DB90A06BAB2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45955" y="1856901"/>
                  <a:ext cx="184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1002" name="Freihand 211001">
                  <a:extLst>
                    <a:ext uri="{FF2B5EF4-FFF2-40B4-BE49-F238E27FC236}">
                      <a16:creationId xmlns:a16="http://schemas.microsoft.com/office/drawing/2014/main" id="{D52935F6-A11F-C2DC-AD64-9AFC6CDABA96}"/>
                    </a:ext>
                  </a:extLst>
                </p14:cNvPr>
                <p14:cNvContentPartPr/>
                <p14:nvPr/>
              </p14:nvContentPartPr>
              <p14:xfrm>
                <a:off x="7097075" y="1874541"/>
                <a:ext cx="139680" cy="260640"/>
              </p14:xfrm>
            </p:contentPart>
          </mc:Choice>
          <mc:Fallback xmlns="">
            <p:pic>
              <p:nvPicPr>
                <p:cNvPr id="211002" name="Freihand 211001">
                  <a:extLst>
                    <a:ext uri="{FF2B5EF4-FFF2-40B4-BE49-F238E27FC236}">
                      <a16:creationId xmlns:a16="http://schemas.microsoft.com/office/drawing/2014/main" id="{D52935F6-A11F-C2DC-AD64-9AFC6CDABA9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088075" y="1865541"/>
                  <a:ext cx="157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1003" name="Freihand 211002">
                  <a:extLst>
                    <a:ext uri="{FF2B5EF4-FFF2-40B4-BE49-F238E27FC236}">
                      <a16:creationId xmlns:a16="http://schemas.microsoft.com/office/drawing/2014/main" id="{ECB6C4E2-89CE-3B15-A174-8E9FB2927614}"/>
                    </a:ext>
                  </a:extLst>
                </p14:cNvPr>
                <p14:cNvContentPartPr/>
                <p14:nvPr/>
              </p14:nvContentPartPr>
              <p14:xfrm>
                <a:off x="7318835" y="1958421"/>
                <a:ext cx="90000" cy="146880"/>
              </p14:xfrm>
            </p:contentPart>
          </mc:Choice>
          <mc:Fallback xmlns="">
            <p:pic>
              <p:nvPicPr>
                <p:cNvPr id="211003" name="Freihand 211002">
                  <a:extLst>
                    <a:ext uri="{FF2B5EF4-FFF2-40B4-BE49-F238E27FC236}">
                      <a16:creationId xmlns:a16="http://schemas.microsoft.com/office/drawing/2014/main" id="{ECB6C4E2-89CE-3B15-A174-8E9FB292761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09835" y="1949781"/>
                  <a:ext cx="107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1004" name="Freihand 211003">
                  <a:extLst>
                    <a:ext uri="{FF2B5EF4-FFF2-40B4-BE49-F238E27FC236}">
                      <a16:creationId xmlns:a16="http://schemas.microsoft.com/office/drawing/2014/main" id="{7E78D389-E430-EB02-CDA8-A6CCA3BC9B20}"/>
                    </a:ext>
                  </a:extLst>
                </p14:cNvPr>
                <p14:cNvContentPartPr/>
                <p14:nvPr/>
              </p14:nvContentPartPr>
              <p14:xfrm>
                <a:off x="7433315" y="1851861"/>
                <a:ext cx="122760" cy="226080"/>
              </p14:xfrm>
            </p:contentPart>
          </mc:Choice>
          <mc:Fallback xmlns="">
            <p:pic>
              <p:nvPicPr>
                <p:cNvPr id="211004" name="Freihand 211003">
                  <a:extLst>
                    <a:ext uri="{FF2B5EF4-FFF2-40B4-BE49-F238E27FC236}">
                      <a16:creationId xmlns:a16="http://schemas.microsoft.com/office/drawing/2014/main" id="{7E78D389-E430-EB02-CDA8-A6CCA3BC9B2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24675" y="1842861"/>
                  <a:ext cx="140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1005" name="Freihand 211004">
                  <a:extLst>
                    <a:ext uri="{FF2B5EF4-FFF2-40B4-BE49-F238E27FC236}">
                      <a16:creationId xmlns:a16="http://schemas.microsoft.com/office/drawing/2014/main" id="{32B13B1C-3E10-52DA-2B10-D2A1AAA7C95F}"/>
                    </a:ext>
                  </a:extLst>
                </p14:cNvPr>
                <p14:cNvContentPartPr/>
                <p14:nvPr/>
              </p14:nvContentPartPr>
              <p14:xfrm>
                <a:off x="7644635" y="1992261"/>
                <a:ext cx="23040" cy="78480"/>
              </p14:xfrm>
            </p:contentPart>
          </mc:Choice>
          <mc:Fallback xmlns="">
            <p:pic>
              <p:nvPicPr>
                <p:cNvPr id="211005" name="Freihand 211004">
                  <a:extLst>
                    <a:ext uri="{FF2B5EF4-FFF2-40B4-BE49-F238E27FC236}">
                      <a16:creationId xmlns:a16="http://schemas.microsoft.com/office/drawing/2014/main" id="{32B13B1C-3E10-52DA-2B10-D2A1AAA7C95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35995" y="1983621"/>
                  <a:ext cx="40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1006" name="Freihand 211005">
                  <a:extLst>
                    <a:ext uri="{FF2B5EF4-FFF2-40B4-BE49-F238E27FC236}">
                      <a16:creationId xmlns:a16="http://schemas.microsoft.com/office/drawing/2014/main" id="{5FCB7355-A7DA-A3BE-C0C8-7D6085453FB3}"/>
                    </a:ext>
                  </a:extLst>
                </p14:cNvPr>
                <p14:cNvContentPartPr/>
                <p14:nvPr/>
              </p14:nvContentPartPr>
              <p14:xfrm>
                <a:off x="7733195" y="1818741"/>
                <a:ext cx="263880" cy="273600"/>
              </p14:xfrm>
            </p:contentPart>
          </mc:Choice>
          <mc:Fallback xmlns="">
            <p:pic>
              <p:nvPicPr>
                <p:cNvPr id="211006" name="Freihand 211005">
                  <a:extLst>
                    <a:ext uri="{FF2B5EF4-FFF2-40B4-BE49-F238E27FC236}">
                      <a16:creationId xmlns:a16="http://schemas.microsoft.com/office/drawing/2014/main" id="{5FCB7355-A7DA-A3BE-C0C8-7D6085453FB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24195" y="1810101"/>
                  <a:ext cx="281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1007" name="Freihand 211006">
                  <a:extLst>
                    <a:ext uri="{FF2B5EF4-FFF2-40B4-BE49-F238E27FC236}">
                      <a16:creationId xmlns:a16="http://schemas.microsoft.com/office/drawing/2014/main" id="{FB6C1F08-B964-6557-7127-F69D6FCC4019}"/>
                    </a:ext>
                  </a:extLst>
                </p14:cNvPr>
                <p14:cNvContentPartPr/>
                <p14:nvPr/>
              </p14:nvContentPartPr>
              <p14:xfrm>
                <a:off x="7649675" y="1787781"/>
                <a:ext cx="480240" cy="256680"/>
              </p14:xfrm>
            </p:contentPart>
          </mc:Choice>
          <mc:Fallback xmlns="">
            <p:pic>
              <p:nvPicPr>
                <p:cNvPr id="211007" name="Freihand 211006">
                  <a:extLst>
                    <a:ext uri="{FF2B5EF4-FFF2-40B4-BE49-F238E27FC236}">
                      <a16:creationId xmlns:a16="http://schemas.microsoft.com/office/drawing/2014/main" id="{FB6C1F08-B964-6557-7127-F69D6FCC401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41035" y="1779141"/>
                  <a:ext cx="497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1008" name="Freihand 211007">
                  <a:extLst>
                    <a:ext uri="{FF2B5EF4-FFF2-40B4-BE49-F238E27FC236}">
                      <a16:creationId xmlns:a16="http://schemas.microsoft.com/office/drawing/2014/main" id="{52185245-F976-1BD4-3473-8EC6309DF159}"/>
                    </a:ext>
                  </a:extLst>
                </p14:cNvPr>
                <p14:cNvContentPartPr/>
                <p14:nvPr/>
              </p14:nvContentPartPr>
              <p14:xfrm>
                <a:off x="8108675" y="1937901"/>
                <a:ext cx="200520" cy="278640"/>
              </p14:xfrm>
            </p:contentPart>
          </mc:Choice>
          <mc:Fallback xmlns="">
            <p:pic>
              <p:nvPicPr>
                <p:cNvPr id="211008" name="Freihand 211007">
                  <a:extLst>
                    <a:ext uri="{FF2B5EF4-FFF2-40B4-BE49-F238E27FC236}">
                      <a16:creationId xmlns:a16="http://schemas.microsoft.com/office/drawing/2014/main" id="{52185245-F976-1BD4-3473-8EC6309DF15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00035" y="1928901"/>
                  <a:ext cx="218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1009" name="Freihand 211008">
                  <a:extLst>
                    <a:ext uri="{FF2B5EF4-FFF2-40B4-BE49-F238E27FC236}">
                      <a16:creationId xmlns:a16="http://schemas.microsoft.com/office/drawing/2014/main" id="{A3328B11-4D05-CDB0-BD17-1820610F70AE}"/>
                    </a:ext>
                  </a:extLst>
                </p14:cNvPr>
                <p14:cNvContentPartPr/>
                <p14:nvPr/>
              </p14:nvContentPartPr>
              <p14:xfrm>
                <a:off x="8631035" y="1815501"/>
                <a:ext cx="538560" cy="288000"/>
              </p14:xfrm>
            </p:contentPart>
          </mc:Choice>
          <mc:Fallback xmlns="">
            <p:pic>
              <p:nvPicPr>
                <p:cNvPr id="211009" name="Freihand 211008">
                  <a:extLst>
                    <a:ext uri="{FF2B5EF4-FFF2-40B4-BE49-F238E27FC236}">
                      <a16:creationId xmlns:a16="http://schemas.microsoft.com/office/drawing/2014/main" id="{A3328B11-4D05-CDB0-BD17-1820610F70A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22035" y="1806861"/>
                  <a:ext cx="556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1010" name="Freihand 211009">
                  <a:extLst>
                    <a:ext uri="{FF2B5EF4-FFF2-40B4-BE49-F238E27FC236}">
                      <a16:creationId xmlns:a16="http://schemas.microsoft.com/office/drawing/2014/main" id="{CAE3B9B6-AAB2-8813-B151-0C1CA4668707}"/>
                    </a:ext>
                  </a:extLst>
                </p14:cNvPr>
                <p14:cNvContentPartPr/>
                <p14:nvPr/>
              </p14:nvContentPartPr>
              <p14:xfrm>
                <a:off x="9367955" y="1869861"/>
                <a:ext cx="349200" cy="156600"/>
              </p14:xfrm>
            </p:contentPart>
          </mc:Choice>
          <mc:Fallback xmlns="">
            <p:pic>
              <p:nvPicPr>
                <p:cNvPr id="211010" name="Freihand 211009">
                  <a:extLst>
                    <a:ext uri="{FF2B5EF4-FFF2-40B4-BE49-F238E27FC236}">
                      <a16:creationId xmlns:a16="http://schemas.microsoft.com/office/drawing/2014/main" id="{CAE3B9B6-AAB2-8813-B151-0C1CA466870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358955" y="1861221"/>
                  <a:ext cx="366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1011" name="Freihand 211010">
                  <a:extLst>
                    <a:ext uri="{FF2B5EF4-FFF2-40B4-BE49-F238E27FC236}">
                      <a16:creationId xmlns:a16="http://schemas.microsoft.com/office/drawing/2014/main" id="{006AC5DC-B073-664E-1914-BA7BA8DC5E15}"/>
                    </a:ext>
                  </a:extLst>
                </p14:cNvPr>
                <p14:cNvContentPartPr/>
                <p14:nvPr/>
              </p14:nvContentPartPr>
              <p14:xfrm>
                <a:off x="9728675" y="1785261"/>
                <a:ext cx="386280" cy="231840"/>
              </p14:xfrm>
            </p:contentPart>
          </mc:Choice>
          <mc:Fallback xmlns="">
            <p:pic>
              <p:nvPicPr>
                <p:cNvPr id="211011" name="Freihand 211010">
                  <a:extLst>
                    <a:ext uri="{FF2B5EF4-FFF2-40B4-BE49-F238E27FC236}">
                      <a16:creationId xmlns:a16="http://schemas.microsoft.com/office/drawing/2014/main" id="{006AC5DC-B073-664E-1914-BA7BA8DC5E1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19675" y="1776621"/>
                  <a:ext cx="403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1012" name="Freihand 211011">
                  <a:extLst>
                    <a:ext uri="{FF2B5EF4-FFF2-40B4-BE49-F238E27FC236}">
                      <a16:creationId xmlns:a16="http://schemas.microsoft.com/office/drawing/2014/main" id="{4C4DF73E-A4BF-1198-8EA7-92E7993843E1}"/>
                    </a:ext>
                  </a:extLst>
                </p14:cNvPr>
                <p14:cNvContentPartPr/>
                <p14:nvPr/>
              </p14:nvContentPartPr>
              <p14:xfrm>
                <a:off x="10041155" y="1900461"/>
                <a:ext cx="53280" cy="91440"/>
              </p14:xfrm>
            </p:contentPart>
          </mc:Choice>
          <mc:Fallback xmlns="">
            <p:pic>
              <p:nvPicPr>
                <p:cNvPr id="211012" name="Freihand 211011">
                  <a:extLst>
                    <a:ext uri="{FF2B5EF4-FFF2-40B4-BE49-F238E27FC236}">
                      <a16:creationId xmlns:a16="http://schemas.microsoft.com/office/drawing/2014/main" id="{4C4DF73E-A4BF-1198-8EA7-92E7993843E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32515" y="1891461"/>
                  <a:ext cx="70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1013" name="Freihand 211012">
                  <a:extLst>
                    <a:ext uri="{FF2B5EF4-FFF2-40B4-BE49-F238E27FC236}">
                      <a16:creationId xmlns:a16="http://schemas.microsoft.com/office/drawing/2014/main" id="{4B8E69DC-A56F-CB6B-5081-9E69630A3349}"/>
                    </a:ext>
                  </a:extLst>
                </p14:cNvPr>
                <p14:cNvContentPartPr/>
                <p14:nvPr/>
              </p14:nvContentPartPr>
              <p14:xfrm>
                <a:off x="10149875" y="1732701"/>
                <a:ext cx="437760" cy="298080"/>
              </p14:xfrm>
            </p:contentPart>
          </mc:Choice>
          <mc:Fallback xmlns="">
            <p:pic>
              <p:nvPicPr>
                <p:cNvPr id="211013" name="Freihand 211012">
                  <a:extLst>
                    <a:ext uri="{FF2B5EF4-FFF2-40B4-BE49-F238E27FC236}">
                      <a16:creationId xmlns:a16="http://schemas.microsoft.com/office/drawing/2014/main" id="{4B8E69DC-A56F-CB6B-5081-9E69630A334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40875" y="1723701"/>
                  <a:ext cx="455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1036" name="Freihand 211035">
                  <a:extLst>
                    <a:ext uri="{FF2B5EF4-FFF2-40B4-BE49-F238E27FC236}">
                      <a16:creationId xmlns:a16="http://schemas.microsoft.com/office/drawing/2014/main" id="{6F346896-41D2-B5A7-8972-889AE8E42C6A}"/>
                    </a:ext>
                  </a:extLst>
                </p14:cNvPr>
                <p14:cNvContentPartPr/>
                <p14:nvPr/>
              </p14:nvContentPartPr>
              <p14:xfrm>
                <a:off x="6207875" y="347054"/>
                <a:ext cx="4695840" cy="1207440"/>
              </p14:xfrm>
            </p:contentPart>
          </mc:Choice>
          <mc:Fallback xmlns="">
            <p:pic>
              <p:nvPicPr>
                <p:cNvPr id="211036" name="Freihand 211035">
                  <a:extLst>
                    <a:ext uri="{FF2B5EF4-FFF2-40B4-BE49-F238E27FC236}">
                      <a16:creationId xmlns:a16="http://schemas.microsoft.com/office/drawing/2014/main" id="{6F346896-41D2-B5A7-8972-889AE8E42C6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99235" y="338414"/>
                  <a:ext cx="4713480" cy="12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11045" name="Freihand 211044">
                  <a:extLst>
                    <a:ext uri="{FF2B5EF4-FFF2-40B4-BE49-F238E27FC236}">
                      <a16:creationId xmlns:a16="http://schemas.microsoft.com/office/drawing/2014/main" id="{22E6744C-158A-8231-19C1-C92C6DB277D0}"/>
                    </a:ext>
                  </a:extLst>
                </p14:cNvPr>
                <p14:cNvContentPartPr/>
                <p14:nvPr/>
              </p14:nvContentPartPr>
              <p14:xfrm>
                <a:off x="8338715" y="3356294"/>
                <a:ext cx="515520" cy="435600"/>
              </p14:xfrm>
            </p:contentPart>
          </mc:Choice>
          <mc:Fallback xmlns="">
            <p:pic>
              <p:nvPicPr>
                <p:cNvPr id="211045" name="Freihand 211044">
                  <a:extLst>
                    <a:ext uri="{FF2B5EF4-FFF2-40B4-BE49-F238E27FC236}">
                      <a16:creationId xmlns:a16="http://schemas.microsoft.com/office/drawing/2014/main" id="{22E6744C-158A-8231-19C1-C92C6DB277D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29715" y="3347654"/>
                  <a:ext cx="5331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1089" name="Freihand 211088">
                  <a:extLst>
                    <a:ext uri="{FF2B5EF4-FFF2-40B4-BE49-F238E27FC236}">
                      <a16:creationId xmlns:a16="http://schemas.microsoft.com/office/drawing/2014/main" id="{ECE6053E-BC23-4022-FFD4-D91A0C443CDE}"/>
                    </a:ext>
                  </a:extLst>
                </p14:cNvPr>
                <p14:cNvContentPartPr/>
                <p14:nvPr/>
              </p14:nvContentPartPr>
              <p14:xfrm>
                <a:off x="353195" y="4262054"/>
                <a:ext cx="351360" cy="285840"/>
              </p14:xfrm>
            </p:contentPart>
          </mc:Choice>
          <mc:Fallback xmlns="">
            <p:pic>
              <p:nvPicPr>
                <p:cNvPr id="211089" name="Freihand 211088">
                  <a:extLst>
                    <a:ext uri="{FF2B5EF4-FFF2-40B4-BE49-F238E27FC236}">
                      <a16:creationId xmlns:a16="http://schemas.microsoft.com/office/drawing/2014/main" id="{ECE6053E-BC23-4022-FFD4-D91A0C443CD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4555" y="4253414"/>
                  <a:ext cx="3690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0990" name="Freihand 210989">
                  <a:extLst>
                    <a:ext uri="{FF2B5EF4-FFF2-40B4-BE49-F238E27FC236}">
                      <a16:creationId xmlns:a16="http://schemas.microsoft.com/office/drawing/2014/main" id="{72EC92DB-4635-1DF3-D86E-315DAD1E2D15}"/>
                    </a:ext>
                  </a:extLst>
                </p14:cNvPr>
                <p14:cNvContentPartPr/>
                <p14:nvPr/>
              </p14:nvContentPartPr>
              <p14:xfrm>
                <a:off x="5014115" y="3542781"/>
                <a:ext cx="393480" cy="2160"/>
              </p14:xfrm>
            </p:contentPart>
          </mc:Choice>
          <mc:Fallback xmlns="">
            <p:pic>
              <p:nvPicPr>
                <p:cNvPr id="210990" name="Freihand 210989">
                  <a:extLst>
                    <a:ext uri="{FF2B5EF4-FFF2-40B4-BE49-F238E27FC236}">
                      <a16:creationId xmlns:a16="http://schemas.microsoft.com/office/drawing/2014/main" id="{72EC92DB-4635-1DF3-D86E-315DAD1E2D1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005115" y="3534141"/>
                  <a:ext cx="411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0991" name="Freihand 210990">
                  <a:extLst>
                    <a:ext uri="{FF2B5EF4-FFF2-40B4-BE49-F238E27FC236}">
                      <a16:creationId xmlns:a16="http://schemas.microsoft.com/office/drawing/2014/main" id="{989204DB-F7F4-D96D-2239-CA5929CF8C71}"/>
                    </a:ext>
                  </a:extLst>
                </p14:cNvPr>
                <p14:cNvContentPartPr/>
                <p14:nvPr/>
              </p14:nvContentPartPr>
              <p14:xfrm>
                <a:off x="5092595" y="3640341"/>
                <a:ext cx="406080" cy="24480"/>
              </p14:xfrm>
            </p:contentPart>
          </mc:Choice>
          <mc:Fallback xmlns="">
            <p:pic>
              <p:nvPicPr>
                <p:cNvPr id="210991" name="Freihand 210990">
                  <a:extLst>
                    <a:ext uri="{FF2B5EF4-FFF2-40B4-BE49-F238E27FC236}">
                      <a16:creationId xmlns:a16="http://schemas.microsoft.com/office/drawing/2014/main" id="{989204DB-F7F4-D96D-2239-CA5929CF8C7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083595" y="3631701"/>
                  <a:ext cx="423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0998" name="Freihand 210997">
                  <a:extLst>
                    <a:ext uri="{FF2B5EF4-FFF2-40B4-BE49-F238E27FC236}">
                      <a16:creationId xmlns:a16="http://schemas.microsoft.com/office/drawing/2014/main" id="{6F9438E4-0B16-B3C0-3EE7-D398E9F626FD}"/>
                    </a:ext>
                  </a:extLst>
                </p14:cNvPr>
                <p14:cNvContentPartPr/>
                <p14:nvPr/>
              </p14:nvContentPartPr>
              <p14:xfrm>
                <a:off x="5675795" y="2264061"/>
                <a:ext cx="1263240" cy="1171080"/>
              </p14:xfrm>
            </p:contentPart>
          </mc:Choice>
          <mc:Fallback xmlns="">
            <p:pic>
              <p:nvPicPr>
                <p:cNvPr id="210998" name="Freihand 210997">
                  <a:extLst>
                    <a:ext uri="{FF2B5EF4-FFF2-40B4-BE49-F238E27FC236}">
                      <a16:creationId xmlns:a16="http://schemas.microsoft.com/office/drawing/2014/main" id="{6F9438E4-0B16-B3C0-3EE7-D398E9F626F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667155" y="2255421"/>
                  <a:ext cx="1280880" cy="11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0999" name="Freihand 210998">
                  <a:extLst>
                    <a:ext uri="{FF2B5EF4-FFF2-40B4-BE49-F238E27FC236}">
                      <a16:creationId xmlns:a16="http://schemas.microsoft.com/office/drawing/2014/main" id="{E4544133-D99F-036B-9558-E61A48619CFB}"/>
                    </a:ext>
                  </a:extLst>
                </p14:cNvPr>
                <p14:cNvContentPartPr/>
                <p14:nvPr/>
              </p14:nvContentPartPr>
              <p14:xfrm>
                <a:off x="5585795" y="3214821"/>
                <a:ext cx="406080" cy="259920"/>
              </p14:xfrm>
            </p:contentPart>
          </mc:Choice>
          <mc:Fallback xmlns="">
            <p:pic>
              <p:nvPicPr>
                <p:cNvPr id="210999" name="Freihand 210998">
                  <a:extLst>
                    <a:ext uri="{FF2B5EF4-FFF2-40B4-BE49-F238E27FC236}">
                      <a16:creationId xmlns:a16="http://schemas.microsoft.com/office/drawing/2014/main" id="{E4544133-D99F-036B-9558-E61A48619CF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577155" y="3205821"/>
                  <a:ext cx="423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1038" name="Freihand 211037">
                  <a:extLst>
                    <a:ext uri="{FF2B5EF4-FFF2-40B4-BE49-F238E27FC236}">
                      <a16:creationId xmlns:a16="http://schemas.microsoft.com/office/drawing/2014/main" id="{A2E05240-7188-0B07-894D-1F023EA47FB1}"/>
                    </a:ext>
                  </a:extLst>
                </p14:cNvPr>
                <p14:cNvContentPartPr/>
                <p14:nvPr/>
              </p14:nvContentPartPr>
              <p14:xfrm>
                <a:off x="5066675" y="3531254"/>
                <a:ext cx="294120" cy="38160"/>
              </p14:xfrm>
            </p:contentPart>
          </mc:Choice>
          <mc:Fallback xmlns="">
            <p:pic>
              <p:nvPicPr>
                <p:cNvPr id="211038" name="Freihand 211037">
                  <a:extLst>
                    <a:ext uri="{FF2B5EF4-FFF2-40B4-BE49-F238E27FC236}">
                      <a16:creationId xmlns:a16="http://schemas.microsoft.com/office/drawing/2014/main" id="{A2E05240-7188-0B07-894D-1F023EA47FB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58035" y="3522614"/>
                  <a:ext cx="311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1039" name="Freihand 211038">
                  <a:extLst>
                    <a:ext uri="{FF2B5EF4-FFF2-40B4-BE49-F238E27FC236}">
                      <a16:creationId xmlns:a16="http://schemas.microsoft.com/office/drawing/2014/main" id="{57724082-4CA1-DAFE-FBF8-568C0B16D88C}"/>
                    </a:ext>
                  </a:extLst>
                </p14:cNvPr>
                <p14:cNvContentPartPr/>
                <p14:nvPr/>
              </p14:nvContentPartPr>
              <p14:xfrm>
                <a:off x="5157755" y="3642134"/>
                <a:ext cx="193320" cy="23040"/>
              </p14:xfrm>
            </p:contentPart>
          </mc:Choice>
          <mc:Fallback xmlns="">
            <p:pic>
              <p:nvPicPr>
                <p:cNvPr id="211039" name="Freihand 211038">
                  <a:extLst>
                    <a:ext uri="{FF2B5EF4-FFF2-40B4-BE49-F238E27FC236}">
                      <a16:creationId xmlns:a16="http://schemas.microsoft.com/office/drawing/2014/main" id="{57724082-4CA1-DAFE-FBF8-568C0B16D88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149115" y="3633494"/>
                  <a:ext cx="210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B2BB2B1-625C-372D-D351-AAC38096E2A5}"/>
                    </a:ext>
                  </a:extLst>
                </p14:cNvPr>
                <p14:cNvContentPartPr/>
                <p14:nvPr/>
              </p14:nvContentPartPr>
              <p14:xfrm>
                <a:off x="8341595" y="3468261"/>
                <a:ext cx="184680" cy="191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B2BB2B1-625C-372D-D351-AAC38096E2A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332595" y="3459261"/>
                  <a:ext cx="202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C595BFB-4C7A-0B7A-2BE8-23A66FF9DED0}"/>
                    </a:ext>
                  </a:extLst>
                </p14:cNvPr>
                <p14:cNvContentPartPr/>
                <p14:nvPr/>
              </p14:nvContentPartPr>
              <p14:xfrm>
                <a:off x="8643635" y="3483741"/>
                <a:ext cx="134280" cy="149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C595BFB-4C7A-0B7A-2BE8-23A66FF9DED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634635" y="3474741"/>
                  <a:ext cx="151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F089E72-4E9D-A199-C492-37AFFA894467}"/>
                    </a:ext>
                  </a:extLst>
                </p14:cNvPr>
                <p14:cNvContentPartPr/>
                <p14:nvPr/>
              </p14:nvContentPartPr>
              <p14:xfrm>
                <a:off x="8566235" y="3567621"/>
                <a:ext cx="175680" cy="73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F089E72-4E9D-A199-C492-37AFFA89446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57235" y="3558981"/>
                  <a:ext cx="193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E358511-0EDD-602F-AEF3-BCEA29959F48}"/>
                    </a:ext>
                  </a:extLst>
                </p14:cNvPr>
                <p14:cNvContentPartPr/>
                <p14:nvPr/>
              </p14:nvContentPartPr>
              <p14:xfrm>
                <a:off x="8913275" y="3414981"/>
                <a:ext cx="101160" cy="264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E358511-0EDD-602F-AEF3-BCEA29959F4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904275" y="3405981"/>
                  <a:ext cx="118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5FD826F-60BD-5EAC-0AB9-BFD4839F0701}"/>
                    </a:ext>
                  </a:extLst>
                </p14:cNvPr>
                <p14:cNvContentPartPr/>
                <p14:nvPr/>
              </p14:nvContentPartPr>
              <p14:xfrm>
                <a:off x="9080675" y="3455301"/>
                <a:ext cx="183240" cy="147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5FD826F-60BD-5EAC-0AB9-BFD4839F070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072035" y="3446301"/>
                  <a:ext cx="200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54C0A79-F5FB-1485-F5B9-A5AFBB7A9166}"/>
                    </a:ext>
                  </a:extLst>
                </p14:cNvPr>
                <p14:cNvContentPartPr/>
                <p14:nvPr/>
              </p14:nvContentPartPr>
              <p14:xfrm>
                <a:off x="9272555" y="3497061"/>
                <a:ext cx="142560" cy="139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54C0A79-F5FB-1485-F5B9-A5AFBB7A916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63915" y="3488421"/>
                  <a:ext cx="160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0950" name="Freihand 210949">
                  <a:extLst>
                    <a:ext uri="{FF2B5EF4-FFF2-40B4-BE49-F238E27FC236}">
                      <a16:creationId xmlns:a16="http://schemas.microsoft.com/office/drawing/2014/main" id="{858628D9-619C-AE82-ECD0-6892CD8BC3FF}"/>
                    </a:ext>
                  </a:extLst>
                </p14:cNvPr>
                <p14:cNvContentPartPr/>
                <p14:nvPr/>
              </p14:nvContentPartPr>
              <p14:xfrm>
                <a:off x="9724355" y="3439101"/>
                <a:ext cx="66600" cy="240840"/>
              </p14:xfrm>
            </p:contentPart>
          </mc:Choice>
          <mc:Fallback xmlns="">
            <p:pic>
              <p:nvPicPr>
                <p:cNvPr id="210950" name="Freihand 210949">
                  <a:extLst>
                    <a:ext uri="{FF2B5EF4-FFF2-40B4-BE49-F238E27FC236}">
                      <a16:creationId xmlns:a16="http://schemas.microsoft.com/office/drawing/2014/main" id="{858628D9-619C-AE82-ECD0-6892CD8BC3F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715715" y="3430101"/>
                  <a:ext cx="84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0951" name="Freihand 210950">
                  <a:extLst>
                    <a:ext uri="{FF2B5EF4-FFF2-40B4-BE49-F238E27FC236}">
                      <a16:creationId xmlns:a16="http://schemas.microsoft.com/office/drawing/2014/main" id="{81BCD9CB-E73D-A842-8935-061F2B7C1082}"/>
                    </a:ext>
                  </a:extLst>
                </p14:cNvPr>
                <p14:cNvContentPartPr/>
                <p14:nvPr/>
              </p14:nvContentPartPr>
              <p14:xfrm>
                <a:off x="9834155" y="3475821"/>
                <a:ext cx="133920" cy="147960"/>
              </p14:xfrm>
            </p:contentPart>
          </mc:Choice>
          <mc:Fallback xmlns="">
            <p:pic>
              <p:nvPicPr>
                <p:cNvPr id="210951" name="Freihand 210950">
                  <a:extLst>
                    <a:ext uri="{FF2B5EF4-FFF2-40B4-BE49-F238E27FC236}">
                      <a16:creationId xmlns:a16="http://schemas.microsoft.com/office/drawing/2014/main" id="{81BCD9CB-E73D-A842-8935-061F2B7C108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25155" y="3466821"/>
                  <a:ext cx="151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0952" name="Freihand 210951">
                  <a:extLst>
                    <a:ext uri="{FF2B5EF4-FFF2-40B4-BE49-F238E27FC236}">
                      <a16:creationId xmlns:a16="http://schemas.microsoft.com/office/drawing/2014/main" id="{595F137C-4FD5-9A8E-7A7D-6CB31162DD91}"/>
                    </a:ext>
                  </a:extLst>
                </p14:cNvPr>
                <p14:cNvContentPartPr/>
                <p14:nvPr/>
              </p14:nvContentPartPr>
              <p14:xfrm>
                <a:off x="10022435" y="3475821"/>
                <a:ext cx="36360" cy="150480"/>
              </p14:xfrm>
            </p:contentPart>
          </mc:Choice>
          <mc:Fallback xmlns="">
            <p:pic>
              <p:nvPicPr>
                <p:cNvPr id="210952" name="Freihand 210951">
                  <a:extLst>
                    <a:ext uri="{FF2B5EF4-FFF2-40B4-BE49-F238E27FC236}">
                      <a16:creationId xmlns:a16="http://schemas.microsoft.com/office/drawing/2014/main" id="{595F137C-4FD5-9A8E-7A7D-6CB31162DD9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13795" y="3467181"/>
                  <a:ext cx="54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0953" name="Freihand 210952">
                  <a:extLst>
                    <a:ext uri="{FF2B5EF4-FFF2-40B4-BE49-F238E27FC236}">
                      <a16:creationId xmlns:a16="http://schemas.microsoft.com/office/drawing/2014/main" id="{A36C7CB8-FA35-173E-DF80-6A7A35ADF354}"/>
                    </a:ext>
                  </a:extLst>
                </p14:cNvPr>
                <p14:cNvContentPartPr/>
                <p14:nvPr/>
              </p14:nvContentPartPr>
              <p14:xfrm>
                <a:off x="9990035" y="3426861"/>
                <a:ext cx="287280" cy="153000"/>
              </p14:xfrm>
            </p:contentPart>
          </mc:Choice>
          <mc:Fallback xmlns="">
            <p:pic>
              <p:nvPicPr>
                <p:cNvPr id="210953" name="Freihand 210952">
                  <a:extLst>
                    <a:ext uri="{FF2B5EF4-FFF2-40B4-BE49-F238E27FC236}">
                      <a16:creationId xmlns:a16="http://schemas.microsoft.com/office/drawing/2014/main" id="{A36C7CB8-FA35-173E-DF80-6A7A35ADF35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81395" y="3417861"/>
                  <a:ext cx="304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0954" name="Freihand 210953">
                  <a:extLst>
                    <a:ext uri="{FF2B5EF4-FFF2-40B4-BE49-F238E27FC236}">
                      <a16:creationId xmlns:a16="http://schemas.microsoft.com/office/drawing/2014/main" id="{F175A75C-8469-FBC7-7B02-68951511DBD5}"/>
                    </a:ext>
                  </a:extLst>
                </p14:cNvPr>
                <p14:cNvContentPartPr/>
                <p14:nvPr/>
              </p14:nvContentPartPr>
              <p14:xfrm>
                <a:off x="10234835" y="3497781"/>
                <a:ext cx="37800" cy="118440"/>
              </p14:xfrm>
            </p:contentPart>
          </mc:Choice>
          <mc:Fallback xmlns="">
            <p:pic>
              <p:nvPicPr>
                <p:cNvPr id="210954" name="Freihand 210953">
                  <a:extLst>
                    <a:ext uri="{FF2B5EF4-FFF2-40B4-BE49-F238E27FC236}">
                      <a16:creationId xmlns:a16="http://schemas.microsoft.com/office/drawing/2014/main" id="{F175A75C-8469-FBC7-7B02-68951511DBD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225835" y="3488781"/>
                  <a:ext cx="55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0955" name="Freihand 210954">
                  <a:extLst>
                    <a:ext uri="{FF2B5EF4-FFF2-40B4-BE49-F238E27FC236}">
                      <a16:creationId xmlns:a16="http://schemas.microsoft.com/office/drawing/2014/main" id="{C088BAE4-9C4A-0175-0F3B-DA96C0BABC4A}"/>
                    </a:ext>
                  </a:extLst>
                </p14:cNvPr>
                <p14:cNvContentPartPr/>
                <p14:nvPr/>
              </p14:nvContentPartPr>
              <p14:xfrm>
                <a:off x="10370915" y="3394821"/>
                <a:ext cx="132480" cy="184320"/>
              </p14:xfrm>
            </p:contentPart>
          </mc:Choice>
          <mc:Fallback xmlns="">
            <p:pic>
              <p:nvPicPr>
                <p:cNvPr id="210955" name="Freihand 210954">
                  <a:extLst>
                    <a:ext uri="{FF2B5EF4-FFF2-40B4-BE49-F238E27FC236}">
                      <a16:creationId xmlns:a16="http://schemas.microsoft.com/office/drawing/2014/main" id="{C088BAE4-9C4A-0175-0F3B-DA96C0BABC4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361915" y="3385821"/>
                  <a:ext cx="150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0956" name="Freihand 210955">
                  <a:extLst>
                    <a:ext uri="{FF2B5EF4-FFF2-40B4-BE49-F238E27FC236}">
                      <a16:creationId xmlns:a16="http://schemas.microsoft.com/office/drawing/2014/main" id="{E4656604-F042-AC79-A5E8-EBFBFAA85879}"/>
                    </a:ext>
                  </a:extLst>
                </p14:cNvPr>
                <p14:cNvContentPartPr/>
                <p14:nvPr/>
              </p14:nvContentPartPr>
              <p14:xfrm>
                <a:off x="10497275" y="3519381"/>
                <a:ext cx="94320" cy="102240"/>
              </p14:xfrm>
            </p:contentPart>
          </mc:Choice>
          <mc:Fallback xmlns="">
            <p:pic>
              <p:nvPicPr>
                <p:cNvPr id="210956" name="Freihand 210955">
                  <a:extLst>
                    <a:ext uri="{FF2B5EF4-FFF2-40B4-BE49-F238E27FC236}">
                      <a16:creationId xmlns:a16="http://schemas.microsoft.com/office/drawing/2014/main" id="{E4656604-F042-AC79-A5E8-EBFBFAA8587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488635" y="3510741"/>
                  <a:ext cx="111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0957" name="Freihand 210956">
                  <a:extLst>
                    <a:ext uri="{FF2B5EF4-FFF2-40B4-BE49-F238E27FC236}">
                      <a16:creationId xmlns:a16="http://schemas.microsoft.com/office/drawing/2014/main" id="{7AD8FBB2-5F03-6DEF-6AB3-0DDD343FA6BF}"/>
                    </a:ext>
                  </a:extLst>
                </p14:cNvPr>
                <p14:cNvContentPartPr/>
                <p14:nvPr/>
              </p14:nvContentPartPr>
              <p14:xfrm>
                <a:off x="10546235" y="3354501"/>
                <a:ext cx="124920" cy="361800"/>
              </p14:xfrm>
            </p:contentPart>
          </mc:Choice>
          <mc:Fallback xmlns="">
            <p:pic>
              <p:nvPicPr>
                <p:cNvPr id="210957" name="Freihand 210956">
                  <a:extLst>
                    <a:ext uri="{FF2B5EF4-FFF2-40B4-BE49-F238E27FC236}">
                      <a16:creationId xmlns:a16="http://schemas.microsoft.com/office/drawing/2014/main" id="{7AD8FBB2-5F03-6DEF-6AB3-0DDD343FA6B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537235" y="3345501"/>
                  <a:ext cx="1425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022" name="Freihand 211021">
                  <a:extLst>
                    <a:ext uri="{FF2B5EF4-FFF2-40B4-BE49-F238E27FC236}">
                      <a16:creationId xmlns:a16="http://schemas.microsoft.com/office/drawing/2014/main" id="{DF8BAC53-6E7D-C5E4-8428-4DB12629835C}"/>
                    </a:ext>
                  </a:extLst>
                </p14:cNvPr>
                <p14:cNvContentPartPr/>
                <p14:nvPr/>
              </p14:nvContentPartPr>
              <p14:xfrm>
                <a:off x="9417635" y="3420741"/>
                <a:ext cx="71280" cy="143280"/>
              </p14:xfrm>
            </p:contentPart>
          </mc:Choice>
          <mc:Fallback xmlns="">
            <p:pic>
              <p:nvPicPr>
                <p:cNvPr id="211022" name="Freihand 211021">
                  <a:extLst>
                    <a:ext uri="{FF2B5EF4-FFF2-40B4-BE49-F238E27FC236}">
                      <a16:creationId xmlns:a16="http://schemas.microsoft.com/office/drawing/2014/main" id="{DF8BAC53-6E7D-C5E4-8428-4DB12629835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408995" y="3412101"/>
                  <a:ext cx="88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1023" name="Freihand 211022">
                  <a:extLst>
                    <a:ext uri="{FF2B5EF4-FFF2-40B4-BE49-F238E27FC236}">
                      <a16:creationId xmlns:a16="http://schemas.microsoft.com/office/drawing/2014/main" id="{771DBE28-CD8B-F89A-72E6-68FF8733BC60}"/>
                    </a:ext>
                  </a:extLst>
                </p14:cNvPr>
                <p14:cNvContentPartPr/>
                <p14:nvPr/>
              </p14:nvContentPartPr>
              <p14:xfrm>
                <a:off x="9456515" y="3512541"/>
                <a:ext cx="29520" cy="146520"/>
              </p14:xfrm>
            </p:contentPart>
          </mc:Choice>
          <mc:Fallback xmlns="">
            <p:pic>
              <p:nvPicPr>
                <p:cNvPr id="211023" name="Freihand 211022">
                  <a:extLst>
                    <a:ext uri="{FF2B5EF4-FFF2-40B4-BE49-F238E27FC236}">
                      <a16:creationId xmlns:a16="http://schemas.microsoft.com/office/drawing/2014/main" id="{771DBE28-CD8B-F89A-72E6-68FF8733BC6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447875" y="3503901"/>
                  <a:ext cx="47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1024" name="Freihand 211023">
                  <a:extLst>
                    <a:ext uri="{FF2B5EF4-FFF2-40B4-BE49-F238E27FC236}">
                      <a16:creationId xmlns:a16="http://schemas.microsoft.com/office/drawing/2014/main" id="{12FE9973-B285-3E02-79B4-9EDCE6037A57}"/>
                    </a:ext>
                  </a:extLst>
                </p14:cNvPr>
                <p14:cNvContentPartPr/>
                <p14:nvPr/>
              </p14:nvContentPartPr>
              <p14:xfrm>
                <a:off x="9520595" y="3463941"/>
                <a:ext cx="68400" cy="141480"/>
              </p14:xfrm>
            </p:contentPart>
          </mc:Choice>
          <mc:Fallback xmlns="">
            <p:pic>
              <p:nvPicPr>
                <p:cNvPr id="211024" name="Freihand 211023">
                  <a:extLst>
                    <a:ext uri="{FF2B5EF4-FFF2-40B4-BE49-F238E27FC236}">
                      <a16:creationId xmlns:a16="http://schemas.microsoft.com/office/drawing/2014/main" id="{12FE9973-B285-3E02-79B4-9EDCE6037A5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11595" y="3455301"/>
                  <a:ext cx="86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1025" name="Freihand 211024">
                  <a:extLst>
                    <a:ext uri="{FF2B5EF4-FFF2-40B4-BE49-F238E27FC236}">
                      <a16:creationId xmlns:a16="http://schemas.microsoft.com/office/drawing/2014/main" id="{E52D6193-81EF-E9DC-A4A8-54279C15ADA7}"/>
                    </a:ext>
                  </a:extLst>
                </p14:cNvPr>
                <p14:cNvContentPartPr/>
                <p14:nvPr/>
              </p14:nvContentPartPr>
              <p14:xfrm>
                <a:off x="9495035" y="3427941"/>
                <a:ext cx="36720" cy="64440"/>
              </p14:xfrm>
            </p:contentPart>
          </mc:Choice>
          <mc:Fallback xmlns="">
            <p:pic>
              <p:nvPicPr>
                <p:cNvPr id="211025" name="Freihand 211024">
                  <a:extLst>
                    <a:ext uri="{FF2B5EF4-FFF2-40B4-BE49-F238E27FC236}">
                      <a16:creationId xmlns:a16="http://schemas.microsoft.com/office/drawing/2014/main" id="{E52D6193-81EF-E9DC-A4A8-54279C15ADA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486395" y="3419301"/>
                  <a:ext cx="54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026" name="Freihand 211025">
                  <a:extLst>
                    <a:ext uri="{FF2B5EF4-FFF2-40B4-BE49-F238E27FC236}">
                      <a16:creationId xmlns:a16="http://schemas.microsoft.com/office/drawing/2014/main" id="{93C4DE5D-7423-271D-84C1-4F10A0479E95}"/>
                    </a:ext>
                  </a:extLst>
                </p14:cNvPr>
                <p14:cNvContentPartPr/>
                <p14:nvPr/>
              </p14:nvContentPartPr>
              <p14:xfrm>
                <a:off x="9546515" y="3388701"/>
                <a:ext cx="140760" cy="374040"/>
              </p14:xfrm>
            </p:contentPart>
          </mc:Choice>
          <mc:Fallback xmlns="">
            <p:pic>
              <p:nvPicPr>
                <p:cNvPr id="211026" name="Freihand 211025">
                  <a:extLst>
                    <a:ext uri="{FF2B5EF4-FFF2-40B4-BE49-F238E27FC236}">
                      <a16:creationId xmlns:a16="http://schemas.microsoft.com/office/drawing/2014/main" id="{93C4DE5D-7423-271D-84C1-4F10A0479E9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537515" y="3379701"/>
                  <a:ext cx="1584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096" name="Freihand 211095">
                  <a:extLst>
                    <a:ext uri="{FF2B5EF4-FFF2-40B4-BE49-F238E27FC236}">
                      <a16:creationId xmlns:a16="http://schemas.microsoft.com/office/drawing/2014/main" id="{24E057E4-2E9C-CF4B-6655-65DE40660031}"/>
                    </a:ext>
                  </a:extLst>
                </p14:cNvPr>
                <p14:cNvContentPartPr/>
                <p14:nvPr/>
              </p14:nvContentPartPr>
              <p14:xfrm>
                <a:off x="3411035" y="3180614"/>
                <a:ext cx="4426560" cy="685440"/>
              </p14:xfrm>
            </p:contentPart>
          </mc:Choice>
          <mc:Fallback xmlns="">
            <p:pic>
              <p:nvPicPr>
                <p:cNvPr id="211096" name="Freihand 211095">
                  <a:extLst>
                    <a:ext uri="{FF2B5EF4-FFF2-40B4-BE49-F238E27FC236}">
                      <a16:creationId xmlns:a16="http://schemas.microsoft.com/office/drawing/2014/main" id="{24E057E4-2E9C-CF4B-6655-65DE4066003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402395" y="3171614"/>
                  <a:ext cx="444420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1097" name="Freihand 211096">
                  <a:extLst>
                    <a:ext uri="{FF2B5EF4-FFF2-40B4-BE49-F238E27FC236}">
                      <a16:creationId xmlns:a16="http://schemas.microsoft.com/office/drawing/2014/main" id="{A1E59A72-7FB8-2F40-9884-89E98C4E6976}"/>
                    </a:ext>
                  </a:extLst>
                </p14:cNvPr>
                <p14:cNvContentPartPr/>
                <p14:nvPr/>
              </p14:nvContentPartPr>
              <p14:xfrm>
                <a:off x="3551075" y="1965614"/>
                <a:ext cx="164880" cy="1216080"/>
              </p14:xfrm>
            </p:contentPart>
          </mc:Choice>
          <mc:Fallback xmlns="">
            <p:pic>
              <p:nvPicPr>
                <p:cNvPr id="211097" name="Freihand 211096">
                  <a:extLst>
                    <a:ext uri="{FF2B5EF4-FFF2-40B4-BE49-F238E27FC236}">
                      <a16:creationId xmlns:a16="http://schemas.microsoft.com/office/drawing/2014/main" id="{A1E59A72-7FB8-2F40-9884-89E98C4E697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42435" y="1956614"/>
                  <a:ext cx="182520" cy="12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098" name="Freihand 211097">
                  <a:extLst>
                    <a:ext uri="{FF2B5EF4-FFF2-40B4-BE49-F238E27FC236}">
                      <a16:creationId xmlns:a16="http://schemas.microsoft.com/office/drawing/2014/main" id="{E00A98DF-0420-E1E4-0390-855B1BD8EFE6}"/>
                    </a:ext>
                  </a:extLst>
                </p14:cNvPr>
                <p14:cNvContentPartPr/>
                <p14:nvPr/>
              </p14:nvContentPartPr>
              <p14:xfrm>
                <a:off x="2951315" y="1582934"/>
                <a:ext cx="10440" cy="194760"/>
              </p14:xfrm>
            </p:contentPart>
          </mc:Choice>
          <mc:Fallback xmlns="">
            <p:pic>
              <p:nvPicPr>
                <p:cNvPr id="211098" name="Freihand 211097">
                  <a:extLst>
                    <a:ext uri="{FF2B5EF4-FFF2-40B4-BE49-F238E27FC236}">
                      <a16:creationId xmlns:a16="http://schemas.microsoft.com/office/drawing/2014/main" id="{E00A98DF-0420-E1E4-0390-855B1BD8EFE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42675" y="1574294"/>
                  <a:ext cx="28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1099" name="Freihand 211098">
                  <a:extLst>
                    <a:ext uri="{FF2B5EF4-FFF2-40B4-BE49-F238E27FC236}">
                      <a16:creationId xmlns:a16="http://schemas.microsoft.com/office/drawing/2014/main" id="{F8BEB343-7025-A13E-595A-209F0B8C8253}"/>
                    </a:ext>
                  </a:extLst>
                </p14:cNvPr>
                <p14:cNvContentPartPr/>
                <p14:nvPr/>
              </p14:nvContentPartPr>
              <p14:xfrm>
                <a:off x="2814875" y="1513094"/>
                <a:ext cx="251640" cy="98280"/>
              </p14:xfrm>
            </p:contentPart>
          </mc:Choice>
          <mc:Fallback xmlns="">
            <p:pic>
              <p:nvPicPr>
                <p:cNvPr id="211099" name="Freihand 211098">
                  <a:extLst>
                    <a:ext uri="{FF2B5EF4-FFF2-40B4-BE49-F238E27FC236}">
                      <a16:creationId xmlns:a16="http://schemas.microsoft.com/office/drawing/2014/main" id="{F8BEB343-7025-A13E-595A-209F0B8C825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805875" y="1504454"/>
                  <a:ext cx="269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1100" name="Freihand 211099">
                  <a:extLst>
                    <a:ext uri="{FF2B5EF4-FFF2-40B4-BE49-F238E27FC236}">
                      <a16:creationId xmlns:a16="http://schemas.microsoft.com/office/drawing/2014/main" id="{6F9C5F0D-3422-C967-A462-FB282E1FD88E}"/>
                    </a:ext>
                  </a:extLst>
                </p14:cNvPr>
                <p14:cNvContentPartPr/>
                <p14:nvPr/>
              </p14:nvContentPartPr>
              <p14:xfrm>
                <a:off x="3111515" y="1592294"/>
                <a:ext cx="187920" cy="148680"/>
              </p14:xfrm>
            </p:contentPart>
          </mc:Choice>
          <mc:Fallback xmlns="">
            <p:pic>
              <p:nvPicPr>
                <p:cNvPr id="211100" name="Freihand 211099">
                  <a:extLst>
                    <a:ext uri="{FF2B5EF4-FFF2-40B4-BE49-F238E27FC236}">
                      <a16:creationId xmlns:a16="http://schemas.microsoft.com/office/drawing/2014/main" id="{6F9C5F0D-3422-C967-A462-FB282E1FD88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102875" y="1583654"/>
                  <a:ext cx="205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1101" name="Freihand 211100">
                  <a:extLst>
                    <a:ext uri="{FF2B5EF4-FFF2-40B4-BE49-F238E27FC236}">
                      <a16:creationId xmlns:a16="http://schemas.microsoft.com/office/drawing/2014/main" id="{3D282514-FDB0-2491-25BD-BD1A14027D25}"/>
                    </a:ext>
                  </a:extLst>
                </p14:cNvPr>
                <p14:cNvContentPartPr/>
                <p14:nvPr/>
              </p14:nvContentPartPr>
              <p14:xfrm>
                <a:off x="3368915" y="1463054"/>
                <a:ext cx="358560" cy="216360"/>
              </p14:xfrm>
            </p:contentPart>
          </mc:Choice>
          <mc:Fallback xmlns="">
            <p:pic>
              <p:nvPicPr>
                <p:cNvPr id="211101" name="Freihand 211100">
                  <a:extLst>
                    <a:ext uri="{FF2B5EF4-FFF2-40B4-BE49-F238E27FC236}">
                      <a16:creationId xmlns:a16="http://schemas.microsoft.com/office/drawing/2014/main" id="{3D282514-FDB0-2491-25BD-BD1A14027D2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359915" y="1454054"/>
                  <a:ext cx="376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1102" name="Freihand 211101">
                  <a:extLst>
                    <a:ext uri="{FF2B5EF4-FFF2-40B4-BE49-F238E27FC236}">
                      <a16:creationId xmlns:a16="http://schemas.microsoft.com/office/drawing/2014/main" id="{D80C30CD-5331-B899-D3FB-1FD6B0163762}"/>
                    </a:ext>
                  </a:extLst>
                </p14:cNvPr>
                <p14:cNvContentPartPr/>
                <p14:nvPr/>
              </p14:nvContentPartPr>
              <p14:xfrm>
                <a:off x="3770675" y="1487174"/>
                <a:ext cx="141480" cy="92520"/>
              </p14:xfrm>
            </p:contentPart>
          </mc:Choice>
          <mc:Fallback xmlns="">
            <p:pic>
              <p:nvPicPr>
                <p:cNvPr id="211102" name="Freihand 211101">
                  <a:extLst>
                    <a:ext uri="{FF2B5EF4-FFF2-40B4-BE49-F238E27FC236}">
                      <a16:creationId xmlns:a16="http://schemas.microsoft.com/office/drawing/2014/main" id="{D80C30CD-5331-B899-D3FB-1FD6B016376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762035" y="1478534"/>
                  <a:ext cx="159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1103" name="Freihand 211102">
                  <a:extLst>
                    <a:ext uri="{FF2B5EF4-FFF2-40B4-BE49-F238E27FC236}">
                      <a16:creationId xmlns:a16="http://schemas.microsoft.com/office/drawing/2014/main" id="{B9A42202-AC5D-CA22-7B2C-D63C9BBA62E6}"/>
                    </a:ext>
                  </a:extLst>
                </p14:cNvPr>
                <p14:cNvContentPartPr/>
                <p14:nvPr/>
              </p14:nvContentPartPr>
              <p14:xfrm>
                <a:off x="3927275" y="1366934"/>
                <a:ext cx="81720" cy="170280"/>
              </p14:xfrm>
            </p:contentPart>
          </mc:Choice>
          <mc:Fallback xmlns="">
            <p:pic>
              <p:nvPicPr>
                <p:cNvPr id="211103" name="Freihand 211102">
                  <a:extLst>
                    <a:ext uri="{FF2B5EF4-FFF2-40B4-BE49-F238E27FC236}">
                      <a16:creationId xmlns:a16="http://schemas.microsoft.com/office/drawing/2014/main" id="{B9A42202-AC5D-CA22-7B2C-D63C9BBA62E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918275" y="1358294"/>
                  <a:ext cx="99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1104" name="Freihand 211103">
                  <a:extLst>
                    <a:ext uri="{FF2B5EF4-FFF2-40B4-BE49-F238E27FC236}">
                      <a16:creationId xmlns:a16="http://schemas.microsoft.com/office/drawing/2014/main" id="{9DEBA270-A977-253F-65D1-8D9039537CB0}"/>
                    </a:ext>
                  </a:extLst>
                </p14:cNvPr>
                <p14:cNvContentPartPr/>
                <p14:nvPr/>
              </p14:nvContentPartPr>
              <p14:xfrm>
                <a:off x="4176395" y="1350734"/>
                <a:ext cx="274320" cy="266040"/>
              </p14:xfrm>
            </p:contentPart>
          </mc:Choice>
          <mc:Fallback xmlns="">
            <p:pic>
              <p:nvPicPr>
                <p:cNvPr id="211104" name="Freihand 211103">
                  <a:extLst>
                    <a:ext uri="{FF2B5EF4-FFF2-40B4-BE49-F238E27FC236}">
                      <a16:creationId xmlns:a16="http://schemas.microsoft.com/office/drawing/2014/main" id="{9DEBA270-A977-253F-65D1-8D9039537CB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167755" y="1341734"/>
                  <a:ext cx="291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105" name="Freihand 211104">
                  <a:extLst>
                    <a:ext uri="{FF2B5EF4-FFF2-40B4-BE49-F238E27FC236}">
                      <a16:creationId xmlns:a16="http://schemas.microsoft.com/office/drawing/2014/main" id="{BE4A9A8B-424A-25E6-6F18-E3A1EE24851F}"/>
                    </a:ext>
                  </a:extLst>
                </p14:cNvPr>
                <p14:cNvContentPartPr/>
                <p14:nvPr/>
              </p14:nvContentPartPr>
              <p14:xfrm>
                <a:off x="4657355" y="1298174"/>
                <a:ext cx="12960" cy="185040"/>
              </p14:xfrm>
            </p:contentPart>
          </mc:Choice>
          <mc:Fallback xmlns="">
            <p:pic>
              <p:nvPicPr>
                <p:cNvPr id="211105" name="Freihand 211104">
                  <a:extLst>
                    <a:ext uri="{FF2B5EF4-FFF2-40B4-BE49-F238E27FC236}">
                      <a16:creationId xmlns:a16="http://schemas.microsoft.com/office/drawing/2014/main" id="{BE4A9A8B-424A-25E6-6F18-E3A1EE24851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648715" y="1289534"/>
                  <a:ext cx="30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106" name="Freihand 211105">
                  <a:extLst>
                    <a:ext uri="{FF2B5EF4-FFF2-40B4-BE49-F238E27FC236}">
                      <a16:creationId xmlns:a16="http://schemas.microsoft.com/office/drawing/2014/main" id="{93A5B8CF-D5C2-339D-8F62-180A24E434CF}"/>
                    </a:ext>
                  </a:extLst>
                </p14:cNvPr>
                <p14:cNvContentPartPr/>
                <p14:nvPr/>
              </p14:nvContentPartPr>
              <p14:xfrm>
                <a:off x="4613075" y="1373414"/>
                <a:ext cx="366480" cy="79200"/>
              </p14:xfrm>
            </p:contentPart>
          </mc:Choice>
          <mc:Fallback xmlns="">
            <p:pic>
              <p:nvPicPr>
                <p:cNvPr id="211106" name="Freihand 211105">
                  <a:extLst>
                    <a:ext uri="{FF2B5EF4-FFF2-40B4-BE49-F238E27FC236}">
                      <a16:creationId xmlns:a16="http://schemas.microsoft.com/office/drawing/2014/main" id="{93A5B8CF-D5C2-339D-8F62-180A24E434C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604435" y="1364414"/>
                  <a:ext cx="384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107" name="Freihand 211106">
                  <a:extLst>
                    <a:ext uri="{FF2B5EF4-FFF2-40B4-BE49-F238E27FC236}">
                      <a16:creationId xmlns:a16="http://schemas.microsoft.com/office/drawing/2014/main" id="{FD950B2E-DDF8-F2F8-F34F-C1B5ABCC13E9}"/>
                    </a:ext>
                  </a:extLst>
                </p14:cNvPr>
                <p14:cNvContentPartPr/>
                <p14:nvPr/>
              </p14:nvContentPartPr>
              <p14:xfrm>
                <a:off x="5039675" y="1357574"/>
                <a:ext cx="103320" cy="66240"/>
              </p14:xfrm>
            </p:contentPart>
          </mc:Choice>
          <mc:Fallback xmlns="">
            <p:pic>
              <p:nvPicPr>
                <p:cNvPr id="211107" name="Freihand 211106">
                  <a:extLst>
                    <a:ext uri="{FF2B5EF4-FFF2-40B4-BE49-F238E27FC236}">
                      <a16:creationId xmlns:a16="http://schemas.microsoft.com/office/drawing/2014/main" id="{FD950B2E-DDF8-F2F8-F34F-C1B5ABCC13E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031035" y="1348934"/>
                  <a:ext cx="120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108" name="Freihand 211107">
                  <a:extLst>
                    <a:ext uri="{FF2B5EF4-FFF2-40B4-BE49-F238E27FC236}">
                      <a16:creationId xmlns:a16="http://schemas.microsoft.com/office/drawing/2014/main" id="{B342D016-14E2-0C91-D72F-1EB6ED878FAA}"/>
                    </a:ext>
                  </a:extLst>
                </p14:cNvPr>
                <p14:cNvContentPartPr/>
                <p14:nvPr/>
              </p14:nvContentPartPr>
              <p14:xfrm>
                <a:off x="5302475" y="1363334"/>
                <a:ext cx="253440" cy="74160"/>
              </p14:xfrm>
            </p:contentPart>
          </mc:Choice>
          <mc:Fallback xmlns="">
            <p:pic>
              <p:nvPicPr>
                <p:cNvPr id="211108" name="Freihand 211107">
                  <a:extLst>
                    <a:ext uri="{FF2B5EF4-FFF2-40B4-BE49-F238E27FC236}">
                      <a16:creationId xmlns:a16="http://schemas.microsoft.com/office/drawing/2014/main" id="{B342D016-14E2-0C91-D72F-1EB6ED878FA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293835" y="1354334"/>
                  <a:ext cx="271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1109" name="Freihand 211108">
                  <a:extLst>
                    <a:ext uri="{FF2B5EF4-FFF2-40B4-BE49-F238E27FC236}">
                      <a16:creationId xmlns:a16="http://schemas.microsoft.com/office/drawing/2014/main" id="{76A792DA-8E9A-1BD1-6435-0A0B9BB1627D}"/>
                    </a:ext>
                  </a:extLst>
                </p14:cNvPr>
                <p14:cNvContentPartPr/>
                <p14:nvPr/>
              </p14:nvContentPartPr>
              <p14:xfrm>
                <a:off x="5599835" y="1248494"/>
                <a:ext cx="259200" cy="172080"/>
              </p14:xfrm>
            </p:contentPart>
          </mc:Choice>
          <mc:Fallback xmlns="">
            <p:pic>
              <p:nvPicPr>
                <p:cNvPr id="211109" name="Freihand 211108">
                  <a:extLst>
                    <a:ext uri="{FF2B5EF4-FFF2-40B4-BE49-F238E27FC236}">
                      <a16:creationId xmlns:a16="http://schemas.microsoft.com/office/drawing/2014/main" id="{76A792DA-8E9A-1BD1-6435-0A0B9BB1627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591195" y="1239854"/>
                  <a:ext cx="276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1110" name="Freihand 211109">
                  <a:extLst>
                    <a:ext uri="{FF2B5EF4-FFF2-40B4-BE49-F238E27FC236}">
                      <a16:creationId xmlns:a16="http://schemas.microsoft.com/office/drawing/2014/main" id="{2C9401B8-0F4C-CB50-F3C4-1027A7824613}"/>
                    </a:ext>
                  </a:extLst>
                </p14:cNvPr>
                <p14:cNvContentPartPr/>
                <p14:nvPr/>
              </p14:nvContentPartPr>
              <p14:xfrm>
                <a:off x="5827355" y="1322294"/>
                <a:ext cx="116280" cy="79200"/>
              </p14:xfrm>
            </p:contentPart>
          </mc:Choice>
          <mc:Fallback xmlns="">
            <p:pic>
              <p:nvPicPr>
                <p:cNvPr id="211110" name="Freihand 211109">
                  <a:extLst>
                    <a:ext uri="{FF2B5EF4-FFF2-40B4-BE49-F238E27FC236}">
                      <a16:creationId xmlns:a16="http://schemas.microsoft.com/office/drawing/2014/main" id="{2C9401B8-0F4C-CB50-F3C4-1027A782461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818355" y="1313654"/>
                  <a:ext cx="133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1111" name="Freihand 211110">
                  <a:extLst>
                    <a:ext uri="{FF2B5EF4-FFF2-40B4-BE49-F238E27FC236}">
                      <a16:creationId xmlns:a16="http://schemas.microsoft.com/office/drawing/2014/main" id="{40A87A54-AE8E-BA51-86A4-5F19611B53CF}"/>
                    </a:ext>
                  </a:extLst>
                </p14:cNvPr>
                <p14:cNvContentPartPr/>
                <p14:nvPr/>
              </p14:nvContentPartPr>
              <p14:xfrm>
                <a:off x="5946155" y="1312574"/>
                <a:ext cx="128880" cy="96840"/>
              </p14:xfrm>
            </p:contentPart>
          </mc:Choice>
          <mc:Fallback xmlns="">
            <p:pic>
              <p:nvPicPr>
                <p:cNvPr id="211111" name="Freihand 211110">
                  <a:extLst>
                    <a:ext uri="{FF2B5EF4-FFF2-40B4-BE49-F238E27FC236}">
                      <a16:creationId xmlns:a16="http://schemas.microsoft.com/office/drawing/2014/main" id="{40A87A54-AE8E-BA51-86A4-5F19611B53C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937155" y="1303934"/>
                  <a:ext cx="146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1112" name="Freihand 211111">
                  <a:extLst>
                    <a:ext uri="{FF2B5EF4-FFF2-40B4-BE49-F238E27FC236}">
                      <a16:creationId xmlns:a16="http://schemas.microsoft.com/office/drawing/2014/main" id="{25C96824-55BF-FB69-BFF6-3311B862EE15}"/>
                    </a:ext>
                  </a:extLst>
                </p14:cNvPr>
                <p14:cNvContentPartPr/>
                <p14:nvPr/>
              </p14:nvContentPartPr>
              <p14:xfrm>
                <a:off x="6073235" y="1210694"/>
                <a:ext cx="89280" cy="197640"/>
              </p14:xfrm>
            </p:contentPart>
          </mc:Choice>
          <mc:Fallback xmlns="">
            <p:pic>
              <p:nvPicPr>
                <p:cNvPr id="211112" name="Freihand 211111">
                  <a:extLst>
                    <a:ext uri="{FF2B5EF4-FFF2-40B4-BE49-F238E27FC236}">
                      <a16:creationId xmlns:a16="http://schemas.microsoft.com/office/drawing/2014/main" id="{25C96824-55BF-FB69-BFF6-3311B862EE1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064595" y="1201694"/>
                  <a:ext cx="106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1113" name="Freihand 211112">
                  <a:extLst>
                    <a:ext uri="{FF2B5EF4-FFF2-40B4-BE49-F238E27FC236}">
                      <a16:creationId xmlns:a16="http://schemas.microsoft.com/office/drawing/2014/main" id="{C1B9D392-58A2-8D98-E0A6-5711BDA9F41A}"/>
                    </a:ext>
                  </a:extLst>
                </p14:cNvPr>
                <p14:cNvContentPartPr/>
                <p14:nvPr/>
              </p14:nvContentPartPr>
              <p14:xfrm>
                <a:off x="3135635" y="1878854"/>
                <a:ext cx="148680" cy="175680"/>
              </p14:xfrm>
            </p:contentPart>
          </mc:Choice>
          <mc:Fallback xmlns="">
            <p:pic>
              <p:nvPicPr>
                <p:cNvPr id="211113" name="Freihand 211112">
                  <a:extLst>
                    <a:ext uri="{FF2B5EF4-FFF2-40B4-BE49-F238E27FC236}">
                      <a16:creationId xmlns:a16="http://schemas.microsoft.com/office/drawing/2014/main" id="{C1B9D392-58A2-8D98-E0A6-5711BDA9F41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126635" y="1870214"/>
                  <a:ext cx="166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1114" name="Freihand 211113">
                  <a:extLst>
                    <a:ext uri="{FF2B5EF4-FFF2-40B4-BE49-F238E27FC236}">
                      <a16:creationId xmlns:a16="http://schemas.microsoft.com/office/drawing/2014/main" id="{0C7EFCDA-EC87-499B-2BC5-2CCF5312F2A9}"/>
                    </a:ext>
                  </a:extLst>
                </p14:cNvPr>
                <p14:cNvContentPartPr/>
                <p14:nvPr/>
              </p14:nvContentPartPr>
              <p14:xfrm>
                <a:off x="3268475" y="1798574"/>
                <a:ext cx="339480" cy="175320"/>
              </p14:xfrm>
            </p:contentPart>
          </mc:Choice>
          <mc:Fallback xmlns="">
            <p:pic>
              <p:nvPicPr>
                <p:cNvPr id="211114" name="Freihand 211113">
                  <a:extLst>
                    <a:ext uri="{FF2B5EF4-FFF2-40B4-BE49-F238E27FC236}">
                      <a16:creationId xmlns:a16="http://schemas.microsoft.com/office/drawing/2014/main" id="{0C7EFCDA-EC87-499B-2BC5-2CCF5312F2A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259475" y="1789934"/>
                  <a:ext cx="357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1115" name="Freihand 211114">
                  <a:extLst>
                    <a:ext uri="{FF2B5EF4-FFF2-40B4-BE49-F238E27FC236}">
                      <a16:creationId xmlns:a16="http://schemas.microsoft.com/office/drawing/2014/main" id="{41F05F61-8579-7A1D-9375-372A508D6A8D}"/>
                    </a:ext>
                  </a:extLst>
                </p14:cNvPr>
                <p14:cNvContentPartPr/>
                <p14:nvPr/>
              </p14:nvContentPartPr>
              <p14:xfrm>
                <a:off x="3252995" y="1854734"/>
                <a:ext cx="130320" cy="146160"/>
              </p14:xfrm>
            </p:contentPart>
          </mc:Choice>
          <mc:Fallback xmlns="">
            <p:pic>
              <p:nvPicPr>
                <p:cNvPr id="211115" name="Freihand 211114">
                  <a:extLst>
                    <a:ext uri="{FF2B5EF4-FFF2-40B4-BE49-F238E27FC236}">
                      <a16:creationId xmlns:a16="http://schemas.microsoft.com/office/drawing/2014/main" id="{41F05F61-8579-7A1D-9375-372A508D6A8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244355" y="1846094"/>
                  <a:ext cx="147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1116" name="Freihand 211115">
                  <a:extLst>
                    <a:ext uri="{FF2B5EF4-FFF2-40B4-BE49-F238E27FC236}">
                      <a16:creationId xmlns:a16="http://schemas.microsoft.com/office/drawing/2014/main" id="{E1E6A838-6FD3-8353-920B-C018165C5FAF}"/>
                    </a:ext>
                  </a:extLst>
                </p14:cNvPr>
                <p14:cNvContentPartPr/>
                <p14:nvPr/>
              </p14:nvContentPartPr>
              <p14:xfrm>
                <a:off x="3391955" y="1688414"/>
                <a:ext cx="97200" cy="337680"/>
              </p14:xfrm>
            </p:contentPart>
          </mc:Choice>
          <mc:Fallback xmlns="">
            <p:pic>
              <p:nvPicPr>
                <p:cNvPr id="211116" name="Freihand 211115">
                  <a:extLst>
                    <a:ext uri="{FF2B5EF4-FFF2-40B4-BE49-F238E27FC236}">
                      <a16:creationId xmlns:a16="http://schemas.microsoft.com/office/drawing/2014/main" id="{E1E6A838-6FD3-8353-920B-C018165C5FA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382955" y="1679414"/>
                  <a:ext cx="1148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1117" name="Freihand 211116">
                  <a:extLst>
                    <a:ext uri="{FF2B5EF4-FFF2-40B4-BE49-F238E27FC236}">
                      <a16:creationId xmlns:a16="http://schemas.microsoft.com/office/drawing/2014/main" id="{42E2FDF1-A1E9-9A8E-5369-B2B7DF568B4C}"/>
                    </a:ext>
                  </a:extLst>
                </p14:cNvPr>
                <p14:cNvContentPartPr/>
                <p14:nvPr/>
              </p14:nvContentPartPr>
              <p14:xfrm>
                <a:off x="3517235" y="1808294"/>
                <a:ext cx="138240" cy="127800"/>
              </p14:xfrm>
            </p:contentPart>
          </mc:Choice>
          <mc:Fallback xmlns="">
            <p:pic>
              <p:nvPicPr>
                <p:cNvPr id="211117" name="Freihand 211116">
                  <a:extLst>
                    <a:ext uri="{FF2B5EF4-FFF2-40B4-BE49-F238E27FC236}">
                      <a16:creationId xmlns:a16="http://schemas.microsoft.com/office/drawing/2014/main" id="{42E2FDF1-A1E9-9A8E-5369-B2B7DF568B4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508595" y="1799294"/>
                  <a:ext cx="155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1118" name="Freihand 211117">
                  <a:extLst>
                    <a:ext uri="{FF2B5EF4-FFF2-40B4-BE49-F238E27FC236}">
                      <a16:creationId xmlns:a16="http://schemas.microsoft.com/office/drawing/2014/main" id="{7A7ACA26-E195-1B39-57F6-FCF147AF479C}"/>
                    </a:ext>
                  </a:extLst>
                </p14:cNvPr>
                <p14:cNvContentPartPr/>
                <p14:nvPr/>
              </p14:nvContentPartPr>
              <p14:xfrm>
                <a:off x="3668795" y="1744574"/>
                <a:ext cx="98640" cy="196920"/>
              </p14:xfrm>
            </p:contentPart>
          </mc:Choice>
          <mc:Fallback xmlns="">
            <p:pic>
              <p:nvPicPr>
                <p:cNvPr id="211118" name="Freihand 211117">
                  <a:extLst>
                    <a:ext uri="{FF2B5EF4-FFF2-40B4-BE49-F238E27FC236}">
                      <a16:creationId xmlns:a16="http://schemas.microsoft.com/office/drawing/2014/main" id="{7A7ACA26-E195-1B39-57F6-FCF147AF479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660155" y="1735574"/>
                  <a:ext cx="116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1121" name="Freihand 211120">
                  <a:extLst>
                    <a:ext uri="{FF2B5EF4-FFF2-40B4-BE49-F238E27FC236}">
                      <a16:creationId xmlns:a16="http://schemas.microsoft.com/office/drawing/2014/main" id="{C64B1D0B-5BE7-E4D3-E5E2-5758E5EDBDCF}"/>
                    </a:ext>
                  </a:extLst>
                </p14:cNvPr>
                <p14:cNvContentPartPr/>
                <p14:nvPr/>
              </p14:nvContentPartPr>
              <p14:xfrm>
                <a:off x="3116195" y="1346054"/>
                <a:ext cx="3186000" cy="482040"/>
              </p14:xfrm>
            </p:contentPart>
          </mc:Choice>
          <mc:Fallback xmlns="">
            <p:pic>
              <p:nvPicPr>
                <p:cNvPr id="211121" name="Freihand 211120">
                  <a:extLst>
                    <a:ext uri="{FF2B5EF4-FFF2-40B4-BE49-F238E27FC236}">
                      <a16:creationId xmlns:a16="http://schemas.microsoft.com/office/drawing/2014/main" id="{C64B1D0B-5BE7-E4D3-E5E2-5758E5EDBDC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107555" y="1337414"/>
                  <a:ext cx="32036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1123" name="Freihand 211122">
                  <a:extLst>
                    <a:ext uri="{FF2B5EF4-FFF2-40B4-BE49-F238E27FC236}">
                      <a16:creationId xmlns:a16="http://schemas.microsoft.com/office/drawing/2014/main" id="{57EBDCC2-B827-0248-1E28-52C04B8BA2EC}"/>
                    </a:ext>
                  </a:extLst>
                </p14:cNvPr>
                <p14:cNvContentPartPr/>
                <p14:nvPr/>
              </p14:nvContentPartPr>
              <p14:xfrm>
                <a:off x="3918995" y="1752854"/>
                <a:ext cx="267120" cy="106560"/>
              </p14:xfrm>
            </p:contentPart>
          </mc:Choice>
          <mc:Fallback xmlns="">
            <p:pic>
              <p:nvPicPr>
                <p:cNvPr id="211123" name="Freihand 211122">
                  <a:extLst>
                    <a:ext uri="{FF2B5EF4-FFF2-40B4-BE49-F238E27FC236}">
                      <a16:creationId xmlns:a16="http://schemas.microsoft.com/office/drawing/2014/main" id="{57EBDCC2-B827-0248-1E28-52C04B8BA2E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910355" y="1744214"/>
                  <a:ext cx="284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1124" name="Freihand 211123">
                  <a:extLst>
                    <a:ext uri="{FF2B5EF4-FFF2-40B4-BE49-F238E27FC236}">
                      <a16:creationId xmlns:a16="http://schemas.microsoft.com/office/drawing/2014/main" id="{D479FA46-3881-664A-04D1-064C6D2A85A1}"/>
                    </a:ext>
                  </a:extLst>
                </p14:cNvPr>
                <p14:cNvContentPartPr/>
                <p14:nvPr/>
              </p14:nvContentPartPr>
              <p14:xfrm>
                <a:off x="4269275" y="1704254"/>
                <a:ext cx="92160" cy="135720"/>
              </p14:xfrm>
            </p:contentPart>
          </mc:Choice>
          <mc:Fallback xmlns="">
            <p:pic>
              <p:nvPicPr>
                <p:cNvPr id="211124" name="Freihand 211123">
                  <a:extLst>
                    <a:ext uri="{FF2B5EF4-FFF2-40B4-BE49-F238E27FC236}">
                      <a16:creationId xmlns:a16="http://schemas.microsoft.com/office/drawing/2014/main" id="{D479FA46-3881-664A-04D1-064C6D2A85A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260635" y="1695614"/>
                  <a:ext cx="109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1125" name="Freihand 211124">
                  <a:extLst>
                    <a:ext uri="{FF2B5EF4-FFF2-40B4-BE49-F238E27FC236}">
                      <a16:creationId xmlns:a16="http://schemas.microsoft.com/office/drawing/2014/main" id="{8B1E7E4E-9576-5650-07AF-921C218AD1D1}"/>
                    </a:ext>
                  </a:extLst>
                </p14:cNvPr>
                <p14:cNvContentPartPr/>
                <p14:nvPr/>
              </p14:nvContentPartPr>
              <p14:xfrm>
                <a:off x="4390955" y="1635854"/>
                <a:ext cx="139320" cy="184680"/>
              </p14:xfrm>
            </p:contentPart>
          </mc:Choice>
          <mc:Fallback xmlns="">
            <p:pic>
              <p:nvPicPr>
                <p:cNvPr id="211125" name="Freihand 211124">
                  <a:extLst>
                    <a:ext uri="{FF2B5EF4-FFF2-40B4-BE49-F238E27FC236}">
                      <a16:creationId xmlns:a16="http://schemas.microsoft.com/office/drawing/2014/main" id="{8B1E7E4E-9576-5650-07AF-921C218AD1D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382315" y="1626854"/>
                  <a:ext cx="156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1126" name="Freihand 211125">
                  <a:extLst>
                    <a:ext uri="{FF2B5EF4-FFF2-40B4-BE49-F238E27FC236}">
                      <a16:creationId xmlns:a16="http://schemas.microsoft.com/office/drawing/2014/main" id="{0ABEA28F-017F-D3A0-F86D-D76881BB87A2}"/>
                    </a:ext>
                  </a:extLst>
                </p14:cNvPr>
                <p14:cNvContentPartPr/>
                <p14:nvPr/>
              </p14:nvContentPartPr>
              <p14:xfrm>
                <a:off x="4460795" y="1743494"/>
                <a:ext cx="136440" cy="74880"/>
              </p14:xfrm>
            </p:contentPart>
          </mc:Choice>
          <mc:Fallback xmlns="">
            <p:pic>
              <p:nvPicPr>
                <p:cNvPr id="211126" name="Freihand 211125">
                  <a:extLst>
                    <a:ext uri="{FF2B5EF4-FFF2-40B4-BE49-F238E27FC236}">
                      <a16:creationId xmlns:a16="http://schemas.microsoft.com/office/drawing/2014/main" id="{0ABEA28F-017F-D3A0-F86D-D76881BB87A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452155" y="1734494"/>
                  <a:ext cx="154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1127" name="Freihand 211126">
                  <a:extLst>
                    <a:ext uri="{FF2B5EF4-FFF2-40B4-BE49-F238E27FC236}">
                      <a16:creationId xmlns:a16="http://schemas.microsoft.com/office/drawing/2014/main" id="{99F1B319-A65A-79FA-CB77-7FBA8CCCE64C}"/>
                    </a:ext>
                  </a:extLst>
                </p14:cNvPr>
                <p14:cNvContentPartPr/>
                <p14:nvPr/>
              </p14:nvContentPartPr>
              <p14:xfrm>
                <a:off x="4586435" y="1651334"/>
                <a:ext cx="26640" cy="12600"/>
              </p14:xfrm>
            </p:contentPart>
          </mc:Choice>
          <mc:Fallback xmlns="">
            <p:pic>
              <p:nvPicPr>
                <p:cNvPr id="211127" name="Freihand 211126">
                  <a:extLst>
                    <a:ext uri="{FF2B5EF4-FFF2-40B4-BE49-F238E27FC236}">
                      <a16:creationId xmlns:a16="http://schemas.microsoft.com/office/drawing/2014/main" id="{99F1B319-A65A-79FA-CB77-7FBA8CCCE64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577795" y="1642694"/>
                  <a:ext cx="44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1128" name="Freihand 211127">
                  <a:extLst>
                    <a:ext uri="{FF2B5EF4-FFF2-40B4-BE49-F238E27FC236}">
                      <a16:creationId xmlns:a16="http://schemas.microsoft.com/office/drawing/2014/main" id="{7E355EEC-A1EF-3C07-AF3F-846E2ED39228}"/>
                    </a:ext>
                  </a:extLst>
                </p14:cNvPr>
                <p14:cNvContentPartPr/>
                <p14:nvPr/>
              </p14:nvContentPartPr>
              <p14:xfrm>
                <a:off x="4647635" y="1729094"/>
                <a:ext cx="128520" cy="171720"/>
              </p14:xfrm>
            </p:contentPart>
          </mc:Choice>
          <mc:Fallback xmlns="">
            <p:pic>
              <p:nvPicPr>
                <p:cNvPr id="211128" name="Freihand 211127">
                  <a:extLst>
                    <a:ext uri="{FF2B5EF4-FFF2-40B4-BE49-F238E27FC236}">
                      <a16:creationId xmlns:a16="http://schemas.microsoft.com/office/drawing/2014/main" id="{7E355EEC-A1EF-3C07-AF3F-846E2ED3922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638635" y="1720454"/>
                  <a:ext cx="146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1129" name="Freihand 211128">
                  <a:extLst>
                    <a:ext uri="{FF2B5EF4-FFF2-40B4-BE49-F238E27FC236}">
                      <a16:creationId xmlns:a16="http://schemas.microsoft.com/office/drawing/2014/main" id="{25EFD74E-EDED-93CC-0E03-DE9432E2CB3B}"/>
                    </a:ext>
                  </a:extLst>
                </p14:cNvPr>
                <p14:cNvContentPartPr/>
                <p14:nvPr/>
              </p14:nvContentPartPr>
              <p14:xfrm>
                <a:off x="4925555" y="1594454"/>
                <a:ext cx="199800" cy="193320"/>
              </p14:xfrm>
            </p:contentPart>
          </mc:Choice>
          <mc:Fallback xmlns="">
            <p:pic>
              <p:nvPicPr>
                <p:cNvPr id="211129" name="Freihand 211128">
                  <a:extLst>
                    <a:ext uri="{FF2B5EF4-FFF2-40B4-BE49-F238E27FC236}">
                      <a16:creationId xmlns:a16="http://schemas.microsoft.com/office/drawing/2014/main" id="{25EFD74E-EDED-93CC-0E03-DE9432E2CB3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916555" y="1585814"/>
                  <a:ext cx="217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1130" name="Freihand 211129">
                  <a:extLst>
                    <a:ext uri="{FF2B5EF4-FFF2-40B4-BE49-F238E27FC236}">
                      <a16:creationId xmlns:a16="http://schemas.microsoft.com/office/drawing/2014/main" id="{DC78913A-F88D-D050-A7B9-C0FB6D854994}"/>
                    </a:ext>
                  </a:extLst>
                </p14:cNvPr>
                <p14:cNvContentPartPr/>
                <p14:nvPr/>
              </p14:nvContentPartPr>
              <p14:xfrm>
                <a:off x="5158835" y="1642694"/>
                <a:ext cx="54360" cy="100440"/>
              </p14:xfrm>
            </p:contentPart>
          </mc:Choice>
          <mc:Fallback xmlns="">
            <p:pic>
              <p:nvPicPr>
                <p:cNvPr id="211130" name="Freihand 211129">
                  <a:extLst>
                    <a:ext uri="{FF2B5EF4-FFF2-40B4-BE49-F238E27FC236}">
                      <a16:creationId xmlns:a16="http://schemas.microsoft.com/office/drawing/2014/main" id="{DC78913A-F88D-D050-A7B9-C0FB6D85499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150195" y="1634054"/>
                  <a:ext cx="72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1131" name="Freihand 211130">
                  <a:extLst>
                    <a:ext uri="{FF2B5EF4-FFF2-40B4-BE49-F238E27FC236}">
                      <a16:creationId xmlns:a16="http://schemas.microsoft.com/office/drawing/2014/main" id="{AC97A2B0-FB0D-60A1-DCBA-DB5FDAE36F75}"/>
                    </a:ext>
                  </a:extLst>
                </p14:cNvPr>
                <p14:cNvContentPartPr/>
                <p14:nvPr/>
              </p14:nvContentPartPr>
              <p14:xfrm>
                <a:off x="5226155" y="1637294"/>
                <a:ext cx="84960" cy="103320"/>
              </p14:xfrm>
            </p:contentPart>
          </mc:Choice>
          <mc:Fallback xmlns="">
            <p:pic>
              <p:nvPicPr>
                <p:cNvPr id="211131" name="Freihand 211130">
                  <a:extLst>
                    <a:ext uri="{FF2B5EF4-FFF2-40B4-BE49-F238E27FC236}">
                      <a16:creationId xmlns:a16="http://schemas.microsoft.com/office/drawing/2014/main" id="{AC97A2B0-FB0D-60A1-DCBA-DB5FDAE36F7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217155" y="1628294"/>
                  <a:ext cx="102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1132" name="Freihand 211131">
                  <a:extLst>
                    <a:ext uri="{FF2B5EF4-FFF2-40B4-BE49-F238E27FC236}">
                      <a16:creationId xmlns:a16="http://schemas.microsoft.com/office/drawing/2014/main" id="{CA2E58DA-E418-DF85-0433-ADE6077B1FEA}"/>
                    </a:ext>
                  </a:extLst>
                </p14:cNvPr>
                <p14:cNvContentPartPr/>
                <p14:nvPr/>
              </p14:nvContentPartPr>
              <p14:xfrm>
                <a:off x="5344955" y="1618214"/>
                <a:ext cx="59760" cy="101880"/>
              </p14:xfrm>
            </p:contentPart>
          </mc:Choice>
          <mc:Fallback xmlns="">
            <p:pic>
              <p:nvPicPr>
                <p:cNvPr id="211132" name="Freihand 211131">
                  <a:extLst>
                    <a:ext uri="{FF2B5EF4-FFF2-40B4-BE49-F238E27FC236}">
                      <a16:creationId xmlns:a16="http://schemas.microsoft.com/office/drawing/2014/main" id="{CA2E58DA-E418-DF85-0433-ADE6077B1FE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335955" y="1609574"/>
                  <a:ext cx="77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1133" name="Freihand 211132">
                  <a:extLst>
                    <a:ext uri="{FF2B5EF4-FFF2-40B4-BE49-F238E27FC236}">
                      <a16:creationId xmlns:a16="http://schemas.microsoft.com/office/drawing/2014/main" id="{8E089E94-804E-E986-38FC-3D0F65409359}"/>
                    </a:ext>
                  </a:extLst>
                </p14:cNvPr>
                <p14:cNvContentPartPr/>
                <p14:nvPr/>
              </p14:nvContentPartPr>
              <p14:xfrm>
                <a:off x="5241275" y="1613174"/>
                <a:ext cx="146520" cy="150840"/>
              </p14:xfrm>
            </p:contentPart>
          </mc:Choice>
          <mc:Fallback xmlns="">
            <p:pic>
              <p:nvPicPr>
                <p:cNvPr id="211133" name="Freihand 211132">
                  <a:extLst>
                    <a:ext uri="{FF2B5EF4-FFF2-40B4-BE49-F238E27FC236}">
                      <a16:creationId xmlns:a16="http://schemas.microsoft.com/office/drawing/2014/main" id="{8E089E94-804E-E986-38FC-3D0F6540935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232635" y="1604534"/>
                  <a:ext cx="164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1134" name="Freihand 211133">
                  <a:extLst>
                    <a:ext uri="{FF2B5EF4-FFF2-40B4-BE49-F238E27FC236}">
                      <a16:creationId xmlns:a16="http://schemas.microsoft.com/office/drawing/2014/main" id="{6C96EC7F-8D1F-370F-E1C9-AC293F94152C}"/>
                    </a:ext>
                  </a:extLst>
                </p14:cNvPr>
                <p14:cNvContentPartPr/>
                <p14:nvPr/>
              </p14:nvContentPartPr>
              <p14:xfrm>
                <a:off x="5405435" y="1620734"/>
                <a:ext cx="121680" cy="110160"/>
              </p14:xfrm>
            </p:contentPart>
          </mc:Choice>
          <mc:Fallback xmlns="">
            <p:pic>
              <p:nvPicPr>
                <p:cNvPr id="211134" name="Freihand 211133">
                  <a:extLst>
                    <a:ext uri="{FF2B5EF4-FFF2-40B4-BE49-F238E27FC236}">
                      <a16:creationId xmlns:a16="http://schemas.microsoft.com/office/drawing/2014/main" id="{6C96EC7F-8D1F-370F-E1C9-AC293F94152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396435" y="1611734"/>
                  <a:ext cx="139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11135" name="Freihand 211134">
                  <a:extLst>
                    <a:ext uri="{FF2B5EF4-FFF2-40B4-BE49-F238E27FC236}">
                      <a16:creationId xmlns:a16="http://schemas.microsoft.com/office/drawing/2014/main" id="{BC7C1E45-50F3-0ACC-CD88-74B2CEEB19F0}"/>
                    </a:ext>
                  </a:extLst>
                </p14:cNvPr>
                <p14:cNvContentPartPr/>
                <p14:nvPr/>
              </p14:nvContentPartPr>
              <p14:xfrm>
                <a:off x="5606315" y="1569254"/>
                <a:ext cx="431640" cy="208800"/>
              </p14:xfrm>
            </p:contentPart>
          </mc:Choice>
          <mc:Fallback xmlns="">
            <p:pic>
              <p:nvPicPr>
                <p:cNvPr id="211135" name="Freihand 211134">
                  <a:extLst>
                    <a:ext uri="{FF2B5EF4-FFF2-40B4-BE49-F238E27FC236}">
                      <a16:creationId xmlns:a16="http://schemas.microsoft.com/office/drawing/2014/main" id="{BC7C1E45-50F3-0ACC-CD88-74B2CEEB19F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597675" y="1560614"/>
                  <a:ext cx="449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11137" name="Freihand 211136">
                  <a:extLst>
                    <a:ext uri="{FF2B5EF4-FFF2-40B4-BE49-F238E27FC236}">
                      <a16:creationId xmlns:a16="http://schemas.microsoft.com/office/drawing/2014/main" id="{6A10B2AB-5F3F-1308-9C32-BE106F0ED9E7}"/>
                    </a:ext>
                  </a:extLst>
                </p14:cNvPr>
                <p14:cNvContentPartPr/>
                <p14:nvPr/>
              </p14:nvContentPartPr>
              <p14:xfrm>
                <a:off x="6107795" y="1609574"/>
                <a:ext cx="96840" cy="153360"/>
              </p14:xfrm>
            </p:contentPart>
          </mc:Choice>
          <mc:Fallback xmlns="">
            <p:pic>
              <p:nvPicPr>
                <p:cNvPr id="211137" name="Freihand 211136">
                  <a:extLst>
                    <a:ext uri="{FF2B5EF4-FFF2-40B4-BE49-F238E27FC236}">
                      <a16:creationId xmlns:a16="http://schemas.microsoft.com/office/drawing/2014/main" id="{6A10B2AB-5F3F-1308-9C32-BE106F0ED9E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099155" y="1600934"/>
                  <a:ext cx="114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11139" name="Freihand 211138">
                  <a:extLst>
                    <a:ext uri="{FF2B5EF4-FFF2-40B4-BE49-F238E27FC236}">
                      <a16:creationId xmlns:a16="http://schemas.microsoft.com/office/drawing/2014/main" id="{DC0BE369-E2C1-72C4-3CEC-16916A885E93}"/>
                    </a:ext>
                  </a:extLst>
                </p14:cNvPr>
                <p14:cNvContentPartPr/>
                <p14:nvPr/>
              </p14:nvContentPartPr>
              <p14:xfrm>
                <a:off x="6306875" y="1550894"/>
                <a:ext cx="217440" cy="291240"/>
              </p14:xfrm>
            </p:contentPart>
          </mc:Choice>
          <mc:Fallback xmlns="">
            <p:pic>
              <p:nvPicPr>
                <p:cNvPr id="211139" name="Freihand 211138">
                  <a:extLst>
                    <a:ext uri="{FF2B5EF4-FFF2-40B4-BE49-F238E27FC236}">
                      <a16:creationId xmlns:a16="http://schemas.microsoft.com/office/drawing/2014/main" id="{DC0BE369-E2C1-72C4-3CEC-16916A885E9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297875" y="1541894"/>
                  <a:ext cx="235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11140" name="Freihand 211139">
                  <a:extLst>
                    <a:ext uri="{FF2B5EF4-FFF2-40B4-BE49-F238E27FC236}">
                      <a16:creationId xmlns:a16="http://schemas.microsoft.com/office/drawing/2014/main" id="{D0D6A138-0C43-B62A-16B9-739B0C2FA640}"/>
                    </a:ext>
                  </a:extLst>
                </p14:cNvPr>
                <p14:cNvContentPartPr/>
                <p14:nvPr/>
              </p14:nvContentPartPr>
              <p14:xfrm>
                <a:off x="6418835" y="1421654"/>
                <a:ext cx="7920" cy="16200"/>
              </p14:xfrm>
            </p:contentPart>
          </mc:Choice>
          <mc:Fallback xmlns="">
            <p:pic>
              <p:nvPicPr>
                <p:cNvPr id="211140" name="Freihand 211139">
                  <a:extLst>
                    <a:ext uri="{FF2B5EF4-FFF2-40B4-BE49-F238E27FC236}">
                      <a16:creationId xmlns:a16="http://schemas.microsoft.com/office/drawing/2014/main" id="{D0D6A138-0C43-B62A-16B9-739B0C2FA64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409835" y="1413014"/>
                  <a:ext cx="25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11141" name="Freihand 211140">
                  <a:extLst>
                    <a:ext uri="{FF2B5EF4-FFF2-40B4-BE49-F238E27FC236}">
                      <a16:creationId xmlns:a16="http://schemas.microsoft.com/office/drawing/2014/main" id="{FDB80DF5-15EB-C093-71E1-E1124656CD12}"/>
                    </a:ext>
                  </a:extLst>
                </p14:cNvPr>
                <p14:cNvContentPartPr/>
                <p14:nvPr/>
              </p14:nvContentPartPr>
              <p14:xfrm>
                <a:off x="5578595" y="1861214"/>
                <a:ext cx="171360" cy="145440"/>
              </p14:xfrm>
            </p:contentPart>
          </mc:Choice>
          <mc:Fallback xmlns="">
            <p:pic>
              <p:nvPicPr>
                <p:cNvPr id="211141" name="Freihand 211140">
                  <a:extLst>
                    <a:ext uri="{FF2B5EF4-FFF2-40B4-BE49-F238E27FC236}">
                      <a16:creationId xmlns:a16="http://schemas.microsoft.com/office/drawing/2014/main" id="{FDB80DF5-15EB-C093-71E1-E1124656CD1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569955" y="1852574"/>
                  <a:ext cx="189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11142" name="Freihand 211141">
                  <a:extLst>
                    <a:ext uri="{FF2B5EF4-FFF2-40B4-BE49-F238E27FC236}">
                      <a16:creationId xmlns:a16="http://schemas.microsoft.com/office/drawing/2014/main" id="{D6F200EF-43AC-680B-489A-44164BCA308B}"/>
                    </a:ext>
                  </a:extLst>
                </p14:cNvPr>
                <p14:cNvContentPartPr/>
                <p14:nvPr/>
              </p14:nvContentPartPr>
              <p14:xfrm>
                <a:off x="5686235" y="1790294"/>
                <a:ext cx="21240" cy="12600"/>
              </p14:xfrm>
            </p:contentPart>
          </mc:Choice>
          <mc:Fallback xmlns="">
            <p:pic>
              <p:nvPicPr>
                <p:cNvPr id="211142" name="Freihand 211141">
                  <a:extLst>
                    <a:ext uri="{FF2B5EF4-FFF2-40B4-BE49-F238E27FC236}">
                      <a16:creationId xmlns:a16="http://schemas.microsoft.com/office/drawing/2014/main" id="{D6F200EF-43AC-680B-489A-44164BCA308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677595" y="1781294"/>
                  <a:ext cx="38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11144" name="Freihand 211143">
                  <a:extLst>
                    <a:ext uri="{FF2B5EF4-FFF2-40B4-BE49-F238E27FC236}">
                      <a16:creationId xmlns:a16="http://schemas.microsoft.com/office/drawing/2014/main" id="{0594E811-2AD6-D6A7-FC9D-62930F49468D}"/>
                    </a:ext>
                  </a:extLst>
                </p14:cNvPr>
                <p14:cNvContentPartPr/>
                <p14:nvPr/>
              </p14:nvContentPartPr>
              <p14:xfrm>
                <a:off x="5802155" y="1766534"/>
                <a:ext cx="259560" cy="189360"/>
              </p14:xfrm>
            </p:contentPart>
          </mc:Choice>
          <mc:Fallback xmlns="">
            <p:pic>
              <p:nvPicPr>
                <p:cNvPr id="211144" name="Freihand 211143">
                  <a:extLst>
                    <a:ext uri="{FF2B5EF4-FFF2-40B4-BE49-F238E27FC236}">
                      <a16:creationId xmlns:a16="http://schemas.microsoft.com/office/drawing/2014/main" id="{0594E811-2AD6-D6A7-FC9D-62930F49468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793515" y="1757894"/>
                  <a:ext cx="277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11145" name="Freihand 211144">
                  <a:extLst>
                    <a:ext uri="{FF2B5EF4-FFF2-40B4-BE49-F238E27FC236}">
                      <a16:creationId xmlns:a16="http://schemas.microsoft.com/office/drawing/2014/main" id="{CB9565D0-6111-96B1-F6A0-913D3553A94F}"/>
                    </a:ext>
                  </a:extLst>
                </p14:cNvPr>
                <p14:cNvContentPartPr/>
                <p14:nvPr/>
              </p14:nvContentPartPr>
              <p14:xfrm>
                <a:off x="6076835" y="1839254"/>
                <a:ext cx="64440" cy="87480"/>
              </p14:xfrm>
            </p:contentPart>
          </mc:Choice>
          <mc:Fallback xmlns="">
            <p:pic>
              <p:nvPicPr>
                <p:cNvPr id="211145" name="Freihand 211144">
                  <a:extLst>
                    <a:ext uri="{FF2B5EF4-FFF2-40B4-BE49-F238E27FC236}">
                      <a16:creationId xmlns:a16="http://schemas.microsoft.com/office/drawing/2014/main" id="{CB9565D0-6111-96B1-F6A0-913D3553A94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068195" y="1830614"/>
                  <a:ext cx="82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11146" name="Freihand 211145">
                  <a:extLst>
                    <a:ext uri="{FF2B5EF4-FFF2-40B4-BE49-F238E27FC236}">
                      <a16:creationId xmlns:a16="http://schemas.microsoft.com/office/drawing/2014/main" id="{9985A352-1D87-215E-96DA-EFEDEF7F1C0E}"/>
                    </a:ext>
                  </a:extLst>
                </p14:cNvPr>
                <p14:cNvContentPartPr/>
                <p14:nvPr/>
              </p14:nvContentPartPr>
              <p14:xfrm>
                <a:off x="6153875" y="1797494"/>
                <a:ext cx="75960" cy="134640"/>
              </p14:xfrm>
            </p:contentPart>
          </mc:Choice>
          <mc:Fallback xmlns="">
            <p:pic>
              <p:nvPicPr>
                <p:cNvPr id="211146" name="Freihand 211145">
                  <a:extLst>
                    <a:ext uri="{FF2B5EF4-FFF2-40B4-BE49-F238E27FC236}">
                      <a16:creationId xmlns:a16="http://schemas.microsoft.com/office/drawing/2014/main" id="{9985A352-1D87-215E-96DA-EFEDEF7F1C0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145235" y="1788494"/>
                  <a:ext cx="93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11147" name="Freihand 211146">
                  <a:extLst>
                    <a:ext uri="{FF2B5EF4-FFF2-40B4-BE49-F238E27FC236}">
                      <a16:creationId xmlns:a16="http://schemas.microsoft.com/office/drawing/2014/main" id="{F5CA8784-497B-5A9D-466F-C7B005B5C8F6}"/>
                    </a:ext>
                  </a:extLst>
                </p14:cNvPr>
                <p14:cNvContentPartPr/>
                <p14:nvPr/>
              </p14:nvContentPartPr>
              <p14:xfrm>
                <a:off x="6330995" y="1737734"/>
                <a:ext cx="444600" cy="211320"/>
              </p14:xfrm>
            </p:contentPart>
          </mc:Choice>
          <mc:Fallback xmlns="">
            <p:pic>
              <p:nvPicPr>
                <p:cNvPr id="211147" name="Freihand 211146">
                  <a:extLst>
                    <a:ext uri="{FF2B5EF4-FFF2-40B4-BE49-F238E27FC236}">
                      <a16:creationId xmlns:a16="http://schemas.microsoft.com/office/drawing/2014/main" id="{F5CA8784-497B-5A9D-466F-C7B005B5C8F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322355" y="1729094"/>
                  <a:ext cx="462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11148" name="Freihand 211147">
                  <a:extLst>
                    <a:ext uri="{FF2B5EF4-FFF2-40B4-BE49-F238E27FC236}">
                      <a16:creationId xmlns:a16="http://schemas.microsoft.com/office/drawing/2014/main" id="{714B3EDA-60E4-A1FD-7C90-98D059A930DA}"/>
                    </a:ext>
                  </a:extLst>
                </p14:cNvPr>
                <p14:cNvContentPartPr/>
                <p14:nvPr/>
              </p14:nvContentPartPr>
              <p14:xfrm>
                <a:off x="6811955" y="1755734"/>
                <a:ext cx="63720" cy="92520"/>
              </p14:xfrm>
            </p:contentPart>
          </mc:Choice>
          <mc:Fallback xmlns="">
            <p:pic>
              <p:nvPicPr>
                <p:cNvPr id="211148" name="Freihand 211147">
                  <a:extLst>
                    <a:ext uri="{FF2B5EF4-FFF2-40B4-BE49-F238E27FC236}">
                      <a16:creationId xmlns:a16="http://schemas.microsoft.com/office/drawing/2014/main" id="{714B3EDA-60E4-A1FD-7C90-98D059A930D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803315" y="1746734"/>
                  <a:ext cx="81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11149" name="Freihand 211148">
                  <a:extLst>
                    <a:ext uri="{FF2B5EF4-FFF2-40B4-BE49-F238E27FC236}">
                      <a16:creationId xmlns:a16="http://schemas.microsoft.com/office/drawing/2014/main" id="{8D045512-5475-F8BE-DCAE-5BC0E0E2DD3A}"/>
                    </a:ext>
                  </a:extLst>
                </p14:cNvPr>
                <p14:cNvContentPartPr/>
                <p14:nvPr/>
              </p14:nvContentPartPr>
              <p14:xfrm>
                <a:off x="6901595" y="1634774"/>
                <a:ext cx="211320" cy="175320"/>
              </p14:xfrm>
            </p:contentPart>
          </mc:Choice>
          <mc:Fallback xmlns="">
            <p:pic>
              <p:nvPicPr>
                <p:cNvPr id="211149" name="Freihand 211148">
                  <a:extLst>
                    <a:ext uri="{FF2B5EF4-FFF2-40B4-BE49-F238E27FC236}">
                      <a16:creationId xmlns:a16="http://schemas.microsoft.com/office/drawing/2014/main" id="{8D045512-5475-F8BE-DCAE-5BC0E0E2DD3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892955" y="1625774"/>
                  <a:ext cx="228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11150" name="Freihand 211149">
                  <a:extLst>
                    <a:ext uri="{FF2B5EF4-FFF2-40B4-BE49-F238E27FC236}">
                      <a16:creationId xmlns:a16="http://schemas.microsoft.com/office/drawing/2014/main" id="{5AD11A61-04BB-190C-1E77-7E029AAB43DA}"/>
                    </a:ext>
                  </a:extLst>
                </p14:cNvPr>
                <p14:cNvContentPartPr/>
                <p14:nvPr/>
              </p14:nvContentPartPr>
              <p14:xfrm>
                <a:off x="7263395" y="1586894"/>
                <a:ext cx="37440" cy="175680"/>
              </p14:xfrm>
            </p:contentPart>
          </mc:Choice>
          <mc:Fallback xmlns="">
            <p:pic>
              <p:nvPicPr>
                <p:cNvPr id="211150" name="Freihand 211149">
                  <a:extLst>
                    <a:ext uri="{FF2B5EF4-FFF2-40B4-BE49-F238E27FC236}">
                      <a16:creationId xmlns:a16="http://schemas.microsoft.com/office/drawing/2014/main" id="{5AD11A61-04BB-190C-1E77-7E029AAB43D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54755" y="1578254"/>
                  <a:ext cx="55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11151" name="Freihand 211150">
                  <a:extLst>
                    <a:ext uri="{FF2B5EF4-FFF2-40B4-BE49-F238E27FC236}">
                      <a16:creationId xmlns:a16="http://schemas.microsoft.com/office/drawing/2014/main" id="{A456E188-C79F-59BE-F79D-80C7B1F3D1D0}"/>
                    </a:ext>
                  </a:extLst>
                </p14:cNvPr>
                <p14:cNvContentPartPr/>
                <p14:nvPr/>
              </p14:nvContentPartPr>
              <p14:xfrm>
                <a:off x="7357715" y="1560974"/>
                <a:ext cx="143280" cy="173880"/>
              </p14:xfrm>
            </p:contentPart>
          </mc:Choice>
          <mc:Fallback xmlns="">
            <p:pic>
              <p:nvPicPr>
                <p:cNvPr id="211151" name="Freihand 211150">
                  <a:extLst>
                    <a:ext uri="{FF2B5EF4-FFF2-40B4-BE49-F238E27FC236}">
                      <a16:creationId xmlns:a16="http://schemas.microsoft.com/office/drawing/2014/main" id="{A456E188-C79F-59BE-F79D-80C7B1F3D1D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348715" y="1551974"/>
                  <a:ext cx="160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11152" name="Freihand 211151">
                  <a:extLst>
                    <a:ext uri="{FF2B5EF4-FFF2-40B4-BE49-F238E27FC236}">
                      <a16:creationId xmlns:a16="http://schemas.microsoft.com/office/drawing/2014/main" id="{4DE2007A-4A84-34BA-6AB8-EB4C9D7441EE}"/>
                    </a:ext>
                  </a:extLst>
                </p14:cNvPr>
                <p14:cNvContentPartPr/>
                <p14:nvPr/>
              </p14:nvContentPartPr>
              <p14:xfrm>
                <a:off x="7524035" y="1420934"/>
                <a:ext cx="177480" cy="245520"/>
              </p14:xfrm>
            </p:contentPart>
          </mc:Choice>
          <mc:Fallback xmlns="">
            <p:pic>
              <p:nvPicPr>
                <p:cNvPr id="211152" name="Freihand 211151">
                  <a:extLst>
                    <a:ext uri="{FF2B5EF4-FFF2-40B4-BE49-F238E27FC236}">
                      <a16:creationId xmlns:a16="http://schemas.microsoft.com/office/drawing/2014/main" id="{4DE2007A-4A84-34BA-6AB8-EB4C9D7441E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515395" y="1412294"/>
                  <a:ext cx="195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11153" name="Freihand 211152">
                  <a:extLst>
                    <a:ext uri="{FF2B5EF4-FFF2-40B4-BE49-F238E27FC236}">
                      <a16:creationId xmlns:a16="http://schemas.microsoft.com/office/drawing/2014/main" id="{3B50BB2A-01C6-7D73-E934-579D552873BA}"/>
                    </a:ext>
                  </a:extLst>
                </p14:cNvPr>
                <p14:cNvContentPartPr/>
                <p14:nvPr/>
              </p14:nvContentPartPr>
              <p14:xfrm>
                <a:off x="7632035" y="1594094"/>
                <a:ext cx="105840" cy="102960"/>
              </p14:xfrm>
            </p:contentPart>
          </mc:Choice>
          <mc:Fallback xmlns="">
            <p:pic>
              <p:nvPicPr>
                <p:cNvPr id="211153" name="Freihand 211152">
                  <a:extLst>
                    <a:ext uri="{FF2B5EF4-FFF2-40B4-BE49-F238E27FC236}">
                      <a16:creationId xmlns:a16="http://schemas.microsoft.com/office/drawing/2014/main" id="{3B50BB2A-01C6-7D73-E934-579D552873B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623395" y="1585454"/>
                  <a:ext cx="123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11154" name="Freihand 211153">
                  <a:extLst>
                    <a:ext uri="{FF2B5EF4-FFF2-40B4-BE49-F238E27FC236}">
                      <a16:creationId xmlns:a16="http://schemas.microsoft.com/office/drawing/2014/main" id="{BB9F4CBA-015D-FBAB-8616-4D8188A04E44}"/>
                    </a:ext>
                  </a:extLst>
                </p14:cNvPr>
                <p14:cNvContentPartPr/>
                <p14:nvPr/>
              </p14:nvContentPartPr>
              <p14:xfrm>
                <a:off x="6565715" y="1310414"/>
                <a:ext cx="1405440" cy="770040"/>
              </p14:xfrm>
            </p:contentPart>
          </mc:Choice>
          <mc:Fallback xmlns="">
            <p:pic>
              <p:nvPicPr>
                <p:cNvPr id="211154" name="Freihand 211153">
                  <a:extLst>
                    <a:ext uri="{FF2B5EF4-FFF2-40B4-BE49-F238E27FC236}">
                      <a16:creationId xmlns:a16="http://schemas.microsoft.com/office/drawing/2014/main" id="{BB9F4CBA-015D-FBAB-8616-4D8188A04E4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557075" y="1301414"/>
                  <a:ext cx="1423080" cy="78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C516484-28E6-1DD6-39BB-CFA2EFA6C906}"/>
                    </a:ext>
                  </a:extLst>
                </p14:cNvPr>
                <p14:cNvContentPartPr/>
                <p14:nvPr/>
              </p14:nvContentPartPr>
              <p14:xfrm>
                <a:off x="244115" y="3561501"/>
                <a:ext cx="100440" cy="196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C516484-28E6-1DD6-39BB-CFA2EFA6C90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35115" y="3552861"/>
                  <a:ext cx="118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7C8BB1E-21D6-6393-B163-9190B1101811}"/>
                    </a:ext>
                  </a:extLst>
                </p14:cNvPr>
                <p14:cNvContentPartPr/>
                <p14:nvPr/>
              </p14:nvContentPartPr>
              <p14:xfrm>
                <a:off x="451835" y="3543141"/>
                <a:ext cx="115920" cy="177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7C8BB1E-21D6-6393-B163-9190B110181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43195" y="3534141"/>
                  <a:ext cx="133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1626D41-A433-AC1F-DE19-F8E34C19C6D7}"/>
                    </a:ext>
                  </a:extLst>
                </p14:cNvPr>
                <p14:cNvContentPartPr/>
                <p14:nvPr/>
              </p14:nvContentPartPr>
              <p14:xfrm>
                <a:off x="423395" y="3640341"/>
                <a:ext cx="136080" cy="28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1626D41-A433-AC1F-DE19-F8E34C19C6D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14395" y="3631701"/>
                  <a:ext cx="153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839061E-6AF9-7660-93C4-925C57E860ED}"/>
                    </a:ext>
                  </a:extLst>
                </p14:cNvPr>
                <p14:cNvContentPartPr/>
                <p14:nvPr/>
              </p14:nvContentPartPr>
              <p14:xfrm>
                <a:off x="607355" y="3499941"/>
                <a:ext cx="117360" cy="264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839061E-6AF9-7660-93C4-925C57E860E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98355" y="3490941"/>
                  <a:ext cx="135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6C669BD-365A-DD99-345C-6261F6682B16}"/>
                    </a:ext>
                  </a:extLst>
                </p14:cNvPr>
                <p14:cNvContentPartPr/>
                <p14:nvPr/>
              </p14:nvContentPartPr>
              <p14:xfrm>
                <a:off x="759275" y="3537741"/>
                <a:ext cx="158400" cy="161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6C669BD-365A-DD99-345C-6261F6682B1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50275" y="3528741"/>
                  <a:ext cx="176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695FA2A-5C3C-CC6E-DC06-03EEE6B57EE8}"/>
                    </a:ext>
                  </a:extLst>
                </p14:cNvPr>
                <p14:cNvContentPartPr/>
                <p14:nvPr/>
              </p14:nvContentPartPr>
              <p14:xfrm>
                <a:off x="982115" y="3546381"/>
                <a:ext cx="154080" cy="151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695FA2A-5C3C-CC6E-DC06-03EEE6B57EE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73115" y="3537381"/>
                  <a:ext cx="171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524DFD3-D918-D5C8-7101-4E86F3BDDF56}"/>
                    </a:ext>
                  </a:extLst>
                </p14:cNvPr>
                <p14:cNvContentPartPr/>
                <p14:nvPr/>
              </p14:nvContentPartPr>
              <p14:xfrm>
                <a:off x="1259675" y="3513621"/>
                <a:ext cx="108360" cy="191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524DFD3-D918-D5C8-7101-4E86F3BDDF5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251035" y="3504621"/>
                  <a:ext cx="126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7F144ED-9D00-D135-A372-32DFB43B1CDF}"/>
                    </a:ext>
                  </a:extLst>
                </p14:cNvPr>
                <p14:cNvContentPartPr/>
                <p14:nvPr/>
              </p14:nvContentPartPr>
              <p14:xfrm>
                <a:off x="1524275" y="3561501"/>
                <a:ext cx="74160" cy="1321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7F144ED-9D00-D135-A372-32DFB43B1CD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515275" y="3552861"/>
                  <a:ext cx="91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1958272-53DE-1E31-91A9-40E3730B6519}"/>
                    </a:ext>
                  </a:extLst>
                </p14:cNvPr>
                <p14:cNvContentPartPr/>
                <p14:nvPr/>
              </p14:nvContentPartPr>
              <p14:xfrm>
                <a:off x="1447595" y="3494181"/>
                <a:ext cx="83880" cy="50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1958272-53DE-1E31-91A9-40E3730B651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438595" y="3485181"/>
                  <a:ext cx="101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791EE26-AACE-7462-7547-687834778636}"/>
                    </a:ext>
                  </a:extLst>
                </p14:cNvPr>
                <p14:cNvContentPartPr/>
                <p14:nvPr/>
              </p14:nvContentPartPr>
              <p14:xfrm>
                <a:off x="1610675" y="3625941"/>
                <a:ext cx="129960" cy="98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791EE26-AACE-7462-7547-68783477863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602035" y="3616941"/>
                  <a:ext cx="147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FCC8DCF-563D-C73E-BA79-475BF667764B}"/>
                    </a:ext>
                  </a:extLst>
                </p14:cNvPr>
                <p14:cNvContentPartPr/>
                <p14:nvPr/>
              </p14:nvContentPartPr>
              <p14:xfrm>
                <a:off x="1664315" y="3447021"/>
                <a:ext cx="204120" cy="4222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FCC8DCF-563D-C73E-BA79-475BF667764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655315" y="3438381"/>
                  <a:ext cx="2217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10970" name="Freihand 210969">
                  <a:extLst>
                    <a:ext uri="{FF2B5EF4-FFF2-40B4-BE49-F238E27FC236}">
                      <a16:creationId xmlns:a16="http://schemas.microsoft.com/office/drawing/2014/main" id="{58EFF1B8-AC4A-DAE9-7546-7878D1B997BB}"/>
                    </a:ext>
                  </a:extLst>
                </p14:cNvPr>
                <p14:cNvContentPartPr/>
                <p14:nvPr/>
              </p14:nvContentPartPr>
              <p14:xfrm>
                <a:off x="1913435" y="3364221"/>
                <a:ext cx="128520" cy="407160"/>
              </p14:xfrm>
            </p:contentPart>
          </mc:Choice>
          <mc:Fallback xmlns="">
            <p:pic>
              <p:nvPicPr>
                <p:cNvPr id="210970" name="Freihand 210969">
                  <a:extLst>
                    <a:ext uri="{FF2B5EF4-FFF2-40B4-BE49-F238E27FC236}">
                      <a16:creationId xmlns:a16="http://schemas.microsoft.com/office/drawing/2014/main" id="{58EFF1B8-AC4A-DAE9-7546-7878D1B997B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904435" y="3355221"/>
                  <a:ext cx="1461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10972" name="Freihand 210971">
                  <a:extLst>
                    <a:ext uri="{FF2B5EF4-FFF2-40B4-BE49-F238E27FC236}">
                      <a16:creationId xmlns:a16="http://schemas.microsoft.com/office/drawing/2014/main" id="{BFCA3FA5-8F04-B4E8-9367-4EBA5A92CD0D}"/>
                    </a:ext>
                  </a:extLst>
                </p14:cNvPr>
                <p14:cNvContentPartPr/>
                <p14:nvPr/>
              </p14:nvContentPartPr>
              <p14:xfrm>
                <a:off x="2042675" y="3477621"/>
                <a:ext cx="168480" cy="156960"/>
              </p14:xfrm>
            </p:contentPart>
          </mc:Choice>
          <mc:Fallback xmlns="">
            <p:pic>
              <p:nvPicPr>
                <p:cNvPr id="210972" name="Freihand 210971">
                  <a:extLst>
                    <a:ext uri="{FF2B5EF4-FFF2-40B4-BE49-F238E27FC236}">
                      <a16:creationId xmlns:a16="http://schemas.microsoft.com/office/drawing/2014/main" id="{BFCA3FA5-8F04-B4E8-9367-4EBA5A92CD0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033675" y="3468981"/>
                  <a:ext cx="186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10973" name="Freihand 210972">
                  <a:extLst>
                    <a:ext uri="{FF2B5EF4-FFF2-40B4-BE49-F238E27FC236}">
                      <a16:creationId xmlns:a16="http://schemas.microsoft.com/office/drawing/2014/main" id="{4A2B8BA3-89B7-4967-2FB2-1FAECCF5F1DE}"/>
                    </a:ext>
                  </a:extLst>
                </p14:cNvPr>
                <p14:cNvContentPartPr/>
                <p14:nvPr/>
              </p14:nvContentPartPr>
              <p14:xfrm>
                <a:off x="2269115" y="3491661"/>
                <a:ext cx="173520" cy="145800"/>
              </p14:xfrm>
            </p:contentPart>
          </mc:Choice>
          <mc:Fallback xmlns="">
            <p:pic>
              <p:nvPicPr>
                <p:cNvPr id="210973" name="Freihand 210972">
                  <a:extLst>
                    <a:ext uri="{FF2B5EF4-FFF2-40B4-BE49-F238E27FC236}">
                      <a16:creationId xmlns:a16="http://schemas.microsoft.com/office/drawing/2014/main" id="{4A2B8BA3-89B7-4967-2FB2-1FAECCF5F1D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260475" y="3483021"/>
                  <a:ext cx="191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10974" name="Freihand 210973">
                  <a:extLst>
                    <a:ext uri="{FF2B5EF4-FFF2-40B4-BE49-F238E27FC236}">
                      <a16:creationId xmlns:a16="http://schemas.microsoft.com/office/drawing/2014/main" id="{36ECC869-722F-E08D-91DC-741C216C3C90}"/>
                    </a:ext>
                  </a:extLst>
                </p14:cNvPr>
                <p14:cNvContentPartPr/>
                <p14:nvPr/>
              </p14:nvContentPartPr>
              <p14:xfrm>
                <a:off x="2479355" y="3352701"/>
                <a:ext cx="96120" cy="240120"/>
              </p14:xfrm>
            </p:contentPart>
          </mc:Choice>
          <mc:Fallback xmlns="">
            <p:pic>
              <p:nvPicPr>
                <p:cNvPr id="210974" name="Freihand 210973">
                  <a:extLst>
                    <a:ext uri="{FF2B5EF4-FFF2-40B4-BE49-F238E27FC236}">
                      <a16:creationId xmlns:a16="http://schemas.microsoft.com/office/drawing/2014/main" id="{36ECC869-722F-E08D-91DC-741C216C3C9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470355" y="3344061"/>
                  <a:ext cx="113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10975" name="Freihand 210974">
                  <a:extLst>
                    <a:ext uri="{FF2B5EF4-FFF2-40B4-BE49-F238E27FC236}">
                      <a16:creationId xmlns:a16="http://schemas.microsoft.com/office/drawing/2014/main" id="{BBD0BEAE-CACC-C337-AE65-324592603F10}"/>
                    </a:ext>
                  </a:extLst>
                </p14:cNvPr>
                <p14:cNvContentPartPr/>
                <p14:nvPr/>
              </p14:nvContentPartPr>
              <p14:xfrm>
                <a:off x="2554595" y="3573381"/>
                <a:ext cx="125280" cy="137880"/>
              </p14:xfrm>
            </p:contentPart>
          </mc:Choice>
          <mc:Fallback xmlns="">
            <p:pic>
              <p:nvPicPr>
                <p:cNvPr id="210975" name="Freihand 210974">
                  <a:extLst>
                    <a:ext uri="{FF2B5EF4-FFF2-40B4-BE49-F238E27FC236}">
                      <a16:creationId xmlns:a16="http://schemas.microsoft.com/office/drawing/2014/main" id="{BBD0BEAE-CACC-C337-AE65-324592603F1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545955" y="3564381"/>
                  <a:ext cx="142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10976" name="Freihand 210975">
                  <a:extLst>
                    <a:ext uri="{FF2B5EF4-FFF2-40B4-BE49-F238E27FC236}">
                      <a16:creationId xmlns:a16="http://schemas.microsoft.com/office/drawing/2014/main" id="{22416566-F1D9-20DA-6CC7-3F0F8BD119AB}"/>
                    </a:ext>
                  </a:extLst>
                </p14:cNvPr>
                <p14:cNvContentPartPr/>
                <p14:nvPr/>
              </p14:nvContentPartPr>
              <p14:xfrm>
                <a:off x="2705795" y="3390141"/>
                <a:ext cx="147600" cy="132480"/>
              </p14:xfrm>
            </p:contentPart>
          </mc:Choice>
          <mc:Fallback xmlns="">
            <p:pic>
              <p:nvPicPr>
                <p:cNvPr id="210976" name="Freihand 210975">
                  <a:extLst>
                    <a:ext uri="{FF2B5EF4-FFF2-40B4-BE49-F238E27FC236}">
                      <a16:creationId xmlns:a16="http://schemas.microsoft.com/office/drawing/2014/main" id="{22416566-F1D9-20DA-6CC7-3F0F8BD119A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696795" y="3381501"/>
                  <a:ext cx="165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10977" name="Freihand 210976">
                  <a:extLst>
                    <a:ext uri="{FF2B5EF4-FFF2-40B4-BE49-F238E27FC236}">
                      <a16:creationId xmlns:a16="http://schemas.microsoft.com/office/drawing/2014/main" id="{9A15F089-9198-3091-15C3-2CB383971892}"/>
                    </a:ext>
                  </a:extLst>
                </p14:cNvPr>
                <p14:cNvContentPartPr/>
                <p14:nvPr/>
              </p14:nvContentPartPr>
              <p14:xfrm>
                <a:off x="2702555" y="3313101"/>
                <a:ext cx="267840" cy="612000"/>
              </p14:xfrm>
            </p:contentPart>
          </mc:Choice>
          <mc:Fallback xmlns="">
            <p:pic>
              <p:nvPicPr>
                <p:cNvPr id="210977" name="Freihand 210976">
                  <a:extLst>
                    <a:ext uri="{FF2B5EF4-FFF2-40B4-BE49-F238E27FC236}">
                      <a16:creationId xmlns:a16="http://schemas.microsoft.com/office/drawing/2014/main" id="{9A15F089-9198-3091-15C3-2CB38397189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693555" y="3304461"/>
                  <a:ext cx="2854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11028" name="Freihand 211027">
                  <a:extLst>
                    <a:ext uri="{FF2B5EF4-FFF2-40B4-BE49-F238E27FC236}">
                      <a16:creationId xmlns:a16="http://schemas.microsoft.com/office/drawing/2014/main" id="{9A6EF7A8-4C36-9EA4-7816-12D6173861A2}"/>
                    </a:ext>
                  </a:extLst>
                </p14:cNvPr>
                <p14:cNvContentPartPr/>
                <p14:nvPr/>
              </p14:nvContentPartPr>
              <p14:xfrm>
                <a:off x="2480075" y="3470421"/>
                <a:ext cx="30240" cy="110520"/>
              </p14:xfrm>
            </p:contentPart>
          </mc:Choice>
          <mc:Fallback xmlns="">
            <p:pic>
              <p:nvPicPr>
                <p:cNvPr id="211028" name="Freihand 211027">
                  <a:extLst>
                    <a:ext uri="{FF2B5EF4-FFF2-40B4-BE49-F238E27FC236}">
                      <a16:creationId xmlns:a16="http://schemas.microsoft.com/office/drawing/2014/main" id="{9A6EF7A8-4C36-9EA4-7816-12D6173861A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471435" y="3461781"/>
                  <a:ext cx="47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11029" name="Freihand 211028">
                  <a:extLst>
                    <a:ext uri="{FF2B5EF4-FFF2-40B4-BE49-F238E27FC236}">
                      <a16:creationId xmlns:a16="http://schemas.microsoft.com/office/drawing/2014/main" id="{180EBF0C-FAE2-7C92-AC86-9A1E59B5B01E}"/>
                    </a:ext>
                  </a:extLst>
                </p14:cNvPr>
                <p14:cNvContentPartPr/>
                <p14:nvPr/>
              </p14:nvContentPartPr>
              <p14:xfrm>
                <a:off x="2503835" y="3354141"/>
                <a:ext cx="28440" cy="46800"/>
              </p14:xfrm>
            </p:contentPart>
          </mc:Choice>
          <mc:Fallback xmlns="">
            <p:pic>
              <p:nvPicPr>
                <p:cNvPr id="211029" name="Freihand 211028">
                  <a:extLst>
                    <a:ext uri="{FF2B5EF4-FFF2-40B4-BE49-F238E27FC236}">
                      <a16:creationId xmlns:a16="http://schemas.microsoft.com/office/drawing/2014/main" id="{180EBF0C-FAE2-7C92-AC86-9A1E59B5B01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494835" y="3345501"/>
                  <a:ext cx="46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11030" name="Freihand 211029">
                  <a:extLst>
                    <a:ext uri="{FF2B5EF4-FFF2-40B4-BE49-F238E27FC236}">
                      <a16:creationId xmlns:a16="http://schemas.microsoft.com/office/drawing/2014/main" id="{54A3D11D-0633-68F9-8C05-862AF370E600}"/>
                    </a:ext>
                  </a:extLst>
                </p14:cNvPr>
                <p14:cNvContentPartPr/>
                <p14:nvPr/>
              </p14:nvContentPartPr>
              <p14:xfrm>
                <a:off x="2523275" y="3557541"/>
                <a:ext cx="144000" cy="177120"/>
              </p14:xfrm>
            </p:contentPart>
          </mc:Choice>
          <mc:Fallback xmlns="">
            <p:pic>
              <p:nvPicPr>
                <p:cNvPr id="211030" name="Freihand 211029">
                  <a:extLst>
                    <a:ext uri="{FF2B5EF4-FFF2-40B4-BE49-F238E27FC236}">
                      <a16:creationId xmlns:a16="http://schemas.microsoft.com/office/drawing/2014/main" id="{54A3D11D-0633-68F9-8C05-862AF370E60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514635" y="3548901"/>
                  <a:ext cx="161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11041" name="Freihand 211040">
                  <a:extLst>
                    <a:ext uri="{FF2B5EF4-FFF2-40B4-BE49-F238E27FC236}">
                      <a16:creationId xmlns:a16="http://schemas.microsoft.com/office/drawing/2014/main" id="{A4EF5927-3C12-4850-75A5-B0C00AF4351B}"/>
                    </a:ext>
                  </a:extLst>
                </p14:cNvPr>
                <p14:cNvContentPartPr/>
                <p14:nvPr/>
              </p14:nvContentPartPr>
              <p14:xfrm>
                <a:off x="632915" y="3537014"/>
                <a:ext cx="83160" cy="285840"/>
              </p14:xfrm>
            </p:contentPart>
          </mc:Choice>
          <mc:Fallback xmlns="">
            <p:pic>
              <p:nvPicPr>
                <p:cNvPr id="211041" name="Freihand 211040">
                  <a:extLst>
                    <a:ext uri="{FF2B5EF4-FFF2-40B4-BE49-F238E27FC236}">
                      <a16:creationId xmlns:a16="http://schemas.microsoft.com/office/drawing/2014/main" id="{A4EF5927-3C12-4850-75A5-B0C00AF4351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24275" y="3528014"/>
                  <a:ext cx="1008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11042" name="Freihand 211041">
                  <a:extLst>
                    <a:ext uri="{FF2B5EF4-FFF2-40B4-BE49-F238E27FC236}">
                      <a16:creationId xmlns:a16="http://schemas.microsoft.com/office/drawing/2014/main" id="{F042B645-3514-2C38-2B43-96B954B151F9}"/>
                    </a:ext>
                  </a:extLst>
                </p14:cNvPr>
                <p14:cNvContentPartPr/>
                <p14:nvPr/>
              </p14:nvContentPartPr>
              <p14:xfrm>
                <a:off x="1782035" y="3492014"/>
                <a:ext cx="75240" cy="327240"/>
              </p14:xfrm>
            </p:contentPart>
          </mc:Choice>
          <mc:Fallback xmlns="">
            <p:pic>
              <p:nvPicPr>
                <p:cNvPr id="211042" name="Freihand 211041">
                  <a:extLst>
                    <a:ext uri="{FF2B5EF4-FFF2-40B4-BE49-F238E27FC236}">
                      <a16:creationId xmlns:a16="http://schemas.microsoft.com/office/drawing/2014/main" id="{F042B645-3514-2C38-2B43-96B954B151F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773395" y="3483014"/>
                  <a:ext cx="928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11044" name="Freihand 211043">
                  <a:extLst>
                    <a:ext uri="{FF2B5EF4-FFF2-40B4-BE49-F238E27FC236}">
                      <a16:creationId xmlns:a16="http://schemas.microsoft.com/office/drawing/2014/main" id="{72D4B9C3-043E-E7AA-D3BD-7AB49BE1E38D}"/>
                    </a:ext>
                  </a:extLst>
                </p14:cNvPr>
                <p14:cNvContentPartPr/>
                <p14:nvPr/>
              </p14:nvContentPartPr>
              <p14:xfrm>
                <a:off x="184355" y="3338294"/>
                <a:ext cx="604440" cy="568800"/>
              </p14:xfrm>
            </p:contentPart>
          </mc:Choice>
          <mc:Fallback xmlns="">
            <p:pic>
              <p:nvPicPr>
                <p:cNvPr id="211044" name="Freihand 211043">
                  <a:extLst>
                    <a:ext uri="{FF2B5EF4-FFF2-40B4-BE49-F238E27FC236}">
                      <a16:creationId xmlns:a16="http://schemas.microsoft.com/office/drawing/2014/main" id="{72D4B9C3-043E-E7AA-D3BD-7AB49BE1E38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75715" y="3329294"/>
                  <a:ext cx="62208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11048" name="Freihand 211047">
                  <a:extLst>
                    <a:ext uri="{FF2B5EF4-FFF2-40B4-BE49-F238E27FC236}">
                      <a16:creationId xmlns:a16="http://schemas.microsoft.com/office/drawing/2014/main" id="{82E92F70-B8E2-480C-8434-D50B5E817A7B}"/>
                    </a:ext>
                  </a:extLst>
                </p14:cNvPr>
                <p14:cNvContentPartPr/>
                <p14:nvPr/>
              </p14:nvContentPartPr>
              <p14:xfrm>
                <a:off x="341675" y="4296974"/>
                <a:ext cx="203760" cy="208440"/>
              </p14:xfrm>
            </p:contentPart>
          </mc:Choice>
          <mc:Fallback xmlns="">
            <p:pic>
              <p:nvPicPr>
                <p:cNvPr id="211048" name="Freihand 211047">
                  <a:extLst>
                    <a:ext uri="{FF2B5EF4-FFF2-40B4-BE49-F238E27FC236}">
                      <a16:creationId xmlns:a16="http://schemas.microsoft.com/office/drawing/2014/main" id="{82E92F70-B8E2-480C-8434-D50B5E817A7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32675" y="4287974"/>
                  <a:ext cx="221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11049" name="Freihand 211048">
                  <a:extLst>
                    <a:ext uri="{FF2B5EF4-FFF2-40B4-BE49-F238E27FC236}">
                      <a16:creationId xmlns:a16="http://schemas.microsoft.com/office/drawing/2014/main" id="{FDE99C31-4EBB-D178-D434-952C61546888}"/>
                    </a:ext>
                  </a:extLst>
                </p14:cNvPr>
                <p14:cNvContentPartPr/>
                <p14:nvPr/>
              </p14:nvContentPartPr>
              <p14:xfrm>
                <a:off x="630035" y="4309214"/>
                <a:ext cx="136080" cy="188280"/>
              </p14:xfrm>
            </p:contentPart>
          </mc:Choice>
          <mc:Fallback xmlns="">
            <p:pic>
              <p:nvPicPr>
                <p:cNvPr id="211049" name="Freihand 211048">
                  <a:extLst>
                    <a:ext uri="{FF2B5EF4-FFF2-40B4-BE49-F238E27FC236}">
                      <a16:creationId xmlns:a16="http://schemas.microsoft.com/office/drawing/2014/main" id="{FDE99C31-4EBB-D178-D434-952C6154688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21035" y="4300214"/>
                  <a:ext cx="153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11050" name="Freihand 211049">
                  <a:extLst>
                    <a:ext uri="{FF2B5EF4-FFF2-40B4-BE49-F238E27FC236}">
                      <a16:creationId xmlns:a16="http://schemas.microsoft.com/office/drawing/2014/main" id="{EC62402D-2A5B-4F50-4EBA-935F92310477}"/>
                    </a:ext>
                  </a:extLst>
                </p14:cNvPr>
                <p14:cNvContentPartPr/>
                <p14:nvPr/>
              </p14:nvContentPartPr>
              <p14:xfrm>
                <a:off x="875555" y="4267814"/>
                <a:ext cx="153720" cy="236520"/>
              </p14:xfrm>
            </p:contentPart>
          </mc:Choice>
          <mc:Fallback xmlns="">
            <p:pic>
              <p:nvPicPr>
                <p:cNvPr id="211050" name="Freihand 211049">
                  <a:extLst>
                    <a:ext uri="{FF2B5EF4-FFF2-40B4-BE49-F238E27FC236}">
                      <a16:creationId xmlns:a16="http://schemas.microsoft.com/office/drawing/2014/main" id="{EC62402D-2A5B-4F50-4EBA-935F9231047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66555" y="4258814"/>
                  <a:ext cx="171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11051" name="Freihand 211050">
                  <a:extLst>
                    <a:ext uri="{FF2B5EF4-FFF2-40B4-BE49-F238E27FC236}">
                      <a16:creationId xmlns:a16="http://schemas.microsoft.com/office/drawing/2014/main" id="{8A7CD00C-0DB5-7F02-A036-15519DD0C9F0}"/>
                    </a:ext>
                  </a:extLst>
                </p14:cNvPr>
                <p14:cNvContentPartPr/>
                <p14:nvPr/>
              </p14:nvContentPartPr>
              <p14:xfrm>
                <a:off x="1126835" y="4260614"/>
                <a:ext cx="202680" cy="222480"/>
              </p14:xfrm>
            </p:contentPart>
          </mc:Choice>
          <mc:Fallback xmlns="">
            <p:pic>
              <p:nvPicPr>
                <p:cNvPr id="211051" name="Freihand 211050">
                  <a:extLst>
                    <a:ext uri="{FF2B5EF4-FFF2-40B4-BE49-F238E27FC236}">
                      <a16:creationId xmlns:a16="http://schemas.microsoft.com/office/drawing/2014/main" id="{8A7CD00C-0DB5-7F02-A036-15519DD0C9F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18195" y="4251614"/>
                  <a:ext cx="220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11052" name="Freihand 211051">
                  <a:extLst>
                    <a:ext uri="{FF2B5EF4-FFF2-40B4-BE49-F238E27FC236}">
                      <a16:creationId xmlns:a16="http://schemas.microsoft.com/office/drawing/2014/main" id="{516B7940-8FFC-2B98-BF06-C7FCC9BA82DF}"/>
                    </a:ext>
                  </a:extLst>
                </p14:cNvPr>
                <p14:cNvContentPartPr/>
                <p14:nvPr/>
              </p14:nvContentPartPr>
              <p14:xfrm>
                <a:off x="1373435" y="4431974"/>
                <a:ext cx="101160" cy="86400"/>
              </p14:xfrm>
            </p:contentPart>
          </mc:Choice>
          <mc:Fallback xmlns="">
            <p:pic>
              <p:nvPicPr>
                <p:cNvPr id="211052" name="Freihand 211051">
                  <a:extLst>
                    <a:ext uri="{FF2B5EF4-FFF2-40B4-BE49-F238E27FC236}">
                      <a16:creationId xmlns:a16="http://schemas.microsoft.com/office/drawing/2014/main" id="{516B7940-8FFC-2B98-BF06-C7FCC9BA82D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364795" y="4422974"/>
                  <a:ext cx="118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11053" name="Freihand 211052">
                  <a:extLst>
                    <a:ext uri="{FF2B5EF4-FFF2-40B4-BE49-F238E27FC236}">
                      <a16:creationId xmlns:a16="http://schemas.microsoft.com/office/drawing/2014/main" id="{1C1CB476-D0A2-7C2C-3F60-E7E7115645C4}"/>
                    </a:ext>
                  </a:extLst>
                </p14:cNvPr>
                <p14:cNvContentPartPr/>
                <p14:nvPr/>
              </p14:nvContentPartPr>
              <p14:xfrm>
                <a:off x="1730195" y="4330094"/>
                <a:ext cx="20160" cy="169920"/>
              </p14:xfrm>
            </p:contentPart>
          </mc:Choice>
          <mc:Fallback xmlns="">
            <p:pic>
              <p:nvPicPr>
                <p:cNvPr id="211053" name="Freihand 211052">
                  <a:extLst>
                    <a:ext uri="{FF2B5EF4-FFF2-40B4-BE49-F238E27FC236}">
                      <a16:creationId xmlns:a16="http://schemas.microsoft.com/office/drawing/2014/main" id="{1C1CB476-D0A2-7C2C-3F60-E7E7115645C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721555" y="4321094"/>
                  <a:ext cx="37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11054" name="Freihand 211053">
                  <a:extLst>
                    <a:ext uri="{FF2B5EF4-FFF2-40B4-BE49-F238E27FC236}">
                      <a16:creationId xmlns:a16="http://schemas.microsoft.com/office/drawing/2014/main" id="{83713BEC-F232-A829-9BE0-5E708650114A}"/>
                    </a:ext>
                  </a:extLst>
                </p14:cNvPr>
                <p14:cNvContentPartPr/>
                <p14:nvPr/>
              </p14:nvContentPartPr>
              <p14:xfrm>
                <a:off x="1663595" y="4389494"/>
                <a:ext cx="138240" cy="19800"/>
              </p14:xfrm>
            </p:contentPart>
          </mc:Choice>
          <mc:Fallback xmlns="">
            <p:pic>
              <p:nvPicPr>
                <p:cNvPr id="211054" name="Freihand 211053">
                  <a:extLst>
                    <a:ext uri="{FF2B5EF4-FFF2-40B4-BE49-F238E27FC236}">
                      <a16:creationId xmlns:a16="http://schemas.microsoft.com/office/drawing/2014/main" id="{83713BEC-F232-A829-9BE0-5E708650114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654955" y="4380494"/>
                  <a:ext cx="155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11055" name="Freihand 211054">
                  <a:extLst>
                    <a:ext uri="{FF2B5EF4-FFF2-40B4-BE49-F238E27FC236}">
                      <a16:creationId xmlns:a16="http://schemas.microsoft.com/office/drawing/2014/main" id="{5B5484F1-C502-8199-7C6B-8C7971A1F057}"/>
                    </a:ext>
                  </a:extLst>
                </p14:cNvPr>
                <p14:cNvContentPartPr/>
                <p14:nvPr/>
              </p14:nvContentPartPr>
              <p14:xfrm>
                <a:off x="2040875" y="4117694"/>
                <a:ext cx="83160" cy="335880"/>
              </p14:xfrm>
            </p:contentPart>
          </mc:Choice>
          <mc:Fallback xmlns="">
            <p:pic>
              <p:nvPicPr>
                <p:cNvPr id="211055" name="Freihand 211054">
                  <a:extLst>
                    <a:ext uri="{FF2B5EF4-FFF2-40B4-BE49-F238E27FC236}">
                      <a16:creationId xmlns:a16="http://schemas.microsoft.com/office/drawing/2014/main" id="{5B5484F1-C502-8199-7C6B-8C7971A1F05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032235" y="4109054"/>
                  <a:ext cx="1008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11056" name="Freihand 211055">
                  <a:extLst>
                    <a:ext uri="{FF2B5EF4-FFF2-40B4-BE49-F238E27FC236}">
                      <a16:creationId xmlns:a16="http://schemas.microsoft.com/office/drawing/2014/main" id="{3D04246D-4D68-3A60-F19F-F4F91CDE12E7}"/>
                    </a:ext>
                  </a:extLst>
                </p14:cNvPr>
                <p14:cNvContentPartPr/>
                <p14:nvPr/>
              </p14:nvContentPartPr>
              <p14:xfrm>
                <a:off x="2158595" y="4428734"/>
                <a:ext cx="75600" cy="106920"/>
              </p14:xfrm>
            </p:contentPart>
          </mc:Choice>
          <mc:Fallback xmlns="">
            <p:pic>
              <p:nvPicPr>
                <p:cNvPr id="211056" name="Freihand 211055">
                  <a:extLst>
                    <a:ext uri="{FF2B5EF4-FFF2-40B4-BE49-F238E27FC236}">
                      <a16:creationId xmlns:a16="http://schemas.microsoft.com/office/drawing/2014/main" id="{3D04246D-4D68-3A60-F19F-F4F91CDE12E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149595" y="4420094"/>
                  <a:ext cx="93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11057" name="Freihand 211056">
                  <a:extLst>
                    <a:ext uri="{FF2B5EF4-FFF2-40B4-BE49-F238E27FC236}">
                      <a16:creationId xmlns:a16="http://schemas.microsoft.com/office/drawing/2014/main" id="{DA01AA8E-C914-EE38-1412-AD8BAF39898E}"/>
                    </a:ext>
                  </a:extLst>
                </p14:cNvPr>
                <p14:cNvContentPartPr/>
                <p14:nvPr/>
              </p14:nvContentPartPr>
              <p14:xfrm>
                <a:off x="2274875" y="4185734"/>
                <a:ext cx="131760" cy="117360"/>
              </p14:xfrm>
            </p:contentPart>
          </mc:Choice>
          <mc:Fallback xmlns="">
            <p:pic>
              <p:nvPicPr>
                <p:cNvPr id="211057" name="Freihand 211056">
                  <a:extLst>
                    <a:ext uri="{FF2B5EF4-FFF2-40B4-BE49-F238E27FC236}">
                      <a16:creationId xmlns:a16="http://schemas.microsoft.com/office/drawing/2014/main" id="{DA01AA8E-C914-EE38-1412-AD8BAF39898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265875" y="4177094"/>
                  <a:ext cx="149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11058" name="Freihand 211057">
                  <a:extLst>
                    <a:ext uri="{FF2B5EF4-FFF2-40B4-BE49-F238E27FC236}">
                      <a16:creationId xmlns:a16="http://schemas.microsoft.com/office/drawing/2014/main" id="{B99DB008-CEFD-D0DB-C397-D7F22CA486E0}"/>
                    </a:ext>
                  </a:extLst>
                </p14:cNvPr>
                <p14:cNvContentPartPr/>
                <p14:nvPr/>
              </p14:nvContentPartPr>
              <p14:xfrm>
                <a:off x="2655395" y="4295174"/>
                <a:ext cx="19080" cy="144000"/>
              </p14:xfrm>
            </p:contentPart>
          </mc:Choice>
          <mc:Fallback xmlns="">
            <p:pic>
              <p:nvPicPr>
                <p:cNvPr id="211058" name="Freihand 211057">
                  <a:extLst>
                    <a:ext uri="{FF2B5EF4-FFF2-40B4-BE49-F238E27FC236}">
                      <a16:creationId xmlns:a16="http://schemas.microsoft.com/office/drawing/2014/main" id="{B99DB008-CEFD-D0DB-C397-D7F22CA486E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646755" y="4286534"/>
                  <a:ext cx="36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11059" name="Freihand 211058">
                  <a:extLst>
                    <a:ext uri="{FF2B5EF4-FFF2-40B4-BE49-F238E27FC236}">
                      <a16:creationId xmlns:a16="http://schemas.microsoft.com/office/drawing/2014/main" id="{4E162D7D-1EF4-2144-A398-A251AA28CEFB}"/>
                    </a:ext>
                  </a:extLst>
                </p14:cNvPr>
                <p14:cNvContentPartPr/>
                <p14:nvPr/>
              </p14:nvContentPartPr>
              <p14:xfrm>
                <a:off x="2625875" y="4312814"/>
                <a:ext cx="137160" cy="12600"/>
              </p14:xfrm>
            </p:contentPart>
          </mc:Choice>
          <mc:Fallback xmlns="">
            <p:pic>
              <p:nvPicPr>
                <p:cNvPr id="211059" name="Freihand 211058">
                  <a:extLst>
                    <a:ext uri="{FF2B5EF4-FFF2-40B4-BE49-F238E27FC236}">
                      <a16:creationId xmlns:a16="http://schemas.microsoft.com/office/drawing/2014/main" id="{4E162D7D-1EF4-2144-A398-A251AA28CEF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616875" y="4304174"/>
                  <a:ext cx="154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11060" name="Freihand 211059">
                  <a:extLst>
                    <a:ext uri="{FF2B5EF4-FFF2-40B4-BE49-F238E27FC236}">
                      <a16:creationId xmlns:a16="http://schemas.microsoft.com/office/drawing/2014/main" id="{DC610D79-10DA-67C2-3DB7-146CA1D21CFC}"/>
                    </a:ext>
                  </a:extLst>
                </p14:cNvPr>
                <p14:cNvContentPartPr/>
                <p14:nvPr/>
              </p14:nvContentPartPr>
              <p14:xfrm>
                <a:off x="2841155" y="4199414"/>
                <a:ext cx="353880" cy="190800"/>
              </p14:xfrm>
            </p:contentPart>
          </mc:Choice>
          <mc:Fallback xmlns="">
            <p:pic>
              <p:nvPicPr>
                <p:cNvPr id="211060" name="Freihand 211059">
                  <a:extLst>
                    <a:ext uri="{FF2B5EF4-FFF2-40B4-BE49-F238E27FC236}">
                      <a16:creationId xmlns:a16="http://schemas.microsoft.com/office/drawing/2014/main" id="{DC610D79-10DA-67C2-3DB7-146CA1D21CF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832155" y="4190414"/>
                  <a:ext cx="371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11061" name="Freihand 211060">
                  <a:extLst>
                    <a:ext uri="{FF2B5EF4-FFF2-40B4-BE49-F238E27FC236}">
                      <a16:creationId xmlns:a16="http://schemas.microsoft.com/office/drawing/2014/main" id="{F0C484F5-6236-313F-8940-B31CEC0EE0D8}"/>
                    </a:ext>
                  </a:extLst>
                </p14:cNvPr>
                <p14:cNvContentPartPr/>
                <p14:nvPr/>
              </p14:nvContentPartPr>
              <p14:xfrm>
                <a:off x="3016115" y="4155134"/>
                <a:ext cx="251280" cy="296280"/>
              </p14:xfrm>
            </p:contentPart>
          </mc:Choice>
          <mc:Fallback xmlns="">
            <p:pic>
              <p:nvPicPr>
                <p:cNvPr id="211061" name="Freihand 211060">
                  <a:extLst>
                    <a:ext uri="{FF2B5EF4-FFF2-40B4-BE49-F238E27FC236}">
                      <a16:creationId xmlns:a16="http://schemas.microsoft.com/office/drawing/2014/main" id="{F0C484F5-6236-313F-8940-B31CEC0EE0D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007475" y="4146494"/>
                  <a:ext cx="268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11062" name="Freihand 211061">
                  <a:extLst>
                    <a:ext uri="{FF2B5EF4-FFF2-40B4-BE49-F238E27FC236}">
                      <a16:creationId xmlns:a16="http://schemas.microsoft.com/office/drawing/2014/main" id="{5EFE5722-3816-6165-6459-77E7F214B7B3}"/>
                    </a:ext>
                  </a:extLst>
                </p14:cNvPr>
                <p14:cNvContentPartPr/>
                <p14:nvPr/>
              </p14:nvContentPartPr>
              <p14:xfrm>
                <a:off x="3407795" y="4236854"/>
                <a:ext cx="106920" cy="131040"/>
              </p14:xfrm>
            </p:contentPart>
          </mc:Choice>
          <mc:Fallback xmlns="">
            <p:pic>
              <p:nvPicPr>
                <p:cNvPr id="211062" name="Freihand 211061">
                  <a:extLst>
                    <a:ext uri="{FF2B5EF4-FFF2-40B4-BE49-F238E27FC236}">
                      <a16:creationId xmlns:a16="http://schemas.microsoft.com/office/drawing/2014/main" id="{5EFE5722-3816-6165-6459-77E7F214B7B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398795" y="4228214"/>
                  <a:ext cx="124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11063" name="Freihand 211062">
                  <a:extLst>
                    <a:ext uri="{FF2B5EF4-FFF2-40B4-BE49-F238E27FC236}">
                      <a16:creationId xmlns:a16="http://schemas.microsoft.com/office/drawing/2014/main" id="{921209EA-C443-F5F3-1749-0F42124B0069}"/>
                    </a:ext>
                  </a:extLst>
                </p14:cNvPr>
                <p14:cNvContentPartPr/>
                <p14:nvPr/>
              </p14:nvContentPartPr>
              <p14:xfrm>
                <a:off x="3469355" y="4079174"/>
                <a:ext cx="10440" cy="10440"/>
              </p14:xfrm>
            </p:contentPart>
          </mc:Choice>
          <mc:Fallback xmlns="">
            <p:pic>
              <p:nvPicPr>
                <p:cNvPr id="211063" name="Freihand 211062">
                  <a:extLst>
                    <a:ext uri="{FF2B5EF4-FFF2-40B4-BE49-F238E27FC236}">
                      <a16:creationId xmlns:a16="http://schemas.microsoft.com/office/drawing/2014/main" id="{921209EA-C443-F5F3-1749-0F42124B006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460715" y="4070534"/>
                  <a:ext cx="28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11064" name="Freihand 211063">
                  <a:extLst>
                    <a:ext uri="{FF2B5EF4-FFF2-40B4-BE49-F238E27FC236}">
                      <a16:creationId xmlns:a16="http://schemas.microsoft.com/office/drawing/2014/main" id="{AF54BF6E-5C13-D4AB-2D75-D2D253AC77DF}"/>
                    </a:ext>
                  </a:extLst>
                </p14:cNvPr>
                <p14:cNvContentPartPr/>
                <p14:nvPr/>
              </p14:nvContentPartPr>
              <p14:xfrm>
                <a:off x="3489875" y="4322894"/>
                <a:ext cx="147600" cy="138600"/>
              </p14:xfrm>
            </p:contentPart>
          </mc:Choice>
          <mc:Fallback xmlns="">
            <p:pic>
              <p:nvPicPr>
                <p:cNvPr id="211064" name="Freihand 211063">
                  <a:extLst>
                    <a:ext uri="{FF2B5EF4-FFF2-40B4-BE49-F238E27FC236}">
                      <a16:creationId xmlns:a16="http://schemas.microsoft.com/office/drawing/2014/main" id="{AF54BF6E-5C13-D4AB-2D75-D2D253AC77D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481235" y="4314254"/>
                  <a:ext cx="165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11065" name="Freihand 211064">
                  <a:extLst>
                    <a:ext uri="{FF2B5EF4-FFF2-40B4-BE49-F238E27FC236}">
                      <a16:creationId xmlns:a16="http://schemas.microsoft.com/office/drawing/2014/main" id="{EB155BCB-9B0A-52B8-8DEC-36900BEEC7E2}"/>
                    </a:ext>
                  </a:extLst>
                </p14:cNvPr>
                <p14:cNvContentPartPr/>
                <p14:nvPr/>
              </p14:nvContentPartPr>
              <p14:xfrm>
                <a:off x="3598955" y="4075214"/>
                <a:ext cx="136440" cy="163080"/>
              </p14:xfrm>
            </p:contentPart>
          </mc:Choice>
          <mc:Fallback xmlns="">
            <p:pic>
              <p:nvPicPr>
                <p:cNvPr id="211065" name="Freihand 211064">
                  <a:extLst>
                    <a:ext uri="{FF2B5EF4-FFF2-40B4-BE49-F238E27FC236}">
                      <a16:creationId xmlns:a16="http://schemas.microsoft.com/office/drawing/2014/main" id="{EB155BCB-9B0A-52B8-8DEC-36900BEEC7E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590315" y="4066574"/>
                  <a:ext cx="154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11156" name="Freihand 211155">
                  <a:extLst>
                    <a:ext uri="{FF2B5EF4-FFF2-40B4-BE49-F238E27FC236}">
                      <a16:creationId xmlns:a16="http://schemas.microsoft.com/office/drawing/2014/main" id="{8A954758-C0B2-0C22-5263-0E1DD95E3F09}"/>
                    </a:ext>
                  </a:extLst>
                </p14:cNvPr>
                <p14:cNvContentPartPr/>
                <p14:nvPr/>
              </p14:nvContentPartPr>
              <p14:xfrm>
                <a:off x="2829995" y="3786494"/>
                <a:ext cx="1060920" cy="830520"/>
              </p14:xfrm>
            </p:contentPart>
          </mc:Choice>
          <mc:Fallback xmlns="">
            <p:pic>
              <p:nvPicPr>
                <p:cNvPr id="211156" name="Freihand 211155">
                  <a:extLst>
                    <a:ext uri="{FF2B5EF4-FFF2-40B4-BE49-F238E27FC236}">
                      <a16:creationId xmlns:a16="http://schemas.microsoft.com/office/drawing/2014/main" id="{8A954758-C0B2-0C22-5263-0E1DD95E3F0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820995" y="3777494"/>
                  <a:ext cx="1078560" cy="84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11157" name="Freihand 211156">
                  <a:extLst>
                    <a:ext uri="{FF2B5EF4-FFF2-40B4-BE49-F238E27FC236}">
                      <a16:creationId xmlns:a16="http://schemas.microsoft.com/office/drawing/2014/main" id="{2845686C-5D1D-B52B-CE54-907ED3BF9E15}"/>
                    </a:ext>
                  </a:extLst>
                </p14:cNvPr>
                <p14:cNvContentPartPr/>
                <p14:nvPr/>
              </p14:nvContentPartPr>
              <p14:xfrm>
                <a:off x="3020435" y="3878654"/>
                <a:ext cx="677160" cy="659520"/>
              </p14:xfrm>
            </p:contentPart>
          </mc:Choice>
          <mc:Fallback xmlns="">
            <p:pic>
              <p:nvPicPr>
                <p:cNvPr id="211157" name="Freihand 211156">
                  <a:extLst>
                    <a:ext uri="{FF2B5EF4-FFF2-40B4-BE49-F238E27FC236}">
                      <a16:creationId xmlns:a16="http://schemas.microsoft.com/office/drawing/2014/main" id="{2845686C-5D1D-B52B-CE54-907ED3BF9E1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011435" y="3870014"/>
                  <a:ext cx="69480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11067" name="Freihand 211066">
                  <a:extLst>
                    <a:ext uri="{FF2B5EF4-FFF2-40B4-BE49-F238E27FC236}">
                      <a16:creationId xmlns:a16="http://schemas.microsoft.com/office/drawing/2014/main" id="{FFEDA1BD-0C8F-975E-88C5-210635F362A4}"/>
                    </a:ext>
                  </a:extLst>
                </p14:cNvPr>
                <p14:cNvContentPartPr/>
                <p14:nvPr/>
              </p14:nvContentPartPr>
              <p14:xfrm>
                <a:off x="5013035" y="4240094"/>
                <a:ext cx="193680" cy="12960"/>
              </p14:xfrm>
            </p:contentPart>
          </mc:Choice>
          <mc:Fallback xmlns="">
            <p:pic>
              <p:nvPicPr>
                <p:cNvPr id="211067" name="Freihand 211066">
                  <a:extLst>
                    <a:ext uri="{FF2B5EF4-FFF2-40B4-BE49-F238E27FC236}">
                      <a16:creationId xmlns:a16="http://schemas.microsoft.com/office/drawing/2014/main" id="{FFEDA1BD-0C8F-975E-88C5-210635F362A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004035" y="4231454"/>
                  <a:ext cx="211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11068" name="Freihand 211067">
                  <a:extLst>
                    <a:ext uri="{FF2B5EF4-FFF2-40B4-BE49-F238E27FC236}">
                      <a16:creationId xmlns:a16="http://schemas.microsoft.com/office/drawing/2014/main" id="{BEDF72C1-8881-7577-FB91-79C94A9031DF}"/>
                    </a:ext>
                  </a:extLst>
                </p14:cNvPr>
                <p14:cNvContentPartPr/>
                <p14:nvPr/>
              </p14:nvContentPartPr>
              <p14:xfrm>
                <a:off x="5021675" y="4318934"/>
                <a:ext cx="170640" cy="14760"/>
              </p14:xfrm>
            </p:contentPart>
          </mc:Choice>
          <mc:Fallback xmlns="">
            <p:pic>
              <p:nvPicPr>
                <p:cNvPr id="211068" name="Freihand 211067">
                  <a:extLst>
                    <a:ext uri="{FF2B5EF4-FFF2-40B4-BE49-F238E27FC236}">
                      <a16:creationId xmlns:a16="http://schemas.microsoft.com/office/drawing/2014/main" id="{BEDF72C1-8881-7577-FB91-79C94A9031D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013035" y="4310294"/>
                  <a:ext cx="188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11069" name="Freihand 211068">
                  <a:extLst>
                    <a:ext uri="{FF2B5EF4-FFF2-40B4-BE49-F238E27FC236}">
                      <a16:creationId xmlns:a16="http://schemas.microsoft.com/office/drawing/2014/main" id="{4DC63BB3-E640-028D-0B7B-AA404EFCA28E}"/>
                    </a:ext>
                  </a:extLst>
                </p14:cNvPr>
                <p14:cNvContentPartPr/>
                <p14:nvPr/>
              </p14:nvContentPartPr>
              <p14:xfrm>
                <a:off x="5479235" y="4143974"/>
                <a:ext cx="196200" cy="201960"/>
              </p14:xfrm>
            </p:contentPart>
          </mc:Choice>
          <mc:Fallback xmlns="">
            <p:pic>
              <p:nvPicPr>
                <p:cNvPr id="211069" name="Freihand 211068">
                  <a:extLst>
                    <a:ext uri="{FF2B5EF4-FFF2-40B4-BE49-F238E27FC236}">
                      <a16:creationId xmlns:a16="http://schemas.microsoft.com/office/drawing/2014/main" id="{4DC63BB3-E640-028D-0B7B-AA404EFCA28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470235" y="4134974"/>
                  <a:ext cx="213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11070" name="Freihand 211069">
                  <a:extLst>
                    <a:ext uri="{FF2B5EF4-FFF2-40B4-BE49-F238E27FC236}">
                      <a16:creationId xmlns:a16="http://schemas.microsoft.com/office/drawing/2014/main" id="{09B3D479-03F5-1CEE-A289-EE7E277364EA}"/>
                    </a:ext>
                  </a:extLst>
                </p14:cNvPr>
                <p14:cNvContentPartPr/>
                <p14:nvPr/>
              </p14:nvContentPartPr>
              <p14:xfrm>
                <a:off x="5804675" y="4134974"/>
                <a:ext cx="34560" cy="182880"/>
              </p14:xfrm>
            </p:contentPart>
          </mc:Choice>
          <mc:Fallback xmlns="">
            <p:pic>
              <p:nvPicPr>
                <p:cNvPr id="211070" name="Freihand 211069">
                  <a:extLst>
                    <a:ext uri="{FF2B5EF4-FFF2-40B4-BE49-F238E27FC236}">
                      <a16:creationId xmlns:a16="http://schemas.microsoft.com/office/drawing/2014/main" id="{09B3D479-03F5-1CEE-A289-EE7E277364E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796035" y="4125974"/>
                  <a:ext cx="52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11071" name="Freihand 211070">
                  <a:extLst>
                    <a:ext uri="{FF2B5EF4-FFF2-40B4-BE49-F238E27FC236}">
                      <a16:creationId xmlns:a16="http://schemas.microsoft.com/office/drawing/2014/main" id="{EB3F9C27-E4A4-1B22-977D-F276FC1C80FE}"/>
                    </a:ext>
                  </a:extLst>
                </p14:cNvPr>
                <p14:cNvContentPartPr/>
                <p14:nvPr/>
              </p14:nvContentPartPr>
              <p14:xfrm>
                <a:off x="5744195" y="4071614"/>
                <a:ext cx="390600" cy="184680"/>
              </p14:xfrm>
            </p:contentPart>
          </mc:Choice>
          <mc:Fallback xmlns="">
            <p:pic>
              <p:nvPicPr>
                <p:cNvPr id="211071" name="Freihand 211070">
                  <a:extLst>
                    <a:ext uri="{FF2B5EF4-FFF2-40B4-BE49-F238E27FC236}">
                      <a16:creationId xmlns:a16="http://schemas.microsoft.com/office/drawing/2014/main" id="{EB3F9C27-E4A4-1B22-977D-F276FC1C80F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735555" y="4062614"/>
                  <a:ext cx="408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11072" name="Freihand 211071">
                  <a:extLst>
                    <a:ext uri="{FF2B5EF4-FFF2-40B4-BE49-F238E27FC236}">
                      <a16:creationId xmlns:a16="http://schemas.microsoft.com/office/drawing/2014/main" id="{DDAD9BCC-D1AF-3397-4810-290260872D68}"/>
                    </a:ext>
                  </a:extLst>
                </p14:cNvPr>
                <p14:cNvContentPartPr/>
                <p14:nvPr/>
              </p14:nvContentPartPr>
              <p14:xfrm>
                <a:off x="6116075" y="4150454"/>
                <a:ext cx="321120" cy="135360"/>
              </p14:xfrm>
            </p:contentPart>
          </mc:Choice>
          <mc:Fallback xmlns="">
            <p:pic>
              <p:nvPicPr>
                <p:cNvPr id="211072" name="Freihand 211071">
                  <a:extLst>
                    <a:ext uri="{FF2B5EF4-FFF2-40B4-BE49-F238E27FC236}">
                      <a16:creationId xmlns:a16="http://schemas.microsoft.com/office/drawing/2014/main" id="{DDAD9BCC-D1AF-3397-4810-290260872D6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107435" y="4141454"/>
                  <a:ext cx="338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11073" name="Freihand 211072">
                  <a:extLst>
                    <a:ext uri="{FF2B5EF4-FFF2-40B4-BE49-F238E27FC236}">
                      <a16:creationId xmlns:a16="http://schemas.microsoft.com/office/drawing/2014/main" id="{C0647A8C-50DB-C63F-D0E5-B444839A8537}"/>
                    </a:ext>
                  </a:extLst>
                </p14:cNvPr>
                <p14:cNvContentPartPr/>
                <p14:nvPr/>
              </p14:nvContentPartPr>
              <p14:xfrm>
                <a:off x="6273395" y="4059374"/>
                <a:ext cx="86760" cy="89640"/>
              </p14:xfrm>
            </p:contentPart>
          </mc:Choice>
          <mc:Fallback xmlns="">
            <p:pic>
              <p:nvPicPr>
                <p:cNvPr id="211073" name="Freihand 211072">
                  <a:extLst>
                    <a:ext uri="{FF2B5EF4-FFF2-40B4-BE49-F238E27FC236}">
                      <a16:creationId xmlns:a16="http://schemas.microsoft.com/office/drawing/2014/main" id="{C0647A8C-50DB-C63F-D0E5-B444839A853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264755" y="4050734"/>
                  <a:ext cx="104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11074" name="Freihand 211073">
                  <a:extLst>
                    <a:ext uri="{FF2B5EF4-FFF2-40B4-BE49-F238E27FC236}">
                      <a16:creationId xmlns:a16="http://schemas.microsoft.com/office/drawing/2014/main" id="{7C9A2851-B386-8666-928C-43C81F592240}"/>
                    </a:ext>
                  </a:extLst>
                </p14:cNvPr>
                <p14:cNvContentPartPr/>
                <p14:nvPr/>
              </p14:nvContentPartPr>
              <p14:xfrm>
                <a:off x="6430355" y="4134254"/>
                <a:ext cx="284760" cy="163440"/>
              </p14:xfrm>
            </p:contentPart>
          </mc:Choice>
          <mc:Fallback xmlns="">
            <p:pic>
              <p:nvPicPr>
                <p:cNvPr id="211074" name="Freihand 211073">
                  <a:extLst>
                    <a:ext uri="{FF2B5EF4-FFF2-40B4-BE49-F238E27FC236}">
                      <a16:creationId xmlns:a16="http://schemas.microsoft.com/office/drawing/2014/main" id="{7C9A2851-B386-8666-928C-43C81F59224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421715" y="4125614"/>
                  <a:ext cx="302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11075" name="Freihand 211074">
                  <a:extLst>
                    <a:ext uri="{FF2B5EF4-FFF2-40B4-BE49-F238E27FC236}">
                      <a16:creationId xmlns:a16="http://schemas.microsoft.com/office/drawing/2014/main" id="{53E22FBF-5822-E121-27BD-5DD3A8874E34}"/>
                    </a:ext>
                  </a:extLst>
                </p14:cNvPr>
                <p14:cNvContentPartPr/>
                <p14:nvPr/>
              </p14:nvContentPartPr>
              <p14:xfrm>
                <a:off x="6665075" y="4045694"/>
                <a:ext cx="296280" cy="162360"/>
              </p14:xfrm>
            </p:contentPart>
          </mc:Choice>
          <mc:Fallback xmlns="">
            <p:pic>
              <p:nvPicPr>
                <p:cNvPr id="211075" name="Freihand 211074">
                  <a:extLst>
                    <a:ext uri="{FF2B5EF4-FFF2-40B4-BE49-F238E27FC236}">
                      <a16:creationId xmlns:a16="http://schemas.microsoft.com/office/drawing/2014/main" id="{53E22FBF-5822-E121-27BD-5DD3A8874E3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656075" y="4036694"/>
                  <a:ext cx="313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11076" name="Freihand 211075">
                  <a:extLst>
                    <a:ext uri="{FF2B5EF4-FFF2-40B4-BE49-F238E27FC236}">
                      <a16:creationId xmlns:a16="http://schemas.microsoft.com/office/drawing/2014/main" id="{B54E5CB7-C95F-3E0A-C561-F4E3D387176A}"/>
                    </a:ext>
                  </a:extLst>
                </p14:cNvPr>
                <p14:cNvContentPartPr/>
                <p14:nvPr/>
              </p14:nvContentPartPr>
              <p14:xfrm>
                <a:off x="6921395" y="4080974"/>
                <a:ext cx="293040" cy="168840"/>
              </p14:xfrm>
            </p:contentPart>
          </mc:Choice>
          <mc:Fallback xmlns="">
            <p:pic>
              <p:nvPicPr>
                <p:cNvPr id="211076" name="Freihand 211075">
                  <a:extLst>
                    <a:ext uri="{FF2B5EF4-FFF2-40B4-BE49-F238E27FC236}">
                      <a16:creationId xmlns:a16="http://schemas.microsoft.com/office/drawing/2014/main" id="{B54E5CB7-C95F-3E0A-C561-F4E3D387176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912395" y="4071974"/>
                  <a:ext cx="310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11077" name="Freihand 211076">
                  <a:extLst>
                    <a:ext uri="{FF2B5EF4-FFF2-40B4-BE49-F238E27FC236}">
                      <a16:creationId xmlns:a16="http://schemas.microsoft.com/office/drawing/2014/main" id="{E78F45B5-D616-21D1-D70C-43F0A5E62F2E}"/>
                    </a:ext>
                  </a:extLst>
                </p14:cNvPr>
                <p14:cNvContentPartPr/>
                <p14:nvPr/>
              </p14:nvContentPartPr>
              <p14:xfrm>
                <a:off x="7076915" y="3979094"/>
                <a:ext cx="79920" cy="99720"/>
              </p14:xfrm>
            </p:contentPart>
          </mc:Choice>
          <mc:Fallback xmlns="">
            <p:pic>
              <p:nvPicPr>
                <p:cNvPr id="211077" name="Freihand 211076">
                  <a:extLst>
                    <a:ext uri="{FF2B5EF4-FFF2-40B4-BE49-F238E27FC236}">
                      <a16:creationId xmlns:a16="http://schemas.microsoft.com/office/drawing/2014/main" id="{E78F45B5-D616-21D1-D70C-43F0A5E62F2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067915" y="3970094"/>
                  <a:ext cx="97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11078" name="Freihand 211077">
                  <a:extLst>
                    <a:ext uri="{FF2B5EF4-FFF2-40B4-BE49-F238E27FC236}">
                      <a16:creationId xmlns:a16="http://schemas.microsoft.com/office/drawing/2014/main" id="{70201EB4-9B9E-6CF4-499B-64DB37EDBC09}"/>
                    </a:ext>
                  </a:extLst>
                </p14:cNvPr>
                <p14:cNvContentPartPr/>
                <p14:nvPr/>
              </p14:nvContentPartPr>
              <p14:xfrm>
                <a:off x="7227035" y="4192574"/>
                <a:ext cx="63720" cy="76320"/>
              </p14:xfrm>
            </p:contentPart>
          </mc:Choice>
          <mc:Fallback xmlns="">
            <p:pic>
              <p:nvPicPr>
                <p:cNvPr id="211078" name="Freihand 211077">
                  <a:extLst>
                    <a:ext uri="{FF2B5EF4-FFF2-40B4-BE49-F238E27FC236}">
                      <a16:creationId xmlns:a16="http://schemas.microsoft.com/office/drawing/2014/main" id="{70201EB4-9B9E-6CF4-499B-64DB37EDBC0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218395" y="4183574"/>
                  <a:ext cx="81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11079" name="Freihand 211078">
                  <a:extLst>
                    <a:ext uri="{FF2B5EF4-FFF2-40B4-BE49-F238E27FC236}">
                      <a16:creationId xmlns:a16="http://schemas.microsoft.com/office/drawing/2014/main" id="{AED9B661-1A50-050C-879F-AF00B8945667}"/>
                    </a:ext>
                  </a:extLst>
                </p14:cNvPr>
                <p14:cNvContentPartPr/>
                <p14:nvPr/>
              </p14:nvContentPartPr>
              <p14:xfrm>
                <a:off x="7445915" y="4062254"/>
                <a:ext cx="194400" cy="179280"/>
              </p14:xfrm>
            </p:contentPart>
          </mc:Choice>
          <mc:Fallback xmlns="">
            <p:pic>
              <p:nvPicPr>
                <p:cNvPr id="211079" name="Freihand 211078">
                  <a:extLst>
                    <a:ext uri="{FF2B5EF4-FFF2-40B4-BE49-F238E27FC236}">
                      <a16:creationId xmlns:a16="http://schemas.microsoft.com/office/drawing/2014/main" id="{AED9B661-1A50-050C-879F-AF00B894566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436915" y="4053254"/>
                  <a:ext cx="212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11080" name="Freihand 211079">
                  <a:extLst>
                    <a:ext uri="{FF2B5EF4-FFF2-40B4-BE49-F238E27FC236}">
                      <a16:creationId xmlns:a16="http://schemas.microsoft.com/office/drawing/2014/main" id="{F5AEAA34-4AFD-B5D1-D03D-45FF74DC5571}"/>
                    </a:ext>
                  </a:extLst>
                </p14:cNvPr>
                <p14:cNvContentPartPr/>
                <p14:nvPr/>
              </p14:nvContentPartPr>
              <p14:xfrm>
                <a:off x="7678835" y="4021574"/>
                <a:ext cx="110160" cy="195480"/>
              </p14:xfrm>
            </p:contentPart>
          </mc:Choice>
          <mc:Fallback xmlns="">
            <p:pic>
              <p:nvPicPr>
                <p:cNvPr id="211080" name="Freihand 211079">
                  <a:extLst>
                    <a:ext uri="{FF2B5EF4-FFF2-40B4-BE49-F238E27FC236}">
                      <a16:creationId xmlns:a16="http://schemas.microsoft.com/office/drawing/2014/main" id="{F5AEAA34-4AFD-B5D1-D03D-45FF74DC557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669835" y="4012574"/>
                  <a:ext cx="127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211081" name="Freihand 211080">
                  <a:extLst>
                    <a:ext uri="{FF2B5EF4-FFF2-40B4-BE49-F238E27FC236}">
                      <a16:creationId xmlns:a16="http://schemas.microsoft.com/office/drawing/2014/main" id="{9FB0A8A7-B35D-1B32-2E14-0B6BEBAE45B7}"/>
                    </a:ext>
                  </a:extLst>
                </p14:cNvPr>
                <p14:cNvContentPartPr/>
                <p14:nvPr/>
              </p14:nvContentPartPr>
              <p14:xfrm>
                <a:off x="7968275" y="4064774"/>
                <a:ext cx="112320" cy="172800"/>
              </p14:xfrm>
            </p:contentPart>
          </mc:Choice>
          <mc:Fallback xmlns="">
            <p:pic>
              <p:nvPicPr>
                <p:cNvPr id="211081" name="Freihand 211080">
                  <a:extLst>
                    <a:ext uri="{FF2B5EF4-FFF2-40B4-BE49-F238E27FC236}">
                      <a16:creationId xmlns:a16="http://schemas.microsoft.com/office/drawing/2014/main" id="{9FB0A8A7-B35D-1B32-2E14-0B6BEBAE45B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959275" y="4056134"/>
                  <a:ext cx="129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211082" name="Freihand 211081">
                  <a:extLst>
                    <a:ext uri="{FF2B5EF4-FFF2-40B4-BE49-F238E27FC236}">
                      <a16:creationId xmlns:a16="http://schemas.microsoft.com/office/drawing/2014/main" id="{26DF7514-F27A-CB45-4040-5D6960DF5911}"/>
                    </a:ext>
                  </a:extLst>
                </p14:cNvPr>
                <p14:cNvContentPartPr/>
                <p14:nvPr/>
              </p14:nvContentPartPr>
              <p14:xfrm>
                <a:off x="7890875" y="4018694"/>
                <a:ext cx="88200" cy="78840"/>
              </p14:xfrm>
            </p:contentPart>
          </mc:Choice>
          <mc:Fallback xmlns="">
            <p:pic>
              <p:nvPicPr>
                <p:cNvPr id="211082" name="Freihand 211081">
                  <a:extLst>
                    <a:ext uri="{FF2B5EF4-FFF2-40B4-BE49-F238E27FC236}">
                      <a16:creationId xmlns:a16="http://schemas.microsoft.com/office/drawing/2014/main" id="{26DF7514-F27A-CB45-4040-5D6960DF591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881875" y="4009694"/>
                  <a:ext cx="105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211083" name="Freihand 211082">
                  <a:extLst>
                    <a:ext uri="{FF2B5EF4-FFF2-40B4-BE49-F238E27FC236}">
                      <a16:creationId xmlns:a16="http://schemas.microsoft.com/office/drawing/2014/main" id="{FA80E51F-8B9E-7ADB-0211-37A288E61339}"/>
                    </a:ext>
                  </a:extLst>
                </p14:cNvPr>
                <p14:cNvContentPartPr/>
                <p14:nvPr/>
              </p14:nvContentPartPr>
              <p14:xfrm>
                <a:off x="8027315" y="4105814"/>
                <a:ext cx="100080" cy="143280"/>
              </p14:xfrm>
            </p:contentPart>
          </mc:Choice>
          <mc:Fallback xmlns="">
            <p:pic>
              <p:nvPicPr>
                <p:cNvPr id="211083" name="Freihand 211082">
                  <a:extLst>
                    <a:ext uri="{FF2B5EF4-FFF2-40B4-BE49-F238E27FC236}">
                      <a16:creationId xmlns:a16="http://schemas.microsoft.com/office/drawing/2014/main" id="{FA80E51F-8B9E-7ADB-0211-37A288E6133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018315" y="4096814"/>
                  <a:ext cx="117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211084" name="Freihand 211083">
                  <a:extLst>
                    <a:ext uri="{FF2B5EF4-FFF2-40B4-BE49-F238E27FC236}">
                      <a16:creationId xmlns:a16="http://schemas.microsoft.com/office/drawing/2014/main" id="{F58002D3-C69F-C64B-505B-EC5531E35F21}"/>
                    </a:ext>
                  </a:extLst>
                </p14:cNvPr>
                <p14:cNvContentPartPr/>
                <p14:nvPr/>
              </p14:nvContentPartPr>
              <p14:xfrm>
                <a:off x="8037035" y="3916814"/>
                <a:ext cx="220680" cy="408600"/>
              </p14:xfrm>
            </p:contentPart>
          </mc:Choice>
          <mc:Fallback xmlns="">
            <p:pic>
              <p:nvPicPr>
                <p:cNvPr id="211084" name="Freihand 211083">
                  <a:extLst>
                    <a:ext uri="{FF2B5EF4-FFF2-40B4-BE49-F238E27FC236}">
                      <a16:creationId xmlns:a16="http://schemas.microsoft.com/office/drawing/2014/main" id="{F58002D3-C69F-C64B-505B-EC5531E35F2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028395" y="3908174"/>
                  <a:ext cx="2383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211085" name="Freihand 211084">
                  <a:extLst>
                    <a:ext uri="{FF2B5EF4-FFF2-40B4-BE49-F238E27FC236}">
                      <a16:creationId xmlns:a16="http://schemas.microsoft.com/office/drawing/2014/main" id="{F6168873-3AA8-744C-C9EA-0BC6E47DFB57}"/>
                    </a:ext>
                  </a:extLst>
                </p14:cNvPr>
                <p14:cNvContentPartPr/>
                <p14:nvPr/>
              </p14:nvContentPartPr>
              <p14:xfrm>
                <a:off x="7568315" y="4003214"/>
                <a:ext cx="228600" cy="294120"/>
              </p14:xfrm>
            </p:contentPart>
          </mc:Choice>
          <mc:Fallback xmlns="">
            <p:pic>
              <p:nvPicPr>
                <p:cNvPr id="211085" name="Freihand 211084">
                  <a:extLst>
                    <a:ext uri="{FF2B5EF4-FFF2-40B4-BE49-F238E27FC236}">
                      <a16:creationId xmlns:a16="http://schemas.microsoft.com/office/drawing/2014/main" id="{F6168873-3AA8-744C-C9EA-0BC6E47DFB5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559675" y="3994574"/>
                  <a:ext cx="246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211086" name="Freihand 211085">
                  <a:extLst>
                    <a:ext uri="{FF2B5EF4-FFF2-40B4-BE49-F238E27FC236}">
                      <a16:creationId xmlns:a16="http://schemas.microsoft.com/office/drawing/2014/main" id="{E194F3FC-BE4D-BEB2-F08E-69B02FC9062C}"/>
                    </a:ext>
                  </a:extLst>
                </p14:cNvPr>
                <p14:cNvContentPartPr/>
                <p14:nvPr/>
              </p14:nvContentPartPr>
              <p14:xfrm>
                <a:off x="8258075" y="3821774"/>
                <a:ext cx="174600" cy="203760"/>
              </p14:xfrm>
            </p:contentPart>
          </mc:Choice>
          <mc:Fallback xmlns="">
            <p:pic>
              <p:nvPicPr>
                <p:cNvPr id="211086" name="Freihand 211085">
                  <a:extLst>
                    <a:ext uri="{FF2B5EF4-FFF2-40B4-BE49-F238E27FC236}">
                      <a16:creationId xmlns:a16="http://schemas.microsoft.com/office/drawing/2014/main" id="{E194F3FC-BE4D-BEB2-F08E-69B02FC9062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249435" y="3813134"/>
                  <a:ext cx="192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211088" name="Freihand 211087">
                  <a:extLst>
                    <a:ext uri="{FF2B5EF4-FFF2-40B4-BE49-F238E27FC236}">
                      <a16:creationId xmlns:a16="http://schemas.microsoft.com/office/drawing/2014/main" id="{81B40196-55FF-A73B-5123-B18BB500E3DD}"/>
                    </a:ext>
                  </a:extLst>
                </p14:cNvPr>
                <p14:cNvContentPartPr/>
                <p14:nvPr/>
              </p14:nvContentPartPr>
              <p14:xfrm>
                <a:off x="5460515" y="4063334"/>
                <a:ext cx="374400" cy="385560"/>
              </p14:xfrm>
            </p:contentPart>
          </mc:Choice>
          <mc:Fallback xmlns="">
            <p:pic>
              <p:nvPicPr>
                <p:cNvPr id="211088" name="Freihand 211087">
                  <a:extLst>
                    <a:ext uri="{FF2B5EF4-FFF2-40B4-BE49-F238E27FC236}">
                      <a16:creationId xmlns:a16="http://schemas.microsoft.com/office/drawing/2014/main" id="{81B40196-55FF-A73B-5123-B18BB500E3D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451515" y="4054334"/>
                  <a:ext cx="3920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211159" name="Freihand 211158">
                  <a:extLst>
                    <a:ext uri="{FF2B5EF4-FFF2-40B4-BE49-F238E27FC236}">
                      <a16:creationId xmlns:a16="http://schemas.microsoft.com/office/drawing/2014/main" id="{B2B9E0CD-1590-9159-A227-1F14C100DC3F}"/>
                    </a:ext>
                  </a:extLst>
                </p14:cNvPr>
                <p14:cNvContentPartPr/>
                <p14:nvPr/>
              </p14:nvContentPartPr>
              <p14:xfrm>
                <a:off x="7412795" y="3871094"/>
                <a:ext cx="875880" cy="639720"/>
              </p14:xfrm>
            </p:contentPart>
          </mc:Choice>
          <mc:Fallback xmlns="">
            <p:pic>
              <p:nvPicPr>
                <p:cNvPr id="211159" name="Freihand 211158">
                  <a:extLst>
                    <a:ext uri="{FF2B5EF4-FFF2-40B4-BE49-F238E27FC236}">
                      <a16:creationId xmlns:a16="http://schemas.microsoft.com/office/drawing/2014/main" id="{B2B9E0CD-1590-9159-A227-1F14C100DC3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403795" y="3862094"/>
                  <a:ext cx="89352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211160" name="Freihand 211159">
                  <a:extLst>
                    <a:ext uri="{FF2B5EF4-FFF2-40B4-BE49-F238E27FC236}">
                      <a16:creationId xmlns:a16="http://schemas.microsoft.com/office/drawing/2014/main" id="{02786AEA-B70E-D565-1197-478BCE31B1CA}"/>
                    </a:ext>
                  </a:extLst>
                </p14:cNvPr>
                <p14:cNvContentPartPr/>
                <p14:nvPr/>
              </p14:nvContentPartPr>
              <p14:xfrm>
                <a:off x="7625555" y="3813134"/>
                <a:ext cx="478080" cy="436680"/>
              </p14:xfrm>
            </p:contentPart>
          </mc:Choice>
          <mc:Fallback xmlns="">
            <p:pic>
              <p:nvPicPr>
                <p:cNvPr id="211160" name="Freihand 211159">
                  <a:extLst>
                    <a:ext uri="{FF2B5EF4-FFF2-40B4-BE49-F238E27FC236}">
                      <a16:creationId xmlns:a16="http://schemas.microsoft.com/office/drawing/2014/main" id="{02786AEA-B70E-D565-1197-478BCE31B1C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616555" y="3804134"/>
                  <a:ext cx="4957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211236" name="Freihand 211235">
                  <a:extLst>
                    <a:ext uri="{FF2B5EF4-FFF2-40B4-BE49-F238E27FC236}">
                      <a16:creationId xmlns:a16="http://schemas.microsoft.com/office/drawing/2014/main" id="{CA0C274C-E558-F41D-9C54-AD3E3D0C3A8D}"/>
                    </a:ext>
                  </a:extLst>
                </p14:cNvPr>
                <p14:cNvContentPartPr/>
                <p14:nvPr/>
              </p14:nvContentPartPr>
              <p14:xfrm>
                <a:off x="5617835" y="308534"/>
                <a:ext cx="5817240" cy="1353240"/>
              </p14:xfrm>
            </p:contentPart>
          </mc:Choice>
          <mc:Fallback xmlns="">
            <p:pic>
              <p:nvPicPr>
                <p:cNvPr id="211236" name="Freihand 211235">
                  <a:extLst>
                    <a:ext uri="{FF2B5EF4-FFF2-40B4-BE49-F238E27FC236}">
                      <a16:creationId xmlns:a16="http://schemas.microsoft.com/office/drawing/2014/main" id="{CA0C274C-E558-F41D-9C54-AD3E3D0C3A8D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608835" y="299894"/>
                  <a:ext cx="5834880" cy="137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211238" name="Freihand 211237">
                <a:extLst>
                  <a:ext uri="{FF2B5EF4-FFF2-40B4-BE49-F238E27FC236}">
                    <a16:creationId xmlns:a16="http://schemas.microsoft.com/office/drawing/2014/main" id="{DF87D868-284D-67F1-D5F5-05C7DAF1CB38}"/>
                  </a:ext>
                </a:extLst>
              </p14:cNvPr>
              <p14:cNvContentPartPr/>
              <p14:nvPr/>
            </p14:nvContentPartPr>
            <p14:xfrm>
              <a:off x="3154715" y="747021"/>
              <a:ext cx="341280" cy="277200"/>
            </p14:xfrm>
          </p:contentPart>
        </mc:Choice>
        <mc:Fallback xmlns="">
          <p:pic>
            <p:nvPicPr>
              <p:cNvPr id="211238" name="Freihand 211237">
                <a:extLst>
                  <a:ext uri="{FF2B5EF4-FFF2-40B4-BE49-F238E27FC236}">
                    <a16:creationId xmlns:a16="http://schemas.microsoft.com/office/drawing/2014/main" id="{DF87D868-284D-67F1-D5F5-05C7DAF1CB38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3145715" y="738381"/>
                <a:ext cx="3589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5053AA0-615D-4110-BFA1-E90BEBFF89E9}"/>
                  </a:ext>
                </a:extLst>
              </p14:cNvPr>
              <p14:cNvContentPartPr/>
              <p14:nvPr/>
            </p14:nvContentPartPr>
            <p14:xfrm>
              <a:off x="4780115" y="-40299"/>
              <a:ext cx="4317480" cy="5994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5053AA0-615D-4110-BFA1-E90BEBFF89E9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4771115" y="-48939"/>
                <a:ext cx="433512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0D87971-56E9-F591-37C5-FB583F62225F}"/>
                  </a:ext>
                </a:extLst>
              </p14:cNvPr>
              <p14:cNvContentPartPr/>
              <p14:nvPr/>
            </p14:nvContentPartPr>
            <p14:xfrm>
              <a:off x="8401355" y="803541"/>
              <a:ext cx="2731680" cy="3726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0D87971-56E9-F591-37C5-FB583F62225F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8392715" y="794541"/>
                <a:ext cx="27493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FAFAECE-6615-3168-85F9-0446587E976C}"/>
                  </a:ext>
                </a:extLst>
              </p14:cNvPr>
              <p14:cNvContentPartPr/>
              <p14:nvPr/>
            </p14:nvContentPartPr>
            <p14:xfrm>
              <a:off x="4757075" y="3349101"/>
              <a:ext cx="1130760" cy="5950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FAFAECE-6615-3168-85F9-0446587E976C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4748435" y="3340101"/>
                <a:ext cx="114840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A2C3B30-2C2D-B1A2-0B16-4C6FF35A040E}"/>
                  </a:ext>
                </a:extLst>
              </p14:cNvPr>
              <p14:cNvContentPartPr/>
              <p14:nvPr/>
            </p14:nvContentPartPr>
            <p14:xfrm>
              <a:off x="493235" y="3788661"/>
              <a:ext cx="2536560" cy="1188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A2C3B30-2C2D-B1A2-0B16-4C6FF35A040E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484595" y="3780021"/>
                <a:ext cx="25542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B679336-F262-78F1-0EF1-3D4556A6F180}"/>
                  </a:ext>
                </a:extLst>
              </p14:cNvPr>
              <p14:cNvContentPartPr/>
              <p14:nvPr/>
            </p14:nvContentPartPr>
            <p14:xfrm>
              <a:off x="2294315" y="3022941"/>
              <a:ext cx="803160" cy="7992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B679336-F262-78F1-0EF1-3D4556A6F180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2285315" y="3014301"/>
                <a:ext cx="82080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AE11502-9FF9-533E-1D9F-0AA55D772756}"/>
                  </a:ext>
                </a:extLst>
              </p14:cNvPr>
              <p14:cNvContentPartPr/>
              <p14:nvPr/>
            </p14:nvContentPartPr>
            <p14:xfrm>
              <a:off x="8592155" y="3153261"/>
              <a:ext cx="2389680" cy="7462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AE11502-9FF9-533E-1D9F-0AA55D772756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8583155" y="3144261"/>
                <a:ext cx="240732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BE60094-31AF-25C5-9F60-BC95CE0C0B90}"/>
                  </a:ext>
                </a:extLst>
              </p14:cNvPr>
              <p14:cNvContentPartPr/>
              <p14:nvPr/>
            </p14:nvContentPartPr>
            <p14:xfrm>
              <a:off x="4654835" y="3170901"/>
              <a:ext cx="1125720" cy="9244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BE60094-31AF-25C5-9F60-BC95CE0C0B90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4646195" y="3162261"/>
                <a:ext cx="1143360" cy="9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211019" name="Freihand 211018">
                <a:extLst>
                  <a:ext uri="{FF2B5EF4-FFF2-40B4-BE49-F238E27FC236}">
                    <a16:creationId xmlns:a16="http://schemas.microsoft.com/office/drawing/2014/main" id="{ADFC8CB6-8891-F3E2-070A-55E793E930FC}"/>
                  </a:ext>
                </a:extLst>
              </p14:cNvPr>
              <p14:cNvContentPartPr/>
              <p14:nvPr/>
            </p14:nvContentPartPr>
            <p14:xfrm>
              <a:off x="222155" y="6468141"/>
              <a:ext cx="8377200" cy="481680"/>
            </p14:xfrm>
          </p:contentPart>
        </mc:Choice>
        <mc:Fallback>
          <p:pic>
            <p:nvPicPr>
              <p:cNvPr id="211019" name="Freihand 211018">
                <a:extLst>
                  <a:ext uri="{FF2B5EF4-FFF2-40B4-BE49-F238E27FC236}">
                    <a16:creationId xmlns:a16="http://schemas.microsoft.com/office/drawing/2014/main" id="{ADFC8CB6-8891-F3E2-070A-55E793E930FC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213515" y="6459141"/>
                <a:ext cx="8394840" cy="49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40" name="Gruppieren 211239">
            <a:extLst>
              <a:ext uri="{FF2B5EF4-FFF2-40B4-BE49-F238E27FC236}">
                <a16:creationId xmlns:a16="http://schemas.microsoft.com/office/drawing/2014/main" id="{2DAE5F65-9EC1-7F0B-3C8E-8DC3894DFCED}"/>
              </a:ext>
            </a:extLst>
          </p:cNvPr>
          <p:cNvGrpSpPr/>
          <p:nvPr/>
        </p:nvGrpSpPr>
        <p:grpSpPr>
          <a:xfrm>
            <a:off x="125675" y="5300661"/>
            <a:ext cx="8501400" cy="1581120"/>
            <a:chOff x="125675" y="5300661"/>
            <a:chExt cx="8501400" cy="158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830B27B-35B3-5919-36A5-3DE552860CF8}"/>
                    </a:ext>
                  </a:extLst>
                </p14:cNvPr>
                <p14:cNvContentPartPr/>
                <p14:nvPr/>
              </p14:nvContentPartPr>
              <p14:xfrm>
                <a:off x="125675" y="6082941"/>
                <a:ext cx="8458920" cy="798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830B27B-35B3-5919-36A5-3DE552860CF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7035" y="6074301"/>
                  <a:ext cx="8476560" cy="81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11014" name="Freihand 211013">
                  <a:extLst>
                    <a:ext uri="{FF2B5EF4-FFF2-40B4-BE49-F238E27FC236}">
                      <a16:creationId xmlns:a16="http://schemas.microsoft.com/office/drawing/2014/main" id="{83A97851-7DE4-4A60-F815-CA98E020E04D}"/>
                    </a:ext>
                  </a:extLst>
                </p14:cNvPr>
                <p14:cNvContentPartPr/>
                <p14:nvPr/>
              </p14:nvContentPartPr>
              <p14:xfrm>
                <a:off x="371915" y="6487221"/>
                <a:ext cx="3182400" cy="149400"/>
              </p14:xfrm>
            </p:contentPart>
          </mc:Choice>
          <mc:Fallback>
            <p:pic>
              <p:nvPicPr>
                <p:cNvPr id="211014" name="Freihand 211013">
                  <a:extLst>
                    <a:ext uri="{FF2B5EF4-FFF2-40B4-BE49-F238E27FC236}">
                      <a16:creationId xmlns:a16="http://schemas.microsoft.com/office/drawing/2014/main" id="{83A97851-7DE4-4A60-F815-CA98E020E04D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62915" y="6478221"/>
                  <a:ext cx="3200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11021" name="Freihand 211020">
                  <a:extLst>
                    <a:ext uri="{FF2B5EF4-FFF2-40B4-BE49-F238E27FC236}">
                      <a16:creationId xmlns:a16="http://schemas.microsoft.com/office/drawing/2014/main" id="{365F0ACD-D6D1-4E2A-0712-0FE63D5C1BA0}"/>
                    </a:ext>
                  </a:extLst>
                </p14:cNvPr>
                <p14:cNvContentPartPr/>
                <p14:nvPr/>
              </p14:nvContentPartPr>
              <p14:xfrm>
                <a:off x="5447915" y="5983221"/>
                <a:ext cx="367920" cy="506520"/>
              </p14:xfrm>
            </p:contentPart>
          </mc:Choice>
          <mc:Fallback>
            <p:pic>
              <p:nvPicPr>
                <p:cNvPr id="211021" name="Freihand 211020">
                  <a:extLst>
                    <a:ext uri="{FF2B5EF4-FFF2-40B4-BE49-F238E27FC236}">
                      <a16:creationId xmlns:a16="http://schemas.microsoft.com/office/drawing/2014/main" id="{365F0ACD-D6D1-4E2A-0712-0FE63D5C1BA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439275" y="5974221"/>
                  <a:ext cx="38556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11027" name="Freihand 211026">
                  <a:extLst>
                    <a:ext uri="{FF2B5EF4-FFF2-40B4-BE49-F238E27FC236}">
                      <a16:creationId xmlns:a16="http://schemas.microsoft.com/office/drawing/2014/main" id="{4D0F3C4F-9047-FB64-072B-A1BE86D5A980}"/>
                    </a:ext>
                  </a:extLst>
                </p14:cNvPr>
                <p14:cNvContentPartPr/>
                <p14:nvPr/>
              </p14:nvContentPartPr>
              <p14:xfrm>
                <a:off x="5349635" y="6329541"/>
                <a:ext cx="270000" cy="249480"/>
              </p14:xfrm>
            </p:contentPart>
          </mc:Choice>
          <mc:Fallback>
            <p:pic>
              <p:nvPicPr>
                <p:cNvPr id="211027" name="Freihand 211026">
                  <a:extLst>
                    <a:ext uri="{FF2B5EF4-FFF2-40B4-BE49-F238E27FC236}">
                      <a16:creationId xmlns:a16="http://schemas.microsoft.com/office/drawing/2014/main" id="{4D0F3C4F-9047-FB64-072B-A1BE86D5A98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340635" y="6320541"/>
                  <a:ext cx="287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211037" name="Freihand 211036">
                  <a:extLst>
                    <a:ext uri="{FF2B5EF4-FFF2-40B4-BE49-F238E27FC236}">
                      <a16:creationId xmlns:a16="http://schemas.microsoft.com/office/drawing/2014/main" id="{87F8F1AE-AC6E-F520-E553-D678DC102981}"/>
                    </a:ext>
                  </a:extLst>
                </p14:cNvPr>
                <p14:cNvContentPartPr/>
                <p14:nvPr/>
              </p14:nvContentPartPr>
              <p14:xfrm>
                <a:off x="5938235" y="5771181"/>
                <a:ext cx="133920" cy="235800"/>
              </p14:xfrm>
            </p:contentPart>
          </mc:Choice>
          <mc:Fallback>
            <p:pic>
              <p:nvPicPr>
                <p:cNvPr id="211037" name="Freihand 211036">
                  <a:extLst>
                    <a:ext uri="{FF2B5EF4-FFF2-40B4-BE49-F238E27FC236}">
                      <a16:creationId xmlns:a16="http://schemas.microsoft.com/office/drawing/2014/main" id="{87F8F1AE-AC6E-F520-E553-D678DC10298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929235" y="5762181"/>
                  <a:ext cx="151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211040" name="Freihand 211039">
                  <a:extLst>
                    <a:ext uri="{FF2B5EF4-FFF2-40B4-BE49-F238E27FC236}">
                      <a16:creationId xmlns:a16="http://schemas.microsoft.com/office/drawing/2014/main" id="{DB9654D9-E659-3011-B04D-CF3CA67C889B}"/>
                    </a:ext>
                  </a:extLst>
                </p14:cNvPr>
                <p14:cNvContentPartPr/>
                <p14:nvPr/>
              </p14:nvContentPartPr>
              <p14:xfrm>
                <a:off x="6014195" y="5960181"/>
                <a:ext cx="76320" cy="51120"/>
              </p14:xfrm>
            </p:contentPart>
          </mc:Choice>
          <mc:Fallback>
            <p:pic>
              <p:nvPicPr>
                <p:cNvPr id="211040" name="Freihand 211039">
                  <a:extLst>
                    <a:ext uri="{FF2B5EF4-FFF2-40B4-BE49-F238E27FC236}">
                      <a16:creationId xmlns:a16="http://schemas.microsoft.com/office/drawing/2014/main" id="{DB9654D9-E659-3011-B04D-CF3CA67C889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005555" y="5951541"/>
                  <a:ext cx="93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211043" name="Freihand 211042">
                  <a:extLst>
                    <a:ext uri="{FF2B5EF4-FFF2-40B4-BE49-F238E27FC236}">
                      <a16:creationId xmlns:a16="http://schemas.microsoft.com/office/drawing/2014/main" id="{7D0AB5A5-E7A3-4005-F9D3-0ED2AF812328}"/>
                    </a:ext>
                  </a:extLst>
                </p14:cNvPr>
                <p14:cNvContentPartPr/>
                <p14:nvPr/>
              </p14:nvContentPartPr>
              <p14:xfrm>
                <a:off x="6127595" y="5933181"/>
                <a:ext cx="121680" cy="103320"/>
              </p14:xfrm>
            </p:contentPart>
          </mc:Choice>
          <mc:Fallback>
            <p:pic>
              <p:nvPicPr>
                <p:cNvPr id="211043" name="Freihand 211042">
                  <a:extLst>
                    <a:ext uri="{FF2B5EF4-FFF2-40B4-BE49-F238E27FC236}">
                      <a16:creationId xmlns:a16="http://schemas.microsoft.com/office/drawing/2014/main" id="{7D0AB5A5-E7A3-4005-F9D3-0ED2AF81232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118955" y="5924541"/>
                  <a:ext cx="139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211046" name="Freihand 211045">
                  <a:extLst>
                    <a:ext uri="{FF2B5EF4-FFF2-40B4-BE49-F238E27FC236}">
                      <a16:creationId xmlns:a16="http://schemas.microsoft.com/office/drawing/2014/main" id="{7CB3E877-BEA8-C0F4-82CE-60CB21DD7BF5}"/>
                    </a:ext>
                  </a:extLst>
                </p14:cNvPr>
                <p14:cNvContentPartPr/>
                <p14:nvPr/>
              </p14:nvContentPartPr>
              <p14:xfrm>
                <a:off x="6314435" y="5930301"/>
                <a:ext cx="325800" cy="109800"/>
              </p14:xfrm>
            </p:contentPart>
          </mc:Choice>
          <mc:Fallback>
            <p:pic>
              <p:nvPicPr>
                <p:cNvPr id="211046" name="Freihand 211045">
                  <a:extLst>
                    <a:ext uri="{FF2B5EF4-FFF2-40B4-BE49-F238E27FC236}">
                      <a16:creationId xmlns:a16="http://schemas.microsoft.com/office/drawing/2014/main" id="{7CB3E877-BEA8-C0F4-82CE-60CB21DD7BF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305435" y="5921661"/>
                  <a:ext cx="343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211047" name="Freihand 211046">
                  <a:extLst>
                    <a:ext uri="{FF2B5EF4-FFF2-40B4-BE49-F238E27FC236}">
                      <a16:creationId xmlns:a16="http://schemas.microsoft.com/office/drawing/2014/main" id="{91D55228-31E3-1CAE-FDD5-0368929CA984}"/>
                    </a:ext>
                  </a:extLst>
                </p14:cNvPr>
                <p14:cNvContentPartPr/>
                <p14:nvPr/>
              </p14:nvContentPartPr>
              <p14:xfrm>
                <a:off x="6662195" y="5955141"/>
                <a:ext cx="86040" cy="79200"/>
              </p14:xfrm>
            </p:contentPart>
          </mc:Choice>
          <mc:Fallback>
            <p:pic>
              <p:nvPicPr>
                <p:cNvPr id="211047" name="Freihand 211046">
                  <a:extLst>
                    <a:ext uri="{FF2B5EF4-FFF2-40B4-BE49-F238E27FC236}">
                      <a16:creationId xmlns:a16="http://schemas.microsoft.com/office/drawing/2014/main" id="{91D55228-31E3-1CAE-FDD5-0368929CA98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653555" y="5946501"/>
                  <a:ext cx="103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211066" name="Freihand 211065">
                  <a:extLst>
                    <a:ext uri="{FF2B5EF4-FFF2-40B4-BE49-F238E27FC236}">
                      <a16:creationId xmlns:a16="http://schemas.microsoft.com/office/drawing/2014/main" id="{8C4ED8C2-D2E9-0361-496A-E33FCEAEEBD2}"/>
                    </a:ext>
                  </a:extLst>
                </p14:cNvPr>
                <p14:cNvContentPartPr/>
                <p14:nvPr/>
              </p14:nvContentPartPr>
              <p14:xfrm>
                <a:off x="6897275" y="5956221"/>
                <a:ext cx="162360" cy="144720"/>
              </p14:xfrm>
            </p:contentPart>
          </mc:Choice>
          <mc:Fallback>
            <p:pic>
              <p:nvPicPr>
                <p:cNvPr id="211066" name="Freihand 211065">
                  <a:extLst>
                    <a:ext uri="{FF2B5EF4-FFF2-40B4-BE49-F238E27FC236}">
                      <a16:creationId xmlns:a16="http://schemas.microsoft.com/office/drawing/2014/main" id="{8C4ED8C2-D2E9-0361-496A-E33FCEAEEBD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888635" y="5947581"/>
                  <a:ext cx="180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11087" name="Freihand 211086">
                  <a:extLst>
                    <a:ext uri="{FF2B5EF4-FFF2-40B4-BE49-F238E27FC236}">
                      <a16:creationId xmlns:a16="http://schemas.microsoft.com/office/drawing/2014/main" id="{58007562-FCFC-5D9E-5167-069E970E16EA}"/>
                    </a:ext>
                  </a:extLst>
                </p14:cNvPr>
                <p14:cNvContentPartPr/>
                <p14:nvPr/>
              </p14:nvContentPartPr>
              <p14:xfrm>
                <a:off x="7036595" y="5960901"/>
                <a:ext cx="262080" cy="117000"/>
              </p14:xfrm>
            </p:contentPart>
          </mc:Choice>
          <mc:Fallback>
            <p:pic>
              <p:nvPicPr>
                <p:cNvPr id="211087" name="Freihand 211086">
                  <a:extLst>
                    <a:ext uri="{FF2B5EF4-FFF2-40B4-BE49-F238E27FC236}">
                      <a16:creationId xmlns:a16="http://schemas.microsoft.com/office/drawing/2014/main" id="{58007562-FCFC-5D9E-5167-069E970E16E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027955" y="5951901"/>
                  <a:ext cx="279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211090" name="Freihand 211089">
                  <a:extLst>
                    <a:ext uri="{FF2B5EF4-FFF2-40B4-BE49-F238E27FC236}">
                      <a16:creationId xmlns:a16="http://schemas.microsoft.com/office/drawing/2014/main" id="{8A31A068-6C27-7436-53AC-ADB32124E7E6}"/>
                    </a:ext>
                  </a:extLst>
                </p14:cNvPr>
                <p14:cNvContentPartPr/>
                <p14:nvPr/>
              </p14:nvContentPartPr>
              <p14:xfrm>
                <a:off x="7256915" y="5933901"/>
                <a:ext cx="31320" cy="8640"/>
              </p14:xfrm>
            </p:contentPart>
          </mc:Choice>
          <mc:Fallback>
            <p:pic>
              <p:nvPicPr>
                <p:cNvPr id="211090" name="Freihand 211089">
                  <a:extLst>
                    <a:ext uri="{FF2B5EF4-FFF2-40B4-BE49-F238E27FC236}">
                      <a16:creationId xmlns:a16="http://schemas.microsoft.com/office/drawing/2014/main" id="{8A31A068-6C27-7436-53AC-ADB32124E7E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247915" y="5924901"/>
                  <a:ext cx="48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211091" name="Freihand 211090">
                  <a:extLst>
                    <a:ext uri="{FF2B5EF4-FFF2-40B4-BE49-F238E27FC236}">
                      <a16:creationId xmlns:a16="http://schemas.microsoft.com/office/drawing/2014/main" id="{06FBCB0E-B590-509B-C702-EB269DBB9734}"/>
                    </a:ext>
                  </a:extLst>
                </p14:cNvPr>
                <p14:cNvContentPartPr/>
                <p14:nvPr/>
              </p14:nvContentPartPr>
              <p14:xfrm>
                <a:off x="7349075" y="5879181"/>
                <a:ext cx="220680" cy="189000"/>
              </p14:xfrm>
            </p:contentPart>
          </mc:Choice>
          <mc:Fallback>
            <p:pic>
              <p:nvPicPr>
                <p:cNvPr id="211091" name="Freihand 211090">
                  <a:extLst>
                    <a:ext uri="{FF2B5EF4-FFF2-40B4-BE49-F238E27FC236}">
                      <a16:creationId xmlns:a16="http://schemas.microsoft.com/office/drawing/2014/main" id="{06FBCB0E-B590-509B-C702-EB269DBB973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340075" y="5870541"/>
                  <a:ext cx="238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211093" name="Freihand 211092">
                  <a:extLst>
                    <a:ext uri="{FF2B5EF4-FFF2-40B4-BE49-F238E27FC236}">
                      <a16:creationId xmlns:a16="http://schemas.microsoft.com/office/drawing/2014/main" id="{A1916D1F-39B3-8388-E3BB-DEC4E7F8AE24}"/>
                    </a:ext>
                  </a:extLst>
                </p14:cNvPr>
                <p14:cNvContentPartPr/>
                <p14:nvPr/>
              </p14:nvContentPartPr>
              <p14:xfrm>
                <a:off x="7605035" y="5871981"/>
                <a:ext cx="39240" cy="172080"/>
              </p14:xfrm>
            </p:contentPart>
          </mc:Choice>
          <mc:Fallback>
            <p:pic>
              <p:nvPicPr>
                <p:cNvPr id="211093" name="Freihand 211092">
                  <a:extLst>
                    <a:ext uri="{FF2B5EF4-FFF2-40B4-BE49-F238E27FC236}">
                      <a16:creationId xmlns:a16="http://schemas.microsoft.com/office/drawing/2014/main" id="{A1916D1F-39B3-8388-E3BB-DEC4E7F8AE2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596035" y="5862981"/>
                  <a:ext cx="56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211095" name="Freihand 211094">
                  <a:extLst>
                    <a:ext uri="{FF2B5EF4-FFF2-40B4-BE49-F238E27FC236}">
                      <a16:creationId xmlns:a16="http://schemas.microsoft.com/office/drawing/2014/main" id="{775BC7BB-F676-A2FC-A8D6-353AD8F164C5}"/>
                    </a:ext>
                  </a:extLst>
                </p14:cNvPr>
                <p14:cNvContentPartPr/>
                <p14:nvPr/>
              </p14:nvContentPartPr>
              <p14:xfrm>
                <a:off x="7657955" y="5954781"/>
                <a:ext cx="127800" cy="76680"/>
              </p14:xfrm>
            </p:contentPart>
          </mc:Choice>
          <mc:Fallback>
            <p:pic>
              <p:nvPicPr>
                <p:cNvPr id="211095" name="Freihand 211094">
                  <a:extLst>
                    <a:ext uri="{FF2B5EF4-FFF2-40B4-BE49-F238E27FC236}">
                      <a16:creationId xmlns:a16="http://schemas.microsoft.com/office/drawing/2014/main" id="{775BC7BB-F676-A2FC-A8D6-353AD8F164C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649315" y="5946141"/>
                  <a:ext cx="145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211119" name="Freihand 211118">
                  <a:extLst>
                    <a:ext uri="{FF2B5EF4-FFF2-40B4-BE49-F238E27FC236}">
                      <a16:creationId xmlns:a16="http://schemas.microsoft.com/office/drawing/2014/main" id="{55C3CB58-11BE-224C-8930-8B6EDB4ABC4C}"/>
                    </a:ext>
                  </a:extLst>
                </p14:cNvPr>
                <p14:cNvContentPartPr/>
                <p14:nvPr/>
              </p14:nvContentPartPr>
              <p14:xfrm>
                <a:off x="7819955" y="5931021"/>
                <a:ext cx="81360" cy="104040"/>
              </p14:xfrm>
            </p:contentPart>
          </mc:Choice>
          <mc:Fallback>
            <p:pic>
              <p:nvPicPr>
                <p:cNvPr id="211119" name="Freihand 211118">
                  <a:extLst>
                    <a:ext uri="{FF2B5EF4-FFF2-40B4-BE49-F238E27FC236}">
                      <a16:creationId xmlns:a16="http://schemas.microsoft.com/office/drawing/2014/main" id="{55C3CB58-11BE-224C-8930-8B6EDB4ABC4C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811315" y="5922021"/>
                  <a:ext cx="99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211122" name="Freihand 211121">
                  <a:extLst>
                    <a:ext uri="{FF2B5EF4-FFF2-40B4-BE49-F238E27FC236}">
                      <a16:creationId xmlns:a16="http://schemas.microsoft.com/office/drawing/2014/main" id="{E12FE547-BC00-BF0A-4155-CF3B3B2678DB}"/>
                    </a:ext>
                  </a:extLst>
                </p14:cNvPr>
                <p14:cNvContentPartPr/>
                <p14:nvPr/>
              </p14:nvContentPartPr>
              <p14:xfrm>
                <a:off x="8070155" y="5807181"/>
                <a:ext cx="47520" cy="229320"/>
              </p14:xfrm>
            </p:contentPart>
          </mc:Choice>
          <mc:Fallback>
            <p:pic>
              <p:nvPicPr>
                <p:cNvPr id="211122" name="Freihand 211121">
                  <a:extLst>
                    <a:ext uri="{FF2B5EF4-FFF2-40B4-BE49-F238E27FC236}">
                      <a16:creationId xmlns:a16="http://schemas.microsoft.com/office/drawing/2014/main" id="{E12FE547-BC00-BF0A-4155-CF3B3B2678D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061515" y="5798181"/>
                  <a:ext cx="65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211136" name="Freihand 211135">
                  <a:extLst>
                    <a:ext uri="{FF2B5EF4-FFF2-40B4-BE49-F238E27FC236}">
                      <a16:creationId xmlns:a16="http://schemas.microsoft.com/office/drawing/2014/main" id="{6FB8E6E5-3A49-7728-FFAA-367D4BBE4875}"/>
                    </a:ext>
                  </a:extLst>
                </p14:cNvPr>
                <p14:cNvContentPartPr/>
                <p14:nvPr/>
              </p14:nvContentPartPr>
              <p14:xfrm>
                <a:off x="8144675" y="5909781"/>
                <a:ext cx="104760" cy="110160"/>
              </p14:xfrm>
            </p:contentPart>
          </mc:Choice>
          <mc:Fallback>
            <p:pic>
              <p:nvPicPr>
                <p:cNvPr id="211136" name="Freihand 211135">
                  <a:extLst>
                    <a:ext uri="{FF2B5EF4-FFF2-40B4-BE49-F238E27FC236}">
                      <a16:creationId xmlns:a16="http://schemas.microsoft.com/office/drawing/2014/main" id="{6FB8E6E5-3A49-7728-FFAA-367D4BBE487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135675" y="5901141"/>
                  <a:ext cx="122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211138" name="Freihand 211137">
                  <a:extLst>
                    <a:ext uri="{FF2B5EF4-FFF2-40B4-BE49-F238E27FC236}">
                      <a16:creationId xmlns:a16="http://schemas.microsoft.com/office/drawing/2014/main" id="{2CB15E8C-D0B2-B836-2E63-247CACB0C88B}"/>
                    </a:ext>
                  </a:extLst>
                </p14:cNvPr>
                <p14:cNvContentPartPr/>
                <p14:nvPr/>
              </p14:nvContentPartPr>
              <p14:xfrm>
                <a:off x="8297315" y="5801421"/>
                <a:ext cx="230040" cy="302400"/>
              </p14:xfrm>
            </p:contentPart>
          </mc:Choice>
          <mc:Fallback>
            <p:pic>
              <p:nvPicPr>
                <p:cNvPr id="211138" name="Freihand 211137">
                  <a:extLst>
                    <a:ext uri="{FF2B5EF4-FFF2-40B4-BE49-F238E27FC236}">
                      <a16:creationId xmlns:a16="http://schemas.microsoft.com/office/drawing/2014/main" id="{2CB15E8C-D0B2-B836-2E63-247CACB0C88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288675" y="5792421"/>
                  <a:ext cx="2476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211143" name="Freihand 211142">
                  <a:extLst>
                    <a:ext uri="{FF2B5EF4-FFF2-40B4-BE49-F238E27FC236}">
                      <a16:creationId xmlns:a16="http://schemas.microsoft.com/office/drawing/2014/main" id="{1100C210-EBA5-BAF4-7B8B-6A505ADF9118}"/>
                    </a:ext>
                  </a:extLst>
                </p14:cNvPr>
                <p14:cNvContentPartPr/>
                <p14:nvPr/>
              </p14:nvContentPartPr>
              <p14:xfrm>
                <a:off x="8416475" y="5860821"/>
                <a:ext cx="210600" cy="302760"/>
              </p14:xfrm>
            </p:contentPart>
          </mc:Choice>
          <mc:Fallback>
            <p:pic>
              <p:nvPicPr>
                <p:cNvPr id="211143" name="Freihand 211142">
                  <a:extLst>
                    <a:ext uri="{FF2B5EF4-FFF2-40B4-BE49-F238E27FC236}">
                      <a16:creationId xmlns:a16="http://schemas.microsoft.com/office/drawing/2014/main" id="{1100C210-EBA5-BAF4-7B8B-6A505ADF911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407475" y="5851821"/>
                  <a:ext cx="2282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211155" name="Freihand 211154">
                  <a:extLst>
                    <a:ext uri="{FF2B5EF4-FFF2-40B4-BE49-F238E27FC236}">
                      <a16:creationId xmlns:a16="http://schemas.microsoft.com/office/drawing/2014/main" id="{86D725CF-9ECD-E7DD-DC34-4830D7B47792}"/>
                    </a:ext>
                  </a:extLst>
                </p14:cNvPr>
                <p14:cNvContentPartPr/>
                <p14:nvPr/>
              </p14:nvContentPartPr>
              <p14:xfrm>
                <a:off x="246635" y="6072501"/>
                <a:ext cx="3190320" cy="445680"/>
              </p14:xfrm>
            </p:contentPart>
          </mc:Choice>
          <mc:Fallback>
            <p:pic>
              <p:nvPicPr>
                <p:cNvPr id="211155" name="Freihand 211154">
                  <a:extLst>
                    <a:ext uri="{FF2B5EF4-FFF2-40B4-BE49-F238E27FC236}">
                      <a16:creationId xmlns:a16="http://schemas.microsoft.com/office/drawing/2014/main" id="{86D725CF-9ECD-E7DD-DC34-4830D7B4779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37635" y="6063501"/>
                  <a:ext cx="32079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211158" name="Freihand 211157">
                  <a:extLst>
                    <a:ext uri="{FF2B5EF4-FFF2-40B4-BE49-F238E27FC236}">
                      <a16:creationId xmlns:a16="http://schemas.microsoft.com/office/drawing/2014/main" id="{0C15A79B-5BFC-4A3A-8258-F88C7A8EE781}"/>
                    </a:ext>
                  </a:extLst>
                </p14:cNvPr>
                <p14:cNvContentPartPr/>
                <p14:nvPr/>
              </p14:nvContentPartPr>
              <p14:xfrm>
                <a:off x="819395" y="5818701"/>
                <a:ext cx="185400" cy="299520"/>
              </p14:xfrm>
            </p:contentPart>
          </mc:Choice>
          <mc:Fallback>
            <p:pic>
              <p:nvPicPr>
                <p:cNvPr id="211158" name="Freihand 211157">
                  <a:extLst>
                    <a:ext uri="{FF2B5EF4-FFF2-40B4-BE49-F238E27FC236}">
                      <a16:creationId xmlns:a16="http://schemas.microsoft.com/office/drawing/2014/main" id="{0C15A79B-5BFC-4A3A-8258-F88C7A8EE78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10755" y="5809701"/>
                  <a:ext cx="203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211161" name="Freihand 211160">
                  <a:extLst>
                    <a:ext uri="{FF2B5EF4-FFF2-40B4-BE49-F238E27FC236}">
                      <a16:creationId xmlns:a16="http://schemas.microsoft.com/office/drawing/2014/main" id="{CDD4DB4F-519B-0F4B-1A6B-28746E41DD2E}"/>
                    </a:ext>
                  </a:extLst>
                </p14:cNvPr>
                <p14:cNvContentPartPr/>
                <p14:nvPr/>
              </p14:nvContentPartPr>
              <p14:xfrm>
                <a:off x="890675" y="5994381"/>
                <a:ext cx="179280" cy="216000"/>
              </p14:xfrm>
            </p:contentPart>
          </mc:Choice>
          <mc:Fallback>
            <p:pic>
              <p:nvPicPr>
                <p:cNvPr id="211161" name="Freihand 211160">
                  <a:extLst>
                    <a:ext uri="{FF2B5EF4-FFF2-40B4-BE49-F238E27FC236}">
                      <a16:creationId xmlns:a16="http://schemas.microsoft.com/office/drawing/2014/main" id="{CDD4DB4F-519B-0F4B-1A6B-28746E41DD2E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81675" y="5985741"/>
                  <a:ext cx="196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211167" name="Freihand 211166">
                  <a:extLst>
                    <a:ext uri="{FF2B5EF4-FFF2-40B4-BE49-F238E27FC236}">
                      <a16:creationId xmlns:a16="http://schemas.microsoft.com/office/drawing/2014/main" id="{EB918F33-40C0-AC94-8076-68A3CC10E00C}"/>
                    </a:ext>
                  </a:extLst>
                </p14:cNvPr>
                <p14:cNvContentPartPr/>
                <p14:nvPr/>
              </p14:nvContentPartPr>
              <p14:xfrm>
                <a:off x="239075" y="5556981"/>
                <a:ext cx="258480" cy="168120"/>
              </p14:xfrm>
            </p:contentPart>
          </mc:Choice>
          <mc:Fallback>
            <p:pic>
              <p:nvPicPr>
                <p:cNvPr id="211167" name="Freihand 211166">
                  <a:extLst>
                    <a:ext uri="{FF2B5EF4-FFF2-40B4-BE49-F238E27FC236}">
                      <a16:creationId xmlns:a16="http://schemas.microsoft.com/office/drawing/2014/main" id="{EB918F33-40C0-AC94-8076-68A3CC10E00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30075" y="5547981"/>
                  <a:ext cx="276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211170" name="Freihand 211169">
                  <a:extLst>
                    <a:ext uri="{FF2B5EF4-FFF2-40B4-BE49-F238E27FC236}">
                      <a16:creationId xmlns:a16="http://schemas.microsoft.com/office/drawing/2014/main" id="{0CFCAFF3-F26C-B890-B023-586D6590C48C}"/>
                    </a:ext>
                  </a:extLst>
                </p14:cNvPr>
                <p14:cNvContentPartPr/>
                <p14:nvPr/>
              </p14:nvContentPartPr>
              <p14:xfrm>
                <a:off x="493595" y="5508021"/>
                <a:ext cx="81000" cy="84600"/>
              </p14:xfrm>
            </p:contentPart>
          </mc:Choice>
          <mc:Fallback>
            <p:pic>
              <p:nvPicPr>
                <p:cNvPr id="211170" name="Freihand 211169">
                  <a:extLst>
                    <a:ext uri="{FF2B5EF4-FFF2-40B4-BE49-F238E27FC236}">
                      <a16:creationId xmlns:a16="http://schemas.microsoft.com/office/drawing/2014/main" id="{0CFCAFF3-F26C-B890-B023-586D6590C48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84595" y="5499021"/>
                  <a:ext cx="98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211187" name="Freihand 211186">
                  <a:extLst>
                    <a:ext uri="{FF2B5EF4-FFF2-40B4-BE49-F238E27FC236}">
                      <a16:creationId xmlns:a16="http://schemas.microsoft.com/office/drawing/2014/main" id="{7986DBFE-7C70-446B-7B78-60FF5E688272}"/>
                    </a:ext>
                  </a:extLst>
                </p14:cNvPr>
                <p14:cNvContentPartPr/>
                <p14:nvPr/>
              </p14:nvContentPartPr>
              <p14:xfrm>
                <a:off x="589715" y="5331621"/>
                <a:ext cx="120600" cy="244440"/>
              </p14:xfrm>
            </p:contentPart>
          </mc:Choice>
          <mc:Fallback>
            <p:pic>
              <p:nvPicPr>
                <p:cNvPr id="211187" name="Freihand 211186">
                  <a:extLst>
                    <a:ext uri="{FF2B5EF4-FFF2-40B4-BE49-F238E27FC236}">
                      <a16:creationId xmlns:a16="http://schemas.microsoft.com/office/drawing/2014/main" id="{7986DBFE-7C70-446B-7B78-60FF5E688272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81075" y="5322621"/>
                  <a:ext cx="138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211188" name="Freihand 211187">
                  <a:extLst>
                    <a:ext uri="{FF2B5EF4-FFF2-40B4-BE49-F238E27FC236}">
                      <a16:creationId xmlns:a16="http://schemas.microsoft.com/office/drawing/2014/main" id="{7DE66ABD-67AE-0131-1298-F21703E84B62}"/>
                    </a:ext>
                  </a:extLst>
                </p14:cNvPr>
                <p14:cNvContentPartPr/>
                <p14:nvPr/>
              </p14:nvContentPartPr>
              <p14:xfrm>
                <a:off x="692675" y="5490381"/>
                <a:ext cx="84240" cy="56160"/>
              </p14:xfrm>
            </p:contentPart>
          </mc:Choice>
          <mc:Fallback>
            <p:pic>
              <p:nvPicPr>
                <p:cNvPr id="211188" name="Freihand 211187">
                  <a:extLst>
                    <a:ext uri="{FF2B5EF4-FFF2-40B4-BE49-F238E27FC236}">
                      <a16:creationId xmlns:a16="http://schemas.microsoft.com/office/drawing/2014/main" id="{7DE66ABD-67AE-0131-1298-F21703E84B6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84035" y="5481381"/>
                  <a:ext cx="101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211189" name="Freihand 211188">
                  <a:extLst>
                    <a:ext uri="{FF2B5EF4-FFF2-40B4-BE49-F238E27FC236}">
                      <a16:creationId xmlns:a16="http://schemas.microsoft.com/office/drawing/2014/main" id="{F5023703-33F9-C2B0-1713-47AFE6A5C2B4}"/>
                    </a:ext>
                  </a:extLst>
                </p14:cNvPr>
                <p14:cNvContentPartPr/>
                <p14:nvPr/>
              </p14:nvContentPartPr>
              <p14:xfrm>
                <a:off x="784115" y="5457261"/>
                <a:ext cx="274320" cy="81720"/>
              </p14:xfrm>
            </p:contentPart>
          </mc:Choice>
          <mc:Fallback>
            <p:pic>
              <p:nvPicPr>
                <p:cNvPr id="211189" name="Freihand 211188">
                  <a:extLst>
                    <a:ext uri="{FF2B5EF4-FFF2-40B4-BE49-F238E27FC236}">
                      <a16:creationId xmlns:a16="http://schemas.microsoft.com/office/drawing/2014/main" id="{F5023703-33F9-C2B0-1713-47AFE6A5C2B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75115" y="5448621"/>
                  <a:ext cx="291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211192" name="Freihand 211191">
                  <a:extLst>
                    <a:ext uri="{FF2B5EF4-FFF2-40B4-BE49-F238E27FC236}">
                      <a16:creationId xmlns:a16="http://schemas.microsoft.com/office/drawing/2014/main" id="{3CAC8164-5E7B-BFA0-D7C9-830620BFD208}"/>
                    </a:ext>
                  </a:extLst>
                </p14:cNvPr>
                <p14:cNvContentPartPr/>
                <p14:nvPr/>
              </p14:nvContentPartPr>
              <p14:xfrm>
                <a:off x="1185155" y="5430261"/>
                <a:ext cx="106200" cy="82440"/>
              </p14:xfrm>
            </p:contentPart>
          </mc:Choice>
          <mc:Fallback>
            <p:pic>
              <p:nvPicPr>
                <p:cNvPr id="211192" name="Freihand 211191">
                  <a:extLst>
                    <a:ext uri="{FF2B5EF4-FFF2-40B4-BE49-F238E27FC236}">
                      <a16:creationId xmlns:a16="http://schemas.microsoft.com/office/drawing/2014/main" id="{3CAC8164-5E7B-BFA0-D7C9-830620BFD20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76515" y="5421621"/>
                  <a:ext cx="123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211196" name="Freihand 211195">
                  <a:extLst>
                    <a:ext uri="{FF2B5EF4-FFF2-40B4-BE49-F238E27FC236}">
                      <a16:creationId xmlns:a16="http://schemas.microsoft.com/office/drawing/2014/main" id="{7383EB41-E229-F185-64D5-6A8EEF42DDCF}"/>
                    </a:ext>
                  </a:extLst>
                </p14:cNvPr>
                <p14:cNvContentPartPr/>
                <p14:nvPr/>
              </p14:nvContentPartPr>
              <p14:xfrm>
                <a:off x="1467035" y="5457261"/>
                <a:ext cx="95760" cy="117360"/>
              </p14:xfrm>
            </p:contentPart>
          </mc:Choice>
          <mc:Fallback>
            <p:pic>
              <p:nvPicPr>
                <p:cNvPr id="211196" name="Freihand 211195">
                  <a:extLst>
                    <a:ext uri="{FF2B5EF4-FFF2-40B4-BE49-F238E27FC236}">
                      <a16:creationId xmlns:a16="http://schemas.microsoft.com/office/drawing/2014/main" id="{7383EB41-E229-F185-64D5-6A8EEF42DDCF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458035" y="5448621"/>
                  <a:ext cx="113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211199" name="Freihand 211198">
                  <a:extLst>
                    <a:ext uri="{FF2B5EF4-FFF2-40B4-BE49-F238E27FC236}">
                      <a16:creationId xmlns:a16="http://schemas.microsoft.com/office/drawing/2014/main" id="{596ACB00-48AE-23CA-1B80-9C54222F0679}"/>
                    </a:ext>
                  </a:extLst>
                </p14:cNvPr>
                <p14:cNvContentPartPr/>
                <p14:nvPr/>
              </p14:nvContentPartPr>
              <p14:xfrm>
                <a:off x="1584395" y="5342061"/>
                <a:ext cx="243360" cy="207720"/>
              </p14:xfrm>
            </p:contentPart>
          </mc:Choice>
          <mc:Fallback>
            <p:pic>
              <p:nvPicPr>
                <p:cNvPr id="211199" name="Freihand 211198">
                  <a:extLst>
                    <a:ext uri="{FF2B5EF4-FFF2-40B4-BE49-F238E27FC236}">
                      <a16:creationId xmlns:a16="http://schemas.microsoft.com/office/drawing/2014/main" id="{596ACB00-48AE-23CA-1B80-9C54222F067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575395" y="5333061"/>
                  <a:ext cx="261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211201" name="Freihand 211200">
                  <a:extLst>
                    <a:ext uri="{FF2B5EF4-FFF2-40B4-BE49-F238E27FC236}">
                      <a16:creationId xmlns:a16="http://schemas.microsoft.com/office/drawing/2014/main" id="{8E172335-CA0F-0491-78B4-D4998AC20A95}"/>
                    </a:ext>
                  </a:extLst>
                </p14:cNvPr>
                <p14:cNvContentPartPr/>
                <p14:nvPr/>
              </p14:nvContentPartPr>
              <p14:xfrm>
                <a:off x="1869515" y="5300661"/>
                <a:ext cx="174960" cy="240120"/>
              </p14:xfrm>
            </p:contentPart>
          </mc:Choice>
          <mc:Fallback>
            <p:pic>
              <p:nvPicPr>
                <p:cNvPr id="211201" name="Freihand 211200">
                  <a:extLst>
                    <a:ext uri="{FF2B5EF4-FFF2-40B4-BE49-F238E27FC236}">
                      <a16:creationId xmlns:a16="http://schemas.microsoft.com/office/drawing/2014/main" id="{8E172335-CA0F-0491-78B4-D4998AC20A9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860875" y="5291661"/>
                  <a:ext cx="192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211204" name="Freihand 211203">
                  <a:extLst>
                    <a:ext uri="{FF2B5EF4-FFF2-40B4-BE49-F238E27FC236}">
                      <a16:creationId xmlns:a16="http://schemas.microsoft.com/office/drawing/2014/main" id="{5008A62F-251A-4CF5-2CDA-1F5A23808803}"/>
                    </a:ext>
                  </a:extLst>
                </p14:cNvPr>
                <p14:cNvContentPartPr/>
                <p14:nvPr/>
              </p14:nvContentPartPr>
              <p14:xfrm>
                <a:off x="2039075" y="5320461"/>
                <a:ext cx="33840" cy="169560"/>
              </p14:xfrm>
            </p:contentPart>
          </mc:Choice>
          <mc:Fallback>
            <p:pic>
              <p:nvPicPr>
                <p:cNvPr id="211204" name="Freihand 211203">
                  <a:extLst>
                    <a:ext uri="{FF2B5EF4-FFF2-40B4-BE49-F238E27FC236}">
                      <a16:creationId xmlns:a16="http://schemas.microsoft.com/office/drawing/2014/main" id="{5008A62F-251A-4CF5-2CDA-1F5A2380880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030075" y="5311821"/>
                  <a:ext cx="51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211208" name="Freihand 211207">
                  <a:extLst>
                    <a:ext uri="{FF2B5EF4-FFF2-40B4-BE49-F238E27FC236}">
                      <a16:creationId xmlns:a16="http://schemas.microsoft.com/office/drawing/2014/main" id="{0D77EA93-6E28-8712-B7AD-C038A83318BB}"/>
                    </a:ext>
                  </a:extLst>
                </p14:cNvPr>
                <p14:cNvContentPartPr/>
                <p14:nvPr/>
              </p14:nvContentPartPr>
              <p14:xfrm>
                <a:off x="2126555" y="5399301"/>
                <a:ext cx="123840" cy="88920"/>
              </p14:xfrm>
            </p:contentPart>
          </mc:Choice>
          <mc:Fallback>
            <p:pic>
              <p:nvPicPr>
                <p:cNvPr id="211208" name="Freihand 211207">
                  <a:extLst>
                    <a:ext uri="{FF2B5EF4-FFF2-40B4-BE49-F238E27FC236}">
                      <a16:creationId xmlns:a16="http://schemas.microsoft.com/office/drawing/2014/main" id="{0D77EA93-6E28-8712-B7AD-C038A83318BB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117555" y="5390661"/>
                  <a:ext cx="141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211233" name="Freihand 211232">
                  <a:extLst>
                    <a:ext uri="{FF2B5EF4-FFF2-40B4-BE49-F238E27FC236}">
                      <a16:creationId xmlns:a16="http://schemas.microsoft.com/office/drawing/2014/main" id="{60AA91CC-293F-775F-873A-8FB7719F607B}"/>
                    </a:ext>
                  </a:extLst>
                </p14:cNvPr>
                <p14:cNvContentPartPr/>
                <p14:nvPr/>
              </p14:nvContentPartPr>
              <p14:xfrm>
                <a:off x="1268675" y="5760741"/>
                <a:ext cx="224640" cy="208800"/>
              </p14:xfrm>
            </p:contentPart>
          </mc:Choice>
          <mc:Fallback>
            <p:pic>
              <p:nvPicPr>
                <p:cNvPr id="211233" name="Freihand 211232">
                  <a:extLst>
                    <a:ext uri="{FF2B5EF4-FFF2-40B4-BE49-F238E27FC236}">
                      <a16:creationId xmlns:a16="http://schemas.microsoft.com/office/drawing/2014/main" id="{60AA91CC-293F-775F-873A-8FB7719F607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259675" y="5752101"/>
                  <a:ext cx="242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211235" name="Freihand 211234">
                  <a:extLst>
                    <a:ext uri="{FF2B5EF4-FFF2-40B4-BE49-F238E27FC236}">
                      <a16:creationId xmlns:a16="http://schemas.microsoft.com/office/drawing/2014/main" id="{F8133F9B-9E1F-744A-9A76-D4F58CD11F30}"/>
                    </a:ext>
                  </a:extLst>
                </p14:cNvPr>
                <p14:cNvContentPartPr/>
                <p14:nvPr/>
              </p14:nvContentPartPr>
              <p14:xfrm>
                <a:off x="1537235" y="5709981"/>
                <a:ext cx="171360" cy="214920"/>
              </p14:xfrm>
            </p:contentPart>
          </mc:Choice>
          <mc:Fallback>
            <p:pic>
              <p:nvPicPr>
                <p:cNvPr id="211235" name="Freihand 211234">
                  <a:extLst>
                    <a:ext uri="{FF2B5EF4-FFF2-40B4-BE49-F238E27FC236}">
                      <a16:creationId xmlns:a16="http://schemas.microsoft.com/office/drawing/2014/main" id="{F8133F9B-9E1F-744A-9A76-D4F58CD11F3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528595" y="5701341"/>
                  <a:ext cx="189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211239" name="Freihand 211238">
                  <a:extLst>
                    <a:ext uri="{FF2B5EF4-FFF2-40B4-BE49-F238E27FC236}">
                      <a16:creationId xmlns:a16="http://schemas.microsoft.com/office/drawing/2014/main" id="{E20D9C5C-C266-66FF-ADD0-C5894196E71E}"/>
                    </a:ext>
                  </a:extLst>
                </p14:cNvPr>
                <p14:cNvContentPartPr/>
                <p14:nvPr/>
              </p14:nvContentPartPr>
              <p14:xfrm>
                <a:off x="1714355" y="5768661"/>
                <a:ext cx="328320" cy="210240"/>
              </p14:xfrm>
            </p:contentPart>
          </mc:Choice>
          <mc:Fallback>
            <p:pic>
              <p:nvPicPr>
                <p:cNvPr id="211239" name="Freihand 211238">
                  <a:extLst>
                    <a:ext uri="{FF2B5EF4-FFF2-40B4-BE49-F238E27FC236}">
                      <a16:creationId xmlns:a16="http://schemas.microsoft.com/office/drawing/2014/main" id="{E20D9C5C-C266-66FF-ADD0-C5894196E71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705355" y="5760021"/>
                  <a:ext cx="34596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211241" name="Freihand 211240">
                <a:extLst>
                  <a:ext uri="{FF2B5EF4-FFF2-40B4-BE49-F238E27FC236}">
                    <a16:creationId xmlns:a16="http://schemas.microsoft.com/office/drawing/2014/main" id="{71D14E67-4046-FE52-BA2C-217F292697FB}"/>
                  </a:ext>
                </a:extLst>
              </p14:cNvPr>
              <p14:cNvContentPartPr/>
              <p14:nvPr/>
            </p14:nvContentPartPr>
            <p14:xfrm>
              <a:off x="3765635" y="4393706"/>
              <a:ext cx="2871000" cy="1123200"/>
            </p14:xfrm>
          </p:contentPart>
        </mc:Choice>
        <mc:Fallback>
          <p:pic>
            <p:nvPicPr>
              <p:cNvPr id="211241" name="Freihand 211240">
                <a:extLst>
                  <a:ext uri="{FF2B5EF4-FFF2-40B4-BE49-F238E27FC236}">
                    <a16:creationId xmlns:a16="http://schemas.microsoft.com/office/drawing/2014/main" id="{71D14E67-4046-FE52-BA2C-217F292697FB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3756635" y="4385066"/>
                <a:ext cx="2888640" cy="11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7563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/>
      <p:bldP spid="2" grpId="0"/>
      <p:bldP spid="7" grpId="0"/>
      <p:bldP spid="4" grpId="0"/>
      <p:bldP spid="11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1"/>
          <p:cNvSpPr>
            <a:spLocks noChangeArrowheads="1"/>
          </p:cNvSpPr>
          <p:nvPr/>
        </p:nvSpPr>
        <p:spPr bwMode="auto">
          <a:xfrm>
            <a:off x="4367213" y="263507"/>
            <a:ext cx="61214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>
                <a:solidFill>
                  <a:srgbClr val="000000"/>
                </a:solidFill>
                <a:latin typeface="Sparkasse Rg" pitchFamily="34" charset="0"/>
              </a:rPr>
              <a:t>Yield Curve: Liquidity premium theory</a:t>
            </a:r>
            <a:endParaRPr lang="de-DE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210948" name="Text Box 2"/>
          <p:cNvSpPr txBox="1">
            <a:spLocks noChangeArrowheads="1"/>
          </p:cNvSpPr>
          <p:nvPr/>
        </p:nvSpPr>
        <p:spPr bwMode="auto">
          <a:xfrm>
            <a:off x="3824" y="660629"/>
            <a:ext cx="8084262" cy="448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tx1"/>
                </a:solidFill>
                <a:cs typeface="Times New Roman" pitchFamily="18" charset="0"/>
              </a:rPr>
              <a:t>Preferences between creditors and debtors differ. Investors are in general </a:t>
            </a:r>
            <a:r>
              <a:rPr lang="de-DE" sz="1800" b="1">
                <a:solidFill>
                  <a:schemeClr val="tx1"/>
                </a:solidFill>
                <a:cs typeface="Times New Roman" pitchFamily="18" charset="0"/>
              </a:rPr>
              <a:t>risk avers.</a:t>
            </a:r>
          </a:p>
          <a:p>
            <a:pPr eaLnBrk="1" hangingPunct="1"/>
            <a:endParaRPr lang="de-DE" sz="18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800" dirty="0">
                <a:solidFill>
                  <a:schemeClr val="tx1"/>
                </a:solidFill>
              </a:rPr>
              <a:t>		</a:t>
            </a:r>
          </a:p>
          <a:p>
            <a:pPr eaLnBrk="1" hangingPunct="1"/>
            <a:r>
              <a:rPr lang="de-DE" sz="1800" dirty="0">
                <a:solidFill>
                  <a:schemeClr val="tx1"/>
                </a:solidFill>
              </a:rPr>
              <a:t>		→</a:t>
            </a:r>
            <a:r>
              <a:rPr lang="de-DE" sz="1800">
                <a:solidFill>
                  <a:schemeClr val="tx1"/>
                </a:solidFill>
              </a:rPr>
              <a:t>	Creditors will demand a premium since they lower their liquidity 			for the maturity of the loan. For this loss of liquidity they want to be 			compensated.</a:t>
            </a:r>
          </a:p>
          <a:p>
            <a:pPr eaLnBrk="1" hangingPunct="1"/>
            <a:endParaRPr lang="de-DE" sz="1800">
              <a:solidFill>
                <a:schemeClr val="tx1"/>
              </a:solidFill>
            </a:endParaRPr>
          </a:p>
          <a:p>
            <a:pPr eaLnBrk="1" hangingPunct="1"/>
            <a:r>
              <a:rPr lang="de-DE" sz="1800">
                <a:solidFill>
                  <a:schemeClr val="tx1"/>
                </a:solidFill>
              </a:rPr>
              <a:t>		→	the longer the maturity higher the liquidity premium</a:t>
            </a:r>
          </a:p>
          <a:p>
            <a:pPr eaLnBrk="1" hangingPunct="1"/>
            <a:endParaRPr lang="de-DE" sz="1800">
              <a:solidFill>
                <a:schemeClr val="tx1"/>
              </a:solidFill>
            </a:endParaRPr>
          </a:p>
          <a:p>
            <a:pPr eaLnBrk="1" hangingPunct="1"/>
            <a:r>
              <a:rPr lang="de-DE" sz="1800">
                <a:solidFill>
                  <a:schemeClr val="tx1"/>
                </a:solidFill>
              </a:rPr>
              <a:t>		→	in general we expect long term interest rates to be higher than short 			term interest rates 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E66477-4EA5-4E1E-982C-4A89596B2C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61C71FE-A595-8594-602D-004005AA5D71}"/>
              </a:ext>
            </a:extLst>
          </p:cNvPr>
          <p:cNvGrpSpPr/>
          <p:nvPr/>
        </p:nvGrpSpPr>
        <p:grpSpPr>
          <a:xfrm>
            <a:off x="8587475" y="233668"/>
            <a:ext cx="3486960" cy="3316680"/>
            <a:chOff x="8587475" y="233668"/>
            <a:chExt cx="3486960" cy="33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007CEB1-BD03-BBEF-393B-3AD4D9A13A54}"/>
                    </a:ext>
                  </a:extLst>
                </p14:cNvPr>
                <p14:cNvContentPartPr/>
                <p14:nvPr/>
              </p14:nvContentPartPr>
              <p14:xfrm>
                <a:off x="8938115" y="1103788"/>
                <a:ext cx="71280" cy="18936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007CEB1-BD03-BBEF-393B-3AD4D9A13A5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29475" y="1095148"/>
                  <a:ext cx="88920" cy="19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791F87B-3F09-ECD0-7BF0-DA49A1FECD90}"/>
                    </a:ext>
                  </a:extLst>
                </p14:cNvPr>
                <p14:cNvContentPartPr/>
                <p14:nvPr/>
              </p14:nvContentPartPr>
              <p14:xfrm>
                <a:off x="8663075" y="2694268"/>
                <a:ext cx="2844360" cy="2188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791F87B-3F09-ECD0-7BF0-DA49A1FECD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54075" y="2685268"/>
                  <a:ext cx="2862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F3D150B-39B0-6131-CE39-2F82A1C814F8}"/>
                    </a:ext>
                  </a:extLst>
                </p14:cNvPr>
                <p14:cNvContentPartPr/>
                <p14:nvPr/>
              </p14:nvContentPartPr>
              <p14:xfrm>
                <a:off x="11402675" y="2566108"/>
                <a:ext cx="273240" cy="2628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F3D150B-39B0-6131-CE39-2F82A1C814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93675" y="2557108"/>
                  <a:ext cx="290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A59FF72-D2F4-EC6E-B16C-8D34F7AFC9FE}"/>
                    </a:ext>
                  </a:extLst>
                </p14:cNvPr>
                <p14:cNvContentPartPr/>
                <p14:nvPr/>
              </p14:nvContentPartPr>
              <p14:xfrm>
                <a:off x="8768195" y="888508"/>
                <a:ext cx="310320" cy="2682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A59FF72-D2F4-EC6E-B16C-8D34F7AFC9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59195" y="879508"/>
                  <a:ext cx="327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DA443EA-A796-4915-808E-8DF2D0BC236A}"/>
                    </a:ext>
                  </a:extLst>
                </p14:cNvPr>
                <p14:cNvContentPartPr/>
                <p14:nvPr/>
              </p14:nvContentPartPr>
              <p14:xfrm>
                <a:off x="8587475" y="957988"/>
                <a:ext cx="85680" cy="184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DA443EA-A796-4915-808E-8DF2D0BC23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78835" y="949348"/>
                  <a:ext cx="103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6E55A33-524C-98D3-8A6A-A570BE484CE4}"/>
                    </a:ext>
                  </a:extLst>
                </p14:cNvPr>
                <p14:cNvContentPartPr/>
                <p14:nvPr/>
              </p14:nvContentPartPr>
              <p14:xfrm>
                <a:off x="8625635" y="797428"/>
                <a:ext cx="31320" cy="5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6E55A33-524C-98D3-8A6A-A570BE484C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6995" y="788788"/>
                  <a:ext cx="48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6131608-915F-9263-752E-763964688917}"/>
                    </a:ext>
                  </a:extLst>
                </p14:cNvPr>
                <p14:cNvContentPartPr/>
                <p14:nvPr/>
              </p14:nvContentPartPr>
              <p14:xfrm>
                <a:off x="11080475" y="2909908"/>
                <a:ext cx="147960" cy="228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6131608-915F-9263-752E-7639646889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1835" y="2901268"/>
                  <a:ext cx="165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0F2DA55-AB8B-628F-52B7-530B800C2230}"/>
                    </a:ext>
                  </a:extLst>
                </p14:cNvPr>
                <p14:cNvContentPartPr/>
                <p14:nvPr/>
              </p14:nvContentPartPr>
              <p14:xfrm>
                <a:off x="11229155" y="2956348"/>
                <a:ext cx="385560" cy="85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0F2DA55-AB8B-628F-52B7-530B800C22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220515" y="2947708"/>
                  <a:ext cx="403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8028DD4-C526-C43A-6AF4-94C0E016ADC4}"/>
                    </a:ext>
                  </a:extLst>
                </p14:cNvPr>
                <p14:cNvContentPartPr/>
                <p14:nvPr/>
              </p14:nvContentPartPr>
              <p14:xfrm>
                <a:off x="11513195" y="2895148"/>
                <a:ext cx="54360" cy="16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8028DD4-C526-C43A-6AF4-94C0E016ADC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04195" y="2886508"/>
                  <a:ext cx="72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29F4DBC-4EA9-7F57-63E2-3F95D44528E5}"/>
                    </a:ext>
                  </a:extLst>
                </p14:cNvPr>
                <p14:cNvContentPartPr/>
                <p14:nvPr/>
              </p14:nvContentPartPr>
              <p14:xfrm>
                <a:off x="11698235" y="2925028"/>
                <a:ext cx="192240" cy="116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29F4DBC-4EA9-7F57-63E2-3F95D44528E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689595" y="2916028"/>
                  <a:ext cx="209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4E3BF2D-FBFB-DA53-D36A-ED3F8E670437}"/>
                    </a:ext>
                  </a:extLst>
                </p14:cNvPr>
                <p14:cNvContentPartPr/>
                <p14:nvPr/>
              </p14:nvContentPartPr>
              <p14:xfrm>
                <a:off x="9363995" y="1122508"/>
                <a:ext cx="1816200" cy="1302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4E3BF2D-FBFB-DA53-D36A-ED3F8E6704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55355" y="1113868"/>
                  <a:ext cx="1833840" cy="13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D44782C-E432-C974-A78D-CD8FB452E309}"/>
                    </a:ext>
                  </a:extLst>
                </p14:cNvPr>
                <p14:cNvContentPartPr/>
                <p14:nvPr/>
              </p14:nvContentPartPr>
              <p14:xfrm>
                <a:off x="10344275" y="759988"/>
                <a:ext cx="98280" cy="437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D44782C-E432-C974-A78D-CD8FB452E3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35635" y="750988"/>
                  <a:ext cx="1159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03B6659-C789-8CE5-55E8-7317ACA19DA5}"/>
                    </a:ext>
                  </a:extLst>
                </p14:cNvPr>
                <p14:cNvContentPartPr/>
                <p14:nvPr/>
              </p14:nvContentPartPr>
              <p14:xfrm>
                <a:off x="10251395" y="1052668"/>
                <a:ext cx="341640" cy="144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03B6659-C789-8CE5-55E8-7317ACA19D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42395" y="1043668"/>
                  <a:ext cx="359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802B4A6-3FF2-ADFB-FBC9-50AC6B69EB57}"/>
                    </a:ext>
                  </a:extLst>
                </p14:cNvPr>
                <p14:cNvContentPartPr/>
                <p14:nvPr/>
              </p14:nvContentPartPr>
              <p14:xfrm>
                <a:off x="10911995" y="3162628"/>
                <a:ext cx="142920" cy="290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802B4A6-3FF2-ADFB-FBC9-50AC6B69EB5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03355" y="3153628"/>
                  <a:ext cx="160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2211B51-C519-FF52-40C0-C1DD390B9509}"/>
                    </a:ext>
                  </a:extLst>
                </p14:cNvPr>
                <p14:cNvContentPartPr/>
                <p14:nvPr/>
              </p14:nvContentPartPr>
              <p14:xfrm>
                <a:off x="11059235" y="3251188"/>
                <a:ext cx="184320" cy="157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2211B51-C519-FF52-40C0-C1DD390B95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50595" y="3242548"/>
                  <a:ext cx="201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38745EC-ACEB-3415-5844-3748D41467CE}"/>
                    </a:ext>
                  </a:extLst>
                </p14:cNvPr>
                <p14:cNvContentPartPr/>
                <p14:nvPr/>
              </p14:nvContentPartPr>
              <p14:xfrm>
                <a:off x="11297915" y="3312028"/>
                <a:ext cx="73800" cy="120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38745EC-ACEB-3415-5844-3748D41467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89275" y="3303028"/>
                  <a:ext cx="91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7735E6D-21D9-35A9-8851-89D216A605CD}"/>
                    </a:ext>
                  </a:extLst>
                </p14:cNvPr>
                <p14:cNvContentPartPr/>
                <p14:nvPr/>
              </p14:nvContentPartPr>
              <p14:xfrm>
                <a:off x="11456315" y="3210868"/>
                <a:ext cx="293040" cy="217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7735E6D-21D9-35A9-8851-89D216A605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47675" y="3202228"/>
                  <a:ext cx="310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6A9D9B-AE6B-40E3-570F-9F8397549047}"/>
                    </a:ext>
                  </a:extLst>
                </p14:cNvPr>
                <p14:cNvContentPartPr/>
                <p14:nvPr/>
              </p14:nvContentPartPr>
              <p14:xfrm>
                <a:off x="11814515" y="3198268"/>
                <a:ext cx="202680" cy="352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6A9D9B-AE6B-40E3-570F-9F839754904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805875" y="3189628"/>
                  <a:ext cx="2203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1CF24AF-4903-A214-17FA-9F83ED736011}"/>
                    </a:ext>
                  </a:extLst>
                </p14:cNvPr>
                <p14:cNvContentPartPr/>
                <p14:nvPr/>
              </p14:nvContentPartPr>
              <p14:xfrm>
                <a:off x="11825675" y="3121228"/>
                <a:ext cx="28440" cy="16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1CF24AF-4903-A214-17FA-9F83ED73601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816675" y="3112228"/>
                  <a:ext cx="46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70FEF4F-3F63-8F35-C68F-D0A98BF9ABCF}"/>
                    </a:ext>
                  </a:extLst>
                </p14:cNvPr>
                <p14:cNvContentPartPr/>
                <p14:nvPr/>
              </p14:nvContentPartPr>
              <p14:xfrm>
                <a:off x="11920355" y="3117988"/>
                <a:ext cx="154080" cy="376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70FEF4F-3F63-8F35-C68F-D0A98BF9AB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911715" y="3108988"/>
                  <a:ext cx="1717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1B53092-4458-CB73-EE32-8FCAC7059792}"/>
                    </a:ext>
                  </a:extLst>
                </p14:cNvPr>
                <p14:cNvContentPartPr/>
                <p14:nvPr/>
              </p14:nvContentPartPr>
              <p14:xfrm>
                <a:off x="10016675" y="351388"/>
                <a:ext cx="114120" cy="177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1B53092-4458-CB73-EE32-8FCAC705979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08035" y="342388"/>
                  <a:ext cx="131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EF93D14-4DF2-E6DB-6CCC-6EFC58392827}"/>
                    </a:ext>
                  </a:extLst>
                </p14:cNvPr>
                <p14:cNvContentPartPr/>
                <p14:nvPr/>
              </p14:nvContentPartPr>
              <p14:xfrm>
                <a:off x="10181915" y="357148"/>
                <a:ext cx="455400" cy="134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EF93D14-4DF2-E6DB-6CCC-6EFC583928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72915" y="348508"/>
                  <a:ext cx="473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298C89E-788F-F9B3-5E6D-981BC524AA65}"/>
                    </a:ext>
                  </a:extLst>
                </p14:cNvPr>
                <p14:cNvContentPartPr/>
                <p14:nvPr/>
              </p14:nvContentPartPr>
              <p14:xfrm>
                <a:off x="10680155" y="233668"/>
                <a:ext cx="295200" cy="161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298C89E-788F-F9B3-5E6D-981BC524AA6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71155" y="224668"/>
                  <a:ext cx="312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A92BC61-85E7-FB96-5370-2184F3E24969}"/>
                    </a:ext>
                  </a:extLst>
                </p14:cNvPr>
                <p14:cNvContentPartPr/>
                <p14:nvPr/>
              </p14:nvContentPartPr>
              <p14:xfrm>
                <a:off x="10704995" y="538948"/>
                <a:ext cx="181440" cy="218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A92BC61-85E7-FB96-5370-2184F3E249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95995" y="529948"/>
                  <a:ext cx="199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3FBA939-6523-9573-A68B-C0FA51759E9B}"/>
                    </a:ext>
                  </a:extLst>
                </p14:cNvPr>
                <p14:cNvContentPartPr/>
                <p14:nvPr/>
              </p14:nvContentPartPr>
              <p14:xfrm>
                <a:off x="10931075" y="545788"/>
                <a:ext cx="40680" cy="69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3FBA939-6523-9573-A68B-C0FA51759E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22435" y="536788"/>
                  <a:ext cx="58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2F1D6ED-FEF4-46D1-57C8-61024364749C}"/>
                    </a:ext>
                  </a:extLst>
                </p14:cNvPr>
                <p14:cNvContentPartPr/>
                <p14:nvPr/>
              </p14:nvContentPartPr>
              <p14:xfrm>
                <a:off x="11039795" y="339148"/>
                <a:ext cx="127080" cy="277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2F1D6ED-FEF4-46D1-57C8-61024364749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31155" y="330148"/>
                  <a:ext cx="144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5B7DA28-B9B2-6C57-4C72-82EAB50DCB3F}"/>
                    </a:ext>
                  </a:extLst>
                </p14:cNvPr>
                <p14:cNvContentPartPr/>
                <p14:nvPr/>
              </p14:nvContentPartPr>
              <p14:xfrm>
                <a:off x="11221955" y="386308"/>
                <a:ext cx="163440" cy="180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5B7DA28-B9B2-6C57-4C72-82EAB50DCB3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13315" y="377668"/>
                  <a:ext cx="181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0EFF018-FE36-DF12-3CEC-1BA1C63BB885}"/>
                    </a:ext>
                  </a:extLst>
                </p14:cNvPr>
                <p14:cNvContentPartPr/>
                <p14:nvPr/>
              </p14:nvContentPartPr>
              <p14:xfrm>
                <a:off x="11468555" y="495388"/>
                <a:ext cx="72000" cy="12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0EFF018-FE36-DF12-3CEC-1BA1C63BB8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59555" y="486748"/>
                  <a:ext cx="8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5C3A1B-CAE8-AC2F-8998-D398927DF6DE}"/>
                    </a:ext>
                  </a:extLst>
                </p14:cNvPr>
                <p14:cNvContentPartPr/>
                <p14:nvPr/>
              </p14:nvContentPartPr>
              <p14:xfrm>
                <a:off x="10842155" y="767188"/>
                <a:ext cx="123120" cy="143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5C3A1B-CAE8-AC2F-8998-D398927DF6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33515" y="758548"/>
                  <a:ext cx="140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D23D58C-C9C8-896D-F2A4-5DD3DB70C2B9}"/>
                    </a:ext>
                  </a:extLst>
                </p14:cNvPr>
                <p14:cNvContentPartPr/>
                <p14:nvPr/>
              </p14:nvContentPartPr>
              <p14:xfrm>
                <a:off x="11017115" y="712468"/>
                <a:ext cx="568080" cy="1371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D23D58C-C9C8-896D-F2A4-5DD3DB70C2B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08115" y="703828"/>
                  <a:ext cx="585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A5BB3C4-869D-C549-FA8F-FB49DA161257}"/>
                    </a:ext>
                  </a:extLst>
                </p14:cNvPr>
                <p14:cNvContentPartPr/>
                <p14:nvPr/>
              </p14:nvContentPartPr>
              <p14:xfrm>
                <a:off x="10718675" y="848188"/>
                <a:ext cx="1000440" cy="169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A5BB3C4-869D-C549-FA8F-FB49DA16125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09675" y="839548"/>
                  <a:ext cx="101808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A36F9DD4-A5AB-D79E-1E71-63DE7FBCCE53}"/>
                  </a:ext>
                </a:extLst>
              </p14:cNvPr>
              <p14:cNvContentPartPr/>
              <p14:nvPr/>
            </p14:nvContentPartPr>
            <p14:xfrm>
              <a:off x="5688755" y="566308"/>
              <a:ext cx="2386800" cy="720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A36F9DD4-A5AB-D79E-1E71-63DE7FBCCE5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79755" y="557668"/>
                <a:ext cx="2404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CD8BA9F-034F-9831-3DF4-C3D2B6EE9AF8}"/>
                  </a:ext>
                </a:extLst>
              </p14:cNvPr>
              <p14:cNvContentPartPr/>
              <p14:nvPr/>
            </p14:nvContentPartPr>
            <p14:xfrm>
              <a:off x="4255955" y="147268"/>
              <a:ext cx="4077720" cy="5770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CD8BA9F-034F-9831-3DF4-C3D2B6EE9AF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46955" y="138628"/>
                <a:ext cx="409536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0FEFE9E-A07D-0D48-57AD-E9FD054816D5}"/>
                  </a:ext>
                </a:extLst>
              </p14:cNvPr>
              <p14:cNvContentPartPr/>
              <p14:nvPr/>
            </p14:nvContentPartPr>
            <p14:xfrm>
              <a:off x="10997315" y="280828"/>
              <a:ext cx="553680" cy="651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0FEFE9E-A07D-0D48-57AD-E9FD054816D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88675" y="272188"/>
                <a:ext cx="57132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6898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1"/>
          <p:cNvSpPr>
            <a:spLocks noChangeArrowheads="1"/>
          </p:cNvSpPr>
          <p:nvPr/>
        </p:nvSpPr>
        <p:spPr bwMode="auto">
          <a:xfrm>
            <a:off x="4367213" y="263507"/>
            <a:ext cx="61214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>
                <a:solidFill>
                  <a:srgbClr val="000000"/>
                </a:solidFill>
                <a:latin typeface="Sparkasse Rg" pitchFamily="34" charset="0"/>
              </a:rPr>
              <a:t>Yield curve:  Market Segmentation Theory</a:t>
            </a:r>
            <a:endParaRPr lang="de-DE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A416600-EBF1-4217-915B-35623407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0" y="774112"/>
            <a:ext cx="8565407" cy="381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tx1"/>
                </a:solidFill>
              </a:rPr>
              <a:t>Für einen Anleger entsteht ein Risiko, wenn sich der Anlagehorizont nicht</a:t>
            </a:r>
          </a:p>
          <a:p>
            <a:pPr eaLnBrk="1" hangingPunct="1"/>
            <a:r>
              <a:rPr lang="de-DE" sz="1600" dirty="0">
                <a:solidFill>
                  <a:schemeClr val="tx1"/>
                </a:solidFill>
              </a:rPr>
              <a:t>mit der Laufzeit des Wertpapiers deckt</a:t>
            </a:r>
          </a:p>
          <a:p>
            <a:pPr eaLnBrk="1" hangingPunct="1"/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600">
                <a:solidFill>
                  <a:schemeClr val="tx1"/>
                </a:solidFill>
              </a:rPr>
              <a:t>Maturity &gt; Investment horizon</a:t>
            </a:r>
            <a:r>
              <a:rPr lang="de-DE" sz="1600" dirty="0">
                <a:solidFill>
                  <a:schemeClr val="tx1"/>
                </a:solidFill>
              </a:rPr>
              <a:t>	→</a:t>
            </a:r>
            <a:r>
              <a:rPr lang="de-DE" sz="1600">
                <a:solidFill>
                  <a:schemeClr val="tx1"/>
                </a:solidFill>
              </a:rPr>
              <a:t>	price risk</a:t>
            </a:r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600">
                <a:solidFill>
                  <a:schemeClr val="tx1"/>
                </a:solidFill>
              </a:rPr>
              <a:t>Maturity &lt; Investment horizon </a:t>
            </a:r>
            <a:r>
              <a:rPr lang="de-DE" sz="1600" dirty="0">
                <a:solidFill>
                  <a:schemeClr val="tx1"/>
                </a:solidFill>
              </a:rPr>
              <a:t>	→</a:t>
            </a:r>
            <a:r>
              <a:rPr lang="de-DE" sz="1600">
                <a:solidFill>
                  <a:schemeClr val="tx1"/>
                </a:solidFill>
              </a:rPr>
              <a:t>	income risk</a:t>
            </a:r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600">
                <a:solidFill>
                  <a:schemeClr val="tx1"/>
                </a:solidFill>
              </a:rPr>
              <a:t>Investors try to reduce their risk</a:t>
            </a:r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600" dirty="0">
                <a:solidFill>
                  <a:schemeClr val="tx1"/>
                </a:solidFill>
              </a:rPr>
              <a:t>			→</a:t>
            </a:r>
            <a:r>
              <a:rPr lang="de-DE" sz="1600">
                <a:solidFill>
                  <a:schemeClr val="tx1"/>
                </a:solidFill>
              </a:rPr>
              <a:t>	the market will be segmented into areas maturity and investment horizon will match</a:t>
            </a:r>
          </a:p>
          <a:p>
            <a:pPr eaLnBrk="1" hangingPunct="1"/>
            <a:endParaRPr lang="de-DE" sz="1600">
              <a:solidFill>
                <a:schemeClr val="tx1"/>
              </a:solidFill>
            </a:endParaRPr>
          </a:p>
          <a:p>
            <a:pPr eaLnBrk="1" hangingPunct="1"/>
            <a:r>
              <a:rPr lang="de-DE" sz="1600" dirty="0">
                <a:solidFill>
                  <a:schemeClr val="tx1"/>
                </a:solidFill>
              </a:rPr>
              <a:t>				</a:t>
            </a:r>
            <a:r>
              <a:rPr lang="de-DE" sz="1600">
                <a:solidFill>
                  <a:schemeClr val="tx1"/>
                </a:solidFill>
              </a:rPr>
              <a:t>	financial assets are  </a:t>
            </a:r>
            <a:r>
              <a:rPr lang="de-DE" sz="1600" b="1">
                <a:solidFill>
                  <a:schemeClr val="tx1"/>
                </a:solidFill>
              </a:rPr>
              <a:t>no perfect substitutes</a:t>
            </a:r>
            <a:endParaRPr lang="de-DE" sz="1600" b="1" dirty="0">
              <a:solidFill>
                <a:schemeClr val="tx1"/>
              </a:solidFill>
            </a:endParaRPr>
          </a:p>
          <a:p>
            <a:pPr eaLnBrk="1" hangingPunct="1"/>
            <a:r>
              <a:rPr lang="de-DE" dirty="0">
                <a:solidFill>
                  <a:schemeClr val="tx1"/>
                </a:solidFill>
              </a:rPr>
              <a:t>							</a:t>
            </a: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E89CE91-F116-47A7-AF3E-55121E49FB2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CB6C39-435D-A924-B875-112F441B79B0}"/>
                  </a:ext>
                </a:extLst>
              </p14:cNvPr>
              <p14:cNvContentPartPr/>
              <p14:nvPr/>
            </p14:nvContentPartPr>
            <p14:xfrm>
              <a:off x="4446395" y="615268"/>
              <a:ext cx="4159800" cy="106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CB6C39-435D-A924-B875-112F441B79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7755" y="606268"/>
                <a:ext cx="41774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F3FCC66-6D2E-2F09-BBBA-655F3B4DFF4A}"/>
                  </a:ext>
                </a:extLst>
              </p14:cNvPr>
              <p14:cNvContentPartPr/>
              <p14:nvPr/>
            </p14:nvContentPartPr>
            <p14:xfrm>
              <a:off x="1305035" y="1813708"/>
              <a:ext cx="1604520" cy="514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F3FCC66-6D2E-2F09-BBBA-655F3B4DFF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6035" y="1805068"/>
                <a:ext cx="16221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7801EC8-9608-961A-6B83-07D0BDDF24D8}"/>
                  </a:ext>
                </a:extLst>
              </p14:cNvPr>
              <p14:cNvContentPartPr/>
              <p14:nvPr/>
            </p14:nvContentPartPr>
            <p14:xfrm>
              <a:off x="3450275" y="1800028"/>
              <a:ext cx="1000080" cy="572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7801EC8-9608-961A-6B83-07D0BDDF24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41275" y="1791028"/>
                <a:ext cx="101772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C20CC7A-0196-B21C-8A29-C65157BDCA42}"/>
              </a:ext>
            </a:extLst>
          </p:cNvPr>
          <p:cNvGrpSpPr/>
          <p:nvPr/>
        </p:nvGrpSpPr>
        <p:grpSpPr>
          <a:xfrm>
            <a:off x="1772675" y="1955188"/>
            <a:ext cx="823680" cy="153000"/>
            <a:chOff x="1772675" y="1955188"/>
            <a:chExt cx="82368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DFBBE99-4742-7E1B-A128-834963DC52A7}"/>
                    </a:ext>
                  </a:extLst>
                </p14:cNvPr>
                <p14:cNvContentPartPr/>
                <p14:nvPr/>
              </p14:nvContentPartPr>
              <p14:xfrm>
                <a:off x="1781315" y="1955188"/>
                <a:ext cx="111240" cy="120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DFBBE99-4742-7E1B-A128-834963DC52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72315" y="1946188"/>
                  <a:ext cx="128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B6A2872-63CE-67FA-51E6-20E382709D9E}"/>
                    </a:ext>
                  </a:extLst>
                </p14:cNvPr>
                <p14:cNvContentPartPr/>
                <p14:nvPr/>
              </p14:nvContentPartPr>
              <p14:xfrm>
                <a:off x="1772675" y="2028628"/>
                <a:ext cx="163080" cy="4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B6A2872-63CE-67FA-51E6-20E382709D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64035" y="2019628"/>
                  <a:ext cx="180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35DE463-0DEB-BF13-4216-438216CA55BE}"/>
                    </a:ext>
                  </a:extLst>
                </p14:cNvPr>
                <p14:cNvContentPartPr/>
                <p14:nvPr/>
              </p14:nvContentPartPr>
              <p14:xfrm>
                <a:off x="1992635" y="1994788"/>
                <a:ext cx="109800" cy="113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35DE463-0DEB-BF13-4216-438216CA55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3635" y="1986148"/>
                  <a:ext cx="127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1F64689-D10D-9068-6D49-451149311434}"/>
                    </a:ext>
                  </a:extLst>
                </p14:cNvPr>
                <p14:cNvContentPartPr/>
                <p14:nvPr/>
              </p14:nvContentPartPr>
              <p14:xfrm>
                <a:off x="2172635" y="2008108"/>
                <a:ext cx="89640" cy="46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1F64689-D10D-9068-6D49-45114931143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63995" y="1999468"/>
                  <a:ext cx="107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3369FCF-FBC4-2927-08FE-D629B82137EF}"/>
                    </a:ext>
                  </a:extLst>
                </p14:cNvPr>
                <p14:cNvContentPartPr/>
                <p14:nvPr/>
              </p14:nvContentPartPr>
              <p14:xfrm>
                <a:off x="2274875" y="1961308"/>
                <a:ext cx="321480" cy="80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3369FCF-FBC4-2927-08FE-D629B82137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66235" y="1952308"/>
                  <a:ext cx="3391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871D3A5-58A1-40AB-7B86-D07565FA22F1}"/>
              </a:ext>
            </a:extLst>
          </p:cNvPr>
          <p:cNvGrpSpPr/>
          <p:nvPr/>
        </p:nvGrpSpPr>
        <p:grpSpPr>
          <a:xfrm>
            <a:off x="370475" y="1872748"/>
            <a:ext cx="707400" cy="193680"/>
            <a:chOff x="370475" y="1872748"/>
            <a:chExt cx="70740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D21A0EE-F835-93DE-79BD-EDD414030C69}"/>
                    </a:ext>
                  </a:extLst>
                </p14:cNvPr>
                <p14:cNvContentPartPr/>
                <p14:nvPr/>
              </p14:nvContentPartPr>
              <p14:xfrm>
                <a:off x="370475" y="1887868"/>
                <a:ext cx="119880" cy="141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D21A0EE-F835-93DE-79BD-EDD414030C6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1835" y="1879228"/>
                  <a:ext cx="137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D3CE0E8-6274-8188-795E-57EA005FA373}"/>
                    </a:ext>
                  </a:extLst>
                </p14:cNvPr>
                <p14:cNvContentPartPr/>
                <p14:nvPr/>
              </p14:nvContentPartPr>
              <p14:xfrm>
                <a:off x="397835" y="1872748"/>
                <a:ext cx="128160" cy="33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D3CE0E8-6274-8188-795E-57EA005FA3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9195" y="1863748"/>
                  <a:ext cx="145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8F531C5-0338-140C-6EF1-2943B5B557DA}"/>
                    </a:ext>
                  </a:extLst>
                </p14:cNvPr>
                <p14:cNvContentPartPr/>
                <p14:nvPr/>
              </p14:nvContentPartPr>
              <p14:xfrm>
                <a:off x="590795" y="1948348"/>
                <a:ext cx="104400" cy="118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8F531C5-0338-140C-6EF1-2943B5B557D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1795" y="1939348"/>
                  <a:ext cx="122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B264081-44AA-596D-6C46-9AFD2C91A8F6}"/>
                    </a:ext>
                  </a:extLst>
                </p14:cNvPr>
                <p14:cNvContentPartPr/>
                <p14:nvPr/>
              </p14:nvContentPartPr>
              <p14:xfrm>
                <a:off x="720755" y="1936468"/>
                <a:ext cx="254520" cy="81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B264081-44AA-596D-6C46-9AFD2C91A8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2115" y="1927828"/>
                  <a:ext cx="272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89D44EB-B8B3-50C7-DCF7-1172170A761B}"/>
                    </a:ext>
                  </a:extLst>
                </p14:cNvPr>
                <p14:cNvContentPartPr/>
                <p14:nvPr/>
              </p14:nvContentPartPr>
              <p14:xfrm>
                <a:off x="974915" y="1949788"/>
                <a:ext cx="102960" cy="90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89D44EB-B8B3-50C7-DCF7-1172170A761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5915" y="1941148"/>
                  <a:ext cx="12060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2129518-2D0A-8617-3CA4-DA2266C1EB30}"/>
                  </a:ext>
                </a:extLst>
              </p14:cNvPr>
              <p14:cNvContentPartPr/>
              <p14:nvPr/>
            </p14:nvContentPartPr>
            <p14:xfrm>
              <a:off x="3476915" y="2305828"/>
              <a:ext cx="1107360" cy="918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2129518-2D0A-8617-3CA4-DA2266C1EB3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67915" y="2297188"/>
                <a:ext cx="112500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0775E2B-D169-DBB3-0D05-D1E0E18CB5D6}"/>
              </a:ext>
            </a:extLst>
          </p:cNvPr>
          <p:cNvGrpSpPr/>
          <p:nvPr/>
        </p:nvGrpSpPr>
        <p:grpSpPr>
          <a:xfrm>
            <a:off x="452915" y="2302228"/>
            <a:ext cx="2682360" cy="91440"/>
            <a:chOff x="452915" y="2302228"/>
            <a:chExt cx="268236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79BFCFF-EA0D-C728-960A-D8617C14AFBA}"/>
                    </a:ext>
                  </a:extLst>
                </p14:cNvPr>
                <p14:cNvContentPartPr/>
                <p14:nvPr/>
              </p14:nvContentPartPr>
              <p14:xfrm>
                <a:off x="1380995" y="2309068"/>
                <a:ext cx="1754280" cy="84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79BFCFF-EA0D-C728-960A-D8617C14AF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71995" y="2300068"/>
                  <a:ext cx="1771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5197CF3-C62C-59E3-33CE-A57BCE07FC57}"/>
                    </a:ext>
                  </a:extLst>
                </p14:cNvPr>
                <p14:cNvContentPartPr/>
                <p14:nvPr/>
              </p14:nvContentPartPr>
              <p14:xfrm>
                <a:off x="452915" y="2302228"/>
                <a:ext cx="538200" cy="67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5197CF3-C62C-59E3-33CE-A57BCE07FC5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4275" y="2293588"/>
                  <a:ext cx="5558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C965E14-6875-A243-D0ED-C39C19D68ED6}"/>
              </a:ext>
            </a:extLst>
          </p:cNvPr>
          <p:cNvGrpSpPr/>
          <p:nvPr/>
        </p:nvGrpSpPr>
        <p:grpSpPr>
          <a:xfrm>
            <a:off x="358235" y="168868"/>
            <a:ext cx="8660160" cy="1377000"/>
            <a:chOff x="358235" y="168868"/>
            <a:chExt cx="8660160" cy="13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D23DE0B-D2FA-2078-159A-1DCD54973D1E}"/>
                    </a:ext>
                  </a:extLst>
                </p14:cNvPr>
                <p14:cNvContentPartPr/>
                <p14:nvPr/>
              </p14:nvContentPartPr>
              <p14:xfrm>
                <a:off x="3421115" y="939268"/>
                <a:ext cx="624600" cy="277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D23DE0B-D2FA-2078-159A-1DCD54973D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12115" y="930268"/>
                  <a:ext cx="6422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21E8FFF-AD5B-343C-B3AE-9B0D5EE962E1}"/>
                    </a:ext>
                  </a:extLst>
                </p14:cNvPr>
                <p14:cNvContentPartPr/>
                <p14:nvPr/>
              </p14:nvContentPartPr>
              <p14:xfrm>
                <a:off x="4677515" y="867628"/>
                <a:ext cx="378360" cy="159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21E8FFF-AD5B-343C-B3AE-9B0D5EE962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68515" y="858628"/>
                  <a:ext cx="396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8A5C35F-5991-10F1-F831-9741BD647103}"/>
                    </a:ext>
                  </a:extLst>
                </p14:cNvPr>
                <p14:cNvContentPartPr/>
                <p14:nvPr/>
              </p14:nvContentPartPr>
              <p14:xfrm>
                <a:off x="397475" y="811828"/>
                <a:ext cx="639000" cy="5122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8A5C35F-5991-10F1-F831-9741BD64710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8475" y="803188"/>
                  <a:ext cx="65664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9CC9787-D938-F8DC-CEF8-0725FC8222FE}"/>
                    </a:ext>
                  </a:extLst>
                </p14:cNvPr>
                <p14:cNvContentPartPr/>
                <p14:nvPr/>
              </p14:nvContentPartPr>
              <p14:xfrm>
                <a:off x="1672955" y="813988"/>
                <a:ext cx="1285200" cy="4809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9CC9787-D938-F8DC-CEF8-0725FC8222F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64315" y="805348"/>
                  <a:ext cx="13028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6464AD-91EB-0689-2B5A-D4D1538E0F67}"/>
                    </a:ext>
                  </a:extLst>
                </p14:cNvPr>
                <p14:cNvContentPartPr/>
                <p14:nvPr/>
              </p14:nvContentPartPr>
              <p14:xfrm>
                <a:off x="1859435" y="1346428"/>
                <a:ext cx="154800" cy="177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6464AD-91EB-0689-2B5A-D4D1538E0F6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50435" y="1337788"/>
                  <a:ext cx="172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21F5E5E-D251-A085-C540-1B5B5886049A}"/>
                    </a:ext>
                  </a:extLst>
                </p14:cNvPr>
                <p14:cNvContentPartPr/>
                <p14:nvPr/>
              </p14:nvContentPartPr>
              <p14:xfrm>
                <a:off x="1910915" y="1424548"/>
                <a:ext cx="114840" cy="18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21F5E5E-D251-A085-C540-1B5B5886049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02275" y="1415908"/>
                  <a:ext cx="132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25F1A7E-9199-7439-F63F-E6322225ADCF}"/>
                    </a:ext>
                  </a:extLst>
                </p14:cNvPr>
                <p14:cNvContentPartPr/>
                <p14:nvPr/>
              </p14:nvContentPartPr>
              <p14:xfrm>
                <a:off x="2130875" y="1419148"/>
                <a:ext cx="68040" cy="58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25F1A7E-9199-7439-F63F-E6322225AD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22235" y="1410148"/>
                  <a:ext cx="85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BEBB95F-6634-4B9B-3DB5-EA9079F7341F}"/>
                    </a:ext>
                  </a:extLst>
                </p14:cNvPr>
                <p14:cNvContentPartPr/>
                <p14:nvPr/>
              </p14:nvContentPartPr>
              <p14:xfrm>
                <a:off x="2167955" y="1432468"/>
                <a:ext cx="58680" cy="113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BEBB95F-6634-4B9B-3DB5-EA9079F7341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58955" y="1423468"/>
                  <a:ext cx="76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A001355-33D4-4F69-9D8B-EB80CB99BC07}"/>
                    </a:ext>
                  </a:extLst>
                </p14:cNvPr>
                <p14:cNvContentPartPr/>
                <p14:nvPr/>
              </p14:nvContentPartPr>
              <p14:xfrm>
                <a:off x="2283155" y="1420228"/>
                <a:ext cx="88560" cy="84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A001355-33D4-4F69-9D8B-EB80CB99BC0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74515" y="1411228"/>
                  <a:ext cx="106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582807D-2C69-A267-63EF-F1441A3D2E9B}"/>
                    </a:ext>
                  </a:extLst>
                </p14:cNvPr>
                <p14:cNvContentPartPr/>
                <p14:nvPr/>
              </p14:nvContentPartPr>
              <p14:xfrm>
                <a:off x="2395115" y="1402948"/>
                <a:ext cx="250920" cy="61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582807D-2C69-A267-63EF-F1441A3D2E9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86115" y="1394308"/>
                  <a:ext cx="268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20736F5-5E7B-3A49-DE23-A740AAB1AC6F}"/>
                    </a:ext>
                  </a:extLst>
                </p14:cNvPr>
                <p14:cNvContentPartPr/>
                <p14:nvPr/>
              </p14:nvContentPartPr>
              <p14:xfrm>
                <a:off x="2687435" y="1363348"/>
                <a:ext cx="88920" cy="121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20736F5-5E7B-3A49-DE23-A740AAB1AC6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78795" y="1354708"/>
                  <a:ext cx="106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F2CFCBC-CFAB-1C67-6CFE-65E1DB1070AE}"/>
                    </a:ext>
                  </a:extLst>
                </p14:cNvPr>
                <p14:cNvContentPartPr/>
                <p14:nvPr/>
              </p14:nvContentPartPr>
              <p14:xfrm>
                <a:off x="358235" y="1351108"/>
                <a:ext cx="137520" cy="154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F2CFCBC-CFAB-1C67-6CFE-65E1DB1070A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9235" y="1342468"/>
                  <a:ext cx="155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CD78A04-1CB0-AB93-F67E-35D2D42F4ED0}"/>
                    </a:ext>
                  </a:extLst>
                </p14:cNvPr>
                <p14:cNvContentPartPr/>
                <p14:nvPr/>
              </p14:nvContentPartPr>
              <p14:xfrm>
                <a:off x="572435" y="1338148"/>
                <a:ext cx="91800" cy="142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CD78A04-1CB0-AB93-F67E-35D2D42F4ED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3795" y="1329148"/>
                  <a:ext cx="109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B5C5C57-131D-16BA-D7F7-33DBFAE21325}"/>
                    </a:ext>
                  </a:extLst>
                </p14:cNvPr>
                <p14:cNvContentPartPr/>
                <p14:nvPr/>
              </p14:nvContentPartPr>
              <p14:xfrm>
                <a:off x="750995" y="1385308"/>
                <a:ext cx="109080" cy="150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B5C5C57-131D-16BA-D7F7-33DBFAE2132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1995" y="1376668"/>
                  <a:ext cx="126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B665B51-2FCD-E8DA-1DFB-5A30853B1FA4}"/>
                    </a:ext>
                  </a:extLst>
                </p14:cNvPr>
                <p14:cNvContentPartPr/>
                <p14:nvPr/>
              </p14:nvContentPartPr>
              <p14:xfrm>
                <a:off x="897515" y="1413028"/>
                <a:ext cx="87840" cy="70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B665B51-2FCD-E8DA-1DFB-5A30853B1F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8875" y="1404388"/>
                  <a:ext cx="105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F623DF4-6FCA-E60C-550A-D460402434DC}"/>
                    </a:ext>
                  </a:extLst>
                </p14:cNvPr>
                <p14:cNvContentPartPr/>
                <p14:nvPr/>
              </p14:nvContentPartPr>
              <p14:xfrm>
                <a:off x="1012715" y="1394308"/>
                <a:ext cx="197280" cy="78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F623DF4-6FCA-E60C-550A-D460402434D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3715" y="1385308"/>
                  <a:ext cx="214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4593AF1-D26B-9DED-5588-7CD0FF87DD03}"/>
                    </a:ext>
                  </a:extLst>
                </p14:cNvPr>
                <p14:cNvContentPartPr/>
                <p14:nvPr/>
              </p14:nvContentPartPr>
              <p14:xfrm>
                <a:off x="1216835" y="1374508"/>
                <a:ext cx="94680" cy="135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4593AF1-D26B-9DED-5588-7CD0FF87DD0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07835" y="1365508"/>
                  <a:ext cx="112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F8EB54A-D294-958B-4A14-11FE76727E67}"/>
                    </a:ext>
                  </a:extLst>
                </p14:cNvPr>
                <p14:cNvContentPartPr/>
                <p14:nvPr/>
              </p14:nvContentPartPr>
              <p14:xfrm>
                <a:off x="3913235" y="168868"/>
                <a:ext cx="5105160" cy="635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F8EB54A-D294-958B-4A14-11FE76727E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04235" y="159868"/>
                  <a:ext cx="5122800" cy="65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24507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1"/>
          <p:cNvSpPr>
            <a:spLocks noChangeArrowheads="1"/>
          </p:cNvSpPr>
          <p:nvPr/>
        </p:nvSpPr>
        <p:spPr bwMode="auto">
          <a:xfrm>
            <a:off x="1631951" y="68068"/>
            <a:ext cx="737742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>
                <a:solidFill>
                  <a:srgbClr val="000000"/>
                </a:solidFill>
                <a:latin typeface="Sparkasse Rg" pitchFamily="34" charset="0"/>
              </a:rPr>
              <a:t>Yield curve (Germany)</a:t>
            </a:r>
            <a:endParaRPr lang="de-DE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23ADD6B-2C41-4AD7-8F73-B9167730003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8379204A-1830-4CEE-991C-7473D9480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1" y="131804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Bundesbank</a:t>
            </a:r>
            <a:endParaRPr lang="de-DE" sz="1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D12941-C289-7C1C-2C09-829F7E853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1" y="503317"/>
            <a:ext cx="6209375" cy="37982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C690641-AF99-B5B4-8ECB-C41537025915}"/>
                  </a:ext>
                </a:extLst>
              </p14:cNvPr>
              <p14:cNvContentPartPr/>
              <p14:nvPr/>
            </p14:nvContentPartPr>
            <p14:xfrm>
              <a:off x="271475" y="1802908"/>
              <a:ext cx="6060600" cy="727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C690641-AF99-B5B4-8ECB-C415370259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475" y="1793908"/>
                <a:ext cx="607824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4293ADD-F1EF-77C3-AB2E-978649A3A9EF}"/>
                  </a:ext>
                </a:extLst>
              </p14:cNvPr>
              <p14:cNvContentPartPr/>
              <p14:nvPr/>
            </p14:nvContentPartPr>
            <p14:xfrm>
              <a:off x="4484555" y="3749068"/>
              <a:ext cx="1357200" cy="6606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4293ADD-F1EF-77C3-AB2E-978649A3A9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75555" y="3740428"/>
                <a:ext cx="137484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1E66E83-C23E-96C3-F01A-E740E0F3596B}"/>
                  </a:ext>
                </a:extLst>
              </p14:cNvPr>
              <p14:cNvContentPartPr/>
              <p14:nvPr/>
            </p14:nvContentPartPr>
            <p14:xfrm>
              <a:off x="851435" y="3808828"/>
              <a:ext cx="1503360" cy="4453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1E66E83-C23E-96C3-F01A-E740E0F359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2795" y="3799828"/>
                <a:ext cx="15210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76F8EA5-4542-A68D-976C-5EE5504925CA}"/>
                  </a:ext>
                </a:extLst>
              </p14:cNvPr>
              <p14:cNvContentPartPr/>
              <p14:nvPr/>
            </p14:nvContentPartPr>
            <p14:xfrm>
              <a:off x="6045515" y="756748"/>
              <a:ext cx="26280" cy="1533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76F8EA5-4542-A68D-976C-5EE5504925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36875" y="748108"/>
                <a:ext cx="439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60B6176-B22A-C1C2-0C23-F493DEFF9B54}"/>
                  </a:ext>
                </a:extLst>
              </p14:cNvPr>
              <p14:cNvContentPartPr/>
              <p14:nvPr/>
            </p14:nvContentPartPr>
            <p14:xfrm>
              <a:off x="3511115" y="3773188"/>
              <a:ext cx="831600" cy="5065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60B6176-B22A-C1C2-0C23-F493DEFF9B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02115" y="3764188"/>
                <a:ext cx="84924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67C1993-2A36-A62B-2BB0-68D19215BB1C}"/>
                  </a:ext>
                </a:extLst>
              </p14:cNvPr>
              <p14:cNvContentPartPr/>
              <p14:nvPr/>
            </p14:nvContentPartPr>
            <p14:xfrm>
              <a:off x="250955" y="2537308"/>
              <a:ext cx="5940360" cy="7250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67C1993-2A36-A62B-2BB0-68D19215BB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955" y="2528308"/>
                <a:ext cx="5958000" cy="7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5FEEB53-686B-8FAD-FFFF-755910A63167}"/>
                  </a:ext>
                </a:extLst>
              </p14:cNvPr>
              <p14:cNvContentPartPr/>
              <p14:nvPr/>
            </p14:nvContentPartPr>
            <p14:xfrm>
              <a:off x="3411035" y="3795148"/>
              <a:ext cx="1187280" cy="73692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5FEEB53-686B-8FAD-FFFF-755910A6316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02395" y="3786508"/>
                <a:ext cx="120492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30D2BD7-FFE4-5D64-6654-21C4EB87F554}"/>
                  </a:ext>
                </a:extLst>
              </p14:cNvPr>
              <p14:cNvContentPartPr/>
              <p14:nvPr/>
            </p14:nvContentPartPr>
            <p14:xfrm>
              <a:off x="3600755" y="3705508"/>
              <a:ext cx="1048680" cy="6429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30D2BD7-FFE4-5D64-6654-21C4EB87F5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91755" y="3696868"/>
                <a:ext cx="106632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EE7424D5-72EC-BF38-4304-4757DCFCAAAB}"/>
                  </a:ext>
                </a:extLst>
              </p14:cNvPr>
              <p14:cNvContentPartPr/>
              <p14:nvPr/>
            </p14:nvContentPartPr>
            <p14:xfrm>
              <a:off x="914075" y="2991268"/>
              <a:ext cx="689400" cy="1098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EE7424D5-72EC-BF38-4304-4757DCFCAAA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5435" y="2982268"/>
                <a:ext cx="707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6DEA55DC-B970-D320-CFAC-D7396144B630}"/>
                  </a:ext>
                </a:extLst>
              </p14:cNvPr>
              <p14:cNvContentPartPr/>
              <p14:nvPr/>
            </p14:nvContentPartPr>
            <p14:xfrm>
              <a:off x="2240315" y="3794428"/>
              <a:ext cx="976320" cy="7318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6DEA55DC-B970-D320-CFAC-D7396144B63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1315" y="3785428"/>
                <a:ext cx="993960" cy="7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2011" name="Freihand 212010">
                <a:extLst>
                  <a:ext uri="{FF2B5EF4-FFF2-40B4-BE49-F238E27FC236}">
                    <a16:creationId xmlns:a16="http://schemas.microsoft.com/office/drawing/2014/main" id="{07A35905-F9D8-2203-68C5-170326B826CC}"/>
                  </a:ext>
                </a:extLst>
              </p14:cNvPr>
              <p14:cNvContentPartPr/>
              <p14:nvPr/>
            </p14:nvContentPartPr>
            <p14:xfrm>
              <a:off x="917315" y="1213228"/>
              <a:ext cx="552240" cy="363240"/>
            </p14:xfrm>
          </p:contentPart>
        </mc:Choice>
        <mc:Fallback xmlns="">
          <p:pic>
            <p:nvPicPr>
              <p:cNvPr id="212011" name="Freihand 212010">
                <a:extLst>
                  <a:ext uri="{FF2B5EF4-FFF2-40B4-BE49-F238E27FC236}">
                    <a16:creationId xmlns:a16="http://schemas.microsoft.com/office/drawing/2014/main" id="{07A35905-F9D8-2203-68C5-170326B826C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8675" y="1204228"/>
                <a:ext cx="5698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2016" name="Freihand 212015">
                <a:extLst>
                  <a:ext uri="{FF2B5EF4-FFF2-40B4-BE49-F238E27FC236}">
                    <a16:creationId xmlns:a16="http://schemas.microsoft.com/office/drawing/2014/main" id="{C26ACC8D-C771-1F27-8193-79758C8F7B28}"/>
                  </a:ext>
                </a:extLst>
              </p14:cNvPr>
              <p14:cNvContentPartPr/>
              <p14:nvPr/>
            </p14:nvContentPartPr>
            <p14:xfrm>
              <a:off x="829475" y="1046188"/>
              <a:ext cx="746640" cy="689040"/>
            </p14:xfrm>
          </p:contentPart>
        </mc:Choice>
        <mc:Fallback xmlns="">
          <p:pic>
            <p:nvPicPr>
              <p:cNvPr id="212016" name="Freihand 212015">
                <a:extLst>
                  <a:ext uri="{FF2B5EF4-FFF2-40B4-BE49-F238E27FC236}">
                    <a16:creationId xmlns:a16="http://schemas.microsoft.com/office/drawing/2014/main" id="{C26ACC8D-C771-1F27-8193-79758C8F7B2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0475" y="1037188"/>
                <a:ext cx="76428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2021" name="Freihand 212020">
                <a:extLst>
                  <a:ext uri="{FF2B5EF4-FFF2-40B4-BE49-F238E27FC236}">
                    <a16:creationId xmlns:a16="http://schemas.microsoft.com/office/drawing/2014/main" id="{F8022014-6DEA-85FF-83B4-D035808EFDCB}"/>
                  </a:ext>
                </a:extLst>
              </p14:cNvPr>
              <p14:cNvContentPartPr/>
              <p14:nvPr/>
            </p14:nvContentPartPr>
            <p14:xfrm>
              <a:off x="700235" y="1832788"/>
              <a:ext cx="1250280" cy="626400"/>
            </p14:xfrm>
          </p:contentPart>
        </mc:Choice>
        <mc:Fallback xmlns="">
          <p:pic>
            <p:nvPicPr>
              <p:cNvPr id="212021" name="Freihand 212020">
                <a:extLst>
                  <a:ext uri="{FF2B5EF4-FFF2-40B4-BE49-F238E27FC236}">
                    <a16:creationId xmlns:a16="http://schemas.microsoft.com/office/drawing/2014/main" id="{F8022014-6DEA-85FF-83B4-D035808EFD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1235" y="1824148"/>
                <a:ext cx="126792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023" name="Freihand 212022">
                <a:extLst>
                  <a:ext uri="{FF2B5EF4-FFF2-40B4-BE49-F238E27FC236}">
                    <a16:creationId xmlns:a16="http://schemas.microsoft.com/office/drawing/2014/main" id="{39190813-21EE-B20C-76FB-E8E99FBE3C9B}"/>
                  </a:ext>
                </a:extLst>
              </p14:cNvPr>
              <p14:cNvContentPartPr/>
              <p14:nvPr/>
            </p14:nvContentPartPr>
            <p14:xfrm>
              <a:off x="830555" y="1888588"/>
              <a:ext cx="1175400" cy="640440"/>
            </p14:xfrm>
          </p:contentPart>
        </mc:Choice>
        <mc:Fallback xmlns="">
          <p:pic>
            <p:nvPicPr>
              <p:cNvPr id="212023" name="Freihand 212022">
                <a:extLst>
                  <a:ext uri="{FF2B5EF4-FFF2-40B4-BE49-F238E27FC236}">
                    <a16:creationId xmlns:a16="http://schemas.microsoft.com/office/drawing/2014/main" id="{39190813-21EE-B20C-76FB-E8E99FBE3C9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1555" y="1879588"/>
                <a:ext cx="119304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D27B100-B383-31B3-4CD3-3F06460999D2}"/>
                  </a:ext>
                </a:extLst>
              </p14:cNvPr>
              <p14:cNvContentPartPr/>
              <p14:nvPr/>
            </p14:nvContentPartPr>
            <p14:xfrm>
              <a:off x="2911355" y="3618748"/>
              <a:ext cx="1103400" cy="446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D27B100-B383-31B3-4CD3-3F06460999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02355" y="3610108"/>
                <a:ext cx="11210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627CA40-B439-9DFE-1847-B0E961AB3CBD}"/>
                  </a:ext>
                </a:extLst>
              </p14:cNvPr>
              <p14:cNvContentPartPr/>
              <p14:nvPr/>
            </p14:nvContentPartPr>
            <p14:xfrm>
              <a:off x="252395" y="2476468"/>
              <a:ext cx="97200" cy="13327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627CA40-B439-9DFE-1847-B0E961AB3CB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3755" y="2467828"/>
                <a:ext cx="114840" cy="13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358DFE0-2BDC-11E1-1756-7A7BD967CD52}"/>
                  </a:ext>
                </a:extLst>
              </p14:cNvPr>
              <p14:cNvContentPartPr/>
              <p14:nvPr/>
            </p14:nvContentPartPr>
            <p14:xfrm>
              <a:off x="143315" y="2316268"/>
              <a:ext cx="344160" cy="4194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358DFE0-2BDC-11E1-1756-7A7BD967CD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4315" y="2307628"/>
                <a:ext cx="36180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DBE2DB76-73F7-6BCD-E7BC-15F97631A961}"/>
                  </a:ext>
                </a:extLst>
              </p14:cNvPr>
              <p14:cNvContentPartPr/>
              <p14:nvPr/>
            </p14:nvContentPartPr>
            <p14:xfrm>
              <a:off x="3124475" y="3958948"/>
              <a:ext cx="5400" cy="54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DBE2DB76-73F7-6BCD-E7BC-15F97631A96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15835" y="3949948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BF2C8B6-EF0D-38B1-FAFD-47E762B12601}"/>
                  </a:ext>
                </a:extLst>
              </p14:cNvPr>
              <p14:cNvContentPartPr/>
              <p14:nvPr/>
            </p14:nvContentPartPr>
            <p14:xfrm>
              <a:off x="2366315" y="3848428"/>
              <a:ext cx="880920" cy="447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BF2C8B6-EF0D-38B1-FAFD-47E762B1260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57315" y="3839788"/>
                <a:ext cx="89856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330700E-CFA2-D6E9-0D67-286F38546D5B}"/>
                  </a:ext>
                </a:extLst>
              </p14:cNvPr>
              <p14:cNvContentPartPr/>
              <p14:nvPr/>
            </p14:nvContentPartPr>
            <p14:xfrm>
              <a:off x="3474395" y="3869308"/>
              <a:ext cx="891360" cy="4186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330700E-CFA2-D6E9-0D67-286F38546D5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65755" y="3860308"/>
                <a:ext cx="90900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3670E30-7F96-394B-8094-686160DD5028}"/>
                  </a:ext>
                </a:extLst>
              </p14:cNvPr>
              <p14:cNvContentPartPr/>
              <p14:nvPr/>
            </p14:nvContentPartPr>
            <p14:xfrm>
              <a:off x="2027195" y="3162628"/>
              <a:ext cx="1743120" cy="7966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3670E30-7F96-394B-8094-686160DD50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18195" y="3153628"/>
                <a:ext cx="176076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9D06940-8CE8-3E3C-11B6-EAA75E214D83}"/>
                  </a:ext>
                </a:extLst>
              </p14:cNvPr>
              <p14:cNvContentPartPr/>
              <p14:nvPr/>
            </p14:nvContentPartPr>
            <p14:xfrm>
              <a:off x="1952315" y="3093868"/>
              <a:ext cx="228600" cy="2448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9D06940-8CE8-3E3C-11B6-EAA75E214D8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3315" y="3085228"/>
                <a:ext cx="2462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E6D6C8E-B84F-B826-D00F-BBDC9E0E05D6}"/>
                  </a:ext>
                </a:extLst>
              </p14:cNvPr>
              <p14:cNvContentPartPr/>
              <p14:nvPr/>
            </p14:nvContentPartPr>
            <p14:xfrm>
              <a:off x="321155" y="1626868"/>
              <a:ext cx="2168640" cy="23407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E6D6C8E-B84F-B826-D00F-BBDC9E0E05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2515" y="1617868"/>
                <a:ext cx="2186280" cy="23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00D12C8-9385-36AD-E747-DB30E5F70BA6}"/>
                  </a:ext>
                </a:extLst>
              </p14:cNvPr>
              <p14:cNvContentPartPr/>
              <p14:nvPr/>
            </p14:nvContentPartPr>
            <p14:xfrm>
              <a:off x="702035" y="1468828"/>
              <a:ext cx="336600" cy="3315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00D12C8-9385-36AD-E747-DB30E5F70BA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3035" y="1459828"/>
                <a:ext cx="3542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4B76478-C322-29FD-3D39-6E19431127DC}"/>
                  </a:ext>
                </a:extLst>
              </p14:cNvPr>
              <p14:cNvContentPartPr/>
              <p14:nvPr/>
            </p14:nvContentPartPr>
            <p14:xfrm>
              <a:off x="140075" y="4450708"/>
              <a:ext cx="231480" cy="1692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4B76478-C322-29FD-3D39-6E19431127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1075" y="4442068"/>
                <a:ext cx="249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FABA817-D60F-33A8-C716-2966C9AC3AB2}"/>
                  </a:ext>
                </a:extLst>
              </p14:cNvPr>
              <p14:cNvContentPartPr/>
              <p14:nvPr/>
            </p14:nvContentPartPr>
            <p14:xfrm>
              <a:off x="459755" y="4299148"/>
              <a:ext cx="334080" cy="2552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FABA817-D60F-33A8-C716-2966C9AC3AB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0755" y="4290508"/>
                <a:ext cx="3517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DA3B2A2-7067-34BA-0BFA-077B2682B26F}"/>
                  </a:ext>
                </a:extLst>
              </p14:cNvPr>
              <p14:cNvContentPartPr/>
              <p14:nvPr/>
            </p14:nvContentPartPr>
            <p14:xfrm>
              <a:off x="768995" y="4411468"/>
              <a:ext cx="230400" cy="1062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DA3B2A2-7067-34BA-0BFA-077B2682B26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0355" y="4402468"/>
                <a:ext cx="2480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CFB5D29-714D-3EAF-7110-F7F121C8542A}"/>
                  </a:ext>
                </a:extLst>
              </p14:cNvPr>
              <p14:cNvContentPartPr/>
              <p14:nvPr/>
            </p14:nvContentPartPr>
            <p14:xfrm>
              <a:off x="984275" y="4284028"/>
              <a:ext cx="96120" cy="2278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CFB5D29-714D-3EAF-7110-F7F121C8542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5635" y="4275028"/>
                <a:ext cx="1137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D0C9491-0CCB-BAB3-8F91-AD778B268E74}"/>
                  </a:ext>
                </a:extLst>
              </p14:cNvPr>
              <p14:cNvContentPartPr/>
              <p14:nvPr/>
            </p14:nvContentPartPr>
            <p14:xfrm>
              <a:off x="502595" y="4251268"/>
              <a:ext cx="24480" cy="32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D0C9491-0CCB-BAB3-8F91-AD778B268E7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3595" y="4242628"/>
                <a:ext cx="42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16708B0-7B4E-E93F-B233-5B054205D2A7}"/>
                  </a:ext>
                </a:extLst>
              </p14:cNvPr>
              <p14:cNvContentPartPr/>
              <p14:nvPr/>
            </p14:nvContentPartPr>
            <p14:xfrm>
              <a:off x="1269395" y="4408588"/>
              <a:ext cx="111600" cy="1378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16708B0-7B4E-E93F-B233-5B054205D2A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60395" y="4399588"/>
                <a:ext cx="1292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E6BE7D2-1479-C48C-1CE4-92F9AFF859AD}"/>
                  </a:ext>
                </a:extLst>
              </p14:cNvPr>
              <p14:cNvContentPartPr/>
              <p14:nvPr/>
            </p14:nvContentPartPr>
            <p14:xfrm>
              <a:off x="1427435" y="4244788"/>
              <a:ext cx="495360" cy="247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E6BE7D2-1479-C48C-1CE4-92F9AFF859A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18795" y="4235788"/>
                <a:ext cx="513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08F810C-07D7-0F78-8BEF-7FD54CC39D09}"/>
                  </a:ext>
                </a:extLst>
              </p14:cNvPr>
              <p14:cNvContentPartPr/>
              <p14:nvPr/>
            </p14:nvContentPartPr>
            <p14:xfrm>
              <a:off x="1872035" y="4305988"/>
              <a:ext cx="234000" cy="2930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08F810C-07D7-0F78-8BEF-7FD54CC39D0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63035" y="4296988"/>
                <a:ext cx="2516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B6AB69F-086A-2132-872A-C97B30ABA835}"/>
                  </a:ext>
                </a:extLst>
              </p14:cNvPr>
              <p14:cNvContentPartPr/>
              <p14:nvPr/>
            </p14:nvContentPartPr>
            <p14:xfrm>
              <a:off x="4044275" y="4357828"/>
              <a:ext cx="99360" cy="5227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B6AB69F-086A-2132-872A-C97B30ABA83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35635" y="4349188"/>
                <a:ext cx="11700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4D461E66-6047-CE09-CEAE-29B338F690BF}"/>
                  </a:ext>
                </a:extLst>
              </p14:cNvPr>
              <p14:cNvContentPartPr/>
              <p14:nvPr/>
            </p14:nvContentPartPr>
            <p14:xfrm>
              <a:off x="3894515" y="4240108"/>
              <a:ext cx="280080" cy="2365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4D461E66-6047-CE09-CEAE-29B338F690B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85515" y="4231468"/>
                <a:ext cx="297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B6ED526-15C6-A29E-CEA0-37F3C3D2403C}"/>
                  </a:ext>
                </a:extLst>
              </p14:cNvPr>
              <p14:cNvContentPartPr/>
              <p14:nvPr/>
            </p14:nvContentPartPr>
            <p14:xfrm>
              <a:off x="4070915" y="4979908"/>
              <a:ext cx="78480" cy="3279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B6ED526-15C6-A29E-CEA0-37F3C3D2403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061915" y="4970908"/>
                <a:ext cx="961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7C9EBEE-B557-4E09-9E0B-6AFF64489721}"/>
                  </a:ext>
                </a:extLst>
              </p14:cNvPr>
              <p14:cNvContentPartPr/>
              <p14:nvPr/>
            </p14:nvContentPartPr>
            <p14:xfrm>
              <a:off x="3938795" y="4954348"/>
              <a:ext cx="207000" cy="1591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7C9EBEE-B557-4E09-9E0B-6AFF6448972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930155" y="4945708"/>
                <a:ext cx="2246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AE0A3E2-2B9D-6858-5696-6FC676ED0CFE}"/>
                  </a:ext>
                </a:extLst>
              </p14:cNvPr>
              <p14:cNvContentPartPr/>
              <p14:nvPr/>
            </p14:nvContentPartPr>
            <p14:xfrm>
              <a:off x="4191155" y="5016988"/>
              <a:ext cx="228240" cy="194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AE0A3E2-2B9D-6858-5696-6FC676ED0C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182515" y="5007988"/>
                <a:ext cx="2458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A00AB22-F64B-BB47-E22D-F12F5F187338}"/>
                  </a:ext>
                </a:extLst>
              </p14:cNvPr>
              <p14:cNvContentPartPr/>
              <p14:nvPr/>
            </p14:nvContentPartPr>
            <p14:xfrm>
              <a:off x="4273595" y="4892068"/>
              <a:ext cx="76320" cy="356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A00AB22-F64B-BB47-E22D-F12F5F18733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264595" y="4883428"/>
                <a:ext cx="939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1968" name="Freihand 211967">
                <a:extLst>
                  <a:ext uri="{FF2B5EF4-FFF2-40B4-BE49-F238E27FC236}">
                    <a16:creationId xmlns:a16="http://schemas.microsoft.com/office/drawing/2014/main" id="{51DB7344-4CAD-D4D2-533B-35BE1A62A1AF}"/>
                  </a:ext>
                </a:extLst>
              </p14:cNvPr>
              <p14:cNvContentPartPr/>
              <p14:nvPr/>
            </p14:nvContentPartPr>
            <p14:xfrm>
              <a:off x="4403915" y="4944628"/>
              <a:ext cx="155160" cy="201240"/>
            </p14:xfrm>
          </p:contentPart>
        </mc:Choice>
        <mc:Fallback xmlns="">
          <p:pic>
            <p:nvPicPr>
              <p:cNvPr id="211968" name="Freihand 211967">
                <a:extLst>
                  <a:ext uri="{FF2B5EF4-FFF2-40B4-BE49-F238E27FC236}">
                    <a16:creationId xmlns:a16="http://schemas.microsoft.com/office/drawing/2014/main" id="{51DB7344-4CAD-D4D2-533B-35BE1A62A1A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95275" y="4935628"/>
                <a:ext cx="1728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11969" name="Freihand 211968">
                <a:extLst>
                  <a:ext uri="{FF2B5EF4-FFF2-40B4-BE49-F238E27FC236}">
                    <a16:creationId xmlns:a16="http://schemas.microsoft.com/office/drawing/2014/main" id="{CF3CAE4F-7499-655E-8699-1B43C9BA2AA4}"/>
                  </a:ext>
                </a:extLst>
              </p14:cNvPr>
              <p14:cNvContentPartPr/>
              <p14:nvPr/>
            </p14:nvContentPartPr>
            <p14:xfrm>
              <a:off x="4528475" y="4784788"/>
              <a:ext cx="137880" cy="289800"/>
            </p14:xfrm>
          </p:contentPart>
        </mc:Choice>
        <mc:Fallback xmlns="">
          <p:pic>
            <p:nvPicPr>
              <p:cNvPr id="211969" name="Freihand 211968">
                <a:extLst>
                  <a:ext uri="{FF2B5EF4-FFF2-40B4-BE49-F238E27FC236}">
                    <a16:creationId xmlns:a16="http://schemas.microsoft.com/office/drawing/2014/main" id="{CF3CAE4F-7499-655E-8699-1B43C9BA2AA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19475" y="4775788"/>
                <a:ext cx="1555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1972" name="Freihand 211971">
                <a:extLst>
                  <a:ext uri="{FF2B5EF4-FFF2-40B4-BE49-F238E27FC236}">
                    <a16:creationId xmlns:a16="http://schemas.microsoft.com/office/drawing/2014/main" id="{6D22E0E5-F5DE-F65B-6977-A244E756775D}"/>
                  </a:ext>
                </a:extLst>
              </p14:cNvPr>
              <p14:cNvContentPartPr/>
              <p14:nvPr/>
            </p14:nvContentPartPr>
            <p14:xfrm>
              <a:off x="4851035" y="4767508"/>
              <a:ext cx="90360" cy="184320"/>
            </p14:xfrm>
          </p:contentPart>
        </mc:Choice>
        <mc:Fallback xmlns="">
          <p:pic>
            <p:nvPicPr>
              <p:cNvPr id="211972" name="Freihand 211971">
                <a:extLst>
                  <a:ext uri="{FF2B5EF4-FFF2-40B4-BE49-F238E27FC236}">
                    <a16:creationId xmlns:a16="http://schemas.microsoft.com/office/drawing/2014/main" id="{6D22E0E5-F5DE-F65B-6977-A244E756775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842395" y="4758868"/>
                <a:ext cx="1080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1973" name="Freihand 211972">
                <a:extLst>
                  <a:ext uri="{FF2B5EF4-FFF2-40B4-BE49-F238E27FC236}">
                    <a16:creationId xmlns:a16="http://schemas.microsoft.com/office/drawing/2014/main" id="{8041F81F-3114-0E43-D62B-2C4FFCA0CD5C}"/>
                  </a:ext>
                </a:extLst>
              </p14:cNvPr>
              <p14:cNvContentPartPr/>
              <p14:nvPr/>
            </p14:nvContentPartPr>
            <p14:xfrm>
              <a:off x="4998635" y="4766428"/>
              <a:ext cx="80280" cy="134640"/>
            </p14:xfrm>
          </p:contentPart>
        </mc:Choice>
        <mc:Fallback xmlns="">
          <p:pic>
            <p:nvPicPr>
              <p:cNvPr id="211973" name="Freihand 211972">
                <a:extLst>
                  <a:ext uri="{FF2B5EF4-FFF2-40B4-BE49-F238E27FC236}">
                    <a16:creationId xmlns:a16="http://schemas.microsoft.com/office/drawing/2014/main" id="{8041F81F-3114-0E43-D62B-2C4FFCA0CD5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89995" y="4757428"/>
                <a:ext cx="979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1974" name="Freihand 211973">
                <a:extLst>
                  <a:ext uri="{FF2B5EF4-FFF2-40B4-BE49-F238E27FC236}">
                    <a16:creationId xmlns:a16="http://schemas.microsoft.com/office/drawing/2014/main" id="{8E5CCDEA-D390-1F01-123F-BE3934B0CC3F}"/>
                  </a:ext>
                </a:extLst>
              </p14:cNvPr>
              <p14:cNvContentPartPr/>
              <p14:nvPr/>
            </p14:nvContentPartPr>
            <p14:xfrm>
              <a:off x="5130035" y="4681828"/>
              <a:ext cx="119520" cy="126000"/>
            </p14:xfrm>
          </p:contentPart>
        </mc:Choice>
        <mc:Fallback xmlns="">
          <p:pic>
            <p:nvPicPr>
              <p:cNvPr id="211974" name="Freihand 211973">
                <a:extLst>
                  <a:ext uri="{FF2B5EF4-FFF2-40B4-BE49-F238E27FC236}">
                    <a16:creationId xmlns:a16="http://schemas.microsoft.com/office/drawing/2014/main" id="{8E5CCDEA-D390-1F01-123F-BE3934B0CC3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21395" y="4672828"/>
                <a:ext cx="137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1975" name="Freihand 211974">
                <a:extLst>
                  <a:ext uri="{FF2B5EF4-FFF2-40B4-BE49-F238E27FC236}">
                    <a16:creationId xmlns:a16="http://schemas.microsoft.com/office/drawing/2014/main" id="{1EEFB712-F7BB-65A9-7277-AC34C421B246}"/>
                  </a:ext>
                </a:extLst>
              </p14:cNvPr>
              <p14:cNvContentPartPr/>
              <p14:nvPr/>
            </p14:nvContentPartPr>
            <p14:xfrm>
              <a:off x="5227955" y="4649788"/>
              <a:ext cx="247320" cy="96480"/>
            </p14:xfrm>
          </p:contentPart>
        </mc:Choice>
        <mc:Fallback xmlns="">
          <p:pic>
            <p:nvPicPr>
              <p:cNvPr id="211975" name="Freihand 211974">
                <a:extLst>
                  <a:ext uri="{FF2B5EF4-FFF2-40B4-BE49-F238E27FC236}">
                    <a16:creationId xmlns:a16="http://schemas.microsoft.com/office/drawing/2014/main" id="{1EEFB712-F7BB-65A9-7277-AC34C421B24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219315" y="4641148"/>
                <a:ext cx="264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1976" name="Freihand 211975">
                <a:extLst>
                  <a:ext uri="{FF2B5EF4-FFF2-40B4-BE49-F238E27FC236}">
                    <a16:creationId xmlns:a16="http://schemas.microsoft.com/office/drawing/2014/main" id="{B695B1A1-2DEB-52A4-B1F2-68B27874C14E}"/>
                  </a:ext>
                </a:extLst>
              </p14:cNvPr>
              <p14:cNvContentPartPr/>
              <p14:nvPr/>
            </p14:nvContentPartPr>
            <p14:xfrm>
              <a:off x="5596955" y="4549708"/>
              <a:ext cx="64800" cy="90720"/>
            </p14:xfrm>
          </p:contentPart>
        </mc:Choice>
        <mc:Fallback xmlns="">
          <p:pic>
            <p:nvPicPr>
              <p:cNvPr id="211976" name="Freihand 211975">
                <a:extLst>
                  <a:ext uri="{FF2B5EF4-FFF2-40B4-BE49-F238E27FC236}">
                    <a16:creationId xmlns:a16="http://schemas.microsoft.com/office/drawing/2014/main" id="{B695B1A1-2DEB-52A4-B1F2-68B27874C14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88315" y="4541068"/>
                <a:ext cx="824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1977" name="Freihand 211976">
                <a:extLst>
                  <a:ext uri="{FF2B5EF4-FFF2-40B4-BE49-F238E27FC236}">
                    <a16:creationId xmlns:a16="http://schemas.microsoft.com/office/drawing/2014/main" id="{6173650D-301C-CB50-C68F-E597135C9506}"/>
                  </a:ext>
                </a:extLst>
              </p14:cNvPr>
              <p14:cNvContentPartPr/>
              <p14:nvPr/>
            </p14:nvContentPartPr>
            <p14:xfrm>
              <a:off x="5852915" y="4509388"/>
              <a:ext cx="237960" cy="78840"/>
            </p14:xfrm>
          </p:contentPart>
        </mc:Choice>
        <mc:Fallback xmlns="">
          <p:pic>
            <p:nvPicPr>
              <p:cNvPr id="211977" name="Freihand 211976">
                <a:extLst>
                  <a:ext uri="{FF2B5EF4-FFF2-40B4-BE49-F238E27FC236}">
                    <a16:creationId xmlns:a16="http://schemas.microsoft.com/office/drawing/2014/main" id="{6173650D-301C-CB50-C68F-E597135C950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43915" y="4500388"/>
                <a:ext cx="2556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11978" name="Freihand 211977">
                <a:extLst>
                  <a:ext uri="{FF2B5EF4-FFF2-40B4-BE49-F238E27FC236}">
                    <a16:creationId xmlns:a16="http://schemas.microsoft.com/office/drawing/2014/main" id="{A5179714-9B5F-5183-3249-D6D48E98C826}"/>
                  </a:ext>
                </a:extLst>
              </p14:cNvPr>
              <p14:cNvContentPartPr/>
              <p14:nvPr/>
            </p14:nvContentPartPr>
            <p14:xfrm>
              <a:off x="6032555" y="4401388"/>
              <a:ext cx="65880" cy="24480"/>
            </p14:xfrm>
          </p:contentPart>
        </mc:Choice>
        <mc:Fallback xmlns="">
          <p:pic>
            <p:nvPicPr>
              <p:cNvPr id="211978" name="Freihand 211977">
                <a:extLst>
                  <a:ext uri="{FF2B5EF4-FFF2-40B4-BE49-F238E27FC236}">
                    <a16:creationId xmlns:a16="http://schemas.microsoft.com/office/drawing/2014/main" id="{A5179714-9B5F-5183-3249-D6D48E98C82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023555" y="4392388"/>
                <a:ext cx="835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1979" name="Freihand 211978">
                <a:extLst>
                  <a:ext uri="{FF2B5EF4-FFF2-40B4-BE49-F238E27FC236}">
                    <a16:creationId xmlns:a16="http://schemas.microsoft.com/office/drawing/2014/main" id="{5BBED77E-676A-06FB-A086-1081429BE186}"/>
                  </a:ext>
                </a:extLst>
              </p14:cNvPr>
              <p14:cNvContentPartPr/>
              <p14:nvPr/>
            </p14:nvContentPartPr>
            <p14:xfrm>
              <a:off x="6149555" y="4306348"/>
              <a:ext cx="324720" cy="288720"/>
            </p14:xfrm>
          </p:contentPart>
        </mc:Choice>
        <mc:Fallback xmlns="">
          <p:pic>
            <p:nvPicPr>
              <p:cNvPr id="211979" name="Freihand 211978">
                <a:extLst>
                  <a:ext uri="{FF2B5EF4-FFF2-40B4-BE49-F238E27FC236}">
                    <a16:creationId xmlns:a16="http://schemas.microsoft.com/office/drawing/2014/main" id="{5BBED77E-676A-06FB-A086-1081429BE18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40555" y="4297708"/>
                <a:ext cx="3423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1980" name="Freihand 211979">
                <a:extLst>
                  <a:ext uri="{FF2B5EF4-FFF2-40B4-BE49-F238E27FC236}">
                    <a16:creationId xmlns:a16="http://schemas.microsoft.com/office/drawing/2014/main" id="{0D600DC4-3D1D-04B7-598C-DCA4A9A974E2}"/>
                  </a:ext>
                </a:extLst>
              </p14:cNvPr>
              <p14:cNvContentPartPr/>
              <p14:nvPr/>
            </p14:nvContentPartPr>
            <p14:xfrm>
              <a:off x="6459875" y="4230028"/>
              <a:ext cx="502560" cy="227160"/>
            </p14:xfrm>
          </p:contentPart>
        </mc:Choice>
        <mc:Fallback xmlns="">
          <p:pic>
            <p:nvPicPr>
              <p:cNvPr id="211980" name="Freihand 211979">
                <a:extLst>
                  <a:ext uri="{FF2B5EF4-FFF2-40B4-BE49-F238E27FC236}">
                    <a16:creationId xmlns:a16="http://schemas.microsoft.com/office/drawing/2014/main" id="{0D600DC4-3D1D-04B7-598C-DCA4A9A974E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51235" y="4221028"/>
                <a:ext cx="5202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11981" name="Freihand 211980">
                <a:extLst>
                  <a:ext uri="{FF2B5EF4-FFF2-40B4-BE49-F238E27FC236}">
                    <a16:creationId xmlns:a16="http://schemas.microsoft.com/office/drawing/2014/main" id="{ED2D9ECD-1B7A-AC19-F84D-0E458E02BD47}"/>
                  </a:ext>
                </a:extLst>
              </p14:cNvPr>
              <p14:cNvContentPartPr/>
              <p14:nvPr/>
            </p14:nvContentPartPr>
            <p14:xfrm>
              <a:off x="7000595" y="4242268"/>
              <a:ext cx="98640" cy="95040"/>
            </p14:xfrm>
          </p:contentPart>
        </mc:Choice>
        <mc:Fallback xmlns="">
          <p:pic>
            <p:nvPicPr>
              <p:cNvPr id="211981" name="Freihand 211980">
                <a:extLst>
                  <a:ext uri="{FF2B5EF4-FFF2-40B4-BE49-F238E27FC236}">
                    <a16:creationId xmlns:a16="http://schemas.microsoft.com/office/drawing/2014/main" id="{ED2D9ECD-1B7A-AC19-F84D-0E458E02BD4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991955" y="4233268"/>
                <a:ext cx="116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11982" name="Freihand 211981">
                <a:extLst>
                  <a:ext uri="{FF2B5EF4-FFF2-40B4-BE49-F238E27FC236}">
                    <a16:creationId xmlns:a16="http://schemas.microsoft.com/office/drawing/2014/main" id="{5FECD30C-5652-DCB1-293D-D42FD89E6E83}"/>
                  </a:ext>
                </a:extLst>
              </p14:cNvPr>
              <p14:cNvContentPartPr/>
              <p14:nvPr/>
            </p14:nvContentPartPr>
            <p14:xfrm>
              <a:off x="5067395" y="5175748"/>
              <a:ext cx="323280" cy="106200"/>
            </p14:xfrm>
          </p:contentPart>
        </mc:Choice>
        <mc:Fallback xmlns="">
          <p:pic>
            <p:nvPicPr>
              <p:cNvPr id="211982" name="Freihand 211981">
                <a:extLst>
                  <a:ext uri="{FF2B5EF4-FFF2-40B4-BE49-F238E27FC236}">
                    <a16:creationId xmlns:a16="http://schemas.microsoft.com/office/drawing/2014/main" id="{5FECD30C-5652-DCB1-293D-D42FD89E6E8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58755" y="5166748"/>
                <a:ext cx="3409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11983" name="Freihand 211982">
                <a:extLst>
                  <a:ext uri="{FF2B5EF4-FFF2-40B4-BE49-F238E27FC236}">
                    <a16:creationId xmlns:a16="http://schemas.microsoft.com/office/drawing/2014/main" id="{BF46182C-864E-C6AA-80B8-043CC1DEA3BB}"/>
                  </a:ext>
                </a:extLst>
              </p14:cNvPr>
              <p14:cNvContentPartPr/>
              <p14:nvPr/>
            </p14:nvContentPartPr>
            <p14:xfrm>
              <a:off x="5276915" y="4998628"/>
              <a:ext cx="50040" cy="9720"/>
            </p14:xfrm>
          </p:contentPart>
        </mc:Choice>
        <mc:Fallback xmlns="">
          <p:pic>
            <p:nvPicPr>
              <p:cNvPr id="211983" name="Freihand 211982">
                <a:extLst>
                  <a:ext uri="{FF2B5EF4-FFF2-40B4-BE49-F238E27FC236}">
                    <a16:creationId xmlns:a16="http://schemas.microsoft.com/office/drawing/2014/main" id="{BF46182C-864E-C6AA-80B8-043CC1DEA3B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67915" y="4989628"/>
                <a:ext cx="676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11984" name="Freihand 211983">
                <a:extLst>
                  <a:ext uri="{FF2B5EF4-FFF2-40B4-BE49-F238E27FC236}">
                    <a16:creationId xmlns:a16="http://schemas.microsoft.com/office/drawing/2014/main" id="{8DD3AF70-DC5C-5D19-9D21-3BEC0036B0DF}"/>
                  </a:ext>
                </a:extLst>
              </p14:cNvPr>
              <p14:cNvContentPartPr/>
              <p14:nvPr/>
            </p14:nvContentPartPr>
            <p14:xfrm>
              <a:off x="5559155" y="4929868"/>
              <a:ext cx="165600" cy="240120"/>
            </p14:xfrm>
          </p:contentPart>
        </mc:Choice>
        <mc:Fallback xmlns="">
          <p:pic>
            <p:nvPicPr>
              <p:cNvPr id="211984" name="Freihand 211983">
                <a:extLst>
                  <a:ext uri="{FF2B5EF4-FFF2-40B4-BE49-F238E27FC236}">
                    <a16:creationId xmlns:a16="http://schemas.microsoft.com/office/drawing/2014/main" id="{8DD3AF70-DC5C-5D19-9D21-3BEC0036B0D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50155" y="4921228"/>
                <a:ext cx="1832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11985" name="Freihand 211984">
                <a:extLst>
                  <a:ext uri="{FF2B5EF4-FFF2-40B4-BE49-F238E27FC236}">
                    <a16:creationId xmlns:a16="http://schemas.microsoft.com/office/drawing/2014/main" id="{5065A8FA-72E5-FBD8-2720-BB6E33B1C10F}"/>
                  </a:ext>
                </a:extLst>
              </p14:cNvPr>
              <p14:cNvContentPartPr/>
              <p14:nvPr/>
            </p14:nvContentPartPr>
            <p14:xfrm>
              <a:off x="5757155" y="4902508"/>
              <a:ext cx="525600" cy="132480"/>
            </p14:xfrm>
          </p:contentPart>
        </mc:Choice>
        <mc:Fallback xmlns="">
          <p:pic>
            <p:nvPicPr>
              <p:cNvPr id="211985" name="Freihand 211984">
                <a:extLst>
                  <a:ext uri="{FF2B5EF4-FFF2-40B4-BE49-F238E27FC236}">
                    <a16:creationId xmlns:a16="http://schemas.microsoft.com/office/drawing/2014/main" id="{5065A8FA-72E5-FBD8-2720-BB6E33B1C10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748515" y="4893868"/>
                <a:ext cx="5432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1986" name="Freihand 211985">
                <a:extLst>
                  <a:ext uri="{FF2B5EF4-FFF2-40B4-BE49-F238E27FC236}">
                    <a16:creationId xmlns:a16="http://schemas.microsoft.com/office/drawing/2014/main" id="{C08F30A7-2DA6-41A6-956D-C43BC342AEC5}"/>
                  </a:ext>
                </a:extLst>
              </p14:cNvPr>
              <p14:cNvContentPartPr/>
              <p14:nvPr/>
            </p14:nvContentPartPr>
            <p14:xfrm>
              <a:off x="6277715" y="4767148"/>
              <a:ext cx="383040" cy="298440"/>
            </p14:xfrm>
          </p:contentPart>
        </mc:Choice>
        <mc:Fallback xmlns="">
          <p:pic>
            <p:nvPicPr>
              <p:cNvPr id="211986" name="Freihand 211985">
                <a:extLst>
                  <a:ext uri="{FF2B5EF4-FFF2-40B4-BE49-F238E27FC236}">
                    <a16:creationId xmlns:a16="http://schemas.microsoft.com/office/drawing/2014/main" id="{C08F30A7-2DA6-41A6-956D-C43BC342AEC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269075" y="4758148"/>
                <a:ext cx="4006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1988" name="Freihand 211987">
                <a:extLst>
                  <a:ext uri="{FF2B5EF4-FFF2-40B4-BE49-F238E27FC236}">
                    <a16:creationId xmlns:a16="http://schemas.microsoft.com/office/drawing/2014/main" id="{C7CA48E3-D256-F269-CE81-662B94C97D95}"/>
                  </a:ext>
                </a:extLst>
              </p14:cNvPr>
              <p14:cNvContentPartPr/>
              <p14:nvPr/>
            </p14:nvContentPartPr>
            <p14:xfrm>
              <a:off x="2558195" y="4441708"/>
              <a:ext cx="174960" cy="430920"/>
            </p14:xfrm>
          </p:contentPart>
        </mc:Choice>
        <mc:Fallback xmlns="">
          <p:pic>
            <p:nvPicPr>
              <p:cNvPr id="211988" name="Freihand 211987">
                <a:extLst>
                  <a:ext uri="{FF2B5EF4-FFF2-40B4-BE49-F238E27FC236}">
                    <a16:creationId xmlns:a16="http://schemas.microsoft.com/office/drawing/2014/main" id="{C7CA48E3-D256-F269-CE81-662B94C97D9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49195" y="4433068"/>
                <a:ext cx="19260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1989" name="Freihand 211988">
                <a:extLst>
                  <a:ext uri="{FF2B5EF4-FFF2-40B4-BE49-F238E27FC236}">
                    <a16:creationId xmlns:a16="http://schemas.microsoft.com/office/drawing/2014/main" id="{D6F3A36C-004E-72EE-D862-3092138EBA3C}"/>
                  </a:ext>
                </a:extLst>
              </p14:cNvPr>
              <p14:cNvContentPartPr/>
              <p14:nvPr/>
            </p14:nvContentPartPr>
            <p14:xfrm>
              <a:off x="2502395" y="4278268"/>
              <a:ext cx="298440" cy="321120"/>
            </p14:xfrm>
          </p:contentPart>
        </mc:Choice>
        <mc:Fallback xmlns="">
          <p:pic>
            <p:nvPicPr>
              <p:cNvPr id="211989" name="Freihand 211988">
                <a:extLst>
                  <a:ext uri="{FF2B5EF4-FFF2-40B4-BE49-F238E27FC236}">
                    <a16:creationId xmlns:a16="http://schemas.microsoft.com/office/drawing/2014/main" id="{D6F3A36C-004E-72EE-D862-3092138EBA3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93395" y="4269268"/>
                <a:ext cx="31608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1990" name="Freihand 211989">
                <a:extLst>
                  <a:ext uri="{FF2B5EF4-FFF2-40B4-BE49-F238E27FC236}">
                    <a16:creationId xmlns:a16="http://schemas.microsoft.com/office/drawing/2014/main" id="{0CF5F359-F7DF-9320-BE9D-687108832B4F}"/>
                  </a:ext>
                </a:extLst>
              </p14:cNvPr>
              <p14:cNvContentPartPr/>
              <p14:nvPr/>
            </p14:nvContentPartPr>
            <p14:xfrm>
              <a:off x="1751795" y="5080708"/>
              <a:ext cx="119160" cy="351000"/>
            </p14:xfrm>
          </p:contentPart>
        </mc:Choice>
        <mc:Fallback xmlns="">
          <p:pic>
            <p:nvPicPr>
              <p:cNvPr id="211990" name="Freihand 211989">
                <a:extLst>
                  <a:ext uri="{FF2B5EF4-FFF2-40B4-BE49-F238E27FC236}">
                    <a16:creationId xmlns:a16="http://schemas.microsoft.com/office/drawing/2014/main" id="{0CF5F359-F7DF-9320-BE9D-687108832B4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743155" y="5072068"/>
                <a:ext cx="1368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1991" name="Freihand 211990">
                <a:extLst>
                  <a:ext uri="{FF2B5EF4-FFF2-40B4-BE49-F238E27FC236}">
                    <a16:creationId xmlns:a16="http://schemas.microsoft.com/office/drawing/2014/main" id="{F92D16AC-7948-996F-D7E9-E84869FA35A7}"/>
                  </a:ext>
                </a:extLst>
              </p14:cNvPr>
              <p14:cNvContentPartPr/>
              <p14:nvPr/>
            </p14:nvContentPartPr>
            <p14:xfrm>
              <a:off x="1898315" y="5248828"/>
              <a:ext cx="156600" cy="165600"/>
            </p14:xfrm>
          </p:contentPart>
        </mc:Choice>
        <mc:Fallback xmlns="">
          <p:pic>
            <p:nvPicPr>
              <p:cNvPr id="211991" name="Freihand 211990">
                <a:extLst>
                  <a:ext uri="{FF2B5EF4-FFF2-40B4-BE49-F238E27FC236}">
                    <a16:creationId xmlns:a16="http://schemas.microsoft.com/office/drawing/2014/main" id="{F92D16AC-7948-996F-D7E9-E84869FA35A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889315" y="5240188"/>
                <a:ext cx="174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1992" name="Freihand 211991">
                <a:extLst>
                  <a:ext uri="{FF2B5EF4-FFF2-40B4-BE49-F238E27FC236}">
                    <a16:creationId xmlns:a16="http://schemas.microsoft.com/office/drawing/2014/main" id="{4359F508-A940-509C-A966-9DCB6A2A6622}"/>
                  </a:ext>
                </a:extLst>
              </p14:cNvPr>
              <p14:cNvContentPartPr/>
              <p14:nvPr/>
            </p14:nvContentPartPr>
            <p14:xfrm>
              <a:off x="2086595" y="5106988"/>
              <a:ext cx="376200" cy="248400"/>
            </p14:xfrm>
          </p:contentPart>
        </mc:Choice>
        <mc:Fallback xmlns="">
          <p:pic>
            <p:nvPicPr>
              <p:cNvPr id="211992" name="Freihand 211991">
                <a:extLst>
                  <a:ext uri="{FF2B5EF4-FFF2-40B4-BE49-F238E27FC236}">
                    <a16:creationId xmlns:a16="http://schemas.microsoft.com/office/drawing/2014/main" id="{4359F508-A940-509C-A966-9DCB6A2A662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077955" y="5098348"/>
                <a:ext cx="3938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1993" name="Freihand 211992">
                <a:extLst>
                  <a:ext uri="{FF2B5EF4-FFF2-40B4-BE49-F238E27FC236}">
                    <a16:creationId xmlns:a16="http://schemas.microsoft.com/office/drawing/2014/main" id="{C03FAB54-E5EE-2B97-2274-9991FE2CE09B}"/>
                  </a:ext>
                </a:extLst>
              </p14:cNvPr>
              <p14:cNvContentPartPr/>
              <p14:nvPr/>
            </p14:nvContentPartPr>
            <p14:xfrm>
              <a:off x="2498795" y="5265748"/>
              <a:ext cx="272160" cy="91800"/>
            </p14:xfrm>
          </p:contentPart>
        </mc:Choice>
        <mc:Fallback xmlns="">
          <p:pic>
            <p:nvPicPr>
              <p:cNvPr id="211993" name="Freihand 211992">
                <a:extLst>
                  <a:ext uri="{FF2B5EF4-FFF2-40B4-BE49-F238E27FC236}">
                    <a16:creationId xmlns:a16="http://schemas.microsoft.com/office/drawing/2014/main" id="{C03FAB54-E5EE-2B97-2274-9991FE2CE0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490155" y="5256748"/>
                <a:ext cx="2898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1994" name="Freihand 211993">
                <a:extLst>
                  <a:ext uri="{FF2B5EF4-FFF2-40B4-BE49-F238E27FC236}">
                    <a16:creationId xmlns:a16="http://schemas.microsoft.com/office/drawing/2014/main" id="{1D2C69CC-6408-36D1-9812-314470EB689C}"/>
                  </a:ext>
                </a:extLst>
              </p14:cNvPr>
              <p14:cNvContentPartPr/>
              <p14:nvPr/>
            </p14:nvContentPartPr>
            <p14:xfrm>
              <a:off x="2865635" y="5294908"/>
              <a:ext cx="110520" cy="22320"/>
            </p14:xfrm>
          </p:contentPart>
        </mc:Choice>
        <mc:Fallback xmlns="">
          <p:pic>
            <p:nvPicPr>
              <p:cNvPr id="211994" name="Freihand 211993">
                <a:extLst>
                  <a:ext uri="{FF2B5EF4-FFF2-40B4-BE49-F238E27FC236}">
                    <a16:creationId xmlns:a16="http://schemas.microsoft.com/office/drawing/2014/main" id="{1D2C69CC-6408-36D1-9812-314470EB689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56635" y="5286268"/>
                <a:ext cx="128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11995" name="Freihand 211994">
                <a:extLst>
                  <a:ext uri="{FF2B5EF4-FFF2-40B4-BE49-F238E27FC236}">
                    <a16:creationId xmlns:a16="http://schemas.microsoft.com/office/drawing/2014/main" id="{FA7D3475-00A7-81C1-5ABE-30719CD5E720}"/>
                  </a:ext>
                </a:extLst>
              </p14:cNvPr>
              <p14:cNvContentPartPr/>
              <p14:nvPr/>
            </p14:nvContentPartPr>
            <p14:xfrm>
              <a:off x="3004235" y="5117428"/>
              <a:ext cx="33840" cy="240120"/>
            </p14:xfrm>
          </p:contentPart>
        </mc:Choice>
        <mc:Fallback xmlns="">
          <p:pic>
            <p:nvPicPr>
              <p:cNvPr id="211995" name="Freihand 211994">
                <a:extLst>
                  <a:ext uri="{FF2B5EF4-FFF2-40B4-BE49-F238E27FC236}">
                    <a16:creationId xmlns:a16="http://schemas.microsoft.com/office/drawing/2014/main" id="{FA7D3475-00A7-81C1-5ABE-30719CD5E72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995595" y="5108788"/>
                <a:ext cx="514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1996" name="Freihand 211995">
                <a:extLst>
                  <a:ext uri="{FF2B5EF4-FFF2-40B4-BE49-F238E27FC236}">
                    <a16:creationId xmlns:a16="http://schemas.microsoft.com/office/drawing/2014/main" id="{9C9A6428-D586-756A-07CC-97CCA5551FB1}"/>
                  </a:ext>
                </a:extLst>
              </p14:cNvPr>
              <p14:cNvContentPartPr/>
              <p14:nvPr/>
            </p14:nvContentPartPr>
            <p14:xfrm>
              <a:off x="2951315" y="5076748"/>
              <a:ext cx="194040" cy="286920"/>
            </p14:xfrm>
          </p:contentPart>
        </mc:Choice>
        <mc:Fallback xmlns="">
          <p:pic>
            <p:nvPicPr>
              <p:cNvPr id="211996" name="Freihand 211995">
                <a:extLst>
                  <a:ext uri="{FF2B5EF4-FFF2-40B4-BE49-F238E27FC236}">
                    <a16:creationId xmlns:a16="http://schemas.microsoft.com/office/drawing/2014/main" id="{9C9A6428-D586-756A-07CC-97CCA5551FB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942675" y="5068108"/>
                <a:ext cx="2116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11997" name="Freihand 211996">
                <a:extLst>
                  <a:ext uri="{FF2B5EF4-FFF2-40B4-BE49-F238E27FC236}">
                    <a16:creationId xmlns:a16="http://schemas.microsoft.com/office/drawing/2014/main" id="{D668516E-D08F-1B32-8ADD-B6A4DBED7A55}"/>
                  </a:ext>
                </a:extLst>
              </p14:cNvPr>
              <p14:cNvContentPartPr/>
              <p14:nvPr/>
            </p14:nvContentPartPr>
            <p14:xfrm>
              <a:off x="3191795" y="5176108"/>
              <a:ext cx="182880" cy="138600"/>
            </p14:xfrm>
          </p:contentPart>
        </mc:Choice>
        <mc:Fallback xmlns="">
          <p:pic>
            <p:nvPicPr>
              <p:cNvPr id="211997" name="Freihand 211996">
                <a:extLst>
                  <a:ext uri="{FF2B5EF4-FFF2-40B4-BE49-F238E27FC236}">
                    <a16:creationId xmlns:a16="http://schemas.microsoft.com/office/drawing/2014/main" id="{D668516E-D08F-1B32-8ADD-B6A4DBED7A5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182795" y="5167108"/>
                <a:ext cx="200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11998" name="Freihand 211997">
                <a:extLst>
                  <a:ext uri="{FF2B5EF4-FFF2-40B4-BE49-F238E27FC236}">
                    <a16:creationId xmlns:a16="http://schemas.microsoft.com/office/drawing/2014/main" id="{F01DEE95-EBA5-081B-4182-5160F319AC12}"/>
                  </a:ext>
                </a:extLst>
              </p14:cNvPr>
              <p14:cNvContentPartPr/>
              <p14:nvPr/>
            </p14:nvContentPartPr>
            <p14:xfrm>
              <a:off x="3409235" y="5021668"/>
              <a:ext cx="395640" cy="254520"/>
            </p14:xfrm>
          </p:contentPart>
        </mc:Choice>
        <mc:Fallback xmlns="">
          <p:pic>
            <p:nvPicPr>
              <p:cNvPr id="211998" name="Freihand 211997">
                <a:extLst>
                  <a:ext uri="{FF2B5EF4-FFF2-40B4-BE49-F238E27FC236}">
                    <a16:creationId xmlns:a16="http://schemas.microsoft.com/office/drawing/2014/main" id="{F01DEE95-EBA5-081B-4182-5160F319AC1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400595" y="5013028"/>
                <a:ext cx="4132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11999" name="Freihand 211998">
                <a:extLst>
                  <a:ext uri="{FF2B5EF4-FFF2-40B4-BE49-F238E27FC236}">
                    <a16:creationId xmlns:a16="http://schemas.microsoft.com/office/drawing/2014/main" id="{0D5B44F2-ACFA-8653-4F6C-CE2B1444F2BE}"/>
                  </a:ext>
                </a:extLst>
              </p14:cNvPr>
              <p14:cNvContentPartPr/>
              <p14:nvPr/>
            </p14:nvContentPartPr>
            <p14:xfrm>
              <a:off x="3795515" y="5135428"/>
              <a:ext cx="115920" cy="157680"/>
            </p14:xfrm>
          </p:contentPart>
        </mc:Choice>
        <mc:Fallback xmlns="">
          <p:pic>
            <p:nvPicPr>
              <p:cNvPr id="211999" name="Freihand 211998">
                <a:extLst>
                  <a:ext uri="{FF2B5EF4-FFF2-40B4-BE49-F238E27FC236}">
                    <a16:creationId xmlns:a16="http://schemas.microsoft.com/office/drawing/2014/main" id="{0D5B44F2-ACFA-8653-4F6C-CE2B1444F2B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786875" y="5126788"/>
                <a:ext cx="1335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12000" name="Freihand 211999">
                <a:extLst>
                  <a:ext uri="{FF2B5EF4-FFF2-40B4-BE49-F238E27FC236}">
                    <a16:creationId xmlns:a16="http://schemas.microsoft.com/office/drawing/2014/main" id="{85CD9C92-1C8E-E6FF-4482-3FE0618E794F}"/>
                  </a:ext>
                </a:extLst>
              </p14:cNvPr>
              <p14:cNvContentPartPr/>
              <p14:nvPr/>
            </p14:nvContentPartPr>
            <p14:xfrm>
              <a:off x="1999835" y="5588668"/>
              <a:ext cx="167400" cy="277920"/>
            </p14:xfrm>
          </p:contentPart>
        </mc:Choice>
        <mc:Fallback xmlns="">
          <p:pic>
            <p:nvPicPr>
              <p:cNvPr id="212000" name="Freihand 211999">
                <a:extLst>
                  <a:ext uri="{FF2B5EF4-FFF2-40B4-BE49-F238E27FC236}">
                    <a16:creationId xmlns:a16="http://schemas.microsoft.com/office/drawing/2014/main" id="{85CD9C92-1C8E-E6FF-4482-3FE0618E794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991195" y="5579668"/>
                <a:ext cx="1850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12001" name="Freihand 212000">
                <a:extLst>
                  <a:ext uri="{FF2B5EF4-FFF2-40B4-BE49-F238E27FC236}">
                    <a16:creationId xmlns:a16="http://schemas.microsoft.com/office/drawing/2014/main" id="{9530C25B-EB62-C2EA-E01A-0B44B4AEC240}"/>
                  </a:ext>
                </a:extLst>
              </p14:cNvPr>
              <p14:cNvContentPartPr/>
              <p14:nvPr/>
            </p14:nvContentPartPr>
            <p14:xfrm>
              <a:off x="2190275" y="5722588"/>
              <a:ext cx="295920" cy="92520"/>
            </p14:xfrm>
          </p:contentPart>
        </mc:Choice>
        <mc:Fallback xmlns="">
          <p:pic>
            <p:nvPicPr>
              <p:cNvPr id="212001" name="Freihand 212000">
                <a:extLst>
                  <a:ext uri="{FF2B5EF4-FFF2-40B4-BE49-F238E27FC236}">
                    <a16:creationId xmlns:a16="http://schemas.microsoft.com/office/drawing/2014/main" id="{9530C25B-EB62-C2EA-E01A-0B44B4AEC24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181635" y="5713588"/>
                <a:ext cx="3135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2002" name="Freihand 212001">
                <a:extLst>
                  <a:ext uri="{FF2B5EF4-FFF2-40B4-BE49-F238E27FC236}">
                    <a16:creationId xmlns:a16="http://schemas.microsoft.com/office/drawing/2014/main" id="{64F996D2-471B-8973-2047-7B3C65061F58}"/>
                  </a:ext>
                </a:extLst>
              </p14:cNvPr>
              <p14:cNvContentPartPr/>
              <p14:nvPr/>
            </p14:nvContentPartPr>
            <p14:xfrm>
              <a:off x="2518595" y="5562748"/>
              <a:ext cx="183600" cy="209520"/>
            </p14:xfrm>
          </p:contentPart>
        </mc:Choice>
        <mc:Fallback xmlns="">
          <p:pic>
            <p:nvPicPr>
              <p:cNvPr id="212002" name="Freihand 212001">
                <a:extLst>
                  <a:ext uri="{FF2B5EF4-FFF2-40B4-BE49-F238E27FC236}">
                    <a16:creationId xmlns:a16="http://schemas.microsoft.com/office/drawing/2014/main" id="{64F996D2-471B-8973-2047-7B3C65061F5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09955" y="5554108"/>
                <a:ext cx="2012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12003" name="Freihand 212002">
                <a:extLst>
                  <a:ext uri="{FF2B5EF4-FFF2-40B4-BE49-F238E27FC236}">
                    <a16:creationId xmlns:a16="http://schemas.microsoft.com/office/drawing/2014/main" id="{56AF7C49-4DF8-3829-CEAD-F5AB6E0E2F91}"/>
                  </a:ext>
                </a:extLst>
              </p14:cNvPr>
              <p14:cNvContentPartPr/>
              <p14:nvPr/>
            </p14:nvContentPartPr>
            <p14:xfrm>
              <a:off x="2627315" y="5702788"/>
              <a:ext cx="64800" cy="50040"/>
            </p14:xfrm>
          </p:contentPart>
        </mc:Choice>
        <mc:Fallback xmlns="">
          <p:pic>
            <p:nvPicPr>
              <p:cNvPr id="212003" name="Freihand 212002">
                <a:extLst>
                  <a:ext uri="{FF2B5EF4-FFF2-40B4-BE49-F238E27FC236}">
                    <a16:creationId xmlns:a16="http://schemas.microsoft.com/office/drawing/2014/main" id="{56AF7C49-4DF8-3829-CEAD-F5AB6E0E2F9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618675" y="5693788"/>
                <a:ext cx="82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12004" name="Freihand 212003">
                <a:extLst>
                  <a:ext uri="{FF2B5EF4-FFF2-40B4-BE49-F238E27FC236}">
                    <a16:creationId xmlns:a16="http://schemas.microsoft.com/office/drawing/2014/main" id="{A8952ECB-48A4-7715-0374-8C90ABA5683E}"/>
                  </a:ext>
                </a:extLst>
              </p14:cNvPr>
              <p14:cNvContentPartPr/>
              <p14:nvPr/>
            </p14:nvContentPartPr>
            <p14:xfrm>
              <a:off x="2751515" y="5618908"/>
              <a:ext cx="266040" cy="134640"/>
            </p14:xfrm>
          </p:contentPart>
        </mc:Choice>
        <mc:Fallback xmlns="">
          <p:pic>
            <p:nvPicPr>
              <p:cNvPr id="212004" name="Freihand 212003">
                <a:extLst>
                  <a:ext uri="{FF2B5EF4-FFF2-40B4-BE49-F238E27FC236}">
                    <a16:creationId xmlns:a16="http://schemas.microsoft.com/office/drawing/2014/main" id="{A8952ECB-48A4-7715-0374-8C90ABA5683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742515" y="5609908"/>
                <a:ext cx="2836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12005" name="Freihand 212004">
                <a:extLst>
                  <a:ext uri="{FF2B5EF4-FFF2-40B4-BE49-F238E27FC236}">
                    <a16:creationId xmlns:a16="http://schemas.microsoft.com/office/drawing/2014/main" id="{04BC3B4D-F916-6DBA-1DF6-B61F4DDCF911}"/>
                  </a:ext>
                </a:extLst>
              </p14:cNvPr>
              <p14:cNvContentPartPr/>
              <p14:nvPr/>
            </p14:nvContentPartPr>
            <p14:xfrm>
              <a:off x="3058595" y="5568148"/>
              <a:ext cx="132480" cy="221400"/>
            </p14:xfrm>
          </p:contentPart>
        </mc:Choice>
        <mc:Fallback xmlns="">
          <p:pic>
            <p:nvPicPr>
              <p:cNvPr id="212005" name="Freihand 212004">
                <a:extLst>
                  <a:ext uri="{FF2B5EF4-FFF2-40B4-BE49-F238E27FC236}">
                    <a16:creationId xmlns:a16="http://schemas.microsoft.com/office/drawing/2014/main" id="{04BC3B4D-F916-6DBA-1DF6-B61F4DDCF91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049955" y="5559508"/>
                <a:ext cx="1501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12008" name="Freihand 212007">
                <a:extLst>
                  <a:ext uri="{FF2B5EF4-FFF2-40B4-BE49-F238E27FC236}">
                    <a16:creationId xmlns:a16="http://schemas.microsoft.com/office/drawing/2014/main" id="{6A7E8A55-3563-5245-394C-1AFD5661163C}"/>
                  </a:ext>
                </a:extLst>
              </p14:cNvPr>
              <p14:cNvContentPartPr/>
              <p14:nvPr/>
            </p14:nvContentPartPr>
            <p14:xfrm>
              <a:off x="3231395" y="5529268"/>
              <a:ext cx="111240" cy="117000"/>
            </p14:xfrm>
          </p:contentPart>
        </mc:Choice>
        <mc:Fallback xmlns="">
          <p:pic>
            <p:nvPicPr>
              <p:cNvPr id="212008" name="Freihand 212007">
                <a:extLst>
                  <a:ext uri="{FF2B5EF4-FFF2-40B4-BE49-F238E27FC236}">
                    <a16:creationId xmlns:a16="http://schemas.microsoft.com/office/drawing/2014/main" id="{6A7E8A55-3563-5245-394C-1AFD5661163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222395" y="5520628"/>
                <a:ext cx="1288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12009" name="Freihand 212008">
                <a:extLst>
                  <a:ext uri="{FF2B5EF4-FFF2-40B4-BE49-F238E27FC236}">
                    <a16:creationId xmlns:a16="http://schemas.microsoft.com/office/drawing/2014/main" id="{C3F46F4D-C7D8-B0AD-255C-2333C5411D93}"/>
                  </a:ext>
                </a:extLst>
              </p14:cNvPr>
              <p14:cNvContentPartPr/>
              <p14:nvPr/>
            </p14:nvContentPartPr>
            <p14:xfrm>
              <a:off x="3390155" y="5513068"/>
              <a:ext cx="162360" cy="344160"/>
            </p14:xfrm>
          </p:contentPart>
        </mc:Choice>
        <mc:Fallback xmlns="">
          <p:pic>
            <p:nvPicPr>
              <p:cNvPr id="212009" name="Freihand 212008">
                <a:extLst>
                  <a:ext uri="{FF2B5EF4-FFF2-40B4-BE49-F238E27FC236}">
                    <a16:creationId xmlns:a16="http://schemas.microsoft.com/office/drawing/2014/main" id="{C3F46F4D-C7D8-B0AD-255C-2333C5411D9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81155" y="5504428"/>
                <a:ext cx="1800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12013" name="Freihand 212012">
                <a:extLst>
                  <a:ext uri="{FF2B5EF4-FFF2-40B4-BE49-F238E27FC236}">
                    <a16:creationId xmlns:a16="http://schemas.microsoft.com/office/drawing/2014/main" id="{98BB9D4E-A422-C64C-A5C9-C917FD01F80A}"/>
                  </a:ext>
                </a:extLst>
              </p14:cNvPr>
              <p14:cNvContentPartPr/>
              <p14:nvPr/>
            </p14:nvContentPartPr>
            <p14:xfrm>
              <a:off x="826595" y="2739628"/>
              <a:ext cx="822600" cy="638280"/>
            </p14:xfrm>
          </p:contentPart>
        </mc:Choice>
        <mc:Fallback xmlns="">
          <p:pic>
            <p:nvPicPr>
              <p:cNvPr id="212013" name="Freihand 212012">
                <a:extLst>
                  <a:ext uri="{FF2B5EF4-FFF2-40B4-BE49-F238E27FC236}">
                    <a16:creationId xmlns:a16="http://schemas.microsoft.com/office/drawing/2014/main" id="{98BB9D4E-A422-C64C-A5C9-C917FD01F80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17955" y="2730628"/>
                <a:ext cx="84024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12014" name="Freihand 212013">
                <a:extLst>
                  <a:ext uri="{FF2B5EF4-FFF2-40B4-BE49-F238E27FC236}">
                    <a16:creationId xmlns:a16="http://schemas.microsoft.com/office/drawing/2014/main" id="{2E975FE4-A1BD-733F-8D54-59D26F434120}"/>
                  </a:ext>
                </a:extLst>
              </p14:cNvPr>
              <p14:cNvContentPartPr/>
              <p14:nvPr/>
            </p14:nvContentPartPr>
            <p14:xfrm>
              <a:off x="776915" y="1063828"/>
              <a:ext cx="747000" cy="716760"/>
            </p14:xfrm>
          </p:contentPart>
        </mc:Choice>
        <mc:Fallback xmlns="">
          <p:pic>
            <p:nvPicPr>
              <p:cNvPr id="212014" name="Freihand 212013">
                <a:extLst>
                  <a:ext uri="{FF2B5EF4-FFF2-40B4-BE49-F238E27FC236}">
                    <a16:creationId xmlns:a16="http://schemas.microsoft.com/office/drawing/2014/main" id="{2E975FE4-A1BD-733F-8D54-59D26F43412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67915" y="1054828"/>
                <a:ext cx="76464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12018" name="Freihand 212017">
                <a:extLst>
                  <a:ext uri="{FF2B5EF4-FFF2-40B4-BE49-F238E27FC236}">
                    <a16:creationId xmlns:a16="http://schemas.microsoft.com/office/drawing/2014/main" id="{AA889CF4-5766-198A-2347-6AFFD52586A5}"/>
                  </a:ext>
                </a:extLst>
              </p14:cNvPr>
              <p14:cNvContentPartPr/>
              <p14:nvPr/>
            </p14:nvContentPartPr>
            <p14:xfrm>
              <a:off x="5767955" y="1828468"/>
              <a:ext cx="169920" cy="24120"/>
            </p14:xfrm>
          </p:contentPart>
        </mc:Choice>
        <mc:Fallback xmlns="">
          <p:pic>
            <p:nvPicPr>
              <p:cNvPr id="212018" name="Freihand 212017">
                <a:extLst>
                  <a:ext uri="{FF2B5EF4-FFF2-40B4-BE49-F238E27FC236}">
                    <a16:creationId xmlns:a16="http://schemas.microsoft.com/office/drawing/2014/main" id="{AA889CF4-5766-198A-2347-6AFFD52586A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58955" y="1819828"/>
                <a:ext cx="187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12019" name="Freihand 212018">
                <a:extLst>
                  <a:ext uri="{FF2B5EF4-FFF2-40B4-BE49-F238E27FC236}">
                    <a16:creationId xmlns:a16="http://schemas.microsoft.com/office/drawing/2014/main" id="{83769CB7-4E9C-D204-0B40-C8D4CC10B668}"/>
                  </a:ext>
                </a:extLst>
              </p14:cNvPr>
              <p14:cNvContentPartPr/>
              <p14:nvPr/>
            </p14:nvContentPartPr>
            <p14:xfrm>
              <a:off x="606275" y="1753588"/>
              <a:ext cx="5653440" cy="759960"/>
            </p14:xfrm>
          </p:contentPart>
        </mc:Choice>
        <mc:Fallback xmlns="">
          <p:pic>
            <p:nvPicPr>
              <p:cNvPr id="212019" name="Freihand 212018">
                <a:extLst>
                  <a:ext uri="{FF2B5EF4-FFF2-40B4-BE49-F238E27FC236}">
                    <a16:creationId xmlns:a16="http://schemas.microsoft.com/office/drawing/2014/main" id="{83769CB7-4E9C-D204-0B40-C8D4CC10B66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97635" y="1744588"/>
                <a:ext cx="567108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12025" name="Freihand 212024">
                <a:extLst>
                  <a:ext uri="{FF2B5EF4-FFF2-40B4-BE49-F238E27FC236}">
                    <a16:creationId xmlns:a16="http://schemas.microsoft.com/office/drawing/2014/main" id="{598038B6-0F8E-FF8C-5299-D86DB1D79DDC}"/>
                  </a:ext>
                </a:extLst>
              </p14:cNvPr>
              <p14:cNvContentPartPr/>
              <p14:nvPr/>
            </p14:nvContentPartPr>
            <p14:xfrm>
              <a:off x="1442195" y="1522828"/>
              <a:ext cx="113400" cy="596880"/>
            </p14:xfrm>
          </p:contentPart>
        </mc:Choice>
        <mc:Fallback xmlns="">
          <p:pic>
            <p:nvPicPr>
              <p:cNvPr id="212025" name="Freihand 212024">
                <a:extLst>
                  <a:ext uri="{FF2B5EF4-FFF2-40B4-BE49-F238E27FC236}">
                    <a16:creationId xmlns:a16="http://schemas.microsoft.com/office/drawing/2014/main" id="{598038B6-0F8E-FF8C-5299-D86DB1D79DD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433195" y="1514188"/>
                <a:ext cx="13104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12026" name="Freihand 212025">
                <a:extLst>
                  <a:ext uri="{FF2B5EF4-FFF2-40B4-BE49-F238E27FC236}">
                    <a16:creationId xmlns:a16="http://schemas.microsoft.com/office/drawing/2014/main" id="{B8F4C412-B66A-F8AA-0F20-685087CD3F80}"/>
                  </a:ext>
                </a:extLst>
              </p14:cNvPr>
              <p14:cNvContentPartPr/>
              <p14:nvPr/>
            </p14:nvContentPartPr>
            <p14:xfrm>
              <a:off x="1490795" y="1292788"/>
              <a:ext cx="191520" cy="305280"/>
            </p14:xfrm>
          </p:contentPart>
        </mc:Choice>
        <mc:Fallback xmlns="">
          <p:pic>
            <p:nvPicPr>
              <p:cNvPr id="212026" name="Freihand 212025">
                <a:extLst>
                  <a:ext uri="{FF2B5EF4-FFF2-40B4-BE49-F238E27FC236}">
                    <a16:creationId xmlns:a16="http://schemas.microsoft.com/office/drawing/2014/main" id="{B8F4C412-B66A-F8AA-0F20-685087CD3F8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81795" y="1284148"/>
                <a:ext cx="209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12028" name="Freihand 212027">
                <a:extLst>
                  <a:ext uri="{FF2B5EF4-FFF2-40B4-BE49-F238E27FC236}">
                    <a16:creationId xmlns:a16="http://schemas.microsoft.com/office/drawing/2014/main" id="{8C1E5C56-4766-EA0B-4DBD-20C9BA0ADD18}"/>
                  </a:ext>
                </a:extLst>
              </p14:cNvPr>
              <p14:cNvContentPartPr/>
              <p14:nvPr/>
            </p14:nvContentPartPr>
            <p14:xfrm>
              <a:off x="875915" y="3774628"/>
              <a:ext cx="1393920" cy="483120"/>
            </p14:xfrm>
          </p:contentPart>
        </mc:Choice>
        <mc:Fallback xmlns="">
          <p:pic>
            <p:nvPicPr>
              <p:cNvPr id="212028" name="Freihand 212027">
                <a:extLst>
                  <a:ext uri="{FF2B5EF4-FFF2-40B4-BE49-F238E27FC236}">
                    <a16:creationId xmlns:a16="http://schemas.microsoft.com/office/drawing/2014/main" id="{8C1E5C56-4766-EA0B-4DBD-20C9BA0ADD1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7275" y="3765988"/>
                <a:ext cx="1411560" cy="50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032" name="Gruppieren 212031">
            <a:extLst>
              <a:ext uri="{FF2B5EF4-FFF2-40B4-BE49-F238E27FC236}">
                <a16:creationId xmlns:a16="http://schemas.microsoft.com/office/drawing/2014/main" id="{D8E50F33-3C42-3C11-793B-F2A66A2A63BA}"/>
              </a:ext>
            </a:extLst>
          </p:cNvPr>
          <p:cNvGrpSpPr/>
          <p:nvPr/>
        </p:nvGrpSpPr>
        <p:grpSpPr>
          <a:xfrm>
            <a:off x="962675" y="735148"/>
            <a:ext cx="5095440" cy="332280"/>
            <a:chOff x="962675" y="735148"/>
            <a:chExt cx="509544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12030" name="Freihand 212029">
                  <a:extLst>
                    <a:ext uri="{FF2B5EF4-FFF2-40B4-BE49-F238E27FC236}">
                      <a16:creationId xmlns:a16="http://schemas.microsoft.com/office/drawing/2014/main" id="{3D29CE82-3FFB-43F3-2A83-C5B4CBF6360A}"/>
                    </a:ext>
                  </a:extLst>
                </p14:cNvPr>
                <p14:cNvContentPartPr/>
                <p14:nvPr/>
              </p14:nvContentPartPr>
              <p14:xfrm>
                <a:off x="962675" y="735148"/>
                <a:ext cx="5070600" cy="332280"/>
              </p14:xfrm>
            </p:contentPart>
          </mc:Choice>
          <mc:Fallback xmlns="">
            <p:pic>
              <p:nvPicPr>
                <p:cNvPr id="212030" name="Freihand 212029">
                  <a:extLst>
                    <a:ext uri="{FF2B5EF4-FFF2-40B4-BE49-F238E27FC236}">
                      <a16:creationId xmlns:a16="http://schemas.microsoft.com/office/drawing/2014/main" id="{3D29CE82-3FFB-43F3-2A83-C5B4CBF6360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4035" y="726148"/>
                  <a:ext cx="50882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2031" name="Freihand 212030">
                  <a:extLst>
                    <a:ext uri="{FF2B5EF4-FFF2-40B4-BE49-F238E27FC236}">
                      <a16:creationId xmlns:a16="http://schemas.microsoft.com/office/drawing/2014/main" id="{80EC62EE-DBD7-D909-3A04-B86A9D6EA398}"/>
                    </a:ext>
                  </a:extLst>
                </p14:cNvPr>
                <p14:cNvContentPartPr/>
                <p14:nvPr/>
              </p14:nvContentPartPr>
              <p14:xfrm>
                <a:off x="6034715" y="746668"/>
                <a:ext cx="23400" cy="146520"/>
              </p14:xfrm>
            </p:contentPart>
          </mc:Choice>
          <mc:Fallback xmlns="">
            <p:pic>
              <p:nvPicPr>
                <p:cNvPr id="212031" name="Freihand 212030">
                  <a:extLst>
                    <a:ext uri="{FF2B5EF4-FFF2-40B4-BE49-F238E27FC236}">
                      <a16:creationId xmlns:a16="http://schemas.microsoft.com/office/drawing/2014/main" id="{80EC62EE-DBD7-D909-3A04-B86A9D6EA3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25715" y="738028"/>
                  <a:ext cx="410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047" name="Gruppieren 212046">
            <a:extLst>
              <a:ext uri="{FF2B5EF4-FFF2-40B4-BE49-F238E27FC236}">
                <a16:creationId xmlns:a16="http://schemas.microsoft.com/office/drawing/2014/main" id="{6561D9EB-9D5A-2777-AD35-E75A67BE0CB5}"/>
              </a:ext>
            </a:extLst>
          </p:cNvPr>
          <p:cNvGrpSpPr/>
          <p:nvPr/>
        </p:nvGrpSpPr>
        <p:grpSpPr>
          <a:xfrm>
            <a:off x="4359995" y="3217708"/>
            <a:ext cx="4806720" cy="826200"/>
            <a:chOff x="4359995" y="3217708"/>
            <a:chExt cx="4806720" cy="82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6501483-0D61-553D-B2B1-2D3D3E0C50B2}"/>
                    </a:ext>
                  </a:extLst>
                </p14:cNvPr>
                <p14:cNvContentPartPr/>
                <p14:nvPr/>
              </p14:nvContentPartPr>
              <p14:xfrm>
                <a:off x="4359995" y="3441268"/>
                <a:ext cx="207000" cy="2250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6501483-0D61-553D-B2B1-2D3D3E0C50B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50995" y="3432268"/>
                  <a:ext cx="2246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9608113-3F44-A3DE-8AB6-85D845FC2646}"/>
                    </a:ext>
                  </a:extLst>
                </p14:cNvPr>
                <p14:cNvContentPartPr/>
                <p14:nvPr/>
              </p14:nvContentPartPr>
              <p14:xfrm>
                <a:off x="4623515" y="3412468"/>
                <a:ext cx="988200" cy="330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9608113-3F44-A3DE-8AB6-85D845FC264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14875" y="3403828"/>
                  <a:ext cx="10058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AA2A5EC-A5A7-8DF3-AC82-8225B4F9C292}"/>
                    </a:ext>
                  </a:extLst>
                </p14:cNvPr>
                <p14:cNvContentPartPr/>
                <p14:nvPr/>
              </p14:nvContentPartPr>
              <p14:xfrm>
                <a:off x="5306795" y="3245788"/>
                <a:ext cx="34560" cy="9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AA2A5EC-A5A7-8DF3-AC82-8225B4F9C29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97795" y="3236788"/>
                  <a:ext cx="52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AC4F059-4115-C7BD-019B-17D265E45F6C}"/>
                    </a:ext>
                  </a:extLst>
                </p14:cNvPr>
                <p14:cNvContentPartPr/>
                <p14:nvPr/>
              </p14:nvContentPartPr>
              <p14:xfrm>
                <a:off x="5832755" y="3394468"/>
                <a:ext cx="209880" cy="18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AC4F059-4115-C7BD-019B-17D265E45F6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24115" y="3385828"/>
                  <a:ext cx="227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819217D-FFCB-BE6A-92E8-B5FEBF6DDE9F}"/>
                    </a:ext>
                  </a:extLst>
                </p14:cNvPr>
                <p14:cNvContentPartPr/>
                <p14:nvPr/>
              </p14:nvContentPartPr>
              <p14:xfrm>
                <a:off x="5788115" y="3361348"/>
                <a:ext cx="236880" cy="318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819217D-FFCB-BE6A-92E8-B5FEBF6DDE9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79475" y="3352708"/>
                  <a:ext cx="2545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9AD400A-C1BA-DB8C-DE17-360933C1DB4B}"/>
                    </a:ext>
                  </a:extLst>
                </p14:cNvPr>
                <p14:cNvContentPartPr/>
                <p14:nvPr/>
              </p14:nvContentPartPr>
              <p14:xfrm>
                <a:off x="6136955" y="3498508"/>
                <a:ext cx="164160" cy="249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9AD400A-C1BA-DB8C-DE17-360933C1DB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27955" y="3489868"/>
                  <a:ext cx="181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C9C3D6C-9F33-F27C-5BC5-CCACD8A8D5F4}"/>
                    </a:ext>
                  </a:extLst>
                </p14:cNvPr>
                <p14:cNvContentPartPr/>
                <p14:nvPr/>
              </p14:nvContentPartPr>
              <p14:xfrm>
                <a:off x="6372035" y="3502828"/>
                <a:ext cx="83880" cy="78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C9C3D6C-9F33-F27C-5BC5-CCACD8A8D5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63395" y="3494188"/>
                  <a:ext cx="101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D3A8114-5A57-FFDD-1E0F-8474C573A326}"/>
                    </a:ext>
                  </a:extLst>
                </p14:cNvPr>
                <p14:cNvContentPartPr/>
                <p14:nvPr/>
              </p14:nvContentPartPr>
              <p14:xfrm>
                <a:off x="6494435" y="3471868"/>
                <a:ext cx="210240" cy="78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D3A8114-5A57-FFDD-1E0F-8474C573A32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85435" y="3462868"/>
                  <a:ext cx="227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6566F94-4890-4210-AA5E-AE7927E6D2EA}"/>
                    </a:ext>
                  </a:extLst>
                </p14:cNvPr>
                <p14:cNvContentPartPr/>
                <p14:nvPr/>
              </p14:nvContentPartPr>
              <p14:xfrm>
                <a:off x="6731675" y="3450988"/>
                <a:ext cx="163080" cy="104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6566F94-4890-4210-AA5E-AE7927E6D2E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23035" y="3442348"/>
                  <a:ext cx="180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6E9B03-988B-8E14-FE0B-6BF2FA07B384}"/>
                    </a:ext>
                  </a:extLst>
                </p14:cNvPr>
                <p14:cNvContentPartPr/>
                <p14:nvPr/>
              </p14:nvContentPartPr>
              <p14:xfrm>
                <a:off x="6759395" y="3347308"/>
                <a:ext cx="405720" cy="384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6E9B03-988B-8E14-FE0B-6BF2FA07B3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50395" y="3338308"/>
                  <a:ext cx="4233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2033" name="Freihand 212032">
                  <a:extLst>
                    <a:ext uri="{FF2B5EF4-FFF2-40B4-BE49-F238E27FC236}">
                      <a16:creationId xmlns:a16="http://schemas.microsoft.com/office/drawing/2014/main" id="{9A420842-829F-2FB8-705F-5D0A69A4247B}"/>
                    </a:ext>
                  </a:extLst>
                </p14:cNvPr>
                <p14:cNvContentPartPr/>
                <p14:nvPr/>
              </p14:nvContentPartPr>
              <p14:xfrm>
                <a:off x="5899715" y="3891268"/>
                <a:ext cx="766080" cy="110880"/>
              </p14:xfrm>
            </p:contentPart>
          </mc:Choice>
          <mc:Fallback xmlns="">
            <p:pic>
              <p:nvPicPr>
                <p:cNvPr id="212033" name="Freihand 212032">
                  <a:extLst>
                    <a:ext uri="{FF2B5EF4-FFF2-40B4-BE49-F238E27FC236}">
                      <a16:creationId xmlns:a16="http://schemas.microsoft.com/office/drawing/2014/main" id="{9A420842-829F-2FB8-705F-5D0A69A4247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90715" y="3882268"/>
                  <a:ext cx="783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12034" name="Freihand 212033">
                  <a:extLst>
                    <a:ext uri="{FF2B5EF4-FFF2-40B4-BE49-F238E27FC236}">
                      <a16:creationId xmlns:a16="http://schemas.microsoft.com/office/drawing/2014/main" id="{5273B0E8-3297-B3CF-B758-F75957DCF571}"/>
                    </a:ext>
                  </a:extLst>
                </p14:cNvPr>
                <p14:cNvContentPartPr/>
                <p14:nvPr/>
              </p14:nvContentPartPr>
              <p14:xfrm>
                <a:off x="5842475" y="3834028"/>
                <a:ext cx="273600" cy="209880"/>
              </p14:xfrm>
            </p:contentPart>
          </mc:Choice>
          <mc:Fallback xmlns="">
            <p:pic>
              <p:nvPicPr>
                <p:cNvPr id="212034" name="Freihand 212033">
                  <a:extLst>
                    <a:ext uri="{FF2B5EF4-FFF2-40B4-BE49-F238E27FC236}">
                      <a16:creationId xmlns:a16="http://schemas.microsoft.com/office/drawing/2014/main" id="{5273B0E8-3297-B3CF-B758-F75957DCF57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33475" y="3825028"/>
                  <a:ext cx="291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12036" name="Freihand 212035">
                  <a:extLst>
                    <a:ext uri="{FF2B5EF4-FFF2-40B4-BE49-F238E27FC236}">
                      <a16:creationId xmlns:a16="http://schemas.microsoft.com/office/drawing/2014/main" id="{EEE1BE52-8269-6E7D-76AE-5D78D1DD8E94}"/>
                    </a:ext>
                  </a:extLst>
                </p14:cNvPr>
                <p14:cNvContentPartPr/>
                <p14:nvPr/>
              </p14:nvContentPartPr>
              <p14:xfrm>
                <a:off x="6979715" y="3828988"/>
                <a:ext cx="213840" cy="105480"/>
              </p14:xfrm>
            </p:contentPart>
          </mc:Choice>
          <mc:Fallback xmlns="">
            <p:pic>
              <p:nvPicPr>
                <p:cNvPr id="212036" name="Freihand 212035">
                  <a:extLst>
                    <a:ext uri="{FF2B5EF4-FFF2-40B4-BE49-F238E27FC236}">
                      <a16:creationId xmlns:a16="http://schemas.microsoft.com/office/drawing/2014/main" id="{EEE1BE52-8269-6E7D-76AE-5D78D1DD8E9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70715" y="3820348"/>
                  <a:ext cx="231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12037" name="Freihand 212036">
                  <a:extLst>
                    <a:ext uri="{FF2B5EF4-FFF2-40B4-BE49-F238E27FC236}">
                      <a16:creationId xmlns:a16="http://schemas.microsoft.com/office/drawing/2014/main" id="{F13876AC-E2F6-F38D-1839-A2D3B1BF6998}"/>
                    </a:ext>
                  </a:extLst>
                </p14:cNvPr>
                <p14:cNvContentPartPr/>
                <p14:nvPr/>
              </p14:nvContentPartPr>
              <p14:xfrm>
                <a:off x="7231715" y="3610468"/>
                <a:ext cx="59040" cy="218520"/>
              </p14:xfrm>
            </p:contentPart>
          </mc:Choice>
          <mc:Fallback xmlns="">
            <p:pic>
              <p:nvPicPr>
                <p:cNvPr id="212037" name="Freihand 212036">
                  <a:extLst>
                    <a:ext uri="{FF2B5EF4-FFF2-40B4-BE49-F238E27FC236}">
                      <a16:creationId xmlns:a16="http://schemas.microsoft.com/office/drawing/2014/main" id="{F13876AC-E2F6-F38D-1839-A2D3B1BF699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23075" y="3601828"/>
                  <a:ext cx="76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12038" name="Freihand 212037">
                  <a:extLst>
                    <a:ext uri="{FF2B5EF4-FFF2-40B4-BE49-F238E27FC236}">
                      <a16:creationId xmlns:a16="http://schemas.microsoft.com/office/drawing/2014/main" id="{781051C6-A0E7-9888-825B-81AD694BBCE8}"/>
                    </a:ext>
                  </a:extLst>
                </p14:cNvPr>
                <p14:cNvContentPartPr/>
                <p14:nvPr/>
              </p14:nvContentPartPr>
              <p14:xfrm>
                <a:off x="7327835" y="3740068"/>
                <a:ext cx="281520" cy="80640"/>
              </p14:xfrm>
            </p:contentPart>
          </mc:Choice>
          <mc:Fallback xmlns="">
            <p:pic>
              <p:nvPicPr>
                <p:cNvPr id="212038" name="Freihand 212037">
                  <a:extLst>
                    <a:ext uri="{FF2B5EF4-FFF2-40B4-BE49-F238E27FC236}">
                      <a16:creationId xmlns:a16="http://schemas.microsoft.com/office/drawing/2014/main" id="{781051C6-A0E7-9888-825B-81AD694BBCE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19195" y="3731068"/>
                  <a:ext cx="299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12039" name="Freihand 212038">
                  <a:extLst>
                    <a:ext uri="{FF2B5EF4-FFF2-40B4-BE49-F238E27FC236}">
                      <a16:creationId xmlns:a16="http://schemas.microsoft.com/office/drawing/2014/main" id="{98833D9B-56B8-4000-F70A-04261162D675}"/>
                    </a:ext>
                  </a:extLst>
                </p14:cNvPr>
                <p14:cNvContentPartPr/>
                <p14:nvPr/>
              </p14:nvContentPartPr>
              <p14:xfrm>
                <a:off x="7685675" y="3691828"/>
                <a:ext cx="110520" cy="61920"/>
              </p14:xfrm>
            </p:contentPart>
          </mc:Choice>
          <mc:Fallback xmlns="">
            <p:pic>
              <p:nvPicPr>
                <p:cNvPr id="212039" name="Freihand 212038">
                  <a:extLst>
                    <a:ext uri="{FF2B5EF4-FFF2-40B4-BE49-F238E27FC236}">
                      <a16:creationId xmlns:a16="http://schemas.microsoft.com/office/drawing/2014/main" id="{98833D9B-56B8-4000-F70A-04261162D67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76675" y="3682828"/>
                  <a:ext cx="128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12040" name="Freihand 212039">
                  <a:extLst>
                    <a:ext uri="{FF2B5EF4-FFF2-40B4-BE49-F238E27FC236}">
                      <a16:creationId xmlns:a16="http://schemas.microsoft.com/office/drawing/2014/main" id="{14FA25B4-228C-161A-083E-673763251F58}"/>
                    </a:ext>
                  </a:extLst>
                </p14:cNvPr>
                <p14:cNvContentPartPr/>
                <p14:nvPr/>
              </p14:nvContentPartPr>
              <p14:xfrm>
                <a:off x="7806995" y="3459628"/>
                <a:ext cx="275760" cy="273600"/>
              </p14:xfrm>
            </p:contentPart>
          </mc:Choice>
          <mc:Fallback xmlns="">
            <p:pic>
              <p:nvPicPr>
                <p:cNvPr id="212040" name="Freihand 212039">
                  <a:extLst>
                    <a:ext uri="{FF2B5EF4-FFF2-40B4-BE49-F238E27FC236}">
                      <a16:creationId xmlns:a16="http://schemas.microsoft.com/office/drawing/2014/main" id="{14FA25B4-228C-161A-083E-673763251F5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98355" y="3450628"/>
                  <a:ext cx="293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2041" name="Freihand 212040">
                  <a:extLst>
                    <a:ext uri="{FF2B5EF4-FFF2-40B4-BE49-F238E27FC236}">
                      <a16:creationId xmlns:a16="http://schemas.microsoft.com/office/drawing/2014/main" id="{EAF70FFB-A088-3989-E1C6-92D8D7461531}"/>
                    </a:ext>
                  </a:extLst>
                </p14:cNvPr>
                <p14:cNvContentPartPr/>
                <p14:nvPr/>
              </p14:nvContentPartPr>
              <p14:xfrm>
                <a:off x="8289395" y="3427228"/>
                <a:ext cx="61920" cy="268560"/>
              </p14:xfrm>
            </p:contentPart>
          </mc:Choice>
          <mc:Fallback xmlns="">
            <p:pic>
              <p:nvPicPr>
                <p:cNvPr id="212041" name="Freihand 212040">
                  <a:extLst>
                    <a:ext uri="{FF2B5EF4-FFF2-40B4-BE49-F238E27FC236}">
                      <a16:creationId xmlns:a16="http://schemas.microsoft.com/office/drawing/2014/main" id="{EAF70FFB-A088-3989-E1C6-92D8D746153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80755" y="3418588"/>
                  <a:ext cx="795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2042" name="Freihand 212041">
                  <a:extLst>
                    <a:ext uri="{FF2B5EF4-FFF2-40B4-BE49-F238E27FC236}">
                      <a16:creationId xmlns:a16="http://schemas.microsoft.com/office/drawing/2014/main" id="{4F77AB55-4395-F62B-6B4A-E06DA8FB613B}"/>
                    </a:ext>
                  </a:extLst>
                </p14:cNvPr>
                <p14:cNvContentPartPr/>
                <p14:nvPr/>
              </p14:nvContentPartPr>
              <p14:xfrm>
                <a:off x="8437715" y="3503188"/>
                <a:ext cx="78120" cy="89640"/>
              </p14:xfrm>
            </p:contentPart>
          </mc:Choice>
          <mc:Fallback xmlns="">
            <p:pic>
              <p:nvPicPr>
                <p:cNvPr id="212042" name="Freihand 212041">
                  <a:extLst>
                    <a:ext uri="{FF2B5EF4-FFF2-40B4-BE49-F238E27FC236}">
                      <a16:creationId xmlns:a16="http://schemas.microsoft.com/office/drawing/2014/main" id="{4F77AB55-4395-F62B-6B4A-E06DA8FB613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29075" y="3494188"/>
                  <a:ext cx="95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2043" name="Freihand 212042">
                  <a:extLst>
                    <a:ext uri="{FF2B5EF4-FFF2-40B4-BE49-F238E27FC236}">
                      <a16:creationId xmlns:a16="http://schemas.microsoft.com/office/drawing/2014/main" id="{9074D278-6F50-3F97-3C3B-A3DDF803761B}"/>
                    </a:ext>
                  </a:extLst>
                </p14:cNvPr>
                <p14:cNvContentPartPr/>
                <p14:nvPr/>
              </p14:nvContentPartPr>
              <p14:xfrm>
                <a:off x="8557595" y="3345508"/>
                <a:ext cx="218160" cy="174960"/>
              </p14:xfrm>
            </p:contentPart>
          </mc:Choice>
          <mc:Fallback xmlns="">
            <p:pic>
              <p:nvPicPr>
                <p:cNvPr id="212043" name="Freihand 212042">
                  <a:extLst>
                    <a:ext uri="{FF2B5EF4-FFF2-40B4-BE49-F238E27FC236}">
                      <a16:creationId xmlns:a16="http://schemas.microsoft.com/office/drawing/2014/main" id="{9074D278-6F50-3F97-3C3B-A3DDF803761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48955" y="3336508"/>
                  <a:ext cx="235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2044" name="Freihand 212043">
                  <a:extLst>
                    <a:ext uri="{FF2B5EF4-FFF2-40B4-BE49-F238E27FC236}">
                      <a16:creationId xmlns:a16="http://schemas.microsoft.com/office/drawing/2014/main" id="{99ACF9A1-75BD-44BD-30C0-6A94CCB3ADE7}"/>
                    </a:ext>
                  </a:extLst>
                </p14:cNvPr>
                <p14:cNvContentPartPr/>
                <p14:nvPr/>
              </p14:nvContentPartPr>
              <p14:xfrm>
                <a:off x="8760275" y="3391228"/>
                <a:ext cx="406440" cy="248040"/>
              </p14:xfrm>
            </p:contentPart>
          </mc:Choice>
          <mc:Fallback xmlns="">
            <p:pic>
              <p:nvPicPr>
                <p:cNvPr id="212044" name="Freihand 212043">
                  <a:extLst>
                    <a:ext uri="{FF2B5EF4-FFF2-40B4-BE49-F238E27FC236}">
                      <a16:creationId xmlns:a16="http://schemas.microsoft.com/office/drawing/2014/main" id="{99ACF9A1-75BD-44BD-30C0-6A94CCB3ADE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51635" y="3382228"/>
                  <a:ext cx="424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2045" name="Freihand 212044">
                  <a:extLst>
                    <a:ext uri="{FF2B5EF4-FFF2-40B4-BE49-F238E27FC236}">
                      <a16:creationId xmlns:a16="http://schemas.microsoft.com/office/drawing/2014/main" id="{45836890-14AB-C1B3-B26E-8D7063512AA4}"/>
                    </a:ext>
                  </a:extLst>
                </p14:cNvPr>
                <p14:cNvContentPartPr/>
                <p14:nvPr/>
              </p14:nvContentPartPr>
              <p14:xfrm>
                <a:off x="6832115" y="3983068"/>
                <a:ext cx="122760" cy="48600"/>
              </p14:xfrm>
            </p:contentPart>
          </mc:Choice>
          <mc:Fallback xmlns="">
            <p:pic>
              <p:nvPicPr>
                <p:cNvPr id="212045" name="Freihand 212044">
                  <a:extLst>
                    <a:ext uri="{FF2B5EF4-FFF2-40B4-BE49-F238E27FC236}">
                      <a16:creationId xmlns:a16="http://schemas.microsoft.com/office/drawing/2014/main" id="{45836890-14AB-C1B3-B26E-8D7063512AA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23115" y="3974428"/>
                  <a:ext cx="140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2046" name="Freihand 212045">
                  <a:extLst>
                    <a:ext uri="{FF2B5EF4-FFF2-40B4-BE49-F238E27FC236}">
                      <a16:creationId xmlns:a16="http://schemas.microsoft.com/office/drawing/2014/main" id="{A4DE73BE-8E7D-3EFE-0F01-3BC1C76BF1B4}"/>
                    </a:ext>
                  </a:extLst>
                </p14:cNvPr>
                <p14:cNvContentPartPr/>
                <p14:nvPr/>
              </p14:nvContentPartPr>
              <p14:xfrm>
                <a:off x="7948475" y="3217708"/>
                <a:ext cx="144720" cy="78840"/>
              </p14:xfrm>
            </p:contentPart>
          </mc:Choice>
          <mc:Fallback xmlns="">
            <p:pic>
              <p:nvPicPr>
                <p:cNvPr id="212046" name="Freihand 212045">
                  <a:extLst>
                    <a:ext uri="{FF2B5EF4-FFF2-40B4-BE49-F238E27FC236}">
                      <a16:creationId xmlns:a16="http://schemas.microsoft.com/office/drawing/2014/main" id="{A4DE73BE-8E7D-3EFE-0F01-3BC1C76BF1B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39475" y="3209068"/>
                  <a:ext cx="16236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C93786E-ED63-E215-6C24-3B4C6DEB9AC3}"/>
                  </a:ext>
                </a:extLst>
              </p14:cNvPr>
              <p14:cNvContentPartPr/>
              <p14:nvPr/>
            </p14:nvContentPartPr>
            <p14:xfrm>
              <a:off x="335195" y="771148"/>
              <a:ext cx="114480" cy="26794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C93786E-ED63-E215-6C24-3B4C6DEB9AC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26195" y="762148"/>
                <a:ext cx="132120" cy="269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042F5F4-E5E0-B1F6-2265-0A1F24DA29BE}"/>
              </a:ext>
            </a:extLst>
          </p:cNvPr>
          <p:cNvGrpSpPr/>
          <p:nvPr/>
        </p:nvGrpSpPr>
        <p:grpSpPr>
          <a:xfrm>
            <a:off x="274355" y="576028"/>
            <a:ext cx="270360" cy="2783520"/>
            <a:chOff x="274355" y="576028"/>
            <a:chExt cx="270360" cy="278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5DFDD97-3EF5-ACE4-EA8A-7A92C94B6476}"/>
                    </a:ext>
                  </a:extLst>
                </p14:cNvPr>
                <p14:cNvContentPartPr/>
                <p14:nvPr/>
              </p14:nvContentPartPr>
              <p14:xfrm>
                <a:off x="333755" y="780868"/>
                <a:ext cx="105840" cy="2578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5DFDD97-3EF5-ACE4-EA8A-7A92C94B647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4755" y="771868"/>
                  <a:ext cx="123480" cy="25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D6E8660-0892-96B9-3CF9-42611929CA93}"/>
                    </a:ext>
                  </a:extLst>
                </p14:cNvPr>
                <p14:cNvContentPartPr/>
                <p14:nvPr/>
              </p14:nvContentPartPr>
              <p14:xfrm>
                <a:off x="274355" y="576028"/>
                <a:ext cx="270360" cy="295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D6E8660-0892-96B9-3CF9-42611929CA9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5715" y="567388"/>
                  <a:ext cx="28800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639AEFD-033A-A671-34EF-168846F76BDF}"/>
              </a:ext>
            </a:extLst>
          </p:cNvPr>
          <p:cNvGrpSpPr/>
          <p:nvPr/>
        </p:nvGrpSpPr>
        <p:grpSpPr>
          <a:xfrm>
            <a:off x="376595" y="3096028"/>
            <a:ext cx="5508360" cy="319680"/>
            <a:chOff x="376595" y="3096028"/>
            <a:chExt cx="550836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3641520-C6A0-A000-0B41-E63438C78406}"/>
                    </a:ext>
                  </a:extLst>
                </p14:cNvPr>
                <p14:cNvContentPartPr/>
                <p14:nvPr/>
              </p14:nvContentPartPr>
              <p14:xfrm>
                <a:off x="376595" y="3197908"/>
                <a:ext cx="5295960" cy="217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3641520-C6A0-A000-0B41-E63438C7840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67955" y="3188908"/>
                  <a:ext cx="5313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074EF90-AEC5-BEA1-9843-D491CEBE85D1}"/>
                    </a:ext>
                  </a:extLst>
                </p14:cNvPr>
                <p14:cNvContentPartPr/>
                <p14:nvPr/>
              </p14:nvContentPartPr>
              <p14:xfrm>
                <a:off x="5652035" y="3096028"/>
                <a:ext cx="232920" cy="172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074EF90-AEC5-BEA1-9843-D491CEBE85D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43395" y="3087028"/>
                  <a:ext cx="25056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12076" name="Freihand 212075">
                <a:extLst>
                  <a:ext uri="{FF2B5EF4-FFF2-40B4-BE49-F238E27FC236}">
                    <a16:creationId xmlns:a16="http://schemas.microsoft.com/office/drawing/2014/main" id="{43FE46D1-F420-D3BA-B818-C7A903BFF90C}"/>
                  </a:ext>
                </a:extLst>
              </p14:cNvPr>
              <p14:cNvContentPartPr/>
              <p14:nvPr/>
            </p14:nvContentPartPr>
            <p14:xfrm>
              <a:off x="10174715" y="1428508"/>
              <a:ext cx="1470960" cy="510120"/>
            </p14:xfrm>
          </p:contentPart>
        </mc:Choice>
        <mc:Fallback>
          <p:pic>
            <p:nvPicPr>
              <p:cNvPr id="212076" name="Freihand 212075">
                <a:extLst>
                  <a:ext uri="{FF2B5EF4-FFF2-40B4-BE49-F238E27FC236}">
                    <a16:creationId xmlns:a16="http://schemas.microsoft.com/office/drawing/2014/main" id="{43FE46D1-F420-D3BA-B818-C7A903BFF90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166075" y="1419508"/>
                <a:ext cx="14886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12078" name="Freihand 212077">
                <a:extLst>
                  <a:ext uri="{FF2B5EF4-FFF2-40B4-BE49-F238E27FC236}">
                    <a16:creationId xmlns:a16="http://schemas.microsoft.com/office/drawing/2014/main" id="{DB6176E7-D35B-0E64-754F-87E5DAC4F76D}"/>
                  </a:ext>
                </a:extLst>
              </p14:cNvPr>
              <p14:cNvContentPartPr/>
              <p14:nvPr/>
            </p14:nvContentPartPr>
            <p14:xfrm>
              <a:off x="10148075" y="2297548"/>
              <a:ext cx="1941120" cy="958320"/>
            </p14:xfrm>
          </p:contentPart>
        </mc:Choice>
        <mc:Fallback>
          <p:pic>
            <p:nvPicPr>
              <p:cNvPr id="212078" name="Freihand 212077">
                <a:extLst>
                  <a:ext uri="{FF2B5EF4-FFF2-40B4-BE49-F238E27FC236}">
                    <a16:creationId xmlns:a16="http://schemas.microsoft.com/office/drawing/2014/main" id="{DB6176E7-D35B-0E64-754F-87E5DAC4F76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139075" y="2288548"/>
                <a:ext cx="1958760" cy="9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081" name="Gruppieren 212080">
            <a:extLst>
              <a:ext uri="{FF2B5EF4-FFF2-40B4-BE49-F238E27FC236}">
                <a16:creationId xmlns:a16="http://schemas.microsoft.com/office/drawing/2014/main" id="{8B7F92A1-19D5-1CF6-CBA6-57C841651D5E}"/>
              </a:ext>
            </a:extLst>
          </p:cNvPr>
          <p:cNvGrpSpPr/>
          <p:nvPr/>
        </p:nvGrpSpPr>
        <p:grpSpPr>
          <a:xfrm>
            <a:off x="7207235" y="79948"/>
            <a:ext cx="4924080" cy="2865960"/>
            <a:chOff x="7207235" y="79948"/>
            <a:chExt cx="4924080" cy="28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2DC87C3-4294-7AE1-004D-A4906E364F67}"/>
                    </a:ext>
                  </a:extLst>
                </p14:cNvPr>
                <p14:cNvContentPartPr/>
                <p14:nvPr/>
              </p14:nvContentPartPr>
              <p14:xfrm>
                <a:off x="8255915" y="385948"/>
                <a:ext cx="30240" cy="1872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2DC87C3-4294-7AE1-004D-A4906E364F6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46915" y="376948"/>
                  <a:ext cx="47880" cy="18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40FDA48-F54D-8F31-8F5F-37E5A40E9C9B}"/>
                    </a:ext>
                  </a:extLst>
                </p14:cNvPr>
                <p14:cNvContentPartPr/>
                <p14:nvPr/>
              </p14:nvContentPartPr>
              <p14:xfrm>
                <a:off x="8103275" y="2044108"/>
                <a:ext cx="3008880" cy="170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40FDA48-F54D-8F31-8F5F-37E5A40E9C9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94275" y="2035108"/>
                  <a:ext cx="3026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4B67B06-EE1C-2E1C-61DD-2962B475FD26}"/>
                    </a:ext>
                  </a:extLst>
                </p14:cNvPr>
                <p14:cNvContentPartPr/>
                <p14:nvPr/>
              </p14:nvContentPartPr>
              <p14:xfrm>
                <a:off x="11142755" y="1984708"/>
                <a:ext cx="160200" cy="176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4B67B06-EE1C-2E1C-61DD-2962B475FD2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34115" y="1975708"/>
                  <a:ext cx="177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7B5B97F-4034-5F98-68F7-9CC9980A94BE}"/>
                    </a:ext>
                  </a:extLst>
                </p14:cNvPr>
                <p14:cNvContentPartPr/>
                <p14:nvPr/>
              </p14:nvContentPartPr>
              <p14:xfrm>
                <a:off x="8069795" y="169588"/>
                <a:ext cx="259920" cy="305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7B5B97F-4034-5F98-68F7-9CC9980A94B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60795" y="160588"/>
                  <a:ext cx="277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5B54EBA-E7FC-A250-02AB-277D52B698A5}"/>
                    </a:ext>
                  </a:extLst>
                </p14:cNvPr>
                <p14:cNvContentPartPr/>
                <p14:nvPr/>
              </p14:nvContentPartPr>
              <p14:xfrm>
                <a:off x="7210475" y="221788"/>
                <a:ext cx="270720" cy="136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5B54EBA-E7FC-A250-02AB-277D52B698A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01475" y="212788"/>
                  <a:ext cx="288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717AE65-1370-52A6-617F-4EBB5A204157}"/>
                    </a:ext>
                  </a:extLst>
                </p14:cNvPr>
                <p14:cNvContentPartPr/>
                <p14:nvPr/>
              </p14:nvContentPartPr>
              <p14:xfrm>
                <a:off x="7525835" y="180388"/>
                <a:ext cx="215640" cy="150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717AE65-1370-52A6-617F-4EBB5A20415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17195" y="171388"/>
                  <a:ext cx="233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3E1CA1E-F50D-B7CA-C303-2703C570197A}"/>
                    </a:ext>
                  </a:extLst>
                </p14:cNvPr>
                <p14:cNvContentPartPr/>
                <p14:nvPr/>
              </p14:nvContentPartPr>
              <p14:xfrm>
                <a:off x="7779635" y="216388"/>
                <a:ext cx="69480" cy="78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3E1CA1E-F50D-B7CA-C303-2703C570197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70635" y="207388"/>
                  <a:ext cx="87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BA3A2A3-9D80-C1C0-6CC7-8CB7CF7D65DD}"/>
                    </a:ext>
                  </a:extLst>
                </p14:cNvPr>
                <p14:cNvContentPartPr/>
                <p14:nvPr/>
              </p14:nvContentPartPr>
              <p14:xfrm>
                <a:off x="7876835" y="204508"/>
                <a:ext cx="68040" cy="127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BA3A2A3-9D80-C1C0-6CC7-8CB7CF7D65D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67835" y="195868"/>
                  <a:ext cx="85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1970" name="Freihand 211969">
                  <a:extLst>
                    <a:ext uri="{FF2B5EF4-FFF2-40B4-BE49-F238E27FC236}">
                      <a16:creationId xmlns:a16="http://schemas.microsoft.com/office/drawing/2014/main" id="{4A4836C7-4DDB-D745-9BC5-E19CA9681DF4}"/>
                    </a:ext>
                  </a:extLst>
                </p14:cNvPr>
                <p14:cNvContentPartPr/>
                <p14:nvPr/>
              </p14:nvContentPartPr>
              <p14:xfrm>
                <a:off x="7979435" y="79948"/>
                <a:ext cx="181080" cy="216360"/>
              </p14:xfrm>
            </p:contentPart>
          </mc:Choice>
          <mc:Fallback>
            <p:pic>
              <p:nvPicPr>
                <p:cNvPr id="211970" name="Freihand 211969">
                  <a:extLst>
                    <a:ext uri="{FF2B5EF4-FFF2-40B4-BE49-F238E27FC236}">
                      <a16:creationId xmlns:a16="http://schemas.microsoft.com/office/drawing/2014/main" id="{4A4836C7-4DDB-D745-9BC5-E19CA9681DF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70795" y="71308"/>
                  <a:ext cx="198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2006" name="Freihand 212005">
                  <a:extLst>
                    <a:ext uri="{FF2B5EF4-FFF2-40B4-BE49-F238E27FC236}">
                      <a16:creationId xmlns:a16="http://schemas.microsoft.com/office/drawing/2014/main" id="{0D147B60-5005-7FAB-246A-4348CE8BB3E1}"/>
                    </a:ext>
                  </a:extLst>
                </p14:cNvPr>
                <p14:cNvContentPartPr/>
                <p14:nvPr/>
              </p14:nvContentPartPr>
              <p14:xfrm>
                <a:off x="7207235" y="545068"/>
                <a:ext cx="133560" cy="133560"/>
              </p14:xfrm>
            </p:contentPart>
          </mc:Choice>
          <mc:Fallback>
            <p:pic>
              <p:nvPicPr>
                <p:cNvPr id="212006" name="Freihand 212005">
                  <a:extLst>
                    <a:ext uri="{FF2B5EF4-FFF2-40B4-BE49-F238E27FC236}">
                      <a16:creationId xmlns:a16="http://schemas.microsoft.com/office/drawing/2014/main" id="{0D147B60-5005-7FAB-246A-4348CE8BB3E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98595" y="536068"/>
                  <a:ext cx="151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2007" name="Freihand 212006">
                  <a:extLst>
                    <a:ext uri="{FF2B5EF4-FFF2-40B4-BE49-F238E27FC236}">
                      <a16:creationId xmlns:a16="http://schemas.microsoft.com/office/drawing/2014/main" id="{F17B2282-F365-38F4-4476-634A429E288C}"/>
                    </a:ext>
                  </a:extLst>
                </p14:cNvPr>
                <p14:cNvContentPartPr/>
                <p14:nvPr/>
              </p14:nvContentPartPr>
              <p14:xfrm>
                <a:off x="7361315" y="446428"/>
                <a:ext cx="370440" cy="187560"/>
              </p14:xfrm>
            </p:contentPart>
          </mc:Choice>
          <mc:Fallback>
            <p:pic>
              <p:nvPicPr>
                <p:cNvPr id="212007" name="Freihand 212006">
                  <a:extLst>
                    <a:ext uri="{FF2B5EF4-FFF2-40B4-BE49-F238E27FC236}">
                      <a16:creationId xmlns:a16="http://schemas.microsoft.com/office/drawing/2014/main" id="{F17B2282-F365-38F4-4476-634A429E288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52315" y="437428"/>
                  <a:ext cx="388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2010" name="Freihand 212009">
                  <a:extLst>
                    <a:ext uri="{FF2B5EF4-FFF2-40B4-BE49-F238E27FC236}">
                      <a16:creationId xmlns:a16="http://schemas.microsoft.com/office/drawing/2014/main" id="{703117F3-C861-0348-0A70-9350B9FF463A}"/>
                    </a:ext>
                  </a:extLst>
                </p14:cNvPr>
                <p14:cNvContentPartPr/>
                <p14:nvPr/>
              </p14:nvContentPartPr>
              <p14:xfrm>
                <a:off x="7789715" y="509788"/>
                <a:ext cx="104400" cy="124920"/>
              </p14:xfrm>
            </p:contentPart>
          </mc:Choice>
          <mc:Fallback>
            <p:pic>
              <p:nvPicPr>
                <p:cNvPr id="212010" name="Freihand 212009">
                  <a:extLst>
                    <a:ext uri="{FF2B5EF4-FFF2-40B4-BE49-F238E27FC236}">
                      <a16:creationId xmlns:a16="http://schemas.microsoft.com/office/drawing/2014/main" id="{703117F3-C861-0348-0A70-9350B9FF463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80715" y="501148"/>
                  <a:ext cx="122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2012" name="Freihand 212011">
                  <a:extLst>
                    <a:ext uri="{FF2B5EF4-FFF2-40B4-BE49-F238E27FC236}">
                      <a16:creationId xmlns:a16="http://schemas.microsoft.com/office/drawing/2014/main" id="{BB3B6121-2DED-2CF5-7B0A-76D67F0755B4}"/>
                    </a:ext>
                  </a:extLst>
                </p14:cNvPr>
                <p14:cNvContentPartPr/>
                <p14:nvPr/>
              </p14:nvContentPartPr>
              <p14:xfrm>
                <a:off x="10558835" y="2404828"/>
                <a:ext cx="112320" cy="79560"/>
              </p14:xfrm>
            </p:contentPart>
          </mc:Choice>
          <mc:Fallback>
            <p:pic>
              <p:nvPicPr>
                <p:cNvPr id="212012" name="Freihand 212011">
                  <a:extLst>
                    <a:ext uri="{FF2B5EF4-FFF2-40B4-BE49-F238E27FC236}">
                      <a16:creationId xmlns:a16="http://schemas.microsoft.com/office/drawing/2014/main" id="{BB3B6121-2DED-2CF5-7B0A-76D67F0755B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49835" y="2396188"/>
                  <a:ext cx="129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2015" name="Freihand 212014">
                  <a:extLst>
                    <a:ext uri="{FF2B5EF4-FFF2-40B4-BE49-F238E27FC236}">
                      <a16:creationId xmlns:a16="http://schemas.microsoft.com/office/drawing/2014/main" id="{FE8D99C7-39CD-2475-9816-DF086BD5B352}"/>
                    </a:ext>
                  </a:extLst>
                </p14:cNvPr>
                <p14:cNvContentPartPr/>
                <p14:nvPr/>
              </p14:nvContentPartPr>
              <p14:xfrm>
                <a:off x="10624355" y="2371708"/>
                <a:ext cx="105120" cy="263160"/>
              </p14:xfrm>
            </p:contentPart>
          </mc:Choice>
          <mc:Fallback>
            <p:pic>
              <p:nvPicPr>
                <p:cNvPr id="212015" name="Freihand 212014">
                  <a:extLst>
                    <a:ext uri="{FF2B5EF4-FFF2-40B4-BE49-F238E27FC236}">
                      <a16:creationId xmlns:a16="http://schemas.microsoft.com/office/drawing/2014/main" id="{FE8D99C7-39CD-2475-9816-DF086BD5B35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15355" y="2363068"/>
                  <a:ext cx="122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2017" name="Freihand 212016">
                  <a:extLst>
                    <a:ext uri="{FF2B5EF4-FFF2-40B4-BE49-F238E27FC236}">
                      <a16:creationId xmlns:a16="http://schemas.microsoft.com/office/drawing/2014/main" id="{DF50F518-E903-6659-9F1A-D04842010BD2}"/>
                    </a:ext>
                  </a:extLst>
                </p14:cNvPr>
                <p14:cNvContentPartPr/>
                <p14:nvPr/>
              </p14:nvContentPartPr>
              <p14:xfrm>
                <a:off x="10772675" y="2420308"/>
                <a:ext cx="41040" cy="107640"/>
              </p14:xfrm>
            </p:contentPart>
          </mc:Choice>
          <mc:Fallback>
            <p:pic>
              <p:nvPicPr>
                <p:cNvPr id="212017" name="Freihand 212016">
                  <a:extLst>
                    <a:ext uri="{FF2B5EF4-FFF2-40B4-BE49-F238E27FC236}">
                      <a16:creationId xmlns:a16="http://schemas.microsoft.com/office/drawing/2014/main" id="{DF50F518-E903-6659-9F1A-D04842010BD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63675" y="2411308"/>
                  <a:ext cx="58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2020" name="Freihand 212019">
                  <a:extLst>
                    <a:ext uri="{FF2B5EF4-FFF2-40B4-BE49-F238E27FC236}">
                      <a16:creationId xmlns:a16="http://schemas.microsoft.com/office/drawing/2014/main" id="{EEA0B74C-10BF-570F-FC81-618690B7A4BC}"/>
                    </a:ext>
                  </a:extLst>
                </p14:cNvPr>
                <p14:cNvContentPartPr/>
                <p14:nvPr/>
              </p14:nvContentPartPr>
              <p14:xfrm>
                <a:off x="10911275" y="2297908"/>
                <a:ext cx="232920" cy="210600"/>
              </p14:xfrm>
            </p:contentPart>
          </mc:Choice>
          <mc:Fallback>
            <p:pic>
              <p:nvPicPr>
                <p:cNvPr id="212020" name="Freihand 212019">
                  <a:extLst>
                    <a:ext uri="{FF2B5EF4-FFF2-40B4-BE49-F238E27FC236}">
                      <a16:creationId xmlns:a16="http://schemas.microsoft.com/office/drawing/2014/main" id="{EEA0B74C-10BF-570F-FC81-618690B7A4B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02635" y="2289268"/>
                  <a:ext cx="250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2022" name="Freihand 212021">
                  <a:extLst>
                    <a:ext uri="{FF2B5EF4-FFF2-40B4-BE49-F238E27FC236}">
                      <a16:creationId xmlns:a16="http://schemas.microsoft.com/office/drawing/2014/main" id="{F8374EA7-77DA-10DB-0CDB-CF4C672F532C}"/>
                    </a:ext>
                  </a:extLst>
                </p14:cNvPr>
                <p14:cNvContentPartPr/>
                <p14:nvPr/>
              </p14:nvContentPartPr>
              <p14:xfrm>
                <a:off x="10919195" y="2317708"/>
                <a:ext cx="450360" cy="596160"/>
              </p14:xfrm>
            </p:contentPart>
          </mc:Choice>
          <mc:Fallback>
            <p:pic>
              <p:nvPicPr>
                <p:cNvPr id="212022" name="Freihand 212021">
                  <a:extLst>
                    <a:ext uri="{FF2B5EF4-FFF2-40B4-BE49-F238E27FC236}">
                      <a16:creationId xmlns:a16="http://schemas.microsoft.com/office/drawing/2014/main" id="{F8374EA7-77DA-10DB-0CDB-CF4C672F532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10555" y="2308708"/>
                  <a:ext cx="46800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2024" name="Freihand 212023">
                  <a:extLst>
                    <a:ext uri="{FF2B5EF4-FFF2-40B4-BE49-F238E27FC236}">
                      <a16:creationId xmlns:a16="http://schemas.microsoft.com/office/drawing/2014/main" id="{E83286C4-1050-3ECE-B3B6-C23C484E8DC6}"/>
                    </a:ext>
                  </a:extLst>
                </p14:cNvPr>
                <p14:cNvContentPartPr/>
                <p14:nvPr/>
              </p14:nvContentPartPr>
              <p14:xfrm>
                <a:off x="11082275" y="2776348"/>
                <a:ext cx="523440" cy="169560"/>
              </p14:xfrm>
            </p:contentPart>
          </mc:Choice>
          <mc:Fallback>
            <p:pic>
              <p:nvPicPr>
                <p:cNvPr id="212024" name="Freihand 212023">
                  <a:extLst>
                    <a:ext uri="{FF2B5EF4-FFF2-40B4-BE49-F238E27FC236}">
                      <a16:creationId xmlns:a16="http://schemas.microsoft.com/office/drawing/2014/main" id="{E83286C4-1050-3ECE-B3B6-C23C484E8DC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73275" y="2767348"/>
                  <a:ext cx="541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2027" name="Freihand 212026">
                  <a:extLst>
                    <a:ext uri="{FF2B5EF4-FFF2-40B4-BE49-F238E27FC236}">
                      <a16:creationId xmlns:a16="http://schemas.microsoft.com/office/drawing/2014/main" id="{8E4B3650-28AC-2FF5-909B-AE1F2C9ADEDA}"/>
                    </a:ext>
                  </a:extLst>
                </p14:cNvPr>
                <p14:cNvContentPartPr/>
                <p14:nvPr/>
              </p14:nvContentPartPr>
              <p14:xfrm>
                <a:off x="8591795" y="433468"/>
                <a:ext cx="2045520" cy="1443600"/>
              </p14:xfrm>
            </p:contentPart>
          </mc:Choice>
          <mc:Fallback>
            <p:pic>
              <p:nvPicPr>
                <p:cNvPr id="212027" name="Freihand 212026">
                  <a:extLst>
                    <a:ext uri="{FF2B5EF4-FFF2-40B4-BE49-F238E27FC236}">
                      <a16:creationId xmlns:a16="http://schemas.microsoft.com/office/drawing/2014/main" id="{8E4B3650-28AC-2FF5-909B-AE1F2C9ADED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583155" y="424828"/>
                  <a:ext cx="2063160" cy="14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2035" name="Freihand 212034">
                  <a:extLst>
                    <a:ext uri="{FF2B5EF4-FFF2-40B4-BE49-F238E27FC236}">
                      <a16:creationId xmlns:a16="http://schemas.microsoft.com/office/drawing/2014/main" id="{FFC2080F-8E46-C447-764F-F5F4DAACA39B}"/>
                    </a:ext>
                  </a:extLst>
                </p14:cNvPr>
                <p14:cNvContentPartPr/>
                <p14:nvPr/>
              </p14:nvContentPartPr>
              <p14:xfrm>
                <a:off x="10791755" y="510868"/>
                <a:ext cx="245520" cy="74880"/>
              </p14:xfrm>
            </p:contentPart>
          </mc:Choice>
          <mc:Fallback>
            <p:pic>
              <p:nvPicPr>
                <p:cNvPr id="212035" name="Freihand 212034">
                  <a:extLst>
                    <a:ext uri="{FF2B5EF4-FFF2-40B4-BE49-F238E27FC236}">
                      <a16:creationId xmlns:a16="http://schemas.microsoft.com/office/drawing/2014/main" id="{FFC2080F-8E46-C447-764F-F5F4DAACA39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83115" y="502228"/>
                  <a:ext cx="263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2048" name="Freihand 212047">
                  <a:extLst>
                    <a:ext uri="{FF2B5EF4-FFF2-40B4-BE49-F238E27FC236}">
                      <a16:creationId xmlns:a16="http://schemas.microsoft.com/office/drawing/2014/main" id="{AFAC085D-7FA2-451C-531C-DBCEA1CA7742}"/>
                    </a:ext>
                  </a:extLst>
                </p14:cNvPr>
                <p14:cNvContentPartPr/>
                <p14:nvPr/>
              </p14:nvContentPartPr>
              <p14:xfrm>
                <a:off x="10675475" y="447148"/>
                <a:ext cx="211320" cy="193680"/>
              </p14:xfrm>
            </p:contentPart>
          </mc:Choice>
          <mc:Fallback>
            <p:pic>
              <p:nvPicPr>
                <p:cNvPr id="212048" name="Freihand 212047">
                  <a:extLst>
                    <a:ext uri="{FF2B5EF4-FFF2-40B4-BE49-F238E27FC236}">
                      <a16:creationId xmlns:a16="http://schemas.microsoft.com/office/drawing/2014/main" id="{AFAC085D-7FA2-451C-531C-DBCEA1CA774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66835" y="438148"/>
                  <a:ext cx="228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2049" name="Freihand 212048">
                  <a:extLst>
                    <a:ext uri="{FF2B5EF4-FFF2-40B4-BE49-F238E27FC236}">
                      <a16:creationId xmlns:a16="http://schemas.microsoft.com/office/drawing/2014/main" id="{3968D818-88D1-E2C7-8D85-338AE8B7092F}"/>
                    </a:ext>
                  </a:extLst>
                </p14:cNvPr>
                <p14:cNvContentPartPr/>
                <p14:nvPr/>
              </p14:nvContentPartPr>
              <p14:xfrm>
                <a:off x="11243555" y="386308"/>
                <a:ext cx="99000" cy="148680"/>
              </p14:xfrm>
            </p:contentPart>
          </mc:Choice>
          <mc:Fallback>
            <p:pic>
              <p:nvPicPr>
                <p:cNvPr id="212049" name="Freihand 212048">
                  <a:extLst>
                    <a:ext uri="{FF2B5EF4-FFF2-40B4-BE49-F238E27FC236}">
                      <a16:creationId xmlns:a16="http://schemas.microsoft.com/office/drawing/2014/main" id="{3968D818-88D1-E2C7-8D85-338AE8B7092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234555" y="377668"/>
                  <a:ext cx="116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2050" name="Freihand 212049">
                  <a:extLst>
                    <a:ext uri="{FF2B5EF4-FFF2-40B4-BE49-F238E27FC236}">
                      <a16:creationId xmlns:a16="http://schemas.microsoft.com/office/drawing/2014/main" id="{7F14C775-560B-21BC-C4CD-38486A8EB7E3}"/>
                    </a:ext>
                  </a:extLst>
                </p14:cNvPr>
                <p14:cNvContentPartPr/>
                <p14:nvPr/>
              </p14:nvContentPartPr>
              <p14:xfrm>
                <a:off x="11432195" y="351748"/>
                <a:ext cx="332280" cy="109080"/>
              </p14:xfrm>
            </p:contentPart>
          </mc:Choice>
          <mc:Fallback>
            <p:pic>
              <p:nvPicPr>
                <p:cNvPr id="212050" name="Freihand 212049">
                  <a:extLst>
                    <a:ext uri="{FF2B5EF4-FFF2-40B4-BE49-F238E27FC236}">
                      <a16:creationId xmlns:a16="http://schemas.microsoft.com/office/drawing/2014/main" id="{7F14C775-560B-21BC-C4CD-38486A8EB7E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423195" y="343108"/>
                  <a:ext cx="349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2051" name="Freihand 212050">
                  <a:extLst>
                    <a:ext uri="{FF2B5EF4-FFF2-40B4-BE49-F238E27FC236}">
                      <a16:creationId xmlns:a16="http://schemas.microsoft.com/office/drawing/2014/main" id="{DA7CF83B-DB0A-CCE2-A334-5990C6CBC6E9}"/>
                    </a:ext>
                  </a:extLst>
                </p14:cNvPr>
                <p14:cNvContentPartPr/>
                <p14:nvPr/>
              </p14:nvContentPartPr>
              <p14:xfrm>
                <a:off x="11850515" y="195868"/>
                <a:ext cx="280800" cy="234360"/>
              </p14:xfrm>
            </p:contentPart>
          </mc:Choice>
          <mc:Fallback>
            <p:pic>
              <p:nvPicPr>
                <p:cNvPr id="212051" name="Freihand 212050">
                  <a:extLst>
                    <a:ext uri="{FF2B5EF4-FFF2-40B4-BE49-F238E27FC236}">
                      <a16:creationId xmlns:a16="http://schemas.microsoft.com/office/drawing/2014/main" id="{DA7CF83B-DB0A-CCE2-A334-5990C6CBC6E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841515" y="186868"/>
                  <a:ext cx="298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2053" name="Freihand 212052">
                  <a:extLst>
                    <a:ext uri="{FF2B5EF4-FFF2-40B4-BE49-F238E27FC236}">
                      <a16:creationId xmlns:a16="http://schemas.microsoft.com/office/drawing/2014/main" id="{38D860B0-6A29-78EF-E8D6-2F02CD9F4E1F}"/>
                    </a:ext>
                  </a:extLst>
                </p14:cNvPr>
                <p14:cNvContentPartPr/>
                <p14:nvPr/>
              </p14:nvContentPartPr>
              <p14:xfrm>
                <a:off x="8790155" y="528868"/>
                <a:ext cx="1424520" cy="1244880"/>
              </p14:xfrm>
            </p:contentPart>
          </mc:Choice>
          <mc:Fallback>
            <p:pic>
              <p:nvPicPr>
                <p:cNvPr id="212053" name="Freihand 212052">
                  <a:extLst>
                    <a:ext uri="{FF2B5EF4-FFF2-40B4-BE49-F238E27FC236}">
                      <a16:creationId xmlns:a16="http://schemas.microsoft.com/office/drawing/2014/main" id="{38D860B0-6A29-78EF-E8D6-2F02CD9F4E1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781155" y="520228"/>
                  <a:ext cx="1442160" cy="12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2054" name="Freihand 212053">
                  <a:extLst>
                    <a:ext uri="{FF2B5EF4-FFF2-40B4-BE49-F238E27FC236}">
                      <a16:creationId xmlns:a16="http://schemas.microsoft.com/office/drawing/2014/main" id="{A79FA55A-F13D-909A-FCA0-AE1F45B6036C}"/>
                    </a:ext>
                  </a:extLst>
                </p14:cNvPr>
                <p14:cNvContentPartPr/>
                <p14:nvPr/>
              </p14:nvContentPartPr>
              <p14:xfrm>
                <a:off x="10291715" y="1616788"/>
                <a:ext cx="180000" cy="211320"/>
              </p14:xfrm>
            </p:contentPart>
          </mc:Choice>
          <mc:Fallback>
            <p:pic>
              <p:nvPicPr>
                <p:cNvPr id="212054" name="Freihand 212053">
                  <a:extLst>
                    <a:ext uri="{FF2B5EF4-FFF2-40B4-BE49-F238E27FC236}">
                      <a16:creationId xmlns:a16="http://schemas.microsoft.com/office/drawing/2014/main" id="{A79FA55A-F13D-909A-FCA0-AE1F45B6036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82715" y="1608148"/>
                  <a:ext cx="197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2055" name="Freihand 212054">
                  <a:extLst>
                    <a:ext uri="{FF2B5EF4-FFF2-40B4-BE49-F238E27FC236}">
                      <a16:creationId xmlns:a16="http://schemas.microsoft.com/office/drawing/2014/main" id="{0591F972-05A8-FCEF-D900-5DB33B440718}"/>
                    </a:ext>
                  </a:extLst>
                </p14:cNvPr>
                <p14:cNvContentPartPr/>
                <p14:nvPr/>
              </p14:nvContentPartPr>
              <p14:xfrm>
                <a:off x="10306835" y="1615348"/>
                <a:ext cx="160200" cy="20880"/>
              </p14:xfrm>
            </p:contentPart>
          </mc:Choice>
          <mc:Fallback>
            <p:pic>
              <p:nvPicPr>
                <p:cNvPr id="212055" name="Freihand 212054">
                  <a:extLst>
                    <a:ext uri="{FF2B5EF4-FFF2-40B4-BE49-F238E27FC236}">
                      <a16:creationId xmlns:a16="http://schemas.microsoft.com/office/drawing/2014/main" id="{0591F972-05A8-FCEF-D900-5DB33B44071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298195" y="1606348"/>
                  <a:ext cx="177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2056" name="Freihand 212055">
                  <a:extLst>
                    <a:ext uri="{FF2B5EF4-FFF2-40B4-BE49-F238E27FC236}">
                      <a16:creationId xmlns:a16="http://schemas.microsoft.com/office/drawing/2014/main" id="{A960825A-EFF0-7A4F-F6D7-98379AB14FA3}"/>
                    </a:ext>
                  </a:extLst>
                </p14:cNvPr>
                <p14:cNvContentPartPr/>
                <p14:nvPr/>
              </p14:nvContentPartPr>
              <p14:xfrm>
                <a:off x="10474955" y="1684828"/>
                <a:ext cx="158040" cy="94680"/>
              </p14:xfrm>
            </p:contentPart>
          </mc:Choice>
          <mc:Fallback>
            <p:pic>
              <p:nvPicPr>
                <p:cNvPr id="212056" name="Freihand 212055">
                  <a:extLst>
                    <a:ext uri="{FF2B5EF4-FFF2-40B4-BE49-F238E27FC236}">
                      <a16:creationId xmlns:a16="http://schemas.microsoft.com/office/drawing/2014/main" id="{A960825A-EFF0-7A4F-F6D7-98379AB14FA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65955" y="1675828"/>
                  <a:ext cx="175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2057" name="Freihand 212056">
                  <a:extLst>
                    <a:ext uri="{FF2B5EF4-FFF2-40B4-BE49-F238E27FC236}">
                      <a16:creationId xmlns:a16="http://schemas.microsoft.com/office/drawing/2014/main" id="{950DBF41-E293-6222-BFD7-1BDE623E3B65}"/>
                    </a:ext>
                  </a:extLst>
                </p14:cNvPr>
                <p14:cNvContentPartPr/>
                <p14:nvPr/>
              </p14:nvContentPartPr>
              <p14:xfrm>
                <a:off x="10668995" y="1685188"/>
                <a:ext cx="343080" cy="96480"/>
              </p14:xfrm>
            </p:contentPart>
          </mc:Choice>
          <mc:Fallback>
            <p:pic>
              <p:nvPicPr>
                <p:cNvPr id="212057" name="Freihand 212056">
                  <a:extLst>
                    <a:ext uri="{FF2B5EF4-FFF2-40B4-BE49-F238E27FC236}">
                      <a16:creationId xmlns:a16="http://schemas.microsoft.com/office/drawing/2014/main" id="{950DBF41-E293-6222-BFD7-1BDE623E3B6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660355" y="1676548"/>
                  <a:ext cx="360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2058" name="Freihand 212057">
                  <a:extLst>
                    <a:ext uri="{FF2B5EF4-FFF2-40B4-BE49-F238E27FC236}">
                      <a16:creationId xmlns:a16="http://schemas.microsoft.com/office/drawing/2014/main" id="{0551E837-3409-EA5B-DCE3-9639E7074C2A}"/>
                    </a:ext>
                  </a:extLst>
                </p14:cNvPr>
                <p14:cNvContentPartPr/>
                <p14:nvPr/>
              </p14:nvContentPartPr>
              <p14:xfrm>
                <a:off x="11012435" y="1652068"/>
                <a:ext cx="124560" cy="132480"/>
              </p14:xfrm>
            </p:contentPart>
          </mc:Choice>
          <mc:Fallback>
            <p:pic>
              <p:nvPicPr>
                <p:cNvPr id="212058" name="Freihand 212057">
                  <a:extLst>
                    <a:ext uri="{FF2B5EF4-FFF2-40B4-BE49-F238E27FC236}">
                      <a16:creationId xmlns:a16="http://schemas.microsoft.com/office/drawing/2014/main" id="{0551E837-3409-EA5B-DCE3-9639E7074C2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003795" y="1643428"/>
                  <a:ext cx="142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2059" name="Freihand 212058">
                  <a:extLst>
                    <a:ext uri="{FF2B5EF4-FFF2-40B4-BE49-F238E27FC236}">
                      <a16:creationId xmlns:a16="http://schemas.microsoft.com/office/drawing/2014/main" id="{4EA54505-20E4-97B8-CC82-33773254B869}"/>
                    </a:ext>
                  </a:extLst>
                </p14:cNvPr>
                <p14:cNvContentPartPr/>
                <p14:nvPr/>
              </p14:nvContentPartPr>
              <p14:xfrm>
                <a:off x="11207555" y="1650628"/>
                <a:ext cx="136800" cy="125640"/>
              </p14:xfrm>
            </p:contentPart>
          </mc:Choice>
          <mc:Fallback>
            <p:pic>
              <p:nvPicPr>
                <p:cNvPr id="212059" name="Freihand 212058">
                  <a:extLst>
                    <a:ext uri="{FF2B5EF4-FFF2-40B4-BE49-F238E27FC236}">
                      <a16:creationId xmlns:a16="http://schemas.microsoft.com/office/drawing/2014/main" id="{4EA54505-20E4-97B8-CC82-33773254B86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98915" y="1641988"/>
                  <a:ext cx="154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2061" name="Freihand 212060">
                  <a:extLst>
                    <a:ext uri="{FF2B5EF4-FFF2-40B4-BE49-F238E27FC236}">
                      <a16:creationId xmlns:a16="http://schemas.microsoft.com/office/drawing/2014/main" id="{B4D3D8A9-4DF4-C916-B1DE-C669153B5AF6}"/>
                    </a:ext>
                  </a:extLst>
                </p14:cNvPr>
                <p14:cNvContentPartPr/>
                <p14:nvPr/>
              </p14:nvContentPartPr>
              <p14:xfrm>
                <a:off x="8736875" y="1110988"/>
                <a:ext cx="1859760" cy="109440"/>
              </p14:xfrm>
            </p:contentPart>
          </mc:Choice>
          <mc:Fallback>
            <p:pic>
              <p:nvPicPr>
                <p:cNvPr id="212061" name="Freihand 212060">
                  <a:extLst>
                    <a:ext uri="{FF2B5EF4-FFF2-40B4-BE49-F238E27FC236}">
                      <a16:creationId xmlns:a16="http://schemas.microsoft.com/office/drawing/2014/main" id="{B4D3D8A9-4DF4-C916-B1DE-C669153B5AF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27875" y="1102348"/>
                  <a:ext cx="1877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2062" name="Freihand 212061">
                  <a:extLst>
                    <a:ext uri="{FF2B5EF4-FFF2-40B4-BE49-F238E27FC236}">
                      <a16:creationId xmlns:a16="http://schemas.microsoft.com/office/drawing/2014/main" id="{7338A766-8F58-A701-0AB7-85894CF7E900}"/>
                    </a:ext>
                  </a:extLst>
                </p14:cNvPr>
                <p14:cNvContentPartPr/>
                <p14:nvPr/>
              </p14:nvContentPartPr>
              <p14:xfrm>
                <a:off x="10877795" y="879868"/>
                <a:ext cx="168480" cy="361080"/>
              </p14:xfrm>
            </p:contentPart>
          </mc:Choice>
          <mc:Fallback>
            <p:pic>
              <p:nvPicPr>
                <p:cNvPr id="212062" name="Freihand 212061">
                  <a:extLst>
                    <a:ext uri="{FF2B5EF4-FFF2-40B4-BE49-F238E27FC236}">
                      <a16:creationId xmlns:a16="http://schemas.microsoft.com/office/drawing/2014/main" id="{7338A766-8F58-A701-0AB7-85894CF7E90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68795" y="870868"/>
                  <a:ext cx="1861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2063" name="Freihand 212062">
                  <a:extLst>
                    <a:ext uri="{FF2B5EF4-FFF2-40B4-BE49-F238E27FC236}">
                      <a16:creationId xmlns:a16="http://schemas.microsoft.com/office/drawing/2014/main" id="{5C757625-EF0D-E31D-A9AE-E348A0F2386F}"/>
                    </a:ext>
                  </a:extLst>
                </p14:cNvPr>
                <p14:cNvContentPartPr/>
                <p14:nvPr/>
              </p14:nvContentPartPr>
              <p14:xfrm>
                <a:off x="11156435" y="888868"/>
                <a:ext cx="60480" cy="267120"/>
              </p14:xfrm>
            </p:contentPart>
          </mc:Choice>
          <mc:Fallback>
            <p:pic>
              <p:nvPicPr>
                <p:cNvPr id="212063" name="Freihand 212062">
                  <a:extLst>
                    <a:ext uri="{FF2B5EF4-FFF2-40B4-BE49-F238E27FC236}">
                      <a16:creationId xmlns:a16="http://schemas.microsoft.com/office/drawing/2014/main" id="{5C757625-EF0D-E31D-A9AE-E348A0F2386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47795" y="880228"/>
                  <a:ext cx="78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2064" name="Freihand 212063">
                  <a:extLst>
                    <a:ext uri="{FF2B5EF4-FFF2-40B4-BE49-F238E27FC236}">
                      <a16:creationId xmlns:a16="http://schemas.microsoft.com/office/drawing/2014/main" id="{FEFC6374-4715-7C8A-E281-8C32EE199120}"/>
                    </a:ext>
                  </a:extLst>
                </p14:cNvPr>
                <p14:cNvContentPartPr/>
                <p14:nvPr/>
              </p14:nvContentPartPr>
              <p14:xfrm>
                <a:off x="11228075" y="856108"/>
                <a:ext cx="395640" cy="273240"/>
              </p14:xfrm>
            </p:contentPart>
          </mc:Choice>
          <mc:Fallback>
            <p:pic>
              <p:nvPicPr>
                <p:cNvPr id="212064" name="Freihand 212063">
                  <a:extLst>
                    <a:ext uri="{FF2B5EF4-FFF2-40B4-BE49-F238E27FC236}">
                      <a16:creationId xmlns:a16="http://schemas.microsoft.com/office/drawing/2014/main" id="{FEFC6374-4715-7C8A-E281-8C32EE19912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19435" y="847468"/>
                  <a:ext cx="413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2066" name="Freihand 212065">
                  <a:extLst>
                    <a:ext uri="{FF2B5EF4-FFF2-40B4-BE49-F238E27FC236}">
                      <a16:creationId xmlns:a16="http://schemas.microsoft.com/office/drawing/2014/main" id="{6246129D-A59E-6D3D-C715-448E2E25EB0A}"/>
                    </a:ext>
                  </a:extLst>
                </p14:cNvPr>
                <p14:cNvContentPartPr/>
                <p14:nvPr/>
              </p14:nvContentPartPr>
              <p14:xfrm>
                <a:off x="10018115" y="2232748"/>
                <a:ext cx="195120" cy="79920"/>
              </p14:xfrm>
            </p:contentPart>
          </mc:Choice>
          <mc:Fallback>
            <p:pic>
              <p:nvPicPr>
                <p:cNvPr id="212066" name="Freihand 212065">
                  <a:extLst>
                    <a:ext uri="{FF2B5EF4-FFF2-40B4-BE49-F238E27FC236}">
                      <a16:creationId xmlns:a16="http://schemas.microsoft.com/office/drawing/2014/main" id="{6246129D-A59E-6D3D-C715-448E2E25EB0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009115" y="2224108"/>
                  <a:ext cx="212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2067" name="Freihand 212066">
                  <a:extLst>
                    <a:ext uri="{FF2B5EF4-FFF2-40B4-BE49-F238E27FC236}">
                      <a16:creationId xmlns:a16="http://schemas.microsoft.com/office/drawing/2014/main" id="{611C3758-EDF0-E19F-3EA7-B60573B7D016}"/>
                    </a:ext>
                  </a:extLst>
                </p14:cNvPr>
                <p14:cNvContentPartPr/>
                <p14:nvPr/>
              </p14:nvContentPartPr>
              <p14:xfrm>
                <a:off x="10267955" y="2243548"/>
                <a:ext cx="152280" cy="76680"/>
              </p14:xfrm>
            </p:contentPart>
          </mc:Choice>
          <mc:Fallback>
            <p:pic>
              <p:nvPicPr>
                <p:cNvPr id="212067" name="Freihand 212066">
                  <a:extLst>
                    <a:ext uri="{FF2B5EF4-FFF2-40B4-BE49-F238E27FC236}">
                      <a16:creationId xmlns:a16="http://schemas.microsoft.com/office/drawing/2014/main" id="{611C3758-EDF0-E19F-3EA7-B60573B7D01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259315" y="2234548"/>
                  <a:ext cx="169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2069" name="Freihand 212068">
                  <a:extLst>
                    <a:ext uri="{FF2B5EF4-FFF2-40B4-BE49-F238E27FC236}">
                      <a16:creationId xmlns:a16="http://schemas.microsoft.com/office/drawing/2014/main" id="{6D25EF27-FEEE-9733-9B1F-47DAA2DD8FA1}"/>
                    </a:ext>
                  </a:extLst>
                </p14:cNvPr>
                <p14:cNvContentPartPr/>
                <p14:nvPr/>
              </p14:nvContentPartPr>
              <p14:xfrm>
                <a:off x="10449035" y="2158948"/>
                <a:ext cx="142560" cy="137880"/>
              </p14:xfrm>
            </p:contentPart>
          </mc:Choice>
          <mc:Fallback>
            <p:pic>
              <p:nvPicPr>
                <p:cNvPr id="212069" name="Freihand 212068">
                  <a:extLst>
                    <a:ext uri="{FF2B5EF4-FFF2-40B4-BE49-F238E27FC236}">
                      <a16:creationId xmlns:a16="http://schemas.microsoft.com/office/drawing/2014/main" id="{6D25EF27-FEEE-9733-9B1F-47DAA2DD8FA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440035" y="2150308"/>
                  <a:ext cx="160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2070" name="Freihand 212069">
                  <a:extLst>
                    <a:ext uri="{FF2B5EF4-FFF2-40B4-BE49-F238E27FC236}">
                      <a16:creationId xmlns:a16="http://schemas.microsoft.com/office/drawing/2014/main" id="{9383D347-4D09-A300-A67B-FDA70EB94FCC}"/>
                    </a:ext>
                  </a:extLst>
                </p14:cNvPr>
                <p14:cNvContentPartPr/>
                <p14:nvPr/>
              </p14:nvContentPartPr>
              <p14:xfrm>
                <a:off x="10640555" y="2156788"/>
                <a:ext cx="358200" cy="227880"/>
              </p14:xfrm>
            </p:contentPart>
          </mc:Choice>
          <mc:Fallback>
            <p:pic>
              <p:nvPicPr>
                <p:cNvPr id="212070" name="Freihand 212069">
                  <a:extLst>
                    <a:ext uri="{FF2B5EF4-FFF2-40B4-BE49-F238E27FC236}">
                      <a16:creationId xmlns:a16="http://schemas.microsoft.com/office/drawing/2014/main" id="{9383D347-4D09-A300-A67B-FDA70EB94FC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631555" y="2148148"/>
                  <a:ext cx="375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2071" name="Freihand 212070">
                  <a:extLst>
                    <a:ext uri="{FF2B5EF4-FFF2-40B4-BE49-F238E27FC236}">
                      <a16:creationId xmlns:a16="http://schemas.microsoft.com/office/drawing/2014/main" id="{57667C45-0C29-8C30-BEF3-DF6D2479374B}"/>
                    </a:ext>
                  </a:extLst>
                </p14:cNvPr>
                <p14:cNvContentPartPr/>
                <p14:nvPr/>
              </p14:nvContentPartPr>
              <p14:xfrm>
                <a:off x="11068595" y="2142748"/>
                <a:ext cx="102960" cy="161640"/>
              </p14:xfrm>
            </p:contentPart>
          </mc:Choice>
          <mc:Fallback>
            <p:pic>
              <p:nvPicPr>
                <p:cNvPr id="212071" name="Freihand 212070">
                  <a:extLst>
                    <a:ext uri="{FF2B5EF4-FFF2-40B4-BE49-F238E27FC236}">
                      <a16:creationId xmlns:a16="http://schemas.microsoft.com/office/drawing/2014/main" id="{57667C45-0C29-8C30-BEF3-DF6D2479374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059595" y="2133748"/>
                  <a:ext cx="120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2072" name="Freihand 212071">
                  <a:extLst>
                    <a:ext uri="{FF2B5EF4-FFF2-40B4-BE49-F238E27FC236}">
                      <a16:creationId xmlns:a16="http://schemas.microsoft.com/office/drawing/2014/main" id="{A3C9733C-967D-4D30-ADC6-00E38E5B1E14}"/>
                    </a:ext>
                  </a:extLst>
                </p14:cNvPr>
                <p14:cNvContentPartPr/>
                <p14:nvPr/>
              </p14:nvContentPartPr>
              <p14:xfrm>
                <a:off x="11280995" y="2157508"/>
                <a:ext cx="451080" cy="162360"/>
              </p14:xfrm>
            </p:contentPart>
          </mc:Choice>
          <mc:Fallback>
            <p:pic>
              <p:nvPicPr>
                <p:cNvPr id="212072" name="Freihand 212071">
                  <a:extLst>
                    <a:ext uri="{FF2B5EF4-FFF2-40B4-BE49-F238E27FC236}">
                      <a16:creationId xmlns:a16="http://schemas.microsoft.com/office/drawing/2014/main" id="{A3C9733C-967D-4D30-ADC6-00E38E5B1E1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271995" y="2148508"/>
                  <a:ext cx="468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2073" name="Freihand 212072">
                  <a:extLst>
                    <a:ext uri="{FF2B5EF4-FFF2-40B4-BE49-F238E27FC236}">
                      <a16:creationId xmlns:a16="http://schemas.microsoft.com/office/drawing/2014/main" id="{CF361052-4B40-8812-0081-5E523CF43916}"/>
                    </a:ext>
                  </a:extLst>
                </p14:cNvPr>
                <p14:cNvContentPartPr/>
                <p14:nvPr/>
              </p14:nvContentPartPr>
              <p14:xfrm>
                <a:off x="11661875" y="2128348"/>
                <a:ext cx="36360" cy="24480"/>
              </p14:xfrm>
            </p:contentPart>
          </mc:Choice>
          <mc:Fallback>
            <p:pic>
              <p:nvPicPr>
                <p:cNvPr id="212073" name="Freihand 212072">
                  <a:extLst>
                    <a:ext uri="{FF2B5EF4-FFF2-40B4-BE49-F238E27FC236}">
                      <a16:creationId xmlns:a16="http://schemas.microsoft.com/office/drawing/2014/main" id="{CF361052-4B40-8812-0081-5E523CF4391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53235" y="2119348"/>
                  <a:ext cx="54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2074" name="Freihand 212073">
                  <a:extLst>
                    <a:ext uri="{FF2B5EF4-FFF2-40B4-BE49-F238E27FC236}">
                      <a16:creationId xmlns:a16="http://schemas.microsoft.com/office/drawing/2014/main" id="{86F96615-79D7-8114-05E4-55A23316D7AB}"/>
                    </a:ext>
                  </a:extLst>
                </p14:cNvPr>
                <p14:cNvContentPartPr/>
                <p14:nvPr/>
              </p14:nvContentPartPr>
              <p14:xfrm>
                <a:off x="11798315" y="2202508"/>
                <a:ext cx="128520" cy="99000"/>
              </p14:xfrm>
            </p:contentPart>
          </mc:Choice>
          <mc:Fallback>
            <p:pic>
              <p:nvPicPr>
                <p:cNvPr id="212074" name="Freihand 212073">
                  <a:extLst>
                    <a:ext uri="{FF2B5EF4-FFF2-40B4-BE49-F238E27FC236}">
                      <a16:creationId xmlns:a16="http://schemas.microsoft.com/office/drawing/2014/main" id="{86F96615-79D7-8114-05E4-55A23316D7A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89675" y="2193868"/>
                  <a:ext cx="146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2080" name="Freihand 212079">
                  <a:extLst>
                    <a:ext uri="{FF2B5EF4-FFF2-40B4-BE49-F238E27FC236}">
                      <a16:creationId xmlns:a16="http://schemas.microsoft.com/office/drawing/2014/main" id="{844A5D48-8E38-8988-2067-F2EA72AA643C}"/>
                    </a:ext>
                  </a:extLst>
                </p14:cNvPr>
                <p14:cNvContentPartPr/>
                <p14:nvPr/>
              </p14:nvContentPartPr>
              <p14:xfrm>
                <a:off x="8785475" y="557668"/>
                <a:ext cx="1442880" cy="1270440"/>
              </p14:xfrm>
            </p:contentPart>
          </mc:Choice>
          <mc:Fallback>
            <p:pic>
              <p:nvPicPr>
                <p:cNvPr id="212080" name="Freihand 212079">
                  <a:extLst>
                    <a:ext uri="{FF2B5EF4-FFF2-40B4-BE49-F238E27FC236}">
                      <a16:creationId xmlns:a16="http://schemas.microsoft.com/office/drawing/2014/main" id="{844A5D48-8E38-8988-2067-F2EA72AA643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776475" y="549028"/>
                  <a:ext cx="1460520" cy="12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267" name="Gruppieren 212266">
            <a:extLst>
              <a:ext uri="{FF2B5EF4-FFF2-40B4-BE49-F238E27FC236}">
                <a16:creationId xmlns:a16="http://schemas.microsoft.com/office/drawing/2014/main" id="{1D621108-4D51-8556-84F2-9321219A3F12}"/>
              </a:ext>
            </a:extLst>
          </p:cNvPr>
          <p:cNvGrpSpPr/>
          <p:nvPr/>
        </p:nvGrpSpPr>
        <p:grpSpPr>
          <a:xfrm>
            <a:off x="28835" y="3998908"/>
            <a:ext cx="8757720" cy="2918880"/>
            <a:chOff x="28835" y="3998908"/>
            <a:chExt cx="8757720" cy="29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2082" name="Freihand 212081">
                  <a:extLst>
                    <a:ext uri="{FF2B5EF4-FFF2-40B4-BE49-F238E27FC236}">
                      <a16:creationId xmlns:a16="http://schemas.microsoft.com/office/drawing/2014/main" id="{91D6EA4B-3BB8-BA53-4AB9-935B8019D0E4}"/>
                    </a:ext>
                  </a:extLst>
                </p14:cNvPr>
                <p14:cNvContentPartPr/>
                <p14:nvPr/>
              </p14:nvContentPartPr>
              <p14:xfrm>
                <a:off x="5216795" y="3998908"/>
                <a:ext cx="3569760" cy="1648800"/>
              </p14:xfrm>
            </p:contentPart>
          </mc:Choice>
          <mc:Fallback>
            <p:pic>
              <p:nvPicPr>
                <p:cNvPr id="212082" name="Freihand 212081">
                  <a:extLst>
                    <a:ext uri="{FF2B5EF4-FFF2-40B4-BE49-F238E27FC236}">
                      <a16:creationId xmlns:a16="http://schemas.microsoft.com/office/drawing/2014/main" id="{91D6EA4B-3BB8-BA53-4AB9-935B8019D0E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207795" y="3990268"/>
                  <a:ext cx="3587400" cy="16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2083" name="Freihand 212082">
                  <a:extLst>
                    <a:ext uri="{FF2B5EF4-FFF2-40B4-BE49-F238E27FC236}">
                      <a16:creationId xmlns:a16="http://schemas.microsoft.com/office/drawing/2014/main" id="{55C13BEF-BD22-948D-0FE8-35F8810E2BE9}"/>
                    </a:ext>
                  </a:extLst>
                </p14:cNvPr>
                <p14:cNvContentPartPr/>
                <p14:nvPr/>
              </p14:nvContentPartPr>
              <p14:xfrm>
                <a:off x="6901235" y="4983868"/>
                <a:ext cx="49320" cy="189000"/>
              </p14:xfrm>
            </p:contentPart>
          </mc:Choice>
          <mc:Fallback>
            <p:pic>
              <p:nvPicPr>
                <p:cNvPr id="212083" name="Freihand 212082">
                  <a:extLst>
                    <a:ext uri="{FF2B5EF4-FFF2-40B4-BE49-F238E27FC236}">
                      <a16:creationId xmlns:a16="http://schemas.microsoft.com/office/drawing/2014/main" id="{55C13BEF-BD22-948D-0FE8-35F8810E2BE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92595" y="4975228"/>
                  <a:ext cx="66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2084" name="Freihand 212083">
                  <a:extLst>
                    <a:ext uri="{FF2B5EF4-FFF2-40B4-BE49-F238E27FC236}">
                      <a16:creationId xmlns:a16="http://schemas.microsoft.com/office/drawing/2014/main" id="{557D1779-9FBE-552A-32A8-99DFBF5DE0CE}"/>
                    </a:ext>
                  </a:extLst>
                </p14:cNvPr>
                <p14:cNvContentPartPr/>
                <p14:nvPr/>
              </p14:nvContentPartPr>
              <p14:xfrm>
                <a:off x="6826355" y="4933468"/>
                <a:ext cx="174960" cy="236880"/>
              </p14:xfrm>
            </p:contentPart>
          </mc:Choice>
          <mc:Fallback>
            <p:pic>
              <p:nvPicPr>
                <p:cNvPr id="212084" name="Freihand 212083">
                  <a:extLst>
                    <a:ext uri="{FF2B5EF4-FFF2-40B4-BE49-F238E27FC236}">
                      <a16:creationId xmlns:a16="http://schemas.microsoft.com/office/drawing/2014/main" id="{557D1779-9FBE-552A-32A8-99DFBF5DE0C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17715" y="4924828"/>
                  <a:ext cx="192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2085" name="Freihand 212084">
                  <a:extLst>
                    <a:ext uri="{FF2B5EF4-FFF2-40B4-BE49-F238E27FC236}">
                      <a16:creationId xmlns:a16="http://schemas.microsoft.com/office/drawing/2014/main" id="{D3950213-A830-B85D-15B2-3C99DACD8B57}"/>
                    </a:ext>
                  </a:extLst>
                </p14:cNvPr>
                <p14:cNvContentPartPr/>
                <p14:nvPr/>
              </p14:nvContentPartPr>
              <p14:xfrm>
                <a:off x="6984035" y="5010868"/>
                <a:ext cx="111600" cy="81360"/>
              </p14:xfrm>
            </p:contentPart>
          </mc:Choice>
          <mc:Fallback>
            <p:pic>
              <p:nvPicPr>
                <p:cNvPr id="212085" name="Freihand 212084">
                  <a:extLst>
                    <a:ext uri="{FF2B5EF4-FFF2-40B4-BE49-F238E27FC236}">
                      <a16:creationId xmlns:a16="http://schemas.microsoft.com/office/drawing/2014/main" id="{D3950213-A830-B85D-15B2-3C99DACD8B5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975395" y="5002228"/>
                  <a:ext cx="129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2086" name="Freihand 212085">
                  <a:extLst>
                    <a:ext uri="{FF2B5EF4-FFF2-40B4-BE49-F238E27FC236}">
                      <a16:creationId xmlns:a16="http://schemas.microsoft.com/office/drawing/2014/main" id="{A2FDAEDF-1C3C-95FD-902C-8FC2E436E8A4}"/>
                    </a:ext>
                  </a:extLst>
                </p14:cNvPr>
                <p14:cNvContentPartPr/>
                <p14:nvPr/>
              </p14:nvContentPartPr>
              <p14:xfrm>
                <a:off x="7124075" y="4905388"/>
                <a:ext cx="229680" cy="139320"/>
              </p14:xfrm>
            </p:contentPart>
          </mc:Choice>
          <mc:Fallback>
            <p:pic>
              <p:nvPicPr>
                <p:cNvPr id="212086" name="Freihand 212085">
                  <a:extLst>
                    <a:ext uri="{FF2B5EF4-FFF2-40B4-BE49-F238E27FC236}">
                      <a16:creationId xmlns:a16="http://schemas.microsoft.com/office/drawing/2014/main" id="{A2FDAEDF-1C3C-95FD-902C-8FC2E436E8A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115075" y="4896748"/>
                  <a:ext cx="247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2087" name="Freihand 212086">
                  <a:extLst>
                    <a:ext uri="{FF2B5EF4-FFF2-40B4-BE49-F238E27FC236}">
                      <a16:creationId xmlns:a16="http://schemas.microsoft.com/office/drawing/2014/main" id="{6FE516F9-72C4-F10B-FAD9-E8E6914B2A83}"/>
                    </a:ext>
                  </a:extLst>
                </p14:cNvPr>
                <p14:cNvContentPartPr/>
                <p14:nvPr/>
              </p14:nvContentPartPr>
              <p14:xfrm>
                <a:off x="7394435" y="4836988"/>
                <a:ext cx="112680" cy="121320"/>
              </p14:xfrm>
            </p:contentPart>
          </mc:Choice>
          <mc:Fallback>
            <p:pic>
              <p:nvPicPr>
                <p:cNvPr id="212087" name="Freihand 212086">
                  <a:extLst>
                    <a:ext uri="{FF2B5EF4-FFF2-40B4-BE49-F238E27FC236}">
                      <a16:creationId xmlns:a16="http://schemas.microsoft.com/office/drawing/2014/main" id="{6FE516F9-72C4-F10B-FAD9-E8E6914B2A8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385795" y="4828348"/>
                  <a:ext cx="130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2089" name="Freihand 212088">
                  <a:extLst>
                    <a:ext uri="{FF2B5EF4-FFF2-40B4-BE49-F238E27FC236}">
                      <a16:creationId xmlns:a16="http://schemas.microsoft.com/office/drawing/2014/main" id="{AA275E86-F013-F331-E0B2-A8B6865D3981}"/>
                    </a:ext>
                  </a:extLst>
                </p14:cNvPr>
                <p14:cNvContentPartPr/>
                <p14:nvPr/>
              </p14:nvContentPartPr>
              <p14:xfrm>
                <a:off x="6450515" y="5149828"/>
                <a:ext cx="116640" cy="162000"/>
              </p14:xfrm>
            </p:contentPart>
          </mc:Choice>
          <mc:Fallback>
            <p:pic>
              <p:nvPicPr>
                <p:cNvPr id="212089" name="Freihand 212088">
                  <a:extLst>
                    <a:ext uri="{FF2B5EF4-FFF2-40B4-BE49-F238E27FC236}">
                      <a16:creationId xmlns:a16="http://schemas.microsoft.com/office/drawing/2014/main" id="{AA275E86-F013-F331-E0B2-A8B6865D398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441875" y="5141188"/>
                  <a:ext cx="134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2090" name="Freihand 212089">
                  <a:extLst>
                    <a:ext uri="{FF2B5EF4-FFF2-40B4-BE49-F238E27FC236}">
                      <a16:creationId xmlns:a16="http://schemas.microsoft.com/office/drawing/2014/main" id="{A289A8B9-8D61-0EB1-8266-D56FD89EEAEE}"/>
                    </a:ext>
                  </a:extLst>
                </p14:cNvPr>
                <p14:cNvContentPartPr/>
                <p14:nvPr/>
              </p14:nvContentPartPr>
              <p14:xfrm>
                <a:off x="6603875" y="5226508"/>
                <a:ext cx="7920" cy="28440"/>
              </p14:xfrm>
            </p:contentPart>
          </mc:Choice>
          <mc:Fallback>
            <p:pic>
              <p:nvPicPr>
                <p:cNvPr id="212090" name="Freihand 212089">
                  <a:extLst>
                    <a:ext uri="{FF2B5EF4-FFF2-40B4-BE49-F238E27FC236}">
                      <a16:creationId xmlns:a16="http://schemas.microsoft.com/office/drawing/2014/main" id="{A289A8B9-8D61-0EB1-8266-D56FD89EEAE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594875" y="5217868"/>
                  <a:ext cx="25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2091" name="Freihand 212090">
                  <a:extLst>
                    <a:ext uri="{FF2B5EF4-FFF2-40B4-BE49-F238E27FC236}">
                      <a16:creationId xmlns:a16="http://schemas.microsoft.com/office/drawing/2014/main" id="{E91042E0-F616-59B5-D624-478583194296}"/>
                    </a:ext>
                  </a:extLst>
                </p14:cNvPr>
                <p14:cNvContentPartPr/>
                <p14:nvPr/>
              </p14:nvContentPartPr>
              <p14:xfrm>
                <a:off x="7628075" y="4740868"/>
                <a:ext cx="185760" cy="92160"/>
              </p14:xfrm>
            </p:contentPart>
          </mc:Choice>
          <mc:Fallback>
            <p:pic>
              <p:nvPicPr>
                <p:cNvPr id="212091" name="Freihand 212090">
                  <a:extLst>
                    <a:ext uri="{FF2B5EF4-FFF2-40B4-BE49-F238E27FC236}">
                      <a16:creationId xmlns:a16="http://schemas.microsoft.com/office/drawing/2014/main" id="{E91042E0-F616-59B5-D624-47858319429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619075" y="4732228"/>
                  <a:ext cx="203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2092" name="Freihand 212091">
                  <a:extLst>
                    <a:ext uri="{FF2B5EF4-FFF2-40B4-BE49-F238E27FC236}">
                      <a16:creationId xmlns:a16="http://schemas.microsoft.com/office/drawing/2014/main" id="{3CB2954D-338B-8CC7-F36B-F3C3CF814A51}"/>
                    </a:ext>
                  </a:extLst>
                </p14:cNvPr>
                <p14:cNvContentPartPr/>
                <p14:nvPr/>
              </p14:nvContentPartPr>
              <p14:xfrm>
                <a:off x="7589195" y="4705588"/>
                <a:ext cx="185400" cy="200520"/>
              </p14:xfrm>
            </p:contentPart>
          </mc:Choice>
          <mc:Fallback>
            <p:pic>
              <p:nvPicPr>
                <p:cNvPr id="212092" name="Freihand 212091">
                  <a:extLst>
                    <a:ext uri="{FF2B5EF4-FFF2-40B4-BE49-F238E27FC236}">
                      <a16:creationId xmlns:a16="http://schemas.microsoft.com/office/drawing/2014/main" id="{3CB2954D-338B-8CC7-F36B-F3C3CF814A5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580195" y="4696588"/>
                  <a:ext cx="203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2093" name="Freihand 212092">
                  <a:extLst>
                    <a:ext uri="{FF2B5EF4-FFF2-40B4-BE49-F238E27FC236}">
                      <a16:creationId xmlns:a16="http://schemas.microsoft.com/office/drawing/2014/main" id="{7591ED2D-0396-AC37-02C4-E235F07332AC}"/>
                    </a:ext>
                  </a:extLst>
                </p14:cNvPr>
                <p14:cNvContentPartPr/>
                <p14:nvPr/>
              </p14:nvContentPartPr>
              <p14:xfrm>
                <a:off x="7819595" y="4670308"/>
                <a:ext cx="24120" cy="81720"/>
              </p14:xfrm>
            </p:contentPart>
          </mc:Choice>
          <mc:Fallback>
            <p:pic>
              <p:nvPicPr>
                <p:cNvPr id="212093" name="Freihand 212092">
                  <a:extLst>
                    <a:ext uri="{FF2B5EF4-FFF2-40B4-BE49-F238E27FC236}">
                      <a16:creationId xmlns:a16="http://schemas.microsoft.com/office/drawing/2014/main" id="{7591ED2D-0396-AC37-02C4-E235F07332A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810595" y="4661308"/>
                  <a:ext cx="41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2094" name="Freihand 212093">
                  <a:extLst>
                    <a:ext uri="{FF2B5EF4-FFF2-40B4-BE49-F238E27FC236}">
                      <a16:creationId xmlns:a16="http://schemas.microsoft.com/office/drawing/2014/main" id="{EC9276F7-203C-17AC-EAFC-6CA3A73C2A7C}"/>
                    </a:ext>
                  </a:extLst>
                </p14:cNvPr>
                <p14:cNvContentPartPr/>
                <p14:nvPr/>
              </p14:nvContentPartPr>
              <p14:xfrm>
                <a:off x="7802315" y="4596148"/>
                <a:ext cx="6840" cy="12960"/>
              </p14:xfrm>
            </p:contentPart>
          </mc:Choice>
          <mc:Fallback>
            <p:pic>
              <p:nvPicPr>
                <p:cNvPr id="212094" name="Freihand 212093">
                  <a:extLst>
                    <a:ext uri="{FF2B5EF4-FFF2-40B4-BE49-F238E27FC236}">
                      <a16:creationId xmlns:a16="http://schemas.microsoft.com/office/drawing/2014/main" id="{EC9276F7-203C-17AC-EAFC-6CA3A73C2A7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793675" y="4587508"/>
                  <a:ext cx="24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2095" name="Freihand 212094">
                  <a:extLst>
                    <a:ext uri="{FF2B5EF4-FFF2-40B4-BE49-F238E27FC236}">
                      <a16:creationId xmlns:a16="http://schemas.microsoft.com/office/drawing/2014/main" id="{3505AE40-B830-D883-8B1F-1DA0CA45D472}"/>
                    </a:ext>
                  </a:extLst>
                </p14:cNvPr>
                <p14:cNvContentPartPr/>
                <p14:nvPr/>
              </p14:nvContentPartPr>
              <p14:xfrm>
                <a:off x="7894115" y="4424068"/>
                <a:ext cx="191160" cy="272520"/>
              </p14:xfrm>
            </p:contentPart>
          </mc:Choice>
          <mc:Fallback>
            <p:pic>
              <p:nvPicPr>
                <p:cNvPr id="212095" name="Freihand 212094">
                  <a:extLst>
                    <a:ext uri="{FF2B5EF4-FFF2-40B4-BE49-F238E27FC236}">
                      <a16:creationId xmlns:a16="http://schemas.microsoft.com/office/drawing/2014/main" id="{3505AE40-B830-D883-8B1F-1DA0CA45D47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85475" y="4415068"/>
                  <a:ext cx="208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2096" name="Freihand 212095">
                  <a:extLst>
                    <a:ext uri="{FF2B5EF4-FFF2-40B4-BE49-F238E27FC236}">
                      <a16:creationId xmlns:a16="http://schemas.microsoft.com/office/drawing/2014/main" id="{2716380C-7E89-F959-4B8B-7386C980E997}"/>
                    </a:ext>
                  </a:extLst>
                </p14:cNvPr>
                <p14:cNvContentPartPr/>
                <p14:nvPr/>
              </p14:nvContentPartPr>
              <p14:xfrm>
                <a:off x="8107595" y="4376188"/>
                <a:ext cx="127440" cy="227160"/>
              </p14:xfrm>
            </p:contentPart>
          </mc:Choice>
          <mc:Fallback>
            <p:pic>
              <p:nvPicPr>
                <p:cNvPr id="212096" name="Freihand 212095">
                  <a:extLst>
                    <a:ext uri="{FF2B5EF4-FFF2-40B4-BE49-F238E27FC236}">
                      <a16:creationId xmlns:a16="http://schemas.microsoft.com/office/drawing/2014/main" id="{2716380C-7E89-F959-4B8B-7386C980E99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098595" y="4367188"/>
                  <a:ext cx="1450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2097" name="Freihand 212096">
                  <a:extLst>
                    <a:ext uri="{FF2B5EF4-FFF2-40B4-BE49-F238E27FC236}">
                      <a16:creationId xmlns:a16="http://schemas.microsoft.com/office/drawing/2014/main" id="{8E949F9F-A345-885A-BE37-E49CC892D39A}"/>
                    </a:ext>
                  </a:extLst>
                </p14:cNvPr>
                <p14:cNvContentPartPr/>
                <p14:nvPr/>
              </p14:nvContentPartPr>
              <p14:xfrm>
                <a:off x="8300195" y="4372588"/>
                <a:ext cx="116280" cy="136800"/>
              </p14:xfrm>
            </p:contentPart>
          </mc:Choice>
          <mc:Fallback>
            <p:pic>
              <p:nvPicPr>
                <p:cNvPr id="212097" name="Freihand 212096">
                  <a:extLst>
                    <a:ext uri="{FF2B5EF4-FFF2-40B4-BE49-F238E27FC236}">
                      <a16:creationId xmlns:a16="http://schemas.microsoft.com/office/drawing/2014/main" id="{8E949F9F-A345-885A-BE37-E49CC892D39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291195" y="4363948"/>
                  <a:ext cx="133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2098" name="Freihand 212097">
                  <a:extLst>
                    <a:ext uri="{FF2B5EF4-FFF2-40B4-BE49-F238E27FC236}">
                      <a16:creationId xmlns:a16="http://schemas.microsoft.com/office/drawing/2014/main" id="{20299766-084D-83E2-A181-C96A6B9EBAF4}"/>
                    </a:ext>
                  </a:extLst>
                </p14:cNvPr>
                <p14:cNvContentPartPr/>
                <p14:nvPr/>
              </p14:nvContentPartPr>
              <p14:xfrm>
                <a:off x="8418275" y="4281508"/>
                <a:ext cx="95760" cy="142560"/>
              </p14:xfrm>
            </p:contentPart>
          </mc:Choice>
          <mc:Fallback>
            <p:pic>
              <p:nvPicPr>
                <p:cNvPr id="212098" name="Freihand 212097">
                  <a:extLst>
                    <a:ext uri="{FF2B5EF4-FFF2-40B4-BE49-F238E27FC236}">
                      <a16:creationId xmlns:a16="http://schemas.microsoft.com/office/drawing/2014/main" id="{20299766-084D-83E2-A181-C96A6B9EBAF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409635" y="4272868"/>
                  <a:ext cx="113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2099" name="Freihand 212098">
                  <a:extLst>
                    <a:ext uri="{FF2B5EF4-FFF2-40B4-BE49-F238E27FC236}">
                      <a16:creationId xmlns:a16="http://schemas.microsoft.com/office/drawing/2014/main" id="{20C80E88-CD60-1C23-1943-C6F87FE7FAB4}"/>
                    </a:ext>
                  </a:extLst>
                </p14:cNvPr>
                <p14:cNvContentPartPr/>
                <p14:nvPr/>
              </p14:nvContentPartPr>
              <p14:xfrm>
                <a:off x="8539235" y="4170268"/>
                <a:ext cx="178920" cy="117000"/>
              </p14:xfrm>
            </p:contentPart>
          </mc:Choice>
          <mc:Fallback>
            <p:pic>
              <p:nvPicPr>
                <p:cNvPr id="212099" name="Freihand 212098">
                  <a:extLst>
                    <a:ext uri="{FF2B5EF4-FFF2-40B4-BE49-F238E27FC236}">
                      <a16:creationId xmlns:a16="http://schemas.microsoft.com/office/drawing/2014/main" id="{20C80E88-CD60-1C23-1943-C6F87FE7FAB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30235" y="4161268"/>
                  <a:ext cx="19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2100" name="Freihand 212099">
                  <a:extLst>
                    <a:ext uri="{FF2B5EF4-FFF2-40B4-BE49-F238E27FC236}">
                      <a16:creationId xmlns:a16="http://schemas.microsoft.com/office/drawing/2014/main" id="{5E3FC047-9BA7-A3E3-5F45-15FB796C001A}"/>
                    </a:ext>
                  </a:extLst>
                </p14:cNvPr>
                <p14:cNvContentPartPr/>
                <p14:nvPr/>
              </p14:nvContentPartPr>
              <p14:xfrm>
                <a:off x="5166755" y="5969548"/>
                <a:ext cx="195840" cy="80280"/>
              </p14:xfrm>
            </p:contentPart>
          </mc:Choice>
          <mc:Fallback>
            <p:pic>
              <p:nvPicPr>
                <p:cNvPr id="212100" name="Freihand 212099">
                  <a:extLst>
                    <a:ext uri="{FF2B5EF4-FFF2-40B4-BE49-F238E27FC236}">
                      <a16:creationId xmlns:a16="http://schemas.microsoft.com/office/drawing/2014/main" id="{5E3FC047-9BA7-A3E3-5F45-15FB796C001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57755" y="5960548"/>
                  <a:ext cx="213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2101" name="Freihand 212100">
                  <a:extLst>
                    <a:ext uri="{FF2B5EF4-FFF2-40B4-BE49-F238E27FC236}">
                      <a16:creationId xmlns:a16="http://schemas.microsoft.com/office/drawing/2014/main" id="{1EBC665B-BC55-5E01-CE21-373824D5D50F}"/>
                    </a:ext>
                  </a:extLst>
                </p14:cNvPr>
                <p14:cNvContentPartPr/>
                <p14:nvPr/>
              </p14:nvContentPartPr>
              <p14:xfrm>
                <a:off x="5183315" y="5860828"/>
                <a:ext cx="260640" cy="239040"/>
              </p14:xfrm>
            </p:contentPart>
          </mc:Choice>
          <mc:Fallback>
            <p:pic>
              <p:nvPicPr>
                <p:cNvPr id="212101" name="Freihand 212100">
                  <a:extLst>
                    <a:ext uri="{FF2B5EF4-FFF2-40B4-BE49-F238E27FC236}">
                      <a16:creationId xmlns:a16="http://schemas.microsoft.com/office/drawing/2014/main" id="{1EBC665B-BC55-5E01-CE21-373824D5D50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74315" y="5852188"/>
                  <a:ext cx="278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2104" name="Freihand 212103">
                  <a:extLst>
                    <a:ext uri="{FF2B5EF4-FFF2-40B4-BE49-F238E27FC236}">
                      <a16:creationId xmlns:a16="http://schemas.microsoft.com/office/drawing/2014/main" id="{0032F048-FE5E-9FA1-CEAF-1BC126414ABB}"/>
                    </a:ext>
                  </a:extLst>
                </p14:cNvPr>
                <p14:cNvContentPartPr/>
                <p14:nvPr/>
              </p14:nvContentPartPr>
              <p14:xfrm>
                <a:off x="5562395" y="5838508"/>
                <a:ext cx="146520" cy="136800"/>
              </p14:xfrm>
            </p:contentPart>
          </mc:Choice>
          <mc:Fallback>
            <p:pic>
              <p:nvPicPr>
                <p:cNvPr id="212104" name="Freihand 212103">
                  <a:extLst>
                    <a:ext uri="{FF2B5EF4-FFF2-40B4-BE49-F238E27FC236}">
                      <a16:creationId xmlns:a16="http://schemas.microsoft.com/office/drawing/2014/main" id="{0032F048-FE5E-9FA1-CEAF-1BC126414AB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53395" y="5829508"/>
                  <a:ext cx="164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2105" name="Freihand 212104">
                  <a:extLst>
                    <a:ext uri="{FF2B5EF4-FFF2-40B4-BE49-F238E27FC236}">
                      <a16:creationId xmlns:a16="http://schemas.microsoft.com/office/drawing/2014/main" id="{435D1443-3BA4-402B-852D-E7CAFEED745E}"/>
                    </a:ext>
                  </a:extLst>
                </p14:cNvPr>
                <p14:cNvContentPartPr/>
                <p14:nvPr/>
              </p14:nvContentPartPr>
              <p14:xfrm>
                <a:off x="5727995" y="5716468"/>
                <a:ext cx="107640" cy="142920"/>
              </p14:xfrm>
            </p:contentPart>
          </mc:Choice>
          <mc:Fallback>
            <p:pic>
              <p:nvPicPr>
                <p:cNvPr id="212105" name="Freihand 212104">
                  <a:extLst>
                    <a:ext uri="{FF2B5EF4-FFF2-40B4-BE49-F238E27FC236}">
                      <a16:creationId xmlns:a16="http://schemas.microsoft.com/office/drawing/2014/main" id="{435D1443-3BA4-402B-852D-E7CAFEED745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18995" y="5707828"/>
                  <a:ext cx="125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2106" name="Freihand 212105">
                  <a:extLst>
                    <a:ext uri="{FF2B5EF4-FFF2-40B4-BE49-F238E27FC236}">
                      <a16:creationId xmlns:a16="http://schemas.microsoft.com/office/drawing/2014/main" id="{7029CEC1-F898-A9C0-D678-E95611E7D105}"/>
                    </a:ext>
                  </a:extLst>
                </p14:cNvPr>
                <p14:cNvContentPartPr/>
                <p14:nvPr/>
              </p14:nvContentPartPr>
              <p14:xfrm>
                <a:off x="5852555" y="5628268"/>
                <a:ext cx="98640" cy="163080"/>
              </p14:xfrm>
            </p:contentPart>
          </mc:Choice>
          <mc:Fallback>
            <p:pic>
              <p:nvPicPr>
                <p:cNvPr id="212106" name="Freihand 212105">
                  <a:extLst>
                    <a:ext uri="{FF2B5EF4-FFF2-40B4-BE49-F238E27FC236}">
                      <a16:creationId xmlns:a16="http://schemas.microsoft.com/office/drawing/2014/main" id="{7029CEC1-F898-A9C0-D678-E95611E7D10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843555" y="5619628"/>
                  <a:ext cx="116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2107" name="Freihand 212106">
                  <a:extLst>
                    <a:ext uri="{FF2B5EF4-FFF2-40B4-BE49-F238E27FC236}">
                      <a16:creationId xmlns:a16="http://schemas.microsoft.com/office/drawing/2014/main" id="{5CB6ECC5-1C12-8E71-E067-858A9FA814D9}"/>
                    </a:ext>
                  </a:extLst>
                </p14:cNvPr>
                <p14:cNvContentPartPr/>
                <p14:nvPr/>
              </p14:nvContentPartPr>
              <p14:xfrm>
                <a:off x="5960915" y="5650588"/>
                <a:ext cx="100080" cy="108360"/>
              </p14:xfrm>
            </p:contentPart>
          </mc:Choice>
          <mc:Fallback>
            <p:pic>
              <p:nvPicPr>
                <p:cNvPr id="212107" name="Freihand 212106">
                  <a:extLst>
                    <a:ext uri="{FF2B5EF4-FFF2-40B4-BE49-F238E27FC236}">
                      <a16:creationId xmlns:a16="http://schemas.microsoft.com/office/drawing/2014/main" id="{5CB6ECC5-1C12-8E71-E067-858A9FA814D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51915" y="5641588"/>
                  <a:ext cx="117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2108" name="Freihand 212107">
                  <a:extLst>
                    <a:ext uri="{FF2B5EF4-FFF2-40B4-BE49-F238E27FC236}">
                      <a16:creationId xmlns:a16="http://schemas.microsoft.com/office/drawing/2014/main" id="{A4741E53-C455-8D10-A7C9-4DD2467BA6D5}"/>
                    </a:ext>
                  </a:extLst>
                </p14:cNvPr>
                <p14:cNvContentPartPr/>
                <p14:nvPr/>
              </p14:nvContentPartPr>
              <p14:xfrm>
                <a:off x="6046595" y="5518828"/>
                <a:ext cx="75240" cy="172800"/>
              </p14:xfrm>
            </p:contentPart>
          </mc:Choice>
          <mc:Fallback>
            <p:pic>
              <p:nvPicPr>
                <p:cNvPr id="212108" name="Freihand 212107">
                  <a:extLst>
                    <a:ext uri="{FF2B5EF4-FFF2-40B4-BE49-F238E27FC236}">
                      <a16:creationId xmlns:a16="http://schemas.microsoft.com/office/drawing/2014/main" id="{A4741E53-C455-8D10-A7C9-4DD2467BA6D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37955" y="5509828"/>
                  <a:ext cx="92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2109" name="Freihand 212108">
                  <a:extLst>
                    <a:ext uri="{FF2B5EF4-FFF2-40B4-BE49-F238E27FC236}">
                      <a16:creationId xmlns:a16="http://schemas.microsoft.com/office/drawing/2014/main" id="{6FF957F0-4E03-1A63-689A-53D7C2CCAD43}"/>
                    </a:ext>
                  </a:extLst>
                </p14:cNvPr>
                <p14:cNvContentPartPr/>
                <p14:nvPr/>
              </p14:nvContentPartPr>
              <p14:xfrm>
                <a:off x="6299315" y="5508028"/>
                <a:ext cx="106920" cy="163080"/>
              </p14:xfrm>
            </p:contentPart>
          </mc:Choice>
          <mc:Fallback>
            <p:pic>
              <p:nvPicPr>
                <p:cNvPr id="212109" name="Freihand 212108">
                  <a:extLst>
                    <a:ext uri="{FF2B5EF4-FFF2-40B4-BE49-F238E27FC236}">
                      <a16:creationId xmlns:a16="http://schemas.microsoft.com/office/drawing/2014/main" id="{6FF957F0-4E03-1A63-689A-53D7C2CCAD4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290675" y="5499388"/>
                  <a:ext cx="124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2110" name="Freihand 212109">
                  <a:extLst>
                    <a:ext uri="{FF2B5EF4-FFF2-40B4-BE49-F238E27FC236}">
                      <a16:creationId xmlns:a16="http://schemas.microsoft.com/office/drawing/2014/main" id="{1C9972A5-555E-D95E-C7D6-77B030ACEA16}"/>
                    </a:ext>
                  </a:extLst>
                </p14:cNvPr>
                <p14:cNvContentPartPr/>
                <p14:nvPr/>
              </p14:nvContentPartPr>
              <p14:xfrm>
                <a:off x="6403355" y="5489668"/>
                <a:ext cx="117000" cy="134640"/>
              </p14:xfrm>
            </p:contentPart>
          </mc:Choice>
          <mc:Fallback>
            <p:pic>
              <p:nvPicPr>
                <p:cNvPr id="212110" name="Freihand 212109">
                  <a:extLst>
                    <a:ext uri="{FF2B5EF4-FFF2-40B4-BE49-F238E27FC236}">
                      <a16:creationId xmlns:a16="http://schemas.microsoft.com/office/drawing/2014/main" id="{1C9972A5-555E-D95E-C7D6-77B030ACEA1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394715" y="5480668"/>
                  <a:ext cx="134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2111" name="Freihand 212110">
                  <a:extLst>
                    <a:ext uri="{FF2B5EF4-FFF2-40B4-BE49-F238E27FC236}">
                      <a16:creationId xmlns:a16="http://schemas.microsoft.com/office/drawing/2014/main" id="{717E9539-1AC3-E955-CD35-3345A12773B1}"/>
                    </a:ext>
                  </a:extLst>
                </p14:cNvPr>
                <p14:cNvContentPartPr/>
                <p14:nvPr/>
              </p14:nvContentPartPr>
              <p14:xfrm>
                <a:off x="6557075" y="5423788"/>
                <a:ext cx="77040" cy="224280"/>
              </p14:xfrm>
            </p:contentPart>
          </mc:Choice>
          <mc:Fallback>
            <p:pic>
              <p:nvPicPr>
                <p:cNvPr id="212111" name="Freihand 212110">
                  <a:extLst>
                    <a:ext uri="{FF2B5EF4-FFF2-40B4-BE49-F238E27FC236}">
                      <a16:creationId xmlns:a16="http://schemas.microsoft.com/office/drawing/2014/main" id="{717E9539-1AC3-E955-CD35-3345A12773B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548075" y="5415148"/>
                  <a:ext cx="94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2112" name="Freihand 212111">
                  <a:extLst>
                    <a:ext uri="{FF2B5EF4-FFF2-40B4-BE49-F238E27FC236}">
                      <a16:creationId xmlns:a16="http://schemas.microsoft.com/office/drawing/2014/main" id="{0D6A0CDB-2C5A-664E-E9F2-49B6FC21566A}"/>
                    </a:ext>
                  </a:extLst>
                </p14:cNvPr>
                <p14:cNvContentPartPr/>
                <p14:nvPr/>
              </p14:nvContentPartPr>
              <p14:xfrm>
                <a:off x="6667235" y="5362948"/>
                <a:ext cx="85680" cy="109080"/>
              </p14:xfrm>
            </p:contentPart>
          </mc:Choice>
          <mc:Fallback>
            <p:pic>
              <p:nvPicPr>
                <p:cNvPr id="212112" name="Freihand 212111">
                  <a:extLst>
                    <a:ext uri="{FF2B5EF4-FFF2-40B4-BE49-F238E27FC236}">
                      <a16:creationId xmlns:a16="http://schemas.microsoft.com/office/drawing/2014/main" id="{0D6A0CDB-2C5A-664E-E9F2-49B6FC21566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58235" y="5353948"/>
                  <a:ext cx="103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2114" name="Freihand 212113">
                  <a:extLst>
                    <a:ext uri="{FF2B5EF4-FFF2-40B4-BE49-F238E27FC236}">
                      <a16:creationId xmlns:a16="http://schemas.microsoft.com/office/drawing/2014/main" id="{A92AD1F3-2B93-74B7-DF16-5E611CCCCAAF}"/>
                    </a:ext>
                  </a:extLst>
                </p14:cNvPr>
                <p14:cNvContentPartPr/>
                <p14:nvPr/>
              </p14:nvContentPartPr>
              <p14:xfrm>
                <a:off x="6795395" y="5329828"/>
                <a:ext cx="84240" cy="108720"/>
              </p14:xfrm>
            </p:contentPart>
          </mc:Choice>
          <mc:Fallback>
            <p:pic>
              <p:nvPicPr>
                <p:cNvPr id="212114" name="Freihand 212113">
                  <a:extLst>
                    <a:ext uri="{FF2B5EF4-FFF2-40B4-BE49-F238E27FC236}">
                      <a16:creationId xmlns:a16="http://schemas.microsoft.com/office/drawing/2014/main" id="{A92AD1F3-2B93-74B7-DF16-5E611CCCCAA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786755" y="5320828"/>
                  <a:ext cx="101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2115" name="Freihand 212114">
                  <a:extLst>
                    <a:ext uri="{FF2B5EF4-FFF2-40B4-BE49-F238E27FC236}">
                      <a16:creationId xmlns:a16="http://schemas.microsoft.com/office/drawing/2014/main" id="{0B02F898-02FB-608B-ECB2-AE89185FA4FA}"/>
                    </a:ext>
                  </a:extLst>
                </p14:cNvPr>
                <p14:cNvContentPartPr/>
                <p14:nvPr/>
              </p14:nvContentPartPr>
              <p14:xfrm>
                <a:off x="6884315" y="5173228"/>
                <a:ext cx="236160" cy="270720"/>
              </p14:xfrm>
            </p:contentPart>
          </mc:Choice>
          <mc:Fallback>
            <p:pic>
              <p:nvPicPr>
                <p:cNvPr id="212115" name="Freihand 212114">
                  <a:extLst>
                    <a:ext uri="{FF2B5EF4-FFF2-40B4-BE49-F238E27FC236}">
                      <a16:creationId xmlns:a16="http://schemas.microsoft.com/office/drawing/2014/main" id="{0B02F898-02FB-608B-ECB2-AE89185FA4F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875675" y="5164588"/>
                  <a:ext cx="253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2117" name="Freihand 212116">
                  <a:extLst>
                    <a:ext uri="{FF2B5EF4-FFF2-40B4-BE49-F238E27FC236}">
                      <a16:creationId xmlns:a16="http://schemas.microsoft.com/office/drawing/2014/main" id="{3AC9D077-80EB-F687-3D76-DD9C67AE493B}"/>
                    </a:ext>
                  </a:extLst>
                </p14:cNvPr>
                <p14:cNvContentPartPr/>
                <p14:nvPr/>
              </p14:nvContentPartPr>
              <p14:xfrm>
                <a:off x="7160435" y="5098348"/>
                <a:ext cx="246960" cy="167400"/>
              </p14:xfrm>
            </p:contentPart>
          </mc:Choice>
          <mc:Fallback>
            <p:pic>
              <p:nvPicPr>
                <p:cNvPr id="212117" name="Freihand 212116">
                  <a:extLst>
                    <a:ext uri="{FF2B5EF4-FFF2-40B4-BE49-F238E27FC236}">
                      <a16:creationId xmlns:a16="http://schemas.microsoft.com/office/drawing/2014/main" id="{3AC9D077-80EB-F687-3D76-DD9C67AE493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51435" y="5089348"/>
                  <a:ext cx="264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2118" name="Freihand 212117">
                  <a:extLst>
                    <a:ext uri="{FF2B5EF4-FFF2-40B4-BE49-F238E27FC236}">
                      <a16:creationId xmlns:a16="http://schemas.microsoft.com/office/drawing/2014/main" id="{1127A9A5-2F07-0373-ACB9-A4BC5044C7BD}"/>
                    </a:ext>
                  </a:extLst>
                </p14:cNvPr>
                <p14:cNvContentPartPr/>
                <p14:nvPr/>
              </p14:nvContentPartPr>
              <p14:xfrm>
                <a:off x="7374635" y="5053708"/>
                <a:ext cx="32400" cy="34560"/>
              </p14:xfrm>
            </p:contentPart>
          </mc:Choice>
          <mc:Fallback>
            <p:pic>
              <p:nvPicPr>
                <p:cNvPr id="212118" name="Freihand 212117">
                  <a:extLst>
                    <a:ext uri="{FF2B5EF4-FFF2-40B4-BE49-F238E27FC236}">
                      <a16:creationId xmlns:a16="http://schemas.microsoft.com/office/drawing/2014/main" id="{1127A9A5-2F07-0373-ACB9-A4BC5044C7B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65995" y="5044708"/>
                  <a:ext cx="50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2119" name="Freihand 212118">
                  <a:extLst>
                    <a:ext uri="{FF2B5EF4-FFF2-40B4-BE49-F238E27FC236}">
                      <a16:creationId xmlns:a16="http://schemas.microsoft.com/office/drawing/2014/main" id="{210BD82F-4D5C-F8C8-087F-9B24B6A07C35}"/>
                    </a:ext>
                  </a:extLst>
                </p14:cNvPr>
                <p14:cNvContentPartPr/>
                <p14:nvPr/>
              </p14:nvContentPartPr>
              <p14:xfrm>
                <a:off x="7448435" y="5092228"/>
                <a:ext cx="135000" cy="67320"/>
              </p14:xfrm>
            </p:contentPart>
          </mc:Choice>
          <mc:Fallback>
            <p:pic>
              <p:nvPicPr>
                <p:cNvPr id="212119" name="Freihand 212118">
                  <a:extLst>
                    <a:ext uri="{FF2B5EF4-FFF2-40B4-BE49-F238E27FC236}">
                      <a16:creationId xmlns:a16="http://schemas.microsoft.com/office/drawing/2014/main" id="{210BD82F-4D5C-F8C8-087F-9B24B6A07C3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439435" y="5083588"/>
                  <a:ext cx="152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2121" name="Freihand 212120">
                  <a:extLst>
                    <a:ext uri="{FF2B5EF4-FFF2-40B4-BE49-F238E27FC236}">
                      <a16:creationId xmlns:a16="http://schemas.microsoft.com/office/drawing/2014/main" id="{EB780AE5-794A-4383-FA53-5CF70EDCC003}"/>
                    </a:ext>
                  </a:extLst>
                </p14:cNvPr>
                <p14:cNvContentPartPr/>
                <p14:nvPr/>
              </p14:nvContentPartPr>
              <p14:xfrm>
                <a:off x="7747595" y="4887748"/>
                <a:ext cx="246600" cy="185760"/>
              </p14:xfrm>
            </p:contentPart>
          </mc:Choice>
          <mc:Fallback>
            <p:pic>
              <p:nvPicPr>
                <p:cNvPr id="212121" name="Freihand 212120">
                  <a:extLst>
                    <a:ext uri="{FF2B5EF4-FFF2-40B4-BE49-F238E27FC236}">
                      <a16:creationId xmlns:a16="http://schemas.microsoft.com/office/drawing/2014/main" id="{EB780AE5-794A-4383-FA53-5CF70EDCC00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738595" y="4879108"/>
                  <a:ext cx="264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12122" name="Freihand 212121">
                  <a:extLst>
                    <a:ext uri="{FF2B5EF4-FFF2-40B4-BE49-F238E27FC236}">
                      <a16:creationId xmlns:a16="http://schemas.microsoft.com/office/drawing/2014/main" id="{DA263E20-5591-8677-540D-37B58DE481DE}"/>
                    </a:ext>
                  </a:extLst>
                </p14:cNvPr>
                <p14:cNvContentPartPr/>
                <p14:nvPr/>
              </p14:nvContentPartPr>
              <p14:xfrm>
                <a:off x="8117675" y="4676068"/>
                <a:ext cx="186480" cy="211320"/>
              </p14:xfrm>
            </p:contentPart>
          </mc:Choice>
          <mc:Fallback>
            <p:pic>
              <p:nvPicPr>
                <p:cNvPr id="212122" name="Freihand 212121">
                  <a:extLst>
                    <a:ext uri="{FF2B5EF4-FFF2-40B4-BE49-F238E27FC236}">
                      <a16:creationId xmlns:a16="http://schemas.microsoft.com/office/drawing/2014/main" id="{DA263E20-5591-8677-540D-37B58DE481D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08675" y="4667068"/>
                  <a:ext cx="204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12123" name="Freihand 212122">
                  <a:extLst>
                    <a:ext uri="{FF2B5EF4-FFF2-40B4-BE49-F238E27FC236}">
                      <a16:creationId xmlns:a16="http://schemas.microsoft.com/office/drawing/2014/main" id="{956762AC-9E7D-D0A2-0375-950978061C77}"/>
                    </a:ext>
                  </a:extLst>
                </p14:cNvPr>
                <p14:cNvContentPartPr/>
                <p14:nvPr/>
              </p14:nvContentPartPr>
              <p14:xfrm>
                <a:off x="8329715" y="4507588"/>
                <a:ext cx="195480" cy="236880"/>
              </p14:xfrm>
            </p:contentPart>
          </mc:Choice>
          <mc:Fallback>
            <p:pic>
              <p:nvPicPr>
                <p:cNvPr id="212123" name="Freihand 212122">
                  <a:extLst>
                    <a:ext uri="{FF2B5EF4-FFF2-40B4-BE49-F238E27FC236}">
                      <a16:creationId xmlns:a16="http://schemas.microsoft.com/office/drawing/2014/main" id="{956762AC-9E7D-D0A2-0375-950978061C7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320715" y="4498588"/>
                  <a:ext cx="213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12125" name="Freihand 212124">
                  <a:extLst>
                    <a:ext uri="{FF2B5EF4-FFF2-40B4-BE49-F238E27FC236}">
                      <a16:creationId xmlns:a16="http://schemas.microsoft.com/office/drawing/2014/main" id="{C146A8D8-FAC4-C535-2EE9-D29B2F1BF457}"/>
                    </a:ext>
                  </a:extLst>
                </p14:cNvPr>
                <p14:cNvContentPartPr/>
                <p14:nvPr/>
              </p14:nvContentPartPr>
              <p14:xfrm>
                <a:off x="5235875" y="6200308"/>
                <a:ext cx="113760" cy="168840"/>
              </p14:xfrm>
            </p:contentPart>
          </mc:Choice>
          <mc:Fallback>
            <p:pic>
              <p:nvPicPr>
                <p:cNvPr id="212125" name="Freihand 212124">
                  <a:extLst>
                    <a:ext uri="{FF2B5EF4-FFF2-40B4-BE49-F238E27FC236}">
                      <a16:creationId xmlns:a16="http://schemas.microsoft.com/office/drawing/2014/main" id="{C146A8D8-FAC4-C535-2EE9-D29B2F1BF45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226875" y="6191308"/>
                  <a:ext cx="131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12126" name="Freihand 212125">
                  <a:extLst>
                    <a:ext uri="{FF2B5EF4-FFF2-40B4-BE49-F238E27FC236}">
                      <a16:creationId xmlns:a16="http://schemas.microsoft.com/office/drawing/2014/main" id="{ABAC56FB-C1C9-AFFC-FE00-78651AF0640D}"/>
                    </a:ext>
                  </a:extLst>
                </p14:cNvPr>
                <p14:cNvContentPartPr/>
                <p14:nvPr/>
              </p14:nvContentPartPr>
              <p14:xfrm>
                <a:off x="5344235" y="6151348"/>
                <a:ext cx="174600" cy="92880"/>
              </p14:xfrm>
            </p:contentPart>
          </mc:Choice>
          <mc:Fallback>
            <p:pic>
              <p:nvPicPr>
                <p:cNvPr id="212126" name="Freihand 212125">
                  <a:extLst>
                    <a:ext uri="{FF2B5EF4-FFF2-40B4-BE49-F238E27FC236}">
                      <a16:creationId xmlns:a16="http://schemas.microsoft.com/office/drawing/2014/main" id="{ABAC56FB-C1C9-AFFC-FE00-78651AF0640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335235" y="6142348"/>
                  <a:ext cx="192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2127" name="Freihand 212126">
                  <a:extLst>
                    <a:ext uri="{FF2B5EF4-FFF2-40B4-BE49-F238E27FC236}">
                      <a16:creationId xmlns:a16="http://schemas.microsoft.com/office/drawing/2014/main" id="{30B77C8C-649A-8219-F714-812952B7DC6F}"/>
                    </a:ext>
                  </a:extLst>
                </p14:cNvPr>
                <p14:cNvContentPartPr/>
                <p14:nvPr/>
              </p14:nvContentPartPr>
              <p14:xfrm>
                <a:off x="5560235" y="6000148"/>
                <a:ext cx="81360" cy="200880"/>
              </p14:xfrm>
            </p:contentPart>
          </mc:Choice>
          <mc:Fallback>
            <p:pic>
              <p:nvPicPr>
                <p:cNvPr id="212127" name="Freihand 212126">
                  <a:extLst>
                    <a:ext uri="{FF2B5EF4-FFF2-40B4-BE49-F238E27FC236}">
                      <a16:creationId xmlns:a16="http://schemas.microsoft.com/office/drawing/2014/main" id="{30B77C8C-649A-8219-F714-812952B7DC6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551235" y="5991508"/>
                  <a:ext cx="99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2128" name="Freihand 212127">
                  <a:extLst>
                    <a:ext uri="{FF2B5EF4-FFF2-40B4-BE49-F238E27FC236}">
                      <a16:creationId xmlns:a16="http://schemas.microsoft.com/office/drawing/2014/main" id="{7C2F93EA-5251-BE86-2DF7-A606B15CBB49}"/>
                    </a:ext>
                  </a:extLst>
                </p14:cNvPr>
                <p14:cNvContentPartPr/>
                <p14:nvPr/>
              </p14:nvContentPartPr>
              <p14:xfrm>
                <a:off x="5625035" y="5914468"/>
                <a:ext cx="204840" cy="225720"/>
              </p14:xfrm>
            </p:contentPart>
          </mc:Choice>
          <mc:Fallback>
            <p:pic>
              <p:nvPicPr>
                <p:cNvPr id="212128" name="Freihand 212127">
                  <a:extLst>
                    <a:ext uri="{FF2B5EF4-FFF2-40B4-BE49-F238E27FC236}">
                      <a16:creationId xmlns:a16="http://schemas.microsoft.com/office/drawing/2014/main" id="{7C2F93EA-5251-BE86-2DF7-A606B15CBB4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616395" y="5905828"/>
                  <a:ext cx="222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2129" name="Freihand 212128">
                  <a:extLst>
                    <a:ext uri="{FF2B5EF4-FFF2-40B4-BE49-F238E27FC236}">
                      <a16:creationId xmlns:a16="http://schemas.microsoft.com/office/drawing/2014/main" id="{9B56BD55-B27C-F7CE-4074-C05129105193}"/>
                    </a:ext>
                  </a:extLst>
                </p14:cNvPr>
                <p14:cNvContentPartPr/>
                <p14:nvPr/>
              </p14:nvContentPartPr>
              <p14:xfrm>
                <a:off x="5999435" y="5802508"/>
                <a:ext cx="411840" cy="183240"/>
              </p14:xfrm>
            </p:contentPart>
          </mc:Choice>
          <mc:Fallback>
            <p:pic>
              <p:nvPicPr>
                <p:cNvPr id="212129" name="Freihand 212128">
                  <a:extLst>
                    <a:ext uri="{FF2B5EF4-FFF2-40B4-BE49-F238E27FC236}">
                      <a16:creationId xmlns:a16="http://schemas.microsoft.com/office/drawing/2014/main" id="{9B56BD55-B27C-F7CE-4074-C0512910519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990435" y="5793868"/>
                  <a:ext cx="429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12131" name="Freihand 212130">
                  <a:extLst>
                    <a:ext uri="{FF2B5EF4-FFF2-40B4-BE49-F238E27FC236}">
                      <a16:creationId xmlns:a16="http://schemas.microsoft.com/office/drawing/2014/main" id="{77C13796-A96C-4D00-F72E-445D730A4406}"/>
                    </a:ext>
                  </a:extLst>
                </p14:cNvPr>
                <p14:cNvContentPartPr/>
                <p14:nvPr/>
              </p14:nvContentPartPr>
              <p14:xfrm>
                <a:off x="6379955" y="5778748"/>
                <a:ext cx="130320" cy="85680"/>
              </p14:xfrm>
            </p:contentPart>
          </mc:Choice>
          <mc:Fallback>
            <p:pic>
              <p:nvPicPr>
                <p:cNvPr id="212131" name="Freihand 212130">
                  <a:extLst>
                    <a:ext uri="{FF2B5EF4-FFF2-40B4-BE49-F238E27FC236}">
                      <a16:creationId xmlns:a16="http://schemas.microsoft.com/office/drawing/2014/main" id="{77C13796-A96C-4D00-F72E-445D730A440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371315" y="5770108"/>
                  <a:ext cx="147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12132" name="Freihand 212131">
                  <a:extLst>
                    <a:ext uri="{FF2B5EF4-FFF2-40B4-BE49-F238E27FC236}">
                      <a16:creationId xmlns:a16="http://schemas.microsoft.com/office/drawing/2014/main" id="{49803234-8511-1499-37A5-790584FB05D3}"/>
                    </a:ext>
                  </a:extLst>
                </p14:cNvPr>
                <p14:cNvContentPartPr/>
                <p14:nvPr/>
              </p14:nvContentPartPr>
              <p14:xfrm>
                <a:off x="6654995" y="5645548"/>
                <a:ext cx="200880" cy="89280"/>
              </p14:xfrm>
            </p:contentPart>
          </mc:Choice>
          <mc:Fallback>
            <p:pic>
              <p:nvPicPr>
                <p:cNvPr id="212132" name="Freihand 212131">
                  <a:extLst>
                    <a:ext uri="{FF2B5EF4-FFF2-40B4-BE49-F238E27FC236}">
                      <a16:creationId xmlns:a16="http://schemas.microsoft.com/office/drawing/2014/main" id="{49803234-8511-1499-37A5-790584FB05D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46355" y="5636548"/>
                  <a:ext cx="218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12133" name="Freihand 212132">
                  <a:extLst>
                    <a:ext uri="{FF2B5EF4-FFF2-40B4-BE49-F238E27FC236}">
                      <a16:creationId xmlns:a16="http://schemas.microsoft.com/office/drawing/2014/main" id="{4716FC57-7E84-11C7-A207-B180EC55EB0C}"/>
                    </a:ext>
                  </a:extLst>
                </p14:cNvPr>
                <p14:cNvContentPartPr/>
                <p14:nvPr/>
              </p14:nvContentPartPr>
              <p14:xfrm>
                <a:off x="6831395" y="5431708"/>
                <a:ext cx="426240" cy="237960"/>
              </p14:xfrm>
            </p:contentPart>
          </mc:Choice>
          <mc:Fallback>
            <p:pic>
              <p:nvPicPr>
                <p:cNvPr id="212133" name="Freihand 212132">
                  <a:extLst>
                    <a:ext uri="{FF2B5EF4-FFF2-40B4-BE49-F238E27FC236}">
                      <a16:creationId xmlns:a16="http://schemas.microsoft.com/office/drawing/2014/main" id="{4716FC57-7E84-11C7-A207-B180EC55EB0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822755" y="5423068"/>
                  <a:ext cx="443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12134" name="Freihand 212133">
                  <a:extLst>
                    <a:ext uri="{FF2B5EF4-FFF2-40B4-BE49-F238E27FC236}">
                      <a16:creationId xmlns:a16="http://schemas.microsoft.com/office/drawing/2014/main" id="{66415F37-BEEC-0206-325D-E0C85095AC00}"/>
                    </a:ext>
                  </a:extLst>
                </p14:cNvPr>
                <p14:cNvContentPartPr/>
                <p14:nvPr/>
              </p14:nvContentPartPr>
              <p14:xfrm>
                <a:off x="7236755" y="5337748"/>
                <a:ext cx="80640" cy="155880"/>
              </p14:xfrm>
            </p:contentPart>
          </mc:Choice>
          <mc:Fallback>
            <p:pic>
              <p:nvPicPr>
                <p:cNvPr id="212134" name="Freihand 212133">
                  <a:extLst>
                    <a:ext uri="{FF2B5EF4-FFF2-40B4-BE49-F238E27FC236}">
                      <a16:creationId xmlns:a16="http://schemas.microsoft.com/office/drawing/2014/main" id="{66415F37-BEEC-0206-325D-E0C85095AC0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28115" y="5329108"/>
                  <a:ext cx="98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12135" name="Freihand 212134">
                  <a:extLst>
                    <a:ext uri="{FF2B5EF4-FFF2-40B4-BE49-F238E27FC236}">
                      <a16:creationId xmlns:a16="http://schemas.microsoft.com/office/drawing/2014/main" id="{8F60B71B-5EF8-A098-6E9E-C3909981F65D}"/>
                    </a:ext>
                  </a:extLst>
                </p14:cNvPr>
                <p14:cNvContentPartPr/>
                <p14:nvPr/>
              </p14:nvContentPartPr>
              <p14:xfrm>
                <a:off x="7400555" y="5288428"/>
                <a:ext cx="222840" cy="147600"/>
              </p14:xfrm>
            </p:contentPart>
          </mc:Choice>
          <mc:Fallback>
            <p:pic>
              <p:nvPicPr>
                <p:cNvPr id="212135" name="Freihand 212134">
                  <a:extLst>
                    <a:ext uri="{FF2B5EF4-FFF2-40B4-BE49-F238E27FC236}">
                      <a16:creationId xmlns:a16="http://schemas.microsoft.com/office/drawing/2014/main" id="{8F60B71B-5EF8-A098-6E9E-C3909981F65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391915" y="5279428"/>
                  <a:ext cx="240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12136" name="Freihand 212135">
                  <a:extLst>
                    <a:ext uri="{FF2B5EF4-FFF2-40B4-BE49-F238E27FC236}">
                      <a16:creationId xmlns:a16="http://schemas.microsoft.com/office/drawing/2014/main" id="{248C13E7-0CCD-21CB-B74C-D6004AD2ED2E}"/>
                    </a:ext>
                  </a:extLst>
                </p14:cNvPr>
                <p14:cNvContentPartPr/>
                <p14:nvPr/>
              </p14:nvContentPartPr>
              <p14:xfrm>
                <a:off x="7613315" y="5166748"/>
                <a:ext cx="91800" cy="147600"/>
              </p14:xfrm>
            </p:contentPart>
          </mc:Choice>
          <mc:Fallback>
            <p:pic>
              <p:nvPicPr>
                <p:cNvPr id="212136" name="Freihand 212135">
                  <a:extLst>
                    <a:ext uri="{FF2B5EF4-FFF2-40B4-BE49-F238E27FC236}">
                      <a16:creationId xmlns:a16="http://schemas.microsoft.com/office/drawing/2014/main" id="{248C13E7-0CCD-21CB-B74C-D6004AD2ED2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604675" y="5157748"/>
                  <a:ext cx="109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12137" name="Freihand 212136">
                  <a:extLst>
                    <a:ext uri="{FF2B5EF4-FFF2-40B4-BE49-F238E27FC236}">
                      <a16:creationId xmlns:a16="http://schemas.microsoft.com/office/drawing/2014/main" id="{770412DD-A3EF-68EC-4136-FAFDEEB8E78E}"/>
                    </a:ext>
                  </a:extLst>
                </p14:cNvPr>
                <p14:cNvContentPartPr/>
                <p14:nvPr/>
              </p14:nvContentPartPr>
              <p14:xfrm>
                <a:off x="7746875" y="5158108"/>
                <a:ext cx="59400" cy="92160"/>
              </p14:xfrm>
            </p:contentPart>
          </mc:Choice>
          <mc:Fallback>
            <p:pic>
              <p:nvPicPr>
                <p:cNvPr id="212137" name="Freihand 212136">
                  <a:extLst>
                    <a:ext uri="{FF2B5EF4-FFF2-40B4-BE49-F238E27FC236}">
                      <a16:creationId xmlns:a16="http://schemas.microsoft.com/office/drawing/2014/main" id="{770412DD-A3EF-68EC-4136-FAFDEEB8E78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737875" y="5149468"/>
                  <a:ext cx="77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12138" name="Freihand 212137">
                  <a:extLst>
                    <a:ext uri="{FF2B5EF4-FFF2-40B4-BE49-F238E27FC236}">
                      <a16:creationId xmlns:a16="http://schemas.microsoft.com/office/drawing/2014/main" id="{7AAC3E91-11B9-7F57-C820-BF14E306D3EF}"/>
                    </a:ext>
                  </a:extLst>
                </p14:cNvPr>
                <p14:cNvContentPartPr/>
                <p14:nvPr/>
              </p14:nvContentPartPr>
              <p14:xfrm>
                <a:off x="7836155" y="5099788"/>
                <a:ext cx="75960" cy="128160"/>
              </p14:xfrm>
            </p:contentPart>
          </mc:Choice>
          <mc:Fallback>
            <p:pic>
              <p:nvPicPr>
                <p:cNvPr id="212138" name="Freihand 212137">
                  <a:extLst>
                    <a:ext uri="{FF2B5EF4-FFF2-40B4-BE49-F238E27FC236}">
                      <a16:creationId xmlns:a16="http://schemas.microsoft.com/office/drawing/2014/main" id="{7AAC3E91-11B9-7F57-C820-BF14E306D3E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27515" y="5091148"/>
                  <a:ext cx="93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12140" name="Freihand 212139">
                  <a:extLst>
                    <a:ext uri="{FF2B5EF4-FFF2-40B4-BE49-F238E27FC236}">
                      <a16:creationId xmlns:a16="http://schemas.microsoft.com/office/drawing/2014/main" id="{5E8E5A7D-93E1-39A1-F697-271C62CBDB61}"/>
                    </a:ext>
                  </a:extLst>
                </p14:cNvPr>
                <p14:cNvContentPartPr/>
                <p14:nvPr/>
              </p14:nvContentPartPr>
              <p14:xfrm>
                <a:off x="8056115" y="4976308"/>
                <a:ext cx="76320" cy="216000"/>
              </p14:xfrm>
            </p:contentPart>
          </mc:Choice>
          <mc:Fallback>
            <p:pic>
              <p:nvPicPr>
                <p:cNvPr id="212140" name="Freihand 212139">
                  <a:extLst>
                    <a:ext uri="{FF2B5EF4-FFF2-40B4-BE49-F238E27FC236}">
                      <a16:creationId xmlns:a16="http://schemas.microsoft.com/office/drawing/2014/main" id="{5E8E5A7D-93E1-39A1-F697-271C62CBDB6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047115" y="4967308"/>
                  <a:ext cx="93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12141" name="Freihand 212140">
                  <a:extLst>
                    <a:ext uri="{FF2B5EF4-FFF2-40B4-BE49-F238E27FC236}">
                      <a16:creationId xmlns:a16="http://schemas.microsoft.com/office/drawing/2014/main" id="{7BD33AAD-6FAD-EAAB-4A95-928F3572F3C6}"/>
                    </a:ext>
                  </a:extLst>
                </p14:cNvPr>
                <p14:cNvContentPartPr/>
                <p14:nvPr/>
              </p14:nvContentPartPr>
              <p14:xfrm>
                <a:off x="8146115" y="4964788"/>
                <a:ext cx="133560" cy="112680"/>
              </p14:xfrm>
            </p:contentPart>
          </mc:Choice>
          <mc:Fallback>
            <p:pic>
              <p:nvPicPr>
                <p:cNvPr id="212141" name="Freihand 212140">
                  <a:extLst>
                    <a:ext uri="{FF2B5EF4-FFF2-40B4-BE49-F238E27FC236}">
                      <a16:creationId xmlns:a16="http://schemas.microsoft.com/office/drawing/2014/main" id="{7BD33AAD-6FAD-EAAB-4A95-928F3572F3C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137115" y="4956148"/>
                  <a:ext cx="151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12142" name="Freihand 212141">
                  <a:extLst>
                    <a:ext uri="{FF2B5EF4-FFF2-40B4-BE49-F238E27FC236}">
                      <a16:creationId xmlns:a16="http://schemas.microsoft.com/office/drawing/2014/main" id="{C0295777-2FA0-E41A-6CE7-7A54AFBCE294}"/>
                    </a:ext>
                  </a:extLst>
                </p14:cNvPr>
                <p14:cNvContentPartPr/>
                <p14:nvPr/>
              </p14:nvContentPartPr>
              <p14:xfrm>
                <a:off x="8299835" y="4845988"/>
                <a:ext cx="90000" cy="138240"/>
              </p14:xfrm>
            </p:contentPart>
          </mc:Choice>
          <mc:Fallback>
            <p:pic>
              <p:nvPicPr>
                <p:cNvPr id="212142" name="Freihand 212141">
                  <a:extLst>
                    <a:ext uri="{FF2B5EF4-FFF2-40B4-BE49-F238E27FC236}">
                      <a16:creationId xmlns:a16="http://schemas.microsoft.com/office/drawing/2014/main" id="{C0295777-2FA0-E41A-6CE7-7A54AFBCE29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291195" y="4837348"/>
                  <a:ext cx="107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12144" name="Freihand 212143">
                  <a:extLst>
                    <a:ext uri="{FF2B5EF4-FFF2-40B4-BE49-F238E27FC236}">
                      <a16:creationId xmlns:a16="http://schemas.microsoft.com/office/drawing/2014/main" id="{EEF0703D-E199-2097-EF39-B779A846A928}"/>
                    </a:ext>
                  </a:extLst>
                </p14:cNvPr>
                <p14:cNvContentPartPr/>
                <p14:nvPr/>
              </p14:nvContentPartPr>
              <p14:xfrm>
                <a:off x="5346395" y="6426748"/>
                <a:ext cx="178560" cy="110520"/>
              </p14:xfrm>
            </p:contentPart>
          </mc:Choice>
          <mc:Fallback>
            <p:pic>
              <p:nvPicPr>
                <p:cNvPr id="212144" name="Freihand 212143">
                  <a:extLst>
                    <a:ext uri="{FF2B5EF4-FFF2-40B4-BE49-F238E27FC236}">
                      <a16:creationId xmlns:a16="http://schemas.microsoft.com/office/drawing/2014/main" id="{EEF0703D-E199-2097-EF39-B779A846A92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37755" y="6418108"/>
                  <a:ext cx="196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12145" name="Freihand 212144">
                  <a:extLst>
                    <a:ext uri="{FF2B5EF4-FFF2-40B4-BE49-F238E27FC236}">
                      <a16:creationId xmlns:a16="http://schemas.microsoft.com/office/drawing/2014/main" id="{57AE899B-0C03-7A5D-F706-6A2E3D96A39A}"/>
                    </a:ext>
                  </a:extLst>
                </p14:cNvPr>
                <p14:cNvContentPartPr/>
                <p14:nvPr/>
              </p14:nvContentPartPr>
              <p14:xfrm>
                <a:off x="5372675" y="6485068"/>
                <a:ext cx="182880" cy="102960"/>
              </p14:xfrm>
            </p:contentPart>
          </mc:Choice>
          <mc:Fallback>
            <p:pic>
              <p:nvPicPr>
                <p:cNvPr id="212145" name="Freihand 212144">
                  <a:extLst>
                    <a:ext uri="{FF2B5EF4-FFF2-40B4-BE49-F238E27FC236}">
                      <a16:creationId xmlns:a16="http://schemas.microsoft.com/office/drawing/2014/main" id="{57AE899B-0C03-7A5D-F706-6A2E3D96A39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364035" y="6476428"/>
                  <a:ext cx="200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12146" name="Freihand 212145">
                  <a:extLst>
                    <a:ext uri="{FF2B5EF4-FFF2-40B4-BE49-F238E27FC236}">
                      <a16:creationId xmlns:a16="http://schemas.microsoft.com/office/drawing/2014/main" id="{41442140-63C4-7A77-0BBC-5E46D7518469}"/>
                    </a:ext>
                  </a:extLst>
                </p14:cNvPr>
                <p14:cNvContentPartPr/>
                <p14:nvPr/>
              </p14:nvContentPartPr>
              <p14:xfrm>
                <a:off x="5541515" y="6383188"/>
                <a:ext cx="90000" cy="169200"/>
              </p14:xfrm>
            </p:contentPart>
          </mc:Choice>
          <mc:Fallback>
            <p:pic>
              <p:nvPicPr>
                <p:cNvPr id="212146" name="Freihand 212145">
                  <a:extLst>
                    <a:ext uri="{FF2B5EF4-FFF2-40B4-BE49-F238E27FC236}">
                      <a16:creationId xmlns:a16="http://schemas.microsoft.com/office/drawing/2014/main" id="{41442140-63C4-7A77-0BBC-5E46D751846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532515" y="6374188"/>
                  <a:ext cx="107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12155" name="Freihand 212154">
                  <a:extLst>
                    <a:ext uri="{FF2B5EF4-FFF2-40B4-BE49-F238E27FC236}">
                      <a16:creationId xmlns:a16="http://schemas.microsoft.com/office/drawing/2014/main" id="{5C3DE37C-1155-901B-083D-071521F3F6A0}"/>
                    </a:ext>
                  </a:extLst>
                </p14:cNvPr>
                <p14:cNvContentPartPr/>
                <p14:nvPr/>
              </p14:nvContentPartPr>
              <p14:xfrm>
                <a:off x="5739875" y="6270148"/>
                <a:ext cx="81720" cy="121680"/>
              </p14:xfrm>
            </p:contentPart>
          </mc:Choice>
          <mc:Fallback>
            <p:pic>
              <p:nvPicPr>
                <p:cNvPr id="212155" name="Freihand 212154">
                  <a:extLst>
                    <a:ext uri="{FF2B5EF4-FFF2-40B4-BE49-F238E27FC236}">
                      <a16:creationId xmlns:a16="http://schemas.microsoft.com/office/drawing/2014/main" id="{5C3DE37C-1155-901B-083D-071521F3F6A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730875" y="6261148"/>
                  <a:ext cx="99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12156" name="Freihand 212155">
                  <a:extLst>
                    <a:ext uri="{FF2B5EF4-FFF2-40B4-BE49-F238E27FC236}">
                      <a16:creationId xmlns:a16="http://schemas.microsoft.com/office/drawing/2014/main" id="{289C7043-0950-67A5-2E47-91E61F7205D8}"/>
                    </a:ext>
                  </a:extLst>
                </p14:cNvPr>
                <p14:cNvContentPartPr/>
                <p14:nvPr/>
              </p14:nvContentPartPr>
              <p14:xfrm>
                <a:off x="5739875" y="6230188"/>
                <a:ext cx="97920" cy="69120"/>
              </p14:xfrm>
            </p:contentPart>
          </mc:Choice>
          <mc:Fallback>
            <p:pic>
              <p:nvPicPr>
                <p:cNvPr id="212156" name="Freihand 212155">
                  <a:extLst>
                    <a:ext uri="{FF2B5EF4-FFF2-40B4-BE49-F238E27FC236}">
                      <a16:creationId xmlns:a16="http://schemas.microsoft.com/office/drawing/2014/main" id="{289C7043-0950-67A5-2E47-91E61F7205D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30875" y="6221188"/>
                  <a:ext cx="115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12157" name="Freihand 212156">
                  <a:extLst>
                    <a:ext uri="{FF2B5EF4-FFF2-40B4-BE49-F238E27FC236}">
                      <a16:creationId xmlns:a16="http://schemas.microsoft.com/office/drawing/2014/main" id="{2E068ED8-FE34-7095-CC6C-146201BB11A5}"/>
                    </a:ext>
                  </a:extLst>
                </p14:cNvPr>
                <p14:cNvContentPartPr/>
                <p14:nvPr/>
              </p14:nvContentPartPr>
              <p14:xfrm>
                <a:off x="5790635" y="6219028"/>
                <a:ext cx="196920" cy="161280"/>
              </p14:xfrm>
            </p:contentPart>
          </mc:Choice>
          <mc:Fallback>
            <p:pic>
              <p:nvPicPr>
                <p:cNvPr id="212157" name="Freihand 212156">
                  <a:extLst>
                    <a:ext uri="{FF2B5EF4-FFF2-40B4-BE49-F238E27FC236}">
                      <a16:creationId xmlns:a16="http://schemas.microsoft.com/office/drawing/2014/main" id="{2E068ED8-FE34-7095-CC6C-146201BB11A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781635" y="6210388"/>
                  <a:ext cx="214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12158" name="Freihand 212157">
                  <a:extLst>
                    <a:ext uri="{FF2B5EF4-FFF2-40B4-BE49-F238E27FC236}">
                      <a16:creationId xmlns:a16="http://schemas.microsoft.com/office/drawing/2014/main" id="{9100C3F3-542D-04D9-CED8-784E9D15B5E6}"/>
                    </a:ext>
                  </a:extLst>
                </p14:cNvPr>
                <p14:cNvContentPartPr/>
                <p14:nvPr/>
              </p14:nvContentPartPr>
              <p14:xfrm>
                <a:off x="5928875" y="6235228"/>
                <a:ext cx="97920" cy="51120"/>
              </p14:xfrm>
            </p:contentPart>
          </mc:Choice>
          <mc:Fallback>
            <p:pic>
              <p:nvPicPr>
                <p:cNvPr id="212158" name="Freihand 212157">
                  <a:extLst>
                    <a:ext uri="{FF2B5EF4-FFF2-40B4-BE49-F238E27FC236}">
                      <a16:creationId xmlns:a16="http://schemas.microsoft.com/office/drawing/2014/main" id="{9100C3F3-542D-04D9-CED8-784E9D15B5E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919875" y="6226228"/>
                  <a:ext cx="115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12159" name="Freihand 212158">
                  <a:extLst>
                    <a:ext uri="{FF2B5EF4-FFF2-40B4-BE49-F238E27FC236}">
                      <a16:creationId xmlns:a16="http://schemas.microsoft.com/office/drawing/2014/main" id="{0C468B6B-C663-63FB-6B45-6DF59711285F}"/>
                    </a:ext>
                  </a:extLst>
                </p14:cNvPr>
                <p14:cNvContentPartPr/>
                <p14:nvPr/>
              </p14:nvContentPartPr>
              <p14:xfrm>
                <a:off x="6077195" y="6177268"/>
                <a:ext cx="46800" cy="175320"/>
              </p14:xfrm>
            </p:contentPart>
          </mc:Choice>
          <mc:Fallback>
            <p:pic>
              <p:nvPicPr>
                <p:cNvPr id="212159" name="Freihand 212158">
                  <a:extLst>
                    <a:ext uri="{FF2B5EF4-FFF2-40B4-BE49-F238E27FC236}">
                      <a16:creationId xmlns:a16="http://schemas.microsoft.com/office/drawing/2014/main" id="{0C468B6B-C663-63FB-6B45-6DF59711285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068195" y="6168268"/>
                  <a:ext cx="64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12160" name="Freihand 212159">
                  <a:extLst>
                    <a:ext uri="{FF2B5EF4-FFF2-40B4-BE49-F238E27FC236}">
                      <a16:creationId xmlns:a16="http://schemas.microsoft.com/office/drawing/2014/main" id="{B2846EFB-F372-E781-8C4E-7F66B95DF03C}"/>
                    </a:ext>
                  </a:extLst>
                </p14:cNvPr>
                <p14:cNvContentPartPr/>
                <p14:nvPr/>
              </p14:nvContentPartPr>
              <p14:xfrm>
                <a:off x="6173315" y="6087988"/>
                <a:ext cx="177120" cy="128880"/>
              </p14:xfrm>
            </p:contentPart>
          </mc:Choice>
          <mc:Fallback>
            <p:pic>
              <p:nvPicPr>
                <p:cNvPr id="212160" name="Freihand 212159">
                  <a:extLst>
                    <a:ext uri="{FF2B5EF4-FFF2-40B4-BE49-F238E27FC236}">
                      <a16:creationId xmlns:a16="http://schemas.microsoft.com/office/drawing/2014/main" id="{B2846EFB-F372-E781-8C4E-7F66B95DF03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164675" y="6078988"/>
                  <a:ext cx="194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12161" name="Freihand 212160">
                  <a:extLst>
                    <a:ext uri="{FF2B5EF4-FFF2-40B4-BE49-F238E27FC236}">
                      <a16:creationId xmlns:a16="http://schemas.microsoft.com/office/drawing/2014/main" id="{F0E5DE8A-265D-649C-0A29-20043128DCA6}"/>
                    </a:ext>
                  </a:extLst>
                </p14:cNvPr>
                <p14:cNvContentPartPr/>
                <p14:nvPr/>
              </p14:nvContentPartPr>
              <p14:xfrm>
                <a:off x="6343235" y="5869468"/>
                <a:ext cx="338760" cy="271080"/>
              </p14:xfrm>
            </p:contentPart>
          </mc:Choice>
          <mc:Fallback>
            <p:pic>
              <p:nvPicPr>
                <p:cNvPr id="212161" name="Freihand 212160">
                  <a:extLst>
                    <a:ext uri="{FF2B5EF4-FFF2-40B4-BE49-F238E27FC236}">
                      <a16:creationId xmlns:a16="http://schemas.microsoft.com/office/drawing/2014/main" id="{F0E5DE8A-265D-649C-0A29-20043128DCA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334595" y="5860828"/>
                  <a:ext cx="356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12162" name="Freihand 212161">
                  <a:extLst>
                    <a:ext uri="{FF2B5EF4-FFF2-40B4-BE49-F238E27FC236}">
                      <a16:creationId xmlns:a16="http://schemas.microsoft.com/office/drawing/2014/main" id="{BB897F99-C612-7140-B808-DCA7B083318E}"/>
                    </a:ext>
                  </a:extLst>
                </p14:cNvPr>
                <p14:cNvContentPartPr/>
                <p14:nvPr/>
              </p14:nvContentPartPr>
              <p14:xfrm>
                <a:off x="6651755" y="5843908"/>
                <a:ext cx="41040" cy="41040"/>
              </p14:xfrm>
            </p:contentPart>
          </mc:Choice>
          <mc:Fallback>
            <p:pic>
              <p:nvPicPr>
                <p:cNvPr id="212162" name="Freihand 212161">
                  <a:extLst>
                    <a:ext uri="{FF2B5EF4-FFF2-40B4-BE49-F238E27FC236}">
                      <a16:creationId xmlns:a16="http://schemas.microsoft.com/office/drawing/2014/main" id="{BB897F99-C612-7140-B808-DCA7B083318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643115" y="5834908"/>
                  <a:ext cx="58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12163" name="Freihand 212162">
                  <a:extLst>
                    <a:ext uri="{FF2B5EF4-FFF2-40B4-BE49-F238E27FC236}">
                      <a16:creationId xmlns:a16="http://schemas.microsoft.com/office/drawing/2014/main" id="{A00987FE-EE88-823C-3F22-D12079587F45}"/>
                    </a:ext>
                  </a:extLst>
                </p14:cNvPr>
                <p14:cNvContentPartPr/>
                <p14:nvPr/>
              </p14:nvContentPartPr>
              <p14:xfrm>
                <a:off x="6707555" y="5878108"/>
                <a:ext cx="144720" cy="65160"/>
              </p14:xfrm>
            </p:contentPart>
          </mc:Choice>
          <mc:Fallback>
            <p:pic>
              <p:nvPicPr>
                <p:cNvPr id="212163" name="Freihand 212162">
                  <a:extLst>
                    <a:ext uri="{FF2B5EF4-FFF2-40B4-BE49-F238E27FC236}">
                      <a16:creationId xmlns:a16="http://schemas.microsoft.com/office/drawing/2014/main" id="{A00987FE-EE88-823C-3F22-D12079587F4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698555" y="5869468"/>
                  <a:ext cx="162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12164" name="Freihand 212163">
                  <a:extLst>
                    <a:ext uri="{FF2B5EF4-FFF2-40B4-BE49-F238E27FC236}">
                      <a16:creationId xmlns:a16="http://schemas.microsoft.com/office/drawing/2014/main" id="{49A41C9F-E026-80DF-C814-77871BF22FF0}"/>
                    </a:ext>
                  </a:extLst>
                </p14:cNvPr>
                <p14:cNvContentPartPr/>
                <p14:nvPr/>
              </p14:nvContentPartPr>
              <p14:xfrm>
                <a:off x="7034795" y="5656348"/>
                <a:ext cx="261360" cy="197280"/>
              </p14:xfrm>
            </p:contentPart>
          </mc:Choice>
          <mc:Fallback>
            <p:pic>
              <p:nvPicPr>
                <p:cNvPr id="212164" name="Freihand 212163">
                  <a:extLst>
                    <a:ext uri="{FF2B5EF4-FFF2-40B4-BE49-F238E27FC236}">
                      <a16:creationId xmlns:a16="http://schemas.microsoft.com/office/drawing/2014/main" id="{49A41C9F-E026-80DF-C814-77871BF22FF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026155" y="5647708"/>
                  <a:ext cx="279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12165" name="Freihand 212164">
                  <a:extLst>
                    <a:ext uri="{FF2B5EF4-FFF2-40B4-BE49-F238E27FC236}">
                      <a16:creationId xmlns:a16="http://schemas.microsoft.com/office/drawing/2014/main" id="{DB171866-0C64-C175-AD75-7102D1C4BE62}"/>
                    </a:ext>
                  </a:extLst>
                </p14:cNvPr>
                <p14:cNvContentPartPr/>
                <p14:nvPr/>
              </p14:nvContentPartPr>
              <p14:xfrm>
                <a:off x="7405955" y="5461228"/>
                <a:ext cx="225000" cy="207360"/>
              </p14:xfrm>
            </p:contentPart>
          </mc:Choice>
          <mc:Fallback>
            <p:pic>
              <p:nvPicPr>
                <p:cNvPr id="212165" name="Freihand 212164">
                  <a:extLst>
                    <a:ext uri="{FF2B5EF4-FFF2-40B4-BE49-F238E27FC236}">
                      <a16:creationId xmlns:a16="http://schemas.microsoft.com/office/drawing/2014/main" id="{DB171866-0C64-C175-AD75-7102D1C4BE6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396955" y="5452228"/>
                  <a:ext cx="242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12167" name="Freihand 212166">
                  <a:extLst>
                    <a:ext uri="{FF2B5EF4-FFF2-40B4-BE49-F238E27FC236}">
                      <a16:creationId xmlns:a16="http://schemas.microsoft.com/office/drawing/2014/main" id="{1B06CAA8-99D2-78B1-3A9C-14F6A9C5E806}"/>
                    </a:ext>
                  </a:extLst>
                </p14:cNvPr>
                <p14:cNvContentPartPr/>
                <p14:nvPr/>
              </p14:nvContentPartPr>
              <p14:xfrm>
                <a:off x="7659755" y="5326588"/>
                <a:ext cx="184680" cy="228240"/>
              </p14:xfrm>
            </p:contentPart>
          </mc:Choice>
          <mc:Fallback>
            <p:pic>
              <p:nvPicPr>
                <p:cNvPr id="212167" name="Freihand 212166">
                  <a:extLst>
                    <a:ext uri="{FF2B5EF4-FFF2-40B4-BE49-F238E27FC236}">
                      <a16:creationId xmlns:a16="http://schemas.microsoft.com/office/drawing/2014/main" id="{1B06CAA8-99D2-78B1-3A9C-14F6A9C5E80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50755" y="5317588"/>
                  <a:ext cx="202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12168" name="Freihand 212167">
                  <a:extLst>
                    <a:ext uri="{FF2B5EF4-FFF2-40B4-BE49-F238E27FC236}">
                      <a16:creationId xmlns:a16="http://schemas.microsoft.com/office/drawing/2014/main" id="{C1E5320C-D6DA-CFBF-50DF-6DEC5BA82712}"/>
                    </a:ext>
                  </a:extLst>
                </p14:cNvPr>
                <p14:cNvContentPartPr/>
                <p14:nvPr/>
              </p14:nvContentPartPr>
              <p14:xfrm>
                <a:off x="8060075" y="5281228"/>
                <a:ext cx="122760" cy="101880"/>
              </p14:xfrm>
            </p:contentPart>
          </mc:Choice>
          <mc:Fallback>
            <p:pic>
              <p:nvPicPr>
                <p:cNvPr id="212168" name="Freihand 212167">
                  <a:extLst>
                    <a:ext uri="{FF2B5EF4-FFF2-40B4-BE49-F238E27FC236}">
                      <a16:creationId xmlns:a16="http://schemas.microsoft.com/office/drawing/2014/main" id="{C1E5320C-D6DA-CFBF-50DF-6DEC5BA8271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051435" y="5272588"/>
                  <a:ext cx="140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12169" name="Freihand 212168">
                  <a:extLst>
                    <a:ext uri="{FF2B5EF4-FFF2-40B4-BE49-F238E27FC236}">
                      <a16:creationId xmlns:a16="http://schemas.microsoft.com/office/drawing/2014/main" id="{C09DD3A8-5957-30CE-25F4-51346BD52796}"/>
                    </a:ext>
                  </a:extLst>
                </p14:cNvPr>
                <p14:cNvContentPartPr/>
                <p14:nvPr/>
              </p14:nvContentPartPr>
              <p14:xfrm>
                <a:off x="8182475" y="5100508"/>
                <a:ext cx="295920" cy="234000"/>
              </p14:xfrm>
            </p:contentPart>
          </mc:Choice>
          <mc:Fallback>
            <p:pic>
              <p:nvPicPr>
                <p:cNvPr id="212169" name="Freihand 212168">
                  <a:extLst>
                    <a:ext uri="{FF2B5EF4-FFF2-40B4-BE49-F238E27FC236}">
                      <a16:creationId xmlns:a16="http://schemas.microsoft.com/office/drawing/2014/main" id="{C09DD3A8-5957-30CE-25F4-51346BD5279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173835" y="5091868"/>
                  <a:ext cx="313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12170" name="Freihand 212169">
                  <a:extLst>
                    <a:ext uri="{FF2B5EF4-FFF2-40B4-BE49-F238E27FC236}">
                      <a16:creationId xmlns:a16="http://schemas.microsoft.com/office/drawing/2014/main" id="{A0214995-36F0-BDC2-286E-6B76325A0BF1}"/>
                    </a:ext>
                  </a:extLst>
                </p14:cNvPr>
                <p14:cNvContentPartPr/>
                <p14:nvPr/>
              </p14:nvContentPartPr>
              <p14:xfrm>
                <a:off x="8305955" y="5136868"/>
                <a:ext cx="51120" cy="9000"/>
              </p14:xfrm>
            </p:contentPart>
          </mc:Choice>
          <mc:Fallback>
            <p:pic>
              <p:nvPicPr>
                <p:cNvPr id="212170" name="Freihand 212169">
                  <a:extLst>
                    <a:ext uri="{FF2B5EF4-FFF2-40B4-BE49-F238E27FC236}">
                      <a16:creationId xmlns:a16="http://schemas.microsoft.com/office/drawing/2014/main" id="{A0214995-36F0-BDC2-286E-6B76325A0BF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297315" y="5127868"/>
                  <a:ext cx="68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12171" name="Freihand 212170">
                  <a:extLst>
                    <a:ext uri="{FF2B5EF4-FFF2-40B4-BE49-F238E27FC236}">
                      <a16:creationId xmlns:a16="http://schemas.microsoft.com/office/drawing/2014/main" id="{D9BE8D6B-44CB-7FFB-78A4-A2378FB20D04}"/>
                    </a:ext>
                  </a:extLst>
                </p14:cNvPr>
                <p14:cNvContentPartPr/>
                <p14:nvPr/>
              </p14:nvContentPartPr>
              <p14:xfrm>
                <a:off x="8484515" y="4940668"/>
                <a:ext cx="131040" cy="221040"/>
              </p14:xfrm>
            </p:contentPart>
          </mc:Choice>
          <mc:Fallback>
            <p:pic>
              <p:nvPicPr>
                <p:cNvPr id="212171" name="Freihand 212170">
                  <a:extLst>
                    <a:ext uri="{FF2B5EF4-FFF2-40B4-BE49-F238E27FC236}">
                      <a16:creationId xmlns:a16="http://schemas.microsoft.com/office/drawing/2014/main" id="{D9BE8D6B-44CB-7FFB-78A4-A2378FB20D0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475875" y="4932028"/>
                  <a:ext cx="148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12173" name="Freihand 212172">
                  <a:extLst>
                    <a:ext uri="{FF2B5EF4-FFF2-40B4-BE49-F238E27FC236}">
                      <a16:creationId xmlns:a16="http://schemas.microsoft.com/office/drawing/2014/main" id="{0DD7F00E-B43E-56BB-CBC4-F5D0554E70FF}"/>
                    </a:ext>
                  </a:extLst>
                </p14:cNvPr>
                <p14:cNvContentPartPr/>
                <p14:nvPr/>
              </p14:nvContentPartPr>
              <p14:xfrm>
                <a:off x="5822315" y="6499828"/>
                <a:ext cx="213840" cy="159120"/>
              </p14:xfrm>
            </p:contentPart>
          </mc:Choice>
          <mc:Fallback>
            <p:pic>
              <p:nvPicPr>
                <p:cNvPr id="212173" name="Freihand 212172">
                  <a:extLst>
                    <a:ext uri="{FF2B5EF4-FFF2-40B4-BE49-F238E27FC236}">
                      <a16:creationId xmlns:a16="http://schemas.microsoft.com/office/drawing/2014/main" id="{0DD7F00E-B43E-56BB-CBC4-F5D0554E70F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813675" y="6490828"/>
                  <a:ext cx="231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12174" name="Freihand 212173">
                  <a:extLst>
                    <a:ext uri="{FF2B5EF4-FFF2-40B4-BE49-F238E27FC236}">
                      <a16:creationId xmlns:a16="http://schemas.microsoft.com/office/drawing/2014/main" id="{7DA7A940-09E9-822E-E0D1-268CB512311E}"/>
                    </a:ext>
                  </a:extLst>
                </p14:cNvPr>
                <p14:cNvContentPartPr/>
                <p14:nvPr/>
              </p14:nvContentPartPr>
              <p14:xfrm>
                <a:off x="6078995" y="6406588"/>
                <a:ext cx="192960" cy="198360"/>
              </p14:xfrm>
            </p:contentPart>
          </mc:Choice>
          <mc:Fallback>
            <p:pic>
              <p:nvPicPr>
                <p:cNvPr id="212174" name="Freihand 212173">
                  <a:extLst>
                    <a:ext uri="{FF2B5EF4-FFF2-40B4-BE49-F238E27FC236}">
                      <a16:creationId xmlns:a16="http://schemas.microsoft.com/office/drawing/2014/main" id="{7DA7A940-09E9-822E-E0D1-268CB512311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069995" y="6397588"/>
                  <a:ext cx="210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12175" name="Freihand 212174">
                  <a:extLst>
                    <a:ext uri="{FF2B5EF4-FFF2-40B4-BE49-F238E27FC236}">
                      <a16:creationId xmlns:a16="http://schemas.microsoft.com/office/drawing/2014/main" id="{E0441A0E-AAC4-F3D1-FB23-9FCAA2CF389D}"/>
                    </a:ext>
                  </a:extLst>
                </p14:cNvPr>
                <p14:cNvContentPartPr/>
                <p14:nvPr/>
              </p14:nvContentPartPr>
              <p14:xfrm>
                <a:off x="6296435" y="6231988"/>
                <a:ext cx="140400" cy="222480"/>
              </p14:xfrm>
            </p:contentPart>
          </mc:Choice>
          <mc:Fallback>
            <p:pic>
              <p:nvPicPr>
                <p:cNvPr id="212175" name="Freihand 212174">
                  <a:extLst>
                    <a:ext uri="{FF2B5EF4-FFF2-40B4-BE49-F238E27FC236}">
                      <a16:creationId xmlns:a16="http://schemas.microsoft.com/office/drawing/2014/main" id="{E0441A0E-AAC4-F3D1-FB23-9FCAA2CF389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287435" y="6223348"/>
                  <a:ext cx="158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12176" name="Freihand 212175">
                  <a:extLst>
                    <a:ext uri="{FF2B5EF4-FFF2-40B4-BE49-F238E27FC236}">
                      <a16:creationId xmlns:a16="http://schemas.microsoft.com/office/drawing/2014/main" id="{F5F44526-9223-BD74-BAC8-083DBAD027F6}"/>
                    </a:ext>
                  </a:extLst>
                </p14:cNvPr>
                <p14:cNvContentPartPr/>
                <p14:nvPr/>
              </p14:nvContentPartPr>
              <p14:xfrm>
                <a:off x="6480035" y="6279868"/>
                <a:ext cx="129600" cy="112320"/>
              </p14:xfrm>
            </p:contentPart>
          </mc:Choice>
          <mc:Fallback>
            <p:pic>
              <p:nvPicPr>
                <p:cNvPr id="212176" name="Freihand 212175">
                  <a:extLst>
                    <a:ext uri="{FF2B5EF4-FFF2-40B4-BE49-F238E27FC236}">
                      <a16:creationId xmlns:a16="http://schemas.microsoft.com/office/drawing/2014/main" id="{F5F44526-9223-BD74-BAC8-083DBAD027F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471395" y="6270868"/>
                  <a:ext cx="147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12177" name="Freihand 212176">
                  <a:extLst>
                    <a:ext uri="{FF2B5EF4-FFF2-40B4-BE49-F238E27FC236}">
                      <a16:creationId xmlns:a16="http://schemas.microsoft.com/office/drawing/2014/main" id="{53DF59CE-B0E4-9513-4D94-AAE49B777A1F}"/>
                    </a:ext>
                  </a:extLst>
                </p14:cNvPr>
                <p14:cNvContentPartPr/>
                <p14:nvPr/>
              </p14:nvContentPartPr>
              <p14:xfrm>
                <a:off x="6787475" y="5925268"/>
                <a:ext cx="291600" cy="317160"/>
              </p14:xfrm>
            </p:contentPart>
          </mc:Choice>
          <mc:Fallback>
            <p:pic>
              <p:nvPicPr>
                <p:cNvPr id="212177" name="Freihand 212176">
                  <a:extLst>
                    <a:ext uri="{FF2B5EF4-FFF2-40B4-BE49-F238E27FC236}">
                      <a16:creationId xmlns:a16="http://schemas.microsoft.com/office/drawing/2014/main" id="{53DF59CE-B0E4-9513-4D94-AAE49B777A1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778835" y="5916628"/>
                  <a:ext cx="3092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12178" name="Freihand 212177">
                  <a:extLst>
                    <a:ext uri="{FF2B5EF4-FFF2-40B4-BE49-F238E27FC236}">
                      <a16:creationId xmlns:a16="http://schemas.microsoft.com/office/drawing/2014/main" id="{4BE1AFC9-A838-0392-8051-58354979BE21}"/>
                    </a:ext>
                  </a:extLst>
                </p14:cNvPr>
                <p14:cNvContentPartPr/>
                <p14:nvPr/>
              </p14:nvContentPartPr>
              <p14:xfrm>
                <a:off x="7250795" y="5868388"/>
                <a:ext cx="213120" cy="128160"/>
              </p14:xfrm>
            </p:contentPart>
          </mc:Choice>
          <mc:Fallback>
            <p:pic>
              <p:nvPicPr>
                <p:cNvPr id="212178" name="Freihand 212177">
                  <a:extLst>
                    <a:ext uri="{FF2B5EF4-FFF2-40B4-BE49-F238E27FC236}">
                      <a16:creationId xmlns:a16="http://schemas.microsoft.com/office/drawing/2014/main" id="{4BE1AFC9-A838-0392-8051-58354979BE2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41795" y="5859748"/>
                  <a:ext cx="230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12179" name="Freihand 212178">
                  <a:extLst>
                    <a:ext uri="{FF2B5EF4-FFF2-40B4-BE49-F238E27FC236}">
                      <a16:creationId xmlns:a16="http://schemas.microsoft.com/office/drawing/2014/main" id="{D68DC412-1A76-657A-5D8B-E09F8AF9A8DA}"/>
                    </a:ext>
                  </a:extLst>
                </p14:cNvPr>
                <p14:cNvContentPartPr/>
                <p14:nvPr/>
              </p14:nvContentPartPr>
              <p14:xfrm>
                <a:off x="7503155" y="5675428"/>
                <a:ext cx="202320" cy="226440"/>
              </p14:xfrm>
            </p:contentPart>
          </mc:Choice>
          <mc:Fallback>
            <p:pic>
              <p:nvPicPr>
                <p:cNvPr id="212179" name="Freihand 212178">
                  <a:extLst>
                    <a:ext uri="{FF2B5EF4-FFF2-40B4-BE49-F238E27FC236}">
                      <a16:creationId xmlns:a16="http://schemas.microsoft.com/office/drawing/2014/main" id="{D68DC412-1A76-657A-5D8B-E09F8AF9A8D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494155" y="5666428"/>
                  <a:ext cx="219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12180" name="Freihand 212179">
                  <a:extLst>
                    <a:ext uri="{FF2B5EF4-FFF2-40B4-BE49-F238E27FC236}">
                      <a16:creationId xmlns:a16="http://schemas.microsoft.com/office/drawing/2014/main" id="{803C7797-C049-07FA-8F70-986D5A37F145}"/>
                    </a:ext>
                  </a:extLst>
                </p14:cNvPr>
                <p14:cNvContentPartPr/>
                <p14:nvPr/>
              </p14:nvContentPartPr>
              <p14:xfrm>
                <a:off x="7736435" y="5636188"/>
                <a:ext cx="88560" cy="84960"/>
              </p14:xfrm>
            </p:contentPart>
          </mc:Choice>
          <mc:Fallback>
            <p:pic>
              <p:nvPicPr>
                <p:cNvPr id="212180" name="Freihand 212179">
                  <a:extLst>
                    <a:ext uri="{FF2B5EF4-FFF2-40B4-BE49-F238E27FC236}">
                      <a16:creationId xmlns:a16="http://schemas.microsoft.com/office/drawing/2014/main" id="{803C7797-C049-07FA-8F70-986D5A37F14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727435" y="5627188"/>
                  <a:ext cx="106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12181" name="Freihand 212180">
                  <a:extLst>
                    <a:ext uri="{FF2B5EF4-FFF2-40B4-BE49-F238E27FC236}">
                      <a16:creationId xmlns:a16="http://schemas.microsoft.com/office/drawing/2014/main" id="{52476AFE-E932-F10D-925E-CD5E638602C0}"/>
                    </a:ext>
                  </a:extLst>
                </p14:cNvPr>
                <p14:cNvContentPartPr/>
                <p14:nvPr/>
              </p14:nvContentPartPr>
              <p14:xfrm>
                <a:off x="7234235" y="5542228"/>
                <a:ext cx="637560" cy="238680"/>
              </p14:xfrm>
            </p:contentPart>
          </mc:Choice>
          <mc:Fallback>
            <p:pic>
              <p:nvPicPr>
                <p:cNvPr id="212181" name="Freihand 212180">
                  <a:extLst>
                    <a:ext uri="{FF2B5EF4-FFF2-40B4-BE49-F238E27FC236}">
                      <a16:creationId xmlns:a16="http://schemas.microsoft.com/office/drawing/2014/main" id="{52476AFE-E932-F10D-925E-CD5E638602C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225595" y="5533228"/>
                  <a:ext cx="655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12182" name="Freihand 212181">
                  <a:extLst>
                    <a:ext uri="{FF2B5EF4-FFF2-40B4-BE49-F238E27FC236}">
                      <a16:creationId xmlns:a16="http://schemas.microsoft.com/office/drawing/2014/main" id="{9DE19AAC-2230-1E86-6EC1-7B267AFC607F}"/>
                    </a:ext>
                  </a:extLst>
                </p14:cNvPr>
                <p14:cNvContentPartPr/>
                <p14:nvPr/>
              </p14:nvContentPartPr>
              <p14:xfrm>
                <a:off x="7954955" y="5340628"/>
                <a:ext cx="447120" cy="297000"/>
              </p14:xfrm>
            </p:contentPart>
          </mc:Choice>
          <mc:Fallback>
            <p:pic>
              <p:nvPicPr>
                <p:cNvPr id="212182" name="Freihand 212181">
                  <a:extLst>
                    <a:ext uri="{FF2B5EF4-FFF2-40B4-BE49-F238E27FC236}">
                      <a16:creationId xmlns:a16="http://schemas.microsoft.com/office/drawing/2014/main" id="{9DE19AAC-2230-1E86-6EC1-7B267AFC607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946315" y="5331988"/>
                  <a:ext cx="4647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12183" name="Freihand 212182">
                  <a:extLst>
                    <a:ext uri="{FF2B5EF4-FFF2-40B4-BE49-F238E27FC236}">
                      <a16:creationId xmlns:a16="http://schemas.microsoft.com/office/drawing/2014/main" id="{E2E0CD6D-B18E-5D43-81A9-83DF05B936B1}"/>
                    </a:ext>
                  </a:extLst>
                </p14:cNvPr>
                <p14:cNvContentPartPr/>
                <p14:nvPr/>
              </p14:nvContentPartPr>
              <p14:xfrm>
                <a:off x="8289035" y="5336668"/>
                <a:ext cx="111600" cy="119160"/>
              </p14:xfrm>
            </p:contentPart>
          </mc:Choice>
          <mc:Fallback>
            <p:pic>
              <p:nvPicPr>
                <p:cNvPr id="212183" name="Freihand 212182">
                  <a:extLst>
                    <a:ext uri="{FF2B5EF4-FFF2-40B4-BE49-F238E27FC236}">
                      <a16:creationId xmlns:a16="http://schemas.microsoft.com/office/drawing/2014/main" id="{E2E0CD6D-B18E-5D43-81A9-83DF05B936B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280395" y="5327668"/>
                  <a:ext cx="129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12184" name="Freihand 212183">
                  <a:extLst>
                    <a:ext uri="{FF2B5EF4-FFF2-40B4-BE49-F238E27FC236}">
                      <a16:creationId xmlns:a16="http://schemas.microsoft.com/office/drawing/2014/main" id="{6B26F1D0-0FB5-123D-8BDC-00482D746284}"/>
                    </a:ext>
                  </a:extLst>
                </p14:cNvPr>
                <p14:cNvContentPartPr/>
                <p14:nvPr/>
              </p14:nvContentPartPr>
              <p14:xfrm>
                <a:off x="8413955" y="5260348"/>
                <a:ext cx="103680" cy="166320"/>
              </p14:xfrm>
            </p:contentPart>
          </mc:Choice>
          <mc:Fallback>
            <p:pic>
              <p:nvPicPr>
                <p:cNvPr id="212184" name="Freihand 212183">
                  <a:extLst>
                    <a:ext uri="{FF2B5EF4-FFF2-40B4-BE49-F238E27FC236}">
                      <a16:creationId xmlns:a16="http://schemas.microsoft.com/office/drawing/2014/main" id="{6B26F1D0-0FB5-123D-8BDC-00482D74628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405315" y="5251348"/>
                  <a:ext cx="121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12186" name="Freihand 212185">
                  <a:extLst>
                    <a:ext uri="{FF2B5EF4-FFF2-40B4-BE49-F238E27FC236}">
                      <a16:creationId xmlns:a16="http://schemas.microsoft.com/office/drawing/2014/main" id="{3DC60FD8-C060-90B5-0EFB-54785F714604}"/>
                    </a:ext>
                  </a:extLst>
                </p14:cNvPr>
                <p14:cNvContentPartPr/>
                <p14:nvPr/>
              </p14:nvContentPartPr>
              <p14:xfrm>
                <a:off x="6113555" y="6696388"/>
                <a:ext cx="136800" cy="73440"/>
              </p14:xfrm>
            </p:contentPart>
          </mc:Choice>
          <mc:Fallback>
            <p:pic>
              <p:nvPicPr>
                <p:cNvPr id="212186" name="Freihand 212185">
                  <a:extLst>
                    <a:ext uri="{FF2B5EF4-FFF2-40B4-BE49-F238E27FC236}">
                      <a16:creationId xmlns:a16="http://schemas.microsoft.com/office/drawing/2014/main" id="{3DC60FD8-C060-90B5-0EFB-54785F71460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104555" y="6687388"/>
                  <a:ext cx="154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12187" name="Freihand 212186">
                  <a:extLst>
                    <a:ext uri="{FF2B5EF4-FFF2-40B4-BE49-F238E27FC236}">
                      <a16:creationId xmlns:a16="http://schemas.microsoft.com/office/drawing/2014/main" id="{D7369967-09EE-9E7F-9338-7848E48B472C}"/>
                    </a:ext>
                  </a:extLst>
                </p14:cNvPr>
                <p14:cNvContentPartPr/>
                <p14:nvPr/>
              </p14:nvContentPartPr>
              <p14:xfrm>
                <a:off x="6130475" y="6626908"/>
                <a:ext cx="200520" cy="196920"/>
              </p14:xfrm>
            </p:contentPart>
          </mc:Choice>
          <mc:Fallback>
            <p:pic>
              <p:nvPicPr>
                <p:cNvPr id="212187" name="Freihand 212186">
                  <a:extLst>
                    <a:ext uri="{FF2B5EF4-FFF2-40B4-BE49-F238E27FC236}">
                      <a16:creationId xmlns:a16="http://schemas.microsoft.com/office/drawing/2014/main" id="{D7369967-09EE-9E7F-9338-7848E48B472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121835" y="6617908"/>
                  <a:ext cx="218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12188" name="Freihand 212187">
                  <a:extLst>
                    <a:ext uri="{FF2B5EF4-FFF2-40B4-BE49-F238E27FC236}">
                      <a16:creationId xmlns:a16="http://schemas.microsoft.com/office/drawing/2014/main" id="{5C66583D-8A93-1C34-1136-C59AE2FF6084}"/>
                    </a:ext>
                  </a:extLst>
                </p14:cNvPr>
                <p14:cNvContentPartPr/>
                <p14:nvPr/>
              </p14:nvContentPartPr>
              <p14:xfrm>
                <a:off x="6454115" y="6518548"/>
                <a:ext cx="116640" cy="135720"/>
              </p14:xfrm>
            </p:contentPart>
          </mc:Choice>
          <mc:Fallback>
            <p:pic>
              <p:nvPicPr>
                <p:cNvPr id="212188" name="Freihand 212187">
                  <a:extLst>
                    <a:ext uri="{FF2B5EF4-FFF2-40B4-BE49-F238E27FC236}">
                      <a16:creationId xmlns:a16="http://schemas.microsoft.com/office/drawing/2014/main" id="{5C66583D-8A93-1C34-1136-C59AE2FF608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445475" y="6509548"/>
                  <a:ext cx="134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12189" name="Freihand 212188">
                  <a:extLst>
                    <a:ext uri="{FF2B5EF4-FFF2-40B4-BE49-F238E27FC236}">
                      <a16:creationId xmlns:a16="http://schemas.microsoft.com/office/drawing/2014/main" id="{0BF8093D-383B-DFE9-4711-6ADD897B87EE}"/>
                    </a:ext>
                  </a:extLst>
                </p14:cNvPr>
                <p14:cNvContentPartPr/>
                <p14:nvPr/>
              </p14:nvContentPartPr>
              <p14:xfrm>
                <a:off x="6598115" y="6406588"/>
                <a:ext cx="217440" cy="189360"/>
              </p14:xfrm>
            </p:contentPart>
          </mc:Choice>
          <mc:Fallback>
            <p:pic>
              <p:nvPicPr>
                <p:cNvPr id="212189" name="Freihand 212188">
                  <a:extLst>
                    <a:ext uri="{FF2B5EF4-FFF2-40B4-BE49-F238E27FC236}">
                      <a16:creationId xmlns:a16="http://schemas.microsoft.com/office/drawing/2014/main" id="{0BF8093D-383B-DFE9-4711-6ADD897B87E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589475" y="6397588"/>
                  <a:ext cx="235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12190" name="Freihand 212189">
                  <a:extLst>
                    <a:ext uri="{FF2B5EF4-FFF2-40B4-BE49-F238E27FC236}">
                      <a16:creationId xmlns:a16="http://schemas.microsoft.com/office/drawing/2014/main" id="{C4734DAF-129F-FA45-E5F1-F3B8B06DE4B0}"/>
                    </a:ext>
                  </a:extLst>
                </p14:cNvPr>
                <p14:cNvContentPartPr/>
                <p14:nvPr/>
              </p14:nvContentPartPr>
              <p14:xfrm>
                <a:off x="6817715" y="6276268"/>
                <a:ext cx="165240" cy="187560"/>
              </p14:xfrm>
            </p:contentPart>
          </mc:Choice>
          <mc:Fallback>
            <p:pic>
              <p:nvPicPr>
                <p:cNvPr id="212190" name="Freihand 212189">
                  <a:extLst>
                    <a:ext uri="{FF2B5EF4-FFF2-40B4-BE49-F238E27FC236}">
                      <a16:creationId xmlns:a16="http://schemas.microsoft.com/office/drawing/2014/main" id="{C4734DAF-129F-FA45-E5F1-F3B8B06DE4B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808715" y="6267628"/>
                  <a:ext cx="182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12191" name="Freihand 212190">
                  <a:extLst>
                    <a:ext uri="{FF2B5EF4-FFF2-40B4-BE49-F238E27FC236}">
                      <a16:creationId xmlns:a16="http://schemas.microsoft.com/office/drawing/2014/main" id="{A8E0F5BE-BBB9-8A5B-0763-331BD0DDD472}"/>
                    </a:ext>
                  </a:extLst>
                </p14:cNvPr>
                <p14:cNvContentPartPr/>
                <p14:nvPr/>
              </p14:nvContentPartPr>
              <p14:xfrm>
                <a:off x="6993035" y="6290668"/>
                <a:ext cx="90000" cy="116280"/>
              </p14:xfrm>
            </p:contentPart>
          </mc:Choice>
          <mc:Fallback>
            <p:pic>
              <p:nvPicPr>
                <p:cNvPr id="212191" name="Freihand 212190">
                  <a:extLst>
                    <a:ext uri="{FF2B5EF4-FFF2-40B4-BE49-F238E27FC236}">
                      <a16:creationId xmlns:a16="http://schemas.microsoft.com/office/drawing/2014/main" id="{A8E0F5BE-BBB9-8A5B-0763-331BD0DDD47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984035" y="6281668"/>
                  <a:ext cx="107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12192" name="Freihand 212191">
                  <a:extLst>
                    <a:ext uri="{FF2B5EF4-FFF2-40B4-BE49-F238E27FC236}">
                      <a16:creationId xmlns:a16="http://schemas.microsoft.com/office/drawing/2014/main" id="{FFECB7E0-3943-C2AA-1353-19DD99B6872F}"/>
                    </a:ext>
                  </a:extLst>
                </p14:cNvPr>
                <p14:cNvContentPartPr/>
                <p14:nvPr/>
              </p14:nvContentPartPr>
              <p14:xfrm>
                <a:off x="7105715" y="6170068"/>
                <a:ext cx="38880" cy="182160"/>
              </p14:xfrm>
            </p:contentPart>
          </mc:Choice>
          <mc:Fallback>
            <p:pic>
              <p:nvPicPr>
                <p:cNvPr id="212192" name="Freihand 212191">
                  <a:extLst>
                    <a:ext uri="{FF2B5EF4-FFF2-40B4-BE49-F238E27FC236}">
                      <a16:creationId xmlns:a16="http://schemas.microsoft.com/office/drawing/2014/main" id="{FFECB7E0-3943-C2AA-1353-19DD99B6872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097075" y="6161068"/>
                  <a:ext cx="56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12193" name="Freihand 212192">
                  <a:extLst>
                    <a:ext uri="{FF2B5EF4-FFF2-40B4-BE49-F238E27FC236}">
                      <a16:creationId xmlns:a16="http://schemas.microsoft.com/office/drawing/2014/main" id="{FDF3CB4D-D03A-78D1-EBFF-492F763982A2}"/>
                    </a:ext>
                  </a:extLst>
                </p14:cNvPr>
                <p14:cNvContentPartPr/>
                <p14:nvPr/>
              </p14:nvContentPartPr>
              <p14:xfrm>
                <a:off x="7278155" y="6109228"/>
                <a:ext cx="94320" cy="127800"/>
              </p14:xfrm>
            </p:contentPart>
          </mc:Choice>
          <mc:Fallback>
            <p:pic>
              <p:nvPicPr>
                <p:cNvPr id="212193" name="Freihand 212192">
                  <a:extLst>
                    <a:ext uri="{FF2B5EF4-FFF2-40B4-BE49-F238E27FC236}">
                      <a16:creationId xmlns:a16="http://schemas.microsoft.com/office/drawing/2014/main" id="{FDF3CB4D-D03A-78D1-EBFF-492F763982A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269155" y="6100228"/>
                  <a:ext cx="111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12194" name="Freihand 212193">
                  <a:extLst>
                    <a:ext uri="{FF2B5EF4-FFF2-40B4-BE49-F238E27FC236}">
                      <a16:creationId xmlns:a16="http://schemas.microsoft.com/office/drawing/2014/main" id="{7538816F-CFC4-6102-4083-B53384302A00}"/>
                    </a:ext>
                  </a:extLst>
                </p14:cNvPr>
                <p14:cNvContentPartPr/>
                <p14:nvPr/>
              </p14:nvContentPartPr>
              <p14:xfrm>
                <a:off x="7422155" y="5892868"/>
                <a:ext cx="311400" cy="294840"/>
              </p14:xfrm>
            </p:contentPart>
          </mc:Choice>
          <mc:Fallback>
            <p:pic>
              <p:nvPicPr>
                <p:cNvPr id="212194" name="Freihand 212193">
                  <a:extLst>
                    <a:ext uri="{FF2B5EF4-FFF2-40B4-BE49-F238E27FC236}">
                      <a16:creationId xmlns:a16="http://schemas.microsoft.com/office/drawing/2014/main" id="{7538816F-CFC4-6102-4083-B53384302A0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413155" y="5884228"/>
                  <a:ext cx="3290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12195" name="Freihand 212194">
                  <a:extLst>
                    <a:ext uri="{FF2B5EF4-FFF2-40B4-BE49-F238E27FC236}">
                      <a16:creationId xmlns:a16="http://schemas.microsoft.com/office/drawing/2014/main" id="{A5F68654-5E1A-C7FD-B65D-2E27D8347A2F}"/>
                    </a:ext>
                  </a:extLst>
                </p14:cNvPr>
                <p14:cNvContentPartPr/>
                <p14:nvPr/>
              </p14:nvContentPartPr>
              <p14:xfrm>
                <a:off x="7720235" y="5979268"/>
                <a:ext cx="71280" cy="59400"/>
              </p14:xfrm>
            </p:contentPart>
          </mc:Choice>
          <mc:Fallback>
            <p:pic>
              <p:nvPicPr>
                <p:cNvPr id="212195" name="Freihand 212194">
                  <a:extLst>
                    <a:ext uri="{FF2B5EF4-FFF2-40B4-BE49-F238E27FC236}">
                      <a16:creationId xmlns:a16="http://schemas.microsoft.com/office/drawing/2014/main" id="{A5F68654-5E1A-C7FD-B65D-2E27D8347A2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711595" y="5970628"/>
                  <a:ext cx="88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12196" name="Freihand 212195">
                  <a:extLst>
                    <a:ext uri="{FF2B5EF4-FFF2-40B4-BE49-F238E27FC236}">
                      <a16:creationId xmlns:a16="http://schemas.microsoft.com/office/drawing/2014/main" id="{9BABAA18-72AD-B74E-8B78-D14EAF699CBE}"/>
                    </a:ext>
                  </a:extLst>
                </p14:cNvPr>
                <p14:cNvContentPartPr/>
                <p14:nvPr/>
              </p14:nvContentPartPr>
              <p14:xfrm>
                <a:off x="7923275" y="5617108"/>
                <a:ext cx="314280" cy="328320"/>
              </p14:xfrm>
            </p:contentPart>
          </mc:Choice>
          <mc:Fallback>
            <p:pic>
              <p:nvPicPr>
                <p:cNvPr id="212196" name="Freihand 212195">
                  <a:extLst>
                    <a:ext uri="{FF2B5EF4-FFF2-40B4-BE49-F238E27FC236}">
                      <a16:creationId xmlns:a16="http://schemas.microsoft.com/office/drawing/2014/main" id="{9BABAA18-72AD-B74E-8B78-D14EAF699CB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914635" y="5608468"/>
                  <a:ext cx="331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12198" name="Freihand 212197">
                  <a:extLst>
                    <a:ext uri="{FF2B5EF4-FFF2-40B4-BE49-F238E27FC236}">
                      <a16:creationId xmlns:a16="http://schemas.microsoft.com/office/drawing/2014/main" id="{99617E32-28D8-9BF3-B218-DAADBE8340FF}"/>
                    </a:ext>
                  </a:extLst>
                </p14:cNvPr>
                <p14:cNvContentPartPr/>
                <p14:nvPr/>
              </p14:nvContentPartPr>
              <p14:xfrm>
                <a:off x="8334035" y="5649868"/>
                <a:ext cx="154080" cy="85680"/>
              </p14:xfrm>
            </p:contentPart>
          </mc:Choice>
          <mc:Fallback>
            <p:pic>
              <p:nvPicPr>
                <p:cNvPr id="212198" name="Freihand 212197">
                  <a:extLst>
                    <a:ext uri="{FF2B5EF4-FFF2-40B4-BE49-F238E27FC236}">
                      <a16:creationId xmlns:a16="http://schemas.microsoft.com/office/drawing/2014/main" id="{99617E32-28D8-9BF3-B218-DAADBE8340F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325395" y="5641228"/>
                  <a:ext cx="171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12199" name="Freihand 212198">
                  <a:extLst>
                    <a:ext uri="{FF2B5EF4-FFF2-40B4-BE49-F238E27FC236}">
                      <a16:creationId xmlns:a16="http://schemas.microsoft.com/office/drawing/2014/main" id="{FFC483BD-2CC0-914C-FB7A-D1C0B6A6A14F}"/>
                    </a:ext>
                  </a:extLst>
                </p14:cNvPr>
                <p14:cNvContentPartPr/>
                <p14:nvPr/>
              </p14:nvContentPartPr>
              <p14:xfrm>
                <a:off x="8482355" y="5490028"/>
                <a:ext cx="98280" cy="187560"/>
              </p14:xfrm>
            </p:contentPart>
          </mc:Choice>
          <mc:Fallback>
            <p:pic>
              <p:nvPicPr>
                <p:cNvPr id="212199" name="Freihand 212198">
                  <a:extLst>
                    <a:ext uri="{FF2B5EF4-FFF2-40B4-BE49-F238E27FC236}">
                      <a16:creationId xmlns:a16="http://schemas.microsoft.com/office/drawing/2014/main" id="{FFC483BD-2CC0-914C-FB7A-D1C0B6A6A14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473715" y="5481388"/>
                  <a:ext cx="115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12200" name="Freihand 212199">
                  <a:extLst>
                    <a:ext uri="{FF2B5EF4-FFF2-40B4-BE49-F238E27FC236}">
                      <a16:creationId xmlns:a16="http://schemas.microsoft.com/office/drawing/2014/main" id="{8748E54E-C6BB-16B7-585A-C071C879EE82}"/>
                    </a:ext>
                  </a:extLst>
                </p14:cNvPr>
                <p14:cNvContentPartPr/>
                <p14:nvPr/>
              </p14:nvContentPartPr>
              <p14:xfrm>
                <a:off x="8556515" y="5374468"/>
                <a:ext cx="135360" cy="245160"/>
              </p14:xfrm>
            </p:contentPart>
          </mc:Choice>
          <mc:Fallback>
            <p:pic>
              <p:nvPicPr>
                <p:cNvPr id="212200" name="Freihand 212199">
                  <a:extLst>
                    <a:ext uri="{FF2B5EF4-FFF2-40B4-BE49-F238E27FC236}">
                      <a16:creationId xmlns:a16="http://schemas.microsoft.com/office/drawing/2014/main" id="{8748E54E-C6BB-16B7-585A-C071C879EE8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547875" y="5365468"/>
                  <a:ext cx="153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12201" name="Freihand 212200">
                  <a:extLst>
                    <a:ext uri="{FF2B5EF4-FFF2-40B4-BE49-F238E27FC236}">
                      <a16:creationId xmlns:a16="http://schemas.microsoft.com/office/drawing/2014/main" id="{94F6D8F6-9627-D39C-38E8-ECD128C3DAD9}"/>
                    </a:ext>
                  </a:extLst>
                </p14:cNvPr>
                <p14:cNvContentPartPr/>
                <p14:nvPr/>
              </p14:nvContentPartPr>
              <p14:xfrm>
                <a:off x="6630155" y="6544828"/>
                <a:ext cx="377280" cy="238680"/>
              </p14:xfrm>
            </p:contentPart>
          </mc:Choice>
          <mc:Fallback>
            <p:pic>
              <p:nvPicPr>
                <p:cNvPr id="212201" name="Freihand 212200">
                  <a:extLst>
                    <a:ext uri="{FF2B5EF4-FFF2-40B4-BE49-F238E27FC236}">
                      <a16:creationId xmlns:a16="http://schemas.microsoft.com/office/drawing/2014/main" id="{94F6D8F6-9627-D39C-38E8-ECD128C3DAD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621515" y="6535828"/>
                  <a:ext cx="394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12202" name="Freihand 212201">
                  <a:extLst>
                    <a:ext uri="{FF2B5EF4-FFF2-40B4-BE49-F238E27FC236}">
                      <a16:creationId xmlns:a16="http://schemas.microsoft.com/office/drawing/2014/main" id="{9BAA87D6-7CEA-60E1-F11E-BB7FE6DCDD4F}"/>
                    </a:ext>
                  </a:extLst>
                </p14:cNvPr>
                <p14:cNvContentPartPr/>
                <p14:nvPr/>
              </p14:nvContentPartPr>
              <p14:xfrm>
                <a:off x="7039115" y="6510988"/>
                <a:ext cx="68760" cy="159120"/>
              </p14:xfrm>
            </p:contentPart>
          </mc:Choice>
          <mc:Fallback>
            <p:pic>
              <p:nvPicPr>
                <p:cNvPr id="212202" name="Freihand 212201">
                  <a:extLst>
                    <a:ext uri="{FF2B5EF4-FFF2-40B4-BE49-F238E27FC236}">
                      <a16:creationId xmlns:a16="http://schemas.microsoft.com/office/drawing/2014/main" id="{9BAA87D6-7CEA-60E1-F11E-BB7FE6DCDD4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030475" y="6502348"/>
                  <a:ext cx="86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12204" name="Freihand 212203">
                  <a:extLst>
                    <a:ext uri="{FF2B5EF4-FFF2-40B4-BE49-F238E27FC236}">
                      <a16:creationId xmlns:a16="http://schemas.microsoft.com/office/drawing/2014/main" id="{06CBED1A-7F66-8082-5D00-553605292CB7}"/>
                    </a:ext>
                  </a:extLst>
                </p14:cNvPr>
                <p14:cNvContentPartPr/>
                <p14:nvPr/>
              </p14:nvContentPartPr>
              <p14:xfrm>
                <a:off x="7218395" y="6489028"/>
                <a:ext cx="81000" cy="138600"/>
              </p14:xfrm>
            </p:contentPart>
          </mc:Choice>
          <mc:Fallback>
            <p:pic>
              <p:nvPicPr>
                <p:cNvPr id="212204" name="Freihand 212203">
                  <a:extLst>
                    <a:ext uri="{FF2B5EF4-FFF2-40B4-BE49-F238E27FC236}">
                      <a16:creationId xmlns:a16="http://schemas.microsoft.com/office/drawing/2014/main" id="{06CBED1A-7F66-8082-5D00-553605292CB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209755" y="6480388"/>
                  <a:ext cx="98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12205" name="Freihand 212204">
                  <a:extLst>
                    <a:ext uri="{FF2B5EF4-FFF2-40B4-BE49-F238E27FC236}">
                      <a16:creationId xmlns:a16="http://schemas.microsoft.com/office/drawing/2014/main" id="{8188D16B-8BF9-536B-B609-D485BDED9DDA}"/>
                    </a:ext>
                  </a:extLst>
                </p14:cNvPr>
                <p14:cNvContentPartPr/>
                <p14:nvPr/>
              </p14:nvContentPartPr>
              <p14:xfrm>
                <a:off x="7292195" y="6286348"/>
                <a:ext cx="72720" cy="308520"/>
              </p14:xfrm>
            </p:contentPart>
          </mc:Choice>
          <mc:Fallback>
            <p:pic>
              <p:nvPicPr>
                <p:cNvPr id="212205" name="Freihand 212204">
                  <a:extLst>
                    <a:ext uri="{FF2B5EF4-FFF2-40B4-BE49-F238E27FC236}">
                      <a16:creationId xmlns:a16="http://schemas.microsoft.com/office/drawing/2014/main" id="{8188D16B-8BF9-536B-B609-D485BDED9DD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283195" y="6277348"/>
                  <a:ext cx="903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12206" name="Freihand 212205">
                  <a:extLst>
                    <a:ext uri="{FF2B5EF4-FFF2-40B4-BE49-F238E27FC236}">
                      <a16:creationId xmlns:a16="http://schemas.microsoft.com/office/drawing/2014/main" id="{C54FCDB6-A2C4-A3D9-4778-6F18DFCBA968}"/>
                    </a:ext>
                  </a:extLst>
                </p14:cNvPr>
                <p14:cNvContentPartPr/>
                <p14:nvPr/>
              </p14:nvContentPartPr>
              <p14:xfrm>
                <a:off x="7201835" y="6359428"/>
                <a:ext cx="51120" cy="23400"/>
              </p14:xfrm>
            </p:contentPart>
          </mc:Choice>
          <mc:Fallback>
            <p:pic>
              <p:nvPicPr>
                <p:cNvPr id="212206" name="Freihand 212205">
                  <a:extLst>
                    <a:ext uri="{FF2B5EF4-FFF2-40B4-BE49-F238E27FC236}">
                      <a16:creationId xmlns:a16="http://schemas.microsoft.com/office/drawing/2014/main" id="{C54FCDB6-A2C4-A3D9-4778-6F18DFCBA96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192835" y="6350788"/>
                  <a:ext cx="68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12207" name="Freihand 212206">
                  <a:extLst>
                    <a:ext uri="{FF2B5EF4-FFF2-40B4-BE49-F238E27FC236}">
                      <a16:creationId xmlns:a16="http://schemas.microsoft.com/office/drawing/2014/main" id="{628FC111-99D3-C341-9A83-0C1C3BBB0875}"/>
                    </a:ext>
                  </a:extLst>
                </p14:cNvPr>
                <p14:cNvContentPartPr/>
                <p14:nvPr/>
              </p14:nvContentPartPr>
              <p14:xfrm>
                <a:off x="7479755" y="6246748"/>
                <a:ext cx="216720" cy="210960"/>
              </p14:xfrm>
            </p:contentPart>
          </mc:Choice>
          <mc:Fallback>
            <p:pic>
              <p:nvPicPr>
                <p:cNvPr id="212207" name="Freihand 212206">
                  <a:extLst>
                    <a:ext uri="{FF2B5EF4-FFF2-40B4-BE49-F238E27FC236}">
                      <a16:creationId xmlns:a16="http://schemas.microsoft.com/office/drawing/2014/main" id="{628FC111-99D3-C341-9A83-0C1C3BBB087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470755" y="6237748"/>
                  <a:ext cx="234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12208" name="Freihand 212207">
                  <a:extLst>
                    <a:ext uri="{FF2B5EF4-FFF2-40B4-BE49-F238E27FC236}">
                      <a16:creationId xmlns:a16="http://schemas.microsoft.com/office/drawing/2014/main" id="{035E25DA-7A00-D36E-1805-B3B1ABF5D708}"/>
                    </a:ext>
                  </a:extLst>
                </p14:cNvPr>
                <p14:cNvContentPartPr/>
                <p14:nvPr/>
              </p14:nvContentPartPr>
              <p14:xfrm>
                <a:off x="7780715" y="6069988"/>
                <a:ext cx="189720" cy="203760"/>
              </p14:xfrm>
            </p:contentPart>
          </mc:Choice>
          <mc:Fallback>
            <p:pic>
              <p:nvPicPr>
                <p:cNvPr id="212208" name="Freihand 212207">
                  <a:extLst>
                    <a:ext uri="{FF2B5EF4-FFF2-40B4-BE49-F238E27FC236}">
                      <a16:creationId xmlns:a16="http://schemas.microsoft.com/office/drawing/2014/main" id="{035E25DA-7A00-D36E-1805-B3B1ABF5D70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771715" y="6060988"/>
                  <a:ext cx="207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12209" name="Freihand 212208">
                  <a:extLst>
                    <a:ext uri="{FF2B5EF4-FFF2-40B4-BE49-F238E27FC236}">
                      <a16:creationId xmlns:a16="http://schemas.microsoft.com/office/drawing/2014/main" id="{748A9939-9290-A0F9-FC7B-5C9927798857}"/>
                    </a:ext>
                  </a:extLst>
                </p14:cNvPr>
                <p14:cNvContentPartPr/>
                <p14:nvPr/>
              </p14:nvContentPartPr>
              <p14:xfrm>
                <a:off x="8083835" y="5978548"/>
                <a:ext cx="209520" cy="145800"/>
              </p14:xfrm>
            </p:contentPart>
          </mc:Choice>
          <mc:Fallback>
            <p:pic>
              <p:nvPicPr>
                <p:cNvPr id="212209" name="Freihand 212208">
                  <a:extLst>
                    <a:ext uri="{FF2B5EF4-FFF2-40B4-BE49-F238E27FC236}">
                      <a16:creationId xmlns:a16="http://schemas.microsoft.com/office/drawing/2014/main" id="{748A9939-9290-A0F9-FC7B-5C992779885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075195" y="5969548"/>
                  <a:ext cx="227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12210" name="Freihand 212209">
                  <a:extLst>
                    <a:ext uri="{FF2B5EF4-FFF2-40B4-BE49-F238E27FC236}">
                      <a16:creationId xmlns:a16="http://schemas.microsoft.com/office/drawing/2014/main" id="{B1C3551F-B0A2-51F3-DCB8-C6D85E081179}"/>
                    </a:ext>
                  </a:extLst>
                </p14:cNvPr>
                <p14:cNvContentPartPr/>
                <p14:nvPr/>
              </p14:nvContentPartPr>
              <p14:xfrm>
                <a:off x="8151875" y="5924188"/>
                <a:ext cx="10440" cy="7560"/>
              </p14:xfrm>
            </p:contentPart>
          </mc:Choice>
          <mc:Fallback>
            <p:pic>
              <p:nvPicPr>
                <p:cNvPr id="212210" name="Freihand 212209">
                  <a:extLst>
                    <a:ext uri="{FF2B5EF4-FFF2-40B4-BE49-F238E27FC236}">
                      <a16:creationId xmlns:a16="http://schemas.microsoft.com/office/drawing/2014/main" id="{B1C3551F-B0A2-51F3-DCB8-C6D85E08117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142875" y="5915548"/>
                  <a:ext cx="2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12211" name="Freihand 212210">
                  <a:extLst>
                    <a:ext uri="{FF2B5EF4-FFF2-40B4-BE49-F238E27FC236}">
                      <a16:creationId xmlns:a16="http://schemas.microsoft.com/office/drawing/2014/main" id="{79042485-CCBC-F320-4B58-B2FE5116C45D}"/>
                    </a:ext>
                  </a:extLst>
                </p14:cNvPr>
                <p14:cNvContentPartPr/>
                <p14:nvPr/>
              </p14:nvContentPartPr>
              <p14:xfrm>
                <a:off x="8422955" y="5869828"/>
                <a:ext cx="106560" cy="122400"/>
              </p14:xfrm>
            </p:contentPart>
          </mc:Choice>
          <mc:Fallback>
            <p:pic>
              <p:nvPicPr>
                <p:cNvPr id="212211" name="Freihand 212210">
                  <a:extLst>
                    <a:ext uri="{FF2B5EF4-FFF2-40B4-BE49-F238E27FC236}">
                      <a16:creationId xmlns:a16="http://schemas.microsoft.com/office/drawing/2014/main" id="{79042485-CCBC-F320-4B58-B2FE5116C45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414315" y="5861188"/>
                  <a:ext cx="124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12212" name="Freihand 212211">
                  <a:extLst>
                    <a:ext uri="{FF2B5EF4-FFF2-40B4-BE49-F238E27FC236}">
                      <a16:creationId xmlns:a16="http://schemas.microsoft.com/office/drawing/2014/main" id="{70348737-126D-F151-77F6-26B8B99C8126}"/>
                    </a:ext>
                  </a:extLst>
                </p14:cNvPr>
                <p14:cNvContentPartPr/>
                <p14:nvPr/>
              </p14:nvContentPartPr>
              <p14:xfrm>
                <a:off x="7374635" y="6575788"/>
                <a:ext cx="147600" cy="178560"/>
              </p14:xfrm>
            </p:contentPart>
          </mc:Choice>
          <mc:Fallback>
            <p:pic>
              <p:nvPicPr>
                <p:cNvPr id="212212" name="Freihand 212211">
                  <a:extLst>
                    <a:ext uri="{FF2B5EF4-FFF2-40B4-BE49-F238E27FC236}">
                      <a16:creationId xmlns:a16="http://schemas.microsoft.com/office/drawing/2014/main" id="{70348737-126D-F151-77F6-26B8B99C812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365995" y="6566788"/>
                  <a:ext cx="165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12213" name="Freihand 212212">
                  <a:extLst>
                    <a:ext uri="{FF2B5EF4-FFF2-40B4-BE49-F238E27FC236}">
                      <a16:creationId xmlns:a16="http://schemas.microsoft.com/office/drawing/2014/main" id="{33A064B2-27EA-4E05-1E40-3A8C94F613F3}"/>
                    </a:ext>
                  </a:extLst>
                </p14:cNvPr>
                <p14:cNvContentPartPr/>
                <p14:nvPr/>
              </p14:nvContentPartPr>
              <p14:xfrm>
                <a:off x="7527635" y="6459868"/>
                <a:ext cx="308520" cy="223560"/>
              </p14:xfrm>
            </p:contentPart>
          </mc:Choice>
          <mc:Fallback>
            <p:pic>
              <p:nvPicPr>
                <p:cNvPr id="212213" name="Freihand 212212">
                  <a:extLst>
                    <a:ext uri="{FF2B5EF4-FFF2-40B4-BE49-F238E27FC236}">
                      <a16:creationId xmlns:a16="http://schemas.microsoft.com/office/drawing/2014/main" id="{33A064B2-27EA-4E05-1E40-3A8C94F613F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518995" y="6451228"/>
                  <a:ext cx="326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12214" name="Freihand 212213">
                  <a:extLst>
                    <a:ext uri="{FF2B5EF4-FFF2-40B4-BE49-F238E27FC236}">
                      <a16:creationId xmlns:a16="http://schemas.microsoft.com/office/drawing/2014/main" id="{0DA3B6A0-8BB8-17FB-947B-523010ADD747}"/>
                    </a:ext>
                  </a:extLst>
                </p14:cNvPr>
                <p14:cNvContentPartPr/>
                <p14:nvPr/>
              </p14:nvContentPartPr>
              <p14:xfrm>
                <a:off x="7879355" y="6265828"/>
                <a:ext cx="400320" cy="193680"/>
              </p14:xfrm>
            </p:contentPart>
          </mc:Choice>
          <mc:Fallback>
            <p:pic>
              <p:nvPicPr>
                <p:cNvPr id="212214" name="Freihand 212213">
                  <a:extLst>
                    <a:ext uri="{FF2B5EF4-FFF2-40B4-BE49-F238E27FC236}">
                      <a16:creationId xmlns:a16="http://schemas.microsoft.com/office/drawing/2014/main" id="{0DA3B6A0-8BB8-17FB-947B-523010ADD74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870715" y="6256828"/>
                  <a:ext cx="417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12215" name="Freihand 212214">
                  <a:extLst>
                    <a:ext uri="{FF2B5EF4-FFF2-40B4-BE49-F238E27FC236}">
                      <a16:creationId xmlns:a16="http://schemas.microsoft.com/office/drawing/2014/main" id="{E5FFFDDD-513D-94B3-9B36-7126B266C9BB}"/>
                    </a:ext>
                  </a:extLst>
                </p14:cNvPr>
                <p14:cNvContentPartPr/>
                <p14:nvPr/>
              </p14:nvContentPartPr>
              <p14:xfrm>
                <a:off x="8365355" y="6065308"/>
                <a:ext cx="192600" cy="190800"/>
              </p14:xfrm>
            </p:contentPart>
          </mc:Choice>
          <mc:Fallback>
            <p:pic>
              <p:nvPicPr>
                <p:cNvPr id="212215" name="Freihand 212214">
                  <a:extLst>
                    <a:ext uri="{FF2B5EF4-FFF2-40B4-BE49-F238E27FC236}">
                      <a16:creationId xmlns:a16="http://schemas.microsoft.com/office/drawing/2014/main" id="{E5FFFDDD-513D-94B3-9B36-7126B266C9B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356715" y="6056668"/>
                  <a:ext cx="210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12217" name="Freihand 212216">
                  <a:extLst>
                    <a:ext uri="{FF2B5EF4-FFF2-40B4-BE49-F238E27FC236}">
                      <a16:creationId xmlns:a16="http://schemas.microsoft.com/office/drawing/2014/main" id="{125B5441-4CE9-F056-37E0-E3071780D266}"/>
                    </a:ext>
                  </a:extLst>
                </p14:cNvPr>
                <p14:cNvContentPartPr/>
                <p14:nvPr/>
              </p14:nvContentPartPr>
              <p14:xfrm>
                <a:off x="7907795" y="6633388"/>
                <a:ext cx="129960" cy="142200"/>
              </p14:xfrm>
            </p:contentPart>
          </mc:Choice>
          <mc:Fallback>
            <p:pic>
              <p:nvPicPr>
                <p:cNvPr id="212217" name="Freihand 212216">
                  <a:extLst>
                    <a:ext uri="{FF2B5EF4-FFF2-40B4-BE49-F238E27FC236}">
                      <a16:creationId xmlns:a16="http://schemas.microsoft.com/office/drawing/2014/main" id="{125B5441-4CE9-F056-37E0-E3071780D26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899155" y="6624388"/>
                  <a:ext cx="147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12218" name="Freihand 212217">
                  <a:extLst>
                    <a:ext uri="{FF2B5EF4-FFF2-40B4-BE49-F238E27FC236}">
                      <a16:creationId xmlns:a16="http://schemas.microsoft.com/office/drawing/2014/main" id="{A9C24C2F-C8D3-A94C-1DC2-304AF3AC04D9}"/>
                    </a:ext>
                  </a:extLst>
                </p14:cNvPr>
                <p14:cNvContentPartPr/>
                <p14:nvPr/>
              </p14:nvContentPartPr>
              <p14:xfrm>
                <a:off x="8028755" y="6568948"/>
                <a:ext cx="141480" cy="176760"/>
              </p14:xfrm>
            </p:contentPart>
          </mc:Choice>
          <mc:Fallback>
            <p:pic>
              <p:nvPicPr>
                <p:cNvPr id="212218" name="Freihand 212217">
                  <a:extLst>
                    <a:ext uri="{FF2B5EF4-FFF2-40B4-BE49-F238E27FC236}">
                      <a16:creationId xmlns:a16="http://schemas.microsoft.com/office/drawing/2014/main" id="{A9C24C2F-C8D3-A94C-1DC2-304AF3AC04D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019755" y="6560308"/>
                  <a:ext cx="159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12219" name="Freihand 212218">
                  <a:extLst>
                    <a:ext uri="{FF2B5EF4-FFF2-40B4-BE49-F238E27FC236}">
                      <a16:creationId xmlns:a16="http://schemas.microsoft.com/office/drawing/2014/main" id="{2A35FFA9-6B41-8F47-B78B-26C715D0CE23}"/>
                    </a:ext>
                  </a:extLst>
                </p14:cNvPr>
                <p14:cNvContentPartPr/>
                <p14:nvPr/>
              </p14:nvContentPartPr>
              <p14:xfrm>
                <a:off x="8098955" y="6481468"/>
                <a:ext cx="78120" cy="45720"/>
              </p14:xfrm>
            </p:contentPart>
          </mc:Choice>
          <mc:Fallback>
            <p:pic>
              <p:nvPicPr>
                <p:cNvPr id="212219" name="Freihand 212218">
                  <a:extLst>
                    <a:ext uri="{FF2B5EF4-FFF2-40B4-BE49-F238E27FC236}">
                      <a16:creationId xmlns:a16="http://schemas.microsoft.com/office/drawing/2014/main" id="{2A35FFA9-6B41-8F47-B78B-26C715D0CE2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089955" y="6472468"/>
                  <a:ext cx="95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12220" name="Freihand 212219">
                  <a:extLst>
                    <a:ext uri="{FF2B5EF4-FFF2-40B4-BE49-F238E27FC236}">
                      <a16:creationId xmlns:a16="http://schemas.microsoft.com/office/drawing/2014/main" id="{7D9E1F52-34FA-8799-0A61-B968752107AE}"/>
                    </a:ext>
                  </a:extLst>
                </p14:cNvPr>
                <p14:cNvContentPartPr/>
                <p14:nvPr/>
              </p14:nvContentPartPr>
              <p14:xfrm>
                <a:off x="8208035" y="6396148"/>
                <a:ext cx="141840" cy="270360"/>
              </p14:xfrm>
            </p:contentPart>
          </mc:Choice>
          <mc:Fallback>
            <p:pic>
              <p:nvPicPr>
                <p:cNvPr id="212220" name="Freihand 212219">
                  <a:extLst>
                    <a:ext uri="{FF2B5EF4-FFF2-40B4-BE49-F238E27FC236}">
                      <a16:creationId xmlns:a16="http://schemas.microsoft.com/office/drawing/2014/main" id="{7D9E1F52-34FA-8799-0A61-B968752107A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199395" y="6387148"/>
                  <a:ext cx="159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12221" name="Freihand 212220">
                  <a:extLst>
                    <a:ext uri="{FF2B5EF4-FFF2-40B4-BE49-F238E27FC236}">
                      <a16:creationId xmlns:a16="http://schemas.microsoft.com/office/drawing/2014/main" id="{A1ED2D81-B554-6B3F-DC47-83DD3BB9300D}"/>
                    </a:ext>
                  </a:extLst>
                </p14:cNvPr>
                <p14:cNvContentPartPr/>
                <p14:nvPr/>
              </p14:nvContentPartPr>
              <p14:xfrm>
                <a:off x="8391275" y="6415948"/>
                <a:ext cx="100080" cy="150480"/>
              </p14:xfrm>
            </p:contentPart>
          </mc:Choice>
          <mc:Fallback>
            <p:pic>
              <p:nvPicPr>
                <p:cNvPr id="212221" name="Freihand 212220">
                  <a:extLst>
                    <a:ext uri="{FF2B5EF4-FFF2-40B4-BE49-F238E27FC236}">
                      <a16:creationId xmlns:a16="http://schemas.microsoft.com/office/drawing/2014/main" id="{A1ED2D81-B554-6B3F-DC47-83DD3BB9300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382275" y="6406948"/>
                  <a:ext cx="117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12223" name="Freihand 212222">
                  <a:extLst>
                    <a:ext uri="{FF2B5EF4-FFF2-40B4-BE49-F238E27FC236}">
                      <a16:creationId xmlns:a16="http://schemas.microsoft.com/office/drawing/2014/main" id="{8232CE99-DE91-462D-7F79-8F9DBE62B3AB}"/>
                    </a:ext>
                  </a:extLst>
                </p14:cNvPr>
                <p14:cNvContentPartPr/>
                <p14:nvPr/>
              </p14:nvContentPartPr>
              <p14:xfrm>
                <a:off x="3920435" y="6111388"/>
                <a:ext cx="3085200" cy="806400"/>
              </p14:xfrm>
            </p:contentPart>
          </mc:Choice>
          <mc:Fallback>
            <p:pic>
              <p:nvPicPr>
                <p:cNvPr id="212223" name="Freihand 212222">
                  <a:extLst>
                    <a:ext uri="{FF2B5EF4-FFF2-40B4-BE49-F238E27FC236}">
                      <a16:creationId xmlns:a16="http://schemas.microsoft.com/office/drawing/2014/main" id="{8232CE99-DE91-462D-7F79-8F9DBE62B3A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911795" y="6102748"/>
                  <a:ext cx="310284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12224" name="Freihand 212223">
                  <a:extLst>
                    <a:ext uri="{FF2B5EF4-FFF2-40B4-BE49-F238E27FC236}">
                      <a16:creationId xmlns:a16="http://schemas.microsoft.com/office/drawing/2014/main" id="{6E88B2EF-5566-41FF-73FF-1591F3BD1148}"/>
                    </a:ext>
                  </a:extLst>
                </p14:cNvPr>
                <p14:cNvContentPartPr/>
                <p14:nvPr/>
              </p14:nvContentPartPr>
              <p14:xfrm>
                <a:off x="3617675" y="6090501"/>
                <a:ext cx="578520" cy="323640"/>
              </p14:xfrm>
            </p:contentPart>
          </mc:Choice>
          <mc:Fallback>
            <p:pic>
              <p:nvPicPr>
                <p:cNvPr id="212224" name="Freihand 212223">
                  <a:extLst>
                    <a:ext uri="{FF2B5EF4-FFF2-40B4-BE49-F238E27FC236}">
                      <a16:creationId xmlns:a16="http://schemas.microsoft.com/office/drawing/2014/main" id="{6E88B2EF-5566-41FF-73FF-1591F3BD114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608675" y="6081501"/>
                  <a:ext cx="5961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12226" name="Freihand 212225">
                  <a:extLst>
                    <a:ext uri="{FF2B5EF4-FFF2-40B4-BE49-F238E27FC236}">
                      <a16:creationId xmlns:a16="http://schemas.microsoft.com/office/drawing/2014/main" id="{F47AA6D1-C366-8B8F-E0B3-4720BD4BBC36}"/>
                    </a:ext>
                  </a:extLst>
                </p14:cNvPr>
                <p14:cNvContentPartPr/>
                <p14:nvPr/>
              </p14:nvContentPartPr>
              <p14:xfrm>
                <a:off x="3722795" y="6035421"/>
                <a:ext cx="392760" cy="381960"/>
              </p14:xfrm>
            </p:contentPart>
          </mc:Choice>
          <mc:Fallback>
            <p:pic>
              <p:nvPicPr>
                <p:cNvPr id="212226" name="Freihand 212225">
                  <a:extLst>
                    <a:ext uri="{FF2B5EF4-FFF2-40B4-BE49-F238E27FC236}">
                      <a16:creationId xmlns:a16="http://schemas.microsoft.com/office/drawing/2014/main" id="{F47AA6D1-C366-8B8F-E0B3-4720BD4BBC3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714155" y="6026421"/>
                  <a:ext cx="4104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12228" name="Freihand 212227">
                  <a:extLst>
                    <a:ext uri="{FF2B5EF4-FFF2-40B4-BE49-F238E27FC236}">
                      <a16:creationId xmlns:a16="http://schemas.microsoft.com/office/drawing/2014/main" id="{AB87EA02-3133-3D46-0FDC-8508BCEE991A}"/>
                    </a:ext>
                  </a:extLst>
                </p14:cNvPr>
                <p14:cNvContentPartPr/>
                <p14:nvPr/>
              </p14:nvContentPartPr>
              <p14:xfrm>
                <a:off x="278315" y="5797101"/>
                <a:ext cx="3462120" cy="272520"/>
              </p14:xfrm>
            </p:contentPart>
          </mc:Choice>
          <mc:Fallback>
            <p:pic>
              <p:nvPicPr>
                <p:cNvPr id="212228" name="Freihand 212227">
                  <a:extLst>
                    <a:ext uri="{FF2B5EF4-FFF2-40B4-BE49-F238E27FC236}">
                      <a16:creationId xmlns:a16="http://schemas.microsoft.com/office/drawing/2014/main" id="{AB87EA02-3133-3D46-0FDC-8508BCEE991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69675" y="5788461"/>
                  <a:ext cx="3479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12229" name="Freihand 212228">
                  <a:extLst>
                    <a:ext uri="{FF2B5EF4-FFF2-40B4-BE49-F238E27FC236}">
                      <a16:creationId xmlns:a16="http://schemas.microsoft.com/office/drawing/2014/main" id="{D613BB0D-FA31-33C3-16CD-1CA9B4093089}"/>
                    </a:ext>
                  </a:extLst>
                </p14:cNvPr>
                <p14:cNvContentPartPr/>
                <p14:nvPr/>
              </p14:nvContentPartPr>
              <p14:xfrm>
                <a:off x="183275" y="5954781"/>
                <a:ext cx="216720" cy="238320"/>
              </p14:xfrm>
            </p:contentPart>
          </mc:Choice>
          <mc:Fallback>
            <p:pic>
              <p:nvPicPr>
                <p:cNvPr id="212229" name="Freihand 212228">
                  <a:extLst>
                    <a:ext uri="{FF2B5EF4-FFF2-40B4-BE49-F238E27FC236}">
                      <a16:creationId xmlns:a16="http://schemas.microsoft.com/office/drawing/2014/main" id="{D613BB0D-FA31-33C3-16CD-1CA9B409308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74635" y="5945781"/>
                  <a:ext cx="234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12230" name="Freihand 212229">
                  <a:extLst>
                    <a:ext uri="{FF2B5EF4-FFF2-40B4-BE49-F238E27FC236}">
                      <a16:creationId xmlns:a16="http://schemas.microsoft.com/office/drawing/2014/main" id="{9EB1ED6C-E10B-2B46-4A2B-165841E18192}"/>
                    </a:ext>
                  </a:extLst>
                </p14:cNvPr>
                <p14:cNvContentPartPr/>
                <p14:nvPr/>
              </p14:nvContentPartPr>
              <p14:xfrm>
                <a:off x="48635" y="5982501"/>
                <a:ext cx="88920" cy="18720"/>
              </p14:xfrm>
            </p:contentPart>
          </mc:Choice>
          <mc:Fallback>
            <p:pic>
              <p:nvPicPr>
                <p:cNvPr id="212230" name="Freihand 212229">
                  <a:extLst>
                    <a:ext uri="{FF2B5EF4-FFF2-40B4-BE49-F238E27FC236}">
                      <a16:creationId xmlns:a16="http://schemas.microsoft.com/office/drawing/2014/main" id="{9EB1ED6C-E10B-2B46-4A2B-165841E1819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9635" y="5973501"/>
                  <a:ext cx="106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12231" name="Freihand 212230">
                  <a:extLst>
                    <a:ext uri="{FF2B5EF4-FFF2-40B4-BE49-F238E27FC236}">
                      <a16:creationId xmlns:a16="http://schemas.microsoft.com/office/drawing/2014/main" id="{67CEEF52-F0AA-B223-8D92-1534A0564970}"/>
                    </a:ext>
                  </a:extLst>
                </p14:cNvPr>
                <p14:cNvContentPartPr/>
                <p14:nvPr/>
              </p14:nvContentPartPr>
              <p14:xfrm>
                <a:off x="28835" y="5955861"/>
                <a:ext cx="105480" cy="124200"/>
              </p14:xfrm>
            </p:contentPart>
          </mc:Choice>
          <mc:Fallback>
            <p:pic>
              <p:nvPicPr>
                <p:cNvPr id="212231" name="Freihand 212230">
                  <a:extLst>
                    <a:ext uri="{FF2B5EF4-FFF2-40B4-BE49-F238E27FC236}">
                      <a16:creationId xmlns:a16="http://schemas.microsoft.com/office/drawing/2014/main" id="{67CEEF52-F0AA-B223-8D92-1534A056497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9835" y="5947221"/>
                  <a:ext cx="123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12232" name="Freihand 212231">
                  <a:extLst>
                    <a:ext uri="{FF2B5EF4-FFF2-40B4-BE49-F238E27FC236}">
                      <a16:creationId xmlns:a16="http://schemas.microsoft.com/office/drawing/2014/main" id="{B107C7AC-424B-2F32-3035-93E0C5478089}"/>
                    </a:ext>
                  </a:extLst>
                </p14:cNvPr>
                <p14:cNvContentPartPr/>
                <p14:nvPr/>
              </p14:nvContentPartPr>
              <p14:xfrm>
                <a:off x="507275" y="6037581"/>
                <a:ext cx="333720" cy="159480"/>
              </p14:xfrm>
            </p:contentPart>
          </mc:Choice>
          <mc:Fallback>
            <p:pic>
              <p:nvPicPr>
                <p:cNvPr id="212232" name="Freihand 212231">
                  <a:extLst>
                    <a:ext uri="{FF2B5EF4-FFF2-40B4-BE49-F238E27FC236}">
                      <a16:creationId xmlns:a16="http://schemas.microsoft.com/office/drawing/2014/main" id="{B107C7AC-424B-2F32-3035-93E0C547808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98275" y="6028941"/>
                  <a:ext cx="351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12233" name="Freihand 212232">
                  <a:extLst>
                    <a:ext uri="{FF2B5EF4-FFF2-40B4-BE49-F238E27FC236}">
                      <a16:creationId xmlns:a16="http://schemas.microsoft.com/office/drawing/2014/main" id="{609044C0-9432-BA28-50DC-CE4BB55B8270}"/>
                    </a:ext>
                  </a:extLst>
                </p14:cNvPr>
                <p14:cNvContentPartPr/>
                <p14:nvPr/>
              </p14:nvContentPartPr>
              <p14:xfrm>
                <a:off x="884915" y="6054141"/>
                <a:ext cx="84960" cy="112320"/>
              </p14:xfrm>
            </p:contentPart>
          </mc:Choice>
          <mc:Fallback>
            <p:pic>
              <p:nvPicPr>
                <p:cNvPr id="212233" name="Freihand 212232">
                  <a:extLst>
                    <a:ext uri="{FF2B5EF4-FFF2-40B4-BE49-F238E27FC236}">
                      <a16:creationId xmlns:a16="http://schemas.microsoft.com/office/drawing/2014/main" id="{609044C0-9432-BA28-50DC-CE4BB55B827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76275" y="6045141"/>
                  <a:ext cx="102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12234" name="Freihand 212233">
                  <a:extLst>
                    <a:ext uri="{FF2B5EF4-FFF2-40B4-BE49-F238E27FC236}">
                      <a16:creationId xmlns:a16="http://schemas.microsoft.com/office/drawing/2014/main" id="{D1921012-34E7-63A3-F4AA-8F6B65D3AE44}"/>
                    </a:ext>
                  </a:extLst>
                </p14:cNvPr>
                <p14:cNvContentPartPr/>
                <p14:nvPr/>
              </p14:nvContentPartPr>
              <p14:xfrm>
                <a:off x="1058075" y="6076461"/>
                <a:ext cx="111600" cy="206640"/>
              </p14:xfrm>
            </p:contentPart>
          </mc:Choice>
          <mc:Fallback>
            <p:pic>
              <p:nvPicPr>
                <p:cNvPr id="212234" name="Freihand 212233">
                  <a:extLst>
                    <a:ext uri="{FF2B5EF4-FFF2-40B4-BE49-F238E27FC236}">
                      <a16:creationId xmlns:a16="http://schemas.microsoft.com/office/drawing/2014/main" id="{D1921012-34E7-63A3-F4AA-8F6B65D3AE4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49075" y="6067821"/>
                  <a:ext cx="129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12235" name="Freihand 212234">
                  <a:extLst>
                    <a:ext uri="{FF2B5EF4-FFF2-40B4-BE49-F238E27FC236}">
                      <a16:creationId xmlns:a16="http://schemas.microsoft.com/office/drawing/2014/main" id="{E96B44FB-0634-D784-47D7-86FD34BDF909}"/>
                    </a:ext>
                  </a:extLst>
                </p14:cNvPr>
                <p14:cNvContentPartPr/>
                <p14:nvPr/>
              </p14:nvContentPartPr>
              <p14:xfrm>
                <a:off x="1210715" y="6087981"/>
                <a:ext cx="26280" cy="100800"/>
              </p14:xfrm>
            </p:contentPart>
          </mc:Choice>
          <mc:Fallback>
            <p:pic>
              <p:nvPicPr>
                <p:cNvPr id="212235" name="Freihand 212234">
                  <a:extLst>
                    <a:ext uri="{FF2B5EF4-FFF2-40B4-BE49-F238E27FC236}">
                      <a16:creationId xmlns:a16="http://schemas.microsoft.com/office/drawing/2014/main" id="{E96B44FB-0634-D784-47D7-86FD34BDF90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201715" y="6079341"/>
                  <a:ext cx="43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12236" name="Freihand 212235">
                  <a:extLst>
                    <a:ext uri="{FF2B5EF4-FFF2-40B4-BE49-F238E27FC236}">
                      <a16:creationId xmlns:a16="http://schemas.microsoft.com/office/drawing/2014/main" id="{6C28D051-1D1D-94A8-091A-A4E459412391}"/>
                    </a:ext>
                  </a:extLst>
                </p14:cNvPr>
                <p14:cNvContentPartPr/>
                <p14:nvPr/>
              </p14:nvContentPartPr>
              <p14:xfrm>
                <a:off x="1276595" y="5995461"/>
                <a:ext cx="177480" cy="194760"/>
              </p14:xfrm>
            </p:contentPart>
          </mc:Choice>
          <mc:Fallback>
            <p:pic>
              <p:nvPicPr>
                <p:cNvPr id="212236" name="Freihand 212235">
                  <a:extLst>
                    <a:ext uri="{FF2B5EF4-FFF2-40B4-BE49-F238E27FC236}">
                      <a16:creationId xmlns:a16="http://schemas.microsoft.com/office/drawing/2014/main" id="{6C28D051-1D1D-94A8-091A-A4E45941239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267955" y="5986461"/>
                  <a:ext cx="195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12237" name="Freihand 212236">
                  <a:extLst>
                    <a:ext uri="{FF2B5EF4-FFF2-40B4-BE49-F238E27FC236}">
                      <a16:creationId xmlns:a16="http://schemas.microsoft.com/office/drawing/2014/main" id="{DDF8D0B6-242E-4C69-836C-0CE4A4487329}"/>
                    </a:ext>
                  </a:extLst>
                </p14:cNvPr>
                <p14:cNvContentPartPr/>
                <p14:nvPr/>
              </p14:nvContentPartPr>
              <p14:xfrm>
                <a:off x="1333475" y="5973501"/>
                <a:ext cx="271800" cy="219960"/>
              </p14:xfrm>
            </p:contentPart>
          </mc:Choice>
          <mc:Fallback>
            <p:pic>
              <p:nvPicPr>
                <p:cNvPr id="212237" name="Freihand 212236">
                  <a:extLst>
                    <a:ext uri="{FF2B5EF4-FFF2-40B4-BE49-F238E27FC236}">
                      <a16:creationId xmlns:a16="http://schemas.microsoft.com/office/drawing/2014/main" id="{DDF8D0B6-242E-4C69-836C-0CE4A448732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324835" y="5964861"/>
                  <a:ext cx="289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12238" name="Freihand 212237">
                  <a:extLst>
                    <a:ext uri="{FF2B5EF4-FFF2-40B4-BE49-F238E27FC236}">
                      <a16:creationId xmlns:a16="http://schemas.microsoft.com/office/drawing/2014/main" id="{B4DED579-58F9-A089-BA72-24F7FF4624DA}"/>
                    </a:ext>
                  </a:extLst>
                </p14:cNvPr>
                <p14:cNvContentPartPr/>
                <p14:nvPr/>
              </p14:nvContentPartPr>
              <p14:xfrm>
                <a:off x="1724795" y="6102021"/>
                <a:ext cx="522720" cy="122760"/>
              </p14:xfrm>
            </p:contentPart>
          </mc:Choice>
          <mc:Fallback>
            <p:pic>
              <p:nvPicPr>
                <p:cNvPr id="212238" name="Freihand 212237">
                  <a:extLst>
                    <a:ext uri="{FF2B5EF4-FFF2-40B4-BE49-F238E27FC236}">
                      <a16:creationId xmlns:a16="http://schemas.microsoft.com/office/drawing/2014/main" id="{B4DED579-58F9-A089-BA72-24F7FF4624D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715795" y="6093021"/>
                  <a:ext cx="540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12239" name="Freihand 212238">
                  <a:extLst>
                    <a:ext uri="{FF2B5EF4-FFF2-40B4-BE49-F238E27FC236}">
                      <a16:creationId xmlns:a16="http://schemas.microsoft.com/office/drawing/2014/main" id="{53FBBC2E-B2F0-9BE6-D0D9-32919D05265A}"/>
                    </a:ext>
                  </a:extLst>
                </p14:cNvPr>
                <p14:cNvContentPartPr/>
                <p14:nvPr/>
              </p14:nvContentPartPr>
              <p14:xfrm>
                <a:off x="2423915" y="6144501"/>
                <a:ext cx="195840" cy="75600"/>
              </p14:xfrm>
            </p:contentPart>
          </mc:Choice>
          <mc:Fallback>
            <p:pic>
              <p:nvPicPr>
                <p:cNvPr id="212239" name="Freihand 212238">
                  <a:extLst>
                    <a:ext uri="{FF2B5EF4-FFF2-40B4-BE49-F238E27FC236}">
                      <a16:creationId xmlns:a16="http://schemas.microsoft.com/office/drawing/2014/main" id="{53FBBC2E-B2F0-9BE6-D0D9-32919D05265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415275" y="6135501"/>
                  <a:ext cx="213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12240" name="Freihand 212239">
                  <a:extLst>
                    <a:ext uri="{FF2B5EF4-FFF2-40B4-BE49-F238E27FC236}">
                      <a16:creationId xmlns:a16="http://schemas.microsoft.com/office/drawing/2014/main" id="{B4486A55-782D-B8EB-F7A8-7BB4897E4A9D}"/>
                    </a:ext>
                  </a:extLst>
                </p14:cNvPr>
                <p14:cNvContentPartPr/>
                <p14:nvPr/>
              </p14:nvContentPartPr>
              <p14:xfrm>
                <a:off x="2492315" y="6142701"/>
                <a:ext cx="144720" cy="108360"/>
              </p14:xfrm>
            </p:contentPart>
          </mc:Choice>
          <mc:Fallback>
            <p:pic>
              <p:nvPicPr>
                <p:cNvPr id="212240" name="Freihand 212239">
                  <a:extLst>
                    <a:ext uri="{FF2B5EF4-FFF2-40B4-BE49-F238E27FC236}">
                      <a16:creationId xmlns:a16="http://schemas.microsoft.com/office/drawing/2014/main" id="{B4486A55-782D-B8EB-F7A8-7BB4897E4A9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483675" y="6134061"/>
                  <a:ext cx="162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12241" name="Freihand 212240">
                  <a:extLst>
                    <a:ext uri="{FF2B5EF4-FFF2-40B4-BE49-F238E27FC236}">
                      <a16:creationId xmlns:a16="http://schemas.microsoft.com/office/drawing/2014/main" id="{6F13AA18-5EB6-FBFF-E0F1-4289002342E1}"/>
                    </a:ext>
                  </a:extLst>
                </p14:cNvPr>
                <p14:cNvContentPartPr/>
                <p14:nvPr/>
              </p14:nvContentPartPr>
              <p14:xfrm>
                <a:off x="2479715" y="5995461"/>
                <a:ext cx="12960" cy="8640"/>
              </p14:xfrm>
            </p:contentPart>
          </mc:Choice>
          <mc:Fallback>
            <p:pic>
              <p:nvPicPr>
                <p:cNvPr id="212241" name="Freihand 212240">
                  <a:extLst>
                    <a:ext uri="{FF2B5EF4-FFF2-40B4-BE49-F238E27FC236}">
                      <a16:creationId xmlns:a16="http://schemas.microsoft.com/office/drawing/2014/main" id="{6F13AA18-5EB6-FBFF-E0F1-4289002342E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471075" y="5986821"/>
                  <a:ext cx="30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12242" name="Freihand 212241">
                  <a:extLst>
                    <a:ext uri="{FF2B5EF4-FFF2-40B4-BE49-F238E27FC236}">
                      <a16:creationId xmlns:a16="http://schemas.microsoft.com/office/drawing/2014/main" id="{B3BACB2F-306B-9BAE-8677-6682D3F1FD8C}"/>
                    </a:ext>
                  </a:extLst>
                </p14:cNvPr>
                <p14:cNvContentPartPr/>
                <p14:nvPr/>
              </p14:nvContentPartPr>
              <p14:xfrm>
                <a:off x="2802635" y="6139101"/>
                <a:ext cx="263520" cy="158400"/>
              </p14:xfrm>
            </p:contentPart>
          </mc:Choice>
          <mc:Fallback>
            <p:pic>
              <p:nvPicPr>
                <p:cNvPr id="212242" name="Freihand 212241">
                  <a:extLst>
                    <a:ext uri="{FF2B5EF4-FFF2-40B4-BE49-F238E27FC236}">
                      <a16:creationId xmlns:a16="http://schemas.microsoft.com/office/drawing/2014/main" id="{B3BACB2F-306B-9BAE-8677-6682D3F1FD8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793635" y="6130461"/>
                  <a:ext cx="281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12243" name="Freihand 212242">
                  <a:extLst>
                    <a:ext uri="{FF2B5EF4-FFF2-40B4-BE49-F238E27FC236}">
                      <a16:creationId xmlns:a16="http://schemas.microsoft.com/office/drawing/2014/main" id="{5F1905AF-A235-CFEB-022B-86A1AF832486}"/>
                    </a:ext>
                  </a:extLst>
                </p14:cNvPr>
                <p14:cNvContentPartPr/>
                <p14:nvPr/>
              </p14:nvContentPartPr>
              <p14:xfrm>
                <a:off x="2790755" y="6144141"/>
                <a:ext cx="357120" cy="174240"/>
              </p14:xfrm>
            </p:contentPart>
          </mc:Choice>
          <mc:Fallback>
            <p:pic>
              <p:nvPicPr>
                <p:cNvPr id="212243" name="Freihand 212242">
                  <a:extLst>
                    <a:ext uri="{FF2B5EF4-FFF2-40B4-BE49-F238E27FC236}">
                      <a16:creationId xmlns:a16="http://schemas.microsoft.com/office/drawing/2014/main" id="{5F1905AF-A235-CFEB-022B-86A1AF83248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781755" y="6135501"/>
                  <a:ext cx="374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12244" name="Freihand 212243">
                  <a:extLst>
                    <a:ext uri="{FF2B5EF4-FFF2-40B4-BE49-F238E27FC236}">
                      <a16:creationId xmlns:a16="http://schemas.microsoft.com/office/drawing/2014/main" id="{96998CEF-57C9-77F9-D19C-00C1791C704F}"/>
                    </a:ext>
                  </a:extLst>
                </p14:cNvPr>
                <p14:cNvContentPartPr/>
                <p14:nvPr/>
              </p14:nvContentPartPr>
              <p14:xfrm>
                <a:off x="148355" y="6427101"/>
                <a:ext cx="123840" cy="162000"/>
              </p14:xfrm>
            </p:contentPart>
          </mc:Choice>
          <mc:Fallback>
            <p:pic>
              <p:nvPicPr>
                <p:cNvPr id="212244" name="Freihand 212243">
                  <a:extLst>
                    <a:ext uri="{FF2B5EF4-FFF2-40B4-BE49-F238E27FC236}">
                      <a16:creationId xmlns:a16="http://schemas.microsoft.com/office/drawing/2014/main" id="{96998CEF-57C9-77F9-D19C-00C1791C704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39355" y="6418461"/>
                  <a:ext cx="141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12245" name="Freihand 212244">
                  <a:extLst>
                    <a:ext uri="{FF2B5EF4-FFF2-40B4-BE49-F238E27FC236}">
                      <a16:creationId xmlns:a16="http://schemas.microsoft.com/office/drawing/2014/main" id="{69FFB770-E1CF-743C-8595-40A641EDECBF}"/>
                    </a:ext>
                  </a:extLst>
                </p14:cNvPr>
                <p14:cNvContentPartPr/>
                <p14:nvPr/>
              </p14:nvContentPartPr>
              <p14:xfrm>
                <a:off x="281195" y="6456261"/>
                <a:ext cx="88560" cy="132120"/>
              </p14:xfrm>
            </p:contentPart>
          </mc:Choice>
          <mc:Fallback>
            <p:pic>
              <p:nvPicPr>
                <p:cNvPr id="212245" name="Freihand 212244">
                  <a:extLst>
                    <a:ext uri="{FF2B5EF4-FFF2-40B4-BE49-F238E27FC236}">
                      <a16:creationId xmlns:a16="http://schemas.microsoft.com/office/drawing/2014/main" id="{69FFB770-E1CF-743C-8595-40A641EDECB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72195" y="6447261"/>
                  <a:ext cx="106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12246" name="Freihand 212245">
                  <a:extLst>
                    <a:ext uri="{FF2B5EF4-FFF2-40B4-BE49-F238E27FC236}">
                      <a16:creationId xmlns:a16="http://schemas.microsoft.com/office/drawing/2014/main" id="{D8BAA665-F09F-CC76-3863-3F9B239FA430}"/>
                    </a:ext>
                  </a:extLst>
                </p14:cNvPr>
                <p14:cNvContentPartPr/>
                <p14:nvPr/>
              </p14:nvContentPartPr>
              <p14:xfrm>
                <a:off x="429515" y="6424941"/>
                <a:ext cx="81360" cy="229680"/>
              </p14:xfrm>
            </p:contentPart>
          </mc:Choice>
          <mc:Fallback>
            <p:pic>
              <p:nvPicPr>
                <p:cNvPr id="212246" name="Freihand 212245">
                  <a:extLst>
                    <a:ext uri="{FF2B5EF4-FFF2-40B4-BE49-F238E27FC236}">
                      <a16:creationId xmlns:a16="http://schemas.microsoft.com/office/drawing/2014/main" id="{D8BAA665-F09F-CC76-3863-3F9B239FA43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20515" y="6415941"/>
                  <a:ext cx="99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12247" name="Freihand 212246">
                  <a:extLst>
                    <a:ext uri="{FF2B5EF4-FFF2-40B4-BE49-F238E27FC236}">
                      <a16:creationId xmlns:a16="http://schemas.microsoft.com/office/drawing/2014/main" id="{8FA82132-B815-E0D6-71C8-556854926E08}"/>
                    </a:ext>
                  </a:extLst>
                </p14:cNvPr>
                <p14:cNvContentPartPr/>
                <p14:nvPr/>
              </p14:nvContentPartPr>
              <p14:xfrm>
                <a:off x="567755" y="6418821"/>
                <a:ext cx="207720" cy="117000"/>
              </p14:xfrm>
            </p:contentPart>
          </mc:Choice>
          <mc:Fallback>
            <p:pic>
              <p:nvPicPr>
                <p:cNvPr id="212247" name="Freihand 212246">
                  <a:extLst>
                    <a:ext uri="{FF2B5EF4-FFF2-40B4-BE49-F238E27FC236}">
                      <a16:creationId xmlns:a16="http://schemas.microsoft.com/office/drawing/2014/main" id="{8FA82132-B815-E0D6-71C8-556854926E0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59115" y="6409821"/>
                  <a:ext cx="225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12248" name="Freihand 212247">
                  <a:extLst>
                    <a:ext uri="{FF2B5EF4-FFF2-40B4-BE49-F238E27FC236}">
                      <a16:creationId xmlns:a16="http://schemas.microsoft.com/office/drawing/2014/main" id="{FEA2F8A5-ECDF-961D-BC2D-229D1E9F2A11}"/>
                    </a:ext>
                  </a:extLst>
                </p14:cNvPr>
                <p14:cNvContentPartPr/>
                <p14:nvPr/>
              </p14:nvContentPartPr>
              <p14:xfrm>
                <a:off x="793835" y="6293541"/>
                <a:ext cx="261720" cy="227160"/>
              </p14:xfrm>
            </p:contentPart>
          </mc:Choice>
          <mc:Fallback>
            <p:pic>
              <p:nvPicPr>
                <p:cNvPr id="212248" name="Freihand 212247">
                  <a:extLst>
                    <a:ext uri="{FF2B5EF4-FFF2-40B4-BE49-F238E27FC236}">
                      <a16:creationId xmlns:a16="http://schemas.microsoft.com/office/drawing/2014/main" id="{FEA2F8A5-ECDF-961D-BC2D-229D1E9F2A1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85195" y="6284901"/>
                  <a:ext cx="279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12249" name="Freihand 212248">
                  <a:extLst>
                    <a:ext uri="{FF2B5EF4-FFF2-40B4-BE49-F238E27FC236}">
                      <a16:creationId xmlns:a16="http://schemas.microsoft.com/office/drawing/2014/main" id="{FD4D4C9A-AE00-7807-DEA1-1F5A3E1B5C8A}"/>
                    </a:ext>
                  </a:extLst>
                </p14:cNvPr>
                <p14:cNvContentPartPr/>
                <p14:nvPr/>
              </p14:nvContentPartPr>
              <p14:xfrm>
                <a:off x="1165355" y="6414501"/>
                <a:ext cx="13680" cy="74160"/>
              </p14:xfrm>
            </p:contentPart>
          </mc:Choice>
          <mc:Fallback>
            <p:pic>
              <p:nvPicPr>
                <p:cNvPr id="212249" name="Freihand 212248">
                  <a:extLst>
                    <a:ext uri="{FF2B5EF4-FFF2-40B4-BE49-F238E27FC236}">
                      <a16:creationId xmlns:a16="http://schemas.microsoft.com/office/drawing/2014/main" id="{FD4D4C9A-AE00-7807-DEA1-1F5A3E1B5C8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56715" y="6405501"/>
                  <a:ext cx="31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12250" name="Freihand 212249">
                  <a:extLst>
                    <a:ext uri="{FF2B5EF4-FFF2-40B4-BE49-F238E27FC236}">
                      <a16:creationId xmlns:a16="http://schemas.microsoft.com/office/drawing/2014/main" id="{3F42DB99-4C81-9CAB-D77F-731757A2ADD8}"/>
                    </a:ext>
                  </a:extLst>
                </p14:cNvPr>
                <p14:cNvContentPartPr/>
                <p14:nvPr/>
              </p14:nvContentPartPr>
              <p14:xfrm>
                <a:off x="1159595" y="6310101"/>
                <a:ext cx="50400" cy="65880"/>
              </p14:xfrm>
            </p:contentPart>
          </mc:Choice>
          <mc:Fallback>
            <p:pic>
              <p:nvPicPr>
                <p:cNvPr id="212250" name="Freihand 212249">
                  <a:extLst>
                    <a:ext uri="{FF2B5EF4-FFF2-40B4-BE49-F238E27FC236}">
                      <a16:creationId xmlns:a16="http://schemas.microsoft.com/office/drawing/2014/main" id="{3F42DB99-4C81-9CAB-D77F-731757A2ADD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50595" y="6301461"/>
                  <a:ext cx="68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12251" name="Freihand 212250">
                  <a:extLst>
                    <a:ext uri="{FF2B5EF4-FFF2-40B4-BE49-F238E27FC236}">
                      <a16:creationId xmlns:a16="http://schemas.microsoft.com/office/drawing/2014/main" id="{C457D51F-355F-B5C3-DDA7-95EB86E20036}"/>
                    </a:ext>
                  </a:extLst>
                </p14:cNvPr>
                <p14:cNvContentPartPr/>
                <p14:nvPr/>
              </p14:nvContentPartPr>
              <p14:xfrm>
                <a:off x="1258595" y="6408381"/>
                <a:ext cx="190440" cy="50400"/>
              </p14:xfrm>
            </p:contentPart>
          </mc:Choice>
          <mc:Fallback>
            <p:pic>
              <p:nvPicPr>
                <p:cNvPr id="212251" name="Freihand 212250">
                  <a:extLst>
                    <a:ext uri="{FF2B5EF4-FFF2-40B4-BE49-F238E27FC236}">
                      <a16:creationId xmlns:a16="http://schemas.microsoft.com/office/drawing/2014/main" id="{C457D51F-355F-B5C3-DDA7-95EB86E20036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249595" y="6399381"/>
                  <a:ext cx="208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12252" name="Freihand 212251">
                  <a:extLst>
                    <a:ext uri="{FF2B5EF4-FFF2-40B4-BE49-F238E27FC236}">
                      <a16:creationId xmlns:a16="http://schemas.microsoft.com/office/drawing/2014/main" id="{0C9C080E-ADF1-92A1-C365-D1856D231151}"/>
                    </a:ext>
                  </a:extLst>
                </p14:cNvPr>
                <p14:cNvContentPartPr/>
                <p14:nvPr/>
              </p14:nvContentPartPr>
              <p14:xfrm>
                <a:off x="1615715" y="6440061"/>
                <a:ext cx="179640" cy="73800"/>
              </p14:xfrm>
            </p:contentPart>
          </mc:Choice>
          <mc:Fallback>
            <p:pic>
              <p:nvPicPr>
                <p:cNvPr id="212252" name="Freihand 212251">
                  <a:extLst>
                    <a:ext uri="{FF2B5EF4-FFF2-40B4-BE49-F238E27FC236}">
                      <a16:creationId xmlns:a16="http://schemas.microsoft.com/office/drawing/2014/main" id="{0C9C080E-ADF1-92A1-C365-D1856D23115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606715" y="6431421"/>
                  <a:ext cx="197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12253" name="Freihand 212252">
                  <a:extLst>
                    <a:ext uri="{FF2B5EF4-FFF2-40B4-BE49-F238E27FC236}">
                      <a16:creationId xmlns:a16="http://schemas.microsoft.com/office/drawing/2014/main" id="{3F9781BE-74AD-0938-0F64-2AAB9FEB22B7}"/>
                    </a:ext>
                  </a:extLst>
                </p14:cNvPr>
                <p14:cNvContentPartPr/>
                <p14:nvPr/>
              </p14:nvContentPartPr>
              <p14:xfrm>
                <a:off x="1782755" y="6367341"/>
                <a:ext cx="50040" cy="41760"/>
              </p14:xfrm>
            </p:contentPart>
          </mc:Choice>
          <mc:Fallback>
            <p:pic>
              <p:nvPicPr>
                <p:cNvPr id="212253" name="Freihand 212252">
                  <a:extLst>
                    <a:ext uri="{FF2B5EF4-FFF2-40B4-BE49-F238E27FC236}">
                      <a16:creationId xmlns:a16="http://schemas.microsoft.com/office/drawing/2014/main" id="{3F9781BE-74AD-0938-0F64-2AAB9FEB22B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773755" y="6358701"/>
                  <a:ext cx="67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12254" name="Freihand 212253">
                  <a:extLst>
                    <a:ext uri="{FF2B5EF4-FFF2-40B4-BE49-F238E27FC236}">
                      <a16:creationId xmlns:a16="http://schemas.microsoft.com/office/drawing/2014/main" id="{C9DDE739-4641-0E97-6E52-AFD19EEB79FE}"/>
                    </a:ext>
                  </a:extLst>
                </p14:cNvPr>
                <p14:cNvContentPartPr/>
                <p14:nvPr/>
              </p14:nvContentPartPr>
              <p14:xfrm>
                <a:off x="1881035" y="6332781"/>
                <a:ext cx="250200" cy="162360"/>
              </p14:xfrm>
            </p:contentPart>
          </mc:Choice>
          <mc:Fallback>
            <p:pic>
              <p:nvPicPr>
                <p:cNvPr id="212254" name="Freihand 212253">
                  <a:extLst>
                    <a:ext uri="{FF2B5EF4-FFF2-40B4-BE49-F238E27FC236}">
                      <a16:creationId xmlns:a16="http://schemas.microsoft.com/office/drawing/2014/main" id="{C9DDE739-4641-0E97-6E52-AFD19EEB79F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872035" y="6324141"/>
                  <a:ext cx="267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12255" name="Freihand 212254">
                  <a:extLst>
                    <a:ext uri="{FF2B5EF4-FFF2-40B4-BE49-F238E27FC236}">
                      <a16:creationId xmlns:a16="http://schemas.microsoft.com/office/drawing/2014/main" id="{266BDB13-8902-D0CF-D358-C46D785B50C3}"/>
                    </a:ext>
                  </a:extLst>
                </p14:cNvPr>
                <p14:cNvContentPartPr/>
                <p14:nvPr/>
              </p14:nvContentPartPr>
              <p14:xfrm>
                <a:off x="2207555" y="6401181"/>
                <a:ext cx="118800" cy="93960"/>
              </p14:xfrm>
            </p:contentPart>
          </mc:Choice>
          <mc:Fallback>
            <p:pic>
              <p:nvPicPr>
                <p:cNvPr id="212255" name="Freihand 212254">
                  <a:extLst>
                    <a:ext uri="{FF2B5EF4-FFF2-40B4-BE49-F238E27FC236}">
                      <a16:creationId xmlns:a16="http://schemas.microsoft.com/office/drawing/2014/main" id="{266BDB13-8902-D0CF-D358-C46D785B50C3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198915" y="6392181"/>
                  <a:ext cx="136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12256" name="Freihand 212255">
                  <a:extLst>
                    <a:ext uri="{FF2B5EF4-FFF2-40B4-BE49-F238E27FC236}">
                      <a16:creationId xmlns:a16="http://schemas.microsoft.com/office/drawing/2014/main" id="{E6D532B5-7610-D271-E5E4-52D743E29626}"/>
                    </a:ext>
                  </a:extLst>
                </p14:cNvPr>
                <p14:cNvContentPartPr/>
                <p14:nvPr/>
              </p14:nvContentPartPr>
              <p14:xfrm>
                <a:off x="2323835" y="6253941"/>
                <a:ext cx="371160" cy="230040"/>
              </p14:xfrm>
            </p:contentPart>
          </mc:Choice>
          <mc:Fallback>
            <p:pic>
              <p:nvPicPr>
                <p:cNvPr id="212256" name="Freihand 212255">
                  <a:extLst>
                    <a:ext uri="{FF2B5EF4-FFF2-40B4-BE49-F238E27FC236}">
                      <a16:creationId xmlns:a16="http://schemas.microsoft.com/office/drawing/2014/main" id="{E6D532B5-7610-D271-E5E4-52D743E2962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315195" y="6245301"/>
                  <a:ext cx="388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12257" name="Freihand 212256">
                  <a:extLst>
                    <a:ext uri="{FF2B5EF4-FFF2-40B4-BE49-F238E27FC236}">
                      <a16:creationId xmlns:a16="http://schemas.microsoft.com/office/drawing/2014/main" id="{E3B80039-4299-B8EE-EDFB-E4D466FB0BB4}"/>
                    </a:ext>
                  </a:extLst>
                </p14:cNvPr>
                <p14:cNvContentPartPr/>
                <p14:nvPr/>
              </p14:nvContentPartPr>
              <p14:xfrm>
                <a:off x="2849435" y="6303621"/>
                <a:ext cx="136800" cy="239400"/>
              </p14:xfrm>
            </p:contentPart>
          </mc:Choice>
          <mc:Fallback>
            <p:pic>
              <p:nvPicPr>
                <p:cNvPr id="212257" name="Freihand 212256">
                  <a:extLst>
                    <a:ext uri="{FF2B5EF4-FFF2-40B4-BE49-F238E27FC236}">
                      <a16:creationId xmlns:a16="http://schemas.microsoft.com/office/drawing/2014/main" id="{E3B80039-4299-B8EE-EDFB-E4D466FB0BB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840435" y="6294981"/>
                  <a:ext cx="154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12258" name="Freihand 212257">
                  <a:extLst>
                    <a:ext uri="{FF2B5EF4-FFF2-40B4-BE49-F238E27FC236}">
                      <a16:creationId xmlns:a16="http://schemas.microsoft.com/office/drawing/2014/main" id="{0B6BB321-F62E-A10A-7CA7-C077B65185D5}"/>
                    </a:ext>
                  </a:extLst>
                </p14:cNvPr>
                <p14:cNvContentPartPr/>
                <p14:nvPr/>
              </p14:nvContentPartPr>
              <p14:xfrm>
                <a:off x="2993075" y="6378861"/>
                <a:ext cx="232560" cy="102240"/>
              </p14:xfrm>
            </p:contentPart>
          </mc:Choice>
          <mc:Fallback>
            <p:pic>
              <p:nvPicPr>
                <p:cNvPr id="212258" name="Freihand 212257">
                  <a:extLst>
                    <a:ext uri="{FF2B5EF4-FFF2-40B4-BE49-F238E27FC236}">
                      <a16:creationId xmlns:a16="http://schemas.microsoft.com/office/drawing/2014/main" id="{0B6BB321-F62E-A10A-7CA7-C077B65185D5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984435" y="6370221"/>
                  <a:ext cx="250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12259" name="Freihand 212258">
                  <a:extLst>
                    <a:ext uri="{FF2B5EF4-FFF2-40B4-BE49-F238E27FC236}">
                      <a16:creationId xmlns:a16="http://schemas.microsoft.com/office/drawing/2014/main" id="{D0516F26-2E3C-F4DA-0F5F-5BDC16A09343}"/>
                    </a:ext>
                  </a:extLst>
                </p14:cNvPr>
                <p14:cNvContentPartPr/>
                <p14:nvPr/>
              </p14:nvContentPartPr>
              <p14:xfrm>
                <a:off x="1415195" y="6647061"/>
                <a:ext cx="134280" cy="116280"/>
              </p14:xfrm>
            </p:contentPart>
          </mc:Choice>
          <mc:Fallback>
            <p:pic>
              <p:nvPicPr>
                <p:cNvPr id="212259" name="Freihand 212258">
                  <a:extLst>
                    <a:ext uri="{FF2B5EF4-FFF2-40B4-BE49-F238E27FC236}">
                      <a16:creationId xmlns:a16="http://schemas.microsoft.com/office/drawing/2014/main" id="{D0516F26-2E3C-F4DA-0F5F-5BDC16A0934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406195" y="6638421"/>
                  <a:ext cx="151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12260" name="Freihand 212259">
                  <a:extLst>
                    <a:ext uri="{FF2B5EF4-FFF2-40B4-BE49-F238E27FC236}">
                      <a16:creationId xmlns:a16="http://schemas.microsoft.com/office/drawing/2014/main" id="{8A2D0FC6-BB53-5786-1C7E-DC6975835928}"/>
                    </a:ext>
                  </a:extLst>
                </p14:cNvPr>
                <p14:cNvContentPartPr/>
                <p14:nvPr/>
              </p14:nvContentPartPr>
              <p14:xfrm>
                <a:off x="1686995" y="6676221"/>
                <a:ext cx="90000" cy="96480"/>
              </p14:xfrm>
            </p:contentPart>
          </mc:Choice>
          <mc:Fallback>
            <p:pic>
              <p:nvPicPr>
                <p:cNvPr id="212260" name="Freihand 212259">
                  <a:extLst>
                    <a:ext uri="{FF2B5EF4-FFF2-40B4-BE49-F238E27FC236}">
                      <a16:creationId xmlns:a16="http://schemas.microsoft.com/office/drawing/2014/main" id="{8A2D0FC6-BB53-5786-1C7E-DC697583592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678355" y="6667581"/>
                  <a:ext cx="107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12263" name="Freihand 212262">
                  <a:extLst>
                    <a:ext uri="{FF2B5EF4-FFF2-40B4-BE49-F238E27FC236}">
                      <a16:creationId xmlns:a16="http://schemas.microsoft.com/office/drawing/2014/main" id="{74D7B1C1-D7AC-BC6C-DB33-61B89BBEF367}"/>
                    </a:ext>
                  </a:extLst>
                </p14:cNvPr>
                <p14:cNvContentPartPr/>
                <p14:nvPr/>
              </p14:nvContentPartPr>
              <p14:xfrm>
                <a:off x="1861595" y="6646701"/>
                <a:ext cx="165600" cy="117720"/>
              </p14:xfrm>
            </p:contentPart>
          </mc:Choice>
          <mc:Fallback>
            <p:pic>
              <p:nvPicPr>
                <p:cNvPr id="212263" name="Freihand 212262">
                  <a:extLst>
                    <a:ext uri="{FF2B5EF4-FFF2-40B4-BE49-F238E27FC236}">
                      <a16:creationId xmlns:a16="http://schemas.microsoft.com/office/drawing/2014/main" id="{74D7B1C1-D7AC-BC6C-DB33-61B89BBEF36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852595" y="6637701"/>
                  <a:ext cx="183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12264" name="Freihand 212263">
                  <a:extLst>
                    <a:ext uri="{FF2B5EF4-FFF2-40B4-BE49-F238E27FC236}">
                      <a16:creationId xmlns:a16="http://schemas.microsoft.com/office/drawing/2014/main" id="{117CA307-34BD-6F1B-E845-641867FEB94F}"/>
                    </a:ext>
                  </a:extLst>
                </p14:cNvPr>
                <p14:cNvContentPartPr/>
                <p14:nvPr/>
              </p14:nvContentPartPr>
              <p14:xfrm>
                <a:off x="1989395" y="6578661"/>
                <a:ext cx="203400" cy="169560"/>
              </p14:xfrm>
            </p:contentPart>
          </mc:Choice>
          <mc:Fallback>
            <p:pic>
              <p:nvPicPr>
                <p:cNvPr id="212264" name="Freihand 212263">
                  <a:extLst>
                    <a:ext uri="{FF2B5EF4-FFF2-40B4-BE49-F238E27FC236}">
                      <a16:creationId xmlns:a16="http://schemas.microsoft.com/office/drawing/2014/main" id="{117CA307-34BD-6F1B-E845-641867FEB94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980395" y="6569661"/>
                  <a:ext cx="221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12265" name="Freihand 212264">
                  <a:extLst>
                    <a:ext uri="{FF2B5EF4-FFF2-40B4-BE49-F238E27FC236}">
                      <a16:creationId xmlns:a16="http://schemas.microsoft.com/office/drawing/2014/main" id="{2AA6D51B-CDF2-A441-C74A-6BD7C78004E7}"/>
                    </a:ext>
                  </a:extLst>
                </p14:cNvPr>
                <p14:cNvContentPartPr/>
                <p14:nvPr/>
              </p14:nvContentPartPr>
              <p14:xfrm>
                <a:off x="2250035" y="6523941"/>
                <a:ext cx="37440" cy="230040"/>
              </p14:xfrm>
            </p:contentPart>
          </mc:Choice>
          <mc:Fallback>
            <p:pic>
              <p:nvPicPr>
                <p:cNvPr id="212265" name="Freihand 212264">
                  <a:extLst>
                    <a:ext uri="{FF2B5EF4-FFF2-40B4-BE49-F238E27FC236}">
                      <a16:creationId xmlns:a16="http://schemas.microsoft.com/office/drawing/2014/main" id="{2AA6D51B-CDF2-A441-C74A-6BD7C78004E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241035" y="6515301"/>
                  <a:ext cx="55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12266" name="Freihand 212265">
                  <a:extLst>
                    <a:ext uri="{FF2B5EF4-FFF2-40B4-BE49-F238E27FC236}">
                      <a16:creationId xmlns:a16="http://schemas.microsoft.com/office/drawing/2014/main" id="{8FBE22E1-8E94-35B5-D702-5B721C1775DF}"/>
                    </a:ext>
                  </a:extLst>
                </p14:cNvPr>
                <p14:cNvContentPartPr/>
                <p14:nvPr/>
              </p14:nvContentPartPr>
              <p14:xfrm>
                <a:off x="2319515" y="6613941"/>
                <a:ext cx="117000" cy="124560"/>
              </p14:xfrm>
            </p:contentPart>
          </mc:Choice>
          <mc:Fallback>
            <p:pic>
              <p:nvPicPr>
                <p:cNvPr id="212266" name="Freihand 212265">
                  <a:extLst>
                    <a:ext uri="{FF2B5EF4-FFF2-40B4-BE49-F238E27FC236}">
                      <a16:creationId xmlns:a16="http://schemas.microsoft.com/office/drawing/2014/main" id="{8FBE22E1-8E94-35B5-D702-5B721C1775D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310515" y="6604941"/>
                  <a:ext cx="13464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212268" name="Freihand 212267">
                <a:extLst>
                  <a:ext uri="{FF2B5EF4-FFF2-40B4-BE49-F238E27FC236}">
                    <a16:creationId xmlns:a16="http://schemas.microsoft.com/office/drawing/2014/main" id="{F892F74E-4810-1387-642F-C9FBAD11FA2B}"/>
                  </a:ext>
                </a:extLst>
              </p14:cNvPr>
              <p14:cNvContentPartPr/>
              <p14:nvPr/>
            </p14:nvContentPartPr>
            <p14:xfrm>
              <a:off x="799235" y="1685541"/>
              <a:ext cx="1360080" cy="698040"/>
            </p14:xfrm>
          </p:contentPart>
        </mc:Choice>
        <mc:Fallback>
          <p:pic>
            <p:nvPicPr>
              <p:cNvPr id="212268" name="Freihand 212267">
                <a:extLst>
                  <a:ext uri="{FF2B5EF4-FFF2-40B4-BE49-F238E27FC236}">
                    <a16:creationId xmlns:a16="http://schemas.microsoft.com/office/drawing/2014/main" id="{F892F74E-4810-1387-642F-C9FBAD11FA2B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790235" y="1676541"/>
                <a:ext cx="137772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212269" name="Freihand 212268">
                <a:extLst>
                  <a:ext uri="{FF2B5EF4-FFF2-40B4-BE49-F238E27FC236}">
                    <a16:creationId xmlns:a16="http://schemas.microsoft.com/office/drawing/2014/main" id="{58CEEF16-08E5-AB0E-E806-8115092FDAF4}"/>
                  </a:ext>
                </a:extLst>
              </p14:cNvPr>
              <p14:cNvContentPartPr/>
              <p14:nvPr/>
            </p14:nvContentPartPr>
            <p14:xfrm>
              <a:off x="3340475" y="1943301"/>
              <a:ext cx="2999520" cy="48240"/>
            </p14:xfrm>
          </p:contentPart>
        </mc:Choice>
        <mc:Fallback>
          <p:pic>
            <p:nvPicPr>
              <p:cNvPr id="212269" name="Freihand 212268">
                <a:extLst>
                  <a:ext uri="{FF2B5EF4-FFF2-40B4-BE49-F238E27FC236}">
                    <a16:creationId xmlns:a16="http://schemas.microsoft.com/office/drawing/2014/main" id="{58CEEF16-08E5-AB0E-E806-8115092FDAF4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3331835" y="1934661"/>
                <a:ext cx="301716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1617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84789" y="32134"/>
            <a:ext cx="7474580" cy="564050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r>
              <a:rPr lang="de-DE" sz="3266" b="1"/>
              <a:t>Stress indicators of the financial markets</a:t>
            </a:r>
            <a:endParaRPr lang="de-DE" sz="3266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2E2223B-B67A-46BD-AC51-5AC9F7066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13" y="160270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Bundesbank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8F35EFA-8F4C-47DD-BDE3-7A5B548F7BA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EB96EE-F1B8-307D-4F0C-49A905B9F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13" y="724319"/>
            <a:ext cx="8312124" cy="41742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D7AB5A3-29B6-C877-C188-C88C12E629DF}"/>
                  </a:ext>
                </a:extLst>
              </p14:cNvPr>
              <p14:cNvContentPartPr/>
              <p14:nvPr/>
            </p14:nvContentPartPr>
            <p14:xfrm>
              <a:off x="5301035" y="766353"/>
              <a:ext cx="2035080" cy="6130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D7AB5A3-29B6-C877-C188-C88C12E629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2395" y="757353"/>
                <a:ext cx="205272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058A8F5-356C-EA78-6C0A-02556B8D7B89}"/>
                  </a:ext>
                </a:extLst>
              </p14:cNvPr>
              <p14:cNvContentPartPr/>
              <p14:nvPr/>
            </p14:nvContentPartPr>
            <p14:xfrm>
              <a:off x="5410835" y="797673"/>
              <a:ext cx="2195640" cy="5374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058A8F5-356C-EA78-6C0A-02556B8D7B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1835" y="789033"/>
                <a:ext cx="221328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38F70841-ED38-74C3-C21A-1D596D19AD3A}"/>
                  </a:ext>
                </a:extLst>
              </p14:cNvPr>
              <p14:cNvContentPartPr/>
              <p14:nvPr/>
            </p14:nvContentPartPr>
            <p14:xfrm>
              <a:off x="5024555" y="752313"/>
              <a:ext cx="2385360" cy="7419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38F70841-ED38-74C3-C21A-1D596D19AD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5915" y="743313"/>
                <a:ext cx="240300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6FA56B8A-03F7-B322-8C41-A6A6485D6B31}"/>
                  </a:ext>
                </a:extLst>
              </p14:cNvPr>
              <p14:cNvContentPartPr/>
              <p14:nvPr/>
            </p14:nvContentPartPr>
            <p14:xfrm>
              <a:off x="6723755" y="3354393"/>
              <a:ext cx="680400" cy="85752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6FA56B8A-03F7-B322-8C41-A6A6485D6B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4755" y="3345393"/>
                <a:ext cx="698040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49203ED-B49D-009B-AC54-BE3C1F2EE22C}"/>
                  </a:ext>
                </a:extLst>
              </p14:cNvPr>
              <p14:cNvContentPartPr/>
              <p14:nvPr/>
            </p14:nvContentPartPr>
            <p14:xfrm>
              <a:off x="1579355" y="1289073"/>
              <a:ext cx="2503800" cy="78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49203ED-B49D-009B-AC54-BE3C1F2EE2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0355" y="1280073"/>
                <a:ext cx="25214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3A92940-C1E0-C2BA-9477-18A987AE8B98}"/>
                  </a:ext>
                </a:extLst>
              </p14:cNvPr>
              <p14:cNvContentPartPr/>
              <p14:nvPr/>
            </p14:nvContentPartPr>
            <p14:xfrm>
              <a:off x="4379795" y="1334433"/>
              <a:ext cx="2570040" cy="734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3A92940-C1E0-C2BA-9477-18A987AE8B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71155" y="1325793"/>
                <a:ext cx="25876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60D6D13-7EC7-802A-3211-EB117CCEB01C}"/>
                  </a:ext>
                </a:extLst>
              </p14:cNvPr>
              <p14:cNvContentPartPr/>
              <p14:nvPr/>
            </p14:nvContentPartPr>
            <p14:xfrm>
              <a:off x="5414795" y="732873"/>
              <a:ext cx="916560" cy="7243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60D6D13-7EC7-802A-3211-EB117CCEB01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06155" y="724233"/>
                <a:ext cx="93420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1DB57CE-A0E4-7E64-5B66-BC8FA7967EC8}"/>
                  </a:ext>
                </a:extLst>
              </p14:cNvPr>
              <p14:cNvContentPartPr/>
              <p14:nvPr/>
            </p14:nvContentPartPr>
            <p14:xfrm>
              <a:off x="2930075" y="574113"/>
              <a:ext cx="201240" cy="3668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1DB57CE-A0E4-7E64-5B66-BC8FA7967EC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21075" y="565473"/>
                <a:ext cx="218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E271C78-FAD4-BBEC-0444-9D33B0154BDD}"/>
                  </a:ext>
                </a:extLst>
              </p14:cNvPr>
              <p14:cNvContentPartPr/>
              <p14:nvPr/>
            </p14:nvContentPartPr>
            <p14:xfrm>
              <a:off x="3321755" y="546393"/>
              <a:ext cx="139680" cy="2109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E271C78-FAD4-BBEC-0444-9D33B0154B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3115" y="537393"/>
                <a:ext cx="157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97EA5C4-B741-0786-E7C2-E31C7BAA7FC7}"/>
                  </a:ext>
                </a:extLst>
              </p14:cNvPr>
              <p14:cNvContentPartPr/>
              <p14:nvPr/>
            </p14:nvContentPartPr>
            <p14:xfrm>
              <a:off x="3541715" y="624513"/>
              <a:ext cx="133200" cy="51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97EA5C4-B741-0786-E7C2-E31C7BAA7F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32715" y="615513"/>
                <a:ext cx="1508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7ADFEF9-CF5A-376A-6141-F2CD951CCE75}"/>
                  </a:ext>
                </a:extLst>
              </p14:cNvPr>
              <p14:cNvContentPartPr/>
              <p14:nvPr/>
            </p14:nvContentPartPr>
            <p14:xfrm>
              <a:off x="3775715" y="550353"/>
              <a:ext cx="169560" cy="1692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7ADFEF9-CF5A-376A-6141-F2CD951CCE7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67075" y="541713"/>
                <a:ext cx="187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0F61930-1C5F-4651-9184-DE21E14B584C}"/>
                  </a:ext>
                </a:extLst>
              </p14:cNvPr>
              <p14:cNvContentPartPr/>
              <p14:nvPr/>
            </p14:nvContentPartPr>
            <p14:xfrm>
              <a:off x="4044275" y="647553"/>
              <a:ext cx="225000" cy="72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0F61930-1C5F-4651-9184-DE21E14B584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35635" y="638553"/>
                <a:ext cx="2426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BA6C7E8-1A72-C143-E75C-AB95C4679EF4}"/>
                  </a:ext>
                </a:extLst>
              </p14:cNvPr>
              <p14:cNvContentPartPr/>
              <p14:nvPr/>
            </p14:nvContentPartPr>
            <p14:xfrm>
              <a:off x="4296995" y="553233"/>
              <a:ext cx="232920" cy="1735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BA6C7E8-1A72-C143-E75C-AB95C4679E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8355" y="544593"/>
                <a:ext cx="250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1A8342F-D2FE-F7DB-7A98-B10E243C07D4}"/>
                  </a:ext>
                </a:extLst>
              </p14:cNvPr>
              <p14:cNvContentPartPr/>
              <p14:nvPr/>
            </p14:nvContentPartPr>
            <p14:xfrm>
              <a:off x="4642235" y="658353"/>
              <a:ext cx="259200" cy="637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1A8342F-D2FE-F7DB-7A98-B10E243C07D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33235" y="649353"/>
                <a:ext cx="2768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B7EC24B-B15F-A6C0-2455-6C94811FACAD}"/>
                  </a:ext>
                </a:extLst>
              </p14:cNvPr>
              <p14:cNvContentPartPr/>
              <p14:nvPr/>
            </p14:nvContentPartPr>
            <p14:xfrm>
              <a:off x="4959755" y="540273"/>
              <a:ext cx="259920" cy="2041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B7EC24B-B15F-A6C0-2455-6C94811FACA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50755" y="531273"/>
                <a:ext cx="2775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C17C33E-DC1B-0DB7-A0AB-BE6A6388F83B}"/>
                  </a:ext>
                </a:extLst>
              </p14:cNvPr>
              <p14:cNvContentPartPr/>
              <p14:nvPr/>
            </p14:nvContentPartPr>
            <p14:xfrm>
              <a:off x="5231555" y="605073"/>
              <a:ext cx="88200" cy="1393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C17C33E-DC1B-0DB7-A0AB-BE6A6388F83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22555" y="596433"/>
                <a:ext cx="1058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36FD54A-9DF0-6165-C8A5-B7CFB974CF18}"/>
                  </a:ext>
                </a:extLst>
              </p14:cNvPr>
              <p14:cNvContentPartPr/>
              <p14:nvPr/>
            </p14:nvContentPartPr>
            <p14:xfrm>
              <a:off x="5393195" y="536313"/>
              <a:ext cx="65160" cy="1922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36FD54A-9DF0-6165-C8A5-B7CFB974CF1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84555" y="527673"/>
                <a:ext cx="828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8176BDF-9D13-02F3-AB7D-32CBD0E563E5}"/>
                  </a:ext>
                </a:extLst>
              </p14:cNvPr>
              <p14:cNvContentPartPr/>
              <p14:nvPr/>
            </p14:nvContentPartPr>
            <p14:xfrm>
              <a:off x="4912595" y="475473"/>
              <a:ext cx="28080" cy="273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8176BDF-9D13-02F3-AB7D-32CBD0E563E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03955" y="466833"/>
                <a:ext cx="45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8B61C74-3E03-0745-C2A0-ABEBC748C02F}"/>
                  </a:ext>
                </a:extLst>
              </p14:cNvPr>
              <p14:cNvContentPartPr/>
              <p14:nvPr/>
            </p14:nvContentPartPr>
            <p14:xfrm>
              <a:off x="5716475" y="504273"/>
              <a:ext cx="566280" cy="1774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8B61C74-3E03-0745-C2A0-ABEBC748C02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07835" y="495273"/>
                <a:ext cx="5839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D622FAA-D800-DC59-3C5E-7F001DEC28E4}"/>
                  </a:ext>
                </a:extLst>
              </p14:cNvPr>
              <p14:cNvContentPartPr/>
              <p14:nvPr/>
            </p14:nvContentPartPr>
            <p14:xfrm>
              <a:off x="6401195" y="644313"/>
              <a:ext cx="573840" cy="2674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D622FAA-D800-DC59-3C5E-7F001DEC28E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92195" y="635673"/>
                <a:ext cx="5914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FFE2E35-ECEF-60AC-8D5B-CCDF4CBD839C}"/>
                  </a:ext>
                </a:extLst>
              </p14:cNvPr>
              <p14:cNvContentPartPr/>
              <p14:nvPr/>
            </p14:nvContentPartPr>
            <p14:xfrm>
              <a:off x="6332795" y="735033"/>
              <a:ext cx="280080" cy="2163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FFE2E35-ECEF-60AC-8D5B-CCDF4CBD839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24155" y="726393"/>
                <a:ext cx="2977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4B2FF1B-6EFA-9075-B318-3236BF8CF072}"/>
                  </a:ext>
                </a:extLst>
              </p14:cNvPr>
              <p14:cNvContentPartPr/>
              <p14:nvPr/>
            </p14:nvContentPartPr>
            <p14:xfrm>
              <a:off x="7166195" y="616593"/>
              <a:ext cx="118800" cy="1562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4B2FF1B-6EFA-9075-B318-3236BF8CF07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57555" y="607953"/>
                <a:ext cx="1364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FB6BBE2-F2A7-1DE0-51EA-6D29FA0C7D51}"/>
                  </a:ext>
                </a:extLst>
              </p14:cNvPr>
              <p14:cNvContentPartPr/>
              <p14:nvPr/>
            </p14:nvContentPartPr>
            <p14:xfrm>
              <a:off x="7328915" y="616953"/>
              <a:ext cx="439920" cy="1342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FB6BBE2-F2A7-1DE0-51EA-6D29FA0C7D5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20275" y="608313"/>
                <a:ext cx="4575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E1EF72A-F67A-BBA6-527E-1AC1D421558C}"/>
                  </a:ext>
                </a:extLst>
              </p14:cNvPr>
              <p14:cNvContentPartPr/>
              <p14:nvPr/>
            </p14:nvContentPartPr>
            <p14:xfrm>
              <a:off x="7815275" y="635673"/>
              <a:ext cx="250920" cy="1029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E1EF72A-F67A-BBA6-527E-1AC1D421558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6275" y="626673"/>
                <a:ext cx="268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C7AD697-8BAC-4944-7D91-28586BD7D696}"/>
                  </a:ext>
                </a:extLst>
              </p14:cNvPr>
              <p14:cNvContentPartPr/>
              <p14:nvPr/>
            </p14:nvContentPartPr>
            <p14:xfrm>
              <a:off x="8105075" y="584193"/>
              <a:ext cx="20880" cy="417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C7AD697-8BAC-4944-7D91-28586BD7D69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96075" y="575193"/>
                <a:ext cx="385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6715E67-D2E1-5631-E9E3-65E56875620E}"/>
                  </a:ext>
                </a:extLst>
              </p14:cNvPr>
              <p14:cNvContentPartPr/>
              <p14:nvPr/>
            </p14:nvContentPartPr>
            <p14:xfrm>
              <a:off x="8083475" y="538473"/>
              <a:ext cx="435240" cy="3308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6715E67-D2E1-5631-E9E3-65E56875620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74475" y="529473"/>
                <a:ext cx="4528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A724A6C-15AA-F185-63B8-FF8A22775E58}"/>
                  </a:ext>
                </a:extLst>
              </p14:cNvPr>
              <p14:cNvContentPartPr/>
              <p14:nvPr/>
            </p14:nvContentPartPr>
            <p14:xfrm>
              <a:off x="8737235" y="642153"/>
              <a:ext cx="270360" cy="1108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A724A6C-15AA-F185-63B8-FF8A22775E5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28595" y="633153"/>
                <a:ext cx="288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86946B0-9F0C-3D7E-BA1B-95C0515CB037}"/>
                  </a:ext>
                </a:extLst>
              </p14:cNvPr>
              <p14:cNvContentPartPr/>
              <p14:nvPr/>
            </p14:nvContentPartPr>
            <p14:xfrm>
              <a:off x="9059435" y="536313"/>
              <a:ext cx="282600" cy="2257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86946B0-9F0C-3D7E-BA1B-95C0515CB03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050435" y="527673"/>
                <a:ext cx="3002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3DF37AA-3445-2D35-7128-90E6A0301395}"/>
                  </a:ext>
                </a:extLst>
              </p14:cNvPr>
              <p14:cNvContentPartPr/>
              <p14:nvPr/>
            </p14:nvContentPartPr>
            <p14:xfrm>
              <a:off x="9350315" y="525873"/>
              <a:ext cx="224280" cy="1933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3DF37AA-3445-2D35-7128-90E6A030139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341675" y="517233"/>
                <a:ext cx="2419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85584E4-7036-974C-8216-C17A19D7F7AC}"/>
                  </a:ext>
                </a:extLst>
              </p14:cNvPr>
              <p14:cNvContentPartPr/>
              <p14:nvPr/>
            </p14:nvContentPartPr>
            <p14:xfrm>
              <a:off x="9060515" y="414993"/>
              <a:ext cx="34560" cy="118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85584E4-7036-974C-8216-C17A19D7F7A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051515" y="405993"/>
                <a:ext cx="522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01E3696-3F9E-3118-6AD1-BD6B73D5D477}"/>
                  </a:ext>
                </a:extLst>
              </p14:cNvPr>
              <p14:cNvContentPartPr/>
              <p14:nvPr/>
            </p14:nvContentPartPr>
            <p14:xfrm>
              <a:off x="9722915" y="482313"/>
              <a:ext cx="633960" cy="2728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01E3696-3F9E-3118-6AD1-BD6B73D5D47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13915" y="473673"/>
                <a:ext cx="651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E51DE26F-39D1-239D-3C4B-F6CE9729001B}"/>
                  </a:ext>
                </a:extLst>
              </p14:cNvPr>
              <p14:cNvContentPartPr/>
              <p14:nvPr/>
            </p14:nvContentPartPr>
            <p14:xfrm>
              <a:off x="8815355" y="881193"/>
              <a:ext cx="150120" cy="1972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E51DE26F-39D1-239D-3C4B-F6CE972900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806715" y="872193"/>
                <a:ext cx="1677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84970BF-51BC-B595-503A-20FCE28FD261}"/>
                  </a:ext>
                </a:extLst>
              </p14:cNvPr>
              <p14:cNvContentPartPr/>
              <p14:nvPr/>
            </p14:nvContentPartPr>
            <p14:xfrm>
              <a:off x="9023435" y="926913"/>
              <a:ext cx="99000" cy="1069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84970BF-51BC-B595-503A-20FCE28FD2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014795" y="917913"/>
                <a:ext cx="1166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27EC982-60BB-0F4E-3798-AEEF4DF4D786}"/>
                  </a:ext>
                </a:extLst>
              </p14:cNvPr>
              <p14:cNvContentPartPr/>
              <p14:nvPr/>
            </p14:nvContentPartPr>
            <p14:xfrm>
              <a:off x="9175715" y="811713"/>
              <a:ext cx="163080" cy="2221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27EC982-60BB-0F4E-3798-AEEF4DF4D78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167075" y="803073"/>
                <a:ext cx="1807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7AD0297-91BB-B079-7193-47F68115EB9C}"/>
                  </a:ext>
                </a:extLst>
              </p14:cNvPr>
              <p14:cNvContentPartPr/>
              <p14:nvPr/>
            </p14:nvContentPartPr>
            <p14:xfrm>
              <a:off x="9558395" y="915393"/>
              <a:ext cx="363240" cy="1076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7AD0297-91BB-B079-7193-47F68115EB9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549395" y="906393"/>
                <a:ext cx="3808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48D32C1-88E7-1756-C2CD-6D847983942C}"/>
                  </a:ext>
                </a:extLst>
              </p14:cNvPr>
              <p14:cNvContentPartPr/>
              <p14:nvPr/>
            </p14:nvContentPartPr>
            <p14:xfrm>
              <a:off x="10119635" y="873273"/>
              <a:ext cx="218160" cy="1159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48D32C1-88E7-1756-C2CD-6D847983942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110635" y="864273"/>
                <a:ext cx="2358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429507E8-2AEF-642D-6E6C-B29DC0D6267A}"/>
                  </a:ext>
                </a:extLst>
              </p14:cNvPr>
              <p14:cNvContentPartPr/>
              <p14:nvPr/>
            </p14:nvContentPartPr>
            <p14:xfrm>
              <a:off x="10297115" y="763833"/>
              <a:ext cx="12600" cy="180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429507E8-2AEF-642D-6E6C-B29DC0D6267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288115" y="754833"/>
                <a:ext cx="302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9A70013-C329-F583-FDA8-404C1A8EF12B}"/>
                  </a:ext>
                </a:extLst>
              </p14:cNvPr>
              <p14:cNvContentPartPr/>
              <p14:nvPr/>
            </p14:nvContentPartPr>
            <p14:xfrm>
              <a:off x="10448675" y="746553"/>
              <a:ext cx="289080" cy="2336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9A70013-C329-F583-FDA8-404C1A8EF1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39675" y="737913"/>
                <a:ext cx="3067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18F415C-40BC-005F-0766-98B3E572B394}"/>
                  </a:ext>
                </a:extLst>
              </p14:cNvPr>
              <p14:cNvContentPartPr/>
              <p14:nvPr/>
            </p14:nvContentPartPr>
            <p14:xfrm>
              <a:off x="10805075" y="724593"/>
              <a:ext cx="125280" cy="2232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18F415C-40BC-005F-0766-98B3E572B39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796075" y="715953"/>
                <a:ext cx="1429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32B30CE-BDC5-A436-06C3-3621499EFBBD}"/>
                  </a:ext>
                </a:extLst>
              </p14:cNvPr>
              <p14:cNvContentPartPr/>
              <p14:nvPr/>
            </p14:nvContentPartPr>
            <p14:xfrm>
              <a:off x="10961675" y="859593"/>
              <a:ext cx="221760" cy="759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32B30CE-BDC5-A436-06C3-3621499EFBB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952675" y="850953"/>
                <a:ext cx="2394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EE5DA95-0D5B-5059-1849-DB8A46D3BDD6}"/>
                  </a:ext>
                </a:extLst>
              </p14:cNvPr>
              <p14:cNvContentPartPr/>
              <p14:nvPr/>
            </p14:nvContentPartPr>
            <p14:xfrm>
              <a:off x="11238155" y="743673"/>
              <a:ext cx="213120" cy="2134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EE5DA95-0D5B-5059-1849-DB8A46D3BDD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229515" y="735033"/>
                <a:ext cx="2307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B61D795-22A4-8EE8-8CA8-0E9C005B7F93}"/>
                  </a:ext>
                </a:extLst>
              </p14:cNvPr>
              <p14:cNvContentPartPr/>
              <p14:nvPr/>
            </p14:nvContentPartPr>
            <p14:xfrm>
              <a:off x="11357315" y="879393"/>
              <a:ext cx="74160" cy="748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B61D795-22A4-8EE8-8CA8-0E9C005B7F9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348315" y="870753"/>
                <a:ext cx="91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48A3175E-5F4C-4076-090F-776E7DBE0C9B}"/>
                  </a:ext>
                </a:extLst>
              </p14:cNvPr>
              <p14:cNvContentPartPr/>
              <p14:nvPr/>
            </p14:nvContentPartPr>
            <p14:xfrm>
              <a:off x="8839835" y="1287993"/>
              <a:ext cx="263880" cy="1159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48A3175E-5F4C-4076-090F-776E7DBE0C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830835" y="1278993"/>
                <a:ext cx="2815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3AEDACDA-5F29-205E-03FF-696C01B3B3FC}"/>
                  </a:ext>
                </a:extLst>
              </p14:cNvPr>
              <p14:cNvContentPartPr/>
              <p14:nvPr/>
            </p14:nvContentPartPr>
            <p14:xfrm>
              <a:off x="9041795" y="1166673"/>
              <a:ext cx="1440" cy="313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3AEDACDA-5F29-205E-03FF-696C01B3B3F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032795" y="1157673"/>
                <a:ext cx="190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6B32527-0C4B-D24D-CAE7-1EC31CB8E2E8}"/>
                  </a:ext>
                </a:extLst>
              </p14:cNvPr>
              <p14:cNvContentPartPr/>
              <p14:nvPr/>
            </p14:nvContentPartPr>
            <p14:xfrm>
              <a:off x="9199835" y="1208433"/>
              <a:ext cx="292320" cy="1778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6B32527-0C4B-D24D-CAE7-1EC31CB8E2E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191195" y="1199793"/>
                <a:ext cx="3099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C4986E54-78C7-AEEB-3402-2958E4F5F0BB}"/>
                  </a:ext>
                </a:extLst>
              </p14:cNvPr>
              <p14:cNvContentPartPr/>
              <p14:nvPr/>
            </p14:nvContentPartPr>
            <p14:xfrm>
              <a:off x="9514835" y="1260273"/>
              <a:ext cx="135000" cy="1015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C4986E54-78C7-AEEB-3402-2958E4F5F0B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505835" y="1251273"/>
                <a:ext cx="1526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D43F2E0-265E-2DD3-1382-324E7AEB752B}"/>
                  </a:ext>
                </a:extLst>
              </p14:cNvPr>
              <p14:cNvContentPartPr/>
              <p14:nvPr/>
            </p14:nvContentPartPr>
            <p14:xfrm>
              <a:off x="9689435" y="1157313"/>
              <a:ext cx="95760" cy="1836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D43F2E0-265E-2DD3-1382-324E7AEB752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680795" y="1148313"/>
                <a:ext cx="1134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7FE8EA1-77A6-856F-2BF7-1904A7CDA628}"/>
                  </a:ext>
                </a:extLst>
              </p14:cNvPr>
              <p14:cNvContentPartPr/>
              <p14:nvPr/>
            </p14:nvContentPartPr>
            <p14:xfrm>
              <a:off x="10043675" y="1241913"/>
              <a:ext cx="123120" cy="1198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7FE8EA1-77A6-856F-2BF7-1904A7CDA6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35035" y="1232913"/>
                <a:ext cx="1407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DC847E2-1319-83DF-60E0-2C33400E2AF8}"/>
                  </a:ext>
                </a:extLst>
              </p14:cNvPr>
              <p14:cNvContentPartPr/>
              <p14:nvPr/>
            </p14:nvContentPartPr>
            <p14:xfrm>
              <a:off x="10136195" y="1106553"/>
              <a:ext cx="441720" cy="2113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DC847E2-1319-83DF-60E0-2C33400E2AF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127195" y="1097553"/>
                <a:ext cx="4593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3E8A3784-A78A-6863-8BD2-C3B70819A910}"/>
                  </a:ext>
                </a:extLst>
              </p14:cNvPr>
              <p14:cNvContentPartPr/>
              <p14:nvPr/>
            </p14:nvContentPartPr>
            <p14:xfrm>
              <a:off x="10645595" y="1204833"/>
              <a:ext cx="134280" cy="1080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3E8A3784-A78A-6863-8BD2-C3B70819A91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636955" y="1195833"/>
                <a:ext cx="1519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CB372FE-9960-BB77-D692-4576878C821F}"/>
                  </a:ext>
                </a:extLst>
              </p14:cNvPr>
              <p14:cNvContentPartPr/>
              <p14:nvPr/>
            </p14:nvContentPartPr>
            <p14:xfrm>
              <a:off x="5375555" y="1250553"/>
              <a:ext cx="1973160" cy="8568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CB372FE-9960-BB77-D692-4576878C821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66915" y="1241553"/>
                <a:ext cx="19908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3C5B31FF-09DB-9618-4F3F-A168C32C5839}"/>
                  </a:ext>
                </a:extLst>
              </p14:cNvPr>
              <p14:cNvContentPartPr/>
              <p14:nvPr/>
            </p14:nvContentPartPr>
            <p14:xfrm>
              <a:off x="6611075" y="1479513"/>
              <a:ext cx="429480" cy="2696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3C5B31FF-09DB-9618-4F3F-A168C32C583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02075" y="1470873"/>
                <a:ext cx="4471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BE716E5-26C0-FB91-5DAD-BB8823837EC2}"/>
                  </a:ext>
                </a:extLst>
              </p14:cNvPr>
              <p14:cNvContentPartPr/>
              <p14:nvPr/>
            </p14:nvContentPartPr>
            <p14:xfrm>
              <a:off x="6467795" y="1366833"/>
              <a:ext cx="297360" cy="2797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BE716E5-26C0-FB91-5DAD-BB8823837EC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459155" y="1357833"/>
                <a:ext cx="3150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9DE7012-7468-DCBD-886D-739C57E56AF9}"/>
                  </a:ext>
                </a:extLst>
              </p14:cNvPr>
              <p14:cNvContentPartPr/>
              <p14:nvPr/>
            </p14:nvContentPartPr>
            <p14:xfrm>
              <a:off x="7239275" y="1568433"/>
              <a:ext cx="171000" cy="1735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9DE7012-7468-DCBD-886D-739C57E56AF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230635" y="1559433"/>
                <a:ext cx="1886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261837A-8368-5F10-360C-3BE676C8C80F}"/>
                  </a:ext>
                </a:extLst>
              </p14:cNvPr>
              <p14:cNvContentPartPr/>
              <p14:nvPr/>
            </p14:nvContentPartPr>
            <p14:xfrm>
              <a:off x="7495955" y="1565913"/>
              <a:ext cx="18000" cy="1602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261837A-8368-5F10-360C-3BE676C8C80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87315" y="1557273"/>
                <a:ext cx="35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DC4DD8C5-8078-3D3D-80E3-D9F64D672E09}"/>
                  </a:ext>
                </a:extLst>
              </p14:cNvPr>
              <p14:cNvContentPartPr/>
              <p14:nvPr/>
            </p14:nvContentPartPr>
            <p14:xfrm>
              <a:off x="7393355" y="1511553"/>
              <a:ext cx="253080" cy="2628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DC4DD8C5-8078-3D3D-80E3-D9F64D672E0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84715" y="1502553"/>
                <a:ext cx="2707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4CD74924-A123-4677-3311-7120112CB479}"/>
                  </a:ext>
                </a:extLst>
              </p14:cNvPr>
              <p14:cNvContentPartPr/>
              <p14:nvPr/>
            </p14:nvContentPartPr>
            <p14:xfrm>
              <a:off x="7940195" y="1613433"/>
              <a:ext cx="230400" cy="1328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4CD74924-A123-4677-3311-7120112CB47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931555" y="1604793"/>
                <a:ext cx="2480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EDD58223-A84A-B81D-CFD2-632751BE40AD}"/>
                  </a:ext>
                </a:extLst>
              </p14:cNvPr>
              <p14:cNvContentPartPr/>
              <p14:nvPr/>
            </p14:nvContentPartPr>
            <p14:xfrm>
              <a:off x="8195795" y="1623873"/>
              <a:ext cx="366480" cy="982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EDD58223-A84A-B81D-CFD2-632751BE40A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186795" y="1615233"/>
                <a:ext cx="384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7E9A1138-2CE1-7E5C-4328-277649228BBF}"/>
                  </a:ext>
                </a:extLst>
              </p14:cNvPr>
              <p14:cNvContentPartPr/>
              <p14:nvPr/>
            </p14:nvContentPartPr>
            <p14:xfrm>
              <a:off x="8571995" y="1538553"/>
              <a:ext cx="113760" cy="1717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7E9A1138-2CE1-7E5C-4328-277649228BB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562995" y="1529553"/>
                <a:ext cx="1314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41210374-F70A-99DC-1B8F-C88172A06B57}"/>
                  </a:ext>
                </a:extLst>
              </p14:cNvPr>
              <p14:cNvContentPartPr/>
              <p14:nvPr/>
            </p14:nvContentPartPr>
            <p14:xfrm>
              <a:off x="8717795" y="1609473"/>
              <a:ext cx="82080" cy="1188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41210374-F70A-99DC-1B8F-C88172A06B5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708795" y="1600833"/>
                <a:ext cx="997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8FFBB2BC-3E09-1B48-1812-68CDD0573A9B}"/>
                  </a:ext>
                </a:extLst>
              </p14:cNvPr>
              <p14:cNvContentPartPr/>
              <p14:nvPr/>
            </p14:nvContentPartPr>
            <p14:xfrm>
              <a:off x="9094355" y="1514073"/>
              <a:ext cx="225360" cy="2001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8FFBB2BC-3E09-1B48-1812-68CDD0573A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085355" y="1505073"/>
                <a:ext cx="2430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D9E30DD-08C1-F7B3-4772-86804F53C512}"/>
                  </a:ext>
                </a:extLst>
              </p14:cNvPr>
              <p14:cNvContentPartPr/>
              <p14:nvPr/>
            </p14:nvContentPartPr>
            <p14:xfrm>
              <a:off x="9518795" y="1515513"/>
              <a:ext cx="174960" cy="16344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D9E30DD-08C1-F7B3-4772-86804F53C51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510155" y="1506513"/>
                <a:ext cx="1926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6712CFE7-0DB2-537B-5B40-7308DB9BF098}"/>
                  </a:ext>
                </a:extLst>
              </p14:cNvPr>
              <p14:cNvContentPartPr/>
              <p14:nvPr/>
            </p14:nvContentPartPr>
            <p14:xfrm>
              <a:off x="9711035" y="1442073"/>
              <a:ext cx="515880" cy="1821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6712CFE7-0DB2-537B-5B40-7308DB9BF09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02035" y="1433433"/>
                <a:ext cx="5335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17FA6E1-DA8B-D30C-E150-522C5EFF86B8}"/>
                  </a:ext>
                </a:extLst>
              </p14:cNvPr>
              <p14:cNvContentPartPr/>
              <p14:nvPr/>
            </p14:nvContentPartPr>
            <p14:xfrm>
              <a:off x="1742435" y="1441353"/>
              <a:ext cx="358560" cy="3513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17FA6E1-DA8B-D30C-E150-522C5EFF86B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733795" y="1432713"/>
                <a:ext cx="3762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FA51FD71-E07A-5B65-8057-2EC16344DF5E}"/>
                  </a:ext>
                </a:extLst>
              </p14:cNvPr>
              <p14:cNvContentPartPr/>
              <p14:nvPr/>
            </p14:nvContentPartPr>
            <p14:xfrm>
              <a:off x="1869875" y="1357113"/>
              <a:ext cx="206280" cy="1987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FA51FD71-E07A-5B65-8057-2EC16344DF5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60875" y="1348473"/>
                <a:ext cx="2239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9592A026-255A-DB32-9524-5FA2DD40FBC4}"/>
                  </a:ext>
                </a:extLst>
              </p14:cNvPr>
              <p14:cNvContentPartPr/>
              <p14:nvPr/>
            </p14:nvContentPartPr>
            <p14:xfrm>
              <a:off x="4620635" y="1699833"/>
              <a:ext cx="277920" cy="2721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9592A026-255A-DB32-9524-5FA2DD40FBC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611995" y="1691193"/>
                <a:ext cx="2955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BCA2C2C4-F330-9CB6-531C-61147E21DA7B}"/>
                  </a:ext>
                </a:extLst>
              </p14:cNvPr>
              <p14:cNvContentPartPr/>
              <p14:nvPr/>
            </p14:nvContentPartPr>
            <p14:xfrm>
              <a:off x="5081435" y="1714593"/>
              <a:ext cx="163080" cy="1929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BCA2C2C4-F330-9CB6-531C-61147E21DA7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072435" y="1705593"/>
                <a:ext cx="1807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F7C6E99B-3208-BA2C-5586-313C7A30C8E2}"/>
                  </a:ext>
                </a:extLst>
              </p14:cNvPr>
              <p14:cNvContentPartPr/>
              <p14:nvPr/>
            </p14:nvContentPartPr>
            <p14:xfrm>
              <a:off x="5284475" y="1780113"/>
              <a:ext cx="88560" cy="1198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F7C6E99B-3208-BA2C-5586-313C7A30C8E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275835" y="1771113"/>
                <a:ext cx="106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254027B-26A8-28A4-B12D-DB492162C089}"/>
                  </a:ext>
                </a:extLst>
              </p14:cNvPr>
              <p14:cNvContentPartPr/>
              <p14:nvPr/>
            </p14:nvContentPartPr>
            <p14:xfrm>
              <a:off x="5470235" y="1739073"/>
              <a:ext cx="125640" cy="1465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254027B-26A8-28A4-B12D-DB492162C08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461595" y="1730433"/>
                <a:ext cx="143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BBE1D79A-441F-C0AE-9283-DBD914CCF65D}"/>
                  </a:ext>
                </a:extLst>
              </p14:cNvPr>
              <p14:cNvContentPartPr/>
              <p14:nvPr/>
            </p14:nvContentPartPr>
            <p14:xfrm>
              <a:off x="5639435" y="1794153"/>
              <a:ext cx="162360" cy="734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BBE1D79A-441F-C0AE-9283-DBD914CCF65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630795" y="1785513"/>
                <a:ext cx="1800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ACA91B53-83AD-F632-3288-EF4F1F5156A3}"/>
                  </a:ext>
                </a:extLst>
              </p14:cNvPr>
              <p14:cNvContentPartPr/>
              <p14:nvPr/>
            </p14:nvContentPartPr>
            <p14:xfrm>
              <a:off x="5816195" y="1682913"/>
              <a:ext cx="93960" cy="2116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ACA91B53-83AD-F632-3288-EF4F1F5156A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807555" y="1673913"/>
                <a:ext cx="111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DBC16BF1-C127-7984-C66B-18B440B8CA74}"/>
                  </a:ext>
                </a:extLst>
              </p14:cNvPr>
              <p14:cNvContentPartPr/>
              <p14:nvPr/>
            </p14:nvContentPartPr>
            <p14:xfrm>
              <a:off x="5978915" y="1806393"/>
              <a:ext cx="24480" cy="7632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DBC16BF1-C127-7984-C66B-18B440B8CA7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970275" y="1797393"/>
                <a:ext cx="421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8860B8D-E679-5A4B-E596-44AEA2FD61CB}"/>
                  </a:ext>
                </a:extLst>
              </p14:cNvPr>
              <p14:cNvContentPartPr/>
              <p14:nvPr/>
            </p14:nvContentPartPr>
            <p14:xfrm>
              <a:off x="5991515" y="1794153"/>
              <a:ext cx="132480" cy="867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8860B8D-E679-5A4B-E596-44AEA2FD61C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982515" y="1785513"/>
                <a:ext cx="1501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1FEBEDB1-BF5B-6CA4-B48C-2464F7D51409}"/>
                  </a:ext>
                </a:extLst>
              </p14:cNvPr>
              <p14:cNvContentPartPr/>
              <p14:nvPr/>
            </p14:nvContentPartPr>
            <p14:xfrm>
              <a:off x="6116795" y="1719993"/>
              <a:ext cx="163080" cy="1224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1FEBEDB1-BF5B-6CA4-B48C-2464F7D5140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107795" y="1710993"/>
                <a:ext cx="180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72D28B67-C108-B1C8-D687-4467AF4BAEB3}"/>
                  </a:ext>
                </a:extLst>
              </p14:cNvPr>
              <p14:cNvContentPartPr/>
              <p14:nvPr/>
            </p14:nvContentPartPr>
            <p14:xfrm>
              <a:off x="6220475" y="1851393"/>
              <a:ext cx="46800" cy="334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72D28B67-C108-B1C8-D687-4467AF4BAEB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211475" y="1842753"/>
                <a:ext cx="64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0525969-68BE-3144-871B-FEB262FB1D65}"/>
                  </a:ext>
                </a:extLst>
              </p14:cNvPr>
              <p14:cNvContentPartPr/>
              <p14:nvPr/>
            </p14:nvContentPartPr>
            <p14:xfrm>
              <a:off x="6354755" y="1781553"/>
              <a:ext cx="201240" cy="1602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0525969-68BE-3144-871B-FEB262FB1D6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346115" y="1772553"/>
                <a:ext cx="2188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7C0F781-424B-40FF-DDB1-176C3FEF7360}"/>
                  </a:ext>
                </a:extLst>
              </p14:cNvPr>
              <p14:cNvContentPartPr/>
              <p14:nvPr/>
            </p14:nvContentPartPr>
            <p14:xfrm>
              <a:off x="6572555" y="1832313"/>
              <a:ext cx="73080" cy="781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7C0F781-424B-40FF-DDB1-176C3FEF736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563915" y="1823313"/>
                <a:ext cx="907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D23E9284-48F9-91B6-B8BD-02D3EDBE02E2}"/>
                  </a:ext>
                </a:extLst>
              </p14:cNvPr>
              <p14:cNvContentPartPr/>
              <p14:nvPr/>
            </p14:nvContentPartPr>
            <p14:xfrm>
              <a:off x="6698195" y="1729353"/>
              <a:ext cx="210960" cy="17316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D23E9284-48F9-91B6-B8BD-02D3EDBE02E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689195" y="1720353"/>
                <a:ext cx="2286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064D5226-B99F-8711-C9AB-CD8B9F743D74}"/>
                  </a:ext>
                </a:extLst>
              </p14:cNvPr>
              <p14:cNvContentPartPr/>
              <p14:nvPr/>
            </p14:nvContentPartPr>
            <p14:xfrm>
              <a:off x="5403275" y="1177113"/>
              <a:ext cx="1488600" cy="936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064D5226-B99F-8711-C9AB-CD8B9F743D7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94275" y="1168113"/>
                <a:ext cx="15062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00F0E62D-2584-7A7A-D01C-041364B48465}"/>
                  </a:ext>
                </a:extLst>
              </p14:cNvPr>
              <p14:cNvContentPartPr/>
              <p14:nvPr/>
            </p14:nvContentPartPr>
            <p14:xfrm>
              <a:off x="1842155" y="1183953"/>
              <a:ext cx="2351160" cy="986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00F0E62D-2584-7A7A-D01C-041364B4846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833515" y="1174953"/>
                <a:ext cx="23688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10928635-DC28-1EE2-BB2C-D103C1CEAFA5}"/>
                  </a:ext>
                </a:extLst>
              </p14:cNvPr>
              <p14:cNvContentPartPr/>
              <p14:nvPr/>
            </p14:nvContentPartPr>
            <p14:xfrm>
              <a:off x="961235" y="1853913"/>
              <a:ext cx="212400" cy="1494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10928635-DC28-1EE2-BB2C-D103C1CEAFA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52235" y="1844913"/>
                <a:ext cx="2300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8DF3A01E-7776-959D-3633-93A083338667}"/>
                  </a:ext>
                </a:extLst>
              </p14:cNvPr>
              <p14:cNvContentPartPr/>
              <p14:nvPr/>
            </p14:nvContentPartPr>
            <p14:xfrm>
              <a:off x="1227635" y="1883433"/>
              <a:ext cx="271080" cy="1065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8DF3A01E-7776-959D-3633-93A08333866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218995" y="1874793"/>
                <a:ext cx="288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3F3CCB96-0712-3EEE-4DFB-798C6F1C2AF5}"/>
                  </a:ext>
                </a:extLst>
              </p14:cNvPr>
              <p14:cNvContentPartPr/>
              <p14:nvPr/>
            </p14:nvContentPartPr>
            <p14:xfrm>
              <a:off x="1450475" y="1812873"/>
              <a:ext cx="10800" cy="169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3F3CCB96-0712-3EEE-4DFB-798C6F1C2AF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441475" y="1804233"/>
                <a:ext cx="28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A4CD3FE1-D0A5-65FB-7611-4EBD361232F0}"/>
                  </a:ext>
                </a:extLst>
              </p14:cNvPr>
              <p14:cNvContentPartPr/>
              <p14:nvPr/>
            </p14:nvContentPartPr>
            <p14:xfrm>
              <a:off x="1731995" y="1865433"/>
              <a:ext cx="176040" cy="1375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A4CD3FE1-D0A5-65FB-7611-4EBD361232F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23355" y="1856793"/>
                <a:ext cx="1936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657B4F2-EEA7-FDFC-CC91-15B3ADCE8CE0}"/>
                  </a:ext>
                </a:extLst>
              </p14:cNvPr>
              <p14:cNvContentPartPr/>
              <p14:nvPr/>
            </p14:nvContentPartPr>
            <p14:xfrm>
              <a:off x="1977155" y="1778313"/>
              <a:ext cx="487800" cy="2358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657B4F2-EEA7-FDFC-CC91-15B3ADCE8CE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968155" y="1769313"/>
                <a:ext cx="5054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F5E9487-D473-750E-516C-9CC8C1F3B8F1}"/>
                  </a:ext>
                </a:extLst>
              </p14:cNvPr>
              <p14:cNvContentPartPr/>
              <p14:nvPr/>
            </p14:nvContentPartPr>
            <p14:xfrm>
              <a:off x="2503115" y="1889553"/>
              <a:ext cx="92520" cy="727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F5E9487-D473-750E-516C-9CC8C1F3B8F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494115" y="1880553"/>
                <a:ext cx="1101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57A8F532-DD27-24FE-85CF-21D7CFB5F8AE}"/>
                  </a:ext>
                </a:extLst>
              </p14:cNvPr>
              <p14:cNvContentPartPr/>
              <p14:nvPr/>
            </p14:nvContentPartPr>
            <p14:xfrm>
              <a:off x="2654675" y="1881273"/>
              <a:ext cx="87120" cy="1202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57A8F532-DD27-24FE-85CF-21D7CFB5F8A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646035" y="1872273"/>
                <a:ext cx="1047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66110E1-9019-E918-38AD-D83D2983AD83}"/>
                  </a:ext>
                </a:extLst>
              </p14:cNvPr>
              <p14:cNvContentPartPr/>
              <p14:nvPr/>
            </p14:nvContentPartPr>
            <p14:xfrm>
              <a:off x="2962115" y="1877313"/>
              <a:ext cx="239400" cy="9684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66110E1-9019-E918-38AD-D83D2983AD8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953115" y="1868673"/>
                <a:ext cx="257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BCA62EF8-7A0A-07C4-9E6F-6DDB420F9B62}"/>
                  </a:ext>
                </a:extLst>
              </p14:cNvPr>
              <p14:cNvContentPartPr/>
              <p14:nvPr/>
            </p14:nvContentPartPr>
            <p14:xfrm>
              <a:off x="3202235" y="1755273"/>
              <a:ext cx="240120" cy="2181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BCA62EF8-7A0A-07C4-9E6F-6DDB420F9B62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193235" y="1746633"/>
                <a:ext cx="257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5B545A80-69A9-765E-967A-9610BA8075F3}"/>
                  </a:ext>
                </a:extLst>
              </p14:cNvPr>
              <p14:cNvContentPartPr/>
              <p14:nvPr/>
            </p14:nvContentPartPr>
            <p14:xfrm>
              <a:off x="3149675" y="1722513"/>
              <a:ext cx="51120" cy="118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5B545A80-69A9-765E-967A-9610BA8075F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141035" y="1713873"/>
                <a:ext cx="687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A34123CE-9D6E-5D25-45E4-6D04BC1E7373}"/>
                  </a:ext>
                </a:extLst>
              </p14:cNvPr>
              <p14:cNvContentPartPr/>
              <p14:nvPr/>
            </p14:nvContentPartPr>
            <p14:xfrm>
              <a:off x="3440195" y="1788033"/>
              <a:ext cx="259920" cy="1609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A34123CE-9D6E-5D25-45E4-6D04BC1E737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431555" y="1779393"/>
                <a:ext cx="2775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F3DF556B-896E-127A-8B84-3FEFE84CA126}"/>
                  </a:ext>
                </a:extLst>
              </p14:cNvPr>
              <p14:cNvContentPartPr/>
              <p14:nvPr/>
            </p14:nvContentPartPr>
            <p14:xfrm>
              <a:off x="3677795" y="1726473"/>
              <a:ext cx="101160" cy="2181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F3DF556B-896E-127A-8B84-3FEFE84CA12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668795" y="1717473"/>
                <a:ext cx="1188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0980AF9-289B-E25F-F1C3-195499B931D7}"/>
                  </a:ext>
                </a:extLst>
              </p14:cNvPr>
              <p14:cNvContentPartPr/>
              <p14:nvPr/>
            </p14:nvContentPartPr>
            <p14:xfrm>
              <a:off x="3891275" y="1818633"/>
              <a:ext cx="107280" cy="11376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0980AF9-289B-E25F-F1C3-195499B931D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882635" y="1809993"/>
                <a:ext cx="1249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334BFCF6-8E81-28D1-426E-4C1F00B50E4F}"/>
                  </a:ext>
                </a:extLst>
              </p14:cNvPr>
              <p14:cNvContentPartPr/>
              <p14:nvPr/>
            </p14:nvContentPartPr>
            <p14:xfrm>
              <a:off x="3916475" y="1740873"/>
              <a:ext cx="468000" cy="2235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334BFCF6-8E81-28D1-426E-4C1F00B50E4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907475" y="1732233"/>
                <a:ext cx="48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E1A7E2B9-7859-0D61-337A-754C5B9CDE80}"/>
                  </a:ext>
                </a:extLst>
              </p14:cNvPr>
              <p14:cNvContentPartPr/>
              <p14:nvPr/>
            </p14:nvContentPartPr>
            <p14:xfrm>
              <a:off x="2176955" y="2058753"/>
              <a:ext cx="774720" cy="191304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E1A7E2B9-7859-0D61-337A-754C5B9CDE8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167955" y="2050113"/>
                <a:ext cx="792360" cy="19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ED442097-C943-0A9D-9911-B816D345D555}"/>
                  </a:ext>
                </a:extLst>
              </p14:cNvPr>
              <p14:cNvContentPartPr/>
              <p14:nvPr/>
            </p14:nvContentPartPr>
            <p14:xfrm>
              <a:off x="2255075" y="3964593"/>
              <a:ext cx="212040" cy="11210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ED442097-C943-0A9D-9911-B816D345D55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246075" y="3955953"/>
                <a:ext cx="229680" cy="11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53CAF3E4-F383-3F6A-D692-12C967084E89}"/>
                  </a:ext>
                </a:extLst>
              </p14:cNvPr>
              <p14:cNvContentPartPr/>
              <p14:nvPr/>
            </p14:nvContentPartPr>
            <p14:xfrm>
              <a:off x="2258675" y="3899793"/>
              <a:ext cx="289080" cy="3254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53CAF3E4-F383-3F6A-D692-12C967084E8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250035" y="3890793"/>
                <a:ext cx="3067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8FC662B-ECF2-DCF7-45BB-DA5E0FA2290B}"/>
                  </a:ext>
                </a:extLst>
              </p14:cNvPr>
              <p14:cNvContentPartPr/>
              <p14:nvPr/>
            </p14:nvContentPartPr>
            <p14:xfrm>
              <a:off x="1704275" y="5160513"/>
              <a:ext cx="342720" cy="3441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8FC662B-ECF2-DCF7-45BB-DA5E0FA2290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695275" y="5151513"/>
                <a:ext cx="36036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61CB447B-CF1B-3E77-A444-95C697B09ECE}"/>
                  </a:ext>
                </a:extLst>
              </p14:cNvPr>
              <p14:cNvContentPartPr/>
              <p14:nvPr/>
            </p14:nvContentPartPr>
            <p14:xfrm>
              <a:off x="1996955" y="5198313"/>
              <a:ext cx="58320" cy="374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61CB447B-CF1B-3E77-A444-95C697B09EC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988315" y="5189673"/>
                <a:ext cx="75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96BA7AC4-7CD4-9E58-62B7-3A703453EBD2}"/>
                  </a:ext>
                </a:extLst>
              </p14:cNvPr>
              <p14:cNvContentPartPr/>
              <p14:nvPr/>
            </p14:nvContentPartPr>
            <p14:xfrm>
              <a:off x="2118635" y="5157273"/>
              <a:ext cx="296280" cy="13176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96BA7AC4-7CD4-9E58-62B7-3A703453EBD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109995" y="5148273"/>
                <a:ext cx="3139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7E91263A-21D3-E180-BF1E-A94DC17B5270}"/>
                  </a:ext>
                </a:extLst>
              </p14:cNvPr>
              <p14:cNvContentPartPr/>
              <p14:nvPr/>
            </p14:nvContentPartPr>
            <p14:xfrm>
              <a:off x="2446955" y="4970793"/>
              <a:ext cx="194760" cy="24372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7E91263A-21D3-E180-BF1E-A94DC17B527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438315" y="4962153"/>
                <a:ext cx="2124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3D0ABE29-B51A-D545-693C-E2E0FD2EF6E8}"/>
                  </a:ext>
                </a:extLst>
              </p14:cNvPr>
              <p14:cNvContentPartPr/>
              <p14:nvPr/>
            </p14:nvContentPartPr>
            <p14:xfrm>
              <a:off x="2713355" y="5018673"/>
              <a:ext cx="110880" cy="1069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3D0ABE29-B51A-D545-693C-E2E0FD2EF6E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704715" y="5010033"/>
                <a:ext cx="1285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AF2F5E2-6436-27CB-F44E-087E7414C603}"/>
                  </a:ext>
                </a:extLst>
              </p14:cNvPr>
              <p14:cNvContentPartPr/>
              <p14:nvPr/>
            </p14:nvContentPartPr>
            <p14:xfrm>
              <a:off x="2787155" y="4831473"/>
              <a:ext cx="127800" cy="2466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AF2F5E2-6436-27CB-F44E-087E7414C60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778515" y="4822833"/>
                <a:ext cx="1454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A2BB7334-7F41-5D27-18F7-76F050497DBE}"/>
                  </a:ext>
                </a:extLst>
              </p14:cNvPr>
              <p14:cNvContentPartPr/>
              <p14:nvPr/>
            </p14:nvContentPartPr>
            <p14:xfrm>
              <a:off x="2062835" y="5574873"/>
              <a:ext cx="144000" cy="1947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A2BB7334-7F41-5D27-18F7-76F050497DB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053835" y="5565873"/>
                <a:ext cx="161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C3D5461C-298A-DF99-6678-24E249B45B53}"/>
                  </a:ext>
                </a:extLst>
              </p14:cNvPr>
              <p14:cNvContentPartPr/>
              <p14:nvPr/>
            </p14:nvContentPartPr>
            <p14:xfrm>
              <a:off x="2213315" y="5514753"/>
              <a:ext cx="200160" cy="2005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C3D5461C-298A-DF99-6678-24E249B45B5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204675" y="5506113"/>
                <a:ext cx="2178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0F4F289F-9C75-CE28-F247-C59E28C34EBD}"/>
                  </a:ext>
                </a:extLst>
              </p14:cNvPr>
              <p14:cNvContentPartPr/>
              <p14:nvPr/>
            </p14:nvContentPartPr>
            <p14:xfrm>
              <a:off x="2290355" y="5426193"/>
              <a:ext cx="56160" cy="255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0F4F289F-9C75-CE28-F247-C59E28C34EB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281355" y="5417193"/>
                <a:ext cx="738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095EC89A-C6F4-D8DD-DE79-093E4A9DA558}"/>
                  </a:ext>
                </a:extLst>
              </p14:cNvPr>
              <p14:cNvContentPartPr/>
              <p14:nvPr/>
            </p14:nvContentPartPr>
            <p14:xfrm>
              <a:off x="2395835" y="5346273"/>
              <a:ext cx="214560" cy="2534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095EC89A-C6F4-D8DD-DE79-093E4A9DA55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386835" y="5337273"/>
                <a:ext cx="2322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AD90238-8D3C-7F90-A9C7-30DF506F3DA0}"/>
                  </a:ext>
                </a:extLst>
              </p14:cNvPr>
              <p14:cNvContentPartPr/>
              <p14:nvPr/>
            </p14:nvContentPartPr>
            <p14:xfrm>
              <a:off x="2701115" y="5304873"/>
              <a:ext cx="149040" cy="1882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AD90238-8D3C-7F90-A9C7-30DF506F3DA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692475" y="5295873"/>
                <a:ext cx="1666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DDEDB74A-5C29-42D3-CE00-0DCF8DFF22ED}"/>
                  </a:ext>
                </a:extLst>
              </p14:cNvPr>
              <p14:cNvContentPartPr/>
              <p14:nvPr/>
            </p14:nvContentPartPr>
            <p14:xfrm>
              <a:off x="3294395" y="2533233"/>
              <a:ext cx="895680" cy="15264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DDEDB74A-5C29-42D3-CE00-0DCF8DFF22E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285395" y="2524233"/>
                <a:ext cx="913320" cy="15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A9DA3B3A-3436-EB0D-CF5C-9985458F9EC7}"/>
                  </a:ext>
                </a:extLst>
              </p14:cNvPr>
              <p14:cNvContentPartPr/>
              <p14:nvPr/>
            </p14:nvContentPartPr>
            <p14:xfrm>
              <a:off x="3761675" y="4252233"/>
              <a:ext cx="160920" cy="8121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9DA3B3A-3436-EB0D-CF5C-9985458F9EC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752675" y="4243593"/>
                <a:ext cx="178560" cy="8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CA7A03F0-E2F3-264F-BC65-17305796972F}"/>
                  </a:ext>
                </a:extLst>
              </p14:cNvPr>
              <p14:cNvContentPartPr/>
              <p14:nvPr/>
            </p14:nvContentPartPr>
            <p14:xfrm>
              <a:off x="3651875" y="4114713"/>
              <a:ext cx="258840" cy="2980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CA7A03F0-E2F3-264F-BC65-17305796972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642875" y="4105713"/>
                <a:ext cx="2764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B1325871-E972-3E3B-E4B4-C42300623370}"/>
                  </a:ext>
                </a:extLst>
              </p14:cNvPr>
              <p14:cNvContentPartPr/>
              <p14:nvPr/>
            </p14:nvContentPartPr>
            <p14:xfrm>
              <a:off x="3357755" y="5169513"/>
              <a:ext cx="132840" cy="24768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B1325871-E972-3E3B-E4B4-C4230062337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348755" y="5160513"/>
                <a:ext cx="150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D905640D-7309-C14E-4241-7345999E96ED}"/>
                  </a:ext>
                </a:extLst>
              </p14:cNvPr>
              <p14:cNvContentPartPr/>
              <p14:nvPr/>
            </p14:nvContentPartPr>
            <p14:xfrm>
              <a:off x="3402755" y="5171673"/>
              <a:ext cx="441720" cy="23832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D905640D-7309-C14E-4241-7345999E96E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394115" y="5162673"/>
                <a:ext cx="4593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70EADD72-2983-A6CA-99C4-CD1B616EC819}"/>
                  </a:ext>
                </a:extLst>
              </p14:cNvPr>
              <p14:cNvContentPartPr/>
              <p14:nvPr/>
            </p14:nvContentPartPr>
            <p14:xfrm>
              <a:off x="3919715" y="5125233"/>
              <a:ext cx="86400" cy="450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70EADD72-2983-A6CA-99C4-CD1B616EC81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910715" y="5116233"/>
                <a:ext cx="1040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AA8D1C6-5CE2-B9D4-69F0-F56A8AFCB84C}"/>
                  </a:ext>
                </a:extLst>
              </p14:cNvPr>
              <p14:cNvContentPartPr/>
              <p14:nvPr/>
            </p14:nvContentPartPr>
            <p14:xfrm>
              <a:off x="3582755" y="5487033"/>
              <a:ext cx="107280" cy="1656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AA8D1C6-5CE2-B9D4-69F0-F56A8AFCB84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574115" y="5478393"/>
                <a:ext cx="1249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20D4B315-E596-D74D-A4D5-AFCE3DDEFCCA}"/>
                  </a:ext>
                </a:extLst>
              </p14:cNvPr>
              <p14:cNvContentPartPr/>
              <p14:nvPr/>
            </p14:nvContentPartPr>
            <p14:xfrm>
              <a:off x="3702995" y="5416473"/>
              <a:ext cx="170280" cy="1818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20D4B315-E596-D74D-A4D5-AFCE3DDEFCC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694355" y="5407473"/>
                <a:ext cx="187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FB7AB92D-BEA1-818A-3418-7070F8D46679}"/>
                  </a:ext>
                </a:extLst>
              </p14:cNvPr>
              <p14:cNvContentPartPr/>
              <p14:nvPr/>
            </p14:nvContentPartPr>
            <p14:xfrm>
              <a:off x="3830075" y="5357433"/>
              <a:ext cx="171000" cy="15444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FB7AB92D-BEA1-818A-3418-7070F8D46679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821435" y="5348793"/>
                <a:ext cx="1886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A41F01E7-F5D3-169B-EF82-F5E2FD756FB0}"/>
                  </a:ext>
                </a:extLst>
              </p14:cNvPr>
              <p14:cNvContentPartPr/>
              <p14:nvPr/>
            </p14:nvContentPartPr>
            <p14:xfrm>
              <a:off x="4049315" y="5303073"/>
              <a:ext cx="24480" cy="1375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A41F01E7-F5D3-169B-EF82-F5E2FD756FB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040315" y="5294433"/>
                <a:ext cx="421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D74B441-E963-ED68-6578-553F630A6291}"/>
                  </a:ext>
                </a:extLst>
              </p14:cNvPr>
              <p14:cNvContentPartPr/>
              <p14:nvPr/>
            </p14:nvContentPartPr>
            <p14:xfrm>
              <a:off x="4094315" y="5241513"/>
              <a:ext cx="126360" cy="15876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D74B441-E963-ED68-6578-553F630A629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085675" y="5232513"/>
                <a:ext cx="1440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EEDB616E-9117-E604-679F-D8813D4D48BD}"/>
                  </a:ext>
                </a:extLst>
              </p14:cNvPr>
              <p14:cNvContentPartPr/>
              <p14:nvPr/>
            </p14:nvContentPartPr>
            <p14:xfrm>
              <a:off x="4040315" y="5212713"/>
              <a:ext cx="28440" cy="241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EEDB616E-9117-E604-679F-D8813D4D48B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031675" y="5204073"/>
                <a:ext cx="46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5F2CC42E-9123-DD2F-89E5-D86EC49391C1}"/>
                  </a:ext>
                </a:extLst>
              </p14:cNvPr>
              <p14:cNvContentPartPr/>
              <p14:nvPr/>
            </p14:nvContentPartPr>
            <p14:xfrm>
              <a:off x="6031115" y="5615913"/>
              <a:ext cx="122760" cy="2538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5F2CC42E-9123-DD2F-89E5-D86EC49391C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022475" y="5607273"/>
                <a:ext cx="1404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83C46DF8-1F34-D8B1-6003-F2E62D3DF3F7}"/>
                  </a:ext>
                </a:extLst>
              </p14:cNvPr>
              <p14:cNvContentPartPr/>
              <p14:nvPr/>
            </p14:nvContentPartPr>
            <p14:xfrm>
              <a:off x="6174395" y="5671353"/>
              <a:ext cx="247320" cy="17640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83C46DF8-1F34-D8B1-6003-F2E62D3DF3F7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165395" y="5662353"/>
                <a:ext cx="2649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608748C4-6E7D-B86E-2A3A-CE3E02F52DA2}"/>
                  </a:ext>
                </a:extLst>
              </p14:cNvPr>
              <p14:cNvContentPartPr/>
              <p14:nvPr/>
            </p14:nvContentPartPr>
            <p14:xfrm>
              <a:off x="6443315" y="5606553"/>
              <a:ext cx="235800" cy="9720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608748C4-6E7D-B86E-2A3A-CE3E02F52DA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434675" y="5597553"/>
                <a:ext cx="2534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8C998AFA-4350-0449-B3D3-DAC92B0EB9C9}"/>
                  </a:ext>
                </a:extLst>
              </p14:cNvPr>
              <p14:cNvContentPartPr/>
              <p14:nvPr/>
            </p14:nvContentPartPr>
            <p14:xfrm>
              <a:off x="6730955" y="5520513"/>
              <a:ext cx="119160" cy="1339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8C998AFA-4350-0449-B3D3-DAC92B0EB9C9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721955" y="5511873"/>
                <a:ext cx="1368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7A8DEEB4-2022-8C66-117C-0AA079D2C9AE}"/>
                  </a:ext>
                </a:extLst>
              </p14:cNvPr>
              <p14:cNvContentPartPr/>
              <p14:nvPr/>
            </p14:nvContentPartPr>
            <p14:xfrm>
              <a:off x="6046235" y="5642193"/>
              <a:ext cx="1000080" cy="39168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7A8DEEB4-2022-8C66-117C-0AA079D2C9A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037235" y="5633553"/>
                <a:ext cx="101772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8DBBA3C5-8047-08C8-1EF2-924BA996AB08}"/>
                  </a:ext>
                </a:extLst>
              </p14:cNvPr>
              <p14:cNvContentPartPr/>
              <p14:nvPr/>
            </p14:nvContentPartPr>
            <p14:xfrm>
              <a:off x="3440915" y="2726193"/>
              <a:ext cx="684720" cy="259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8DBBA3C5-8047-08C8-1EF2-924BA996AB0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431915" y="2717193"/>
                <a:ext cx="7023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EDA71158-0E0B-973E-3A5A-F3F42F6374C7}"/>
                  </a:ext>
                </a:extLst>
              </p14:cNvPr>
              <p14:cNvContentPartPr/>
              <p14:nvPr/>
            </p14:nvContentPartPr>
            <p14:xfrm>
              <a:off x="3348755" y="3991593"/>
              <a:ext cx="588960" cy="5508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EDA71158-0E0B-973E-3A5A-F3F42F6374C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340115" y="3982953"/>
                <a:ext cx="6066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76766B47-665B-1EE3-44B6-C9E1F2A05263}"/>
                  </a:ext>
                </a:extLst>
              </p14:cNvPr>
              <p14:cNvContentPartPr/>
              <p14:nvPr/>
            </p14:nvContentPartPr>
            <p14:xfrm>
              <a:off x="2420315" y="2102673"/>
              <a:ext cx="501840" cy="8028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76766B47-665B-1EE3-44B6-C9E1F2A0526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11315" y="2094033"/>
                <a:ext cx="5194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7F10ECBB-01D2-5858-A46E-AC76F0D205BA}"/>
                  </a:ext>
                </a:extLst>
              </p14:cNvPr>
              <p14:cNvContentPartPr/>
              <p14:nvPr/>
            </p14:nvContentPartPr>
            <p14:xfrm>
              <a:off x="2212595" y="3939753"/>
              <a:ext cx="551880" cy="831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7F10ECBB-01D2-5858-A46E-AC76F0D205B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203595" y="3930753"/>
                <a:ext cx="56952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3BEC4C80-3D27-FCD7-3610-7CEE919E12DE}"/>
              </a:ext>
            </a:extLst>
          </p:cNvPr>
          <p:cNvGrpSpPr/>
          <p:nvPr/>
        </p:nvGrpSpPr>
        <p:grpSpPr>
          <a:xfrm>
            <a:off x="6574715" y="3375993"/>
            <a:ext cx="883440" cy="1995120"/>
            <a:chOff x="6574715" y="3375993"/>
            <a:chExt cx="883440" cy="19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9E46BAB-39A0-2760-E03D-61B2D9BDDF07}"/>
                    </a:ext>
                  </a:extLst>
                </p14:cNvPr>
                <p14:cNvContentPartPr/>
                <p14:nvPr/>
              </p14:nvContentPartPr>
              <p14:xfrm>
                <a:off x="6574715" y="4278153"/>
                <a:ext cx="346320" cy="1092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9E46BAB-39A0-2760-E03D-61B2D9BDDF0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65715" y="4269513"/>
                  <a:ext cx="363960" cy="11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37F4389-0673-9BD9-8C02-48F1789F870A}"/>
                    </a:ext>
                  </a:extLst>
                </p14:cNvPr>
                <p14:cNvContentPartPr/>
                <p14:nvPr/>
              </p14:nvContentPartPr>
              <p14:xfrm>
                <a:off x="6788555" y="4147113"/>
                <a:ext cx="236160" cy="277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37F4389-0673-9BD9-8C02-48F1789F870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79555" y="4138473"/>
                  <a:ext cx="253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D069FC5-816E-8BA0-AF5E-9577CE0471F4}"/>
                    </a:ext>
                  </a:extLst>
                </p14:cNvPr>
                <p14:cNvContentPartPr/>
                <p14:nvPr/>
              </p14:nvContentPartPr>
              <p14:xfrm>
                <a:off x="6761555" y="3375993"/>
                <a:ext cx="696600" cy="905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D069FC5-816E-8BA0-AF5E-9577CE0471F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52555" y="3366993"/>
                  <a:ext cx="714240" cy="9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EF559EFC-265B-FED9-1D03-58B58BDCC124}"/>
                  </a:ext>
                </a:extLst>
              </p14:cNvPr>
              <p14:cNvContentPartPr/>
              <p14:nvPr/>
            </p14:nvContentPartPr>
            <p14:xfrm>
              <a:off x="7867115" y="2536833"/>
              <a:ext cx="537840" cy="16473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EF559EFC-265B-FED9-1D03-58B58BDCC12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858115" y="2528193"/>
                <a:ext cx="555480" cy="166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8AB7FF52-0DA2-ACDF-0831-BC4B7B21049D}"/>
              </a:ext>
            </a:extLst>
          </p:cNvPr>
          <p:cNvGrpSpPr/>
          <p:nvPr/>
        </p:nvGrpSpPr>
        <p:grpSpPr>
          <a:xfrm>
            <a:off x="7293275" y="2644833"/>
            <a:ext cx="1254960" cy="3876840"/>
            <a:chOff x="7293275" y="2644833"/>
            <a:chExt cx="1254960" cy="38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6A80EF6-B4A4-01B8-14F5-B119EA524AB5}"/>
                    </a:ext>
                  </a:extLst>
                </p14:cNvPr>
                <p14:cNvContentPartPr/>
                <p14:nvPr/>
              </p14:nvContentPartPr>
              <p14:xfrm>
                <a:off x="7950995" y="2739873"/>
                <a:ext cx="410760" cy="626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6A80EF6-B4A4-01B8-14F5-B119EA524AB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42355" y="2730873"/>
                  <a:ext cx="428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9924C20-7C9A-09AE-651D-CF52F082F508}"/>
                    </a:ext>
                  </a:extLst>
                </p14:cNvPr>
                <p14:cNvContentPartPr/>
                <p14:nvPr/>
              </p14:nvContentPartPr>
              <p14:xfrm>
                <a:off x="7927595" y="3964593"/>
                <a:ext cx="451440" cy="356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9924C20-7C9A-09AE-651D-CF52F082F50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18595" y="3955953"/>
                  <a:ext cx="469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D6EDD0C-1F2B-9814-75EF-67A0C2A7F438}"/>
                    </a:ext>
                  </a:extLst>
                </p14:cNvPr>
                <p14:cNvContentPartPr/>
                <p14:nvPr/>
              </p14:nvContentPartPr>
              <p14:xfrm>
                <a:off x="7832555" y="4094913"/>
                <a:ext cx="284040" cy="15735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D6EDD0C-1F2B-9814-75EF-67A0C2A7F43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23915" y="4085913"/>
                  <a:ext cx="301680" cy="15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CBFB8A1-77F0-C7A9-966B-922FDD9DB095}"/>
                    </a:ext>
                  </a:extLst>
                </p14:cNvPr>
                <p14:cNvContentPartPr/>
                <p14:nvPr/>
              </p14:nvContentPartPr>
              <p14:xfrm>
                <a:off x="7887995" y="4045233"/>
                <a:ext cx="277200" cy="268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CBFB8A1-77F0-C7A9-966B-922FDD9DB09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79355" y="4036593"/>
                  <a:ext cx="294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F23688B-84C1-970D-EFFB-12BCADB78C75}"/>
                    </a:ext>
                  </a:extLst>
                </p14:cNvPr>
                <p14:cNvContentPartPr/>
                <p14:nvPr/>
              </p14:nvContentPartPr>
              <p14:xfrm>
                <a:off x="7293275" y="5724633"/>
                <a:ext cx="153720" cy="2145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F23688B-84C1-970D-EFFB-12BCADB78C7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84635" y="5715993"/>
                  <a:ext cx="171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9076BFF-4351-515D-F690-7E8FDAC7B052}"/>
                    </a:ext>
                  </a:extLst>
                </p14:cNvPr>
                <p14:cNvContentPartPr/>
                <p14:nvPr/>
              </p14:nvContentPartPr>
              <p14:xfrm>
                <a:off x="7318115" y="5811753"/>
                <a:ext cx="132480" cy="52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9076BFF-4351-515D-F690-7E8FDAC7B05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09115" y="5803113"/>
                  <a:ext cx="150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FEC4308-A548-F8DE-B3FE-BB11564DB6AC}"/>
                    </a:ext>
                  </a:extLst>
                </p14:cNvPr>
                <p14:cNvContentPartPr/>
                <p14:nvPr/>
              </p14:nvContentPartPr>
              <p14:xfrm>
                <a:off x="7351595" y="5845593"/>
                <a:ext cx="269280" cy="1170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FEC4308-A548-F8DE-B3FE-BB11564DB6A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42955" y="5836953"/>
                  <a:ext cx="286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0E1DC5E-B9F2-2DA1-5D75-A39901428AF7}"/>
                    </a:ext>
                  </a:extLst>
                </p14:cNvPr>
                <p14:cNvContentPartPr/>
                <p14:nvPr/>
              </p14:nvContentPartPr>
              <p14:xfrm>
                <a:off x="7661195" y="5723193"/>
                <a:ext cx="234000" cy="135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0E1DC5E-B9F2-2DA1-5D75-A39901428AF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652555" y="5714193"/>
                  <a:ext cx="251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6010732-C6B4-4AE3-7115-F18A98625204}"/>
                    </a:ext>
                  </a:extLst>
                </p14:cNvPr>
                <p14:cNvContentPartPr/>
                <p14:nvPr/>
              </p14:nvContentPartPr>
              <p14:xfrm>
                <a:off x="7919315" y="5665953"/>
                <a:ext cx="62640" cy="338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6010732-C6B4-4AE3-7115-F18A9862520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910315" y="5657313"/>
                  <a:ext cx="80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E88E723-E594-1487-B043-CB3D28169DCD}"/>
                    </a:ext>
                  </a:extLst>
                </p14:cNvPr>
                <p14:cNvContentPartPr/>
                <p14:nvPr/>
              </p14:nvContentPartPr>
              <p14:xfrm>
                <a:off x="7945955" y="5606913"/>
                <a:ext cx="311400" cy="2984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E88E723-E594-1487-B043-CB3D28169DC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36955" y="5597913"/>
                  <a:ext cx="3290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ADF4680-72F0-1A16-2304-E69B0CA871DC}"/>
                    </a:ext>
                  </a:extLst>
                </p14:cNvPr>
                <p14:cNvContentPartPr/>
                <p14:nvPr/>
              </p14:nvContentPartPr>
              <p14:xfrm>
                <a:off x="7511075" y="6094713"/>
                <a:ext cx="10800" cy="18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ADF4680-72F0-1A16-2304-E69B0CA871D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02075" y="6085713"/>
                  <a:ext cx="28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D287913-6DB7-F2CB-B785-091058929934}"/>
                    </a:ext>
                  </a:extLst>
                </p14:cNvPr>
                <p14:cNvContentPartPr/>
                <p14:nvPr/>
              </p14:nvContentPartPr>
              <p14:xfrm>
                <a:off x="7518635" y="6075273"/>
                <a:ext cx="108720" cy="139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D287913-6DB7-F2CB-B785-0910589299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09995" y="6066273"/>
                  <a:ext cx="126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4D3935A-B0A7-B2F3-03C3-10F66FE5F5DE}"/>
                    </a:ext>
                  </a:extLst>
                </p14:cNvPr>
                <p14:cNvContentPartPr/>
                <p14:nvPr/>
              </p14:nvContentPartPr>
              <p14:xfrm>
                <a:off x="7610075" y="6008673"/>
                <a:ext cx="196200" cy="169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4D3935A-B0A7-B2F3-03C3-10F66FE5F5D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01075" y="5999673"/>
                  <a:ext cx="213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951D694-5464-E4EB-9C3E-ABA57B7F960E}"/>
                    </a:ext>
                  </a:extLst>
                </p14:cNvPr>
                <p14:cNvContentPartPr/>
                <p14:nvPr/>
              </p14:nvContentPartPr>
              <p14:xfrm>
                <a:off x="7704755" y="5959353"/>
                <a:ext cx="102960" cy="18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951D694-5464-E4EB-9C3E-ABA57B7F960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96115" y="5950713"/>
                  <a:ext cx="120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95B09B9-5E65-DE41-B6C7-5DFAFE66DCB6}"/>
                    </a:ext>
                  </a:extLst>
                </p14:cNvPr>
                <p14:cNvContentPartPr/>
                <p14:nvPr/>
              </p14:nvContentPartPr>
              <p14:xfrm>
                <a:off x="7810235" y="5858193"/>
                <a:ext cx="181440" cy="2260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95B09B9-5E65-DE41-B6C7-5DFAFE66DCB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01595" y="5849193"/>
                  <a:ext cx="199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B104DE4-DD18-4522-0194-81CCB57E26AF}"/>
                    </a:ext>
                  </a:extLst>
                </p14:cNvPr>
                <p14:cNvContentPartPr/>
                <p14:nvPr/>
              </p14:nvContentPartPr>
              <p14:xfrm>
                <a:off x="8036675" y="5889513"/>
                <a:ext cx="75960" cy="1108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B104DE4-DD18-4522-0194-81CCB57E26A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28035" y="5880513"/>
                  <a:ext cx="93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71875A7-B2B4-0631-BC69-1E88E5CD67E2}"/>
                    </a:ext>
                  </a:extLst>
                </p14:cNvPr>
                <p14:cNvContentPartPr/>
                <p14:nvPr/>
              </p14:nvContentPartPr>
              <p14:xfrm>
                <a:off x="7561115" y="6299913"/>
                <a:ext cx="245160" cy="2217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71875A7-B2B4-0631-BC69-1E88E5CD67E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52115" y="6290913"/>
                  <a:ext cx="262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3A670F8-1E6E-5F69-6F88-47A1CD86D8E1}"/>
                    </a:ext>
                  </a:extLst>
                </p14:cNvPr>
                <p14:cNvContentPartPr/>
                <p14:nvPr/>
              </p14:nvContentPartPr>
              <p14:xfrm>
                <a:off x="7802315" y="6183993"/>
                <a:ext cx="115920" cy="1587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3A670F8-1E6E-5F69-6F88-47A1CD86D8E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93315" y="6175353"/>
                  <a:ext cx="133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33F2038-8358-EAEE-C718-EE676B2B46C9}"/>
                    </a:ext>
                  </a:extLst>
                </p14:cNvPr>
                <p14:cNvContentPartPr/>
                <p14:nvPr/>
              </p14:nvContentPartPr>
              <p14:xfrm>
                <a:off x="7916435" y="6179313"/>
                <a:ext cx="146520" cy="1533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33F2038-8358-EAEE-C718-EE676B2B46C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07795" y="6170673"/>
                  <a:ext cx="164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E6321C8-8E6E-2C31-79D6-B470BAAD5E07}"/>
                    </a:ext>
                  </a:extLst>
                </p14:cNvPr>
                <p14:cNvContentPartPr/>
                <p14:nvPr/>
              </p14:nvContentPartPr>
              <p14:xfrm>
                <a:off x="8059355" y="6068433"/>
                <a:ext cx="360720" cy="1569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E6321C8-8E6E-2C31-79D6-B470BAAD5E0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050355" y="6059793"/>
                  <a:ext cx="378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4E30FD0-2A46-B85A-70F7-49EE39378FC1}"/>
                    </a:ext>
                  </a:extLst>
                </p14:cNvPr>
                <p14:cNvContentPartPr/>
                <p14:nvPr/>
              </p14:nvContentPartPr>
              <p14:xfrm>
                <a:off x="8330795" y="5971953"/>
                <a:ext cx="11880" cy="147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4E30FD0-2A46-B85A-70F7-49EE39378FC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22155" y="5963313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3EA82A7-1511-D769-34B9-620F40718CDD}"/>
                    </a:ext>
                  </a:extLst>
                </p14:cNvPr>
                <p14:cNvContentPartPr/>
                <p14:nvPr/>
              </p14:nvContentPartPr>
              <p14:xfrm>
                <a:off x="7831835" y="2644833"/>
                <a:ext cx="716400" cy="1259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3EA82A7-1511-D769-34B9-620F40718CD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22835" y="2636193"/>
                  <a:ext cx="734040" cy="12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B41FD2E-5B26-D237-457D-D3862BF070F1}"/>
                    </a:ext>
                  </a:extLst>
                </p14:cNvPr>
                <p14:cNvContentPartPr/>
                <p14:nvPr/>
              </p14:nvContentPartPr>
              <p14:xfrm>
                <a:off x="7976915" y="2676513"/>
                <a:ext cx="461160" cy="72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B41FD2E-5B26-D237-457D-D3862BF070F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968275" y="2667873"/>
                  <a:ext cx="478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D42B227-905F-E229-7454-F8C436201D5E}"/>
                    </a:ext>
                  </a:extLst>
                </p14:cNvPr>
                <p14:cNvContentPartPr/>
                <p14:nvPr/>
              </p14:nvContentPartPr>
              <p14:xfrm>
                <a:off x="7887275" y="3968913"/>
                <a:ext cx="467640" cy="414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D42B227-905F-E229-7454-F8C436201D5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78275" y="3960273"/>
                  <a:ext cx="48528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2261AD96-ED02-3339-7CBD-FF431574FABB}"/>
                  </a:ext>
                </a:extLst>
              </p14:cNvPr>
              <p14:cNvContentPartPr/>
              <p14:nvPr/>
            </p14:nvContentPartPr>
            <p14:xfrm>
              <a:off x="3371795" y="2730513"/>
              <a:ext cx="630000" cy="6732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2261AD96-ED02-3339-7CBD-FF431574FABB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363155" y="2721513"/>
                <a:ext cx="6476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2087C8BB-798F-CC9A-1A45-48C9DCBA4AA6}"/>
                  </a:ext>
                </a:extLst>
              </p14:cNvPr>
              <p14:cNvContentPartPr/>
              <p14:nvPr/>
            </p14:nvContentPartPr>
            <p14:xfrm>
              <a:off x="3509675" y="3987993"/>
              <a:ext cx="757080" cy="579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2087C8BB-798F-CC9A-1A45-48C9DCBA4AA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501035" y="3978993"/>
                <a:ext cx="774720" cy="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04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84789" y="32134"/>
            <a:ext cx="9447043" cy="564050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r>
              <a:rPr lang="de-DE" sz="3266" b="1"/>
              <a:t>Monetary policy since the financial crisis (overview)</a:t>
            </a:r>
            <a:endParaRPr lang="de-DE" sz="3266" dirty="0"/>
          </a:p>
        </p:txBody>
      </p:sp>
      <p:sp>
        <p:nvSpPr>
          <p:cNvPr id="4" name="Textfeld 3"/>
          <p:cNvSpPr txBox="1"/>
          <p:nvPr/>
        </p:nvSpPr>
        <p:spPr>
          <a:xfrm>
            <a:off x="286899" y="440897"/>
            <a:ext cx="9765282" cy="586282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400"/>
              <a:t>Key interest rates down to 0%</a:t>
            </a:r>
            <a:endParaRPr lang="de-DE" sz="2400" dirty="0"/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400"/>
              <a:t>ECB is switching to fixed-rate tender procedure with full allotment for all its refinancing operations, meaning that it would supply all funds demanded at a fixed interest rate.</a:t>
            </a:r>
            <a:endParaRPr lang="de-DE" sz="2400" dirty="0"/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400"/>
              <a:t>Downgrade the rating requirements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400"/>
              <a:t>Introducing long term refinancing opterations up to one year</a:t>
            </a:r>
            <a:endParaRPr lang="de-DE" sz="2400" dirty="0"/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400"/>
              <a:t>Liquidity provision of foreign currency (Euro-US-Dollar-swaps)</a:t>
            </a:r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ECE9A7F-DBAF-4F32-901C-151817C8210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C9AE67C-1C64-DF87-A4D9-7961240854E0}"/>
                  </a:ext>
                </a:extLst>
              </p14:cNvPr>
              <p14:cNvContentPartPr/>
              <p14:nvPr/>
            </p14:nvContentPartPr>
            <p14:xfrm>
              <a:off x="614915" y="853473"/>
              <a:ext cx="4059360" cy="173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C9AE67C-1C64-DF87-A4D9-7961240854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275" y="844833"/>
                <a:ext cx="40770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2587A48-9CAF-A705-E735-292EBE72A34F}"/>
                  </a:ext>
                </a:extLst>
              </p14:cNvPr>
              <p14:cNvContentPartPr/>
              <p14:nvPr/>
            </p14:nvContentPartPr>
            <p14:xfrm>
              <a:off x="739475" y="3316233"/>
              <a:ext cx="4675320" cy="98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2587A48-9CAF-A705-E735-292EBE72A3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835" y="3307233"/>
                <a:ext cx="46929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A9C58B5-2514-C15C-6F87-70B8DBC2CA87}"/>
                  </a:ext>
                </a:extLst>
              </p14:cNvPr>
              <p14:cNvContentPartPr/>
              <p14:nvPr/>
            </p14:nvContentPartPr>
            <p14:xfrm>
              <a:off x="623195" y="4346193"/>
              <a:ext cx="7382160" cy="957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A9C58B5-2514-C15C-6F87-70B8DBC2CA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555" y="4337193"/>
                <a:ext cx="73998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C0B1390-8176-D33B-05A3-B020B9F0CC30}"/>
                  </a:ext>
                </a:extLst>
              </p14:cNvPr>
              <p14:cNvContentPartPr/>
              <p14:nvPr/>
            </p14:nvContentPartPr>
            <p14:xfrm>
              <a:off x="584315" y="5036673"/>
              <a:ext cx="8378640" cy="1630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C0B1390-8176-D33B-05A3-B020B9F0CC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5315" y="5028033"/>
                <a:ext cx="83962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7408918-08D7-D7A9-E1BE-8F2598CBF7C1}"/>
                  </a:ext>
                </a:extLst>
              </p14:cNvPr>
              <p14:cNvContentPartPr/>
              <p14:nvPr/>
            </p14:nvContentPartPr>
            <p14:xfrm>
              <a:off x="5468435" y="4367793"/>
              <a:ext cx="2907720" cy="10479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7408918-08D7-D7A9-E1BE-8F2598CBF7C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9795" y="4358793"/>
                <a:ext cx="2925360" cy="10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64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84789" y="32134"/>
            <a:ext cx="9447043" cy="564050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r>
              <a:rPr lang="de-DE" sz="3266" b="1"/>
              <a:t>Monetary policy since the financial crisis (overview)</a:t>
            </a:r>
            <a:endParaRPr lang="de-DE" sz="3266" dirty="0"/>
          </a:p>
        </p:txBody>
      </p:sp>
      <p:sp>
        <p:nvSpPr>
          <p:cNvPr id="4" name="Textfeld 3"/>
          <p:cNvSpPr txBox="1"/>
          <p:nvPr/>
        </p:nvSpPr>
        <p:spPr>
          <a:xfrm>
            <a:off x="156117" y="596184"/>
            <a:ext cx="12035883" cy="600984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/>
              <a:t>Two 3-years tender with 500 Bil. </a:t>
            </a:r>
            <a:r>
              <a:rPr lang="de-DE" sz="1600" dirty="0"/>
              <a:t>Euro </a:t>
            </a:r>
            <a:r>
              <a:rPr lang="de-DE" sz="1600"/>
              <a:t>Winter 2011/12 </a:t>
            </a:r>
            <a:r>
              <a:rPr lang="de-DE" sz="1600" dirty="0"/>
              <a:t>(</a:t>
            </a:r>
            <a:r>
              <a:rPr lang="de-DE" sz="1600"/>
              <a:t>Bazooka) especially for the italien and spanish banking sector</a:t>
            </a: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/>
              <a:t>Minimum reserve rate dwon from </a:t>
            </a:r>
            <a:r>
              <a:rPr lang="de-DE" sz="1600" dirty="0"/>
              <a:t>2</a:t>
            </a:r>
            <a:r>
              <a:rPr lang="de-DE" sz="1600"/>
              <a:t>% to </a:t>
            </a:r>
            <a:r>
              <a:rPr lang="de-DE" sz="1600" dirty="0"/>
              <a:t>1</a:t>
            </a:r>
            <a:r>
              <a:rPr lang="de-DE" sz="1600"/>
              <a:t>% January </a:t>
            </a:r>
            <a:r>
              <a:rPr lang="de-DE" sz="1600" dirty="0"/>
              <a:t>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Draghi Put</a:t>
            </a:r>
            <a:r>
              <a:rPr lang="en-US" sz="1600" dirty="0"/>
              <a:t>/“Whatever it takes“ (26.07.2012)</a:t>
            </a:r>
          </a:p>
          <a:p>
            <a:r>
              <a:rPr lang="en-US" sz="1600" dirty="0"/>
              <a:t>		“Within our mandate, the ECB is ready to do whatever it takes to preserve the euro.</a:t>
            </a:r>
          </a:p>
          <a:p>
            <a:r>
              <a:rPr lang="en-US" sz="1600" dirty="0"/>
              <a:t>		  and believe me, it will be enough.”</a:t>
            </a:r>
          </a:p>
          <a:p>
            <a:r>
              <a:rPr lang="en-US" sz="1600" dirty="0">
                <a:hlinkClick r:id="rId3"/>
              </a:rPr>
              <a:t>https://qz.com/1038954/whatever-it-takes-five-years-ago-today-mario-draghi-saved-the-euro-with-a-momentous-speech/</a:t>
            </a:r>
            <a:endParaRPr lang="de-DE" sz="1600" dirty="0"/>
          </a:p>
          <a:p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/>
              <a:t>Start of buying low rating government bonds  </a:t>
            </a:r>
            <a:r>
              <a:rPr lang="en-US" sz="1600" dirty="0"/>
              <a:t>(26.09.2012)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Different programs to buy government and private bonds at the secondary financial markets according to the capital key of the eurozone. Especially buying a monthly volume up to 60 Bil. Euros. 2015 -&gt; stop July 2022 (</a:t>
            </a:r>
            <a:r>
              <a:rPr lang="en-US" sz="1600" b="1"/>
              <a:t>only reinvestment!</a:t>
            </a:r>
            <a:r>
              <a:rPr lang="en-US" sz="160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hlinkClick r:id="rId4"/>
              </a:rPr>
              <a:t>https://www.ecb.europa.eu/mopo/implement/app/html/index.en.html</a:t>
            </a:r>
            <a:endParaRPr lang="en-US" sz="1600"/>
          </a:p>
          <a:p>
            <a:pPr lvl="1"/>
            <a:endParaRPr lang="en-US" sz="1600"/>
          </a:p>
          <a:p>
            <a:endParaRPr lang="en-US" sz="1600" dirty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PEPP: Pandemic emergency purchase programme (March 2020) Volume 1,7 Tril. Euros (Oct 2022)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hlinkClick r:id="rId5"/>
              </a:rPr>
              <a:t>https://www.ecb.europa.eu/mopo/implement/pepp/html/index.en.html</a:t>
            </a:r>
            <a:endParaRPr lang="en-US" sz="16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Increase of interest rates since July 2022</a:t>
            </a:r>
          </a:p>
          <a:p>
            <a:endParaRPr lang="de-DE" sz="1996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DD70569-FD8D-422C-8EFA-67442F0DBE2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AA55CA0-C3FB-152B-4257-49E04109ED8E}"/>
                  </a:ext>
                </a:extLst>
              </p14:cNvPr>
              <p14:cNvContentPartPr/>
              <p14:nvPr/>
            </p14:nvContentPartPr>
            <p14:xfrm>
              <a:off x="634715" y="889473"/>
              <a:ext cx="993600" cy="54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AA55CA0-C3FB-152B-4257-49E04109ED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075" y="880833"/>
                <a:ext cx="10112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C3B8BB4-71A9-67EB-EAE0-3AABF7F6305E}"/>
                  </a:ext>
                </a:extLst>
              </p14:cNvPr>
              <p14:cNvContentPartPr/>
              <p14:nvPr/>
            </p14:nvContentPartPr>
            <p14:xfrm>
              <a:off x="7076555" y="827553"/>
              <a:ext cx="889560" cy="118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C3B8BB4-71A9-67EB-EAE0-3AABF7F630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7915" y="818913"/>
                <a:ext cx="907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2F092B3-3B2E-BE6C-B4B1-4A6C75703285}"/>
                  </a:ext>
                </a:extLst>
              </p14:cNvPr>
              <p14:cNvContentPartPr/>
              <p14:nvPr/>
            </p14:nvContentPartPr>
            <p14:xfrm>
              <a:off x="8343035" y="879393"/>
              <a:ext cx="608040" cy="907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2F092B3-3B2E-BE6C-B4B1-4A6C757032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34395" y="870753"/>
                <a:ext cx="6256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98D3846-5D16-6AA8-8FB1-BD7AB70537BD}"/>
                  </a:ext>
                </a:extLst>
              </p14:cNvPr>
              <p14:cNvContentPartPr/>
              <p14:nvPr/>
            </p14:nvContentPartPr>
            <p14:xfrm>
              <a:off x="618875" y="862473"/>
              <a:ext cx="1403280" cy="126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98D3846-5D16-6AA8-8FB1-BD7AB70537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9875" y="853473"/>
                <a:ext cx="14209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F617E91-ECDB-AA79-6D59-F17C52FEA842}"/>
                  </a:ext>
                </a:extLst>
              </p14:cNvPr>
              <p14:cNvContentPartPr/>
              <p14:nvPr/>
            </p14:nvContentPartPr>
            <p14:xfrm>
              <a:off x="559475" y="1375833"/>
              <a:ext cx="4803480" cy="74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F617E91-ECDB-AA79-6D59-F17C52FEA84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0475" y="1367193"/>
                <a:ext cx="4821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3A78EED-CEF8-906D-661A-6E23DF4E8B63}"/>
                  </a:ext>
                </a:extLst>
              </p14:cNvPr>
              <p14:cNvContentPartPr/>
              <p14:nvPr/>
            </p14:nvContentPartPr>
            <p14:xfrm>
              <a:off x="3309515" y="1340553"/>
              <a:ext cx="2137320" cy="1123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3A78EED-CEF8-906D-661A-6E23DF4E8B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0515" y="1331913"/>
                <a:ext cx="21549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6B06030-7AB5-2DFF-724D-925DB093B3C7}"/>
                  </a:ext>
                </a:extLst>
              </p14:cNvPr>
              <p14:cNvContentPartPr/>
              <p14:nvPr/>
            </p14:nvContentPartPr>
            <p14:xfrm>
              <a:off x="329075" y="1483113"/>
              <a:ext cx="3849840" cy="7894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6B06030-7AB5-2DFF-724D-925DB093B3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0435" y="1474473"/>
                <a:ext cx="386748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9C84C7B-EECC-9E5B-4CE2-1231E3DE5F7C}"/>
                  </a:ext>
                </a:extLst>
              </p14:cNvPr>
              <p14:cNvContentPartPr/>
              <p14:nvPr/>
            </p14:nvContentPartPr>
            <p14:xfrm>
              <a:off x="2161835" y="2268993"/>
              <a:ext cx="2756160" cy="536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9C84C7B-EECC-9E5B-4CE2-1231E3DE5F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52835" y="2260353"/>
                <a:ext cx="27738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90E1609-5842-CA6B-56E8-137758CFE675}"/>
                  </a:ext>
                </a:extLst>
              </p14:cNvPr>
              <p14:cNvContentPartPr/>
              <p14:nvPr/>
            </p14:nvContentPartPr>
            <p14:xfrm>
              <a:off x="1747115" y="1397073"/>
              <a:ext cx="7706880" cy="9813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90E1609-5842-CA6B-56E8-137758CFE6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38115" y="1388433"/>
                <a:ext cx="7724520" cy="9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1EA6228D-ACF8-86FD-4C89-C8303501BF03}"/>
                  </a:ext>
                </a:extLst>
              </p14:cNvPr>
              <p14:cNvContentPartPr/>
              <p14:nvPr/>
            </p14:nvContentPartPr>
            <p14:xfrm>
              <a:off x="5155595" y="4047033"/>
              <a:ext cx="536400" cy="1465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1EA6228D-ACF8-86FD-4C89-C8303501BF0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46595" y="4038393"/>
                <a:ext cx="5540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FCE86B92-6CE9-7055-8153-17747169BFB5}"/>
                  </a:ext>
                </a:extLst>
              </p14:cNvPr>
              <p14:cNvContentPartPr/>
              <p14:nvPr/>
            </p14:nvContentPartPr>
            <p14:xfrm>
              <a:off x="3992795" y="4144593"/>
              <a:ext cx="541080" cy="266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FCE86B92-6CE9-7055-8153-17747169BFB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155" y="4135593"/>
                <a:ext cx="558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BAFE493B-D49A-5642-B014-65A2EC0F2338}"/>
                  </a:ext>
                </a:extLst>
              </p14:cNvPr>
              <p14:cNvContentPartPr/>
              <p14:nvPr/>
            </p14:nvContentPartPr>
            <p14:xfrm>
              <a:off x="469835" y="4867473"/>
              <a:ext cx="8087040" cy="8600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BAFE493B-D49A-5642-B014-65A2EC0F233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1195" y="4858833"/>
                <a:ext cx="810468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6EFF997-9369-1B40-C3FB-5B6836CEE323}"/>
                  </a:ext>
                </a:extLst>
              </p14:cNvPr>
              <p14:cNvContentPartPr/>
              <p14:nvPr/>
            </p14:nvContentPartPr>
            <p14:xfrm>
              <a:off x="6271235" y="4923993"/>
              <a:ext cx="1562760" cy="4291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6EFF997-9369-1B40-C3FB-5B6836CEE3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62595" y="4915353"/>
                <a:ext cx="15804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6F1E0D00-DB5F-4318-25D2-2760DD7ADD98}"/>
                  </a:ext>
                </a:extLst>
              </p14:cNvPr>
              <p14:cNvContentPartPr/>
              <p14:nvPr/>
            </p14:nvContentPartPr>
            <p14:xfrm>
              <a:off x="5923835" y="4157553"/>
              <a:ext cx="1219680" cy="478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6F1E0D00-DB5F-4318-25D2-2760DD7ADD9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15195" y="4148913"/>
                <a:ext cx="12373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3FAF7D0-BE11-CE9F-CF00-B1F5D1AF4E03}"/>
                  </a:ext>
                </a:extLst>
              </p14:cNvPr>
              <p14:cNvContentPartPr/>
              <p14:nvPr/>
            </p14:nvContentPartPr>
            <p14:xfrm>
              <a:off x="2059235" y="3774153"/>
              <a:ext cx="3883680" cy="5317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3FAF7D0-BE11-CE9F-CF00-B1F5D1AF4E0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50595" y="3765153"/>
                <a:ext cx="390132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ADAB0D9-82DC-CFBA-26AD-14B18B9A89FA}"/>
                  </a:ext>
                </a:extLst>
              </p14:cNvPr>
              <p14:cNvContentPartPr/>
              <p14:nvPr/>
            </p14:nvContentPartPr>
            <p14:xfrm>
              <a:off x="7109315" y="3696033"/>
              <a:ext cx="2060280" cy="5119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ADAB0D9-82DC-CFBA-26AD-14B18B9A89F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00315" y="3687033"/>
                <a:ext cx="207792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15AE5CB6-105E-79DA-D3DE-AADEFBF6EE0F}"/>
                  </a:ext>
                </a:extLst>
              </p14:cNvPr>
              <p14:cNvContentPartPr/>
              <p14:nvPr/>
            </p14:nvContentPartPr>
            <p14:xfrm>
              <a:off x="268595" y="5628153"/>
              <a:ext cx="4334760" cy="6408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15AE5CB6-105E-79DA-D3DE-AADEFBF6EE0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9595" y="5619513"/>
                <a:ext cx="435240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592A411B-F147-EB09-4E0D-153423510A7B}"/>
                  </a:ext>
                </a:extLst>
              </p14:cNvPr>
              <p14:cNvContentPartPr/>
              <p14:nvPr/>
            </p14:nvContentPartPr>
            <p14:xfrm>
              <a:off x="89675" y="3484353"/>
              <a:ext cx="9369720" cy="13755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592A411B-F147-EB09-4E0D-153423510A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675" y="3475713"/>
                <a:ext cx="9387360" cy="13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9914B07-5906-F033-8717-359F68027748}"/>
                  </a:ext>
                </a:extLst>
              </p14:cNvPr>
              <p14:cNvContentPartPr/>
              <p14:nvPr/>
            </p14:nvContentPartPr>
            <p14:xfrm>
              <a:off x="6937595" y="3649233"/>
              <a:ext cx="2235960" cy="8686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9914B07-5906-F033-8717-359F6802774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28595" y="3640593"/>
                <a:ext cx="225360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CC1606D-90E6-8CEC-5B52-F11316612732}"/>
                  </a:ext>
                </a:extLst>
              </p14:cNvPr>
              <p14:cNvContentPartPr/>
              <p14:nvPr/>
            </p14:nvContentPartPr>
            <p14:xfrm>
              <a:off x="4077755" y="4173393"/>
              <a:ext cx="419040" cy="475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CC1606D-90E6-8CEC-5B52-F1131661273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68755" y="4164753"/>
                <a:ext cx="43668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B4B397D2-F6E2-1DC6-4D7E-9AB089F6D428}"/>
              </a:ext>
            </a:extLst>
          </p:cNvPr>
          <p:cNvGrpSpPr/>
          <p:nvPr/>
        </p:nvGrpSpPr>
        <p:grpSpPr>
          <a:xfrm>
            <a:off x="-1765" y="807753"/>
            <a:ext cx="12042000" cy="2603880"/>
            <a:chOff x="-1765" y="807753"/>
            <a:chExt cx="12042000" cy="260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3AAD0A5-FA29-951D-DAEF-B5203923A5B5}"/>
                    </a:ext>
                  </a:extLst>
                </p14:cNvPr>
                <p14:cNvContentPartPr/>
                <p14:nvPr/>
              </p14:nvContentPartPr>
              <p14:xfrm>
                <a:off x="5874155" y="1189713"/>
                <a:ext cx="245520" cy="54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3AAD0A5-FA29-951D-DAEF-B5203923A5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65515" y="1181073"/>
                  <a:ext cx="263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4043D89-9181-4B5D-04CE-85E7C80DF315}"/>
                    </a:ext>
                  </a:extLst>
                </p14:cNvPr>
                <p14:cNvContentPartPr/>
                <p14:nvPr/>
              </p14:nvContentPartPr>
              <p14:xfrm>
                <a:off x="5747795" y="1070553"/>
                <a:ext cx="195480" cy="212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4043D89-9181-4B5D-04CE-85E7C80DF3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39155" y="1061913"/>
                  <a:ext cx="213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F78EB49-135C-1A15-70F8-429B4153D4F3}"/>
                    </a:ext>
                  </a:extLst>
                </p14:cNvPr>
                <p14:cNvContentPartPr/>
                <p14:nvPr/>
              </p14:nvContentPartPr>
              <p14:xfrm>
                <a:off x="6537635" y="1048233"/>
                <a:ext cx="249480" cy="123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F78EB49-135C-1A15-70F8-429B4153D4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28995" y="1039233"/>
                  <a:ext cx="267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2E3EC77-3A0B-17C3-4B6F-017957625C16}"/>
                    </a:ext>
                  </a:extLst>
                </p14:cNvPr>
                <p14:cNvContentPartPr/>
                <p14:nvPr/>
              </p14:nvContentPartPr>
              <p14:xfrm>
                <a:off x="6895475" y="1118793"/>
                <a:ext cx="461520" cy="191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2E3EC77-3A0B-17C3-4B6F-017957625C1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86835" y="1109793"/>
                  <a:ext cx="479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DEE59B6-D3FF-2882-DD9A-0039C4B164D4}"/>
                    </a:ext>
                  </a:extLst>
                </p14:cNvPr>
                <p14:cNvContentPartPr/>
                <p14:nvPr/>
              </p14:nvContentPartPr>
              <p14:xfrm>
                <a:off x="7700435" y="1124553"/>
                <a:ext cx="306720" cy="103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DEE59B6-D3FF-2882-DD9A-0039C4B164D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91435" y="1115913"/>
                  <a:ext cx="324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78B23CC-0E96-F354-8359-8195E2F7B48A}"/>
                    </a:ext>
                  </a:extLst>
                </p14:cNvPr>
                <p14:cNvContentPartPr/>
                <p14:nvPr/>
              </p14:nvContentPartPr>
              <p14:xfrm>
                <a:off x="8051435" y="1032753"/>
                <a:ext cx="46080" cy="90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78B23CC-0E96-F354-8359-8195E2F7B48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42795" y="1023753"/>
                  <a:ext cx="63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FF03AC1-1260-2C12-88B7-3C2A5829C523}"/>
                    </a:ext>
                  </a:extLst>
                </p14:cNvPr>
                <p14:cNvContentPartPr/>
                <p14:nvPr/>
              </p14:nvContentPartPr>
              <p14:xfrm>
                <a:off x="8007515" y="1136433"/>
                <a:ext cx="42840" cy="105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FF03AC1-1260-2C12-88B7-3C2A5829C5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98515" y="1127433"/>
                  <a:ext cx="60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88BF796-67C3-E563-A677-05D92AED3962}"/>
                    </a:ext>
                  </a:extLst>
                </p14:cNvPr>
                <p14:cNvContentPartPr/>
                <p14:nvPr/>
              </p14:nvContentPartPr>
              <p14:xfrm>
                <a:off x="8088515" y="1035273"/>
                <a:ext cx="297360" cy="210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88BF796-67C3-E563-A677-05D92AED39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79515" y="1026273"/>
                  <a:ext cx="315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0A66316-8D3D-37BB-EA18-349F34B7D27E}"/>
                    </a:ext>
                  </a:extLst>
                </p14:cNvPr>
                <p14:cNvContentPartPr/>
                <p14:nvPr/>
              </p14:nvContentPartPr>
              <p14:xfrm>
                <a:off x="8411795" y="1071273"/>
                <a:ext cx="16920" cy="25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0A66316-8D3D-37BB-EA18-349F34B7D27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03155" y="1062273"/>
                  <a:ext cx="34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B173F7A-00B2-A8DC-1F55-C1C2133A47CE}"/>
                    </a:ext>
                  </a:extLst>
                </p14:cNvPr>
                <p14:cNvContentPartPr/>
                <p14:nvPr/>
              </p14:nvContentPartPr>
              <p14:xfrm>
                <a:off x="8413955" y="1132833"/>
                <a:ext cx="99360" cy="174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B173F7A-00B2-A8DC-1F55-C1C2133A47C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05315" y="1124193"/>
                  <a:ext cx="11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D667F8E-8002-4FEB-7360-50009F81425A}"/>
                    </a:ext>
                  </a:extLst>
                </p14:cNvPr>
                <p14:cNvContentPartPr/>
                <p14:nvPr/>
              </p14:nvContentPartPr>
              <p14:xfrm>
                <a:off x="8561915" y="1053633"/>
                <a:ext cx="162720" cy="167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D667F8E-8002-4FEB-7360-50009F81425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53275" y="1044633"/>
                  <a:ext cx="180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F230CA0-B09D-C494-30C7-8A7F0EA0C604}"/>
                    </a:ext>
                  </a:extLst>
                </p14:cNvPr>
                <p14:cNvContentPartPr/>
                <p14:nvPr/>
              </p14:nvContentPartPr>
              <p14:xfrm>
                <a:off x="8646515" y="1147953"/>
                <a:ext cx="263880" cy="102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F230CA0-B09D-C494-30C7-8A7F0EA0C6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37875" y="1138953"/>
                  <a:ext cx="281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CE5DDDF-580C-8C4D-7A45-ED99943E82F6}"/>
                    </a:ext>
                  </a:extLst>
                </p14:cNvPr>
                <p14:cNvContentPartPr/>
                <p14:nvPr/>
              </p14:nvContentPartPr>
              <p14:xfrm>
                <a:off x="9259955" y="941313"/>
                <a:ext cx="256680" cy="185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CE5DDDF-580C-8C4D-7A45-ED99943E82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50955" y="932673"/>
                  <a:ext cx="274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21D708B-2527-316C-B261-DBF5CA26D8BD}"/>
                    </a:ext>
                  </a:extLst>
                </p14:cNvPr>
                <p14:cNvContentPartPr/>
                <p14:nvPr/>
              </p14:nvContentPartPr>
              <p14:xfrm>
                <a:off x="9168875" y="1180713"/>
                <a:ext cx="542520" cy="55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21D708B-2527-316C-B261-DBF5CA26D8B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60235" y="1171713"/>
                  <a:ext cx="560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5F4CAFC-B435-6C0D-4A6D-250A23FB1AD6}"/>
                    </a:ext>
                  </a:extLst>
                </p14:cNvPr>
                <p14:cNvContentPartPr/>
                <p14:nvPr/>
              </p14:nvContentPartPr>
              <p14:xfrm>
                <a:off x="9266435" y="1255593"/>
                <a:ext cx="264240" cy="250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5F4CAFC-B435-6C0D-4A6D-250A23FB1A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57795" y="1246953"/>
                  <a:ext cx="2818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559384A-C82B-AEF2-C666-FDB0C07E6102}"/>
                    </a:ext>
                  </a:extLst>
                </p14:cNvPr>
                <p14:cNvContentPartPr/>
                <p14:nvPr/>
              </p14:nvContentPartPr>
              <p14:xfrm>
                <a:off x="9898595" y="1125993"/>
                <a:ext cx="207000" cy="97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559384A-C82B-AEF2-C666-FDB0C07E610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89595" y="1116993"/>
                  <a:ext cx="224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B44999A-3B3F-6B97-38AF-0BB1715E1D86}"/>
                    </a:ext>
                  </a:extLst>
                </p14:cNvPr>
                <p14:cNvContentPartPr/>
                <p14:nvPr/>
              </p14:nvContentPartPr>
              <p14:xfrm>
                <a:off x="10127555" y="984153"/>
                <a:ext cx="102240" cy="286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B44999A-3B3F-6B97-38AF-0BB1715E1D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18555" y="975153"/>
                  <a:ext cx="1198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093AC7A-9A52-F805-0566-B52F18D06801}"/>
                    </a:ext>
                  </a:extLst>
                </p14:cNvPr>
                <p14:cNvContentPartPr/>
                <p14:nvPr/>
              </p14:nvContentPartPr>
              <p14:xfrm>
                <a:off x="10000475" y="888753"/>
                <a:ext cx="40680" cy="8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093AC7A-9A52-F805-0566-B52F18D0680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91835" y="880113"/>
                  <a:ext cx="58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9718FE3-134D-0C8A-DBC7-3AE9D9BA8D53}"/>
                    </a:ext>
                  </a:extLst>
                </p14:cNvPr>
                <p14:cNvContentPartPr/>
                <p14:nvPr/>
              </p14:nvContentPartPr>
              <p14:xfrm>
                <a:off x="10398995" y="919713"/>
                <a:ext cx="186480" cy="235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9718FE3-134D-0C8A-DBC7-3AE9D9BA8D5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90355" y="910713"/>
                  <a:ext cx="204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1992D67-83BF-8A5D-9DF5-B58C56CEB168}"/>
                    </a:ext>
                  </a:extLst>
                </p14:cNvPr>
                <p14:cNvContentPartPr/>
                <p14:nvPr/>
              </p14:nvContentPartPr>
              <p14:xfrm>
                <a:off x="10776275" y="1015113"/>
                <a:ext cx="9000" cy="87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1992D67-83BF-8A5D-9DF5-B58C56CEB1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67635" y="1006113"/>
                  <a:ext cx="26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F040E1A-69E3-222C-41B4-9AC20EB8DF13}"/>
                    </a:ext>
                  </a:extLst>
                </p14:cNvPr>
                <p14:cNvContentPartPr/>
                <p14:nvPr/>
              </p14:nvContentPartPr>
              <p14:xfrm>
                <a:off x="10808315" y="872913"/>
                <a:ext cx="63720" cy="68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F040E1A-69E3-222C-41B4-9AC20EB8DF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99675" y="863913"/>
                  <a:ext cx="81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B329992-1FE9-A6E2-BD4F-79D1941F5C99}"/>
                    </a:ext>
                  </a:extLst>
                </p14:cNvPr>
                <p14:cNvContentPartPr/>
                <p14:nvPr/>
              </p14:nvContentPartPr>
              <p14:xfrm>
                <a:off x="10875635" y="960393"/>
                <a:ext cx="124920" cy="137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B329992-1FE9-A6E2-BD4F-79D1941F5C9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66635" y="951753"/>
                  <a:ext cx="142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4767AA6-6EDB-35DE-EF71-A21CFCB68A80}"/>
                    </a:ext>
                  </a:extLst>
                </p14:cNvPr>
                <p14:cNvContentPartPr/>
                <p14:nvPr/>
              </p14:nvContentPartPr>
              <p14:xfrm>
                <a:off x="11179115" y="884793"/>
                <a:ext cx="417600" cy="174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4767AA6-6EDB-35DE-EF71-A21CFCB68A8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170475" y="876153"/>
                  <a:ext cx="435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99A087F-7763-CD6F-B0B7-DE93A776015F}"/>
                    </a:ext>
                  </a:extLst>
                </p14:cNvPr>
                <p14:cNvContentPartPr/>
                <p14:nvPr/>
              </p14:nvContentPartPr>
              <p14:xfrm>
                <a:off x="11665835" y="807753"/>
                <a:ext cx="374400" cy="306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99A087F-7763-CD6F-B0B7-DE93A776015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57195" y="799113"/>
                  <a:ext cx="3920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B54EB80-F96B-A8F6-9D7C-78E5FF4DDD8C}"/>
                    </a:ext>
                  </a:extLst>
                </p14:cNvPr>
                <p14:cNvContentPartPr/>
                <p14:nvPr/>
              </p14:nvContentPartPr>
              <p14:xfrm>
                <a:off x="10291355" y="1318233"/>
                <a:ext cx="163080" cy="177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B54EB80-F96B-A8F6-9D7C-78E5FF4DDD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82715" y="1309593"/>
                  <a:ext cx="180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58F81E8-FDC4-97BA-A6F4-93E7369F15FF}"/>
                    </a:ext>
                  </a:extLst>
                </p14:cNvPr>
                <p14:cNvContentPartPr/>
                <p14:nvPr/>
              </p14:nvContentPartPr>
              <p14:xfrm>
                <a:off x="10296395" y="1318233"/>
                <a:ext cx="245520" cy="184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58F81E8-FDC4-97BA-A6F4-93E7369F15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87755" y="1309233"/>
                  <a:ext cx="263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4B04835-65F9-78BC-C9F4-060D76C945ED}"/>
                    </a:ext>
                  </a:extLst>
                </p14:cNvPr>
                <p14:cNvContentPartPr/>
                <p14:nvPr/>
              </p14:nvContentPartPr>
              <p14:xfrm>
                <a:off x="10537235" y="1291593"/>
                <a:ext cx="178560" cy="196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4B04835-65F9-78BC-C9F4-060D76C945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28235" y="1282953"/>
                  <a:ext cx="196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960115A-6B64-8D8D-B748-91F9C5AC6BF9}"/>
                    </a:ext>
                  </a:extLst>
                </p14:cNvPr>
                <p14:cNvContentPartPr/>
                <p14:nvPr/>
              </p14:nvContentPartPr>
              <p14:xfrm>
                <a:off x="10725875" y="1424433"/>
                <a:ext cx="54720" cy="69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960115A-6B64-8D8D-B748-91F9C5AC6B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17235" y="1415793"/>
                  <a:ext cx="72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066E218-4090-8C48-7017-86492D259539}"/>
                    </a:ext>
                  </a:extLst>
                </p14:cNvPr>
                <p14:cNvContentPartPr/>
                <p14:nvPr/>
              </p14:nvContentPartPr>
              <p14:xfrm>
                <a:off x="10953755" y="1281153"/>
                <a:ext cx="219600" cy="191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066E218-4090-8C48-7017-86492D2595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944755" y="1272153"/>
                  <a:ext cx="237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A9AF1DB-4ABB-9D90-71D4-E31E0D54798E}"/>
                    </a:ext>
                  </a:extLst>
                </p14:cNvPr>
                <p14:cNvContentPartPr/>
                <p14:nvPr/>
              </p14:nvContentPartPr>
              <p14:xfrm>
                <a:off x="11372435" y="1254873"/>
                <a:ext cx="93240" cy="136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A9AF1DB-4ABB-9D90-71D4-E31E0D54798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363795" y="1246233"/>
                  <a:ext cx="110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DD6DBC7-D1BF-066B-3DF5-26887A6CFF7A}"/>
                    </a:ext>
                  </a:extLst>
                </p14:cNvPr>
                <p14:cNvContentPartPr/>
                <p14:nvPr/>
              </p14:nvContentPartPr>
              <p14:xfrm>
                <a:off x="11595275" y="1277193"/>
                <a:ext cx="84600" cy="139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DD6DBC7-D1BF-066B-3DF5-26887A6CFF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86275" y="1268553"/>
                  <a:ext cx="102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9E23230-7ACF-11D4-47B6-5DA5DCCCCC2C}"/>
                    </a:ext>
                  </a:extLst>
                </p14:cNvPr>
                <p14:cNvContentPartPr/>
                <p14:nvPr/>
              </p14:nvContentPartPr>
              <p14:xfrm>
                <a:off x="11517515" y="1212393"/>
                <a:ext cx="301680" cy="248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9E23230-7ACF-11D4-47B6-5DA5DCCCCC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508515" y="1203753"/>
                  <a:ext cx="319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DA9C40D-628C-26AB-AAAF-10765CE59B21}"/>
                    </a:ext>
                  </a:extLst>
                </p14:cNvPr>
                <p14:cNvContentPartPr/>
                <p14:nvPr/>
              </p14:nvContentPartPr>
              <p14:xfrm>
                <a:off x="10204595" y="1664553"/>
                <a:ext cx="172440" cy="165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DA9C40D-628C-26AB-AAAF-10765CE59B2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95955" y="1655553"/>
                  <a:ext cx="190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38EDF2F-04EE-6320-1294-6B4695DA4D37}"/>
                    </a:ext>
                  </a:extLst>
                </p14:cNvPr>
                <p14:cNvContentPartPr/>
                <p14:nvPr/>
              </p14:nvContentPartPr>
              <p14:xfrm>
                <a:off x="10191635" y="1817913"/>
                <a:ext cx="264960" cy="68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38EDF2F-04EE-6320-1294-6B4695DA4D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82995" y="1808913"/>
                  <a:ext cx="282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CF00881-C078-13F9-C17C-B60FA90B711A}"/>
                    </a:ext>
                  </a:extLst>
                </p14:cNvPr>
                <p14:cNvContentPartPr/>
                <p14:nvPr/>
              </p14:nvContentPartPr>
              <p14:xfrm>
                <a:off x="10236275" y="1896393"/>
                <a:ext cx="229680" cy="162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CF00881-C078-13F9-C17C-B60FA90B711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27275" y="1887753"/>
                  <a:ext cx="247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BA32441-EDC9-947D-3F52-75A64C25E5B6}"/>
                    </a:ext>
                  </a:extLst>
                </p14:cNvPr>
                <p14:cNvContentPartPr/>
                <p14:nvPr/>
              </p14:nvContentPartPr>
              <p14:xfrm>
                <a:off x="10656395" y="1704153"/>
                <a:ext cx="223920" cy="181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BA32441-EDC9-947D-3F52-75A64C25E5B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47395" y="1695513"/>
                  <a:ext cx="241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A9B3D4A-1B3E-6F2F-C3B8-70566A10483D}"/>
                    </a:ext>
                  </a:extLst>
                </p14:cNvPr>
                <p14:cNvContentPartPr/>
                <p14:nvPr/>
              </p14:nvContentPartPr>
              <p14:xfrm>
                <a:off x="10933955" y="1757073"/>
                <a:ext cx="168120" cy="108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A9B3D4A-1B3E-6F2F-C3B8-70566A1048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25315" y="1748433"/>
                  <a:ext cx="185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4130990-23BD-48BC-E323-2BBF4AB095C4}"/>
                    </a:ext>
                  </a:extLst>
                </p14:cNvPr>
                <p14:cNvContentPartPr/>
                <p14:nvPr/>
              </p14:nvContentPartPr>
              <p14:xfrm>
                <a:off x="10945115" y="1752393"/>
                <a:ext cx="144000" cy="100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4130990-23BD-48BC-E323-2BBF4AB095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36115" y="1743753"/>
                  <a:ext cx="161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85F231D-9BD5-475A-3F56-E965C87D252D}"/>
                    </a:ext>
                  </a:extLst>
                </p14:cNvPr>
                <p14:cNvContentPartPr/>
                <p14:nvPr/>
              </p14:nvContentPartPr>
              <p14:xfrm>
                <a:off x="11124755" y="1725033"/>
                <a:ext cx="131760" cy="86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85F231D-9BD5-475A-3F56-E965C87D252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116115" y="1716393"/>
                  <a:ext cx="149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E8EF92-DB64-14FA-26FA-7A95C49CD6EE}"/>
                    </a:ext>
                  </a:extLst>
                </p14:cNvPr>
                <p14:cNvContentPartPr/>
                <p14:nvPr/>
              </p14:nvContentPartPr>
              <p14:xfrm>
                <a:off x="11283515" y="1627833"/>
                <a:ext cx="104400" cy="184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E8EF92-DB64-14FA-26FA-7A95C49CD6E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74875" y="1618833"/>
                  <a:ext cx="122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D996C30-7FB7-E646-5942-1FF081F6EBD5}"/>
                    </a:ext>
                  </a:extLst>
                </p14:cNvPr>
                <p14:cNvContentPartPr/>
                <p14:nvPr/>
              </p14:nvContentPartPr>
              <p14:xfrm>
                <a:off x="11460635" y="1598673"/>
                <a:ext cx="51120" cy="213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D996C30-7FB7-E646-5942-1FF081F6EBD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451995" y="1590033"/>
                  <a:ext cx="68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A1D3007-9009-BB9E-5C80-88E4F770FD82}"/>
                    </a:ext>
                  </a:extLst>
                </p14:cNvPr>
                <p14:cNvContentPartPr/>
                <p14:nvPr/>
              </p14:nvContentPartPr>
              <p14:xfrm>
                <a:off x="11521835" y="1695513"/>
                <a:ext cx="361440" cy="147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A1D3007-9009-BB9E-5C80-88E4F770FD8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13195" y="1686873"/>
                  <a:ext cx="379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D495F9C-E28D-0CB5-620E-F39E2AB0749F}"/>
                    </a:ext>
                  </a:extLst>
                </p14:cNvPr>
                <p14:cNvContentPartPr/>
                <p14:nvPr/>
              </p14:nvContentPartPr>
              <p14:xfrm>
                <a:off x="-1765" y="2078913"/>
                <a:ext cx="10078200" cy="846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D495F9C-E28D-0CB5-620E-F39E2AB074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-10765" y="2070273"/>
                  <a:ext cx="10095840" cy="86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B139CFA-1E1E-65E3-7A68-C53BFEDC60F8}"/>
                    </a:ext>
                  </a:extLst>
                </p14:cNvPr>
                <p14:cNvContentPartPr/>
                <p14:nvPr/>
              </p14:nvContentPartPr>
              <p14:xfrm>
                <a:off x="9890315" y="2151273"/>
                <a:ext cx="390600" cy="462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B139CFA-1E1E-65E3-7A68-C53BFEDC60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81315" y="2142633"/>
                  <a:ext cx="40824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ABA6C36-B5E6-48E3-5D37-2945B74BC22E}"/>
                    </a:ext>
                  </a:extLst>
                </p14:cNvPr>
                <p14:cNvContentPartPr/>
                <p14:nvPr/>
              </p14:nvContentPartPr>
              <p14:xfrm>
                <a:off x="8392715" y="1653753"/>
                <a:ext cx="414360" cy="107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ABA6C36-B5E6-48E3-5D37-2945B74BC2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83715" y="1644753"/>
                  <a:ext cx="432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A3199F3-B727-8C14-35A5-0CEEF11B414A}"/>
                    </a:ext>
                  </a:extLst>
                </p14:cNvPr>
                <p14:cNvContentPartPr/>
                <p14:nvPr/>
              </p14:nvContentPartPr>
              <p14:xfrm>
                <a:off x="1938275" y="1269273"/>
                <a:ext cx="6848640" cy="1156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A3199F3-B727-8C14-35A5-0CEEF11B41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29635" y="1260633"/>
                  <a:ext cx="6866280" cy="11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9F9DD26-18FA-85E0-340C-962B6E3869B1}"/>
                    </a:ext>
                  </a:extLst>
                </p14:cNvPr>
                <p14:cNvContentPartPr/>
                <p14:nvPr/>
              </p14:nvContentPartPr>
              <p14:xfrm>
                <a:off x="5620355" y="2871633"/>
                <a:ext cx="4320" cy="6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9F9DD26-18FA-85E0-340C-962B6E3869B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11355" y="2862633"/>
                  <a:ext cx="21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D754CC6-299C-871E-44E1-F952304C1DF7}"/>
                    </a:ext>
                  </a:extLst>
                </p14:cNvPr>
                <p14:cNvContentPartPr/>
                <p14:nvPr/>
              </p14:nvContentPartPr>
              <p14:xfrm>
                <a:off x="956195" y="2657433"/>
                <a:ext cx="4673880" cy="192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D754CC6-299C-871E-44E1-F952304C1D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7195" y="2648793"/>
                  <a:ext cx="4691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3048A2A-2A0C-D1D2-6233-72378CBD9586}"/>
                    </a:ext>
                  </a:extLst>
                </p14:cNvPr>
                <p14:cNvContentPartPr/>
                <p14:nvPr/>
              </p14:nvContentPartPr>
              <p14:xfrm>
                <a:off x="320435" y="2793153"/>
                <a:ext cx="5105520" cy="618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3048A2A-2A0C-D1D2-6233-72378CBD95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1435" y="2784513"/>
                  <a:ext cx="512316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01E5E2F-2F3B-5B69-956C-78130A9A7B4D}"/>
                    </a:ext>
                  </a:extLst>
                </p14:cNvPr>
                <p14:cNvContentPartPr/>
                <p14:nvPr/>
              </p14:nvContentPartPr>
              <p14:xfrm>
                <a:off x="226115" y="1420473"/>
                <a:ext cx="10155240" cy="1520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01E5E2F-2F3B-5B69-956C-78130A9A7B4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7475" y="1411833"/>
                  <a:ext cx="10172880" cy="153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7108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903" b="1">
                <a:solidFill>
                  <a:sysClr val="windowText" lastClr="000000"/>
                </a:solidFill>
              </a:rPr>
              <a:t>Key rates ECB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9178" y="6384680"/>
            <a:ext cx="8426841" cy="359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altLang="de-DE" sz="1089" dirty="0">
                <a:ea typeface="ＭＳ Ｐゴシック" pitchFamily="34" charset="-128"/>
              </a:rPr>
              <a:t>Source: ECB</a:t>
            </a:r>
            <a:r>
              <a:rPr lang="en-GB" altLang="de-DE" sz="1089">
                <a:ea typeface="ＭＳ Ｐゴシック" pitchFamily="34" charset="-128"/>
              </a:rPr>
              <a:t>, </a:t>
            </a:r>
            <a:endParaRPr lang="en-GB" altLang="de-DE" sz="1089" dirty="0">
              <a:ea typeface="ＭＳ Ｐゴシック" pitchFamily="34" charset="-128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D24E761-D280-47AE-AC82-072B072E96D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07F393-1E06-6BC3-C5B4-CC5096663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70196"/>
            <a:ext cx="7311525" cy="53149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25C0615-FC9B-772E-ECAA-AFA8255824DB}"/>
                  </a:ext>
                </a:extLst>
              </p14:cNvPr>
              <p14:cNvContentPartPr/>
              <p14:nvPr/>
            </p14:nvContentPartPr>
            <p14:xfrm>
              <a:off x="3278195" y="2354788"/>
              <a:ext cx="155880" cy="157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25C0615-FC9B-772E-ECAA-AFA825582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9195" y="2346148"/>
                <a:ext cx="1735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F796B6B-68A4-E77B-6C47-96B66B640E0A}"/>
                  </a:ext>
                </a:extLst>
              </p14:cNvPr>
              <p14:cNvContentPartPr/>
              <p14:nvPr/>
            </p14:nvContentPartPr>
            <p14:xfrm>
              <a:off x="3445955" y="5590468"/>
              <a:ext cx="1762560" cy="5112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F796B6B-68A4-E77B-6C47-96B66B640E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7315" y="5581468"/>
                <a:ext cx="178020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D522962-00F6-E021-0BE1-3E8E1C1EFDC8}"/>
                  </a:ext>
                </a:extLst>
              </p14:cNvPr>
              <p14:cNvContentPartPr/>
              <p14:nvPr/>
            </p14:nvContentPartPr>
            <p14:xfrm>
              <a:off x="338795" y="1578988"/>
              <a:ext cx="3539520" cy="18990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D522962-00F6-E021-0BE1-3E8E1C1EFD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795" y="1569988"/>
                <a:ext cx="3557160" cy="19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EEA9783-F09D-5BD7-02C9-3430D96D2343}"/>
              </a:ext>
            </a:extLst>
          </p:cNvPr>
          <p:cNvGrpSpPr/>
          <p:nvPr/>
        </p:nvGrpSpPr>
        <p:grpSpPr>
          <a:xfrm>
            <a:off x="694835" y="5656348"/>
            <a:ext cx="3018240" cy="1071720"/>
            <a:chOff x="694835" y="5656348"/>
            <a:chExt cx="3018240" cy="10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5191D80-8D38-F654-B95F-604ED1FB680D}"/>
                    </a:ext>
                  </a:extLst>
                </p14:cNvPr>
                <p14:cNvContentPartPr/>
                <p14:nvPr/>
              </p14:nvContentPartPr>
              <p14:xfrm>
                <a:off x="694835" y="5656348"/>
                <a:ext cx="3001680" cy="489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5191D80-8D38-F654-B95F-604ED1FB68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6195" y="5647348"/>
                  <a:ext cx="30193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A9F3677-14DF-847A-7BFD-D5C44CB07D8D}"/>
                    </a:ext>
                  </a:extLst>
                </p14:cNvPr>
                <p14:cNvContentPartPr/>
                <p14:nvPr/>
              </p14:nvContentPartPr>
              <p14:xfrm>
                <a:off x="2041235" y="6163588"/>
                <a:ext cx="107640" cy="280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A9F3677-14DF-847A-7BFD-D5C44CB07D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32235" y="6154588"/>
                  <a:ext cx="1252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272FA84-AA29-02B6-6E9E-D64D712F8C42}"/>
                    </a:ext>
                  </a:extLst>
                </p14:cNvPr>
                <p14:cNvContentPartPr/>
                <p14:nvPr/>
              </p14:nvContentPartPr>
              <p14:xfrm>
                <a:off x="1954115" y="6005548"/>
                <a:ext cx="172800" cy="241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272FA84-AA29-02B6-6E9E-D64D712F8C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45115" y="5996548"/>
                  <a:ext cx="190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9D37CB9-79F6-200F-E64B-9B0167E5BEBF}"/>
                    </a:ext>
                  </a:extLst>
                </p14:cNvPr>
                <p14:cNvContentPartPr/>
                <p14:nvPr/>
              </p14:nvContentPartPr>
              <p14:xfrm>
                <a:off x="2246075" y="6299308"/>
                <a:ext cx="107280" cy="253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9D37CB9-79F6-200F-E64B-9B0167E5BE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37435" y="6290308"/>
                  <a:ext cx="1249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8DAED83-2E43-2507-4575-E664FD2EB2C0}"/>
                    </a:ext>
                  </a:extLst>
                </p14:cNvPr>
                <p14:cNvContentPartPr/>
                <p14:nvPr/>
              </p14:nvContentPartPr>
              <p14:xfrm>
                <a:off x="2363075" y="6468148"/>
                <a:ext cx="91440" cy="33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8DAED83-2E43-2507-4575-E664FD2EB2C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54075" y="6459508"/>
                  <a:ext cx="109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1A3B8AD-1330-8D26-35AD-072E706E0607}"/>
                    </a:ext>
                  </a:extLst>
                </p14:cNvPr>
                <p14:cNvContentPartPr/>
                <p14:nvPr/>
              </p14:nvContentPartPr>
              <p14:xfrm>
                <a:off x="2451635" y="6393988"/>
                <a:ext cx="285480" cy="189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1A3B8AD-1330-8D26-35AD-072E706E06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42995" y="6385348"/>
                  <a:ext cx="303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47C032F-3AB7-F28C-EFE9-58C4AC18845C}"/>
                    </a:ext>
                  </a:extLst>
                </p14:cNvPr>
                <p14:cNvContentPartPr/>
                <p14:nvPr/>
              </p14:nvContentPartPr>
              <p14:xfrm>
                <a:off x="2781035" y="6327748"/>
                <a:ext cx="240120" cy="91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47C032F-3AB7-F28C-EFE9-58C4AC1884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72395" y="6318748"/>
                  <a:ext cx="257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5F08019-678C-B253-1D0A-66D37AA7ABE6}"/>
                    </a:ext>
                  </a:extLst>
                </p14:cNvPr>
                <p14:cNvContentPartPr/>
                <p14:nvPr/>
              </p14:nvContentPartPr>
              <p14:xfrm>
                <a:off x="2949155" y="6162868"/>
                <a:ext cx="255960" cy="216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5F08019-678C-B253-1D0A-66D37AA7AB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40515" y="6154228"/>
                  <a:ext cx="273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ABF2AB0-2FB9-17EE-0D64-72EEB917595F}"/>
                    </a:ext>
                  </a:extLst>
                </p14:cNvPr>
                <p14:cNvContentPartPr/>
                <p14:nvPr/>
              </p14:nvContentPartPr>
              <p14:xfrm>
                <a:off x="3223835" y="6234508"/>
                <a:ext cx="69840" cy="104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ABF2AB0-2FB9-17EE-0D64-72EEB91759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14835" y="6225868"/>
                  <a:ext cx="87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89527BF-DFEB-E6AD-9559-E292CAC5033A}"/>
                    </a:ext>
                  </a:extLst>
                </p14:cNvPr>
                <p14:cNvContentPartPr/>
                <p14:nvPr/>
              </p14:nvContentPartPr>
              <p14:xfrm>
                <a:off x="3305555" y="6086908"/>
                <a:ext cx="107640" cy="154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89527BF-DFEB-E6AD-9559-E292CAC503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96555" y="6078268"/>
                  <a:ext cx="125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C34D46B-5C0F-332C-EEB3-DB92E68C21D0}"/>
                    </a:ext>
                  </a:extLst>
                </p14:cNvPr>
                <p14:cNvContentPartPr/>
                <p14:nvPr/>
              </p14:nvContentPartPr>
              <p14:xfrm>
                <a:off x="2771315" y="6144148"/>
                <a:ext cx="3600" cy="9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C34D46B-5C0F-332C-EEB3-DB92E68C21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62315" y="6135148"/>
                  <a:ext cx="21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E833AC5-28A8-DD4B-12BA-480AA3A2E73B}"/>
                    </a:ext>
                  </a:extLst>
                </p14:cNvPr>
                <p14:cNvContentPartPr/>
                <p14:nvPr/>
              </p14:nvContentPartPr>
              <p14:xfrm>
                <a:off x="1994075" y="5908348"/>
                <a:ext cx="1719000" cy="819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E833AC5-28A8-DD4B-12BA-480AA3A2E73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85435" y="5899708"/>
                  <a:ext cx="1736640" cy="83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4AB0B350-516E-9C90-FE6F-34F330CB06E2}"/>
                  </a:ext>
                </a:extLst>
              </p14:cNvPr>
              <p14:cNvContentPartPr/>
              <p14:nvPr/>
            </p14:nvContentPartPr>
            <p14:xfrm>
              <a:off x="3606155" y="4128868"/>
              <a:ext cx="385920" cy="1278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4AB0B350-516E-9C90-FE6F-34F330CB06E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97155" y="4120228"/>
                <a:ext cx="4035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1A52913-0E14-EE6B-61FF-24D9FE31941C}"/>
                  </a:ext>
                </a:extLst>
              </p14:cNvPr>
              <p14:cNvContentPartPr/>
              <p14:nvPr/>
            </p14:nvContentPartPr>
            <p14:xfrm>
              <a:off x="528155" y="5275828"/>
              <a:ext cx="2421360" cy="4017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1A52913-0E14-EE6B-61FF-24D9FE31941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515" y="5266828"/>
                <a:ext cx="2439000" cy="41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8841711E-DC0C-0D8D-CED4-162EA2844A36}"/>
              </a:ext>
            </a:extLst>
          </p:cNvPr>
          <p:cNvGrpSpPr/>
          <p:nvPr/>
        </p:nvGrpSpPr>
        <p:grpSpPr>
          <a:xfrm>
            <a:off x="2881115" y="1008748"/>
            <a:ext cx="8388720" cy="4446000"/>
            <a:chOff x="2881115" y="1008748"/>
            <a:chExt cx="8388720" cy="444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A5F0E63-7A49-3D7B-B749-E144DAC8814B}"/>
                    </a:ext>
                  </a:extLst>
                </p14:cNvPr>
                <p14:cNvContentPartPr/>
                <p14:nvPr/>
              </p14:nvContentPartPr>
              <p14:xfrm>
                <a:off x="3593195" y="1848268"/>
                <a:ext cx="344520" cy="333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A5F0E63-7A49-3D7B-B749-E144DAC881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84555" y="1839628"/>
                  <a:ext cx="362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918D83F-C2D9-8E64-BA1A-0B82FD962A03}"/>
                    </a:ext>
                  </a:extLst>
                </p14:cNvPr>
                <p14:cNvContentPartPr/>
                <p14:nvPr/>
              </p14:nvContentPartPr>
              <p14:xfrm>
                <a:off x="3520835" y="1845028"/>
                <a:ext cx="293400" cy="436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918D83F-C2D9-8E64-BA1A-0B82FD962A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12195" y="1836388"/>
                  <a:ext cx="3110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FEA02F-975A-A206-7B4A-1F90DCCE7B54}"/>
                    </a:ext>
                  </a:extLst>
                </p14:cNvPr>
                <p14:cNvContentPartPr/>
                <p14:nvPr/>
              </p14:nvContentPartPr>
              <p14:xfrm>
                <a:off x="4128155" y="1488268"/>
                <a:ext cx="383040" cy="325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FEA02F-975A-A206-7B4A-1F90DCCE7B5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19515" y="1479268"/>
                  <a:ext cx="4006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4ED9A83-E56C-9BE3-D9D9-4B30A9210048}"/>
                    </a:ext>
                  </a:extLst>
                </p14:cNvPr>
                <p14:cNvContentPartPr/>
                <p14:nvPr/>
              </p14:nvContentPartPr>
              <p14:xfrm>
                <a:off x="4460075" y="1487548"/>
                <a:ext cx="64440" cy="17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4ED9A83-E56C-9BE3-D9D9-4B30A921004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51435" y="1478548"/>
                  <a:ext cx="82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E3C165D-E5F7-96C1-02E8-BDFBC7153E8F}"/>
                    </a:ext>
                  </a:extLst>
                </p14:cNvPr>
                <p14:cNvContentPartPr/>
                <p14:nvPr/>
              </p14:nvContentPartPr>
              <p14:xfrm>
                <a:off x="4613435" y="1458028"/>
                <a:ext cx="344520" cy="114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E3C165D-E5F7-96C1-02E8-BDFBC7153E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04795" y="1449388"/>
                  <a:ext cx="362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3B43426-D290-DA4E-277F-447E32BF9CF7}"/>
                    </a:ext>
                  </a:extLst>
                </p14:cNvPr>
                <p14:cNvContentPartPr/>
                <p14:nvPr/>
              </p14:nvContentPartPr>
              <p14:xfrm>
                <a:off x="4994675" y="1357948"/>
                <a:ext cx="85320" cy="190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3B43426-D290-DA4E-277F-447E32BF9C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86035" y="1348948"/>
                  <a:ext cx="102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17DB074-7039-C520-076C-A77F804AA378}"/>
                    </a:ext>
                  </a:extLst>
                </p14:cNvPr>
                <p14:cNvContentPartPr/>
                <p14:nvPr/>
              </p14:nvContentPartPr>
              <p14:xfrm>
                <a:off x="5137955" y="1305388"/>
                <a:ext cx="267120" cy="210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17DB074-7039-C520-076C-A77F804AA37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29315" y="1296388"/>
                  <a:ext cx="284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07B34B7-D3F3-8972-8AE9-05DCAF41C055}"/>
                    </a:ext>
                  </a:extLst>
                </p14:cNvPr>
                <p14:cNvContentPartPr/>
                <p14:nvPr/>
              </p14:nvContentPartPr>
              <p14:xfrm>
                <a:off x="5597315" y="1320508"/>
                <a:ext cx="344520" cy="205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07B34B7-D3F3-8972-8AE9-05DCAF41C0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88675" y="1311868"/>
                  <a:ext cx="362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408660D-CA3F-3801-41C2-FEE01C15B860}"/>
                    </a:ext>
                  </a:extLst>
                </p14:cNvPr>
                <p14:cNvContentPartPr/>
                <p14:nvPr/>
              </p14:nvContentPartPr>
              <p14:xfrm>
                <a:off x="5893955" y="1226188"/>
                <a:ext cx="23400" cy="32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408660D-CA3F-3801-41C2-FEE01C15B86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85315" y="1217548"/>
                  <a:ext cx="41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00CB897-52B5-709A-9340-C826732D5590}"/>
                    </a:ext>
                  </a:extLst>
                </p14:cNvPr>
                <p14:cNvContentPartPr/>
                <p14:nvPr/>
              </p14:nvContentPartPr>
              <p14:xfrm>
                <a:off x="5996915" y="1287748"/>
                <a:ext cx="135000" cy="159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00CB897-52B5-709A-9340-C826732D55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88275" y="1279108"/>
                  <a:ext cx="152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708008D-12FC-E07F-D2ED-062147D00148}"/>
                    </a:ext>
                  </a:extLst>
                </p14:cNvPr>
                <p14:cNvContentPartPr/>
                <p14:nvPr/>
              </p14:nvContentPartPr>
              <p14:xfrm>
                <a:off x="6192755" y="1275868"/>
                <a:ext cx="74880" cy="130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708008D-12FC-E07F-D2ED-062147D0014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83755" y="1266868"/>
                  <a:ext cx="92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26A83A8-74F0-EF0D-8478-770A669B21D4}"/>
                    </a:ext>
                  </a:extLst>
                </p14:cNvPr>
                <p14:cNvContentPartPr/>
                <p14:nvPr/>
              </p14:nvContentPartPr>
              <p14:xfrm>
                <a:off x="6241715" y="1008748"/>
                <a:ext cx="190080" cy="378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26A83A8-74F0-EF0D-8478-770A669B21D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33075" y="999748"/>
                  <a:ext cx="2077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EF05D0C-9004-6AC2-C2B6-49D166513D92}"/>
                    </a:ext>
                  </a:extLst>
                </p14:cNvPr>
                <p14:cNvContentPartPr/>
                <p14:nvPr/>
              </p14:nvContentPartPr>
              <p14:xfrm>
                <a:off x="2936915" y="3856348"/>
                <a:ext cx="5688000" cy="1509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EF05D0C-9004-6AC2-C2B6-49D166513D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27915" y="3847348"/>
                  <a:ext cx="5705640" cy="15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A8793E3-648D-5DFC-9F6E-ADE3922DD923}"/>
                    </a:ext>
                  </a:extLst>
                </p14:cNvPr>
                <p14:cNvContentPartPr/>
                <p14:nvPr/>
              </p14:nvContentPartPr>
              <p14:xfrm>
                <a:off x="2881115" y="5101948"/>
                <a:ext cx="379080" cy="352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A8793E3-648D-5DFC-9F6E-ADE3922DD9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72475" y="5092948"/>
                  <a:ext cx="3967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5E02EB1-EE58-D5B5-8FB2-BCB62EB89AEA}"/>
                    </a:ext>
                  </a:extLst>
                </p14:cNvPr>
                <p14:cNvContentPartPr/>
                <p14:nvPr/>
              </p14:nvContentPartPr>
              <p14:xfrm>
                <a:off x="8792675" y="3486628"/>
                <a:ext cx="200520" cy="155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5E02EB1-EE58-D5B5-8FB2-BCB62EB89A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83675" y="3477628"/>
                  <a:ext cx="218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749A264-D01F-37C5-941D-B2C67B97AAC3}"/>
                    </a:ext>
                  </a:extLst>
                </p14:cNvPr>
                <p14:cNvContentPartPr/>
                <p14:nvPr/>
              </p14:nvContentPartPr>
              <p14:xfrm>
                <a:off x="9029195" y="3239668"/>
                <a:ext cx="298800" cy="245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749A264-D01F-37C5-941D-B2C67B97AAC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20195" y="3231028"/>
                  <a:ext cx="316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D8F750F-7939-69E4-84F7-218F3E684139}"/>
                    </a:ext>
                  </a:extLst>
                </p14:cNvPr>
                <p14:cNvContentPartPr/>
                <p14:nvPr/>
              </p14:nvContentPartPr>
              <p14:xfrm>
                <a:off x="8679635" y="3684268"/>
                <a:ext cx="112320" cy="87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D8F750F-7939-69E4-84F7-218F3E6841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70995" y="3675628"/>
                  <a:ext cx="129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153E5EE-EB31-41B6-E97C-0F3C98D60DA3}"/>
                    </a:ext>
                  </a:extLst>
                </p14:cNvPr>
                <p14:cNvContentPartPr/>
                <p14:nvPr/>
              </p14:nvContentPartPr>
              <p14:xfrm>
                <a:off x="9349955" y="2932588"/>
                <a:ext cx="119160" cy="163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153E5EE-EB31-41B6-E97C-0F3C98D60D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41315" y="2923588"/>
                  <a:ext cx="136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83DA6B4-FFEC-62EC-6287-FC3D0F35ED1E}"/>
                    </a:ext>
                  </a:extLst>
                </p14:cNvPr>
                <p14:cNvContentPartPr/>
                <p14:nvPr/>
              </p14:nvContentPartPr>
              <p14:xfrm>
                <a:off x="9653435" y="2862388"/>
                <a:ext cx="229320" cy="306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83DA6B4-FFEC-62EC-6287-FC3D0F35ED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44435" y="2853388"/>
                  <a:ext cx="2469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D0B6965-3577-591C-0E72-64DA0CEFAA55}"/>
                    </a:ext>
                  </a:extLst>
                </p14:cNvPr>
                <p14:cNvContentPartPr/>
                <p14:nvPr/>
              </p14:nvContentPartPr>
              <p14:xfrm>
                <a:off x="9804995" y="3047428"/>
                <a:ext cx="99000" cy="49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D0B6965-3577-591C-0E72-64DA0CEFAA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95995" y="3038428"/>
                  <a:ext cx="116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0ED0D89-1BC1-B099-48F6-99E81322E60F}"/>
                    </a:ext>
                  </a:extLst>
                </p14:cNvPr>
                <p14:cNvContentPartPr/>
                <p14:nvPr/>
              </p14:nvContentPartPr>
              <p14:xfrm>
                <a:off x="9958715" y="2828548"/>
                <a:ext cx="275760" cy="376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0ED0D89-1BC1-B099-48F6-99E81322E6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50075" y="2819908"/>
                  <a:ext cx="2934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4D10BA5-28F3-1283-130E-4377367070B8}"/>
                    </a:ext>
                  </a:extLst>
                </p14:cNvPr>
                <p14:cNvContentPartPr/>
                <p14:nvPr/>
              </p14:nvContentPartPr>
              <p14:xfrm>
                <a:off x="10310075" y="2771308"/>
                <a:ext cx="241200" cy="129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4D10BA5-28F3-1283-130E-4377367070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01435" y="2762308"/>
                  <a:ext cx="258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91E4333-645E-A033-BD83-3557FB50A409}"/>
                    </a:ext>
                  </a:extLst>
                </p14:cNvPr>
                <p14:cNvContentPartPr/>
                <p14:nvPr/>
              </p14:nvContentPartPr>
              <p14:xfrm>
                <a:off x="10597715" y="2517868"/>
                <a:ext cx="323280" cy="249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91E4333-645E-A033-BD83-3557FB50A4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89075" y="2508868"/>
                  <a:ext cx="340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55DE3A-F7E5-17C6-FC6E-9899E937EE6C}"/>
                    </a:ext>
                  </a:extLst>
                </p14:cNvPr>
                <p14:cNvContentPartPr/>
                <p14:nvPr/>
              </p14:nvContentPartPr>
              <p14:xfrm>
                <a:off x="10960235" y="2478988"/>
                <a:ext cx="39240" cy="13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55DE3A-F7E5-17C6-FC6E-9899E937EE6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51595" y="2470348"/>
                  <a:ext cx="56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B19DC5C-408A-D2CE-B8EB-0FBB7B0087BC}"/>
                    </a:ext>
                  </a:extLst>
                </p14:cNvPr>
                <p14:cNvContentPartPr/>
                <p14:nvPr/>
              </p14:nvContentPartPr>
              <p14:xfrm>
                <a:off x="10911275" y="2246068"/>
                <a:ext cx="358560" cy="343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B19DC5C-408A-D2CE-B8EB-0FBB7B0087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02635" y="2237068"/>
                  <a:ext cx="3762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73528C2-3A7E-8954-F3A8-227FE795C789}"/>
                    </a:ext>
                  </a:extLst>
                </p14:cNvPr>
                <p14:cNvContentPartPr/>
                <p14:nvPr/>
              </p14:nvContentPartPr>
              <p14:xfrm>
                <a:off x="10465595" y="2256508"/>
                <a:ext cx="10800" cy="8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73528C2-3A7E-8954-F3A8-227FE795C78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56955" y="2247868"/>
                  <a:ext cx="28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4A90D83-FFA9-D39B-8C36-BF349DE68485}"/>
                    </a:ext>
                  </a:extLst>
                </p14:cNvPr>
                <p14:cNvContentPartPr/>
                <p14:nvPr/>
              </p14:nvContentPartPr>
              <p14:xfrm>
                <a:off x="10513475" y="2831428"/>
                <a:ext cx="456840" cy="421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4A90D83-FFA9-D39B-8C36-BF349DE6848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04475" y="2822428"/>
                  <a:ext cx="4744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8AC6E56-9FF3-6B14-DD0D-BA78F2749B68}"/>
                    </a:ext>
                  </a:extLst>
                </p14:cNvPr>
                <p14:cNvContentPartPr/>
                <p14:nvPr/>
              </p14:nvContentPartPr>
              <p14:xfrm>
                <a:off x="11026115" y="2801548"/>
                <a:ext cx="193320" cy="171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8AC6E56-9FF3-6B14-DD0D-BA78F2749B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17115" y="2792908"/>
                  <a:ext cx="21096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5A2F25A-D189-B3E9-4E1D-B326709BF0CC}"/>
                  </a:ext>
                </a:extLst>
              </p14:cNvPr>
              <p14:cNvContentPartPr/>
              <p14:nvPr/>
            </p14:nvContentPartPr>
            <p14:xfrm>
              <a:off x="5028155" y="4341268"/>
              <a:ext cx="2447640" cy="3848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5A2F25A-D189-B3E9-4E1D-B326709BF0C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19155" y="4332268"/>
                <a:ext cx="2465280" cy="4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59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Breitbild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240</cp:revision>
  <cp:lastPrinted>2022-03-02T20:18:27Z</cp:lastPrinted>
  <dcterms:created xsi:type="dcterms:W3CDTF">2022-03-01T20:52:11Z</dcterms:created>
  <dcterms:modified xsi:type="dcterms:W3CDTF">2022-11-10T10:43:43Z</dcterms:modified>
</cp:coreProperties>
</file>