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3.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4.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notesSlides/notesSlide5.xml" ContentType="application/vnd.openxmlformats-officedocument.presentationml.notesSlide+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notesSlides/notesSlide6.xml" ContentType="application/vnd.openxmlformats-officedocument.presentationml.notesSlide+xml"/>
  <Override PartName="/ppt/ink/ink655.xml" ContentType="application/inkml+xml"/>
  <Override PartName="/ppt/notesSlides/notesSlide7.xml" ContentType="application/vnd.openxmlformats-officedocument.presentationml.notesSlide+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notesSlides/notesSlide8.xml" ContentType="application/vnd.openxmlformats-officedocument.presentationml.notesSlide+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notesSlides/notesSlide9.xml" ContentType="application/vnd.openxmlformats-officedocument.presentationml.notesSlide+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notesSlides/notesSlide10.xml" ContentType="application/vnd.openxmlformats-officedocument.presentationml.notesSlide+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notesSlides/notesSlide11.xml" ContentType="application/vnd.openxmlformats-officedocument.presentationml.notesSlide+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notesSlides/notesSlide12.xml" ContentType="application/vnd.openxmlformats-officedocument.presentationml.notesSlide+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notesSlides/notesSlide13.xml" ContentType="application/vnd.openxmlformats-officedocument.presentationml.notesSlide+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notesSlides/notesSlide14.xml" ContentType="application/vnd.openxmlformats-officedocument.presentationml.notesSlide+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notesSlides/notesSlide15.xml" ContentType="application/vnd.openxmlformats-officedocument.presentationml.notesSlide+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372" r:id="rId2"/>
    <p:sldId id="1279" r:id="rId3"/>
    <p:sldId id="1280" r:id="rId4"/>
    <p:sldId id="1281" r:id="rId5"/>
    <p:sldId id="1282" r:id="rId6"/>
    <p:sldId id="1283" r:id="rId7"/>
    <p:sldId id="1285" r:id="rId8"/>
    <p:sldId id="1286" r:id="rId9"/>
    <p:sldId id="1288" r:id="rId10"/>
    <p:sldId id="1289" r:id="rId11"/>
    <p:sldId id="1290" r:id="rId12"/>
    <p:sldId id="1398" r:id="rId13"/>
    <p:sldId id="1400" r:id="rId14"/>
    <p:sldId id="1401" r:id="rId15"/>
    <p:sldId id="1402" r:id="rId16"/>
    <p:sldId id="1404" r:id="rId17"/>
    <p:sldId id="1405" r:id="rId18"/>
    <p:sldId id="1406" r:id="rId19"/>
    <p:sldId id="1407" r:id="rId20"/>
    <p:sldId id="1408" r:id="rId21"/>
    <p:sldId id="1409" r:id="rId22"/>
    <p:sldId id="1410" r:id="rId2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3447" autoAdjust="0"/>
  </p:normalViewPr>
  <p:slideViewPr>
    <p:cSldViewPr snapToGrid="0">
      <p:cViewPr varScale="1">
        <p:scale>
          <a:sx n="72" d="100"/>
          <a:sy n="72" d="100"/>
        </p:scale>
        <p:origin x="4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8:00.011"/>
    </inkml:context>
    <inkml:brush xml:id="br0">
      <inkml:brushProperty name="width" value="0.05" units="cm"/>
      <inkml:brushProperty name="height" value="0.05" units="cm"/>
    </inkml:brush>
  </inkml:definitions>
  <inkml:trace contextRef="#ctx0" brushRef="#br0">188 10 11626,'-27'23'696,"2"2"-1,0 1 0,1 0 1,2 2-1,-22 34 0,41-58-639,1 0 1,-1 0-1,1 1 0,0-1 0,1 0 1,-1 1-1,1-1 0,0 1 0,0 0 1,0-1-1,0 1 0,1 9 0,0-13-33,0 1 0,1 0-1,-1-1 1,1 1-1,-1-1 1,1 0-1,-1 1 1,1-1 0,0 1-1,0-1 1,0 0-1,0 0 1,0 1-1,0-1 1,0 0 0,2 2-1,0-2-1,-1 1 0,1-1 0,-1 0 1,1 0-1,0 0 0,-1 0 0,1 0 0,0-1 0,0 1 0,-1-1 0,1 0 1,4 0-1,8 0 35,0-2 0,0 0 1,0 0-1,0-1 1,21-8-1,72-32 215,-102 41-256,88-43 440,-3-4 0,117-83 0,-196 122-196,-25 15-59,-11 10-139,1 1-1,0 0 0,1 2 1,0 1-1,2 0 1,0 2-1,1 0 0,2 1 1,-20 30-1,35-48-56,0 0 1,-1 0-1,2 0 0,-1 0 0,0 0 0,1 0 0,0 0 0,0 1 0,0-1 0,1 0 1,-1 1-1,1-1 0,0 0 0,1 7 0,-1-8-8,1 0 0,1 0 0,-1 0 0,0-1 1,1 1-1,-1 0 0,1-1 0,0 1 0,0-1 0,0 1 0,0-1 0,0 0 0,0 0 0,1 0 1,-1 0-1,1 0 0,0 0 0,-1-1 0,1 1 0,0-1 0,6 2 0,4 1-87,0-1 0,0 0 0,0 0 0,1-2 0,-1 0 0,1 0 0,0-1 0,-1-1 0,1 0 0,18-4 0,13-5-448,76-27 0,-56 12-165,-2-3 0,98-57 0,-161 85 703,0-1 1,0 1 0,1 0-1,-1 0 1,0 0 0,0-1-1,0 1 1,0 0 0,1 0-1,-1 0 1,0-1-1,0 1 1,1 0 0,-1 0-1,0 0 1,0 0 0,1 0-1,-1-1 1,0 1 0,0 0-1,1 0 1,-1 0 0,0 0-1,1 0 1,-1 0 0,0 0-1,0 0 1,1 0-1,-1 0 1,0 0 0,0 0-1,1 0 1,-1 0 0,0 1-1,1-1 1,-1 0 0,0 0-1,0 0 1,1 0 0,-1 0-1,0 1 1,0-1-1,1 0 1,-5 10 174,-11 16 140,-1-1-1,-27 31 0,20-27 21,-23 39-1,40-59-265,1 0 1,1 1-1,0-1 0,0 1 0,1 0 0,0 0 0,0 0 0,-1 18 0,4-27-63,0 1 0,0 0 0,0 0 0,0 0 1,0-1-1,1 1 0,-1 0 0,1 0 0,-1-1 1,1 1-1,-1 0 0,1-1 0,0 1 1,0 0-1,0-1 0,0 1 0,0-1 0,0 0 1,0 1-1,1-1 0,1 2 0,0-2-19,-1 0 0,0 0 0,1 0-1,-1 0 1,1 0 0,-1-1 0,1 1 0,-1-1-1,1 0 1,0 1 0,-1-1 0,1 0 0,3-1-1,5-1-20,0 0 0,-1-1 0,1 0-1,-1-1 1,19-9 0,-2-2-26,0-2 1,34-27-1,-19 5-100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13.077"/>
    </inkml:context>
    <inkml:brush xml:id="br0">
      <inkml:brushProperty name="width" value="0.05" units="cm"/>
      <inkml:brushProperty name="height" value="0.05" units="cm"/>
    </inkml:brush>
  </inkml:definitions>
  <inkml:trace contextRef="#ctx0" brushRef="#br0">4236 100 9898,'-4'0'22,"-363"-38"-1078,-2 20-1299,85 19 2317,-815-15 5787,873 2-5162,-350-7-150,461 22-511,1 5-1,0 5 0,-114 28 0,176-27 32,0 2 0,1 2 0,1 2-1,0 3 1,-51 32 0,63-32 15,2 3 1,1 1-1,0 1 1,2 2-1,2 1 1,-48 60-1,67-73 21,0 0 0,0 0 0,2 1 0,0 0 0,2 1 0,-11 35 0,15-40 16,1 0-1,0 0 1,1 0-1,1 1 1,0-1-1,2 0 0,-1 1 1,2-1-1,0 0 1,5 19-1,2-6 26,2-2 1,0 1-1,1-1 0,2-1 0,1-1 0,0 0 0,34 39 0,-8-18 48,2-1 0,78 62 0,-50-53-22,3-3-1,120 61 0,179 50 13,-203-101-37,3-8 0,1-7 1,3-8-1,1-8 1,1-7-1,296-3 1,-290-28 87,0-7 1,-2-9 0,0-7 0,-2-9 0,-2-7 0,-2-8 0,314-147-1,-383 148-119,134-93 0,-186 109-54,-2-2 0,-3-3 0,90-97 0,-123 119 16,-1 0-1,-1-1 0,-1-1 0,-1 0 0,-1-1 1,-2-1-1,0 0 0,8-31 0,-15 41 21,0 1 0,-2-1-1,0 0 1,0 0 0,-2 0 0,0 1-1,0-1 1,-2 0 0,0 0 0,-1 0-1,0 1 1,-1-1 0,-1 1-1,0 0 1,-14-24 0,7 19 20,-2 0 0,0 1 0,-1 1-1,-1 1 1,-1 0 0,-1 1 0,0 0 0,-1 2 0,0 0 0,-36-18 0,14 11-84,-2 1 0,0 3 0,-1 1 0,-69-15 0,45 19 31,-1 2 0,1 3 1,-82 3-1,-60 8-73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4.387"/>
    </inkml:context>
    <inkml:brush xml:id="br0">
      <inkml:brushProperty name="width" value="0.05" units="cm"/>
      <inkml:brushProperty name="height" value="0.05" units="cm"/>
    </inkml:brush>
  </inkml:definitions>
  <inkml:trace contextRef="#ctx0" brushRef="#br0">24 469 17428,'-20'15'2252,"17"-12"-1038,14-9-107,14-13-477,0-1 1,-1-1-1,-1-1 1,33-41-1,-14 10-492,37-67-1,-58 86-115,-3 0-1,16-41 1,-25 55-14,-19 65 1,4-12-14,-15 58-514,4 2 0,-7 133 0,24-218 391,0-1 0,0 1 0,1 0 0,2 12 0,3-5-279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9.792"/>
    </inkml:context>
    <inkml:brush xml:id="br0">
      <inkml:brushProperty name="width" value="0.05" units="cm"/>
      <inkml:brushProperty name="height" value="0.05" units="cm"/>
    </inkml:brush>
  </inkml:definitions>
  <inkml:trace contextRef="#ctx0" brushRef="#br0">171 8 20588,'-6'-2'404,"0"1"-1,-1-1 1,1 1-1,-1 1 1,1-1-1,-1 1 1,1 0-1,-1 0 1,1 1-1,-1 0 1,1 0-1,0 1 1,-1-1-1,-8 5 1,11-5-335,0 1 1,0 0-1,0 0 0,0 0 0,1 1 1,-1-1-1,1 1 0,-1 0 1,1 0-1,0 0 0,0 1 1,0-1-1,1 1 0,-1-1 1,1 1-1,0 0 0,0 0 1,0 0-1,0 0 0,1 0 1,-1 0-1,0 5 0,2-7-81,0-1-1,0 1 0,0 0 1,1-1-1,-1 1 0,0 0 0,0-1 1,1 1-1,-1-1 0,1 1 1,0-1-1,-1 1 0,1-1 0,0 1 1,0-1-1,0 0 0,0 1 1,0-1-1,0 0 0,0 0 0,0 0 1,0 0-1,1 0 0,-1 0 1,0 0-1,1 0 0,-1 0 0,1-1 1,-1 1-1,1-1 0,-1 1 1,1-1-1,-1 1 0,3-1 1,6 2-121,-1 0 1,1-1 0,0 0 0,12-1 0,37-5-484,-43 3 456,0 0 1,-1 2-1,1-1 0,0 2 1,0 0-1,-1 1 1,20 4-1,-35-6 174,1 1 0,0-1 0,0 0-1,-1 0 1,1 1 0,0-1-1,-1 0 1,1 1 0,0-1 0,-1 0-1,1 1 1,0-1 0,-1 1-1,1-1 1,-1 1 0,1-1 0,-1 1-1,1 0 1,-1-1 0,1 1-1,-1-1 1,0 1 0,1 0 0,-1 0-1,0-1 1,0 1 0,1 0 0,-1-1-1,0 1 1,0 0 0,0 0-1,0-1 1,0 1 0,0 0 0,0 0-1,0 0 1,0-1 0,-1 1-1,1 0 1,0-1 0,0 1 0,-1 0-1,1 0 1,0-1 0,-1 1-1,1-1 1,-1 1 0,1 0 0,0-1-1,-1 1 1,0 0 0,-3 4 148,0 0 0,-1-1 0,0 1 1,-9 6-1,-2 0 287,0 0-1,-1-2 1,-34 15 0,40-20-561,0 0 0,-1 0 0,1-1 0,-1-1 0,0 0 0,1-1 0,-20 0 0,7-5-1538,23 4 1598,0-1 0,0 1 1,1-1-1,-1 1 0,0 0 0,0-1 0,0 1 1,1-1-1,-1 0 0,0 1 0,1-1 0,-1 0 1,0 1-1,1-1 0,-1 0 0,1 0 0,-1 0 1,1 1-1,-1-1 0,1 0 0,0 0 0,-1 0 1,1 0-1,0-1 0,1-14-827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4:00.273"/>
    </inkml:context>
    <inkml:brush xml:id="br0">
      <inkml:brushProperty name="width" value="0.05" units="cm"/>
      <inkml:brushProperty name="height" value="0.05" units="cm"/>
    </inkml:brush>
  </inkml:definitions>
  <inkml:trace contextRef="#ctx0" brushRef="#br0">186 23 19844,'0'-1'159,"0"0"0,0 0 0,0 0 0,-1-1 0,1 1-1,0 0 1,0 0 0,-1 0 0,1 0 0,-1 0 0,1 0 0,-1 0-1,1 0 1,-1 0 0,0 0 0,1 0 0,-1 0 0,0 1 0,0-1 0,-1-1-1,1 2-63,0-1 0,0 1 0,0 0 0,0 0-1,0 0 1,0 0 0,0 1 0,0-1 0,0 0-1,0 0 1,0 0 0,0 1 0,1-1 0,-1 0 0,0 1-1,0-1 1,0 1 0,0-1 0,1 1 0,-1 0-1,0-1 1,0 1 0,1 0 0,-1-1 0,1 1-1,-2 1 1,-3 5 124,1-1 1,-1 1-1,1 0 0,1 0 0,-1 0 1,1 1-1,1-1 0,-1 1 0,1 0 0,-1 11 1,-2 13 108,1 38 1,3-64-268,0 33 380,8 72 0,-4-90-418,0 0-1,2-1 1,1 0 0,0 0-1,10 21 1,-25-55-1285,0 1 0,-21-21 0,13 16 1610,1-1 0,1 0-1,1-1 1,-18-33 0,31 52-296,1-1 1,-1 1-1,0-1 1,1 1-1,-1-1 1,1 1-1,-1-1 1,1 1-1,0-1 1,0 0-1,0 1 1,0-1-1,0 0 1,0 1 0,0-1-1,0 1 1,1-1-1,-1 0 1,0 1-1,1-1 1,0 1-1,-1-1 1,1 1-1,0-1 1,0 1-1,0 0 1,0-1-1,0 1 1,0 0-1,0 0 1,0-1 0,0 1-1,1 0 1,1-1-1,4-2-50,1 1 0,-1 0 0,1 0 0,0 1 0,14-3 0,-4 0-300,10-3 154,35-16 0,-13 2-115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4:01.442"/>
    </inkml:context>
    <inkml:brush xml:id="br0">
      <inkml:brushProperty name="width" value="0.05" units="cm"/>
      <inkml:brushProperty name="height" value="0.05" units="cm"/>
    </inkml:brush>
  </inkml:definitions>
  <inkml:trace contextRef="#ctx0" brushRef="#br0">33 505 20244,'-1'1'182,"0"-1"-1,0 0 1,1 1-1,-1-1 1,0 1-1,1-1 1,-1 1-1,0 0 1,1-1-1,-1 1 1,1 0-1,-1-1 1,1 1-1,0 0 1,-1-1-1,1 1 1,0 0-1,-1 0 1,1 0-1,0-1 1,0 1-1,0 0 1,-1 1-1,-4 26 932,4-21-232,-4 20-80,1 0 1,1 0 0,1 1 0,3 53 0,-1-79-787,1 1 0,-1 0 0,1-1 0,0 1 0,-1 0 0,1-1 0,1 1 0,-1-1 0,0 0 0,1 1 0,1 2 0,-2-4-9,0 0-1,0 0 0,0-1 0,0 1 1,0 0-1,0 0 0,0-1 0,0 1 1,0-1-1,0 1 0,1-1 1,-1 0-1,0 1 0,0-1 0,0 0 1,1 0-1,-1 0 0,2 0 0,0 0 1,1-1 0,-1 0-1,0 0 1,0 0-1,1 0 1,-1-1 0,0 1-1,0-1 1,0 0 0,0 0-1,-1 0 1,1 0-1,0-1 1,-1 1 0,4-5-1,2-4 5,0 0 0,-1 0-1,0-1 1,-1 0-1,0 0 1,-1-1 0,0 1-1,-1-1 1,-1 0 0,4-23-1,-5 21-42,-1 0-1,0 0 1,-1 0-1,-1 0 1,0-1-1,-1 1 1,0 1-1,-2-1 0,-5-18 1,7 28-13,2 4 7,-1-1 0,0 0 1,1 0-1,-1 0 1,0 0-1,0 1 0,0-1 1,0 0-1,-1 1 1,1-1-1,-2-1 0,3 10-1208,4 4 611,0-7 349,0 0-1,0 0 1,1-1-1,-1 1 1,1-1-1,0 0 1,0 0-1,0 0 1,0-1-1,1 0 1,-1 0-1,1 0 1,-1-1-1,1 0 1,0 0-1,-1 0 1,1-1-1,0 1 1,-1-2-1,8 0 1,2 0-47,0 0 1,0-2-1,-1 0 1,1 0-1,-1-2 0,24-9 1,-12-2 850,-18 6 380,-8 10-856,0-1 0,0 1-1,0 0 1,-1 0-1,1-1 1,0 1 0,0 0-1,0 0 1,0-1 0,0 1-1,0 0 1,0 0-1,-1-1 1,1 1 0,0 0-1,0 0 1,0 0 0,-1-1-1,1 1 1,0 0-1,0 0 1,-1 0 0,1 0-1,0 0 1,0-1-1,-1 1 1,1 0 0,0 0-1,0 0 1,-1 0 0,1 0-1,0 0 1,0 0-1,-1 0 1,1 0 0,0 0-1,-1 0 1,1 0 0,0 0-1,-5 0 165,1 1 0,0-1 0,0 1-1,0 0 1,0 0 0,0 0 0,1 0-1,-1 1 1,0 0 0,0 0 0,1 0-1,-1 0 1,1 0 0,0 1 0,-1-1-1,-2 5 1,-4 1 99,1 2 0,1-1 0,0 1 0,-7 11 0,8-11-115,1 1 0,1-1 0,-7 20-1,10-26-156,1 1 0,0-1 0,0 0 0,0 0 0,0 1 0,1-1 0,0 0 0,0 0 0,0 1 0,0-1 0,1 0 0,-1 1 0,3 5 0,-3-9-25,1 0 0,-1 0 0,0 0 0,1 0-1,-1 0 1,1-1 0,0 1 0,-1 0 0,1 0-1,0 0 1,0-1 0,-1 1 0,1 0 0,0-1-1,0 1 1,0-1 0,0 1 0,0-1 0,0 1 0,0-1-1,0 1 1,0-1 0,1 0 0,0 1 0,0-1 0,0 0 0,0-1 0,0 1 0,1 0 1,-1-1-1,0 1 0,0-1 0,0 1 0,3-3 0,3-1 2,0 0 0,0-1 0,-1 0 0,10-9 0,22-24-122,-2-1 1,-1-2-1,49-76 0,-94 131-27,1 0-1,0 1 1,1 0 0,1 0-1,0 0 1,-4 19-1,10-33 142,0 0-1,0 0 1,-1 0-1,1 0 1,0 0-1,0 0 1,0 0-1,0 0 1,0 0-1,0 0 1,1 0-1,-1 0 1,0 0-1,1 0 1,-1 0-1,0 0 1,1 1-1,0-1 2,-1-1 0,0 0 1,1 1-1,-1-1 0,1 0 0,-1 0 1,1 0-1,-1 1 0,1-1 0,-1 0 0,1 0 1,-1 0-1,0 0 0,1 0 0,-1 0 0,1 0 1,-1 0-1,1 0 0,-1 0 0,1 0 0,-1 0 1,1 0-1,-1 0 0,1 0 0,0-1 0,3-1 16,0 0-1,-1 0 0,1 0 0,0 0 1,-1-1-1,1 0 0,3-3 0,12-15 60,-1 0 0,0-1-1,-2-1 1,-1 0-1,0-1 1,14-34 0,-8 9 26,-2-1 1,16-72-1,-31 110-79,-2 0-1,0 0 0,1-19 1,-3 31-24,0 0 1,0 0 0,0-1 0,0 1-1,1 0 1,-1 0 0,0 0 0,0 0-1,0-1 1,0 1 0,0 0 0,0 0-1,0 0 1,0-1 0,0 1 0,0 0-1,0 0 1,-1 0 0,1 0 0,0-1-1,0 1 1,0 0 0,0 0 0,0 0-1,0 0 1,0 0 0,0-1 0,0 1-1,-1 0 1,1 0 0,0 0 0,0 0 0,0 0-1,0 0 1,0 0 0,-1-1 0,1 1-1,0 0 1,0 0 0,0 0 0,0 0-1,-1 0 1,1 0 0,0 0 0,0 0-1,0 0 1,0 0 0,-1 0 0,1 0-1,0 0 1,0 0 0,0 0 0,0 0-1,-1 0 1,1 0 0,0 0 0,0 0-1,0 1 1,0-1 0,-1 0 0,1 0-1,0 0 1,-9 10 29,-6 21 64,2 0 0,1 1 0,1 0 1,-8 41-1,9-29 91,-6 51 0,14-75-118,1 0 0,0-1-1,2 1 1,0-1 0,5 24 0,-4-34-42,1-1 0,-1 0 0,1 0 1,6 11-1,-8-17-21,0 0 0,0 0 0,0 0 0,0-1 0,1 1 0,-1 0 0,0 0 0,1-1 0,0 1 0,-1-1 0,1 1 0,0-1 0,0 0 0,0 1 0,-1-1 0,1 0 0,1 0 0,-1-1 0,0 1 0,0 0 0,3 0 0,-3-1-1,0-1-1,0 1 1,0-1-1,0 0 1,0 1-1,0-1 1,0 0-1,-1 0 1,1 0-1,0 0 1,0-1-1,-1 1 1,1 0-1,-1-1 1,1 1-1,-1-1 0,0 0 1,1 1-1,-1-1 1,0 0-1,0 0 1,0 0-1,0 1 1,0-1-1,0-4 1,4-6 30,-2 0 0,5-22 0,2-59 206,-10 92-236,0 1 1,0-1-1,0 0 1,0 1-1,1-1 1,-1 1-1,0-1 1,0 1-1,0 0 1,1-1-1,-1 1 1,0-1-1,1 1 0,-1-1 1,0 1-1,1 0 1,-1-1-1,0 1 1,1 0-1,-1-1 1,1 1-1,-1 0 1,1-1-1,-1 1 1,1 0-1,-1 0 0,1 0 1,-1 0-1,1-1 1,-1 1-1,1 0 1,-1 0-1,1 0 1,-1 0-1,1 0 1,-1 0-1,2 0 1,23 9 0,-5-3-17,-12-5 8,-1-1 0,1-1 1,-1 1-1,1-1 1,-1 0-1,0-1 0,1 0 1,-1 0-1,0 0 0,0-1 1,10-6-1,-12 7 10,0-1-1,0 0 1,0-1-1,-1 1 1,1-1-1,-1 0 1,0 0 0,0-1-1,0 1 1,-1-1-1,0 0 1,1 0-1,-2 0 1,1 0-1,2-7 1,-4 12-2,-1-1-1,0 1 1,0-1-1,1 0 1,-1 1-1,0-1 1,0 1-1,0-1 1,1 0-1,-1 1 1,0-1-1,0 1 1,0-1-1,0 0 1,0 1-1,0-1 1,0 0 0,-1 1-1,1-1 1,0 1-1,0-1 1,0 0-1,-1 1 1,1-1-1,0 1 1,-1-1-1,1 1 1,0-1-1,-1 1 1,1-1-1,-1 1 1,1-1-1,0 1 1,-1 0-1,1-1 1,-1 1 0,0-1-1,1 1 1,-1 0-1,1 0 1,-1-1-1,1 1 1,-1 0-1,0 0 1,1 0-1,-1 0 1,0 0-1,1 0 1,-1 0-1,1 0 1,-1 0-1,0 0 1,1 0 0,-1 0-1,0 0 1,1 0-1,-1 0 1,1 1-1,-1-1 1,0 1-1,-4 0 16,1 0 0,0 0 0,-1 1 0,1 0 0,0 0 0,-7 5 0,5-2 16,0 1 1,0 1-1,1-1 0,0 1 1,1 0-1,-1 0 0,1 0 0,0 0 1,1 1-1,0 0 0,-3 12 1,5-16-51,0 0 1,0 0 0,1-1 0,0 1-1,0 0 1,0 0 0,0 0-1,0-1 1,1 1 0,0 0-1,-1 0 1,3 3 0,-2-5-57,0 1 1,0-1-1,1 0 0,-1 0 1,1 0-1,-1 0 0,1 0 1,0 0-1,0-1 0,0 1 1,0 0-1,0-1 0,0 0 1,0 1-1,0-1 0,1 0 1,-1 0-1,0 0 0,5 1 1,-2-2-82,-1 1 0,1-1 1,0 0-1,-1 0 0,1 0 1,0-1-1,-1 0 0,1 0 1,0 0-1,-1 0 0,1-1 0,-1 1 1,0-1-1,0 0 0,6-4 1,16-9-651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4:54.973"/>
    </inkml:context>
    <inkml:brush xml:id="br0">
      <inkml:brushProperty name="width" value="0.05" units="cm"/>
      <inkml:brushProperty name="height" value="0.05" units="cm"/>
    </inkml:brush>
  </inkml:definitions>
  <inkml:trace contextRef="#ctx0" brushRef="#br0">0 19 14835,'17'7'945,"1"-1"1,0-1-1,28 5 0,8-3-358,0-2 1,76-2-1,112-19 398,0 1-543,-207 15-440,-18 1-546,33-4 0,-48 3 517,-1 0 0,1-1 0,-1 1 0,0 0 1,1-1-1,-1 1 0,0-1 0,0 1 0,1-1 0,-1 0 0,0 0 0,0 1 0,0-1 0,0 0 0,0 0 1,1-2-1,5-13-271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4:57.536"/>
    </inkml:context>
    <inkml:brush xml:id="br0">
      <inkml:brushProperty name="width" value="0.05" units="cm"/>
      <inkml:brushProperty name="height" value="0.05" units="cm"/>
    </inkml:brush>
  </inkml:definitions>
  <inkml:trace contextRef="#ctx0" brushRef="#br0">50 61 11194,'-4'-1'165,"-1"-2"557,0 1 0,0 0 0,0 1 0,-9-3 0,13 4-645,1 0 1,0 0-1,-1 0 1,1 0-1,-1 0 1,1 0-1,-1 0 0,1 0 1,0 0-1,-1 1 1,1-1-1,-1 0 1,1 0-1,0 0 1,-1 0-1,1 0 0,-1 1 1,1-1-1,0 0 1,-1 0-1,1 1 1,0-1-1,-1 0 1,1 1-1,0-1 1,-1 1-1,1 0-2,0 0-1,0 0 1,0 0 0,0 1 0,0-1-1,0 0 1,0 0 0,0 0 0,0 0-1,1 0 1,-1 0 0,0 0 0,1 0-1,-1 1 1,2 0 0,-1 0-28,0-1 0,0 1 0,0-1-1,1 1 1,-1-1 0,0 1 0,1-1 0,-1 0 0,1 0 0,0 0 0,-1 0 0,1 0-1,0 0 1,-1-1 0,1 1 0,0 0 0,0-1 0,0 1 0,0-1 0,0 0 0,3 0 0,49-1 468,-45 0-404,311-41 1416,-181 20-1306,155-5-1,-287 27-402,0 0-1,1 1 1,-1 0-1,9 2 1,-16-3 141,1 0 0,0 0 0,-1 0 0,1 0 0,-1 1-1,1-1 1,0 0 0,-1 0 0,1 1 0,-1-1 0,1 0 0,-1 1 0,1-1 0,-1 1 0,1-1 0,-1 0 0,0 1 0,1-1 0,-1 1 0,0-1 0,1 1 0,-1 0 0,1 0 0,-2 0 8,1 0 0,0 0 1,0 0-1,-1 0 0,1 0 1,-1 0-1,1 0 0,-1 0 1,0 0-1,1 0 0,-1 0 0,0-1 1,1 1-1,-1 0 0,0-1 1,0 1-1,0 0 0,0-1 0,-1 2 1,-13 6-479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2.455"/>
    </inkml:context>
    <inkml:brush xml:id="br0">
      <inkml:brushProperty name="width" value="0.05" units="cm"/>
      <inkml:brushProperty name="height" value="0.05" units="cm"/>
    </inkml:brush>
  </inkml:definitions>
  <inkml:trace contextRef="#ctx0" brushRef="#br0">1441 16 13155,'-287'-16'1910,"194"16"-1247,-99 13 0,142-8-485,2 3-1,-1 2 0,1 2 1,1 2-1,0 2 1,1 2-1,1 2 0,1 2 1,-65 43-1,80-43-111,1 0 1,0 2-1,2 1 0,1 1 0,1 1 0,2 1 0,0 1 1,2 0-1,1 2 0,-14 34 0,22-41-62,1 0-1,1 1 1,2 1 0,0-1-1,2 1 1,1 0 0,1 0-1,1 0 1,1 1 0,1-1-1,2 0 1,0 0 0,2 0-1,10 36 1,-4-30-23,2 0 0,1 0 0,1-1 0,2-1 0,1-1 0,1 0 0,2-1 0,1-1 0,1-1 0,42 39 0,-36-40 3,2-2 0,0-1 0,1-1 0,1-2 0,1-1 0,0-2 0,2-1 0,-1-2 0,58 14 0,-34-15 58,0-3 0,0-2 1,116-3-1,-79-9 189,156-30-1,-152 13 24,-1-4 0,132-54 0,172-110 703,-315 143-583,-2-3-1,140-112 0,-185 128-229,-2-2 0,-1-1 0,-2-2 1,-1-1-1,-3-2 0,52-89 0,-72 112-85,-1-2 0,-2 0 0,0 0 0,-1 0 0,6-27 0,-12 38-46,1-1 1,-2 1-1,1 0 1,-2-1 0,1 1-1,-1 0 1,-1-1-1,1 1 1,-2 0 0,0 0-1,0 0 1,-1 1-1,-5-11 1,2 7-22,0 0-1,-1 1 1,-1 1 0,0-1-1,0 1 1,-1 1-1,-1 0 1,0 0 0,-17-11-1,9 9-27,-1 0 0,0 2-1,-1 0 1,0 1 0,-29-7-1,-17 0-458,-1 4 0,-132-8 0,-27 14-165,132 11 310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4.194"/>
    </inkml:context>
    <inkml:brush xml:id="br0">
      <inkml:brushProperty name="width" value="0.05" units="cm"/>
      <inkml:brushProperty name="height" value="0.05" units="cm"/>
    </inkml:brush>
  </inkml:definitions>
  <inkml:trace contextRef="#ctx0" brushRef="#br0">26 108 10002,'-21'-1'2267,"17"2"-513,14 3-614,11-2-445,-1 0 0,1-1-1,0-1 1,32-5 0,-20 3-381,201-19 54,313-68 1,-707 136-1537,88-29 900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0.461"/>
    </inkml:context>
    <inkml:brush xml:id="br0">
      <inkml:brushProperty name="width" value="0.05" units="cm"/>
      <inkml:brushProperty name="height" value="0.05" units="cm"/>
    </inkml:brush>
  </inkml:definitions>
  <inkml:trace contextRef="#ctx0" brushRef="#br0">25 30 17764,'2'-5'755,"9"-17"1969,-11 21-2699,0 1 0,0 0 1,1 0-1,-1 0 0,0 0 1,0 0-1,0 0 0,0-1 1,0 1-1,0 0 0,0 0 0,1 0 1,-1 0-1,0 0 0,0 0 1,0 0-1,0 0 0,0 0 1,1-1-1,-1 1 0,0 0 1,0 0-1,0 0 0,0 0 0,0 0 1,1 0-1,-1 0 0,0 0 1,0 0-1,0 0 0,0 0 1,1 0-1,-1 0 0,0 0 0,0 1 1,0-1-1,0 0 0,1 0 1,-1 0-1,4 13 693,-2 29-364,-1 0 0,-3-1 0,-13 84 0,5-44-22,-12 81 459,21-144-490,1-18-293,0 0-1,0 1 1,0-1 0,0 0 0,0 0 0,0 0 0,0 0-1,0 0 1,0 0 0,0 0 0,0 0 0,0 0 0,0 1-1,0-1 1,0 0 0,0 0 0,0 0 0,0 0 0,0 0-1,0 0 1,1 0 0,-1 0 0,0 0 0,0 0 0,0 0-1,0 0 1,0 0 0,0 1 0,0-1 0,0 0 0,0 0-1,0 0 1,1 0 0,-1 0 0,0 0 0,0 0 0,0 0-1,0 0 1,0 0 0,0 0 0,0 0 0,0 0 0,0 0-1,1 0 1,-1 0 0,0 0 0,0 0 0,0 0 0,0 0-1,0 0 1,0-1 0,0 1 0,0 0 0,0 0 0,0 0 0,1 0-1,-1 0 1,0 0 0,0 0 0,0 0 0,0 0 0,0 0-1,0 0 1,2-3 64,0 0 0,-1 1 1,1-1-1,-1 0 0,0 0 0,0 0 0,1-4 0,10-42 133,-3-1 0,-1-1 0,-3 1 1,-2-70-1,0 129-232,1 0 0,0 0 0,0-1 0,1 0 0,0 0 1,0 0-1,9 9 0,-11-13 23,1-1 1,0 1-1,0-1 0,0 0 1,0 0-1,0 0 0,1 0 0,-1-1 1,1 1-1,0-1 0,0-1 1,0 1-1,0-1 0,0 0 1,0 0-1,0 0 0,0 0 1,11-1-1,-8-1 5,0 0 0,0-1 0,0 1 0,0-2 0,0 1 0,0-1 0,0 0 0,-1-1 0,1 1 0,-1-1 0,10-8 0,-11 7 6,0 0-1,0 0 1,0-1 0,0 0-1,-1 0 1,0 0-1,0-1 1,-1 0-1,0 0 1,0 0 0,5-13-1,-7 15 1,-1 0-1,0 0 1,0 0-1,0 0 0,-1 0 1,1 0-1,-1 0 1,0 0-1,-1 0 1,1 0-1,-1 0 1,0 0-1,0 0 1,-1 0-1,0 0 1,1 0-1,-2 1 1,1-1-1,-4-5 1,5 8-9,0 0 1,1 1-1,-1-1 0,0 1 1,0-1-1,-1 1 1,1-1-1,0 1 1,0 0-1,-1 0 1,1-1-1,-1 1 0,1 0 1,-1 0-1,1 0 1,-1 1-1,0-1 1,1 0-1,-1 1 1,0-1-1,0 1 1,0-1-1,1 1 0,-1 0 1,0 0-1,0 0 1,0 0-1,1 0 1,-1 0-1,0 0 1,0 1-1,0-1 1,1 1-1,-1-1 0,0 1 1,0 0-1,1-1 1,-1 1-1,1 0 1,-1 0-1,1 0 1,-1 0-1,1 1 0,-1-1 1,0 2-1,-5 4-11,0 1-1,0 0 0,1 0 1,0 1-1,0 0 1,-7 17-1,6-12 8,2 2 1,-1-1-1,2 0 1,0 1-1,1 0 1,0 0-1,0 27 1,3-37-6,0 1 0,0 0 0,1-1 0,-1 1 0,2-1 0,-1 0 0,1 1-1,0-1 1,0 0 0,1 0 0,-1 0 0,1 0 0,1 0 0,-1-1 0,1 0 0,0 1 0,0-1 0,1-1 0,-1 1 0,1-1 0,8 6 0,0-3-397,0 0 0,0-2 0,0 1 0,1-2 0,0 0 0,0 0 0,0-2 0,0 1 0,1-2 1,25 0-1,-16-1-411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0.938"/>
    </inkml:context>
    <inkml:brush xml:id="br0">
      <inkml:brushProperty name="width" value="0.05" units="cm"/>
      <inkml:brushProperty name="height" value="0.05" units="cm"/>
    </inkml:brush>
  </inkml:definitions>
  <inkml:trace contextRef="#ctx0" brushRef="#br0">1 126 16011,'12'-14'663,"0"1"0,2 1-1,-1 0 1,2 1 0,-1 0-1,2 1 1,-1 1 0,1 1-1,27-11 1,-40 18-552,0 0 1,1 0-1,-1 0 0,0 0 1,1 0-1,-1 1 0,1 0 1,-1 0-1,1 0 0,5 1 1,-8-1-90,1 1 1,-1-1-1,0 1 1,0-1-1,0 1 1,0 0-1,0-1 1,-1 1-1,1 0 1,0 0-1,0 0 1,0 0-1,-1 0 1,1-1-1,0 2 1,-1-1-1,1 0 1,-1 0-1,1 0 1,-1 0-1,0 0 1,1 0-1,-1 0 1,0 1-1,0-1 1,0 0-1,0 0 1,0 0-1,0 0 1,0 1-1,0-1 1,0 0-1,-1 2 1,-3 19 69,-2-1 0,0 0 0,-1 0 0,-1-1 0,-13 26 0,-8 19 80,22-49-131,-15 46 100,21-58-128,0-1 0,1 1 1,-1 0-1,1-1 0,-1 1 1,1 0-1,0-1 0,1 1 1,-1-1-1,0 1 0,1 0 1,0-1-1,0 1 0,2 4 1,-2-7-7,0 1 1,0-1 0,1 0 0,-1 1-1,1-1 1,-1 0 0,1 0 0,-1 0-1,1 0 1,0 0 0,-1 0 0,1 0-1,0-1 1,0 1 0,-1-1 0,1 1-1,0-1 1,0 0 0,0 0 0,0 1-1,0-1 1,0 0 0,3-1 0,3 0 13,0 0 0,0 0 0,0-1 0,10-4 1,-4 1 6,-1-1 1,0-1-1,0 0 1,0-1 0,-1 0-1,-1-1 1,1 0-1,-1-1 1,-1 0 0,0-1-1,0 0 1,-1-1-1,8-13 1,-12 18 5,-1-1 0,1 0 0,-2 0 1,1 0-1,-1 0 0,0-1 0,0 1 0,-1-1 0,-1 0 0,1 0 1,-1 0-1,-1 0 0,1 0 0,-2 0 0,1 0 0,-1 1 0,-1-1 0,1 0 1,-2 0-1,1 1 0,-1-1 0,-6-11 0,8 17-12,-1 0 1,1 0-1,-1 0 0,0 0 0,0 0 0,0 0 1,0 1-1,-1-1 0,1 1 0,0 0 0,-1-1 0,0 1 1,-5-3-1,4 7-7,7 5-42,5 6-84,-2-7-80,1 0 0,-1-1 0,1 0-1,0 0 1,1 0 0,-1-1 0,1 0 0,12 4 0,-6-3-465,1-1 1,-1 0-1,31 4 1,-28-7 281,0-1-1,0 0 1,32-5-1,0-7-588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1.387"/>
    </inkml:context>
    <inkml:brush xml:id="br0">
      <inkml:brushProperty name="width" value="0.05" units="cm"/>
      <inkml:brushProperty name="height" value="0.05" units="cm"/>
    </inkml:brush>
  </inkml:definitions>
  <inkml:trace contextRef="#ctx0" brushRef="#br0">207 1 18260,'-13'5'423,"1"2"0,0 0 0,0 0 1,1 1-1,0 1 0,0 0 0,1 0 0,1 1 1,-1 0-1,1 1 0,-9 14 0,8-10-254,1 0 1,1 0-1,0 1 1,1 0-1,1 0 0,0 1 1,2-1-1,-5 26 1,8-36-145,1 0 1,0 0 0,0 0 0,0 0 0,1 0-1,0 0 1,0 0 0,0 0 0,1 0 0,0 0-1,0 0 1,1-1 0,-1 1 0,1-1 0,0 1-1,8 8 1,-9-11-13,1-1 0,-1 1 0,1-1 0,0 0-1,-1 0 1,1 0 0,0 0 0,0 0 0,0-1 0,1 1 0,-1-1 0,0 0-1,1 0 1,-1 0 0,0 0 0,1-1 0,-1 0 0,1 1 0,-1-1 0,1 0-1,-1-1 1,1 1 0,-1 0 0,1-1 0,-1 0 0,0 0 0,1 0 0,-1 0-1,0-1 1,5-2 0,-1 0 58,0-1 0,0 0 0,-1 0 0,0-1 0,0 1 0,0-1 0,-1-1 0,1 1 0,-1-1 0,-1 0 0,0 0 0,0 0 0,0 0 0,-1-1-1,0 0 1,0 0 0,-1 0 0,2-8 0,0-5 79,-1 1-1,-1-1 1,-1 0 0,0 0-1,-2 0 1,-3-21-1,1 28-81,3 12-180,-1 1-1,0-1 0,1 1 0,0 0 0,-1-1 0,1 1 0,0-1 0,0 1 0,0-1 0,0 1 1,0-1-1,0 1 0,0-1 0,0 1 0,1-1 0,-1 1 0,1 0 0,-1-1 0,1 1 0,-1 0 1,1-1-1,1-1 0,4-4-377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4.993"/>
    </inkml:context>
    <inkml:brush xml:id="br0">
      <inkml:brushProperty name="width" value="0.05" units="cm"/>
      <inkml:brushProperty name="height" value="0.05" units="cm"/>
    </inkml:brush>
  </inkml:definitions>
  <inkml:trace contextRef="#ctx0" brushRef="#br0">0 0 16668,'1'1'100,"0"-1"0,0 1 0,-1-1 1,1 1-1,0 0 0,0-1 0,-1 1 1,1 0-1,0 0 0,-1 0 1,1 0-1,-1-1 0,1 1 0,-1 0 1,0 0-1,1 0 0,-1 0 0,0 0 1,0 0-1,1 0 0,-1 2 0,0 28 312,0-19-42,-6 140 2484,2-86-2184,2-1 0,10 84 0,-8-142-643,1-1 0,0 1 0,1-1 1,0 0-1,0 0 0,0 0 1,0 0-1,6 9 0,-6-13-22,-1 0 0,1-1 1,-1 1-1,1 0 0,-1-1 0,1 0 0,0 1 1,-1-1-1,1 0 0,0 0 0,0 0 0,0 0 1,0 0-1,0-1 0,0 1 0,0 0 0,1-1 1,-1 0-1,0 1 0,0-1 0,0 0 0,0 0 1,1 0-1,-1 0 0,0-1 0,0 1 0,0-1 0,4-1 1,3-1 3,0 0 1,0-1 0,-1 0 0,1-1-1,-1 0 1,11-8 0,45-42 50,-37 30-34,0 1 0,-15 12-17,1 0 0,0 2 0,25-17 0,-37 27-9,0-1 0,0 0 0,-1 1 0,1-1 0,0 1 1,1 0-1,-1-1 0,0 1 0,0 0 0,0-1 0,0 1 0,0 0 1,0 0-1,0 0 0,0 0 0,0 0 0,0 0 0,1 0 0,-1 1 1,0-1-1,0 0 0,0 1 0,0-1 0,1 1 0,0 0 1,-1 1-1,0-1 1,0 0-1,0 1 1,0-1-1,0 0 1,0 1-1,-1-1 1,1 1-1,0-1 1,-1 1-1,1 0 1,-1-1-1,1 3 1,0 7 1,0-1 0,0 1 1,-3 19-1,2-27-2,-5 48 19,-1 27-362,6-77 261,0-1 0,0 1 0,0-1 0,0 1 1,0 0-1,0-1 0,0 1 0,0-1 1,0 1-1,0 0 0,0-1 0,0 1 0,0-1 1,1 1-1,-1-1 0,0 1 0,0 0 0,1-1 1,-1 1-1,0-1 0,1 1 0,-1-1 0,1 1 1,-1-1-1,0 0 0,1 1 0,-1-1 0,2 1 1,-2-1-1,1 0 1,0 0 0,0-1-1,0 1 1,0 0 0,0 0-1,0-1 1,0 1 0,-1 0-1,1-1 1,0 1 0,0-1-1,0 1 1,-1-1 0,1 0-1,1 0 1,33-39-1104,-30 33 969,25-33-811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3.132"/>
    </inkml:context>
    <inkml:brush xml:id="br0">
      <inkml:brushProperty name="width" value="0.05" units="cm"/>
      <inkml:brushProperty name="height" value="0.05" units="cm"/>
    </inkml:brush>
  </inkml:definitions>
  <inkml:trace contextRef="#ctx0" brushRef="#br0">3 54 14859,'0'-53'12647,"0"52"-12578,-3 34-85,3 29 72,0-61-8,8-34-4466,-5 20 1936,-2 11 2411,0 0 0,0 0 0,-1 0 0,1 0 0,-1 0 0,1 0 0,-1 0 0,0 0 0,0-1 0,0 1 0,0 0 0,0 0 0,-1 0 1,1 0-1,0 0 0,-1 0 0,0 0 0,0-3 0,-6 1 364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3.584"/>
    </inkml:context>
    <inkml:brush xml:id="br0">
      <inkml:brushProperty name="width" value="0.05" units="cm"/>
      <inkml:brushProperty name="height" value="0.05" units="cm"/>
    </inkml:brush>
  </inkml:definitions>
  <inkml:trace contextRef="#ctx0" brushRef="#br0">142 0 17372,'-5'20'6372,"-13"29"-6123,6-14 154,-56 182 966,56-167-986,2 0 0,-6 72 0,16-120-375,0-1-1,0 1 1,-1 0 0,1-1 0,0 1 0,0-1 0,0 1 0,1-1-1,-1 1 1,0-1 0,1 1 0,-1-1 0,1 1 0,-1-1 0,1 1-1,0-1 1,-1 0 0,1 1 0,0-1 0,0 0 0,0 0 0,0 1-1,0-1 1,0 0 0,0 0 0,1 0 0,1 1 0,0-1 0,0-1 1,0 1 0,0-1 0,0 1-1,0-1 1,0 0 0,0 0 0,0-1-1,1 1 1,-1 0 0,0-1-1,5-2 1,11-2-165,0-1 0,0-1 0,-1 0-1,0-2 1,-1 0 0,0-1 0,0 0 0,-1-2 0,21-18-1,-1-6-163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4.250"/>
    </inkml:context>
    <inkml:brush xml:id="br0">
      <inkml:brushProperty name="width" value="0.05" units="cm"/>
      <inkml:brushProperty name="height" value="0.05" units="cm"/>
    </inkml:brush>
  </inkml:definitions>
  <inkml:trace contextRef="#ctx0" brushRef="#br0">40 71 16243,'-5'-20'3201,"5"20"-3147,0 0 0,-1 0 0,1 0 0,0 0 0,0 0 0,0 0 0,0-1 1,0 1-1,0 0 0,-1 0 0,1 0 0,0 0 0,0 0 0,0 0 0,0 0 0,-1 0 0,1 0 0,0 0 0,0 0 1,0 0-1,0 0 0,0 0 0,-1 0 0,1 0 0,0 0 0,0 0 0,0 0 0,0 0 0,0 0 0,-1 1 0,1-1 0,0 0 1,0 0-1,0 0 0,0 0 0,0 0 0,0 0 0,0 0 0,-1 0 0,1 1 0,0-1 0,0 0 0,0 0 0,0 0 1,0 0-1,0 0 0,0 0 0,0 1 0,0-1 0,0 0 0,0 0 0,0 0 0,-11 36 2113,-5 69-930,15-92-1177,1-1 0,0 1 0,0-1 0,1 0 0,1 1 0,5 18 0,-7-28-51,1 0 1,0 0-1,1 0 1,-1 0 0,0 0-1,1 0 1,0-1 0,-1 1-1,1-1 1,0 1-1,0-1 1,1 1 0,-1-1-1,0 0 1,1 0 0,0 0-1,-1-1 1,1 1 0,0-1-1,0 1 1,0-1-1,0 0 1,0 0 0,0 0-1,0 0 1,0-1 0,0 1-1,0-1 1,1 0-1,-1 0 1,0 0 0,0 0-1,0-1 1,0 1 0,1-1-1,-1 0 1,0 1-1,0-2 1,0 1 0,5-3-1,8-5 46,1-1 0,-1-1 0,-1 0 0,0-1 0,0-1 0,-2 0-1,1-1 1,-2 0 0,0-1 0,0-1 0,-2 0 0,0 0 0,14-33-1,-15 14 163,-9 34-212,0 1 0,0-1 0,1 1 1,-1-1-1,0 1 0,0-1 1,0 1-1,0-1 0,0 1 1,0-1-1,0 1 0,0-1 1,0 1-1,0-1 0,0 1 0,0-1 1,-1 1-1,1-1 0,0 1 1,0-1-1,0 1 0,-1-1 1,1 1-1,0-1 0,-1 1 1,1 0-1,0-1 0,-1 1 1,1 0-1,-1-1 0,1 1 0,0 0 1,-1-1-1,1 1 0,-1 0 1,1 0-1,-1-1 0,1 1 1,-1 0-1,1 0 0,-1 0 1,1 0-1,-1 0 0,1 0 1,-1 0-1,1 0 0,-1 0 0,1 0 1,-1 0-1,1 0 0,-1 0 1,1 0-1,-1 0 0,1 1 1,-1-1-1,1 0 0,-1 0 1,0 1-1,-2 1-1,0 0 1,1 0-1,-1 0 0,0 0 1,1 1-1,-1-1 0,1 1 1,0 0-1,0-1 0,0 1 1,0 0-1,1 0 1,-1 0-1,1 1 0,0-1 1,0 0-1,0 0 0,0 1 1,0-1-1,1 1 0,-1-1 1,1 0-1,0 1 0,0-1 1,0 1-1,1-1 0,-1 1 1,1-1-1,0 0 0,0 1 1,0-1-1,0 0 1,1 0-1,-1 0 0,1 0 1,0 0-1,3 4 0,-2-4-4,1 0 0,0-1 0,-1 0-1,1 0 1,0 0 0,0 0 0,0-1-1,0 0 1,0 1 0,0-1 0,0-1-1,0 1 1,1-1 0,-1 1 0,0-1-1,0 0 1,1-1 0,-1 1 0,0-1-1,5-1 1,3-1 1,0-1 0,0 0 0,0-1 0,0 0 1,16-10-1,-13 6 16,-1-1 0,0-1 0,-1 0 0,0-1 1,-1-1-1,0 1 0,-1-2 0,0 0 0,16-28 1,-25 38-12,-1 3-3,0-1 1,-1 1 0,1-1 0,0 0 0,0 1 0,-1-1 0,1 0-1,-1 0 1,1 0 0,-1 1 0,0-1 0,0-4 0,-22 33 46,14-15-46,1 1-1,1 0 0,-5 15 0,9-23-1,0 0-1,1 0 1,0 1-1,0-1 1,0 0-1,1 1 1,0-1-1,0 1 1,0-1-1,0 0 1,3 9-1,-3-13-1,0 1 0,1-1 1,0 1-1,-1-1 0,1 0 0,0 1 0,0-1 0,0 0 1,0 0-1,0 1 0,0-1 0,0 0 0,0 0 0,0 0 1,0 0-1,1 0 0,-1-1 0,0 1 0,2 1 0,0-1-2,1 0 1,-1 0-1,0-1 0,1 1 0,-1-1 0,1 1 0,-1-1 0,5 0 1,5-2-21,0 0 0,1 0 0,16-7 0,-30 9 20,43-16-64,11-5-28,-50 20 79,1 0 1,-1 0-1,1 0 1,-1 1-1,0-1 1,1 1-1,-1 0 1,1 0-1,8 2 1,-10 0 7,0-1 1,0 1-1,0-1 1,-1 1-1,1 0 0,0 0 1,-1 0-1,1 1 1,-1-1-1,0 1 0,0-1 1,0 1-1,0 0 1,0 0-1,0-1 1,-1 1-1,2 4 0,-1-2 8,0-1 0,0 0 0,1 0 0,0 0 0,0 0 0,0-1 0,0 1-1,5 3 1,-3-4 1,-1-1 1,1 0-1,0 0 0,0 0 0,0 0 0,0-1 0,0 0 0,0 0 1,0 0-1,0-1 0,0 0 0,1 0 0,7-1 0,9-1-164,38-11 0,-51 11 72,13-3-88,59-17-1827,-72 19 1565,0 0-1,-1-1 0,1 0 0,-1-1 0,0 0 0,12-9 0,-5-2-464,-10 1-172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4.702"/>
    </inkml:context>
    <inkml:brush xml:id="br0">
      <inkml:brushProperty name="width" value="0.05" units="cm"/>
      <inkml:brushProperty name="height" value="0.05" units="cm"/>
    </inkml:brush>
  </inkml:definitions>
  <inkml:trace contextRef="#ctx0" brushRef="#br0">36 77 15747,'-11'-22'2193,"2"6"-929,3 0-464,1 6 1329,1 2 847,7 3-1975,7 5-665,4 3-376,8 2-825,1 0-447,3 2 1008,1 1-232,1-2-192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5.137"/>
    </inkml:context>
    <inkml:brush xml:id="br0">
      <inkml:brushProperty name="width" value="0.05" units="cm"/>
      <inkml:brushProperty name="height" value="0.05" units="cm"/>
    </inkml:brush>
  </inkml:definitions>
  <inkml:trace contextRef="#ctx0" brushRef="#br0">119 1 16388,'-5'60'2115,"4"74"0,3-101-1828,2 1 1,1-1-1,16 57 0,-7-49-254,-9-28 77,0 0 0,0 1 0,-1 0 0,-1 0 0,-1 1 0,0-1 0,0 27 0,-2-38-9,-1 0 1,1 0 0,-1 0-1,0 0 1,0 0 0,0 0 0,-1 0-1,1 0 1,-1 0 0,1 0-1,-1-1 1,0 1 0,0-1 0,0 1-1,-1-1 1,1 0 0,0 0 0,-1 0-1,0 0 1,1 0 0,-1 0-1,0-1 1,0 0 0,0 1 0,0-1-1,0 0 1,0 0 0,-6 0 0,5 0 0,0 0 0,0-1 1,0 0-1,0 0 1,0 0-1,0-1 0,0 1 1,0-1-1,0 0 1,1 0-1,-1 0 0,0 0 1,0-1-1,1 0 1,-1 0-1,1 0 0,-1 0 1,1 0-1,0-1 1,0 1-1,0-1 0,0 0 1,-2-3-1,1 0-131,0 0-1,0 0 1,1 0 0,0 0-1,0 0 1,0-1-1,1 0 1,0 1-1,1-1 1,-1 0-1,1 0 1,0 0 0,1 0-1,0 0 1,0 0-1,0 0 1,1 0-1,0 0 1,1 0-1,-1 0 1,1 0-1,1 1 1,-1-1 0,1 1-1,0 0 1,0-1-1,1 1 1,0 1-1,0-1 1,1 0-1,-1 1 1,1 0 0,0 0-1,1 1 1,-1-1-1,9-4 1,73-40-689,-21 18 292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5.608"/>
    </inkml:context>
    <inkml:brush xml:id="br0">
      <inkml:brushProperty name="width" value="0.05" units="cm"/>
      <inkml:brushProperty name="height" value="0.05" units="cm"/>
    </inkml:brush>
  </inkml:definitions>
  <inkml:trace contextRef="#ctx0" brushRef="#br0">11 213 19100,'-5'67'3593,"3"-52"-3011,0 0 1,1 0-1,0 0 0,2 0 0,2 23 1,-2-34-538,0 0 1,1 0 0,-1 0 0,1 0 0,0 0 0,0 0 0,0 0 0,0-1 0,1 1-1,-1-1 1,1 1 0,0-1 0,0 0 0,0 0 0,0-1 0,1 1 0,-1-1 0,1 1 0,0-1-1,0 0 1,-1-1 0,1 1 0,0 0 0,5 0 0,3 1-9,0-1 1,0-1 0,0 1-1,0-2 1,0 0-1,0 0 1,0-1 0,0-1-1,0 0 1,20-6-1,-3-1 4,-1-1 0,-1-1-1,31-19 1,36-27 175,-93 56-195,0 1 1,1 0-1,-1-1 1,1 1-1,-1 0 1,0 0-1,1 0 0,-1 0 1,1 0-1,-1 0 1,0 0-1,1 0 1,-1 1-1,0-1 0,1 1 1,-1-1-1,0 1 1,1-1-1,-1 1 1,2 1-1,19 5 133,79-3 50,-66-4-385,1 1 0,51 9 0,-27 2-2452,-59-12 2587,-1 0 0,0 0 1,1 0-1,-1 0 1,1 0-1,-1 0 1,0 0-1,1 0 1,-1 0-1,1 0 0,-1 0 1,0-1-1,1 1 1,-1 0-1,0 0 1,1 0-1,-1-1 1,0 1-1,1 0 1,-1 0-1,0-1 0,0 1 1,1 0-1,-1 0 1,0-1-1,0 1 1,1 0-1,-1-1 1,0 1-1,0-1 1,0 1-1,0 0 0,0-1 1,0 1-1,1 0 1,-1-1-1,0 1 1,0-1-1,0 1 1,0 0-1,0-1 1,0 1-1,-1-1 0,1 0 1,-6-19-715,-8-1-119</inkml:trace>
  <inkml:trace contextRef="#ctx0" brushRef="#br0" timeOffset="1">627 11 18204,'0'-8'1904,"4"5"-1392,6 3-240,0 2 1009,10 5-1417,-1 1 456,4 6-336,3 3-136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6.106"/>
    </inkml:context>
    <inkml:brush xml:id="br0">
      <inkml:brushProperty name="width" value="0.05" units="cm"/>
      <inkml:brushProperty name="height" value="0.05" units="cm"/>
    </inkml:brush>
  </inkml:definitions>
  <inkml:trace contextRef="#ctx0" brushRef="#br0">41 1 19388,'-6'8'316,"1"1"0,0 0-1,1 0 1,0 0 0,1 0-1,-1 1 1,2 0 0,-1-1 0,1 1-1,1 0 1,0 0 0,0 0-1,2 19 1,0-19-206,0 0 0,0-1 1,1 1-1,0-1 0,0 1 0,1-1 0,1 0 0,0 0 0,0 0 0,0 0 1,1 0-1,0-1 0,1 0 0,7 8 0,-11-14-82,0 0 0,0 0 1,0 0-1,0 0 0,1-1 0,-1 1 0,0-1 0,1 1 1,0-1-1,-1 0 0,1 0 0,0 0 0,-1 0 1,1 0-1,0-1 0,0 1 0,-1-1 0,1 0 0,4 0 1,-3-1 14,-1 1 1,0-1 0,1 0 0,-1-1 0,0 1 0,0-1 0,0 1 0,0-1-1,0 0 1,0 0 0,-1 0 0,1-1 0,4-4 0,0-1 54,-1-1 0,0 0-1,0 0 1,-1 0 0,0 0 0,-1-1 0,0 0 0,0 0 0,2-14 0,1-30 297,-7 50-349,0-1-1,0 1 1,-1 0 0,1-1-1,-1 1 1,0 0 0,0 0-1,0 0 1,-4-8 0,5 11-40,-1 1 0,1-1 0,0 1 0,0-1 0,0 1-1,-1-1 1,1 1 0,0-1 0,0 1 0,-1-1 0,1 1 0,0-1 0,-1 1 0,1 0 0,-1-1 0,1 1 0,0 0 0,-1-1 0,1 1 0,-1 0 0,1 0 0,-1-1 0,1 1 0,-1 0 0,1 0 0,-1 0 0,1-1-1,-1 1 1,1 0 0,-1 0 0,0 0 0,1 0 0,-1 0 0,1 0 0,-1 0 0,1 1 0,-1-1 0,1 0 0,-1 0 0,1 0 0,-1 0 0,1 1 0,-1-1 0,1 0 0,-1 0 0,1 1 0,-1-1 0,1 0 0,0 1 0,-1 0-1,0 0 1,0 0-1,0 0 0,0 1 0,1-1 0,-1 0 1,1 1-1,-1-1 0,1 1 0,-1-1 1,1 1-1,0-1 0,-1 1 0,1-1 0,0 1 1,0-1-1,0 1 0,1 1 0,-1 0-7,1 0 0,0 0 0,0 0 0,0 0-1,0 0 1,1 0 0,-1-1 0,1 1 0,0-1 0,-1 1-1,1-1 1,0 1 0,0-1 0,1 0 0,-1 0 0,5 3-1,-3-3-1,0 0 0,0 0 0,0-1 0,0 1 0,0-1 0,1 0-1,-1-1 1,0 1 0,1-1 0,7 1 0,0-2-2,0-1 0,0 0 0,-1 0 0,1-1 0,0-1 0,-1 0 0,17-8-1,-9 3 22,-1-1-1,0-1 0,0-1 1,-2-1-1,1 0 0,18-20 0,-25 17 13,-10 16-26,0-1-1,0 1 1,0 0 0,0 0-1,0 0 1,0 0 0,0-1 0,0 1-1,0 0 1,0 0 0,0 0-1,0 0 1,0-1 0,0 1-1,0 0 1,0 0 0,0 0-1,0 0 1,0-1 0,0 1 0,0 0-1,0 0 1,0 0 0,0 0-1,-1-1 1,1 1 0,0 0-1,0 0 1,0 0 0,0 0 0,0 0-1,-1 0 1,1 0 0,0 0-1,0-1 1,0 1 0,0 0-1,0 0 1,-1 0 0,1 0-1,0 0 1,0 0 0,-1 0 0,0 0 0,-1 1 0,0-1 0,1 1 0,-1-1 0,0 1 1,1 0-1,-1-1 0,0 1 0,1 0 0,-1 0 1,1 0-1,0 0 0,-1 0 0,1 1 0,-2 1 1,-3 4 7,1 0 0,-1 1 0,1 0 1,0 1-1,1-1 0,0 1 0,1-1 1,-1 1-1,2 0 0,-1 1 1,1-1-1,-1 11 0,2-16-45,1 1 0,-1 0-1,1 0 1,0 0 0,1 0-1,-1 0 1,1 0 0,0 0-1,0 0 1,0 0 0,1 0 0,-1 0-1,1-1 1,1 1 0,-1-1-1,0 0 1,1 1 0,0-1-1,0 0 1,0 0 0,1-1 0,-1 1-1,1-1 1,7 5 0,-7-6-127,0 0 0,1-1 1,-1 0-1,0 0 0,1 0 0,-1 0 1,1-1-1,-1 1 0,0-1 1,1-1-1,-1 1 0,1 0 1,-1-1-1,1 0 0,-1 0 0,0 0 1,0-1-1,1 0 0,-1 1 1,0-1-1,5-4 0,23-15-649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6.794"/>
    </inkml:context>
    <inkml:brush xml:id="br0">
      <inkml:brushProperty name="width" value="0.05" units="cm"/>
      <inkml:brushProperty name="height" value="0.05" units="cm"/>
    </inkml:brush>
  </inkml:definitions>
  <inkml:trace contextRef="#ctx0" brushRef="#br0">199 4 16508,'-1'0'131,"0"-1"1,1 1 0,-1-1 0,0 1 0,1 0-1,-1-1 1,0 1 0,1 0 0,-1 0 0,0 0-1,0-1 1,1 1 0,-1 0 0,0 0 0,0 0 0,1 0-1,-1 0 1,0 0 0,0 1 0,1-1 0,-1 0-1,0 0 1,0 0 0,1 1 0,-1-1 0,0 0-1,0 1 1,-21 9 1107,-28 24 1409,81-58 912,-59 37-3110,7-5-470,21-8 20,-50 30-14,47-27 14,-1-1 0,1 1 0,0 0 0,0 0 0,0 0 0,0 0 0,1 0 0,-1 1 0,1-1 0,0 1 0,-3 7 0,5-11-1,-1 1 0,1 0 1,0 0-1,0 0 0,0 0 1,0-1-1,0 1 0,0 0 1,0 0-1,0 0 0,0 0 1,0 0-1,0-1 0,1 1 1,-1 0-1,0 0 0,1 0 1,-1-1-1,0 1 0,1 0 1,-1 0-1,2 0 0,-1 1-6,1 0 0,0-1 0,0 1-1,0-1 1,0 1 0,0-1 0,0 0-1,3 1 1,6 3-65,0-2 0,19 5 0,-22-6 17,26 5-131,-21-5 85,0 1-1,0 0 1,0 1-1,0 0 1,0 1-1,-1 0 1,22 13-1,-33-17 101,0 0-1,0-1 1,0 1 0,0 0 0,0-1-1,-1 1 1,1 0 0,0 0-1,-1 0 1,1-1 0,0 1 0,-1 0-1,1 0 1,-1 0 0,1 0-1,-1 0 1,1 0 0,-1 1 0,0-1-1,0 0 1,0 0 0,1 0-1,-1 0 1,0 0 0,0 0 0,-1 2-1,1-1 22,-1 0-1,0-1 1,0 1-1,0 0 1,0-1-1,-1 1 1,1-1 0,0 1-1,-1-1 1,1 0-1,-1 1 1,1-1-1,-4 2 1,-5 2 107,1-1 0,-1 1 0,0-2 0,-15 5 0,24-8-125,-14 4 284,-31 3-1,43-6-321,0-1 0,1 0-1,-1 0 1,1 0 0,-1 0-1,0 0 1,1 0 0,-1-1-1,1 1 1,-1-1 0,1 0-1,-1 1 1,1-1 0,-1 0-1,1-1 1,0 1 0,-1 0-1,1-1 1,0 1 0,-3-4-1,4 3-85,0-1 0,0 1 0,0 0 0,1 0 0,-1-1 0,1 1 0,-1-1 0,1 1 0,0 0 0,0-1 0,0 1 0,0-1 0,1 1 0,-1 0 0,1-1 0,-1 1 0,1 0 0,0 0 0,0-1-1,1-1 1,4-9-181,1 0 0,9-14 0,-8 16 58,19-32-676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7.472"/>
    </inkml:context>
    <inkml:brush xml:id="br0">
      <inkml:brushProperty name="width" value="0.05" units="cm"/>
      <inkml:brushProperty name="height" value="0.05" units="cm"/>
    </inkml:brush>
  </inkml:definitions>
  <inkml:trace contextRef="#ctx0" brushRef="#br0">78 1 19044,'0'0'46,"0"0"-1,1-1 0,-1 1 1,0 0-1,1 0 1,-1 0-1,0 0 1,1 0-1,-1 0 1,0 0-1,1 0 0,-1 0 1,0 0-1,0 0 1,1 0-1,-1 0 1,0 0-1,1 0 1,-1 1-1,0-1 1,1 0-1,-1 0 0,0 0 1,0 0-1,1 1 1,-1-1-1,0 0 1,0 0-1,1 0 1,-1 1-1,0-1 0,0 0 1,0 0-1,0 1 1,1-1-1,-1 0 1,0 1-1,0-1 1,0 0-1,0 0 1,0 1-1,0-1 0,0 0 1,0 1-1,0-1 1,0 0-1,0 1 1,0-1-1,0 0 1,0 1-1,0-1 0,0 0 1,0 1-1,0-1 1,0 0-1,0 0 1,0 1-1,-1-1 1,1 0-1,0 1 1,0-1-1,0 0 0,-1 1 1,-12 27 1023,10-22-489,-10 25-212,1 0-1,1 0 0,2 1 0,2 1 1,0 0-1,2 0 0,2 0 1,1 0-1,4 62 0,-1-91-346,-1 1 0,1 0 1,0 0-1,1-1 0,1 6 0,-3-10-17,0 1 0,0-1 0,0 0 0,0 0 0,1 1 0,-1-1 0,0 0 0,0 0 0,0 1 0,0-1 0,1 0-1,-1 0 1,0 0 0,0 1 0,0-1 0,1 0 0,-1 0 0,0 0 0,0 1 0,1-1 0,-1 0 0,0 0 0,1 0 0,-1 0 0,0 0 0,0 0 0,1 0 0,-1 0 0,0 0 0,1 0 0,-1 0 0,1 0 5,0-1 0,0 0 1,0 1-1,-1-1 0,1 0 1,0 0-1,0 0 0,-1 1 1,1-1-1,-1 0 0,1 0 1,-1 0-1,1 0 0,0-2 1,7-21 69,0 0 1,-1 0-1,-2-1 1,0 0 0,-2 0-1,1-40 1,-5 65-82,1-1 1,0 1-1,0 0 1,0-1-1,0 1 0,0 0 1,0-1-1,0 1 0,0-1 1,0 1-1,0 0 0,0-1 1,0 1-1,0 0 1,0-1-1,0 1 0,0-1 1,0 1-1,0 0 0,0-1 1,1 1-1,-1 0 1,0-1-1,0 1 0,0 0 1,1-1-1,-1 1 0,0 0 1,0 0-1,1-1 0,-1 1 1,0 0-1,1 0 1,-1 0-1,0-1 0,1 1 1,-1 0-1,0 0 0,1 0 1,-1 0-1,0 0 1,1 0-1,-1-1 0,1 1 1,16 11-95,-5-2 58,1-3 11,-1-1-1,1 0 1,-1-1-1,1 0 1,1-1-1,-1 0 1,17 0-1,11-1-51,43-3-1,-68 0 50,-15 1 28,1 0 1,-1 0-1,1 0 1,-1 0-1,1 0 0,-1 0 1,1 0-1,-1 0 1,0 0-1,1 1 0,-1-1 1,1 1-1,-1-1 1,1 1-1,-1 0 0,0-1 1,0 1-1,1 0 1,-1 0-1,2 1 0,-2 0 13,0 1 0,0-1 0,-1 0 0,1 1-1,0-1 1,-1 0 0,1 1 0,-1-1 0,0 1 0,0 2-1,1 4 38,0-7-34,-1 0 0,0-1 0,0 1-1,1 0 1,-1-1 0,1 1 0,-1-1-1,1 1 1,0-1 0,-1 1 0,1-1 0,0 1-1,0-1 1,0 0 0,0 0 0,0 1-1,1-1 1,-1 0 0,0 0 0,1 0-1,-1 0 1,0 0 0,1 0 0,-1-1 0,1 1-1,-1 0 1,1-1 0,-1 1 0,1-1-1,0 0 1,-1 0 0,1 1 0,0-1 0,-1 0-1,1 0 1,2-1 0,7 0 21,0 0 1,0-1 0,0-1-1,15-5 1,-12 4-41,26-9-5,-25 7-34,0 1 0,1 0 1,-1 2-1,1-1 0,0 2 0,0 0 1,17 1-1,-32 1 40,1 0 1,-1 0-1,0 0 1,0 0-1,0 0 1,1 0-1,-1 1 1,0-1-1,0 1 1,0-1-1,0 1 1,0-1-1,0 1 1,0-1-1,0 1 1,0 0-1,0 0 1,0-1-1,0 1 1,0 0-1,0 0 1,-1 0-1,1 0 1,0 0-1,-1 0 1,1 0-1,0 0 1,-1 0-1,0 1 1,1-1-1,-1 0 1,0 0-1,1 0 1,-1 0-1,0 1 1,0-1-1,0 2 0,-1 5 34,0-1 0,-1 1-1,0-1 1,0 0 0,-5 9-1,-2 14 155,9-30-177,0 1-1,0 0 1,-1 0-1,1-1 1,0 1-1,0 0 1,0-1-1,1 1 1,-1 0-1,0 0 1,0-1-1,0 1 1,0 0-1,1-1 1,-1 1-1,0 0 1,1-1-1,-1 1 1,0-1-1,1 1 1,-1-1-1,1 1 1,-1 0-1,1-1 1,-1 1-1,1-1 1,-1 0-1,1 1 1,0 0-1,1-1 1,1 1 0,-1 0 0,0-1 0,0 0 0,0 1 0,0-1-1,0 0 1,0 0 0,0 0 0,3-1 0,7-1-44,0 0-1,20-8 1,-31 10 29,82-33-419,-59 22 201,0 1 1,1 1 0,47-11-1,-70 20 214,0 0 0,0 0-1,0-1 1,0 1-1,0 0 1,1 1-1,-1-1 1,0 0-1,0 0 1,2 2 0,-3-2 16,-1 0 1,1 1 0,0-1 0,0 1 0,-1-1-1,1 0 1,-1 1 0,1 0 0,0-1 0,-1 1-1,1-1 1,-1 1 0,1 0 0,-1-1 0,1 1 0,-1 0-1,0-1 1,1 2 0,0 3 43,-1-1 0,0 0 0,0 0 1,0 0-1,0 0 0,0 0 0,-1 1 0,-1 5 1,1-7 113,-3 34-616,4-36 425,0-1 0,0 1 0,0-1 0,0 1 1,1-1-1,-1 0 0,0 1 0,0-1 0,0 1 0,0-1 1,0 1-1,1-1 0,-1 1 0,0-1 0,1 0 0,-1 1 1,0-1-1,0 1 0,1-1 0,-1 0 0,1 1 0,-1-1 1,0 0-1,1 1 0,0-1 6,0 0 0,0 0 0,0 0 0,0-1 0,0 1 0,0 0 0,0 0 0,0 0 1,0-1-1,0 1 0,0-1 0,-1 1 0,1-1 0,0 1 0,0-1 0,0 1 0,-1-1 0,2-1 0,14-13-332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18.791"/>
    </inkml:context>
    <inkml:brush xml:id="br0">
      <inkml:brushProperty name="width" value="0.05" units="cm"/>
      <inkml:brushProperty name="height" value="0.05" units="cm"/>
    </inkml:brush>
  </inkml:definitions>
  <inkml:trace contextRef="#ctx0" brushRef="#br0">0 302 19108,'9'-1'454,"-1"0"0,0 0 0,0 0 0,0-1-1,0-1 1,0 1 0,11-6 0,51-30 1332,-52 28-1047,5-4-33,22-17 0,-38 26-583,0-1 1,0 0-1,-1 0 1,0 0-1,0-1 1,9-14 0,-14 21-119,-1-1 1,1 0 0,-1 1 0,1-1 0,-1 0-1,1 0 1,-1 1 0,0-1 0,1 0 0,-1 0 0,0 1-1,0-1 1,1 0 0,-1 0 0,0 0 0,0 1-1,0-1 1,0 0 0,0 0 0,0 0 0,0 0 0,-1 1-1,1-1 1,0 0 0,0 0 0,0 0 0,-1 1-1,1-1 1,-1 0 0,1 0 0,0 1 0,-1-1-1,1 0 1,-1 1 0,0-1 0,1 1 0,-1-1 0,1 0-1,-1 1 1,0 0 0,0-1 0,1 1 0,-1-1-1,0 1 1,0 0 0,1-1 0,-1 1 0,-1 0 0,-3-1 0,0 0 1,1 1 0,-1-1 0,1 1 0,-1 0 0,0 1 0,-6 0 0,2 2 2,-1 0 0,1 0 0,-1 1 0,1 0 0,0 0 0,1 1 0,-1 1 0,1-1 0,0 1 1,-11 11-1,13-12-5,1 1 0,0-1 0,0 1 0,0 0 1,1 0-1,-1 1 0,1-1 0,1 1 0,0 0 0,-1 0 1,2 0-1,-1 1 0,1-1 0,-1 9 0,3-13-5,0 1-1,0-1 1,0 1-1,1-1 0,-1 1 1,1-1-1,0 0 1,0 1-1,0-1 1,0 0-1,1 1 1,-1-1-1,1 0 0,0 0 1,0 0-1,0-1 1,0 1-1,0 0 1,1-1-1,-1 1 0,1-1 1,0 0-1,0 0 1,0 0-1,0 0 1,0-1-1,0 1 0,0-1 1,0 1-1,4 0 1,6 2-67,-1-1 1,1 0-1,0-1 1,-1 0-1,1-1 0,23-1 1,-11-2-117,1 0 0,-1-2 0,0-2 0,38-12 0,93-45-883,-154 62 1049,1 0 9,0-1 0,0 1 0,0 0 0,0 0-1,0 0 1,0 1 0,5-1 0,-8 1 18,1 0 1,-1 0-1,1 0 0,0 0 1,-1 1-1,1-1 0,-1 0 1,1 0-1,-1 1 1,1-1-1,-1 0 0,1 1 1,-1-1-1,1 0 0,-1 1 1,0-1-1,1 1 1,-1-1-1,0 1 0,1-1 1,-1 1-1,0-1 0,1 1 1,-1-1-1,0 1 1,0-1-1,0 1 0,0 0 1,1-1-1,-1 1 0,0-1 1,0 1-1,0 0 1,0-1-1,0 1 0,-1-1 1,1 1-1,0-1 0,0 1 1,0 0-1,0-1 1,-1 2-1,-4 20 281,3-16-185,0-1 0,1 1 0,0-1 1,0 1-1,0 0 0,1 9 0,0-14-91,0-1 0,0 1 0,0 0 0,0 0-1,1 0 1,-1-1 0,0 1 0,1 0 0,-1 0 0,1-1 0,-1 1 0,0 0-1,1-1 1,0 1 0,-1-1 0,1 1 0,-1 0 0,1-1 0,0 1 0,0 0-1,1-1-3,0 1-1,0-1 0,-1 1 1,1-1-1,0 0 0,0 0 1,-1 0-1,1 0 1,0 0-1,0 0 0,0 0 1,-1-1-1,4 0 0,17-6-322,0-1 0,-1-2 0,0 0 0,0-1 0,20-15 0,-27 17 56,355-242-8250,-363 246 8427,32-24 2576,-42 33-2293,-1 0 0,1 1 0,0 0 0,0 0 0,1 0 0,0 0 0,-1 0 0,2 1 0,-1-1 0,-2 8 0,5-12-196,-3 5 93,-1 0 1,1 0-1,-1 0 1,0-1-1,-9 9 1,8-9 188,0 1 0,1 0 1,-1-1-1,-4 10 0,9-11-211,-1-1 1,1 1-1,0 0 0,1 0 0,-1-1 0,1 1 0,-1 0 0,1-1 0,3 7 1,-2 1 58,2 0 62,-2 1-1,0-1 1,0 1-1,-1 0 1,-1-1 0,1 1-1,-2 0 1,0-1-1,-4 21 1,-3 10 14,7-40-203,1 0 0,-1 0 0,1 0-1,0 1 1,0-1 0,0 0-1,0 0 1,1 1 0,-1-1 0,1 0-1,-1 0 1,1 0 0,0 0 0,0 0-1,0 0 1,1 2 0,-2-4-11,0 0-1,0 0 1,0 0 0,1 0 0,-1 0 0,0 0-1,0 0 1,0 0 0,0 0 0,0 0 0,1 0-1,-1 0 1,0 0 0,0-1 0,0 1 0,0 0 0,0 0-1,0 0 1,1 0 0,-1 0 0,0 0 0,0-1-1,0 1 1,0 0 0,0 0 0,0 0 0,0 0-1,0 0 1,0-1 0,0 1 0,0 0 0,0 0 0,0 0-1,0 0 1,0 0 0,0-1 0,0 1 0,0 0-1,0 0 1,0 0 0,0 0 0,0-1 0,0 1 0,0 0-1,0 0 1,0 0 0,0 0 0,0 0 0,0-1-1,-1 1 1,1-10-186,-4 2-140,1 1 1,-1 0-1,0 0 1,0 0-1,-1 0 1,0 1-1,0 0 1,-9-8-1,-53-44-3056,49 44 2543,-32-22-1293,33 25 2047,0-2-1,0 0 1,-21-23-1,37 36 154,1 0 0,0 0 0,0 0 0,0 0 0,-1-1 1,1 1-1,0 0 0,0 0 0,0 0 0,0-1 0,0 1 0,-1 0 0,1 0 0,0-1 1,0 1-1,0 0 0,0 0 0,0-1 0,0 1 0,0 0 0,0 0 0,0-1 0,0 1 1,0 0-1,0-1 0,0 1 0,0 0 0,0 0 0,0-1 0,1 1 0,-1 0 0,0 0 1,0 0-1,0-1 0,0 1 0,0 0 0,0 0 0,1-1 0,-1 1 0,0 0 0,0 0 1,0 0-1,1 0 0,-1-1 0,0 1 0,0 0 0,1 0 0,-1 0 0,0 0 0,0 0 0,0 0 1,1 0-1,-1 0 0,0 0 0,1 0 0,16-3 1515,-15 3-1304,135-7 3680,51-6-4431,-160 8 262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5.460"/>
    </inkml:context>
    <inkml:brush xml:id="br0">
      <inkml:brushProperty name="width" value="0.05" units="cm"/>
      <inkml:brushProperty name="height" value="0.05" units="cm"/>
    </inkml:brush>
  </inkml:definitions>
  <inkml:trace contextRef="#ctx0" brushRef="#br0">129 21 16339,'-49'73'3017,"37"-58"-2330,0 1-1,1 1 1,1 0 0,1 0-1,-12 32 1,20-47-616,0 1 0,0-1 0,1 1 1,-1 0-1,1-1 0,0 1 1,0 0-1,0-1 0,0 1 0,0-1 1,0 1-1,1 0 0,1 4 0,-2-6-58,1 0-1,0 0 1,-1 0-1,1 0 0,0 0 1,0-1-1,0 1 0,0 0 1,0 0-1,0 0 1,0-1-1,0 1 0,0-1 1,0 1-1,0-1 1,0 1-1,0-1 0,0 1 1,1-1-1,-1 0 0,0 0 1,0 0-1,0 0 1,1 0-1,-1 0 0,0 0 1,0 0-1,1 0 1,-1 0-1,2-1 0,3-1-6,1-1 0,-1 1 0,0-1 1,0 0-1,-1 0 0,1-1 0,-1 1 0,1-1 0,-1-1 0,-1 1 0,1-1 0,0 0 0,5-8 0,6-8 17,25-44 0,-32 48-1,0 0-1,-2 0 1,1 0-1,-2-1 1,6-29-1,-15 48 34,-2 8-23,-7 16 7,2 0-1,1 0 1,1 1-1,1 1 1,2-1-1,0 1 1,2 0-1,0 28 1,3-51-67,0-1 0,0 1 1,1-1-1,-1 1 0,1-1 1,0 1-1,0-1 1,0 1-1,0-1 0,1 0 1,-1 0-1,1 0 0,0 0 1,0 0-1,0 0 0,0 0 1,1-1-1,-1 1 0,1-1 1,-1 1-1,1-1 0,0 0 1,4 2-1,-5-3-12,1 0 1,0-1-1,0 1 0,0-1 0,0 1 1,-1-1-1,1 0 0,0 0 1,0 0-1,0-1 0,0 1 1,0-1-1,0 1 0,-1-1 1,1 0-1,0 0 0,-1 0 0,1-1 1,0 1-1,-1 0 0,0-1 1,1 0-1,-1 0 0,0 1 1,0-1-1,0 0 0,0-1 0,3-3 1,21-33-316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17.700"/>
    </inkml:context>
    <inkml:brush xml:id="br0">
      <inkml:brushProperty name="width" value="0.05" units="cm"/>
      <inkml:brushProperty name="height" value="0.05" units="cm"/>
    </inkml:brush>
  </inkml:definitions>
  <inkml:trace contextRef="#ctx0" brushRef="#br0">162 206 13755,'-146'-52'2416,"145"52"-2390,0 0 0,1 0 0,-1-1-1,0 1 1,1 0 0,-1 0-1,0 0 1,1-1 0,-1 1 0,0 0-1,1-1 1,-1 1 0,1-1 0,-1 1-1,0-1 1,1 1 0,-1-1-1,1 1 1,0-1 0,-1 1 0,1-1-1,-1 1 1,1-1 0,0 0-1,-1-1 1,2 2-2,0-1-1,-1 1 1,1-1-1,0 1 1,0-1-1,0 1 1,0 0 0,0-1-1,0 1 1,0 0-1,0 0 1,0 0-1,0-1 1,2 2-1,47-2 120,-49 1-145,197 16-470,-6-1 2,373-9-280,2-21 621,33-1 177,402 6 93,734-11 431,743-55 2098,-2312 63-4302,-162 12 1503,10-1-175,-15 1 293,0 1 0,0 0 0,-1-1 0,1 1 0,0 0 0,0-1 0,0 1 0,0 0 0,0 0 1,-1-1-1,1 1 0,0 0 0,0-1 0,0 1 0,-1 0 0,1 0 0,0 0 0,0-1 0,-1 1 0,1 0 1,0 0-1,0 0 0,-1 0 0,1-1 0,0 1 0,-1 0 0,1 0 0,0 0 0,-1 0 0,1 0 0,0 0 1,-1 0-1,1 0 0,-1 0 0,-33-13-499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20.259"/>
    </inkml:context>
    <inkml:brush xml:id="br0">
      <inkml:brushProperty name="width" value="0.05" units="cm"/>
      <inkml:brushProperty name="height" value="0.05" units="cm"/>
    </inkml:brush>
  </inkml:definitions>
  <inkml:trace contextRef="#ctx0" brushRef="#br0">1 323 11586,'13'4'320,"0"-2"0,0 0 0,0 0-1,0-1 1,18-1 0,67-9 757,-62 4-961,2529-160-619,-1525 123 517,-6-33 5,-821 62 474,69-6 811,-251 13-990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8:45.370"/>
    </inkml:context>
    <inkml:brush xml:id="br0">
      <inkml:brushProperty name="width" value="0.05" units="cm"/>
      <inkml:brushProperty name="height" value="0.05" units="cm"/>
    </inkml:brush>
  </inkml:definitions>
  <inkml:trace contextRef="#ctx0" brushRef="#br0">12 210 13995,'-11'2'2676,"31"-4"-1593,149-52 977,-78 22-1424,-45 18-364,176-54 862,-167 54-1120,-1 3 0,66-5 0,-118 16-34,-1 0-1,0-1 1,1 1-1,-1 0 1,1 0-1,-1 0 1,0 0-1,1 0 1,-1 1-1,1-1 1,-1 0-1,3 2 1,-14 5-104,-36 10 80,44-17 42,-62 21 47,-255 71 165,100-57 12,214-34-247,13 0 1,19-2-28,92-21-646,192-60 0,-256 61 79,-120 32 51,-8 2 792,0-3 1,-1-4-1,-131-5 0,177-5-459,15-1 110,13 5 119,0 0-1,0-1 1,-1 1 0,1 0-1,0 0 1,0 0 0,0 0 0,0-1-1,0 1 1,0 0 0,-1 0-1,1-1 1,0 1 0,0 0 0,0 0-1,0-1 1,0 1 0,0 0-1,0 0 1,0-1 0,0 1-1,0 0 1,0 0 0,0-1 0,0 1-1,0 0 1,0 0 0,0-1-1,0 1 1,0 0 0,1 0 0,-1-1-1,0 1 1,0 0 0,0 0-1,0 0 1,0-1 0,1 1-1,-1 0 1,11-9-282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8:45.941"/>
    </inkml:context>
    <inkml:brush xml:id="br0">
      <inkml:brushProperty name="width" value="0.05" units="cm"/>
      <inkml:brushProperty name="height" value="0.05" units="cm"/>
    </inkml:brush>
  </inkml:definitions>
  <inkml:trace contextRef="#ctx0" brushRef="#br0">29 175 14363,'-3'-1'336,"0"0"-1,-1 0 1,1 0 0,0 1 0,0-1-1,-7 0 1,61 0 2451,-19-2-2409,60-12 0,109-37 549,202-39 144,-402 91-1071,66-6-35,-61 6 13,0 0 0,-1 1-1,1 0 1,0 0 0,-1 0 0,1 0-1,-1 1 1,1 0 0,5 3 0,-10-4 15,0-1 1,0 0-1,0 1 1,0-1-1,-1 1 1,1-1-1,0 1 1,0 0 0,0-1-1,-1 1 1,1 0-1,0-1 1,0 1-1,-1 0 1,1 0-1,-1 0 1,1 0-1,-1 0 1,1-1-1,-1 1 1,0 0-1,1 0 1,-1 0 0,0 0-1,0 0 1,0 0-1,1 0 1,-1 0-1,0 0 1,0 0-1,-1 0 1,1 1-1,0-1 1,0 0-1,0 0 1,-1-1 0,1 1-1,0 0 1,-1 0-1,1 0 1,-1 0-1,1 0 1,-1 0-1,-1 1 1,-2 3-15,0 0 0,-1-1 0,0 1-1,0-1 1,-11 7 0,-1 0-200,-2 0-1,-32 13 0,43-20 161,1-2 0,-1 1 0,1-1 0,-1 0 0,0-1-1,0 0 1,0 0 0,0-1 0,0 0 0,-11-1 0,-18-12-161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22.665"/>
    </inkml:context>
    <inkml:brush xml:id="br0">
      <inkml:brushProperty name="width" value="0.05" units="cm"/>
      <inkml:brushProperty name="height" value="0.05" units="cm"/>
    </inkml:brush>
  </inkml:definitions>
  <inkml:trace contextRef="#ctx0" brushRef="#br0">1 209 13467,'71'-24'264,"0"4"0,2 3 0,1 4 0,0 2 1,115-1-1,377 38-222,-235-3-29,424-18-101,0-32 241,-354 11 52,-100 6-40,497-28-180,-492-5-79,-190 11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23.455"/>
    </inkml:context>
    <inkml:brush xml:id="br0">
      <inkml:brushProperty name="width" value="0.05" units="cm"/>
      <inkml:brushProperty name="height" value="0.05" units="cm"/>
    </inkml:brush>
  </inkml:definitions>
  <inkml:trace contextRef="#ctx0" brushRef="#br0">1 426 11242,'612'-96'912,"773"-100"-179,772 74 4085,-1952 117-4428,-12-2 103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24.355"/>
    </inkml:context>
    <inkml:brush xml:id="br0">
      <inkml:brushProperty name="width" value="0.05" units="cm"/>
      <inkml:brushProperty name="height" value="0.05" units="cm"/>
    </inkml:brush>
  </inkml:definitions>
  <inkml:trace contextRef="#ctx0" brushRef="#br0">0 168 14107,'210'-24'1395,"1047"-55"-1753,-1061 70 203,2253-46-929,0 76 1667,-1148-1-631,-1128-18 27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1:18.051"/>
    </inkml:context>
    <inkml:brush xml:id="br0">
      <inkml:brushProperty name="width" value="0.05" units="cm"/>
      <inkml:brushProperty name="height" value="0.05" units="cm"/>
    </inkml:brush>
  </inkml:definitions>
  <inkml:trace contextRef="#ctx0" brushRef="#br0">0 134 12587,'0'-9'768,"5"-8"-832,5-4-224,15-5 384,6-4-96,13 0-104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1:18.468"/>
    </inkml:context>
    <inkml:brush xml:id="br0">
      <inkml:brushProperty name="width" value="0.05" units="cm"/>
      <inkml:brushProperty name="height" value="0.05" units="cm"/>
    </inkml:brush>
  </inkml:definitions>
  <inkml:trace contextRef="#ctx0" brushRef="#br0">0 125 8986,'97'10'1121,"445"35"1992,114-39-2714,0-23-492,-303 6 26,1758-83 984,-1774 72-758,335-18-182,-671 40 23,145-2-198,-105 8 127,-15 7-9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3:49.458"/>
    </inkml:context>
    <inkml:brush xml:id="br0">
      <inkml:brushProperty name="width" value="0.05" units="cm"/>
      <inkml:brushProperty name="height" value="0.05" units="cm"/>
    </inkml:brush>
  </inkml:definitions>
  <inkml:trace contextRef="#ctx0" brushRef="#br0">0 441 12051,'223'8'702,"299"-28"0,539-110-384,-734 83-116,1285-145 2588,-1509 177-2842,-98 14 45,7-4 15,-11 5-9,-1 0 1,0 0 0,1-1-1,-1 1 1,0 0 0,0-1-1,1 1 1,-1-1-1,0 1 1,0 0 0,0-1-1,0 1 1,0-1 0,0 1-1,1 0 1,-1-1-1,0 1 1,0-1 0,0 1-1,0-1 1,0 1 0,-1 0-1,1-1 1,0 1-1,0-1 1,0 1 0,0 0-1,0-1 1,0 1 0,-1-1-1,-13-26-73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5.862"/>
    </inkml:context>
    <inkml:brush xml:id="br0">
      <inkml:brushProperty name="width" value="0.05" units="cm"/>
      <inkml:brushProperty name="height" value="0.05" units="cm"/>
    </inkml:brush>
  </inkml:definitions>
  <inkml:trace contextRef="#ctx0" brushRef="#br0">363 64 19068,'1'-2'130,"0"1"1,0-1-1,0 1 0,0-1 0,-1 0 1,1 1-1,0-1 0,-1 0 0,1 0 1,-1 1-1,1-1 0,-1 0 0,0 0 1,0 0-1,0 0 0,0 0 0,0 1 1,0-1-1,-1 0 0,1 0 0,-1 0 1,1 1-1,-1-1 0,0 0 0,0-2 1,-1 3-28,0-1 0,1 1 0,-1-1 0,0 1 0,0 0 0,0 0 0,0 0 0,0 0 0,0 0 0,0 0 0,0 0 0,0 1 0,0-1 0,-1 1 0,1-1 0,0 1 0,0 0 0,-1 0 0,1 0 0,0 0 0,-4 1 0,-9 2 86,0 0-1,0 0 1,0 2-1,0 0 0,1 0 1,0 2-1,0 0 1,-16 11-1,8-4-152,1 1 1,1 1-1,0 1 1,-19 23-1,30-31-31,1 0 0,-11 17 0,18-23-6,-1 0 1,0 0 0,1 1-1,0-1 1,-1 0 0,1 0 0,0 1-1,1-1 1,-1 1 0,1-1 0,-1 1-1,1-1 1,1 7 0,-1-8-2,1 0 1,-1-1-1,1 1 1,-1-1-1,1 1 1,0-1-1,0 1 1,-1-1-1,1 1 1,0-1-1,0 0 1,0 0-1,1 1 1,-1-1-1,0 0 1,0 0-1,1 0 1,-1 0-1,1 0 1,-1-1-1,0 1 1,1 0 0,0-1-1,1 2 1,5 0-6,1 0 0,-1-1 1,14 2-1,-14-2 3,167 2-84,-129-4 54,1 1 0,-1 2 0,61 12 0,-104-14 30,0 1 0,0-1 0,-1 1-1,1 0 1,0 0 0,0 0 0,-1 1 0,1-1 0,-1 1 0,1-1 0,-1 1 0,1 0 0,-1 0 0,0 0 0,2 3 0,-3-4 2,0 1 1,-1-1-1,1 1 1,-1-1-1,1 1 0,-1 0 1,0-1-1,1 1 1,-1 0-1,0-1 0,0 1 1,0 0-1,-1-1 1,1 1-1,0 0 0,-1-1 1,1 1-1,-1-1 1,1 1-1,-1-1 0,1 1 1,-1-1-1,0 1 1,0-1-1,0 1 0,0-1 1,-2 2-1,-6 7 12,1-1-1,-1 0 1,-1 0-1,0-1 1,0-1 0,-1 1-1,-22 10 1,14-9-42,-1 0 1,0-1-1,-41 9 1,56-16-67,-30 5-275,34-6 364,0 0-1,0 0 1,-1 0 0,1 0-1,0 0 1,0 0-1,0 0 1,0 0-1,0-1 1,-1 1-1,1 0 1,0-1 0,0 1-1,0 0 1,0-1-1,0 0 1,0 1-1,0-1 1,0 0 0,0 1-1,1-1 1,-1 0-1,0 0 1,0 0-1,1 0 1,-2-1-1,1-18-186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3:52.428"/>
    </inkml:context>
    <inkml:brush xml:id="br0">
      <inkml:brushProperty name="width" value="0.05" units="cm"/>
      <inkml:brushProperty name="height" value="0.05" units="cm"/>
    </inkml:brush>
  </inkml:definitions>
  <inkml:trace contextRef="#ctx0" brushRef="#br0">13618 689 11218,'-50'-36'932,"-56"-52"0,61 48-436,-67-45 0,66 57-279,0 2 1,-1 3 0,-67-24-1,40 23-10,-127-25-1,-370-10-183,557 58-29,-130-8-73,-2251-128-412,268 100 761,-1 102-203,386 61-83,19 138 8,1711-261 8,-598 132 23,14 38 96,286-48-10,266-103-81,0 2 0,2 2 0,1 2 0,-64 55-1,92-70-19,0-1-1,1 2 1,1 0-1,0 0 1,1 1-1,1 0 0,0 1 1,1 0-1,-7 17 1,11-20-8,0 1 0,1 0 0,0-1 0,1 1 0,1 0 1,0 0-1,1 0 0,1 1 0,0-1 0,0 0 0,8 27 0,-3-21-9,2 0-1,0 0 0,1 0 1,1-1-1,0 0 1,2-1-1,0-1 0,1 1 1,23 22-1,-1-6-40,3 0-1,81 55 0,-25-30-40,4-4 0,1-4 0,3-5 0,155 49 0,446 87-184,-595-157 248,2682 475 24,-183-262 30,-498-189-19,-13-230-7,-1205-6 2,-704 132 26,-3-9 1,284-139 0,-388 160 9,-3-3 0,105-81 0,-130 84 23,-1-2 0,-3-3 0,77-95 1,-108 118-32,0 0 0,-1 0 0,-1-2 0,-2 0 0,-1 0 0,-1-1 0,8-31 0,-14 37-13,0-1 0,-2 1 0,0-1 0,-2 0 0,-1 0 0,0 0 0,-2 0 0,0 1 0,-11-40 0,6 38-22,-1 1 0,-1 0 1,-1 0-1,-2 1 0,0 1 1,-1 0-1,-1 1 0,-1 0 0,0 1 1,-2 1-1,0 0 0,-21-15 1,-15-8-16,-1 2 0,-2 3 0,-87-42 0,-114-44-41,-27-2-18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25.020"/>
    </inkml:context>
    <inkml:brush xml:id="br0">
      <inkml:brushProperty name="width" value="0.05" units="cm"/>
      <inkml:brushProperty name="height" value="0.05" units="cm"/>
    </inkml:brush>
  </inkml:definitions>
  <inkml:trace contextRef="#ctx0" brushRef="#br0">11870 546 13051,'-15'-19'21,"2"-1"0,-19-34 0,20 32-509,-1 0-1,-21-26 1,19 31 395,-2 1 1,0 0-1,0 1 0,-2 1 1,1 1-1,-2 0 0,0 2 1,0 0-1,-1 1 0,-26-8 1,-19-3 295,-1 4 0,-76-12 1,-318-25 1669,-5 29-1406,257 16-364,-1020-27-162,703 25-49,-2028 6-144,2342 9 191,-1323 51-87,1059-17 315,-569 121-1,685-79 76,-379 137 0,568-153-254,-227 119-1,304-131-40,3 4 0,2 3 0,-143 127 0,188-145 17,1 1 0,2 3 0,2 2 0,-56 87 0,81-111 21,1 1 0,1 1-1,1 0 1,2 0-1,0 1 1,2 1-1,1-1 1,1 1 0,1 0-1,1 0 1,1 0-1,5 52 1,1-49 11,2-1 0,1 1 1,1-1-1,2 0 0,1-1 1,1 0-1,1 0 0,2-2 0,1 0 1,20 27-1,10 5 20,2-3-1,3-2 1,64 53-1,-26-33 19,4-3-1,113 65 1,224 81 18,24-44-49,8-29-45,856 160-58,19-112 225,122-66-1181,5-77-658,-958-44 1135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25.482"/>
    </inkml:context>
    <inkml:brush xml:id="br0">
      <inkml:brushProperty name="width" value="0.05" units="cm"/>
      <inkml:brushProperty name="height" value="0.05" units="cm"/>
    </inkml:brush>
  </inkml:definitions>
  <inkml:trace contextRef="#ctx0" brushRef="#br0">0 2637 6825,'1149'-227'3455,"-589"59"-1329,-378 99-805,174-94 1,-292 130-992,-1-2 1,-2-4-1,57-47 1,-93 65-206,-1-1 0,-1-1 0,-1-1 0,-1-1 0,-1-1 0,-1-1 0,-1 0 0,-2-1 0,13-31 0,-18 34-56,-2-1-1,-2 1 1,0-1 0,-1-1 0,-2 1-1,0-1 1,-2 0 0,-1 1-1,-1-1 1,-2 0 0,0 0-1,-2 0 1,-10-39 0,2 25-78,-2 1 1,-2 0 0,-1 1 0,-2 1-1,-2 0 1,-43-58 0,29 52-109,-2 0 1,-2 3-1,-1 1 1,-79-59 0,37 43-111,-2 3 1,-2 3-1,-2 5 1,-97-35-1,35 25-64,-285-62-1,43 48-84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7.348"/>
    </inkml:context>
    <inkml:brush xml:id="br0">
      <inkml:brushProperty name="width" value="0.05" units="cm"/>
      <inkml:brushProperty name="height" value="0.05" units="cm"/>
    </inkml:brush>
  </inkml:definitions>
  <inkml:trace contextRef="#ctx0" brushRef="#br0">451 9 15907,'11'-9'1945,"-11"9"-1919,0 0 0,0 0-1,0 1 1,0-1 0,0 0-1,0 0 1,0 0 0,0 0-1,0 0 1,0 0 0,0 0-1,0 0 1,0 0 0,0 0-1,0 0 1,0 0 0,0 0-1,0 0 1,0 0 0,0 0-1,0 0 1,0 0 0,0 0-1,0 0 1,0 0 0,0 0-1,1 1 1,-1-1 0,0 0-1,0 0 1,0 0-1,0 0 1,0 0 0,0 0-1,0 0 1,0 0 0,0 0-1,0 0 1,0 0 0,0 0-1,0 0 1,0 0 0,0 0-1,0 0 1,0 0 0,0 0-1,0 0 1,0 0 0,-14 18 1196,6-7-846,-297 457 1407,259-393-1609,-40 82-652,82-148 4,6-10-237,11-17-404,-11 15 1079,46-75-1019,-16 22 359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7.797"/>
    </inkml:context>
    <inkml:brush xml:id="br0">
      <inkml:brushProperty name="width" value="0.05" units="cm"/>
      <inkml:brushProperty name="height" value="0.05" units="cm"/>
    </inkml:brush>
  </inkml:definitions>
  <inkml:trace contextRef="#ctx0" brushRef="#br0">348 37 15627,'7'-10'448,"-6"8"-355,1 0 0,-1-1-1,1 1 1,-1 0 0,1 0 0,0 0 0,0 1-1,0-1 1,0 0 0,0 1 0,0-1 0,0 1 0,3-2-1,-5 3-84,0 0 0,0 0 0,1 0-1,-1 0 1,0 0 0,0 0 0,0 0 0,0 0-1,0 0 1,1 0 0,-1 0 0,0 0-1,0 0 1,0 0 0,0 1 0,0-1-1,0 0 1,1 0 0,-1 0 0,0 0-1,0 0 1,0 0 0,0 0 0,0 0 0,0 0-1,0 0 1,1 1 0,-1-1 0,0 0-1,0 0 1,0 0 0,0 0 0,0 0-1,0 0 1,0 1 0,0-1 0,0 0 0,0 0-1,0 0 1,0 0 0,0 0 0,0 1-1,0-1 1,0 0 0,0 0 0,0 0-1,0 0 1,0 0 0,0 0 0,0 1 0,0-1-1,0 0 1,0 0 0,0 0 0,0 0-1,-1 1 1,-1 17 539,-2 1 1,0 0-1,-14 34 0,2-3-137,-39 177 683,49-188-993,2 0-1,1 0 1,5 77-1,5-63-110,-6-49-72,0 1 0,0-1 0,1 1-1,0-1 1,-1 0 0,1 1 0,1-1-1,4 7 1,-6-12-1081,-2-6 715,-3-8 182,-10-5-177,-9-4-87</inkml:trace>
  <inkml:trace contextRef="#ctx0" brushRef="#br0" timeOffset="1">0 479 16692,'8'-4'1640,"7"-1"-944,8-1-216,9 0 808,5 0-231,6-2-313,3 2-104,0 3-288,-5-2-432,-7 5 176,-10 0-64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8.448"/>
    </inkml:context>
    <inkml:brush xml:id="br0">
      <inkml:brushProperty name="width" value="0.05" units="cm"/>
      <inkml:brushProperty name="height" value="0.05" units="cm"/>
    </inkml:brush>
  </inkml:definitions>
  <inkml:trace contextRef="#ctx0" brushRef="#br0">9 9 16996,'5'-8'2322,"-4"21"-1066,-4 26-129,3-37-1030,-1 3-21,-6 60 747,3 1 0,8 121 0,2-162-230,0-20-12,0-15-80,0-12-244,-1 0 1,-2 0 0,0 0 0,-1 0-1,-1-1 1,-4-37 0,1 46-207,0-11 13,2 25-63,0-1-1,0 0 0,0 1 0,0-1 0,0 0 1,1 1-1,-1-1 0,0 1 0,0-1 0,1 0 0,-1 1 1,0-1-1,1 1 0,-1-1 0,1 1 0,-1-1 1,1 1-1,-1-1 0,1 1 0,-1-1 0,1 1 1,-1 0-1,1-1 0,-1 1 0,1 0 0,0-1 1,-1 1-1,1 0 0,1 0 0,36-7 473,-21 5-1393,0-1 1,33-11 0,-45 12 709,0 0 1,-1 0 0,1 0-1,-1-1 1,1 0-1,-1 0 1,0 0 0,0 0-1,0-1 1,-1 0-1,1 0 1,-1 0 0,0 0-1,4-6 1,8-19-775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8.976"/>
    </inkml:context>
    <inkml:brush xml:id="br0">
      <inkml:brushProperty name="width" value="0.05" units="cm"/>
      <inkml:brushProperty name="height" value="0.05" units="cm"/>
    </inkml:brush>
  </inkml:definitions>
  <inkml:trace contextRef="#ctx0" brushRef="#br0">173 0 18300,'-21'117'2174,"8"-49"-1367,2 1 0,3 0-1,2 70 1,6-133-776,0-1 0,1 0-1,0 0 1,0 0 0,0 0 0,0 0-1,1 0 1,3 6 0,-4-10-27,-1 1 0,1-1 0,0 0 1,0 0-1,0 0 0,-1 0 0,1 0 0,0 0 1,0 0-1,1 0 0,-1 0 0,0-1 1,0 1-1,0 0 0,0-1 0,1 1 0,-1-1 1,0 1-1,1-1 0,-1 0 0,0 1 0,1-1 1,-1 0-1,1 0 0,-1 0 0,0 0 0,1 0 1,-1 0-1,0 0 0,1-1 0,-1 1 0,0 0 1,1-1-1,1-1 0,8-3 5,0-1-1,-1-1 1,0 0-1,0 0 1,0-1-1,-1 0 1,14-17-1,-9 10 15,24-19 0,-38 33-23,1 1 1,-1-1 0,1 1 0,-1-1 0,1 1 0,0-1 0,-1 1 0,1 0 0,0-1 0,-1 1 0,1 0 0,0 0 0,0-1 0,-1 1-1,1 0 1,0 0 0,0 0 0,-1 0 0,1 0 0,0 0 0,0 0 0,-1 0 0,1 0 0,0 0 0,1 1 0,-2-1 2,1 1 1,0-1-1,-1 1 0,1 0 1,-1 0-1,1-1 1,-1 1-1,0 0 1,1 0-1,-1 0 0,0-1 1,1 1-1,-1 0 1,0 0-1,0 0 1,0 0-1,0 1 0,1 5 46,-2-1-1,1 1 0,-1-1 0,-2 12 0,0-7 85,0-1 0,-1-1-1,0 1 1,-1 0 0,0-1 0,0 0-1,-1 0 1,0 0 0,-1-1 0,0 0-1,0 0 1,-1-1 0,0 0 0,-9 6-1,11-9-78,0 0-1,0-1 0,-1 1 0,1-1 0,-1-1 0,0 1 0,0-1 0,0-1 0,0 1 0,0-1 1,0 0-1,-1-1 0,1 0 0,0 0 0,0 0 0,0-1 0,-1 0 0,1-1 0,0 1 0,0-1 0,-9-4 1,-29-17-519,42 21 347,0 0 0,0 0 0,0 0-1,0 0 1,1 0 0,-1-1 0,1 1 0,0-1 0,0 1 0,0-1-1,0 0 1,-2-4 0,4 7 50,0-1 0,0 0 0,0 0 0,0 1 0,0-1-1,0 0 1,0 0 0,0 0 0,0 1 0,0-1 0,0 0 0,1 1 0,-1-1 0,0 0-1,1 0 1,-1 1 0,0-1 0,1 0 0,-1 1 0,1-1 0,-1 1 0,1-1 0,-1 1-1,1-1 1,-1 1 0,1-1 0,0 1 0,-1-1 0,1 1 0,0 0 0,-1-1 0,3 1 0,23-10-763,-24 10 813,32-6-643,13 2-53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9.410"/>
    </inkml:context>
    <inkml:brush xml:id="br0">
      <inkml:brushProperty name="width" value="0.05" units="cm"/>
      <inkml:brushProperty name="height" value="0.05" units="cm"/>
    </inkml:brush>
  </inkml:definitions>
  <inkml:trace contextRef="#ctx0" brushRef="#br0">28 1 20212,'7'4'2241,"-7"10"-1537,-8 3-288,2 4 1464,-2 4-975,2 2-321,1 1-512,4-1-160,2-7-464,2-1-281,5-9-559,3-5 64,0-10 792,1-5-352,5-18-73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9.842"/>
    </inkml:context>
    <inkml:brush xml:id="br0">
      <inkml:brushProperty name="width" value="0.05" units="cm"/>
      <inkml:brushProperty name="height" value="0.05" units="cm"/>
    </inkml:brush>
  </inkml:definitions>
  <inkml:trace contextRef="#ctx0" brushRef="#br0">79 1 16548,'-25'89'4962,"8"-20"-3896,4 0 0,-6 94 0,14 141-91,6-295-936,-1 0 30,0 0 1,1 0 0,2 12-1,-3-21-62,1 1 1,-1-1-1,0 0 0,0 1 0,0-1 0,0 0 0,1 1 0,-1-1 1,0 1-1,0-1 0,0 0 0,1 0 0,-1 1 0,0-1 1,1 0-1,-1 1 0,0-1 0,1 0 0,-1 0 0,0 0 1,1 1-1,-1-1 0,0 0 0,1 0 0,-1 0 0,1 0 0,-1 0 1,0 0-1,1 0 0,-1 0 0,0 0 0,1 0 0,-1 0 1,1 0-1,-1 0 0,0 0 0,1 0 0,-1 0 0,1 0 1,-1 0-1,0-1 0,1 1 0,-1 0 0,0 0 0,1 0 0,-1-1 1,0 1-1,1 0 0,-1-1 0,17-14 159,-16 14-154,17-21 105,21-32 0,-21 28-104,21-24-1,-33 43-25,1 0 0,0 1-1,0-1 1,0 1 0,1 1 0,0 0 0,15-8 0,-20 12 5,-1 0 0,1 0 1,0 0-1,0 0 0,0 0 1,0 1-1,0-1 0,0 1 1,0 0-1,0 0 0,0 0 1,0 0-1,0 1 0,0-1 1,0 1-1,0 0 0,0 0 1,0 0-1,0 0 0,0 0 1,-1 0-1,1 1 0,0 0 1,-1-1-1,0 1 0,1 0 1,-1 0-1,0 0 0,0 1 1,0-1-1,0 0 0,0 1 1,0-1-1,1 6 0,-1-5 40,0 1-1,0 0 0,0 0 0,-1 0 1,0 0-1,0 0 0,0 0 1,0 1-1,-1-1 0,0 0 0,1 0 1,-1 1-1,-1-1 0,1 0 0,-1 0 1,0 0-1,0 0 0,0 1 1,0-1-1,-1 0 0,1-1 0,-1 1 1,0 0-1,-4 4 0,-2-2 370,5-11-56,6-16 25,9-23-246,2 0-1,2 2 0,22-44 1,-37 84-125,1 0 1,-1 1-1,0-1 1,0 0-1,1 1 1,-1-1-1,1 1 1,0 0-1,-1-1 1,1 1-1,0 0 1,0 0-1,-1 0 1,1 0-1,0 1 1,0-1-1,0 0 1,0 1-1,0-1 1,0 1-1,1 0 0,2-1 1,4 2-4,1-1 0,-1 1 1,18 5-1,-7-2-4,5 0-65,-1 1-294,0-1 0,0 0 1,0-2-1,0-1 0,37-4 0,-60 3 314,0 0 0,0 0 0,0 0 0,0 0 0,-1 0 0,1 0 0,0-1 0,0 1 0,0 0 0,0 0 0,-1-1-1,1 1 1,0-1 0,0 1 0,0-1 0,-1 1 0,1-1 0,0 1 0,-1-1 0,1 0 0,-1 1 0,1-1 0,-1 0 0,1 0 0,-1 1-1,1-1 1,-1 0 0,0 0 0,1 0 0,-1 0 0,0 1 0,1-3 0,-2 1-9,1 0 1,-1 0-1,1 0 1,-1 0-1,0 0 0,0-1 1,0 1-1,0 1 0,0-1 1,0 0-1,-1 0 1,1 0-1,-4-2 0,-32-30-775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0.262"/>
    </inkml:context>
    <inkml:brush xml:id="br0">
      <inkml:brushProperty name="width" value="0.05" units="cm"/>
      <inkml:brushProperty name="height" value="0.05" units="cm"/>
    </inkml:brush>
  </inkml:definitions>
  <inkml:trace contextRef="#ctx0" brushRef="#br0">19 10 17932,'-12'-6'2016,"6"4"-1400,7 2-504,5-1 1297,14 4-937,2 5-48,10 2-432</inkml:trace>
  <inkml:trace contextRef="#ctx0" brushRef="#br0" timeOffset="1">1110 368 17396,'-1'7'400,"-1"0"1,0-1-1,0 1 0,0-1 1,-1 1-1,0-1 1,-5 7-1,-31 42 1845,2-4-1140,29-38-965,0 0 1,1 1-1,1-1 1,0 1-1,0 0 0,2 1 1,-5 23-1,8-37-130,1 0-1,0 0 1,0 1-1,0-1 1,0 0-1,0 0 1,0 0-1,0 0 1,0 0-1,0 0 1,1 0-1,-1 0 1,0 0-1,1 0 1,-1 0-1,1 0 1,-1 0-1,1 0 1,-1 0-1,1 0 1,0 0-1,-1 0 1,1 0-1,0-1 1,0 1-1,0 0 1,1 0 0,0 0-4,-1-1 1,1 1 0,-1-1-1,1 0 1,0 0 0,-1 0-1,1 0 1,-1 0 0,1-1-1,0 1 1,-1 0 0,1-1-1,-1 1 1,1-1 0,-1 1-1,1-1 1,-1 0 0,1 1-1,0-2 1,5-3 23,-1 0-1,1 0 1,-2-1-1,1 0 1,0 0-1,-1 0 1,0-1-1,-1 1 1,6-12 0,-4 7 67,-1 0 0,0 0 0,-1 0 0,0-1 0,4-20 0,-8 17 87,-4 11 82,3 5-250,0-1 1,0 1-1,0 0 0,0 0 0,1 0 0,-1 0 0,0 0 0,0 0 0,1 0 0,-1 0 0,0 0 0,1 0 0,-1 0 1,1 1-1,-1-1 0,1 1 0,-4 8 12,1 1 1,1-1 0,0 0-1,0 0 1,1 1-1,0-1 1,2 21-1,-1-27-93,0-1 0,1 1 0,-1-1-1,1 0 1,0 1 0,0-1-1,0 0 1,0 0 0,1 0-1,-1 0 1,1 0 0,0 0-1,0 0 1,0 0 0,0-1-1,1 1 1,-1-1 0,1 1-1,-1-1 1,1 0 0,0 0-1,0 0 1,0 0 0,0-1-1,0 1 1,0-1 0,0 0-1,4 1 1,-1-1-200,1 0-1,0 0 0,0-1 1,0 0-1,0 0 1,0 0-1,-1-1 1,1 0-1,0-1 1,10-2-1,-5-1-38,0 0 1,0 0-1,0-1 0,19-14 0,16-18-764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8.624"/>
    </inkml:context>
    <inkml:brush xml:id="br0">
      <inkml:brushProperty name="width" value="0.05" units="cm"/>
      <inkml:brushProperty name="height" value="0.05" units="cm"/>
    </inkml:brush>
  </inkml:definitions>
  <inkml:trace contextRef="#ctx0" brushRef="#br0">372 11 19508,'0'0'37,"0"0"1,0-1-1,1 1 0,-1 0 0,0 0 1,0 0-1,0 0 0,0-1 0,0 1 1,1 0-1,-1 0 0,0 0 1,0 0-1,0-1 0,0 1 0,0 0 1,0 0-1,0-1 0,0 1 0,0 0 1,0 0-1,0 0 0,0-1 0,0 1 1,0 0-1,0 0 0,0 0 0,0-1 1,0 1-1,0 0 0,0 0 0,0 0 1,0-1-1,0 1 0,0 0 0,-1 0 1,1 0-1,0-1 0,0 1 1,0 0-1,0 0 0,0 0 0,-1 0 1,1 0-1,0-1 0,0 1 0,0 0 1,0 0-1,-1 0 0,1 0 0,0 0 1,0 0-1,0 0 0,-1 0 0,1 0 1,0 0-1,0 0 0,-1 0 0,-17-1 403,9 3-176,-1 0 1,1 1-1,0 0 0,0 1 1,1 0-1,-14 8 0,-49 37 270,69-47-520,-29 21 198,-47 48-1,65-58-115,0 2-1,1-1 1,1 1-1,1 1 1,-15 28-1,23-41-71,1 0 0,0 1 1,0-1-1,0 0 0,0 0 0,0 1 0,1-1 0,0 1 1,-1-1-1,2 6 0,-1-8-13,0 1 0,1-1 0,-1 1 0,1-1 0,-1 1 0,1-1 1,0 1-1,-1-1 0,1 0 0,0 1 0,0-1 0,0 0 0,0 0 0,0 0 0,1 0 0,-1 0 1,0 0-1,0 0 0,1 0 0,-1 0 0,1 0 0,-1-1 0,0 1 0,1-1 0,-1 1 0,3 0 1,8 1 14,0 0 1,0-1-1,0 0 1,0 0 0,0-2-1,0 1 1,15-4-1,85-20-76,-110 24 46,112-32-597,-94 25 62,-1-1 0,0 0-1,29-19 1,-45 26 484,-1 0 0,0-1 0,0 1 0,0-1 0,0 1 0,0-1 0,0 0 0,-1 0 0,1 0 0,-1 0 0,1 0 0,-1 0 0,0-1 0,1 1 0,-1 0 0,0-1 0,-1 1 0,1-1 0,1-4 0,-7-16-674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0.726"/>
    </inkml:context>
    <inkml:brush xml:id="br0">
      <inkml:brushProperty name="width" value="0.05" units="cm"/>
      <inkml:brushProperty name="height" value="0.05" units="cm"/>
    </inkml:brush>
  </inkml:definitions>
  <inkml:trace contextRef="#ctx0" brushRef="#br0">183 0 17628,'-25'20'1582,"1"0"1,-41 48-1,57-59-1292,0 1 1,1 0-1,0 0 0,1 1 0,0 0 1,1 0-1,0 1 0,1-1 1,0 1-1,-3 17 0,6-26-284,1 1 1,0-1-1,0 0 0,0 0 1,0 1-1,1-1 0,-1 0 1,1 0-1,0 1 0,0-1 0,0 0 1,0 0-1,1 0 0,-1 0 1,1 0-1,0-1 0,-1 1 1,1 0-1,0-1 0,1 1 0,-1-1 1,0 0-1,1 0 0,0 0 1,4 3-1,7 3-379,0-1 0,0-1 0,0 0 1,21 5-1,-4-1-461,-24-7 637,0-1-1,-1 1 0,1 0 1,-1 0-1,0 1 1,0 0-1,0 0 0,0 1 1,-1-1-1,10 11 1,-12-10 181,0-1 0,-1 1 1,1 0-1,-1-1 1,0 1-1,0 0 0,-1 1 1,1-1-1,-1 0 1,0 0-1,-1 1 0,1-1 1,-1 0-1,0 1 1,-1 7-1,-1 8 263,-1-1-1,-1 0 1,-1 0-1,-10 28 1,10-36-93,0 0 0,0 0-1,-2-1 1,1 1 0,-1-2-1,-1 1 1,0-1 0,-11 11 0,16-18-119,1-1 1,-1 1 0,0-1 0,0 0 0,-1 0 0,1 0-1,0-1 1,-1 1 0,1-1 0,0 1 0,-1-1 0,0 0-1,-4 0 1,6-1-37,0 0 0,0 0 0,0 0 0,-1 0 0,1-1 0,0 1-1,0-1 1,0 1 0,0-1 0,0 0 0,0 0 0,0 0 0,0 0 0,1 0-1,-1 0 1,0-1 0,0 1 0,1 0 0,-1-1 0,1 0 0,-1 1 0,1-1 0,-2-3-1,-1-2-83,1 0 0,-1 0-1,2 0 1,-1 0-1,1 0 1,0-1 0,0 1-1,1-1 1,0 1-1,1-1 1,0 0-1,0 1 1,0-1 0,1 0-1,0 1 1,0-1-1,3-8 1,1 1-61,0 0 0,1 0 0,0 0 0,1 1 1,1 0-1,0 0 0,14-17 0,-6 13 75,1-1-1,1 2 1,25-20 0,65-40 453,14-12 528,-105 75-702,-2 0 0,0-1 1,0-1-1,23-34 0,-35 46-160,-1 1 0,0-1 0,0 0 0,-1 0 1,1 0-1,-1 0 0,0 0 0,0 0 0,0 0 0,0 0 0,0-9 0,-2 12-39,1-1 1,0 1-1,0 0 0,-1-1 1,1 1-1,-1 0 0,1-1 0,-1 1 1,1 0-1,-1 0 0,0 0 1,0-1-1,1 1 0,-1 0 1,0 0-1,0 0 0,0 0 1,0 0-1,0 1 0,0-1 1,-1 0-1,1 0 0,0 1 1,0-1-1,-1 1 0,1-1 1,0 1-1,0-1 0,-1 1 1,1 0-1,-1 0 0,1 0 1,0 0-1,-1 0 0,1 0 1,0 0-1,-1 0 0,1 0 1,-2 1-1,-5 0 14,0 1 0,0 0 0,0 0 0,0 1 0,1 0 0,-1 1 0,1-1 0,-1 1 0,1 1 0,1-1 0,-1 1 0,1 0 0,-9 10 0,10-10-26,0 0 0,0 0 0,0 1-1,1-1 1,0 1 0,0 0 0,1 1 0,0-1 0,0 1 0,0-1 0,1 1-1,0 0 1,0 0 0,0 0 0,0 14 0,3-17-35,-1 1 1,1-1 0,1 0-1,-1 1 1,0-1-1,1 0 1,0 1 0,0-1-1,1 0 1,-1-1-1,1 1 1,-1 0 0,1-1-1,0 1 1,1-1 0,-1 0-1,0 0 1,1 0-1,0-1 1,0 1 0,0-1-1,0 0 1,6 3-1,31 13-167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1.995"/>
    </inkml:context>
    <inkml:brush xml:id="br0">
      <inkml:brushProperty name="width" value="0.05" units="cm"/>
      <inkml:brushProperty name="height" value="0.05" units="cm"/>
    </inkml:brush>
  </inkml:definitions>
  <inkml:trace contextRef="#ctx0" brushRef="#br0">175 65 20156,'3'-5'390,"-1"0"0,0 0 0,0 0 0,-1 0 0,3-10-1,-4 14-343,0 0-1,1 1 1,-1-1-1,0 0 1,0 1-1,0-1 0,0 0 1,0 0-1,0 1 1,0-1-1,0 0 0,0 1 1,0-1-1,0 0 1,0 0-1,0 1 1,-1-1-1,1 0 0,0 1 1,0-1-1,-1 0 1,1 1-1,-1-1 0,1 0 1,0 1-1,-1-1 1,1 1-1,-1-1 1,0 1-1,1-1 0,-1 1 1,1 0-1,-1-1 1,0 1-1,1-1 0,-1 1 1,0 0-1,1 0 1,-1-1-1,0 1 1,1 0-1,-1 0 0,0 0 1,0 0-1,1 0 1,-1 0-1,0 0 1,0 0-1,1 0 0,-1 0 1,0 0-1,1 1 1,-2-1-1,-1 1 74,1 0 0,-1 0 0,1 1 0,-1-1 0,1 0 0,-1 1 0,1 0 1,0 0-1,0-1 0,0 1 0,0 1 0,0-1 0,0 0 0,-2 5 0,-21 40 404,22-41-421,-16 39 89,2 0 0,2 2 0,2-1 0,2 2 0,2 0 0,2 0 0,2 0 0,3 1 0,1 0 0,8 61 0,-5-91-143,2 0 1,0 0 0,1 0 0,15 35 0,-18-52 42,-1-6-63,-3-9-5,-2-1 5,-31-124 55,32 121-109,0 1 1,2-1 0,0 1-1,1-1 1,1 1 0,4-26 0,-5 37 12,1 0 1,1 1 0,-1-1-1,1 1 1,-1-1-1,1 1 1,1-1 0,-1 1-1,1 0 1,-1 0 0,1 0-1,0 0 1,0 1-1,1-1 1,-1 1 0,1 0-1,0 0 1,7-4 0,-4 3-4,1 1 1,0 0-1,0 1 1,0 0-1,0 0 1,0 1-1,0 0 1,0 0-1,0 1 1,10 0-1,3 1-4,-1 1-1,1 1 0,-1 1 0,0 0 1,0 2-1,-1 0 0,0 1 0,0 1 1,0 1-1,19 13 0,-34-20 31,-1 0-1,1 1 0,-1-1 1,0 1-1,0 0 1,0 0-1,0 0 0,0 1 1,-1-1-1,1 1 1,-1-1-1,0 1 0,0 0 1,0 0-1,-1-1 1,1 2-1,-1-1 0,0 0 1,0 0-1,-1 0 1,1 0-1,-1 1 1,0-1-1,0 0 0,0 0 1,0 1-1,-1-1 1,0 0-1,0 0 0,0 0 1,0 0-1,-1 0 1,0 0-1,1 0 0,-1 0 1,-1-1-1,1 1 1,-4 4-1,-5 4 270,11-12-276,0 0 1,0 0-1,0 1 0,0-1 0,0 0 0,0 0 1,-1 0-1,1 0 0,0 0 0,0 0 1,0 0-1,0 0 0,0 0 0,0 0 0,0 0 1,0 0-1,0 0 0,0 0 0,-1 0 1,1 0-1,0 0 0,0 0 0,0 0 0,0 0 1,0 0-1,0-1 0,0 1 0,0 0 1,0 0-1,0 0 0,0 0 0,0 0 0,-1 0 1,1 0-1,0 0 0,0 0 0,0 0 1,0 0-1,0 0 0,0 0 0,0 0 0,0-1 1,0 1-1,0 0 0,0 0 0,0 0 1,0 0-1,0 0 0,0 0 0,0 0 0,0 0 1,0 0-1,0 0 0,0-1 0,0 1 1,0 0-1,0 0 0,0 0 0,0 0 0,0 0 1,0 0-1,0 0 0,0 0 0,0 0 1,0 0-1,8-29 245,-4 12-199,22-131 109,-26 147-162,0 0 1,0 1 0,0-1-1,1 0 1,-1 0 0,0 1-1,0-1 1,0 0 0,1 0-1,-1 1 1,0-1-1,1 0 1,-1 1 0,1-1-1,-1 1 1,1-1 0,-1 0-1,1 1 1,-1-1-1,1 1 1,-1-1 0,1 1-1,0 0 1,-1-1 0,1 1-1,0 0 1,-1-1 0,1 1-1,0 0 1,0 0-1,-1-1 1,1 1 0,0 0-1,0 0 1,-1 0 0,1 0-1,1 0 1,3 1-11,-1 0 0,1 1 0,-1 0 0,1-1 0,5 5 0,13 4-20,8-3-5,0 0-1,0-2 1,1-2-1,52 0 1,-63-3 10,-1-2 1,1 0-1,0-1 1,-1-1 0,1-1-1,-1-1 1,0-1-1,19-9 1,-30 11 15,-1 0 0,0 0 0,0-1 0,0 0 0,-1-1 0,0 1 0,0-1 0,8-12 0,-13 16 11,0 1-1,0-1 0,0 1 0,0-1 0,-1 0 0,0 0 0,1 0 0,-1 0 0,0 0 0,0 0 0,-1 0 0,1 0 1,-1 0-1,1 0 0,-1 0 0,0 0 0,0-1 0,-1 1 0,1 0 0,-1 0 0,1 0 0,-1 0 0,0 0 0,0 0 1,0 0-1,0 0 0,-1 0 0,1 1 0,-3-4 0,2 4 0,1 1 0,0-1 0,-1 1 0,1-1 0,-1 1 0,0 0 0,1 0 0,-1 0 0,0-1 0,0 2 1,0-1-1,1 0 0,-1 0 0,0 1 0,0-1 0,0 1 0,-4-1 0,2 1-1,0 0-1,0 0 1,0 1 0,0 0 0,0-1 0,0 1-1,0 1 1,-6 2 0,0 0-3,0 2-1,1-1 1,0 1 0,0 1 0,-14 12-1,16-13 6,1 1 1,0 1-1,0-1 0,1 1 0,0 0 0,0 0 0,1 1 0,0-1 0,0 1 1,1 0-1,0 0 0,0 1 0,1-1 0,-1 16 0,3-19 4,-1 0-1,1 0 0,1 0 1,-1 0-1,1 0 1,0 0-1,1 0 1,-1 0-1,1 0 1,1-1-1,-1 1 1,1-1-1,-1 1 0,2-1 1,-1 0-1,0 0 1,1 0-1,0-1 1,0 1-1,1-1 1,-1 0-1,1 0 0,9 6 1,-2-4 4,1 0 1,-1-1-1,1 0 0,0-1 1,0-1-1,0 0 0,0-1 1,1 0-1,-1-1 1,0 0-1,1-1 0,-1 0 1,1-2-1,-1 1 0,1-2 1,-1 0-1,19-6 0,-8 0 25,0 0-1,-1-1 0,-1-1 0,0-2 0,-1 0 0,0-1 0,-1-1 0,30-28 0,-40 33 2,1-2 0,-1 1 0,16-26 0,-23 32-23,0-1 0,0 1 0,-1-1 0,1 0 0,-1 1 0,-1-1 0,1 0 0,-1 0 1,0 0-1,0-1 0,-1 1 0,0-10 0,0 14-8,-1-1 0,1 0 0,0 1 0,-1-1 0,0 1 0,0-1 0,0 1 1,0-1-1,0 1 0,0 0 0,-1-1 0,1 1 0,-1 0 0,1 0 0,-1 0 0,0 0 0,0 0 1,0 1-1,0-1 0,0 1 0,0-1 0,-1 1 0,1 0 0,0-1 0,-1 1 0,1 0 0,-1 1 0,1-1 1,-1 0-1,1 1 0,-1-1 0,0 1 0,-2 0 0,-1 0-4,-1 0 1,1 0-1,-1 1 1,1 0-1,0 0 1,0 1-1,0-1 1,0 1-1,0 1 0,0-1 1,0 1-1,-9 6 1,9-4-11,0 0-1,0 0 1,1 0 0,-1 1 0,1 0 0,1 0 0,-1 0 0,1 1-1,0 0 1,0 0 0,1 0 0,0 0 0,0 0 0,1 1 0,0-1-1,0 1 1,1-1 0,0 1 0,0 0 0,1 0 0,0 0 0,0-1-1,1 1 1,0 0 0,0 0 0,1-1 0,0 1 0,0-1 0,1 0-1,0 1 1,0-1 0,0 0 0,1-1 0,0 1 0,1-1-1,0 1 1,0-1 0,0-1 0,0 1 0,1-1 0,12 9 0,-9-8-52,0 0 1,1-1 0,0 0 0,-1 0 0,2-1-1,-1-1 1,0 1 0,1-2 0,-1 0-1,1 0 1,0-1 0,18 1 0,-16-4-10,0 0-1,23-8 1,-36 10 74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2.758"/>
    </inkml:context>
    <inkml:brush xml:id="br0">
      <inkml:brushProperty name="width" value="0.05" units="cm"/>
      <inkml:brushProperty name="height" value="0.05" units="cm"/>
    </inkml:brush>
  </inkml:definitions>
  <inkml:trace contextRef="#ctx0" brushRef="#br0">0 1 18740,'4'6'462,"0"0"-1,-1 0 1,0 0 0,0 0 0,-1 1-1,0-1 1,0 1 0,2 12 0,-1 5 650,-1 29 0,-1-9-281,0-24-557,0-3-93,0 1-1,1-1 0,0 0 1,7 19-1,-8-32-165,-1-1 1,2 0-1,-1 0 0,0 0 0,1 0 0,-1 0 0,1 0 0,0 0 0,0 0 1,0-1-1,0 1 0,0-1 0,1 1 0,-1-1 0,1 0 0,0 0 1,0 0-1,-1 0 0,1-1 0,0 1 0,0-1 0,1 0 0,-1 0 1,0 0-1,0 0 0,1 0 0,5 0 0,0-2-6,0 1 0,0-2 0,0 1-1,0-2 1,0 1 0,0-1 0,-1 0 0,1-1 0,-1 0-1,0 0 1,0-1 0,0 0 0,-1 0 0,9-8-1,13-12 31,49-57 0,-77 80-38,26-31 11,-20 23-10,0 0 0,1 1 0,15-13 0,-23 22-2,0 0 1,0-1-1,1 1 0,-1 0 1,0-1-1,0 1 1,1 0-1,-1-1 0,0 1 1,1 0-1,-1 0 0,0-1 1,1 1-1,-1 0 1,1 0-1,-1 0 0,0 0 1,1 0-1,-1-1 1,1 1-1,-1 0 0,1 0 1,-1 0-1,0 0 0,1 0 1,-1 0-1,1 0 1,-1 0-1,1 1 0,-1-1 1,0 0-1,1 0 0,-1 0 1,0 0-1,1 1 1,-1-1-1,1 0 0,-1 0 1,0 0-1,1 1 0,-1-1 1,0 0-1,0 1 1,1-1-1,-1 0 0,0 1 1,0-1-1,1 0 1,-1 1-1,0-1 0,0 1 1,0-1-1,0 0 0,1 1 1,-1-1-1,0 1 1,0-1-1,0 0 0,0 1 1,0-1-1,0 1 0,1 35 52,-2-30-36,0 20 44,-1-13-9,2-1 0,-1 1-1,2-1 1,-1 1-1,4 12 1,-4-23-37,1 1-1,-1-1 1,1 0 0,0 0 0,0 0 0,0 0-1,0 0 1,0 0 0,0 0 0,0 0 0,1 0-1,-1-1 1,1 1 0,-1 0 0,1-1 0,0 1-1,0-1 1,0 0 0,-1 1 0,1-1 0,0 0 0,0 0-1,1 0 1,-1-1 0,0 1 0,0 0 0,0-1-1,1 1 1,-1-1 0,0 0 0,0 0 0,1 0-1,3 0 1,2-1 13,0 0 0,0-1 0,-1 0 0,1 0 0,0 0-1,-1-1 1,13-7 0,4-3 24,20-17-1,-27 17-29,1 2 0,31-16 0,-47 26-21,-1 0 0,0 1-1,1-1 1,-1 1 0,1 0 0,-1-1 0,1 1-1,-1 0 1,1 0 0,-1 0 0,1 0 0,-1 0-1,1 0 1,1 0 0,-2 1 0,0-1-1,-1 1 1,1-1-1,0 0 1,0 1-1,-1-1 1,1 1 0,0-1-1,-1 1 1,1 0-1,-1-1 1,1 1-1,-1 0 1,1-1-1,-1 1 1,1 0 0,-1 0-1,1 1 1,0 3-3,0 1 1,0-1-1,0 0 1,0 1 0,-1-1-1,-1 8 1,1 1 1,0 1-61,0-2 54,0 0-1,1 0 1,1 0 0,0 0 0,4 14-1,-5-24-68,-1-1-1,1 0 0,0 0 1,0 0-1,0 1 0,0-1 1,1 0-1,-1 0 1,1 0-1,-1-1 0,1 1 1,0 0-1,-1-1 0,1 1 1,0-1-1,0 1 0,0-1 1,0 0-1,0 0 1,0 0-1,1 0 0,-1 0 1,0 0-1,1-1 0,-1 1 1,0-1-1,1 1 0,-1-1 1,0 0-1,1 0 1,-1 0-1,1 0 0,-1-1 1,4 0-1,2-1-45,-1 0 0,0 0 0,0-1 1,0 0-1,0-1 0,0 1 0,-1-1 0,8-6 0,27-22-609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3.595"/>
    </inkml:context>
    <inkml:brush xml:id="br0">
      <inkml:brushProperty name="width" value="0.05" units="cm"/>
      <inkml:brushProperty name="height" value="0.05" units="cm"/>
    </inkml:brush>
  </inkml:definitions>
  <inkml:trace contextRef="#ctx0" brushRef="#br0">217 354 17596,'-10'7'670,"-1"1"-1,0-2 1,0 1 0,0-2 0,-1 1 0,-20 5 0,19-7 38,1 1 0,0 0 0,0 1 0,0 0 1,-18 13-1,28-17-660,0-1 1,-1 1 0,1 0 0,0 0 0,1 0-1,-1 0 1,0 0 0,1 1 0,-1-1-1,1 1 1,0-1 0,-1 1 0,1-1-1,0 1 1,1-1 0,-1 1 0,0 0 0,1 0-1,0-1 1,-1 1 0,1 0 0,0 0-1,0 0 1,1-1 0,-1 1 0,1 0-1,0 3 1,1-2-42,0 1-1,0-1 1,1 0 0,-1 0-1,1 1 1,0-2-1,0 1 1,0 0 0,0-1-1,1 1 1,0-1-1,0 0 1,-1 0-1,2-1 1,4 4 0,9 2 1,0 0 1,1-1 0,0-1 0,0 0 0,40 5-1,102 1-28,-148-12 18,4 1 14,-13 0 10,1 0 0,-1-1 0,1 1 0,0-1 0,-1-1 0,1 1 0,-1 0 0,1-1 0,7-2 0,-12 2-9,1 1-1,-1 0 0,1-1 0,-1 1 1,1-1-1,-1 1 0,1-1 0,-1 1 0,0-1 1,1 0-1,-1 1 0,0-1 0,0 1 1,1-1-1,-1 0 0,0 1 0,0-1 1,0 1-1,0-1 0,0 0 0,0 1 0,0-1 1,0 0-1,0 1 0,0-1 0,0 0 1,0 1-1,0-1 0,-1 0 0,1 1 1,0-1-1,0 1 0,-1-1 0,1 1 0,0-1 1,-1 0-1,0 0 0,-21-32 275,10 16-145,-3-12-95,1 1 1,2-2-1,1 1 0,1-2 1,-9-47-1,18 75-68,1 1-1,0 0 1,-1-1 0,1 1-1,0-1 1,0 1 0,0-1-1,0 1 1,1-1 0,-1 1 0,1 0-1,-1-1 1,1 1 0,2-5-1,-2 6-19,0 0 0,0 0 1,0 0-1,1 0 0,-1 0 0,0 0 0,1 0 0,-1 0 0,1 0 0,-1 0 0,1 1 1,-1-1-1,1 1 0,-1-1 0,1 1 0,-1 0 0,1-1 0,0 1 0,-1 0 0,1 0 0,0 0 1,2 1-1,37 2-1107,-15-1-50,1 0-1,0-2 1,27-3 0,-47 2 888,0-1 1,0 1-1,0-1 1,0 0-1,0 0 1,0-1 0,-1 0-1,1 0 1,-1-1-1,0 0 1,0 0 0,0 0-1,0-1 1,-1 0-1,10-10 1,-8 5 160,-1 0 0,0 0 0,0-1 0,-1 0 1,0 0-1,-1 0 0,6-23 0,-4 4 2512,3-57-1,-8 87-2321,-1 0 0,0 0 0,0 0 0,0 0 0,0 0-1,0-1 1,0 1 0,0 0 0,0 0 0,0 0 0,0 0 0,0 0 0,1 0 0,-1 0-1,0 0 1,0-1 0,0 1 0,0 0 0,0 0 0,0 0 0,0 0 0,0 0-1,0 0 1,0-1 0,0 1 0,0 0 0,0 0 0,0 0 0,0 0 0,0 0 0,0 0-1,-1-1 1,1 1 0,0 0 0,0 0 0,0 0 0,0 0 0,0 0 0,0 0 0,0 0-1,0 0 1,0-1 0,0 1 0,0 0 0,-1 0 0,1 0 0,0 0 0,0 0 0,0 0-1,0 0 1,0 0 0,0 0 0,-1 0 0,1 0 0,0 0 0,0 0 0,0 0-1,0 0 1,0 0 0,0 0 0,-1 0 0,-5 9 928,-5 20-329,-3 26-195,3 0 1,3 1 0,-3 99 0,11-146-357,0 0 1,1 0-1,0-1 1,0 1-1,4 13 0,-5-21-62,1 0-1,-1 1 1,1-1-1,-1 1 0,1-1 1,0 0-1,0 1 0,-1-1 1,1 0-1,0 0 0,0 1 1,0-1-1,0 0 1,1 0-1,-1 0 0,0 0 1,0 0-1,1-1 0,-1 1 1,0 0-1,1-1 0,-1 1 1,1-1-1,-1 1 1,1-1-1,-1 0 0,1 1 1,-1-1-1,1 0 0,-1 0 1,1 0-1,-1 0 0,1 0 1,-1-1-1,1 1 1,-1 0-1,1-1 0,-1 1 1,1-1-1,1 0 0,3-2 70,1 0 0,0-1 0,-1 0 0,1 0 0,-1-1 0,9-8 0,35-39 299,-32 32-280,46-52 130,87-126 1,-144 183-276,-7 15 25,0 0-1,0 0 1,0-1-1,0 1 1,0 0-1,0-1 1,0 1-1,0 0 1,0 0-1,0-1 1,0 1-1,0 0 1,0-1-1,0 1 1,0 0-1,0 0 1,0-1-1,0 1 1,0 0-1,0-1 1,-1 1-1,1 0 1,0 0-1,0 0 1,0-1-1,-1 1 1,1 0-1,0 0 1,0 0-1,0-1 1,-1 1-1,1 0 1,0 0-1,0 0 1,-1 0-1,1 0 1,-1-1-1,-5 10-420,5-8 283,1 0-1,-1 0 1,0 1-1,1-1 1,-1 0-1,0 0 1,0 0-1,0 0 1,0 0-1,0 0 1,0-1 0,0 1-1,0 0 1,-2 1-1,-16-3-503,3 2 249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4.081"/>
    </inkml:context>
    <inkml:brush xml:id="br0">
      <inkml:brushProperty name="width" value="0.05" units="cm"/>
      <inkml:brushProperty name="height" value="0.05" units="cm"/>
    </inkml:brush>
  </inkml:definitions>
  <inkml:trace contextRef="#ctx0" brushRef="#br0">1 0 15683,'11'40'2649,"1"-5"-1377,5-4-520,1-2 2633,0-2-2041,-1-5-247,-1-4-585,-1 1-328,-6-6-896,0-2-577,-6-3 1041,-1-14-808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44.550"/>
    </inkml:context>
    <inkml:brush xml:id="br0">
      <inkml:brushProperty name="width" value="0.05" units="cm"/>
      <inkml:brushProperty name="height" value="0.05" units="cm"/>
    </inkml:brush>
  </inkml:definitions>
  <inkml:trace contextRef="#ctx0" brushRef="#br0">0 423 16436,'0'2'260,"1"0"1,-1 0 0,0 0 0,0 0-1,1 0 1,-1 0 0,1 0 0,0-1 0,-1 1-1,1 0 1,0 0 0,0-1 0,0 1 0,0 0-1,1-1 1,-1 1 0,0-1 0,2 2-1,0 0 96,1-1 0,-1 0 0,1 0 0,0 0 0,-1 0 0,1 0 0,0-1 0,5 2 0,4 0 65,0-1-1,0 0 1,1-1-1,18 0 0,-20-2-356,0 0 1,0-1-1,0 0 0,0-1 0,0 0 0,0-1 0,22-10 0,-29 12-59,-1-1 1,1 1-1,0-1 0,-1 0 0,1-1 0,-1 1 0,0-1 1,0 0-1,0 0 0,-1 0 0,1 0 0,-1-1 0,0 1 1,0-1-1,-1 0 0,1 0 0,-1 0 0,0 0 0,0-1 1,0-4-1,-1 7-4,-1 1-1,0-1 1,0 0 0,0 1-1,0-1 1,0 1 0,0-1 0,-1 1-1,1-1 1,-1 1 0,0-1 0,0 1-1,0-1 1,0 1 0,0 0-1,0 0 1,-1-1 0,1 1 0,-1 0-1,0 0 1,1 1 0,-1-1 0,0 0-1,0 0 1,0 1 0,0-1-1,0 1 1,-1 0 0,1 0 0,0-1-1,-1 1 1,1 1 0,-5-2 0,1 0-3,-1 1 0,0 0 0,1 0 0,-1 0 0,0 1 0,0 0 0,0 0 0,1 1 0,-1 0 0,0 0 0,-11 4 0,10-2 5,0 1 0,0 1-1,0-1 1,0 1 0,1 0-1,0 1 1,0 0 0,0 0 0,1 1-1,0-1 1,0 1 0,1 1-1,0-1 1,0 1 0,0 0-1,1 0 1,1 0 0,-5 14 0,6-16 3,0 0 0,0 0 0,1 1 0,0-1 0,0 1 0,1-1 0,0 1 0,0-1 0,0 1 0,1-1 0,0 1 0,0-1 0,1 0 0,-1 1 0,1-1 0,1 0 0,-1 0 0,1 0 0,0-1 0,1 1 0,-1 0 0,1-1 0,0 0 0,1 0 0,-1 0 0,8 5 0,-2-3 1,0 0 0,1-1 1,0 0-1,0-1 1,1 0-1,-1-1 1,1 0-1,0 0 1,0-2-1,1 1 0,-1-2 1,0 0-1,1 0 1,-1-1-1,17-2 1,-4-1 0,-1 0 1,0-2-1,0-1 1,0-1-1,0-1 1,39-20-1,-28 9 9,-1-1-1,-1-2 0,-1-2 0,-1 0 1,-1-2-1,-2-2 0,0 0 0,-2-2 1,-1-1-1,-2 0 0,0-2 0,-3-1 1,-1-1-1,20-50 0,-35 77-11,16-48 7,-19 53-11,-1 0-1,1 0 0,0 0 1,-1 0-1,0 0 1,1 0-1,-1 0 1,-1 0-1,1 0 1,0 0-1,-1-1 1,1 1-1,-1 0 0,0 1 1,-2-6-1,3 8 0,-1-1 0,1 1 0,-1-1 0,1 1 0,0 0-1,-1-1 1,1 1 0,-1-1 0,1 1 0,-1 0 0,1 0 0,-1-1-1,0 1 1,1 0 0,-1 0 0,1 0 0,-1 0 0,1-1 0,-1 1-1,0 0 1,1 0 0,-1 0 0,1 0 0,-1 0 0,0 1 0,1-1-1,-1 0 1,1 0 0,-2 0 0,-16 11-1,10-3-2,0 0 1,1 0-1,1 1 1,-1 0-1,1 0 1,1 1-1,-9 18 0,4-2 2,-15 55 0,16-42 3,3-1 0,1 1-1,1 0 1,3 1 0,2 38 0,1-51-2,2 0 1,0-1-1,1 0 1,2 0-1,0 0 1,2-1-1,1 0 1,17 30-1,-21-44 3,1 0-1,14 16 1,-18-23-2,0-1-1,0 0 1,1 0 0,-1 0 0,1 0-1,-1-1 1,1 1 0,0-1 0,0 0-1,7 3 1,-10-5-2,0 0 0,0 1 0,0-1 0,-1 0 0,1 0 0,0 0 0,0 1 0,0-1 0,-1 0 0,1 0 0,0 0 0,0 0 0,0-1 0,-1 1 0,1 0 1,0 0-1,0 0 0,-1-1 0,1 1 0,0 0 0,0-1 0,-1 1 0,1 0 0,0-1 0,-1 1 0,1-1 0,0 0 0,0 0 0,0 0-9,-1-1 1,1 1-1,0-1 0,-1 0 1,0 1-1,1-1 0,-1 1 1,0-1-1,1 0 0,-1 1 1,0-1-1,-1-3 0,0-3-65,0-1-1,-1 1 1,0 0 0,-5-13-1,-7-8-275,-2 0 0,-36-53-1,-51-48-468,91 114 730,-139-161 99,149 176 16,1-1 0,0 1 0,0-1-1,-1 1 1,1-1 0,0 0 0,1 0 0,-1 0-1,0 1 1,0-5 0,1 6-17,0-1 0,0 1-1,0 0 1,0 0 0,0-1 0,0 1 0,0 0-1,0 0 1,0-1 0,0 1 0,0 0-1,1 0 1,-1-1 0,0 1 0,0 0 0,0 0-1,1-1 1,-1 1 0,0 0 0,0 0 0,0 0-1,1 0 1,-1-1 0,0 1 0,0 0-1,1 0 1,-1 0 0,0 0 0,1 0 0,16 0 205,100 26 217,-7 0-341,-38-15 104,109 5 1,-96-16-118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0.440"/>
    </inkml:context>
    <inkml:brush xml:id="br0">
      <inkml:brushProperty name="width" value="0.05" units="cm"/>
      <inkml:brushProperty name="height" value="0.05" units="cm"/>
    </inkml:brush>
  </inkml:definitions>
  <inkml:trace contextRef="#ctx0" brushRef="#br0">12862 723 13643,'-323'-233'1557,"259"195"-1649,-1 3-1,-2 2 1,-98-32 0,28 24-604,-1 7-1,-165-19 1,-296-4-741,-728-8 1910,-5 37 688,569 14-1225,677 12 68,-1883-22 416,2 108 297,1535-39-618,2 19-1,3 19 0,-421 141 1,311-18-140,404-143-41,-234 153-1,209-93-48,130-97 75,2 1-1,0 1 1,-27 39 0,40-48 5,2 0 0,0 0 0,1 1 0,1 0 0,0 1 0,-8 35 0,13-38-8,1 0 0,1 1 1,0-1-1,2 1 0,0-1 1,1 1-1,1-1 0,7 35 1,-1-27-36,0 0 1,2 0-1,1-1 0,25 42 1,-7-20-107,50 59 0,-31-51 2,1-1 0,110 88 0,-80-82 36,142 81-1,-51-54 51,325 119 0,494 77 217,30-94 98,800-9 21,12-177 56,-815-68 253,1293-251 1,-1401 118-251,-25-72 71,-554 138-187,-261 98-104,-1-2 0,96-68 0,-129 79-34,45-45 0,-64 55-16,-1 0 1,-1-1-1,-1 0 0,0-1 0,9-19 1,-17 28 25,0 0 1,0 0-1,-1 0 0,0 0 1,-1-1-1,1 1 1,-2-1-1,1 1 1,0-14-1,-3 15-26,0 0 0,0 0 0,0 0 0,-1 0 0,0 0 0,0 0 0,-1 1 0,0-1 0,0 1 0,0 0 0,-1 0-1,-5-6 1,2 2-2,-1 0 0,0 0 0,-1 1 0,0 1 0,0-1 0,-1 2 0,-15-10 0,-15-5 40,-60-24 0,97 45-50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9.202"/>
    </inkml:context>
    <inkml:brush xml:id="br0">
      <inkml:brushProperty name="width" value="0.05" units="cm"/>
      <inkml:brushProperty name="height" value="0.05" units="cm"/>
    </inkml:brush>
  </inkml:definitions>
  <inkml:trace contextRef="#ctx0" brushRef="#br0">0 1210 17836,'11'-11'1608,"36"-27"-1000,5-11-200,19-25 625,22-13-81,33-14-232,7-6-72,12-12-224,-1 1-80,-8 7-280,-4 9-232,-14 21-672,-8 7-248,-53 15 848,-16 10-216,-26 20-152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5.843"/>
    </inkml:context>
    <inkml:brush xml:id="br0">
      <inkml:brushProperty name="width" value="0.05" units="cm"/>
      <inkml:brushProperty name="height" value="0.05" units="cm"/>
    </inkml:brush>
  </inkml:definitions>
  <inkml:trace contextRef="#ctx0" brushRef="#br0">4 794 16203,'-3'-6'1537,"7"-5"-977,12-4-184,20-11 632,18-11-104,24-20-263,14-13-97,30-16-544,10-9 1504,18-20-1304,-2-21 80,-5-3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11.728"/>
    </inkml:context>
    <inkml:brush xml:id="br0">
      <inkml:brushProperty name="width" value="0.05" units="cm"/>
      <inkml:brushProperty name="height" value="0.05" units="cm"/>
    </inkml:brush>
  </inkml:definitions>
  <inkml:trace contextRef="#ctx0" brushRef="#br0">0 6 14771,'5'-3'2370,"15"2"-1397,28 0-220,462 2 1291,-3-1-4200,-504 0 1805,-4 0-121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9.051"/>
    </inkml:context>
    <inkml:brush xml:id="br0">
      <inkml:brushProperty name="width" value="0.05" units="cm"/>
      <inkml:brushProperty name="height" value="0.05" units="cm"/>
    </inkml:brush>
  </inkml:definitions>
  <inkml:trace contextRef="#ctx0" brushRef="#br0">9 70 14011,'-7'16'1984,"6"-6"-1055,18-7-265,10-3 1456,22-3-840,7-4-111,13-1-353,4 4-176,0-4-168,-3-1-120,-9 1-576,-7-1-496,-18-1 648,-9-5-120,-17-2-96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12.161"/>
    </inkml:context>
    <inkml:brush xml:id="br0">
      <inkml:brushProperty name="width" value="0.05" units="cm"/>
      <inkml:brushProperty name="height" value="0.05" units="cm"/>
    </inkml:brush>
  </inkml:definitions>
  <inkml:trace contextRef="#ctx0" brushRef="#br0">36 1 13179,'-4'2'219,"0"1"-20,0 0-1,0 0 0,0 0 1,0 0-1,-4 5 0,8-8-168,-1 1-1,1-1 1,0 1-1,-1-1 1,1 1 0,0-1-1,-1 1 1,1-1-1,0 1 1,0 0-1,0-1 1,0 1-1,-1-1 1,1 1 0,0 0-1,0-1 1,0 1-1,0 0 1,0-1-1,1 1 1,-1-1-1,0 1 1,0 0 0,0-1-1,0 1 1,1-1-1,-1 1 1,0 0-1,0-1 1,1 1 0,-1-1-1,1 1 1,-1-1-1,0 1 1,1-1-1,-1 0 1,1 1-1,-1-1 1,1 1 0,-1-1-1,1 0 1,0 0-1,-1 1 1,1-1-1,-1 0 1,1 0-1,0 1 1,-1-1 0,1 0-1,9 3 190,0 0-1,0 0 1,0-1-1,0 0 0,0-1 1,1 0-1,-1 0 1,12-2-1,10 1 121,557 3 1527,-318-4-1917,-262 1 46,76-4-469,-84 4 531,0 0-1,1 0 1,-1 0 0,1 0 0,-1 0 0,0-1-1,1 1 1,-1-1 0,1 1 0,-1-1 0,0 1-1,0-1 1,1 0 0,-1 0 0,0 0 0,0 1-1,2-3 1,-3 2-45,0 0-1,0 0 0,0 0 1,0 0-1,0 0 1,0 0-1,0 0 0,0-1 1,0 1-1,-1 0 1,1 0-1,0 0 0,-1 0 1,1 0-1,-1 0 1,1 0-1,-1 0 1,1 1-1,-1-1 0,0 0 1,1 0-1,-1 0 1,0 1-1,0-1 0,-1-1 1,-20-20 103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3.464"/>
    </inkml:context>
    <inkml:brush xml:id="br0">
      <inkml:brushProperty name="width" value="0.05" units="cm"/>
      <inkml:brushProperty name="height" value="0.05" units="cm"/>
    </inkml:brush>
  </inkml:definitions>
  <inkml:trace contextRef="#ctx0" brushRef="#br0">4 3253 14187,'0'0'18,"0"0"1,-1 0-1,1 0 0,0 0 1,0 0-1,0 0 0,0 0 0,0 0 1,0 0-1,0 0 0,-1 0 1,1 0-1,0 0 0,0 0 1,0 0-1,0 0 0,0 0 1,0-1-1,0 1 0,0 0 0,0 0 1,-1 0-1,1 0 0,0 0 1,0 0-1,0 0 0,0 0 1,0 0-1,0 0 0,0-1 1,0 1-1,0 0 0,0 0 1,0 0-1,0 0 0,0 0 0,0 0 1,0 0-1,0-1 0,0 1 1,0 0-1,0 0 0,0 0 1,0 0-1,0 0 0,0 0 1,0 0-1,0 0 0,0-1 0,0 1 1,2-11 176,7-13-174,0 5 85,1 0 1,1 1-1,1 0 0,26-31 1,68-60 130,-63 68-149,327-303 309,-30 32-280,-50 29-79,264-260 30,61-47 56,35 41-34,-238 265-436,-383 265 19,-21 9 212,-8 9 112,0 1 0,0 0 0,0 0 0,0-1 0,0 1 0,0 0-1,0 0 1,0 0 0,0-1 0,0 1 0,0 0 0,0 0 0,-1 0 0,1-1 0,0 1-1,0 0 1,0 0 0,0 0 0,0 0 0,0-1 0,-1 1 0,1 0 0,0 0 0,0 0-1,0 0 1,-1 0 0,1-1 0,0 1 0,0 0 0,0 0 0,-1 0 0,1 0 0,0 0-1,0 0 1,0 0 0,-1 0 0,1 0 0,0 0 0,0 0 0,0 0 0,-1 0 0,1 0 0,0 0-1,0 0 1,-1 0 0,1 0 0,0 0 0,0 0 0,0 1 0,-1-1 0,1 0 0,0 0-1,-24 6-180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33.987"/>
    </inkml:context>
    <inkml:brush xml:id="br0">
      <inkml:brushProperty name="width" value="0.05" units="cm"/>
      <inkml:brushProperty name="height" value="0.05" units="cm"/>
    </inkml:brush>
  </inkml:definitions>
  <inkml:trace contextRef="#ctx0" brushRef="#br0">295 10 12643,'19'-10'789,"-19"10"-782,0 0 0,0 0 0,1 0 0,-1 0 0,0 0 0,0 0 0,0 0 0,1 0 0,-1 0 0,0 1 0,0-1-1,0 0 1,0 0 0,1 0 0,-1 0 0,0 0 0,0 0 0,0 0 0,1 0 0,-1 1 0,0-1 0,0 0 0,0 0-1,0 0 1,0 0 0,0 0 0,1 1 0,-1-1 0,0 0 0,0 0 0,0 0 0,0 1 0,0-1 0,0 0 0,0 0 0,0 0-1,0 0 1,0 1 0,0-1 0,0 0 0,0 0 0,0 0 0,0 1 0,0-1 0,-1 6 38,0 0 1,-1-1 0,0 1-1,0-1 1,-3 6 0,-126 247 1483,-6 15 129,128-251-1463,0-1 0,-9 40 0,18-59-181,0-1-1,-1 1 0,1 0 0,0-1 0,0 1 0,0 0 0,0-1 0,0 1 0,0 0 0,0-1 0,0 1 0,1-1 0,-1 1 0,1 0 0,-1-1 0,1 1 0,0-1 0,0 1 0,1 1 0,-1-2-3,0 0-1,0-1 1,0 1-1,0 0 0,0-1 1,1 1-1,-1-1 1,0 1-1,0-1 0,1 1 1,-1-1-1,0 0 1,1 0-1,-1 0 0,1 0 1,-1 0-1,0 0 1,3 0-1,7-2 30,1-1 0,-1 0 0,0-1 0,17-8-1,-16 7-14,257-121 202,-84 37-301,242-95-261,-299 134 229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1.800"/>
    </inkml:context>
    <inkml:brush xml:id="br0">
      <inkml:brushProperty name="width" value="0.05" units="cm"/>
      <inkml:brushProperty name="height" value="0.05" units="cm"/>
    </inkml:brush>
  </inkml:definitions>
  <inkml:trace contextRef="#ctx0" brushRef="#br0">23 32 15763,'-21'-11'2211,"20"5"-952,13 0 28,0 4-905,1-1-1,0 2 1,0-1-1,0 2 0,21 1 1,66 13-283,-65-7-107,44 1 1,15-7 9,-59-3-309,-1 2 1,1 2-1,0 1 1,46 11-1,82 36-5206,-148-44 4795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2.242"/>
    </inkml:context>
    <inkml:brush xml:id="br0">
      <inkml:brushProperty name="width" value="0.05" units="cm"/>
      <inkml:brushProperty name="height" value="0.05" units="cm"/>
    </inkml:brush>
  </inkml:definitions>
  <inkml:trace contextRef="#ctx0" brushRef="#br0">1 64 15803,'12'-5'1729,"5"-4"-1209,9-3-200,5 1 592,8 0-336,7 2-48,3 4-112,0 4-216,2 4-544,-2 5-264,-3 2-904,-3-2 1264,-2-8-232,-4-6-184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5.132"/>
    </inkml:context>
    <inkml:brush xml:id="br0">
      <inkml:brushProperty name="width" value="0.05" units="cm"/>
      <inkml:brushProperty name="height" value="0.05" units="cm"/>
    </inkml:brush>
  </inkml:definitions>
  <inkml:trace contextRef="#ctx0" brushRef="#br0">6 490 13147,'-5'36'2875,"5"-36"-2828,0 0 1,0 0-1,0 0 0,-1 1 1,1-1-1,0 0 0,0 0 0,0 0 1,0 1-1,1-1 0,-1 0 1,0 0-1,0 1 0,0-1 1,0 0-1,0 0 0,0 0 0,0 1 1,0-1-1,0 0 0,0 0 1,1 0-1,-1 0 0,0 1 1,0-1-1,0 0 0,0 0 0,1 0 1,-1 0-1,0 0 0,0 0 1,0 1-1,0-1 0,1 0 1,-1 0-1,0 0 0,0 0 0,1 0 1,-1 0-1,10-5 1236,12-14-29,-20 16-1135,289-305 4296,-244 253-4075,75-82 803,-113 132-919,-5 11-90,-4 14-16,-8 20-5,-18 50-1,3-7-30,12-43-22,-12 62 101,20-88-135,2 1 0,-1 0 0,2-1 0,2 28 0,2-32-493,2-11-121,6-16 63,-11 16 581,15-27-310,1-8-101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5.826"/>
    </inkml:context>
    <inkml:brush xml:id="br0">
      <inkml:brushProperty name="width" value="0.05" units="cm"/>
      <inkml:brushProperty name="height" value="0.05" units="cm"/>
    </inkml:brush>
  </inkml:definitions>
  <inkml:trace contextRef="#ctx0" brushRef="#br0">275 29 15683,'5'-3'800,"-2"2"-504,-1 0 0,0 0 0,1 0 0,-1-1 0,0 1 0,0-1 1,0 1-1,0-1 0,0 0 0,0 1 0,-1-1 0,1 0 0,0 0 0,1-3 0,-7 6 137,1 0-1,0 0 1,0 0-1,0 0 1,1 0-1,-1 1 0,-3 1 1,-33 22 500,-72 58-1,96-69-805,0 1 1,0 0-1,2 1 0,0 0 0,0 1 0,-18 35 0,28-45-73,0 0 0,0 0-1,0 0 1,1 0 0,0 0-1,1 1 1,0-1 0,0 0-1,0 15 1,1-19-40,1 0 1,-1-1-1,1 1 1,-1 0-1,1-1 1,0 1-1,0-1 0,0 1 1,0-1-1,1 1 1,-1-1-1,1 0 1,-1 0-1,1 0 0,0 0 1,0 0-1,0 0 1,0 0-1,0 0 1,0-1-1,0 1 0,0-1 1,1 0-1,-1 1 1,1-1-1,-1 0 1,1 0-1,-1-1 0,1 1 1,3 0-1,7 1 14,1-1-1,0 0 0,-1-1 0,1-1 1,0 0-1,-1 0 0,1-2 1,-1 0-1,16-5 0,-6 0-227,-1 0-1,1-2 1,-1 0-1,27-19 1,-46 27 7,-1 1 0,1-1 1,0 0-1,-1-1 0,0 1 0,1 0 1,-1-1-1,3-3 0,-5 5 144,0 1 1,1-1-1,-1 0 0,0 0 0,0 0 1,1 0-1,-1 1 0,0-1 1,0 0-1,0 0 0,0 0 0,0 0 1,0 1-1,0-1 0,-1 0 1,1 0-1,0 0 0,0 0 0,-1 1 1,1-1-1,0 0 0,-1 0 0,1 1 1,-1-1-1,1 0 0,-1 1 1,1-1-1,-1 0 0,1 1 0,-1-1 1,0 1-1,1-1 0,-1 1 1,0-1-1,0 0 0,-18-9-747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6.244"/>
    </inkml:context>
    <inkml:brush xml:id="br0">
      <inkml:brushProperty name="width" value="0.05" units="cm"/>
      <inkml:brushProperty name="height" value="0.05" units="cm"/>
    </inkml:brush>
  </inkml:definitions>
  <inkml:trace contextRef="#ctx0" brushRef="#br0">158 33 16267,'-15'6'1817,"4"0"-961,5-1-312,6-2 928,6-2-95,12-1-201,4 0-160,10-6-288,1 2-119,10-4-153,0 2-16,0-2-272,-5 2-200,-10 0-696,-1 3-441,-16 1 937,-8 2-184,0-4-176</inkml:trace>
  <inkml:trace contextRef="#ctx0" brushRef="#br0" timeOffset="1">0 183 15827,'5'17'1881,"15"-14"-929,7-5-312,16-5 1032,3-4-303,6-1-345,3-1-136,2 1-552,-5 1-472,-11 5-288,-4 0 400,-10-6-192,-2 1-72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6.761"/>
    </inkml:context>
    <inkml:brush xml:id="br0">
      <inkml:brushProperty name="width" value="0.05" units="cm"/>
      <inkml:brushProperty name="height" value="0.05" units="cm"/>
    </inkml:brush>
  </inkml:definitions>
  <inkml:trace contextRef="#ctx0" brushRef="#br0">264 41 17476,'2'-5'904,"11"-23"874,-12 20-368,-10 14 1281,-18 27-1759,2 0 1,-30 52 0,26-38-689,4-8-51,1 2 1,-25 61 0,42-83-145,0 0 0,1 0 0,1 0 0,1 1 0,1 0-1,0 0 1,2 0 0,0 26 0,2-38-96,0-1 0,1 1 1,-1-1-1,1 1 0,1-1 0,-1 0 0,1 0 1,1 0-1,-1 0 0,1-1 0,0 1 0,1-1 1,6 7-1,-8-9 5,0-1 0,1 1 0,0-1 0,0 0 0,0 0 0,1 0 0,-1-1 1,0 1-1,1-1 0,0 0 0,-1 0 0,1-1 0,0 0 0,0 1 0,0-1 0,0-1 1,0 1-1,0-1 0,0 0 0,11-1 0,-8-1-39,1-1-1,-1 1 1,11-6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7.437"/>
    </inkml:context>
    <inkml:brush xml:id="br0">
      <inkml:brushProperty name="width" value="0.05" units="cm"/>
      <inkml:brushProperty name="height" value="0.05" units="cm"/>
    </inkml:brush>
  </inkml:definitions>
  <inkml:trace contextRef="#ctx0" brushRef="#br0">1 399 19308,'4'-1'313,"0"0"0,-1-1 0,1 1 0,0 0 0,-1-1 0,1 0 1,-1 0-1,0 0 0,1 0 0,-1-1 0,0 1 0,5-6 0,6-4 552,28-19 345,330-273 1003,-352 286-2177,-12 13 31,-7 11-33,-6 10 10,-34 61 54,4 1 0,-25 82 0,58-154-181,1 0 0,-1 1 1,1-1-1,1 1 0,-1-1 0,2 12 1,-1-17 63,0 0-1,0-1 1,0 1 0,0 0 0,0 0 0,0-1 0,1 1 0,-1 0 0,0-1 0,0 1 0,1-1 0,-1 1 0,1 0 0,-1-1-1,0 1 1,1-1 0,-1 1 0,1-1 0,-1 1 0,1-1 0,-1 1 0,1-1 0,0 0 0,-1 1 0,1-1 0,1 1 0,-1-1 20,1-1 1,0 1-1,0 0 0,-1-1 1,1 1-1,0-1 1,-1 1-1,1-1 1,-1 0-1,1 0 0,-1 0 1,1 0-1,-1 0 1,0 0-1,1 0 1,1-2-1,21-20-208,2-4-67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9.453"/>
    </inkml:context>
    <inkml:brush xml:id="br0">
      <inkml:brushProperty name="width" value="0.05" units="cm"/>
      <inkml:brushProperty name="height" value="0.05" units="cm"/>
    </inkml:brush>
  </inkml:definitions>
  <inkml:trace contextRef="#ctx0" brushRef="#br0">0 126 16227,'12'-5'1777,"15"-5"-889,5 1-264,12-1 1025,6 0-433,4 3-320,3 0-96,3 4-624,-3 0-552,-1-6 416,-1-13-144,-8-9-136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7.843"/>
    </inkml:context>
    <inkml:brush xml:id="br0">
      <inkml:brushProperty name="width" value="0.05" units="cm"/>
      <inkml:brushProperty name="height" value="0.05" units="cm"/>
    </inkml:brush>
  </inkml:definitions>
  <inkml:trace contextRef="#ctx0" brushRef="#br0">155 1 18732,'-9'20'1704,"-5"7"-1120,-1 5-231,4 4 639,2 2-224,3 5-192,1-2-120,4-1-304,1-3-144,0-5-408,0-8-264,0-11-600,0-9-273,-3-13 1089,-2-9-320,-3-10-216</inkml:trace>
  <inkml:trace contextRef="#ctx0" brushRef="#br0" timeOffset="1">2 136 15843,'-1'-3'1689,"5"3"-881,5-2-256,5 2 1016,4 2-215,9-2-441,3 1-176,10-1-256,3 0-224,1-3-696,1 0-424,-4-5 712,-1-1-192,-1 0-136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6.615"/>
    </inkml:context>
    <inkml:brush xml:id="br0">
      <inkml:brushProperty name="width" value="0.05" units="cm"/>
      <inkml:brushProperty name="height" value="0.05" units="cm"/>
    </inkml:brush>
  </inkml:definitions>
  <inkml:trace contextRef="#ctx0" brushRef="#br0">183 33 12699,'0'-1'279,"1"0"0,-1 0 1,0 0-1,1-1 0,-1 1 1,0 0-1,0 0 0,0 0 0,0-1 1,0 1-1,0 0 0,0 0 1,-1 0-1,1-1 0,0 1 1,-1 0-1,1 0 0,-1 0 1,1 0-1,-1 0 0,1 0 0,-1 0 1,0 0-1,1 0 0,-3-2 1,2 3-137,0 0 0,-1-1 0,1 1 0,-1 0 0,1 0 1,-1-1-1,1 1 0,-1 0 0,1 1 0,-1-1 0,1 0 1,-1 0-1,1 1 0,-1-1 0,1 1 0,-1-1 0,1 1 1,0-1-1,-1 1 0,1 0 0,-2 1 0,-2 2-91,0-1 0,0 1 0,0 1 0,1-1 0,-1 0 0,1 1 1,0 0-1,-4 7 0,-25 46 54,33-57-105,-11 22 38,1 0-1,1 1 1,1 0 0,1 1-1,1 0 1,1 0-1,1 0 1,0 29-1,4-34-40,0-1 0,2 1 1,0 0-1,1-1 0,1 1 0,0-1 0,2 0 0,0 0 0,2-1 0,0 0 0,10 18 0,-14-30-112,0 1 0,1-1 0,0 0-1,0-1 1,0 1 0,7 5 0,-10-10 85,0 1 1,-1-1 0,1 0-1,0 0 1,0 0 0,0 0-1,0 0 1,0 0 0,0 0-1,0-1 1,0 1 0,0-1 0,0 1-1,0-1 1,0 0 0,0 0-1,0 0 1,1 0 0,-1 0-1,0 0 1,0-1 0,0 1-1,0-1 1,0 1 0,0-1-1,2-1 1,19-15-277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7.415"/>
    </inkml:context>
    <inkml:brush xml:id="br0">
      <inkml:brushProperty name="width" value="0.05" units="cm"/>
      <inkml:brushProperty name="height" value="0.05" units="cm"/>
    </inkml:brush>
  </inkml:definitions>
  <inkml:trace contextRef="#ctx0" brushRef="#br0">0 271 16540,'0'0'98,"1"1"1,-1-1 0,0 0 0,0 0 0,0 1 0,0-1 0,0 0 0,1 0 0,-1 1 0,0-1 0,0 0 0,1 0 0,-1 0 0,0 1 0,0-1 0,1 0 0,-1 0 0,0 0 0,0 0-1,1 0 1,-1 0 0,0 0 0,0 1 0,1-1 0,-1 0 0,0 0 0,1 0 0,-1 0 0,0 0 0,1 0 0,-1 0 0,0-1 0,0 1 0,1 0 0,-1 0 0,0 0 0,1 0 0,-1 0 0,0 0-1,0 0 1,1-1 0,24-9 1288,28-18-571,-16 6-388,0-2-1,-2-2 0,0-1 1,-2-2-1,-2-1 0,37-43 1,-63 68-181,-4 8-94,-6 18-44,-14 30-89,-31 53 26,29-64-1,2 1 0,-24 73 0,42-111-120,1-1 0,-1 1 0,1 0 0,-1 0 0,1 0 0,0 0 0,0 0 0,1 4 0,-1-6 36,0-1 1,0 0 0,0 0 0,0 1-1,0-1 1,0 0 0,1 1 0,-1-1-1,0 0 1,0 0 0,0 1-1,0-1 1,1 0 0,-1 0 0,0 0-1,0 1 1,0-1 0,1 0 0,-1 0-1,0 0 1,0 0 0,1 1 0,-1-1-1,0 0 1,0 0 0,1 0 0,-1 0-1,0 0 1,1 0 0,-1 0-1,15-8-850,-1-7 433,3-6-148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7.842"/>
    </inkml:context>
    <inkml:brush xml:id="br0">
      <inkml:brushProperty name="width" value="0.05" units="cm"/>
      <inkml:brushProperty name="height" value="0.05" units="cm"/>
    </inkml:brush>
  </inkml:definitions>
  <inkml:trace contextRef="#ctx0" brushRef="#br0">87 12 16740,'11'-11'2154,"-11"11"-2118,0 0-1,0 0 0,0 0 0,0 0 0,0 0 1,0 0-1,0 0 0,0 1 0,0-1 0,0 0 1,0 0-1,0 0 0,0 0 0,0 0 1,0 0-1,0 0 0,0 0 0,0 0 0,0 0 1,0 0-1,0 0 0,0 0 0,0 1 0,0-1 1,0 0-1,0 0 0,0 0 0,0 0 1,0 0-1,1 0 0,-1 0 0,0 0 0,0 0 1,0 0-1,0 0 0,0 0 0,0 0 0,0 0 1,0 0-1,0 0 0,0 0 0,0 0 1,0 0-1,0 0 0,0 0 0,1 0 0,-1 0 1,0 0-1,0 0 0,0 0 0,0 0 0,0 0 1,0 0-1,0 0 0,0 0 0,0 0 0,0 0 1,0 0-1,0 0 0,0 0 0,0 0 1,1 0-1,-1 0 0,0 0 0,0 0 0,0 0 1,0 0-1,-10 24 3660,2-3-3620,-8 28-248,2 1 0,2 0 0,3 1 0,1 0 0,0 68 0,-1-132 463,3-5-548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8.230"/>
    </inkml:context>
    <inkml:brush xml:id="br0">
      <inkml:brushProperty name="width" value="0.05" units="cm"/>
      <inkml:brushProperty name="height" value="0.05" units="cm"/>
    </inkml:brush>
  </inkml:definitions>
  <inkml:trace contextRef="#ctx0" brushRef="#br0">4 318 16700,'-3'-7'1816,"4"1"-1016,5-1-280,8 3 1001,3-1-145,7 1-400,4 1-240,6 0-320,-1-2-64,1 2-320,0 1-232,-4 1-616,-2-1-392,-2-1 944,-2-3-232,2-5-208</inkml:trace>
  <inkml:trace contextRef="#ctx0" brushRef="#br0" timeOffset="0.95">579 31 16700,'1'-3'601,"9"-20"2803,-6 18-1451,-2 16 124,-3 3-1881,0 0 1,-1 0 0,0 0 0,-1-1 0,-1 1-1,-6 15 1,-39 78-77,6-13 72,40-88-169,1 0-1,0 0 0,1 0 0,-1 0 0,1 0 1,1 0-1,-1 12 0,1-16-14,0-1-1,0 1 1,1 0-1,-1 0 1,1-1 0,-1 1-1,1 0 1,-1-1-1,1 1 1,0-1 0,0 1-1,0 0 1,0-1-1,0 0 1,0 1-1,0-1 1,0 0 0,1 1-1,-1-1 1,0 0-1,1 0 1,-1 0 0,1 0-1,-1-1 1,1 1-1,0 0 1,-1 0-1,1-1 1,0 1 0,-1-1-1,1 0 1,2 1-1,5-1-68,0 0 0,0 0 0,0-1 0,0 0 0,-1 0-1,1-1 1,0 0 0,-1-1 0,0 0 0,1 0 0,9-6-1,1-1-700,-1 0-1,-1-1 0,29-24 1,-32 22 290,-1 0 0,17-22 1,-10 6-538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8.662"/>
    </inkml:context>
    <inkml:brush xml:id="br0">
      <inkml:brushProperty name="width" value="0.05" units="cm"/>
      <inkml:brushProperty name="height" value="0.05" units="cm"/>
    </inkml:brush>
  </inkml:definitions>
  <inkml:trace contextRef="#ctx0" brushRef="#br0">104 0 16147,'-15'20'1745,"-2"6"-913,-1 2-296,2 4 888,3 3-199,0 3-337,6 4-136,2-7-488,5-1-288,3-10-888,3-10 1032,5-14-264,1-8-136,4-10-104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9.111"/>
    </inkml:context>
    <inkml:brush xml:id="br0">
      <inkml:brushProperty name="width" value="0.05" units="cm"/>
      <inkml:brushProperty name="height" value="0.05" units="cm"/>
    </inkml:brush>
  </inkml:definitions>
  <inkml:trace contextRef="#ctx0" brushRef="#br0">363 182 17540,'5'-3'1832,"-5"9"-1144,-5 4-280,-9 5 1185,-3 2-505,-4 9-528,-4 1-160,-1 8-208,-1 1-56,1-1-40,3-1-8,5-4-168,-1-4-144,8-6-512,2-5-264,5-18 408,8-12 72</inkml:trace>
  <inkml:trace contextRef="#ctx0" brushRef="#br0" timeOffset="1">143 5 15947,'-2'-1'112,"0"0"0,0 0 0,0 1-1,0-1 1,0 1 0,-1 0 0,1-1-1,0 1 1,0 0 0,0 0 0,0 0-1,0 0 1,0 1 0,0-1 0,0 1-1,-1-1 1,1 1 0,-2 1 0,1 0 26,-1 0 1,0 0-1,0 1 1,1-1 0,-1 1-1,1 0 1,0 0 0,-4 5-1,-1 3 183,0 1-1,0 0 1,1 0-1,-8 22 0,11-24-181,0 0 0,1 0 0,0 0-1,1 0 1,0 0 0,1 1 0,0-1-1,1 21 1,0-29-94,1 1 0,-1 0 0,1 0 0,-1-1 0,1 1-1,0 0 1,0-1 0,0 1 0,0-1 0,1 1 0,-1-1 0,1 1 0,-1-1-1,1 0 1,0 0 0,0 0 0,0 0 0,0 0 0,0 0 0,1-1 0,-1 1-1,0-1 1,1 1 0,-1-1 0,1 0 0,0 0 0,-1 0 0,1 0 0,0-1-1,-1 1 1,1-1 0,0 1 0,0-1 0,0 0 0,-1 0 0,1 0 0,3-1-1,2 0 44,1 0 0,-1-1 0,0 0 0,0-1 0,0 1 0,0-2 0,-1 1 0,1-1 0,-1 0 0,0 0 0,0-1 0,0 0 0,-1 0 0,11-11 0,-10 9-33,-1 0-1,0 0 1,-1 0 0,1-1-1,-2 0 1,1 0-1,-1 0 1,0 0-1,-1-1 1,1 0-1,-2 0 1,1 0-1,0-12 1,-2 19-49,-1-1 0,0 1 1,1-1-1,-1 1 0,-1-1 1,1 0-1,0 1 0,-1-1 1,1 1-1,-1-1 0,0 1 1,1-1-1,-1 1 0,-1 0 1,1-1-1,0 1 0,0 0 1,-1 0-1,0 0 0,1 0 1,-1 0-1,0 0 0,0 0 1,0 1-1,0-1 1,0 1-1,0-1 0,0 1 1,-4-2-1,2 2-54,1 0 1,-1 1 0,1-1-1,-1 1 1,1 0-1,-1-1 1,1 2-1,-1-1 1,1 0-1,-1 1 1,1-1 0,-1 1-1,1 0 1,0 1-1,-1-1 1,1 0-1,0 1 1,0 0-1,0-1 1,0 1-1,-4 4 1,0 0-194,1 0 0,0 1 0,1 0 0,-1 0 0,1 0 0,0 0 0,1 1 0,0 0 0,0 0 0,1 0 0,0 0 0,0 1 0,1-1 0,-1 10 0,1 16-604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9.606"/>
    </inkml:context>
    <inkml:brush xml:id="br0">
      <inkml:brushProperty name="width" value="0.05" units="cm"/>
      <inkml:brushProperty name="height" value="0.05" units="cm"/>
    </inkml:brush>
  </inkml:definitions>
  <inkml:trace contextRef="#ctx0" brushRef="#br0">188 63 16980,'-2'3'234,"-1"0"0,0 0 0,0-1 0,0 1 0,0-1 1,0 0-1,-1 0 0,1 0 0,-1 0 0,1 0 0,-5 1 0,-13 8 704,5 0-366,1 0 0,0 1 0,-14 16 0,24-23-459,-1 1-1,2 0 1,-1 0 0,1 1-1,-1-1 1,2 1 0,-1 0 0,1 0-1,0 0 1,-3 12 0,6-18-87,0 0 0,-1 1 0,1-1 0,0 1 0,0-1 0,0 1 0,0-1 0,0 1 0,0-1 0,0 1 0,0-1 0,1 0 0,-1 1 0,1-1 0,-1 1 0,1-1 1,1 2-1,-2-2-2,1 0 1,0 0 0,0-1 0,0 1 0,-1 0-1,1-1 1,0 1 0,0-1 0,0 1 0,0-1-1,0 0 1,0 1 0,0-1 0,0 0 0,0 0-1,0 1 1,1-1 0,0 0 0,4-1 46,-1 0 1,1 1-1,-1-2 1,0 1-1,1-1 0,-1 1 1,0-2-1,6-2 1,8-6 151,-1 0 0,0-1 0,0-2 0,-1 1 0,-1-2 0,0 0 0,23-30 0,-37 42-189,1 0 1,-1-1-1,0 1 0,0-1 0,0 0 1,-1 1-1,1-1 0,-1 0 1,0 0-1,0 0 0,0 0 1,0-7-1,-1 8-50,0 1 1,0 0 0,-1-1-1,1 1 1,-1 0 0,0-1 0,0 1-1,0 0 1,0 0 0,0-1-1,0 1 1,0 0 0,-1 0-1,1 0 1,-1 1 0,0-1-1,1 0 1,-1 0 0,0 1-1,0-1 1,0 1 0,-4-2-1,-2-2-621,-1 1-1,0 0 0,0 1 1,0 0-1,0 0 1,-1 1-1,1 0 0,-1 1 1,-17 0-1,16 3-625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9.981"/>
    </inkml:context>
    <inkml:brush xml:id="br0">
      <inkml:brushProperty name="width" value="0.05" units="cm"/>
      <inkml:brushProperty name="height" value="0.05" units="cm"/>
    </inkml:brush>
  </inkml:definitions>
  <inkml:trace contextRef="#ctx0" brushRef="#br0">341 0 16596,'2'11'1728,"1"9"-1168,-3 14-128,0 4 1016,-2 16-559,-1 4-113,-3 6-144,-6 5-24,-3 3-96,-2 0-72,-9 4-128,-2 2-40,-8-3-512,-7-1-544,-9 2 704,1-4-112,-4-10-96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47.052"/>
    </inkml:context>
    <inkml:brush xml:id="br0">
      <inkml:brushProperty name="width" value="0.05" units="cm"/>
      <inkml:brushProperty name="height" value="0.05" units="cm"/>
    </inkml:brush>
  </inkml:definitions>
  <inkml:trace contextRef="#ctx0" brushRef="#br0">135 40 14291,'23'-39'7412,"-35"72"-3645,4-7-3518,-10 15 127,-27 46 0,26-53-267,1 1 0,-14 42 0,31-76-104,0 1 0,1 0 0,-1 0 1,0 0-1,1 0 0,0 0 0,-1 0 1,1 0-1,0 1 0,0-1 0,0 0 1,0 0-1,0 0 0,1 0 0,-1 0 1,1 0-1,-1 0 0,1 0 0,0 0 1,0 0-1,0-1 0,1 4 0,0-4 8,0 1-1,0-1 0,0 1 0,0-1 1,0 0-1,1 1 0,-1-1 0,0 0 1,1-1-1,-1 1 0,0 0 0,1-1 1,-1 1-1,1-1 0,3 0 0,9 0 29,0-1 0,-1 0 0,1-1 0,27-8 0,-38 9-314,0 0 1,0 0-1,0 0 0,-1-1 0,1 1 0,0-1 1,6-5-1,-9 6 143,0 0 0,0 0 0,0 0 0,0-1 0,0 1-1,0 0 1,-1-1 0,1 1 0,0-1 0,-1 1 0,0-1 0,1 1 0,-1-1 0,0 1 0,1-1 0,-1 1 0,0-1 0,0 1 0,0-1 0,-1 1 0,1-1 0,0 1-1,-1-4 1,-2-7-496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2.314"/>
    </inkml:context>
    <inkml:brush xml:id="br0">
      <inkml:brushProperty name="width" value="0.05" units="cm"/>
      <inkml:brushProperty name="height" value="0.05" units="cm"/>
    </inkml:brush>
  </inkml:definitions>
  <inkml:trace contextRef="#ctx0" brushRef="#br0">309 253 15755,'1'-2'189,"0"0"-1,0 0 1,0 1-1,-1-1 1,1 0-1,0 0 1,-1 0-1,0 0 1,1 0-1,-1 0 1,0 0-1,0 0 1,0 0-1,0 0 1,0 0-1,-1 0 1,1 1-1,-1-1 1,1 0-1,-1 0 1,-1-3-1,1 3-61,-1 1 1,1-1-1,-1 1 0,1-1 0,-1 1 0,0-1 0,1 1 0,-1 0 0,0 0 1,0 0-1,0 0 0,0 0 0,0 0 0,0 0 0,0 1 0,0-1 0,0 1 1,-1 0-1,-2-1 0,-4 1-20,0 0 1,-1 1-1,1 0 1,0 0-1,-1 1 1,1 0-1,0 1 1,0 0-1,0 0 1,1 1-1,-1 0 1,1 0-1,0 1 0,0 0 1,-9 8-1,5-2-76,-1-1-1,2 2 0,-1-1 0,2 2 0,0 0 0,0 0 0,-15 28 0,22-35-11,0 0 0,1 0 0,0 0 0,0 0 0,0 1-1,-1 12 1,3-18-14,0 0 0,0 0 0,0 1 0,0-1 0,0 0 0,0 0-1,0 1 1,1-1 0,-1 0 0,0 0 0,1 0 0,-1 1 0,1-1 0,-1 0 0,1 0-1,-1 0 1,1 0 0,0 0 0,0 0 0,-1 0 0,1 0 0,0 0 0,0 0 0,0-1-1,0 1 1,0 0 0,0-1 0,0 1 0,0 0 0,0-1 0,1 1 0,-1-1 0,0 0-1,0 1 1,0-1 0,1 0 0,-1 0 0,0 0 0,0 0 0,1 0 0,1 0 0,2 0 13,1-1 0,-1 0 0,0 0 0,1 0 0,-1 0 0,0-1 0,0 0 0,0 0 0,9-5 0,42-33 102,-53 38-110,35-29 193,-3-2 0,0 0 0,-2-3 1,-2-1-1,-2-1 0,-1-1 0,36-68 0,-52 81 66,-10 15-45,-9 11-66,-9 12-21,4 3-98,0 0 1,1 0-1,1 1 1,-12 26-1,7-8-28,-14 47 0,28-79-14,-6 20-23,-7 40-1,13-57-26,0 1 0,1-1 0,-1 1-1,1-1 1,0 0 0,1 1 0,0-1 0,0 1-1,0-1 1,0 0 0,1 0 0,-1 0 0,5 7-1,-6-11-5,1 0 0,0 0 0,-1 1 0,1-1 0,0 0 0,0 0 0,0-1 0,0 1 0,0 0-1,0 0 1,0 0 0,0-1 0,1 1 0,-1 0 0,0-1 0,0 1 0,1-1 0,-1 0 0,0 1-1,0-1 1,1 0 0,-1 0 0,0 0 0,1 1 0,-1-2 0,0 1 0,1 0 0,-1 0 0,0 0-1,1-1 1,-1 1 0,0 0 0,1-1 0,-1 1 0,0-1 0,0 0 0,2 0 0,4-4-129,1 0 0,-1 0 0,-1 0 0,10-10 0,-11 10 113,28-27-648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47.436"/>
    </inkml:context>
    <inkml:brush xml:id="br0">
      <inkml:brushProperty name="width" value="0.05" units="cm"/>
      <inkml:brushProperty name="height" value="0.05" units="cm"/>
    </inkml:brush>
  </inkml:definitions>
  <inkml:trace contextRef="#ctx0" brushRef="#br0">79 1 14555,'0'0'124,"0"0"-1,1 0 1,-1 0-1,0 1 1,0-1-1,1 0 1,-1 0-1,0 1 1,0-1-1,0 0 1,0 0 0,1 1-1,-1-1 1,0 0-1,0 0 1,0 1-1,0-1 1,0 0-1,0 1 1,0-1-1,0 0 1,0 1-1,0-1 1,0 0 0,0 0-1,0 1 1,0-1-1,0 0 1,0 1-1,0-1 1,0 0-1,0 1 1,-1-1-1,-2 15 1123,2-12-861,-18 66 1604,-20 85-376,32-121-2009,2-1 0,-1 58 0,10-93 220,3-10-67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47.889"/>
    </inkml:context>
    <inkml:brush xml:id="br0">
      <inkml:brushProperty name="width" value="0.05" units="cm"/>
      <inkml:brushProperty name="height" value="0.05" units="cm"/>
    </inkml:brush>
  </inkml:definitions>
  <inkml:trace contextRef="#ctx0" brushRef="#br0">170 15 17372,'2'-2'465,"11"-10"1598,-8 12-555,-6 8 642,-6 17-1674,-2-1 0,-1 0 0,-14 25-1,14-27-361,-97 206-994,98-216-550,9-12 1384,0 0-1,0 0 1,-1-1-1,1 1 1,0 0-1,0 0 1,-1 0-1,1 0 1,0 0-1,0 0 0,-1 0 1,1 0-1,0-1 1,0 1-1,0 0 1,-1 0-1,1 0 1,0 0-1,0-1 1,0 1-1,-1 0 1,1 0-1,0 0 0,0-1 1,0 1-1,0 0 1,0 0-1,0-1 1,0 1-1,-1-1 1,-4-26-1298,3 3 509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48.388"/>
    </inkml:context>
    <inkml:brush xml:id="br0">
      <inkml:brushProperty name="width" value="0.05" units="cm"/>
      <inkml:brushProperty name="height" value="0.05" units="cm"/>
    </inkml:brush>
  </inkml:definitions>
  <inkml:trace contextRef="#ctx0" brushRef="#br0">102 38 13059,'0'-4'523,"0"1"0,0-1 1,-1 0-1,0 0 0,1 0 0,-3-4 1,3 8-445,0-1 0,0 1 0,0 0 0,0-1 0,0 1 0,-1 0 0,1 0 0,0-1 0,0 1 0,0 0 0,-1-1 0,1 1 0,0 0 1,0 0-1,-1 0 0,1-1 0,0 1 0,-1 0 0,1 0 0,0 0 0,-1 0 0,1-1 0,0 1 0,-1 0 0,1 0 0,0 0 0,-1 0 1,1 0-1,-1 0 0,0 0 31,0 1 0,0-1 0,0 1 0,0-1 0,0 1 1,1 0-1,-1-1 0,0 1 0,0 0 0,0 0 0,1 0 0,-1 0 0,0-1 1,0 3-1,-7 9 187,0 0-1,2 0 1,-1 1 0,2 0 0,0 0 0,0 1 0,1-1 0,1 1 0,-4 25-1,7-38-285,0-1-1,0 0 0,0 1 1,0-1-1,0 0 0,0 1 1,0-1-1,0 1 0,0-1 1,0 0-1,0 1 0,0-1 1,1 0-1,-1 1 0,0-1 1,0 0-1,0 1 0,0-1 1,0 0-1,1 0 0,-1 1 1,0-1-1,0 0 0,1 0 1,-1 1-1,0-1 0,0 0 1,1 0-1,-1 0 0,0 1 1,1-1-1,-1 0 0,0 0 1,1 0-1,-1 0 0,0 0 1,1 0-1,-1 1 0,0-1 1,1 0-1,-1 0 0,0 0 1,1 0-1,-1 0 0,1-1 1,-1 1-1,0 0 0,1 0 1,-1 0-1,0 0 0,1 0 1,-1 0-1,0 0 0,0-1 1,1 1-1,-1 0 0,0 0 1,1-1-1,-1 1 0,0 0 1,0 0-1,1-1 0,-1 1 1,19-17 269,-13 10-170,0-1-1,-1 0 1,0 0 0,8-16 0,-11 20-80,-1 0 0,1-1 1,-1 1-1,1 0 1,-1 0-1,-1-1 1,1 1-1,0-1 0,-1 1 1,0-1-1,0 1 1,-2-8-1,2 11-27,0 0 0,0 1 0,0-1 0,-1 0 0,1 0 0,0 1 0,0-1 0,-1 0 0,1 1 1,-1-1-1,1 0 0,-1 1 0,1-1 0,-1 1 0,1-1 0,-1 1 0,1-1 0,-1 1 0,0-1 0,1 1 0,-1-1 0,0 1 0,0 0 0,1-1 0,-1 1 0,-1 0 0,0 0-15,1 0 1,-1 0-1,0 0 0,1 0 0,-1 0 0,1 1 1,-1-1-1,0 1 0,1-1 0,-1 1 1,1 0-1,-2 0 0,-2 2-199,-1 1-1,2-1 1,-1 1 0,0 0-1,-7 9 1,9-9-71,0 0 0,1 1-1,-1-1 1,1 0 0,1 1-1,-1 0 1,0-1 0,1 1-1,0 0 1,0 0 0,1 0-1,-1 0 1,1 0 0,0 0 0,1 5-1,3 18-689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48.834"/>
    </inkml:context>
    <inkml:brush xml:id="br0">
      <inkml:brushProperty name="width" value="0.05" units="cm"/>
      <inkml:brushProperty name="height" value="0.05" units="cm"/>
    </inkml:brush>
  </inkml:definitions>
  <inkml:trace contextRef="#ctx0" brushRef="#br0">86 561 14667,'0'0'120,"1"0"0,-1 1 0,0-1 0,0 1 1,0-1-1,0 1 0,1-1 0,-1 1 0,0-1 0,0 1 0,0-1 0,0 0 0,0 1 0,0-1 0,0 1 1,0-1-1,0 1 0,0-1 0,-1 1 0,1-1 0,0 1 0,0-1 0,0 1 0,-1-1 0,1 0 0,0 1 1,0-1-1,-1 1 0,1-1 0,0 0 0,-1 1 0,1-1 0,0 0 0,-1 1 0,1-1 0,-1 0 0,-21 18 1951,8-8-1106,9-5-842,1-1 0,0 1 0,-1 0 1,2 0-1,-1 0 0,0 1 0,1-1 0,0 1 0,0 0 0,1 0 1,-3 10-1,4-15-111,1-1 0,0 1 0,0-1 0,0 1 0,0-1 0,0 1 1,0 0-1,0-1 0,0 1 0,0-1 0,1 1 0,-1-1 0,0 1 0,0-1 1,0 1-1,1-1 0,-1 1 0,0-1 0,1 1 0,-1-1 0,0 1 1,1-1-1,-1 1 0,0-1 0,1 0 0,-1 1 0,1-1 0,-1 0 0,1 1 1,-1-1-1,1 0 0,-1 0 0,1 0 0,-1 1 0,1-1 0,-1 0 0,1 0 1,-1 0-1,1 0 0,0 0 0,-1 0 0,1 0 0,-1 0 0,1 0 0,-1 0 1,1 0-1,-1 0 0,1 0 0,-1-1 0,1 1 0,0 0 0,-1 0 0,1-1 1,-1 1-1,0 0 0,2-1 0,2-1 77,0 0-1,1-1 1,-1 1-1,0-1 1,6-5 0,2-4 235,0 0 1,-1-1 0,14-21-1,-22 30-257,-1 0 0,1 0 0,-1 0 0,0 0 0,0 0 1,0 0-1,-1-1 0,1 1 0,-1-1 0,0 1 0,-1-1 0,1 1 0,-1-1 0,0 0 0,0 1 0,0-1 0,-1 1 0,0-6 0,0 9-91,1 0 1,-1 0-1,1-1 0,-1 1 0,0 0 0,0 0 1,1 0-1,-1 0 0,0 0 0,0 0 0,0 0 1,0 0-1,0 0 0,-2-1 0,-11-1-4265,13 3 3487</inkml:trace>
  <inkml:trace contextRef="#ctx0" brushRef="#br0" timeOffset="1">323 0 17660,'3'11'1068,"0"-1"1,8 20 0,0-2-58,-1 7-627,-1-1 0,-2 1 0,-1 1 0,-2-1 0,-2 1 0,-1 0 0,-2 0 1,-1 0-1,-2-1 0,-10 46 0,3-36-613,-2-1 1,-2-1-1,-2 0 1,-1-1-1,-2-1 0,-3-1 1,-42 60-1,47-76 31,0-2 0,-31 29-1,12-22-258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5.792"/>
    </inkml:context>
    <inkml:brush xml:id="br0">
      <inkml:brushProperty name="width" value="0.05" units="cm"/>
      <inkml:brushProperty name="height" value="0.05" units="cm"/>
    </inkml:brush>
  </inkml:definitions>
  <inkml:trace contextRef="#ctx0" brushRef="#br0">12295 1652 10754,'-3'-3'361,"0"1"1,0-1-1,-1 1 0,1 0 0,-1 0 0,0 0 0,1 0 0,-1 1 0,0 0 0,0 0 1,0 0-1,-4-1 0,-7-2-176,-14-6-46,0-2-1,1-1 1,-49-31 0,-73-63 167,11 7-92,60 53-204,-1 3 0,-3 4 1,-1 4-1,-101-30 0,-365-73-193,308 83 27,-371-104-53,0 0 105,-7 33-286,-155 29 31,-5 28 313,213 20 50,-222-26 1,-691-62 283,1133 115-148,-1 15 0,-428 45 0,315 1 372,2-30 360,70-45 86,0-1 35,333 37-832,-1 2 0,1 3 0,0 2 0,-104 25 0,124-20-155,24-6-262,0-1 0,0-1-1,0 0 1,-23 2 0,39-7-36,-1-1 0,1 0 0,-1 0 0,1 0 0,-1-1 0,0 1 1,3-6-1,-1 3-23,-4 6 292,20-23-286,-13 16 531,-10 15 368,-23 32 35,-2-1 1,-47 52-1,-10 14-91,47-49-401,2 1 1,4 2-1,1 1 1,-32 96-1,-57 264 41,100-344-159,-46 216 185,56-242-121,3 0 0,3 0 0,4 93 0,0-132-50,0 1 1,1-1-1,1 0 0,0 0 0,0 0 0,8 17 1,-10-25-45,1-1 1,-1 1-1,0-1 1,1 1 0,-1-1-1,1 0 1,0 0-1,0 0 1,0 0-1,0 0 1,0 0-1,0 0 1,0 0 0,1-1-1,-1 1 1,1-1-1,-1 0 1,1 0-1,0 0 1,-1 0 0,1 0-1,0 0 1,0-1-1,-1 1 1,1-1-1,0 0 1,0 0-1,0 0 1,0 0 0,-1-1-1,6 0 1,-5 0-3,0 0 1,0-1-1,0 1 1,0-1-1,0 0 1,-1 1-1,1-1 1,0 0-1,-1-1 1,1 1-1,-1 0 1,0-1-1,4-5 1,7-18-135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6.431"/>
    </inkml:context>
    <inkml:brush xml:id="br0">
      <inkml:brushProperty name="width" value="0.05" units="cm"/>
      <inkml:brushProperty name="height" value="0.05" units="cm"/>
    </inkml:brush>
  </inkml:definitions>
  <inkml:trace contextRef="#ctx0" brushRef="#br0">147 3377 14723,'-5'-2'96,"-1"0"0,1-1 0,-1 1 0,1-1 0,0 0 0,0-1 0,1 1-1,-1-1 1,1 0 0,-1 0 0,1 0 0,0 0 0,1-1 0,-1 0 0,1 0 0,0 0 0,0 0-1,-4-10 1,-1-7 68,0 0 0,1 0-1,-5-36 1,0-19 54,4 0-1,3-114 1,27-156 221,86-390 296,41 5-376,6-40-163,-146 727-164,-5 27-13,0 0 1,-1-1-1,-1 0 1,-1 1-1,-2-24 1,-3 25-688,1-2 261,5-4 155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7.207"/>
    </inkml:context>
    <inkml:brush xml:id="br0">
      <inkml:brushProperty name="width" value="0.05" units="cm"/>
      <inkml:brushProperty name="height" value="0.05" units="cm"/>
    </inkml:brush>
  </inkml:definitions>
  <inkml:trace contextRef="#ctx0" brushRef="#br0">28 1 16628,'-4'6'1768,"2"6"-1232,-1 10-168,0 5 744,2 12-391,-1 10-129,2 7-200,0 2-96,0 2-208,5-2-136,-2-4-408,1-8-312,-4-16-1121,-4-10 1561,-4-17-280,-4-6-240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7.717"/>
    </inkml:context>
    <inkml:brush xml:id="br0">
      <inkml:brushProperty name="width" value="0.05" units="cm"/>
      <inkml:brushProperty name="height" value="0.05" units="cm"/>
    </inkml:brush>
  </inkml:definitions>
  <inkml:trace contextRef="#ctx0" brushRef="#br0">0 258 15091,'0'-6'163,"1"1"0,-1 0 0,1-1 0,0 1 0,1 0 0,-1 0 0,1 0 0,0 0 0,0 0 0,1 0 0,4-7 0,-2 4 32,1 1-1,0 0 1,1 0 0,0 0-1,0 1 1,8-6 0,7-2 305,1 0 0,0 2 0,45-18 0,-32 17-215,1 0 0,0 3 1,1 1-1,0 2 1,0 1-1,0 2 0,68 2 1,-91 3-252,0 0 0,20 6 0,-32-6-32,0-1 0,1 2 0,-1-1 0,0 0 0,0 0 0,0 1 0,0 0 0,0 0 0,0 0 0,0 0 0,-1 0 0,1 0 0,-1 1 0,1-1 0,2 5 1,-4-6-3,-1 1 1,1-1-1,0 0 1,-1 1 0,1-1-1,-1 0 1,0 1 0,1-1-1,-1 1 1,0-1 0,0 1-1,0-1 1,0 1 0,0-1-1,0 1 1,0-1-1,-1 1 1,1-1 0,-1 3-1,-1-1 3,1 0 0,-1 0 0,0 1 0,0-1 0,0 0 0,-1-1 0,-4 6 0,-3 1 12,-1 0 0,0-1 1,-14 8-1,-85 40 61,74-39 16,-51 31 0,85-47-33,-4 4 55,11-3-92,10-2-5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8.105"/>
    </inkml:context>
    <inkml:brush xml:id="br0">
      <inkml:brushProperty name="width" value="0.05" units="cm"/>
      <inkml:brushProperty name="height" value="0.05" units="cm"/>
    </inkml:brush>
  </inkml:definitions>
  <inkml:trace contextRef="#ctx0" brushRef="#br0">89 7 16492,'-2'14'478,"1"-1"0,-2 0 1,0 1-1,0-1 1,-1 0-1,-12 23 1,-1 9 634,15-38-926,-10 27 781,-7 40 1,17-66-881,0 0 0,1 0 0,0 0 1,1 0-1,0 1 0,0-1 0,1 0 0,0 1 0,0-1 1,5 16-1,-5-23-80,-1 0 0,0 0 1,1 1-1,-1-1 0,1 0 0,0 0 0,-1 1 1,1-1-1,0 0 0,0 0 0,0 0 1,0 0-1,0 0 0,0 0 0,0 0 1,0-1-1,0 1 0,0 0 0,0 0 1,0-1-1,1 1 0,-1-1 0,0 1 0,1-1 1,-1 0-1,0 1 0,1-1 0,-1 0 1,0 0-1,1 0 0,-1 0 0,0 0 1,1 0-1,-1 0 0,0-1 0,1 1 1,-1 0-1,0-1 0,1 1 0,0-1 0,1-1 20,1 0 0,-1 0 0,0 0 0,0 0 0,0-1 0,-1 1 0,1-1 0,0 0 0,-1 0-1,0 1 1,0-2 0,0 1 0,2-3 0,1-7 58,-1 1-1,-1 0 1,0-1 0,0 0 0,-1 0-1,-1 0 1,0 0 0,-1 0-1,-1 0 1,1 0 0,-2 0 0,0 0-1,-1 0 1,0 1 0,-1-1-1,0 1 1,-1 0 0,0 0 0,-1 0-1,0 1 1,-14-18 0,14 15-583,10 8-1061,21 6-1563,-12 1 3042,12-1-800,4 0-173</inkml:trace>
  <inkml:trace contextRef="#ctx0" brushRef="#br0" timeOffset="1">373 7 15123,'6'-6'1508,"-9"6"-305,-15 7 419,13-3-1489,1-1 0,-1 2 0,1-1 0,0 0 0,0 1 0,1 0 0,0 0 0,-1 0 0,2 0 0,-1 0 0,0 1 0,1-1 0,0 1 0,1 0 0,-1-1 0,1 1 0,0 0 0,0 0 0,1 0 0,0 0 0,0 0 0,0 0 0,1 0 0,0 0 0,0 0 0,2 5 0,-2-7-99,0 1 1,0-1-1,1 0 0,0-1 1,-1 1-1,1 0 1,1 0-1,-1-1 0,0 1 1,1-1-1,0 0 1,0 0-1,0 0 0,0 0 1,0 0-1,0-1 1,1 1-1,0-1 1,-1 0-1,1 0 0,0 0 1,0-1-1,0 1 1,0-1-1,0 0 0,0 0 1,0 0-1,1-1 1,-1 1-1,0-1 0,0 0 1,1-1-1,-1 1 1,0-1-1,0 1 0,7-3 1,-6 1 39,0 1 1,-1-1-1,1 0 1,0 0 0,-1-1-1,1 1 1,-1-1-1,0 0 1,0 0-1,0-1 1,0 1-1,-1-1 1,1 0-1,-1 0 1,0 0-1,0 0 1,0 0 0,-1-1-1,0 1 1,3-6-1,-4 6-50,0 0-1,0 0 1,0 0 0,0 0-1,-1-1 1,0 1 0,0 0-1,0 0 1,0 0 0,-1 0-1,1 0 1,-1 0 0,0 0-1,0 0 1,0 0 0,-1 0-1,0 0 1,1 1 0,-1-1-1,-1 0 1,1 1 0,0 0-1,-1-1 1,0 1 0,-3-3-1,3 3-170,0 0 0,-1 0-1,1 0 1,-1 1 0,0-1-1,0 1 1,1 0 0,-1 0-1,-1 0 1,1 1 0,0 0-1,0-1 1,-1 1 0,-4 0 0,0 2-379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9.141"/>
    </inkml:context>
    <inkml:brush xml:id="br0">
      <inkml:brushProperty name="width" value="0.05" units="cm"/>
      <inkml:brushProperty name="height" value="0.05" units="cm"/>
    </inkml:brush>
  </inkml:definitions>
  <inkml:trace contextRef="#ctx0" brushRef="#br0">203 388 15291,'1'-3'319,"-1"0"1,0 0-1,0 0 0,0 1 0,0-1 1,0 0-1,0 0 0,-1 0 0,1 1 0,-1-1 1,0 0-1,0 1 0,0-1 0,0 1 0,-2-4 1,1 4-171,1 1 0,-1 0 0,1 0 0,-1-1 1,1 1-1,-1 0 0,0 1 0,0-1 1,1 0-1,-1 0 0,0 1 0,0-1 0,0 1 1,0-1-1,0 1 0,1 0 0,-1 0 0,0 0 1,0 0-1,0 0 0,0 0 0,0 1 1,-3 0-1,-2 1-70,0 0 0,1 1 0,-1-1 0,1 1 1,0 1-1,0-1 0,0 1 0,0 0 0,1 0 0,-1 1 1,1 0-1,0 0 0,1 0 0,-5 7 0,1-3-70,1 2 0,1-1 0,-1 1-1,2 0 1,-1 0 0,2 0 0,-5 15-1,7-19-2,1 0 0,0 0 0,0 0 0,0 0 0,1 1-1,0-1 1,2 11 0,-2-16 2,0 0 0,0 0 0,1-1-1,-1 1 1,1 0 0,0 0 0,0 0 0,-1-1 0,1 1 0,0 0-1,0-1 1,1 1 0,-1-1 0,0 1 0,0-1 0,1 0-1,-1 1 1,1-1 0,-1 0 0,1 0 0,-1 0 0,1 0 0,0 0-1,0 0 1,-1-1 0,1 1 0,0-1 0,0 1 0,0-1-1,0 1 1,0-1 0,0 0 0,2 0 0,5-1 30,-1 0 0,1-1 1,-1 0-1,0-1 0,1 1 1,-1-1-1,0-1 0,-1 0 1,1 0-1,-1 0 0,14-11 1,3-4 85,-1-1 0,22-25 0,-20 17 15,0-1 0,-2-1 0,-2-1 0,19-34 0,-30 45-75,0 1 1,-2-1-1,0 0 0,-1-1 0,-1 0 1,-1 0-1,-1 0 0,2-32 1,-6 49-52,0-1 1,0 1 0,-1-1 0,1 1-1,-1-1 1,0 1 0,0 0 0,-1-1-1,1 1 1,-1 0 0,0 0 0,-2-4 0,3 7-11,0 0 0,1 0 0,-1 0 0,0 0 0,0 1 0,0-1 0,0 0 0,1 0 0,-1 1 0,0-1 0,0 1 1,0-1-1,0 1 0,0 0 0,0-1 0,-1 1 0,1 0 0,0-1 0,-2 1 0,1 0-2,0 1 0,0-1-1,0 1 1,1-1 0,-1 1 0,0 0-1,0-1 1,0 1 0,1 0-1,-1 0 1,0 0 0,1 1-1,-1-1 1,1 0 0,-2 2 0,-4 5-2,0 0 0,0 1 0,1 0 0,0 0 0,1 0 1,0 0-1,-7 19 0,4-5-10,1 0 1,-6 34-1,11-47 9,0 1-1,1 0 1,1-1-1,0 1 1,0 0-1,1 0 1,0-1-1,4 13 1,-4-19 2,0 0-1,1 0 1,-1 0 0,1 0 0,0 0-1,0 0 1,0-1 0,1 1 0,-1-1-1,1 0 1,0 1 0,0-1 0,0-1-1,0 1 1,1 0 0,-1-1 0,1 1-1,-1-1 1,1 0 0,0-1 0,0 1-1,0 0 1,7 1 0,-1-2-6,1 1-1,-1-1 1,1-1 0,-1 0 0,1 0-1,-1-1 1,1-1 0,-1 1-1,1-2 1,-1 0 0,0 0-1,16-7 1,-17 6 0,0-1-1,-1 1 1,1-1-1,-1-1 0,0 1 1,-1-1-1,0-1 1,0 0-1,0 0 1,-1 0-1,1 0 1,-2-1-1,1 0 0,3-9 1,-4-5-34,-8 17 9,-7 13 9,6-3 18,0 0 0,1 1 0,0-1 1,0 1-1,0 0 0,0 0 0,1 0 0,0 0 1,1 1-1,-1-1 0,1 0 0,0 1 1,1-1-1,0 1 0,0-1 0,1 8 1,-1-13 3,0 1 1,1-1-1,-1 0 1,1 0 0,-1 1-1,1-1 1,0 0 0,-1 0-1,1 0 1,0 0-1,0 0 1,0 0 0,0 0-1,0 0 1,0 0-1,0 0 1,0 0 0,0-1-1,0 1 1,0 0 0,3 0-1,-1 0 2,-1 0 1,1-1-1,0 1 0,0-1 0,0 0 0,0 0 0,0 0 1,0 0-1,4-1 0,3-1 5,0-1 0,0 0-1,-1 0 1,17-9 0,-13 5 4,-1-1 1,0 0-1,0-1 1,0 0-1,-1-1 1,0-1-1,-1 1 1,-1-2-1,1 1 1,-2-1-1,1-1 1,10-21-1,-16 24-8,-4 12-3,-6 9 0,-10 52 8,16-58-1,0-1 1,0 1-1,0 0 1,1 0 0,0 0-1,0 0 1,0 0-1,1-1 1,0 1-1,2 9 1,-2-12-8,0 0 0,0-1 0,0 1 1,1-1-1,-1 0 0,0 1 1,1-1-1,-1 0 0,1 0 0,-1 0 1,1 0-1,-1 0 0,1 0 0,0 0 1,0 0-1,-1-1 0,1 1 1,0-1-1,0 1 0,0-1 0,-1 0 1,1 0-1,0 0 0,0 0 0,0 0 1,0 0-1,0 0 0,0 0 1,-1-1-1,1 1 0,0-1 0,2-1 1,4 0-204,-1-1 0,1 0 1,-1 0-1,0-1 0,0 0 1,8-5-1,-10 5 78,0 0 0,-1-1 0,0 1 0,7-9 0,-5 2-308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2.731"/>
    </inkml:context>
    <inkml:brush xml:id="br0">
      <inkml:brushProperty name="width" value="0.05" units="cm"/>
      <inkml:brushProperty name="height" value="0.05" units="cm"/>
    </inkml:brush>
  </inkml:definitions>
  <inkml:trace contextRef="#ctx0" brushRef="#br0">84 151 18996,'1'1'102,"-1"0"-1,0 0 1,1 0-1,-1 0 1,1 0 0,-1 0-1,1 0 1,0 0-1,-1 0 1,1-1-1,0 1 1,-1 0 0,1 0-1,0-1 1,0 1-1,0 0 1,0-1 0,0 1-1,0-1 1,0 1-1,0-1 1,0 0 0,0 1-1,0-1 1,1 0-1,1 0 63,0 1 1,0-2-1,0 1 0,0 0 0,0-1 0,0 1 0,0-1 0,-1 0 1,5-1-1,4-3 277,0 0 0,-1-1 0,18-12 0,-20 12-261,0-1 0,-1 1 0,13-16 0,-17 18-149,0 1-1,-1-1 1,0 1-1,0-1 1,0 0-1,0 1 1,0-1-1,-1 0 1,0 0 0,1 0-1,-2-1 1,2-4-1,-2 8-25,0 0 0,0 0-1,0-1 1,0 1 0,0 0 0,0 0-1,0-1 1,-1 1 0,1 0 0,0 0-1,-1 0 1,1-1 0,-1 1-1,1 0 1,-1 0 0,0 0 0,0 0-1,1 0 1,-1 0 0,0 0 0,0 0-1,0 0 1,0 1 0,-1-2-1,0 1 2,-1 0-1,1 0 0,0 1 0,0-1 0,-1 1 0,1-1 0,0 1 0,-1 0 0,1 0 1,-1 0-1,1 0 0,-3 0 0,-3 2 5,0-1 0,0 1-1,0 1 1,0 0 0,0 0 0,-12 7 0,8-1-6,0 0 0,0 1 1,1 0-1,1 1 0,-1 0 1,2 1-1,0 0 0,0 1 1,1 0-1,1 0 1,0 1-1,1-1 0,0 1 1,1 1-1,1-1 0,0 1 1,1 0-1,-2 15 0,5-26-13,0 0 0,0 0 0,0 0 0,1-1-1,-1 1 1,1 0 0,0 0 0,0-1 0,0 1-1,0 0 1,0-1 0,1 1 0,0-1 0,3 4-1,-4-5-31,1 0-1,-1 0 1,1-1-1,0 1 1,0-1-1,0 1 1,0-1-1,0 0 1,0 0 0,1 0-1,-1 0 1,0 0-1,1 0 1,-1 0-1,0-1 1,1 0-1,-1 1 1,1-1-1,-1 0 1,0 0-1,1 0 1,-1 0-1,4-1 1,4-1-231,-1-1 1,1 0-1,-1 0 0,0 0 1,0-1-1,0-1 1,0 0-1,14-10 0,5-7-293,27-28 1,-6 3-261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09.606"/>
    </inkml:context>
    <inkml:brush xml:id="br0">
      <inkml:brushProperty name="width" value="0.05" units="cm"/>
      <inkml:brushProperty name="height" value="0.05" units="cm"/>
    </inkml:brush>
  </inkml:definitions>
  <inkml:trace contextRef="#ctx0" brushRef="#br0">223 65 18932,'23'-24'2488,"-22"22"-2360,0 1 0,-1 0 0,1 0 0,0 0 0,-1-1 0,1 1 0,-1 0 0,1-1 0,-1 1 0,0 0 0,1-1 1,-1 1-1,0-1 0,0 1 0,0 0 0,0-1 0,0 1 0,0-1 0,-1 1 0,1 0 0,-1-3 0,0 3-37,1 1-1,-1-1 1,0 0-1,1 1 1,-1-1-1,0 1 0,1-1 1,-1 1-1,0-1 1,0 1-1,1 0 1,-1-1-1,0 1 1,0 0-1,0-1 1,0 1-1,0 0 1,1 0-1,-1 0 1,0 0-1,0 0 1,0 0-1,0 0 0,-1 1 1,-25 5 661,10 2-693,1 1 0,0 1 0,0 0 0,1 1 0,0 1 0,1 1-1,0 0 1,1 0 0,1 2 0,0-1 0,-10 17 0,19-26-59,1 0 1,-1 0-1,0 0 1,1 0-1,0 0 1,1 1-1,-2 5 1,2-10-1,1 1-1,0-1 1,0 0 0,0 1-1,0-1 1,0 0 0,0 1-1,0-1 1,0 1 0,1-1-1,-1 0 1,0 0 0,1 1-1,-1-1 1,1 0-1,0 0 1,-1 1 0,1-1-1,0 0 1,0 0 0,-1 0-1,1 0 1,0 0 0,0 0-1,0 0 1,0-1 0,1 1-1,-1 0 1,0 0 0,0-1-1,0 1 1,0-1 0,1 1-1,1 0 1,6 1-89,0-1 0,-1 0 0,1 0 0,0-1 0,0 0-1,0-1 1,0 1 0,0-2 0,0 1 0,16-7 0,-3 1-490,0-1 1,-1-1-1,22-13 1,-27 13 376,-2-1 0,1 0 0,-1-1 1,-1-1-1,16-16 0,16-25-654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0.086"/>
    </inkml:context>
    <inkml:brush xml:id="br0">
      <inkml:brushProperty name="width" value="0.05" units="cm"/>
      <inkml:brushProperty name="height" value="0.05" units="cm"/>
    </inkml:brush>
  </inkml:definitions>
  <inkml:trace contextRef="#ctx0" brushRef="#br0">142 1 19140,'-8'7'351,"1"1"0,1 0-1,0 0 1,0 1 0,0 0 0,1 0-1,0 0 1,1 1 0,0-1 0,1 1 0,0 0-1,0 0 1,1 0 0,-1 17 0,1-8-238,1-1 1,1 1-1,1-1 1,0 1-1,1-1 0,1 0 1,7 23-1,-5-24-139,1 0-1,0-1 0,1 0 0,0-1 0,1 1 0,1-1 1,15 19-1,-19-31-651,-4-4 113,-4-11-295,-10-17-231,-62-95-1513,20 45 3674,54 78-1000,-13-23 1229,14 23-1253,-1 1-1,1-1 0,0 1 0,0-1 0,0 1 0,-1-1 1,1 1-1,0-1 0,0 0 0,0 1 0,0-1 1,0 1-1,0-1 0,0 1 0,0-1 0,0 1 0,1-1 1,-1 1-1,0-1 0,0 1 0,0-1 0,1 1 0,-1-1 1,0 1-1,0-1 0,1 1 0,-1-1 0,0 1 0,1 0 1,-1-1-1,1 1 0,-1 0 0,0-1 0,1 1 0,-1 0 1,1-1-1,-1 1 0,1 0 0,-1 0 0,1 0 0,-1 0 1,1-1-1,-1 1 0,2 0 0,7-1 95,1 0-1,-1 1 0,1 0 1,15 2-1,20-1-1904,-33-2 1480,0 0 1,0-2 0,20-5-1,6-5-410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0.830"/>
    </inkml:context>
    <inkml:brush xml:id="br0">
      <inkml:brushProperty name="width" value="0.05" units="cm"/>
      <inkml:brushProperty name="height" value="0.05" units="cm"/>
    </inkml:brush>
  </inkml:definitions>
  <inkml:trace contextRef="#ctx0" brushRef="#br0">80 303 14739,'1'-5'978,"0"-20"1181,-1 24-2051,0 0 0,0 0 0,0 0 1,0 1-1,0-1 0,0 0 0,0 0 0,0 1 0,-1-1 0,1 0 0,0 1 0,-1-1 0,1 0 0,0 0 0,-1 1 0,1-1 0,-1 1 0,1-1 0,-1 0 0,1 1 0,-1-1 1,1 1-1,-1-1 0,0 1 0,0-1 0,0 1 17,0 0 0,0 0 0,0 0 0,0 1 0,0-1 0,0 0 0,0 0 0,0 1 0,0-1 0,1 1 0,-1-1 0,0 1 0,0-1 0,0 1 0,1-1 0,-1 1 1,0 0-1,1-1 0,-1 1 0,0 0 0,1 0 0,-1-1 0,0 3 0,-13 21 779,13-22-758,-5 10-48,0 0 0,1 0 0,1 0-1,0 1 1,0 0 0,1 0 0,1 0 0,0 0-1,1 0 1,1 0 0,1 20 0,-1-31-93,0 0 0,1 0 0,-1 0-1,1-1 1,0 1 0,-1 0 0,1 0 0,0-1 0,0 1 0,0 0 0,0-1 0,0 1-1,0-1 1,0 1 0,1-1 0,-1 0 0,1 0 0,-1 1 0,1-1 0,-1 0 0,1 0 0,0 0-1,-1-1 1,1 1 0,0 0 0,0-1 0,-1 1 0,1-1 0,0 1 0,0-1 0,0 0-1,0 0 1,0 0 0,0 0 0,-1 0 0,1 0 0,0 0 0,0-1 0,0 1 0,3-2-1,3 0 19,1-1 0,0-1 0,0 1 0,-1-1-1,0-1 1,0 0 0,10-7 0,6-7 29,-1-2 0,-2 0 0,0-2 0,30-40 0,-37 44-32,-1-2 0,-1 1-1,-1-2 1,-1 1-1,-1-1 1,10-36-1,-18 55-18,4-23 1,-5 25-2,0 1 0,1-1 0,-1 0 0,0 0 0,0 1 0,0-1 0,0 0 0,0 1 0,0-1 0,0 0 0,-1 1 0,1-1 0,0 0 0,0 1 0,0-1 0,-1 0 0,1 1 0,0-1 0,-1 1 0,1-1 0,-1 0 0,1 1 0,0-1 0,-1 1 0,1-1 0,-1 1 0,1-1 0,-1 1 0,0 0 0,0-1 0,0 1-1,1 0 1,-1 0 0,1 0-1,0 0 1,-1 0 0,1 0-1,-1 0 1,1 0-1,0 0 1,-1 0 0,1 0-1,-1 0 1,1 0 0,0 1-1,-1-1 1,1 0 0,0 0-1,-1 1 1,1-1 0,0 0-1,-1 0 1,1 1 0,0-1-1,-1 0 1,1 1-1,0-1 1,0 0 0,0 1-1,-1-1 1,1 0 0,0 1-1,0-1 1,0 1 0,0-1-1,0 0 1,-1 1 0,1-1-1,0 1 1,0-1-1,0 1 1,0-1 0,0 0-1,1 1 1,-1 0 0,0 0-2,0 0 0,0 0 1,0 0-1,0 0 1,0 0-1,0 0 0,1 0 1,-1 0-1,0 0 1,1 0-1,-1 0 0,1 0 1,-1 0-1,1-1 0,0 1 1,-1 0-1,1 0 1,1 1-1,1-1 2,0 0-1,0 0 1,0 0 0,0 0-1,1 0 1,-1-1-1,0 1 1,0-1 0,1 0-1,-1 0 1,0 0 0,1-1-1,-1 1 1,5-2-1,4-1 7,0-1 0,18-7 0,-6-1-1,0-2 1,-2 0-1,1-2 0,34-31 1,-58 54-60,-19 60 56,4 1 0,2 0-1,3 1 1,4 0 0,2 1-1,3 0 1,11 99 0,1-94 82,-10-74-82,1-1 0,-1 0 0,0 0 1,0 0-1,0 1 0,0-1 0,0 0 1,0 0-1,0 0 0,0 1 0,0-1 1,0 0-1,0 0 0,0 0 0,-1 1 1,1-1-1,0 0 0,0 0 0,0 0 0,0 0 1,0 1-1,0-1 0,0 0 0,0 0 1,-1 0-1,1 0 0,0 0 0,0 1 1,0-1-1,0 0 0,-1 0 0,1 0 1,0 0-1,0 0 0,0 0 0,0 0 1,-1 0-1,1 0 0,0 0 0,0 1 0,-9-6 41,-7-11-5,11 9-32,0 0 1,0 0-1,1-1 1,0 0-1,0 0 1,1 0-1,0 0 1,0 0-1,1-1 1,0 1-1,0-1 1,1 0-1,0 1 1,1-1-1,0 0 1,0 0-1,3-15 1,-1 14-18,1 1 1,0-1 0,1 1 0,-1 0 0,2 0 0,-1 0 0,1 0-1,1 1 1,-1-1 0,2 2 0,-1-1 0,1 1 0,0-1 0,0 2 0,13-9-1,17-11-557,-11 8 226,-1-1-1,29-27 1,-22 11 30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2.101"/>
    </inkml:context>
    <inkml:brush xml:id="br0">
      <inkml:brushProperty name="width" value="0.05" units="cm"/>
      <inkml:brushProperty name="height" value="0.05" units="cm"/>
    </inkml:brush>
  </inkml:definitions>
  <inkml:trace contextRef="#ctx0" brushRef="#br0">1 37 14451,'2'-25'3451,"-1"14"967,-1 27-2539,11 203 186,-2-82-1422,-1 4 153,-8-148 199,2-7-776,-1 1-1,0 0 0,-2 0 0,-1-15 0,2 27-209,-1-13 15,0 5-168,1 19-203,1 21-437,1-2-3896,-2-28 4579,0-1 1,0 1 0,-1 0-1,1 0 1,0-1 0,0 1 0,-1-1-1,1 1 1,0 0 0,-1-1 0,1 1-1,-1-1 1,1 1 0,-1-1 0,1 1-1,-1-1 1,1 1 0,-1-1-1,1 1 1,-1-1 0,0 0 0,1 1-1,-1-1 1,0 0 0,1 0 0,-1 1-1,0-1 1,1 0 0,-1 0-1,0 0 1,1 0 0,-1 0 0,0 0-1,0 0 1,1 0 0,-1 0 0,-1 0-1,-5-2-199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2.894"/>
    </inkml:context>
    <inkml:brush xml:id="br0">
      <inkml:brushProperty name="width" value="0.05" units="cm"/>
      <inkml:brushProperty name="height" value="0.05" units="cm"/>
    </inkml:brush>
  </inkml:definitions>
  <inkml:trace contextRef="#ctx0" brushRef="#br0">9 202 16235,'-1'-3'342,"-1"0"0,1 0-1,0 0 1,0-1-1,1 1 1,-1 0 0,1 0-1,-1-1 1,1 1-1,0 0 1,0-1-1,0 1 1,1 0 0,1-6-1,-1 3-22,1 1-1,0-1 0,1 1 0,0 0 1,-1 0-1,1 0 0,1 0 1,3-4-1,1 0-95,0 1 0,1 0 0,0 0 0,1 1 0,-1 0 0,1 0 0,19-8 0,-17 9-404,1 2 0,0-1 0,0 2 0,1 0 0,23-3 0,-27 5-275,-1 1 0,0 0 0,0 1 0,0-1 0,0 2 0,0-1 0,0 1 0,0 1 0,13 5 0,-19-7 191,0 1-1,-1 0 1,1-1 0,-1 1 0,1 0 0,-1 0 0,0 1 0,0-1-1,0 0 1,0 1 0,2 3 0,12 13-1585,-15-19 1833,-1 1 0,1-1 1,0 1-1,0-1 0,-1 1 0,1-1 0,0 0 1,0 1-1,0-1 0,-1 0 0,1 0 1,0 1-1,0-1 0,0 0 0,0 0 1,0 0-1,0 0 0,-1 0 0,1 0 0,0-1 1,0 1-1,0 0 0,0 0 0,1-1 1,20-13 1844,-14 8 176,-28 48 2371,17-36-4276,0 0-1,0 0 0,0 0 0,1 1 1,0-1-1,0 1 0,1-1 0,-1 1 1,1 0-1,1-1 0,-1 1 1,2 10-1,-1-16-84,1 0 0,-1 0 1,1 0-1,0 0 0,-1 0 1,1 0-1,0 0 0,-1 0 1,1 0-1,0 0 0,0 0 1,0 0-1,0-1 0,0 1 0,0 0 1,0-1-1,0 1 0,0-1 1,0 1-1,0-1 0,1 1 1,-1-1-1,0 0 0,0 0 0,0 0 1,1 1-1,-1-1 0,0 0 1,0-1-1,0 1 0,1 0 1,0 0-1,7-1 38,-1-1 1,0 0-1,12-3 1,-18 4-47,28-10 79,1-2 1,-2-2-1,0-1 1,48-34-1,16-8-7,-93 58-77,0 0-1,0-1 0,0 1 0,0 0 0,1 0 0,-1 0 0,0 0 0,0 0 0,0 0 0,1 0 0,-1 0 0,0-1 0,0 1 0,0 0 0,1 0 0,-1 0 0,0 0 0,0 0 0,0 0 0,1 0 0,-1 0 0,0 0 0,0 0 0,0 1 0,1-1 0,-1 0 0,0 0 0,0 0 0,0 0 0,1 0 0,-1 0 0,0 0 1,0 0-1,0 1 0,0-1 0,1 0 0,-1 0 0,0 0 0,1 11 6,-6 16 7,4-23-12,-2 12 55,0 0 1,-1 30 0,4-43-34,0 0 0,-1 0 1,2 0-1,-1 1 0,0-1 1,0 0-1,1 0 0,0 0 1,0 0-1,0 0 0,0 0 1,0 0-1,0-1 1,1 1-1,-1 0 0,1-1 1,0 1-1,0-1 0,0 1 1,0-1-1,0 0 0,3 3 1,-1-4 6,-1 0 1,0 0 0,0-1 0,1 1 0,-1-1 0,1 1 0,-1-1 0,0 0-1,1 0 1,-1-1 0,0 1 0,1-1 0,-1 1 0,0-1 0,1 0 0,-1 0-1,0-1 1,0 1 0,0-1 0,0 1 0,0-1 0,-1 0 0,5-4 0,5-3 47,-1 0 0,0-1 0,-1 0 0,10-13 0,-12 13-19,0-1 1,11-20-1,-17 27-50,0 0 0,0 0 1,-1-1-1,1 1 0,-1 0 0,0-1 0,0 1 0,-1-1 0,1 1 0,-1-1 0,-1-7 1,1 12-10,0-1 0,0 1 0,1-1 0,-1 1 0,-1 0 0,1-1 0,0 1 1,0-1-1,0 1 0,0-1 0,0 1 0,0-1 0,0 1 0,-1 0 0,1-1 0,0 1 1,0-1-1,-1 1 0,1 0 0,0-1 0,-1 1 0,1 0 0,0-1 0,-1 1 0,1 0 1,0 0-1,-1-1 0,1 1 0,-1 0 0,1 0 0,0 0 0,-1-1 0,1 1 1,-1 0-1,1 0 0,-1 0 0,1 0 0,-1 0 0,1 0 0,0 0 0,-1 0 0,1 0 1,-1 0-1,1 0 0,-1 0 0,1 0 0,-1 1 0,1-1 0,0 0 0,-1 0 0,0 1 1,-1 0-2,1 0 0,-1 0 1,0 0-1,1 0 1,-1 0-1,1 1 0,0-1 1,-1 1-1,1-1 0,0 1 1,-1 1-1,1 0 5,0-1 0,0 0-1,0 1 1,0-1 0,1 1-1,-1-1 1,1 1 0,-1-1-1,1 1 1,0-1 0,0 1-1,0-1 1,1 1 0,-1-1-1,1 0 1,-1 1 0,1-1-1,1 4 1,-1-5-25,0 1 0,-1-1 0,1 0-1,0 0 1,0 0 0,0 0 0,0 0 0,0 0-1,0-1 1,0 1 0,0 0 0,0 0 0,1-1-1,-1 1 1,0-1 0,0 1 0,1-1-1,-1 1 1,0-1 0,0 0 0,1 0 0,-1 1-1,1-1 1,-1 0 0,0 0 0,1-1 0,-1 1-1,0 0 1,1 0 0,-1-1 0,0 1 0,0 0-1,1-1 1,-1 1 0,2-2 0,0 0-140,0 0 1,0 0-1,0 0 1,-1 0-1,1 0 1,-1-1-1,1 1 1,-1-1-1,0 0 1,0 0-1,0 1 0,0-1 1,-1-1-1,1 1 1,-1 0-1,0 0 1,0 0-1,1-6 1,3-6-571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3.328"/>
    </inkml:context>
    <inkml:brush xml:id="br0">
      <inkml:brushProperty name="width" value="0.05" units="cm"/>
      <inkml:brushProperty name="height" value="0.05" units="cm"/>
    </inkml:brush>
  </inkml:definitions>
  <inkml:trace contextRef="#ctx0" brushRef="#br0">213 22 16171,'13'-3'2700,"-20"0"-776,-23 2 242,18 4-2042,-1 0-1,1 0 1,0 1 0,1 0 0,-1 1-1,1 1 1,0 0 0,0 0 0,1 1 0,-1 1-1,2-1 1,-1 2 0,1-1 0,-14 18-1,22-24-112,-1-1-1,1 0 0,0 1 0,0 0 1,0-1-1,0 1 0,1 0 0,-1-1 1,0 1-1,1 0 0,0 0 0,-1 0 1,1 0-1,0-1 0,0 1 0,0 0 1,0 0-1,0 0 0,0 0 0,0 0 1,1 0-1,-1-1 0,1 3 0,0-2 4,1-1 0,-1 1-1,0-1 1,0 0 0,1 1-1,-1-1 1,1 0 0,0 0-1,-1 0 1,1 0 0,0 0-1,-1 0 1,1 0 0,0-1-1,0 1 1,0-1 0,0 1-1,0-1 1,-1 0-1,1 1 1,0-1 0,2 0-1,7-1 39,-1 1 0,1-1 0,-1-1 0,1 0 1,-1 0-1,0-1 0,0 0 0,14-7 0,-5 1 49,-1-1 0,0-1 0,21-15 0,-34 22-78,-1 1 0,0-1 0,0 0 0,0 0 0,-1 0 1,1 0-1,-1-1 0,4-6 0,-6 10-38,-1-1 0,1 1 1,0-1-1,-1 1 0,0 0 0,1-1 0,-1 1 1,0-1-1,0 1 0,0-1 0,0 1 0,0-1 1,0 1-1,0 0 0,0-1 0,-1 1 0,1-1 1,-1 1-1,1-1 0,-1 1 0,1 0 1,-1 0-1,0-1 0,1 1 0,-1 0 0,0 0 1,0 0-1,0-1 0,0 1 0,0 0 0,0 0 1,0 1-1,-1-1 0,-1-1 0,-8-6-75,3 2-59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4.213"/>
    </inkml:context>
    <inkml:brush xml:id="br0">
      <inkml:brushProperty name="width" value="0.05" units="cm"/>
      <inkml:brushProperty name="height" value="0.05" units="cm"/>
    </inkml:brush>
  </inkml:definitions>
  <inkml:trace contextRef="#ctx0" brushRef="#br0">41 0 16988,'-1'0'119,"0"1"0,0-1 0,0 0 1,0 1-1,0-1 0,0 1 1,-1-1-1,1 1 0,1 0 0,-1-1 1,0 1-1,0 0 0,0 0 1,0-1-1,0 1 0,1 0 0,-1 0 1,0 0-1,1 0 0,-1 0 1,1 0-1,-2 2 0,-8 28 1295,7-20-1076,1 0 0,0 0 0,1 1 0,0-1 0,1 0 1,2 23-1,-2-32-296,0 1 0,0-1 0,1 1 0,0-1 0,-1 1 0,1-1 0,0 0 0,0 1 0,0-1 0,0 0 1,1 0-1,-1 0 0,1 0 0,-1 0 0,1 0 0,0 0 0,0 0 0,-1 0 0,1-1 0,1 1 0,-1-1 0,0 0 0,0 1 0,0-1 0,1 0 0,-1 0 0,1 0 1,-1-1-1,0 1 0,1-1 0,-1 1 0,1-1 0,0 0 0,-1 0 0,1 0 0,2 0 0,5-2 45,-1 1 1,1-1-1,-1-1 0,0 1 0,0-2 1,0 1-1,13-8 0,58-41 378,-30 17-156,-49 35-298,-1-1-1,1 1 1,0-1 0,-1 1-1,1-1 1,0 1-1,-1 0 1,1-1-1,0 1 1,-1 0-1,1-1 1,0 1-1,0 0 1,-1 0 0,1 0-1,0 0 1,0-1-1,-1 1 1,1 0-1,0 1 1,0-1-1,0 0 1,-1 0-1,1 0 1,0 0 0,0 1-1,-1-1 1,2 1-1,-1 0 18,0 1-1,0-1 1,0 0 0,-1 1-1,1-1 1,-1 1-1,1 0 1,-1-1 0,1 1-1,-1 2 1,7 18 254,-6-21-272,0 0 1,-1-1 0,1 1 0,-1 0-1,1-1 1,0 1 0,-1 0 0,1-1-1,0 1 1,0-1 0,0 1 0,-1-1-1,1 0 1,0 1 0,0-1 0,0 0 0,0 0-1,0 1 1,-1-1 0,1 0 0,0 0-1,0 0 1,0 0 0,2 0 0,13-3 75,-1-1 1,1-1-1,-1 0 1,0 0-1,27-15 1,6-2 52,-46 21-130,10-4 18,0 1 0,0 0-1,21-3 1,-31 6-25,1 1 0,0 0-1,-1 0 1,1 0 0,-1 0-1,1 0 1,-1 1 0,1-1 0,-1 1-1,1-1 1,2 2 0,-4-1-2,0-1 0,0 1-1,0 0 1,0 0 0,0 0 0,0-1 0,0 1 0,-1 0 0,1 0 0,0 0 0,0 0 0,-1 1 0,1-1 0,-1 0 0,1 0 0,-1 0 0,1 0 0,-1 1-1,0-1 1,1 0 0,-1 0 0,0 1 0,0 0 0,0 9-8,-1 0 1,0 0-1,0-1 0,-2 1 1,-2 10-1,-4 19-423,9-40 415,0 0 1,0 0-1,0 0 1,0 0-1,0 0 1,0 0-1,0 1 1,0-1-1,0 0 1,0 0-1,0 0 1,0 0-1,-1 0 1,1 0-1,0 1 1,0-1 0,1 0-1,-1 0 1,0 0-1,0 0 1,0 0-1,0 0 1,0 1-1,0-1 1,0 0-1,0 0 1,0 0-1,0 0 1,0 0-1,0 0 1,0 0-1,0 1 1,0-1-1,0 0 1,1 0-1,-1 0 1,0 0-1,0 0 1,0 0 0,0 0-1,0 0 1,0 0-1,0 0 1,1 0-1,-1 0 1,0 0-1,0 0 1,0 0-1,0 0 1,0 0-1,1 0 1,-1 0-1,0 0 1,0 0-1,0 0 1,0 0-1,0 0 1,0 0-1,1 0 1,6-5-551,2-5 266,-1 0 0,0-1 0,10-17 0,-2 4-62,8-14-313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4.894"/>
    </inkml:context>
    <inkml:brush xml:id="br0">
      <inkml:brushProperty name="width" value="0.05" units="cm"/>
      <inkml:brushProperty name="height" value="0.05" units="cm"/>
    </inkml:brush>
  </inkml:definitions>
  <inkml:trace contextRef="#ctx0" brushRef="#br0">66 1 16444,'-14'63'2406,"-23"113"2043,31-135-4014,1 0 0,2 55 0,3-90-419,1 25 31,-1-30-41,0 0 1,1 0-1,-1 1 1,0-1-1,0 0 1,1 0-1,-1 1 1,0-1-1,1 0 0,-1 0 1,1 0-1,0 0 1,-1 0-1,1 0 1,0 0-1,0 0 0,0 0 1,1 1-1,-1-2 0,-1 0-1,1 0 1,0 0-1,-1 0 0,1 0 1,-1-1-1,1 1 1,0 0-1,-1 0 1,1-1-1,-1 1 0,1 0 1,-1-1-1,1 1 1,-1-1-1,1 1 1,-1 0-1,1-1 0,-1 1 1,0-1-1,1 0 1,-1 1-1,0-1 1,1 1-1,-1-1 0,0 1 1,0-1-1,0 0 1,1 1-1,-1-2 1,8-22 91,-7 22-81,5-20 56,0 0 1,-1-1-1,-1 0 1,1-42-1,-5 68-79,1-1-1,0 1 0,0-1 0,1 1 1,-1-1-1,0 0 0,1 0 0,-1 0 1,1 0-1,0 0 0,-1 0 0,1 0 0,0 0 1,0-1-1,1 1 0,-1-1 0,0 1 1,0-1-1,1 0 0,-1 0 0,1 0 1,2 1-1,2 1 5,0-1-1,0 1 1,0-2 0,0 1-1,0-1 1,0 0 0,0 0 0,11-1-1,-11 0 15,0-2-1,0 1 1,-1-1-1,7-2 1,-11 3-4,0 1-1,-1-1 1,1 0 0,-1 1 0,1-1 0,-1 0 0,1 0 0,-1 0 0,1 0 0,-1 0 0,0 0-1,1 0 1,-1-1 0,0 1 0,0 0 0,0-1 0,0 1 0,0-1 0,-1 1 0,1-1 0,1-2-1,-2 4-4,0-1 0,0 1 0,0 0 0,-1-1-1,1 1 1,0 0 0,0-1 0,0 1 0,0 0-1,0-1 1,0 1 0,-1 0 0,1-1-1,0 1 1,0 0 0,0 0 0,-1-1 0,1 1-1,0 0 1,-1 0 0,1-1 0,0 1 0,0 0-1,-1 0 1,1 0 0,0-1 0,-1 1 0,1 0-1,0 0 1,-1 0 0,1 0 0,-1 0-1,1 0 1,0 0 0,-1 0 0,1 0 0,0 0-1,-1 0 1,1 0 0,0 0 0,-1 0 0,1 0-1,-1 0 1,1 0 0,0 1 0,-1-1 0,1 0-1,0 0 1,0 0 0,-1 0 0,0 1-1,-19 9 17,16-7-19,0 1 0,0 0 0,0 0 1,1 0-1,-1 0 0,1 0 0,0 1 0,0-1 0,1 1 0,-1 0 0,-3 10 0,6-14 0,0 1 1,-1 0-1,1-1 0,0 1 0,0 0 0,0-1 0,0 1 0,0 0 1,0 0-1,0-1 0,0 1 0,1 0 0,-1-1 0,1 1 0,-1-1 0,1 1 1,1 1-1,-1-1 0,0-1 1,0 1 0,1-1 0,-1 0 0,1 0-1,0 1 1,-1-1 0,1 0 0,0 0-1,-1 0 1,1-1 0,0 1 0,0 0 0,0-1-1,0 1 1,0-1 0,0 0 0,2 1-1,26 1 53,0-2-1,0 0 0,0-2 0,54-11 1,-83 12-8,0 1 1,0-1 0,-1 1 0,1-1 0,0 0 0,0 1 0,-1-1 0,1 0 0,0 1 0,-1-1 0,1 0 0,-1 0 0,1 0 0,-1 0 0,1 0 0,-1 1 0,0-1 0,1 0 0,-1 0 0,0 0 0,0 0 0,0 0 0,0 0 0,0 0 0,0 0 0,0-1-1,0-33 813,-1 24-615,1 11-239,0-23 578,-4-39 1,4 62-580,0 0 1,0 0 0,0 0-1,0-1 1,0 1 0,0 0-1,0 0 1,0-1 0,0 1-1,0 0 1,0 0 0,0 0 0,0-1-1,0 1 1,1 0 0,-1 0-1,0 0 1,0 0 0,0-1-1,0 1 1,1 0 0,-1 0-1,0 0 1,0 0 0,0 0-1,0 0 1,1-1 0,-1 1 0,0 0-1,0 0 1,1 0 0,-1 0-1,0 0 1,0 0 0,0 0-1,1 0 1,-1 0 0,0 0-1,0 0 1,0 0 0,1 0-1,-1 0 1,0 0 0,0 0 0,1 0-1,-1 1 1,0-1 0,0 0-1,0 0 1,1 0 0,-1 0-1,0 1 1,14 4-86,-13-4 64,15 6-504,1-1-1,0 0 1,0-1 0,0-1 0,0 0 0,0-1 0,1-2 0,0 1 0,-1-2 0,1 0 0,0-1 0,22-5-1,-9-1-506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5.391"/>
    </inkml:context>
    <inkml:brush xml:id="br0">
      <inkml:brushProperty name="width" value="0.05" units="cm"/>
      <inkml:brushProperty name="height" value="0.05" units="cm"/>
    </inkml:brush>
  </inkml:definitions>
  <inkml:trace contextRef="#ctx0" brushRef="#br0">174 15 16756,'-3'1'721,"-23"9"4609,25-9-5238,1-1 0,-1 1 0,0-1 0,0 1 1,0 0-1,0-1 0,1 1 0,-1 0 0,0 0 0,1 0 1,-1-1-1,1 1 0,-1 0 0,1 0 0,-1 0 0,1 0 1,-1 0-1,1 0 0,0 0 0,0 0 0,0 0 0,-1 1 1,21-21 3434,-14 17-3513,-1 0 0,0 0 0,1 0 0,-1 1-1,1 0 1,6-1 0,23-5 10,-35 7-23,0 0-1,0 0 0,0 0 1,0 0-1,-1 0 0,1 0 1,0 0-1,0 0 1,0-1-1,0 1 0,0 0 1,0 0-1,0 0 0,0 0 1,0 0-1,-1 0 0,1 0 1,0 0-1,0 0 0,0 0 1,0 0-1,0 0 0,0 0 1,0 0-1,0-1 0,0 1 1,0 0-1,0 0 0,0 0 1,0 0-1,0 0 0,0 0 1,0 0-1,0 0 0,0 0 1,0-1-1,0 1 0,0 0 1,0 0-1,0 0 1,0 0-1,0 0 0,0 0 1,0 0-1,0 0 0,0-1 1,0 1-1,0 0 0,0 0 1,0 0-1,0 0 0,0 0 1,0 0-1,0 0 0,0 0 1,0 0-1,1 0 0,-1 0 1,0 0-1,0-1 0,0 1 1,0 0-1,0 0 0,0 0 1,0 0-1,0 0 0,-8-2 3,-1 3-3,0 0-1,0 0 1,0 1 0,0 1-1,0 0 1,0 0 0,0 0 0,-14 9-1,7-3-5,1 1 0,0 0 0,-20 18 0,30-23 3,0 0-1,0 1 1,1-1 0,0 1-1,0 0 1,1 0 0,-1 0-1,1 0 1,-3 13 0,5-18-22,0 1 0,1 0-1,-1 0 1,1 0 0,0-1 0,-1 1 0,1 0 0,0 0 0,0 0 0,0 0 0,0 0-1,1 0 1,-1-1 0,1 1 0,-1 0 0,1 0 0,-1 0 0,1-1 0,0 1 0,0 0-1,0-1 1,0 1 0,0-1 0,0 1 0,0-1 0,0 1 0,1-1 0,-1 0 0,1 0-1,-1 1 1,1-1 0,-1 0 0,1 0 0,0-1 0,-1 1 0,1 0 0,0 0 0,0-1-1,0 1 1,2-1 0,5 2-308,1-1 1,0 0-1,-1-1 0,1 0 0,0-1 0,-1 0 1,1-1-1,-1 1 0,1-2 0,10-3 0,15-7-641,40-20 0,-17 4-116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5.824"/>
    </inkml:context>
    <inkml:brush xml:id="br0">
      <inkml:brushProperty name="width" value="0.05" units="cm"/>
      <inkml:brushProperty name="height" value="0.05" units="cm"/>
    </inkml:brush>
  </inkml:definitions>
  <inkml:trace contextRef="#ctx0" brushRef="#br0">239 4 17812,'-5'-1'301,"0"0"-1,0 0 1,0 1 0,0 0-1,-1 0 1,1 0 0,0 1 0,0 0-1,-5 1 1,-45 15 1380,55-17-1659,-12 5 485,-1-1-135,0 0 0,0 2 0,0 0-1,1 0 1,0 1 0,-22 16 0,34-23-357,-1 1 0,1-1-1,-1 0 1,1 1 0,0-1-1,-1 1 1,1-1 0,0 0-1,-1 1 1,1-1 0,0 1-1,-1-1 1,1 1 0,0-1-1,0 1 1,0 0 0,0-1-1,-1 1 1,1-1 0,0 1 0,0-1-1,0 1 1,0 0 0,0-1-1,0 1 1,1-1 0,-1 2-1,1-1-2,-1-1 0,1 1-1,0 0 1,-1 0-1,1 0 1,0-1 0,0 1-1,-1-1 1,1 1-1,0 0 1,0-1 0,0 0-1,0 1 1,1 0-1,38 7 25,-37-7-31,35 2-88,46-1 0,-56-3-28,0 2 0,0 1 0,50 9 0,-77-11 107,0 0 0,0 0 0,0 1 0,-1-1 0,1 0 0,0 0 0,0 1 0,-1-1 0,1 0 0,0 1 0,-1-1 0,1 0 0,0 1-1,-1-1 1,1 1 0,-1-1 0,1 1 0,0 0 0,-1-1 0,1 1 0,-1 0 0,0-1 0,1 1 0,0 1 0,-1-1 4,-1 0 1,1-1-1,0 1 0,0 0 1,0 0-1,-1 0 0,1 0 1,0 0-1,-1-1 1,1 1-1,0 0 0,-1 0 1,1-1-1,-1 1 0,1 0 1,-1-1-1,-1 2 0,-4 4 33,-1-1 0,1 0 0,-12 6 0,-9 5 100,0-2-1,-2 0 0,0-2 0,-33 10 0,60-21-174,-1-1 0,1 1 1,0-1-1,0 0 0,-1 0 1,1 0-1,0 0 0,-4-1 1,5 1 11,1 0 0,-1 0-1,1 0 1,-1-1 0,1 1 0,-1 0 0,1-1 0,0 1 0,-1 0 0,1-1 0,-1 1 0,1 0 0,0-1 0,-1 1 0,1-1 0,0 1 0,0-1 0,-1 1 0,1-1 0,0 1 0,0-1 0,0 1 0,0-1 0,0 1 0,-1-1-1,1 1 1,0-1 0,0 1 0,0-1 0,0 1 0,1-1 0,-1 1 0,0-1 0,0 1 0,0-1 0,0 1 0,0-1 0,1 1 0,-1-1 0,0 1 0,0-1 0,1 1 0,-1-1 0,0 1 0,1 0 0,-1-1 0,7-10-143,0 1 1,1 0-1,9-10 1,-9 11 41,29-33-434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3.135"/>
    </inkml:context>
    <inkml:brush xml:id="br0">
      <inkml:brushProperty name="width" value="0.05" units="cm"/>
      <inkml:brushProperty name="height" value="0.05" units="cm"/>
    </inkml:brush>
  </inkml:definitions>
  <inkml:trace contextRef="#ctx0" brushRef="#br0">216 1 17260,'-20'31'940,"1"1"0,1 0 1,2 2-1,2 0 1,-12 41-1,8-10 134,-17 128 1,33-177-1045,-13 82 64,11-83-72,1-1 0,-2-1 0,1 1 0,-12 21 0,43-90 50,22-64-1,-7 15-68,0 6 4,72-120 0,-107 207-5,1 0-1,-1 1 0,2 0 1,-1 0-1,16-12 0,-21 20-1,0-1 0,0 1 0,0 1 0,0-1 0,0 0 0,1 1 0,-1-1 0,0 1 0,1 0 0,5-1 0,-7 2 0,0 0 0,1 0 0,-1 0 0,0 1 0,0-1 0,1 0 0,-1 1 0,0 0 0,0-1 0,0 1 0,0 0 0,0 0 0,0 0-1,0 0 1,0 1 0,0-1 0,0 0 0,1 2 0,1 1 0,-1-1 1,-1 1-1,1 0 0,0 0 1,-1 0-1,0 0 0,0 0 0,0 1 1,-1-1-1,1 1 0,-1-1 1,0 1-1,0-1 0,-1 1 0,1-1 1,-1 1-1,0 0 0,0-1 0,-1 1 1,-1 7-1,0 1 34,-1 0 0,0 1 0,-2-1 1,1-1-1,-12 23 0,9-23 26,0-1-1,0 1 1,-1-1 0,-1 0 0,0-1 0,-1 0-1,1-1 1,-14 10 0,20-16-66,-1 0 0,1-1 0,-1 0 0,0 0 0,1 0 0,-1 0 0,0 0 0,0-1 0,0 0 0,0 0 0,-1 0 0,1 0-1,0-1 1,0 1 0,-1-1 0,1 0 0,0 0 0,0-1 0,0 1 0,-1-1 0,1 0 0,0 0 0,0 0 0,0-1 0,0 0 0,0 1 0,1-1 0,-1-1 0,0 1 0,-3-4 0,2 2-19,1 0 0,0 0 1,0-1-1,0 1 1,0-1-1,1 0 0,0-1 1,0 1-1,0 0 0,1-1 1,-1 0-1,1 1 1,1-1-1,-1 0 0,1 0 1,0 0-1,1 0 1,-1 0-1,1 0 0,0-1 1,2-9-1,9-19-226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6.228"/>
    </inkml:context>
    <inkml:brush xml:id="br0">
      <inkml:brushProperty name="width" value="0.05" units="cm"/>
      <inkml:brushProperty name="height" value="0.05" units="cm"/>
    </inkml:brush>
  </inkml:definitions>
  <inkml:trace contextRef="#ctx0" brushRef="#br0">134 0 18004,'-2'23'852,"0"-1"0,-9 39 0,-1-3 91,5 2 88,-2 74 0,9-105-892,2-1 0,0 0 1,2 0-1,13 49 0,-23-118-963,-39-96-465,26 86 1279,-23-103-1,41 148 91,0 0 0,1 0-1,-1 0 1,1 0 0,0 0-1,1-8 1,-1 12-55,1 1 0,-1 0 0,1-1 0,-1 1 0,1 0 1,-1-1-1,1 1 0,0 0 0,-1 0 0,1-1 0,0 1 0,0 0 1,0 0-1,0 0 0,0 0 0,0 0 0,0 0 0,1 1 0,-1-1 1,0 0-1,0 0 0,1 1 0,-1-1 0,0 1 0,1-1 0,-1 1 1,0 0-1,1-1 0,-1 1 0,1 0 0,-1 0 0,2 0 0,10 1-18,-1 1-1,0 0 1,0 0 0,0 1-1,22 9 1,14 3-255,-12-7 122,-4-7-57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7.080"/>
    </inkml:context>
    <inkml:brush xml:id="br0">
      <inkml:brushProperty name="width" value="0.05" units="cm"/>
      <inkml:brushProperty name="height" value="0.05" units="cm"/>
    </inkml:brush>
  </inkml:definitions>
  <inkml:trace contextRef="#ctx0" brushRef="#br0">0 16 16996,'2'1'168,"-1"0"1,0 1-1,1-1 1,-1 0 0,0 1-1,0-1 1,0 1-1,0-1 1,0 1 0,0-1-1,0 1 1,0 0-1,-1-1 1,1 1 0,-1 0-1,1 0 1,0 2-1,3 34 709,-3-32-437,1 64 1301,-7 79 0,-1-10-695,6-135-987,1 0 0,-1 0-1,1 1 1,-1-1 0,1 0 0,2 5 0,-3-9-51,0 1 0,0-1 0,0 0-1,0 0 1,1 1 0,-1-1 0,0 0 0,0 0 0,0 1 0,0-1 0,0 0 0,1 0 0,-1 0 0,0 1-1,0-1 1,0 0 0,1 0 0,-1 0 0,0 0 0,0 1 0,0-1 0,1 0 0,-1 0 0,0 0 0,0 0-1,1 0 1,-1 0 0,0 0 0,1 0 0,-1 0 0,0 0 0,0 0 0,1 0 0,0 0 10,0-1 0,0 0 0,0 0 0,-1 1 0,1-1 1,0 0-1,-1 0 0,1 0 0,0 0 0,-1 0 0,1 0 0,-1 0 1,1-2-1,5-14 62,0 0 0,-2-1 0,0 0-1,-1 1 1,-1-1 0,0 0 0,-2-26 0,-16-130 77,11 136-136,5 38-21,-1-1-1,1 0 1,0 0 0,0 0-1,-1 1 1,1-1-1,0 0 1,0 0-1,0 0 1,0 0 0,0 1-1,0-1 1,0 0-1,1 0 1,-1 0-1,0 1 1,0-1 0,1 0-1,-1 0 1,0 0-1,1 1 1,-1-1-1,1 0 1,-1 1 0,1-1-1,-1 0 1,1 1-1,0-2 1,1 2-3,0 0 1,-1 0 0,1 1-1,0-1 1,0 0-1,-1 0 1,1 1 0,0-1-1,-1 1 1,1 0-1,1 0 1,8 3-3,2 0-1,1 0 1,0-2-1,0 0 1,0 0 0,0-1-1,0-1 1,1 0 0,-1-1-1,18-4 1,-13 2 7,0-2 0,-1 0 0,0-1 0,0-1 1,0 0-1,22-14 0,-38 19-1,0 1-1,1-1 1,-1 0 0,0 0 0,0 0 0,0 0-1,0 0 1,2-4 0,-3 6-2,-1 0 1,0-1 0,0 1-1,0 0 1,0 0-1,1-1 1,-1 1-1,0-1 1,0 1-1,0 0 1,0-1-1,0 1 1,0 0-1,0-1 1,0 1-1,0 0 1,0-1 0,0 1-1,0 0 1,0-1-1,0 1 1,-1 0-1,1-1 1,0 1-1,0 0 1,0-1-1,-1 0-1,0 1 0,1-1 0,-1 1 1,0 0-1,0-1 0,1 1 0,-1 0 0,0-1 0,0 1 0,0 0 0,0 0 0,1 0 0,-1 0 0,0 0 0,0 0 0,-1 0 0,-3 0-1,1 1 0,0 0 1,-1 0-1,1 0 0,0 1 0,-1-1 0,1 1 0,0 0 0,0 0 0,0 1 0,1-1 0,-1 1 1,1 0-1,-1-1 0,-3 5 0,-3 4-2,0 0 1,0 1 0,-9 16-1,-4 16 28,21-41-102,1 1 0,0 0 0,0-1 0,0 1 0,0 0 0,1 0 0,-1 0 0,1-1 0,0 1-1,1 7 1,-1-10 44,0 0 0,0-1 0,0 1-1,1-1 1,-1 1 0,0-1 0,0 1-1,0-1 1,0 1 0,1-1 0,-1 1-1,0-1 1,1 1 0,-1-1-1,0 0 1,1 1 0,-1-1 0,0 1-1,1-1 1,-1 0 0,1 1 0,-1-1-1,1 0 1,-1 0 0,1 1 0,-1-1-1,1 0 1,-1 0 0,2 0 0,-1 0 6,0 0 0,0 0 1,-1 0-1,1 0 1,0-1-1,0 1 0,0 0 1,0-1-1,0 1 0,0-1 1,0 1-1,0-1 1,-1 0-1,1 1 0,0-1 1,1-1-1,11-15-414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8.123"/>
    </inkml:context>
    <inkml:brush xml:id="br0">
      <inkml:brushProperty name="width" value="0.05" units="cm"/>
      <inkml:brushProperty name="height" value="0.05" units="cm"/>
    </inkml:brush>
  </inkml:definitions>
  <inkml:trace contextRef="#ctx0" brushRef="#br0">97 225 18860,'-16'18'1110,"1"1"0,1 0 0,-16 30 0,26-44-952,1 1-1,1 1 0,-1-1 0,1 0 1,0 1-1,0-1 0,1 1 0,0 0 1,0-1-1,0 1 0,1 0 0,0 0 1,0-1-1,1 1 0,0 0 0,3 9 1,-4-13-133,1-1 1,0 0-1,-1-1 0,1 1 1,0 0-1,0 0 1,1 0-1,-1 0 1,0-1-1,0 1 1,1-1-1,-1 1 1,1-1-1,0 1 1,-1-1-1,1 0 1,0 0-1,0 0 1,-1 0-1,1 0 1,3 1-1,-1-1-6,0-1 0,-1 1 1,1-1-1,-1 0 0,1 0 0,-1 0 0,1-1 0,0 1 0,-1-1 0,1 0 1,5-2-1,2-2-3,0 0 1,-1-1 0,0 0-1,0 0 1,0-1 0,16-14-1,-10 4 1,0 0 0,-1-1 0,0 0 0,-2-2 0,0 1 0,-1-2 0,-1 1 0,-1-1 0,-1-1 0,8-28 0,-17 36-46,-6 18-22,-7 16-29,13-20 78,-1 1-1,1 0 1,-1-1-1,1 1 1,0 0-1,-1 0 1,1-1-1,0 1 1,0 0-1,0 0 1,0 0 0,-1-1-1,1 1 1,0 0-1,0 0 1,0 0-1,1-1 1,-1 1-1,0 0 1,0 0-1,0 0 1,0-1-1,1 1 1,-1 0 0,0-1-1,1 1 1,-1 0-1,1 0 1,-1-1-1,2 2 1,-1-2 0,0 1 1,1-1-1,-1 0 0,1 0 1,-1 0-1,1 1 1,-1-1-1,1-1 1,-1 1-1,1 0 1,-1 0-1,0 0 0,1-1 1,-1 1-1,2-1 1,8-4 2,-1 1 0,1-1 0,11-8 0,-4 1 20,-1-1 1,0-1-1,24-25 1,-34 31 3,0 0 0,0-1 0,-1 1 0,0-1 0,0-1 0,-1 1 0,0-1 0,-1 0 0,3-10 0,-7 12 30,-5 9-18,-6 10-2,1 3-32,0 1 1,2 0-1,-1 1 1,2 0-1,0 0 1,1 1-1,-3 17 1,2-5 0,2-1 1,0 1 0,1 42-1,3-57 4,2-1 0,3 26 0,-4-36-5,1 0 1,-1-1-1,1 1 0,0 0 0,-1-1 1,1 1-1,1-1 0,-1 1 1,0-1-1,0 0 0,1 1 0,0-1 1,-1 0-1,1 0 0,0 0 1,0 0-1,0 0 0,0-1 0,0 1 1,0 0-1,4 1 0,-5-3 1,1 0-1,-1 0 0,1 0 0,0 0 1,0 0-1,-1 0 0,1 0 1,0 0-1,-1-1 0,1 1 1,-1 0-1,1-1 0,0 0 1,-1 1-1,1-1 0,-1 0 0,0 0 1,1 0-1,-1 0 0,1 0 1,-1 0-1,0 0 0,0 0 1,0-1-1,0 1 0,0 0 1,0-1-1,1-1 0,3-5 14,0 0 0,0 0 0,5-15 0,0-6 19,-1-1-1,-2 0 1,4-33-1,-9 50-30,-2 13-5,0 0 0,0-1 0,0 1 0,0 0 1,0-1-1,0 1 0,0 0 0,1 0 0,-1-1 0,0 1 0,0 0 0,0-1 0,0 1 1,0 0-1,1 0 0,-1-1 0,0 1 0,0 0 0,0 0 0,1-1 0,-1 1 1,0 0-1,0 0 0,1 0 0,-1 0 0,0-1 0,1 1 0,-1 0 0,0 0 1,1 0-1,-1 0 0,0 0 0,0 0 0,1 0 0,-1 0 0,0 0 0,1 0 1,-1 0-1,0 0 0,1 0 0,-1 0 0,1 0 0,13 7-11,-11-5 9,7 3-2,-1-2 1,1 1 0,-1-1-1,1-1 1,0 0-1,0 0 1,0-1-1,0 0 1,0 0-1,0-2 1,0 1-1,0-1 1,0 0-1,18-5 1,-14 2 11,0-1 0,0 0 0,-1-1 0,1 0 0,-1-1 0,-1-1 0,1 0 0,-1-1 0,17-15 0,-26 21 3,0 0 1,-1 0-1,1 0 1,-1 0-1,1 0 0,-1-1 1,3-6-1,-5 10-7,0-1 0,1 0 0,-1 0 0,0 0-1,0 1 1,0-1 0,0 0 0,0 0 0,0 0 0,0 1 0,0-1-1,0 0 1,0 0 0,0 0 0,-1 1 0,1-1 0,0 0-1,0 0 1,-1 1 0,1-1 0,-1 0 0,1 0 0,0 1-1,-1-1 1,1 1 0,-1-1 0,0 0 0,1 1 0,-1-1-1,0 1 1,1-1 0,-1 1 0,0 0 0,1-1 0,-1 1 0,0 0-1,0-1 1,1 1 0,-1 0 0,0 0 0,0 0 0,0-1-1,1 1 1,-1 0 0,-1 0 0,-4 0 3,-1-1 0,0 1 0,1 1 0,-1-1 0,1 1 0,-1 0 0,1 0 0,0 1 0,-1 0-1,1 0 1,0 0 0,0 1 0,0 0 0,0 0 0,1 1 0,-1-1 0,1 1 0,0 0 0,0 1 0,1-1 0,-1 1 0,1 0 0,-6 8 0,7-3 5,3-9 42,-1-1-42,0 0-8,0 0 2,-2-2-4,-1 1-9,4 1 4,-1-1 0,1 1 0,0 0 0,-1 0 1,1 0-1,-1 0 0,1 0 0,0 0 0,-1 0 0,1 0 0,0 0 0,-1 0 0,1 0 0,-1 0 0,1 0 0,0 0 1,-1 0-1,1 0 0,0 0 0,-1 0 0,1 1 0,0-1 0,-1 0 0,1 0 0,0 0 0,-1 1 0,1-1 1,0 0-1,-1 0 0,1 1 0,0-1 0,0 0 0,0 1 0,-1-1 0,1 0 0,0 1 0,0-1 0,0 0 1,-1 1-1,1 0-10,-8-6-2471,6 3 2216,-4-2-254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9.060"/>
    </inkml:context>
    <inkml:brush xml:id="br0">
      <inkml:brushProperty name="width" value="0.05" units="cm"/>
      <inkml:brushProperty name="height" value="0.05" units="cm"/>
    </inkml:brush>
  </inkml:definitions>
  <inkml:trace contextRef="#ctx0" brushRef="#br0">262 92 12907,'1'-2'324,"0"0"1,0-1-1,0 1 1,0-1-1,0 0 1,-1 1-1,1-1 1,-1 0-1,0 1 0,0-1 1,0 0-1,0 1 1,0-1-1,0 0 1,-1 1-1,1-1 1,-1 1-1,0-1 1,0 0-1,0 1 1,0 0-1,0-1 1,-1 1-1,1 0 1,-1-1-1,1 1 1,-1 0-1,0 0 0,0 0 1,0 1-1,-2-3 1,1 2-200,1 1 0,-1 0 1,0-1-1,1 1 0,-1 0 0,0 0 1,0 0-1,1 0 0,-1 1 0,0-1 1,0 1-1,0 0 0,0 0 0,0 0 1,0 0-1,0 0 0,0 1 0,0-1 1,-2 2-1,-3 1-92,1 0 1,0 0-1,1 0 0,-1 1 1,1 1-1,-1-1 1,1 1-1,1 0 0,-1 0 1,1 0-1,-1 1 0,1 0 1,1 0-1,-7 12 1,-3 6-26,2 0 0,-16 46 0,28-70-7,-11 28 37,-6 32 0,15-53-18,1-1 0,0 1 1,0 0-1,0 0 0,1 1 0,0-1 0,0 0 0,1 0 1,0 0-1,3 11 0,-3-17-7,-1 1 0,1 0 0,0-1 0,-1 0 0,1 1-1,0-1 1,0 1 0,0-1 0,0 0 0,0 0 0,1 0 0,-1 0 0,0 0 0,0 0 0,1 0 0,-1 0 0,1 0-1,-1 0 1,1-1 0,-1 1 0,1 0 0,-1-1 0,1 0 0,-1 1 0,1-1 0,0 0 0,-1 0 0,1 0-1,0 0 1,-1 0 0,1 0 0,0 0 0,-1-1 0,3 0 0,2 0 37,1-1 1,-1-1-1,1 0 0,-1 1 1,0-2-1,0 1 1,6-6-1,12-11 106,-1 0 1,-1-2-1,-1 0 1,-2-2-1,0 0 1,-1-1-1,-1-1 1,-2-1 0,0 0-1,15-43 1,-28 65-121,10-28 124,-12 31-145,1 0 0,-1 1 0,1-1 0,-1 0 0,0 1 0,0-1 0,0 0 1,0 1-1,0-1 0,0 0 0,0 1 0,0-1 0,-1 0 0,1 1 0,-1-3 0,0 3-9,0 1-1,0 0 1,1 0 0,-1 0-1,0 0 1,0 0-1,0 0 1,1 0 0,-1 0-1,0 0 1,0 0-1,1 1 1,-1-1 0,0 0-1,0 0 1,1 1 0,-1-1-1,0 1 1,1-1-1,-1 0 1,0 1 0,1-1-1,-1 1 1,1-1 0,-1 1-1,1 0 1,-1-1-1,1 1 1,-1 0 0,-18 20 29,10-7-42,0 0 0,1 0 0,1 1-1,0 0 1,1 0 0,1 1 0,0 0 0,1 0-1,0 0 1,2 0 0,0 0 0,0 23 0,2-36-77,1 1 0,-1 0 1,1-1-1,0 1 0,0 0 0,0-1 1,0 1-1,1-1 0,-1 0 1,1 1-1,4 4 0,-5-7 38,0 0 0,0 1-1,0-1 1,0 0-1,1 0 1,-1 0 0,0-1-1,1 1 1,-1 0 0,0 0-1,1-1 1,-1 1 0,1-1-1,-1 1 1,1-1 0,-1 0-1,1 0 1,0 1-1,-1-1 1,1 0 0,-1 0-1,1-1 1,0 1 0,-1 0-1,1 0 1,-1-1 0,1 1-1,-1-1 1,2 0 0,27-15-379,2-11-133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19.622"/>
    </inkml:context>
    <inkml:brush xml:id="br0">
      <inkml:brushProperty name="width" value="0.05" units="cm"/>
      <inkml:brushProperty name="height" value="0.05" units="cm"/>
    </inkml:brush>
  </inkml:definitions>
  <inkml:trace contextRef="#ctx0" brushRef="#br0">220 0 16732,'0'6'5683,"-5"14"-3444,-7 24-878,-7 13-475,-85 299 762,28 43-1379,75-356-256,1-43-13,0 1 0,0 0 0,0-1 0,0 1 0,0 0 0,0-1 0,0 1 0,0-1 0,0 1 1,1 0-1,-1-1 0,0 1 0,0-1 0,1 1 0,-1 0 0,0-1 0,1 1 0,0 0 0,0-1-1,-1 0-1,1-1 1,0 1 0,-1-1-1,1 1 1,0 0-1,-1-1 1,1 1-1,-1-1 1,1 1 0,-1-1-1,1 0 1,-1 1-1,1-1 1,-1 1-1,1-1 1,-1 0 0,0 0-1,1 1 1,-1-1-1,0 0 1,0 0-1,5-10-90,-1 1 0,-1-1 0,0 0-1,0 0 1,-1-1 0,1-19 0,-3-73-1278,0 84 961,-3-22-1209,-2 0 0,-12-53 0,1 16-1731,17 79 3376,-1 0 0,0 0 1,0 0-1,0 0 0,0-1 0,0 1 0,0 0 1,0 0-1,0 0 0,0 0 0,1-1 0,-1 1 1,0 0-1,0 0 0,0 0 0,0 0 0,0 0 1,1-1-1,-1 1 0,0 0 0,0 0 0,0 0 1,1 0-1,-1 0 0,0 0 0,0 0 0,0 0 1,1 0-1,-1 0 0,0 0 0,0 0 0,0 0 1,1 0-1,-1 0 0,0 0 0,0 0 1,0 0-1,1 0 0,-1 0 0,0 0 0,0 0 1,0 0-1,0 1 0,1-1 0,-1 0 0,0 0 1,0 0-1,18 7 1202,-8-4-409,16 5 436,0-2 0,32 3 0,-48-9-1264,0 1 1,-1-1-1,1-1 0,0 1 0,-1-2 0,1 1 0,-1-1 0,1-1 0,14-5 0,-12 1-187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20.101"/>
    </inkml:context>
    <inkml:brush xml:id="br0">
      <inkml:brushProperty name="width" value="0.05" units="cm"/>
      <inkml:brushProperty name="height" value="0.05" units="cm"/>
    </inkml:brush>
  </inkml:definitions>
  <inkml:trace contextRef="#ctx0" brushRef="#br0">1 157 20204,'18'-1'701,"-1"-2"-1,1 0 1,-1-1-1,1 0 1,17-8-1,0 1 278,-7 3-469,60-21 323,-77 25-780,-1 0-1,0-1 0,0-1 0,-1 1 1,18-15-1,-26 19-40,0 0 1,1 0-1,-1 0 0,0 0 1,0-1-1,0 1 1,0 0-1,0-1 0,-1 1 1,1 0-1,0-1 1,0-1-1,-1 2-4,0 0 0,0 1 1,0-1-1,0 1 0,0-1 0,0 1 0,0-1 0,0 1 1,0-1-1,0 0 0,0 1 0,0-1 0,-1 1 1,1-1-1,0 1 0,0-1 0,-1 1 0,1-1 0,0 1 1,-1 0-1,1-1 0,0 1 0,-1-1 0,0 1 0,0-1 7,-1 0 0,0 0-1,0 0 1,0 0 0,0 1-1,0-1 1,0 1 0,0-1-1,0 1 1,0 0-1,-1 0 1,1 0 0,0 0-1,0 0 1,0 1 0,0-1-1,0 1 1,-2 0 0,-12 4 9,0 1 1,0 1-1,0 0 1,1 1-1,0 0 1,1 2-1,-24 19 1,21-15-16,2 1 0,0 0 0,1 2 0,0 0 1,-20 33-1,30-44-4,1 1 0,0-1 0,0 1 0,0 0 0,1 0 0,0 0 0,0 1 0,1-1 0,0 0 0,0 12 0,1-17-11,0 1-1,0-1 1,1 0-1,-1 1 1,1-1-1,-1 0 1,1 1-1,0-1 1,0 0-1,0 0 1,1 0-1,-1 1 1,0-1-1,1-1 1,-1 1-1,1 0 1,0 0-1,-1 0 1,1-1-1,0 1 1,0-1-1,0 0 1,0 1-1,1-1 1,-1 0 0,0 0-1,0 0 1,1-1-1,-1 1 1,0-1-1,1 1 1,-1-1-1,1 0 1,-1 1-1,5-2 1,2 1-178,1-1 1,-1 0 0,1 0 0,-1-1-1,1 0 1,-1-1 0,0 0 0,0-1 0,0 0-1,-1 0 1,1-1 0,9-7 0,9-7-331,-1-1 1,29-29-1,-8 3-278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20.549"/>
    </inkml:context>
    <inkml:brush xml:id="br0">
      <inkml:brushProperty name="width" value="0.05" units="cm"/>
      <inkml:brushProperty name="height" value="0.05" units="cm"/>
    </inkml:brush>
  </inkml:definitions>
  <inkml:trace contextRef="#ctx0" brushRef="#br0">234 0 16588,'-43'51'3989,"28"-36"-2903,1 2-1,-14 21 1,25-34-976,0 1 0,0 0 0,1 0 0,0 1 0,0-1 0,0 0 0,0 1 0,1-1 0,0 1 0,0-1-1,1 1 1,-1 0 0,2 5 0,-1-9-95,0 0 0,1 0 0,0 0 0,-1-1 0,1 1-1,0 0 1,0-1 0,0 1 0,0 0 0,0-1 0,0 0-1,0 1 1,1-1 0,-1 0 0,0 1 0,1-1 0,-1 0-1,1 0 1,-1 0 0,1 0 0,0 0 0,-1-1 0,1 1-1,0 0 1,0-1 0,0 1 0,-1-1 0,4 1 0,6 0-2,1 1 1,0-1 0,15-1 0,-19 0 13,-2 0-21,-1-1 1,0 2 0,0-1 0,0 1 0,0 0-1,8 2 1,-13-3-5,1 0-1,-1 0 1,1 1 0,-1-1-1,1 0 1,-1 1-1,1-1 1,-1 0 0,0 1-1,1-1 1,-1 1 0,1-1-1,-1 0 1,0 1-1,1-1 1,-1 1 0,0-1-1,0 1 1,1-1 0,-1 1-1,0 0 1,0-1-1,0 1 1,0-1 0,1 1-1,-2 1 4,1 0 0,0-1-1,-1 1 1,1 0-1,-1-1 1,0 1 0,1-1-1,-1 1 1,0-1 0,0 1-1,0-1 1,0 0 0,-1 2-1,-56 66-569,-116 105-1,144-150 286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49.163"/>
    </inkml:context>
    <inkml:brush xml:id="br0">
      <inkml:brushProperty name="width" value="0.05" units="cm"/>
      <inkml:brushProperty name="height" value="0.05" units="cm"/>
    </inkml:brush>
  </inkml:definitions>
  <inkml:trace contextRef="#ctx0" brushRef="#br0">1 1339 12763,'0'-2'77,"0"0"0,0 1 0,1-1 0,-1 0 0,1 1 0,-1-1 1,1 0-1,-1 1 0,1-1 0,0 1 0,0-1 0,0 1 0,0 0 0,0-1 1,0 1-1,0 0 0,1 0 0,-1 0 0,0 0 0,1 0 0,-1 0 0,0 0 0,1 0 1,-1 0-1,1 1 0,0-1 0,1 0 0,9-4 179,1 1 1,17-5-1,-24 8-54,57-11 407,0 2 1,122-1 0,-90 7-579,168-16-772,-1-11-1,396-100 1,-263 22 1085,429-97 1128,-103 96-520,5 28-724,248-33-192,-604 73-12,378 6 0,-275 25-15,-2-29 12,655-161 360,-1045 184-604,146-51-1,-199 53 151,-28 15 66,1-1 1,-1 1-1,1-1 1,-1 1-1,1-1 0,-1 0 1,0 1-1,1-1 1,-1 0-1,0 1 0,1-1 1,-1 0-1,0 0 1,0 1-1,0-1 1,1-1-1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1.179"/>
    </inkml:context>
    <inkml:brush xml:id="br0">
      <inkml:brushProperty name="width" value="0.05" units="cm"/>
      <inkml:brushProperty name="height" value="0.05" units="cm"/>
    </inkml:brush>
  </inkml:definitions>
  <inkml:trace contextRef="#ctx0" brushRef="#br0">68 134 19316,'0'-1'65,"0"1"1,0 0-1,0-1 0,0 1 1,0-1-1,0 1 0,0 0 1,0-1-1,0 1 0,0 0 0,0-1 1,-1 1-1,1 0 0,0-1 1,0 1-1,0 0 0,0 0 1,-1-1-1,1 1 0,0 0 1,0 0-1,-1-1 0,1 1 0,0 0 1,-1 0-1,1 0 0,0-1 1,-1 1-1,1 0 0,0 0 1,-1 0-1,1 0 0,0 0 1,-1 0-1,1 0 0,0-1 0,-1 1 1,1 0-1,0 0 0,-1 1 1,-13 11 1256,-7 25-329,21-36-980,-19 51 329,18-48-326,0 0 1,0-1 0,1 1-1,-1 0 1,1 0-1,0-1 1,0 1 0,0 0-1,0 0 1,1-1 0,0 1-1,1 5 1,-2-8-3,1 0-1,-1 0 1,1 0 0,-1-1-1,1 1 1,-1 0 0,1 0 0,0-1-1,-1 1 1,1 0 0,0-1-1,0 1 1,-1 0 0,1-1-1,0 1 1,0-1 0,0 0 0,0 1-1,0-1 1,0 0 0,0 1-1,-1-1 1,2 0 0,1 0 14,-1 0 0,1 0 0,-1 0 1,1 0-1,-1-1 0,1 1 0,-1-1 1,0 0-1,3-1 0,3-1 63,0-1 0,0 0 0,-1-1 0,9-7 0,-1 0 61,-1-1 0,0-1 0,-1-1 0,-1 0 0,-1 0 1,0-1-1,0 0 0,8-21 0,-15 28 12,-6 9 10,-6 17 6,6-12-169,0 1 0,1-1 0,-1 1 0,1-1 0,1 1 0,-1 0 0,1-1 1,0 1-1,0 0 0,1-1 0,0 1 0,1 7 0,-1-10-8,0 0 0,1 0-1,-1 0 1,1-1 0,-1 1-1,1 0 1,0-1 0,0 0-1,0 1 1,0-1 0,0 0 0,0 0-1,1 0 1,-1 0 0,1 0-1,-1-1 1,1 1 0,0-1-1,0 0 1,-1 0 0,1 0 0,0 0-1,0 0 1,5 0 0,-2 0 34,0 0 0,0-1 0,1 0 0,-1 0-1,0-1 1,1 0 0,-1 0 0,0 0 0,0-1 0,0 0 0,0 0 0,0-1 0,-1 1 0,11-8 0,-12 8 13,-1 0 0,1-1 0,-1 1 0,0-1 0,0 0 0,0 0 0,0-1 0,-1 1 0,1 0 0,-1-1 0,0 0 0,0 1 0,0-1 0,0 0 0,-1 0 0,1 0 0,-1 0 0,0 0 0,0 0 0,-1-1 0,1 1 0,-1-7 0,-4 0 121,-3 11-57,6 1-109,0 0-1,0 0 1,1-1 0,-1 1 0,0 0-1,0 0 1,1 0 0,-1 0-1,0 0 1,1 0 0,-1 0-1,1 0 1,-1 0 0,1 0-1,-1 1 1,0 0-4,1 0-1,0 0 1,-1 0-1,1 0 1,0 0-1,0 0 1,0 0-1,0 0 1,0 0-1,1 0 1,-1 0-1,1 0 1,-1 0-1,1 0 1,0 0-1,-1-1 1,1 1-1,0 0 1,0 0-1,0-1 1,2 3-1,-1-3 0,0 1 1,1 0-1,-1-1 0,0 1 0,1-1 0,-1 0 0,1 0 1,-1 0-1,1 0 0,-1-1 0,1 1 0,0 0 0,4-1 1,2 1-1,-1-1 0,1-1 1,-1 0-1,1 0 1,-1 0-1,1-1 0,-1 0 1,0-1-1,9-3 0,-11 3 4,0 0-1,0-1 0,0 0 1,0 0-1,-1 0 0,0 0 1,0-1-1,0 0 0,0 0 1,7-10-1,-9 10 3,-1 0 0,1 0 0,-1 0 0,0-1 0,0 1 0,-1-1 0,0 1 0,0-1 0,0 0 0,0 1 0,-1-1 0,0 0 0,-1 0 0,0-7 0,2 10-6,0-1 0,0 1 0,0 0-1,0-1 1,1 1 0,-1 0 0,1 0 0,0 0-1,2-3 1,-2 4-16,-8 8 10,2-1 7,-5 7-5,0 0-1,0 0 1,2 1-1,-9 16 0,13-23 5,1 1 0,-1-1 0,1 0 0,0 1 0,1-1 0,0 1 0,0 0 0,0 0 0,1-1 0,0 1 0,1 11-1,-1-15-5,1-1 0,0 0-1,0 1 1,0-1 0,0 1-1,0-1 1,0 0 0,0 0-1,1 0 1,0 0 0,-1 0-1,1 0 1,0 0 0,0 0-1,0-1 1,0 1 0,0 0-1,0-1 1,0 0 0,0 0-1,1 0 1,-1 0 0,0 0-1,1 0 1,-1 0 0,1-1-1,-1 1 1,1-1 0,-1 0-1,1 1 1,0-1 0,-1-1-1,4 1 1,3-1-80,0 0-1,0 0 1,0-1 0,-1 0 0,1-1-1,-1 0 1,0 0 0,12-7-1,5-7-97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1.941"/>
    </inkml:context>
    <inkml:brush xml:id="br0">
      <inkml:brushProperty name="width" value="0.05" units="cm"/>
      <inkml:brushProperty name="height" value="0.05" units="cm"/>
    </inkml:brush>
  </inkml:definitions>
  <inkml:trace contextRef="#ctx0" brushRef="#br0">225 18 17900,'1'-1'169,"-1"1"1,1-1-1,0 1 1,-1-1-1,1 1 0,0-1 1,-1 0-1,1 1 1,-1-1-1,1 0 1,-1 1-1,1-1 1,-1 0-1,0 0 0,1 1 1,-1-1-1,0 0 1,1-1-1,-1 2-81,-1 0 0,1-1 0,0 1 0,0 0-1,-1 0 1,1-1 0,0 1 0,-1 0 0,1 0 0,0 0 0,-1-1-1,1 1 1,0 0 0,-1 0 0,1 0 0,0 0 0,-1 0-1,1 0 1,0 0 0,-1 0 0,1 0 0,-1 0 0,1 0 0,0 0-1,-1 0 1,1 0 0,-1 0 0,-3 0 242,0 1 1,0 0-1,-1 0 0,1 0 0,0 0 1,-5 3-1,-13 8-76,1 1 0,0 1 0,1 0-1,0 2 1,2 0 0,0 1 0,-18 21 0,35-36-249,-1 0 0,1 0 0,0-1-1,0 1 1,-1 0 0,1 0 0,0 0 0,1 0 0,-1 0 0,0 0-1,0 1 1,1-1 0,0 0 0,-1 0 0,1 0 0,0 1 0,0 3-1,1-4-3,0 0 0,0-1-1,0 1 1,0 0 0,0 0-1,0-1 1,0 1-1,1-1 1,-1 1 0,1-1-1,-1 1 1,1-1 0,0 0-1,-1 0 1,1 0-1,0 0 1,0 0 0,0 0-1,3 1 1,23 8-13,40 9 0,-39-12-11,36 15 1,-61-21 19,-1 1 1,1 0-1,-1 0 1,0 0-1,0 0 1,5 4-1,-8-6 4,1 0-1,-1 1 0,0-1 1,1 1-1,-1-1 0,1 1 1,-1-1-1,0 1 0,0 0 1,1-1-1,-1 1 0,0-1 1,0 1-1,0 0 0,1-1 1,-1 1-1,0-1 0,0 1 1,0 0-1,0-1 0,0 1 1,0 0-1,0-1 0,0 1 0,-1-1 1,1 1-1,0 0 0,0-1 1,0 1-1,-1-1 0,1 1 1,0 0-1,-1-1 0,1 1 1,-1-1-1,1 1 0,0-1 1,-1 0-1,1 1 0,-1-1 1,1 1-1,-1-1 0,1 0 1,-2 1-1,-6 4 32,0 1 0,-1-2 1,1 1-1,-1-2 0,0 1 0,-16 3 1,-58 11 169,80-18-197,-6 2-80,4-1-95,0 0-1,1 0 1,-1-1-1,0 0 1,0 0-1,1 0 1,-7-1-1,8-2-1115,8-3 807,12-2-28,8 1-232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18.482"/>
    </inkml:context>
    <inkml:brush xml:id="br0">
      <inkml:brushProperty name="width" value="0.05" units="cm"/>
      <inkml:brushProperty name="height" value="0.05" units="cm"/>
    </inkml:brush>
  </inkml:definitions>
  <inkml:trace contextRef="#ctx0" brushRef="#br0">882 409 10090,'-10'10'349,"1"-2"-174,0 0 0,0 1 0,1 0-1,0 1 1,1 0 0,0 0-1,1 0 1,0 1 0,0 0 0,-4 13-1,-230 671 714,207-612-854,-152 421 293,167-441-289,3 1 0,2 0 0,4 1 0,2 0 0,4 0 0,4 77 0,1-115-32,2 0-1,1 0 0,0 0 1,18 46-1,-17-57-12,1-1 0,1 0 0,1 0 0,0 0 0,0-1 0,2-1 0,0 0 0,23 22 0,-6-12-11,1-1-1,1-2 0,1-1 1,1-2-1,0-1 1,1-1-1,1-2 0,0-1 1,55 11-1,29-2 13,183 11 1,-201-25 4,847 90 59,-285 8 180,-77-8-58,6-34-167,455-40-119,-338-15 93,213 37 50,-15-1-20,-1-52-23,213-97-3,-758 61 14,663-72 22,-795 103-11,-185 13-8,-1 2 0,0 2 0,56 12 0,-95-16-3,76 23 59,-72-21-35,-1 0 1,0 1-1,1 0 1,-1 0-1,-1 1 1,1 0 0,0 0-1,-1 0 1,8 9-1,-12-13-19,-1 0-1,0 0 1,1 1-1,-1-1 1,0 0-1,1 1 1,-1-1-1,0 0 1,1 1-1,-1-1 1,0 0-1,0 1 1,0-1-1,1 1 1,-1-1-1,0 1 1,0-1-1,0 0 1,0 1-1,0-1 1,0 1-1,0-1 1,0 1-1,0-1 1,0 0-1,0 1 1,0-1-1,0 1 1,0-1-1,0 1 1,0-1-1,0 0 1,-1 1-1,1-1 1,0 1-1,0-1 1,-1 0-1,1 1 1,0-1-1,0 0 1,-1 1-1,0-1 1,1 1 0,0-1 1,-1 0 0,1 0-1,-1 0 1,1 0 0,-1 0-1,1 0 1,-1 0 0,1 0-1,-1-1 1,1 1 0,-1 0-1,1 0 1,0 0-1,-1 0 1,1-1 0,-1 1-1,1 0 1,0 0 0,-1-1-1,1 1 1,-1 0 0,1-1-1,0 1 1,-1 0 0,1-1-1,0 1 1,0 0 0,-1-1-1,1 1 1,0-1 0,0 1-1,0-1 1,0 1 0,-1 0-1,1-1 1,0 0 0,-3-14 21,1-1 1,1 1 0,0-1 0,1 1 0,2-18 0,-1-11-78,-1 14-7,1-39-173,-4-1 1,-11-69-1,-64-207-169,23 118 232,-28-129 146,-26 7-9,48 159-80,-40-209 1,92 360 93,0-5 28,-3 1 1,-29-73 0,35 104 8,0 0 1,-1 1 0,-1-1-1,0 1 1,-1 0 0,0 1 0,0 0-1,-1 1 1,-1 0 0,0 0-1,0 1 1,-20-12 0,12 11 20,-1 2 0,1 0 0,-2 0 1,1 2-1,-1 1 0,1 0 0,-40-2 1,-154 6 95,137 3-140,-121-4-25,-355-48 0,-186-95-4,401 72-128,-431-38 0,74 74-40,-607 78 118,532-7 86,-1490 120 158,1758-93-95,-754 72 648,740-111-243,7-47-680,460 19 115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4.962"/>
    </inkml:context>
    <inkml:brush xml:id="br0">
      <inkml:brushProperty name="width" value="0.05" units="cm"/>
      <inkml:brushProperty name="height" value="0.05" units="cm"/>
    </inkml:brush>
  </inkml:definitions>
  <inkml:trace contextRef="#ctx0" brushRef="#br0">350 166 13243,'10'-10'739,"-1"-1"1,0-1-1,-1 1 1,0-1-1,0-1 1,-2 0-1,1 0 1,-2 0-1,7-22 1,-12 34-668,1 0-1,-1 1 1,0-1 0,1 0 0,-1 0 0,0 1-1,0-1 1,0 0 0,0 0 0,0 1 0,0-1-1,0 0 1,0 0 0,0 1 0,0-1 0,-1 0-1,1 0 1,0 1 0,0-1 0,-1 0 0,1 1-1,0-1 1,-1 0 0,1 1 0,-1-1 0,1 0-1,-1 1 1,1-1 0,-1 1 0,0-1 0,0 0-6,-1 1 1,1 0-1,0 0 1,-1 0-1,1 0 1,-1 0-1,1 0 1,0 1-1,-1-1 1,1 0-1,0 1 1,-1-1 0,1 1-1,0-1 1,-2 2-1,-7 3 159,1 1 1,-18 13-1,-32 28 89,4 2 0,1 3 0,-84 105 0,132-148-273,-1 0 0,2 0 0,-1 1 0,1-1 0,1 1 0,0 1 0,0-1 0,1 0 0,-3 16 0,5-22-30,1 0 0,0 0-1,0 0 1,0 0 0,0 0-1,1 0 1,-1 0 0,1 0-1,0 0 1,0 0-1,1 0 1,-1 0 0,1 0-1,0 0 1,0-1 0,0 1-1,0-1 1,1 1 0,-1-1-1,1 0 1,0 0 0,0 0-1,0-1 1,0 1-1,0-1 1,1 1 0,5 2-1,3 0-113,-1 1-1,1-2 0,0 0 1,0 0-1,0-1 0,0-1 1,14 1-1,-3-1-318,0-1 1,45-5 0,-29 0 23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2.482"/>
    </inkml:context>
    <inkml:brush xml:id="br0">
      <inkml:brushProperty name="width" value="0.05" units="cm"/>
      <inkml:brushProperty name="height" value="0.05" units="cm"/>
    </inkml:brush>
  </inkml:definitions>
  <inkml:trace contextRef="#ctx0" brushRef="#br0">129 22 17420,'0'-1'225,"0"0"1,0 0 0,0-1 0,0 1 0,0 0-1,0 0 1,0-1 0,0 1 0,0 0-1,-1 0 1,1-1 0,-1 1 0,1 0 0,-1 0-1,1 0 1,-2-2 0,2 3-109,-1 1 0,1-1 1,-1 0-1,1 0 0,-1 0 1,1 0-1,0 1 0,-1-1 0,1 0 1,-1 1-1,1-1 0,-1 0 0,1 1 1,0-1-1,-1 0 0,1 1 1,0-1-1,-1 0 0,1 1 0,0-1 1,-1 1-1,1-1 0,0 1 0,0-1 1,0 1-1,-21 45 2400,20-43-2573,-20 55 599,2 0-1,2 2 1,-15 116-1,31-171-522,0 5 7,0 1-1,1-1 1,0 1-1,1 10 1,-1-19-13,0-1-1,0 1 1,1-1-1,-1 0 1,0 1-1,0-1 1,1 1-1,-1-1 1,1 0-1,-1 1 1,1-1-1,0 0 1,0 0-1,-1 1 1,1-1-1,0 0 1,0 0-1,0 0 1,0 0-1,0 0 1,0 0 0,1-1-1,-1 1 1,0 0-1,0 0 1,1-1-1,-1 1 1,0-1-1,1 1 1,-1-1-1,0 0 1,1 1-1,-1-1 1,1 0-1,-1 0 1,1 0-1,-1 0 1,3 0-1,2-2 40,0 0 0,0 0 1,0 0-1,0 0 0,0-1 0,-1 0 0,1 0 0,-1-1 0,6-5 0,45-41 295,-53 46-326,33-32-94,-2-1 0,-2-2 0,-1-2 1,39-68-1,-67 103-296,1-1 0,-1 0-1,0-1 1,3-12 0,-5 18 301,-1 0 0,0 1-1,1-1 1,-1 0 0,0 0 0,0 1 0,0-1-1,-1 0 1,1 1 0,0-1 0,0 0 0,-1 1-1,1-1 1,-1 0 0,0 1 0,1-1-1,-1 1 1,0-1 0,0 1 0,0-1 0,0 1-1,0 0 1,0 0 0,-1-1 0,1 1 0,-2-1-1,-16-7-767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2.881"/>
    </inkml:context>
    <inkml:brush xml:id="br0">
      <inkml:brushProperty name="width" value="0.05" units="cm"/>
      <inkml:brushProperty name="height" value="0.05" units="cm"/>
    </inkml:brush>
  </inkml:definitions>
  <inkml:trace contextRef="#ctx0" brushRef="#br0">1 71 17268,'0'30'2352,"3"-5"-1424,1-7-359,2-2 1215,5-3-480,0-2-240,4-2-840,0-1-440,2-4-968,0-2 1064,-3-2-232,0 0-176</inkml:trace>
  <inkml:trace contextRef="#ctx0" brushRef="#br0" timeOffset="1">379 0 16732,'-13'25'2160,"7"1"-1136,-1 0-432,-1 0 1689,0 0-961,4-3-632,4-3-336,0-6-680,3-4-344,0-7-616,0-3 992,-2-7-248,6-7-240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3.313"/>
    </inkml:context>
    <inkml:brush xml:id="br0">
      <inkml:brushProperty name="width" value="0.05" units="cm"/>
      <inkml:brushProperty name="height" value="0.05" units="cm"/>
    </inkml:brush>
  </inkml:definitions>
  <inkml:trace contextRef="#ctx0" brushRef="#br0">1 10 19868,'0'-6'2001,"0"4"-1321,0 1-312,3 1 1160,1 4-440,4 2-1296,-2 1-2152,11-3 2120,-2 2-328,5 0-232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3.761"/>
    </inkml:context>
    <inkml:brush xml:id="br0">
      <inkml:brushProperty name="width" value="0.05" units="cm"/>
      <inkml:brushProperty name="height" value="0.05" units="cm"/>
    </inkml:brush>
  </inkml:definitions>
  <inkml:trace contextRef="#ctx0" brushRef="#br0">28 30 15611,'-9'34'1958,"2"1"0,2 0-1,-2 46 1,9 105 1397,-1-143-3496,-1-33 179,0 10 561,3-17-233,2-11-78,15-36 108,14-50-1,9-20-351,-43 113-45,55-110-187,-49 101 148,1 0-1,0 0 0,0 1 0,1 0 0,0 0 0,0 1 1,1 0-1,13-9 0,-19 15 25,1 0 1,-1 0-1,0 1 1,0 0-1,1-1 1,-1 1-1,1 0 0,-1 0 1,1 1-1,-1-1 1,1 1-1,0 0 1,-1 0-1,1 0 0,-1 0 1,1 1-1,0-1 1,-1 1-1,1 0 1,-1 0-1,1 1 0,3 1 1,-5-2 8,0 1 0,0-1 0,0 1 0,0-1 0,-1 1 0,1 0 0,0-1 1,-1 1-1,1 0 0,-1 0 0,0 0 0,0 1 0,0-1 0,0 0 0,0 0 0,0 1 0,0-1 0,-1 0 0,1 1 0,-1-1 1,0 1-1,0-1 0,0 0 0,0 1 0,0-1 0,0 1 0,0-1 0,-1 1 0,0-1 0,1 0 0,-1 1 0,0-1 0,-2 3 1,-1 3 19,-1 0 0,1-1 0,-2 1 0,1-1 1,-1 0-1,-1-1 0,1 1 0,-1-1 0,0 0 1,0-1-1,-1 0 0,1 0 0,-1-1 0,0 1 1,-1-2-1,1 1 0,-1-1 0,1-1 1,-1 1-1,-12 0 0,19-2-17,0-1 0,0 0 1,0 0-1,0 0 0,0 0 0,0 0 0,0 0 0,-1-1 1,1 1-1,0-1 0,0 1 0,0-1 0,0 0 1,0 0-1,0 1 0,1-2 0,-1 1 0,0 0 0,0 0 1,1-1-1,-1 1 0,1 0 0,-1-1 0,1 0 1,-1 1-1,1-1 0,0 0 0,0 0 0,0 1 0,0-1 1,0 0-1,1 0 0,-1 0 0,0 0 0,0-3 1,-4-37-44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4.850"/>
    </inkml:context>
    <inkml:brush xml:id="br0">
      <inkml:brushProperty name="width" value="0.05" units="cm"/>
      <inkml:brushProperty name="height" value="0.05" units="cm"/>
    </inkml:brush>
  </inkml:definitions>
  <inkml:trace contextRef="#ctx0" brushRef="#br0">9 56 16708,'0'0'84,"0"0"1,1-1-1,-1 1 1,0 0 0,0 0-1,1-1 1,-1 1-1,0 0 1,0 0 0,1 0-1,-1-1 1,0 1 0,0 0-1,1 0 1,-1 0-1,0 0 1,1 0 0,-1 0-1,0-1 1,1 1-1,-1 0 1,0 0 0,1 0-1,-1 0 1,0 0-1,1 0 1,-1 0 0,0 1-1,1-1 1,0 0 0,4 10 1411,-3 24 74,-2-27-1062,-1 118 1968,-24 183 0,33-384-1551,16-101-735,-23 174-191,-1 0 0,1-1 0,0 1 0,0 0 0,0 0 0,1-1 0,-1 1 0,3-3 0,-3 6 0,-1-1 0,1 1 1,0-1-1,-1 1 0,1-1 0,0 1 0,0-1 0,0 1 0,0-1 0,-1 1 0,1 0 0,0 0 0,0 0 0,0-1 0,0 1 1,0 0-1,0 0 0,0 0 0,0 0 0,-1 0 0,1 1 0,0-1 0,0 0 0,0 0 0,0 0 0,0 1 0,0-1 0,-1 1 1,1-1-1,0 0 0,0 1 0,1 1 0,7 2 1,0 1 0,0-1 0,1-1 0,-1 0 0,1 0 0,0-1 0,0 0 0,0 0 1,0-1-1,0-1 0,0 0 0,0 0 0,0-1 0,0 0 0,0 0 0,0-2 0,0 1 0,-1-1 0,1 0 0,-1-1 0,1 0 0,-1-1 1,-1 0-1,1 0 0,-1-1 0,0 0 0,0 0 0,0-1 0,-1 0 0,0 0 0,-1-1 0,1 0 0,-1 0 0,-1-1 0,6-10 1,-8 11 10,0 1 1,-1-1-1,0 1 1,0-1-1,0 0 1,-1 1-1,-1-1 1,1 0 0,-1 0-1,-2-14 1,2 19-6,-1 0-1,1 0 1,-1 0 0,0 0 0,0 0 0,0 0-1,-1 1 1,1-1 0,0 0 0,-1 1 0,0-1 0,0 1-1,-2-3 1,2 3-3,0 1 0,1 0 0,-1 0 0,0 0 0,0 0 0,0 0 0,0 0 0,0 0 0,-1 1 0,1-1 0,0 1 0,0-1 0,0 1 0,-1 0 0,1 0 0,0 0 1,0 0-1,0 0 0,-1 1 0,-1 0 0,-1 0-1,0 1 0,0 0 0,1 0 0,-1 0 0,0 1 1,1-1-1,0 1 0,0 0 0,0 1 0,0-1 0,0 1 1,1-1-1,-1 1 0,1 0 0,0 0 0,0 1 1,1-1-1,-3 6 0,0-1-2,2-1-1,-1 1 1,1-1 0,0 1 0,1 0-1,0 0 1,0 0 0,1 0 0,0 13-1,1-17 1,1 0-1,-1-1 1,1 1-1,0-1 1,0 1 0,1-1-1,-1 0 1,1 1-1,0-1 1,0 0-1,0 0 1,1 0-1,-1-1 1,1 1-1,0 0 1,0-1 0,1 0-1,-1 0 1,0 0-1,1 0 1,5 3-1,0-1 1,-1-1-1,1 0 0,0-1 1,1 1-1,-1-2 1,0 1-1,1-2 0,-1 1 1,12 0-1,-18-2 2,6 0-3,0 1 0,0 0 1,0 0-1,0 1 1,15 5-1,-21-6 2,-1 0 0,0 0 0,0 0 0,-1 1 0,1-1 0,0 0 0,0 1 0,-1 0 0,1-1 0,0 1 0,-1 0 0,0 0 0,1 0 0,-1 0 0,0 0 0,0 0 0,0 0 0,0 0 0,-1 0 0,1 0 0,-1 1 0,1-1 0,-1 0 0,0 0 0,1 1 0,-1-1 0,-1 4 0,0 6 8,-1-1 1,0 0-1,-3 12 1,2-13 20,0 0 0,1 0 0,-1 18 1,10-32-418,-2-4 23,1-1 1,-1 1 0,-1-1 0,1 0-1,-1-1 1,2-10 0,8-14-10,5-9-257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5.318"/>
    </inkml:context>
    <inkml:brush xml:id="br0">
      <inkml:brushProperty name="width" value="0.05" units="cm"/>
      <inkml:brushProperty name="height" value="0.05" units="cm"/>
    </inkml:brush>
  </inkml:definitions>
  <inkml:trace contextRef="#ctx0" brushRef="#br0">4 92 13683,'1'2'224,"0"-1"0,0 0 0,0 0 0,0 1 0,0-1 0,0 0 0,0 0 0,1 0 0,-1 0-1,0 0 1,1 0 0,-1 0 0,0-1 0,1 1 0,-1 0 0,1-1 0,0 1 0,-1-1 0,1 0 0,-1 1 0,1-1 0,3 0 0,-2 0 119,1-1 1,0 0-1,-1 1 1,1-1-1,-1 0 1,1-1-1,-1 1 1,0-1-1,0 1 1,4-4-1,-2 2-64,0 0 0,0 0 0,-1-1 0,0 0-1,1 0 1,-2 0 0,1 0 0,0-1 0,-1 0 0,0 1 0,0-1 0,0 0-1,3-9 1,-6 13-257,1 0 0,-1 0-1,0 0 1,1 1 0,-1-1-1,0 0 1,0 0 0,0 0-1,0 0 1,0 1 0,0-1-1,0 0 1,0 0 0,0 0-1,0 0 1,-1 1 0,1-1-1,0 0 1,0 0 0,-1 0-1,1 1 1,-1-1 0,1 0-1,-1 1 1,1-1 0,-1 0-1,1 1 1,-1-1 0,1 0-1,-1 1 1,0-1 0,1 1-1,-1-1 1,0 1 0,0 0-1,1-1 1,-1 1 0,0 0-1,0-1 1,0 1 0,1 0-1,-2 0 1,-1 0 0,1 0 0,-1 0 0,0 0 0,1 0 1,-1 1-1,1-1 0,-1 1 0,1 0 0,0 0 0,-1 0 0,1 0 0,-4 2 0,-1 3-7,1-1-1,-1 1 1,1 0 0,0 1-1,1-1 1,0 1-1,0 0 1,0 1-1,1-1 1,0 1 0,1 0-1,-4 9 1,4-8-9,0 0 0,1 0 0,0 0 0,0 1 0,1-1 0,0 1 0,1 0 0,0-1 0,0 1 0,3 15 0,-2-23-86,-1 1-1,1-1 1,0 1-1,0-1 1,0 1-1,0-1 1,0 1-1,1-1 1,-1 0 0,1 0-1,-1 1 1,1-1-1,0 0 1,0-1-1,0 1 1,0 0-1,0 0 1,0-1-1,0 1 1,1-1-1,-1 0 1,0 0-1,1 0 1,-1 0-1,1 0 1,0 0-1,4 0 1,-4-1-77,1 0 1,0 0-1,0 0 0,-1-1 1,1 1-1,0-1 0,-1 0 1,1 0-1,-1 0 0,1-1 1,-1 1-1,1-1 0,-1 0 1,0 1-1,0-2 0,0 1 1,0 0-1,0-1 0,3-3 1,16-24-852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5.783"/>
    </inkml:context>
    <inkml:brush xml:id="br0">
      <inkml:brushProperty name="width" value="0.05" units="cm"/>
      <inkml:brushProperty name="height" value="0.05" units="cm"/>
    </inkml:brush>
  </inkml:definitions>
  <inkml:trace contextRef="#ctx0" brushRef="#br0">157 77 17572,'14'3'1187,"-9"-1"-416,0-1-1,0 0 0,0 0 1,0 0-1,0 0 0,9-1 0,-13 0-672,0-1 0,0 1 0,0 0 0,0-1 0,0 1 0,0-1 0,0 1 0,0-1 0,0 0 0,0 1 0,0-1 0,0 0 0,0 0 0,-1 1 0,1-1 0,0 0-1,-1 0 1,1 0 0,0 0 0,-1 0 0,1 0 0,-1 0 0,0 0 0,1 0 0,-1 0 0,0 0 0,1 0 0,-1-1 0,0 1 0,0 0 0,0 0 0,0 0 0,0 0-1,0 0 1,-1 0 0,1-2 0,0 0-64,-1 1 0,1 0 0,0-1 0,-1 1 0,1 0-1,-1 0 1,0-1 0,1 1 0,-1 0 0,0 0 0,0 0 0,-1 0-1,1 0 1,0 0 0,-1 0 0,1 1 0,-1-1 0,1 0 0,-1 1 0,0-1-1,0 1 1,0 0 0,0-1 0,0 1 0,0 0 0,0 0 0,0 0-1,0 1 1,-1-1 0,1 0 0,0 1 0,0 0 0,-1-1 0,1 1-1,0 0 1,-1 0 0,1 0 0,-4 1 0,-2 0-31,1 0 1,-1 1-1,1-1 0,-1 1 1,1 1-1,0-1 0,0 1 1,0 1-1,1-1 1,-12 9-1,10-5 2,0 1 1,1 0 0,0 0-1,1 0 1,0 1-1,0 0 1,1 0-1,0 1 1,0-1 0,1 1-1,-3 12 1,5-16-20,1 0 0,-1 0 0,1 0 0,1 1 0,-1-1 0,1 0 0,1 0 0,-1 1 0,2 5 0,-1-8-34,0 0 0,0-1 0,0 1 0,1 0 0,-1-1 0,1 0 0,0 1 0,0-1 0,1 0 0,-1 0 0,0 0 0,1 0 0,0-1 0,0 1-1,5 3 1,-6-4-21,1-1-1,-1 0 0,1 0 1,0 1-1,-1-1 1,1-1-1,0 1 0,0 0 1,-1-1-1,1 1 0,0-1 1,0 0-1,0 0 0,0 0 1,0-1-1,0 1 0,-1 0 1,1-1-1,0 0 1,0 0-1,-1 0 0,1 0 1,0 0-1,-1 0 0,1-1 1,3-3-1,25-15-431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6.188"/>
    </inkml:context>
    <inkml:brush xml:id="br0">
      <inkml:brushProperty name="width" value="0.05" units="cm"/>
      <inkml:brushProperty name="height" value="0.05" units="cm"/>
    </inkml:brush>
  </inkml:definitions>
  <inkml:trace contextRef="#ctx0" brushRef="#br0">147 1 19732,'-11'3'688,"1"1"0,0 0 0,1 1-1,-1 0 1,1 1 0,0-1 0,-14 13 0,18-14-553,0 1 0,0-1-1,0 1 1,1 0 0,0 1 0,0-1 0,0 1 0,0 0 0,1 0 0,0 0-1,0 0 1,1 0 0,-2 8 0,4-12-140,0 0 0,-1 0 0,2 0 1,-1-1-1,0 1 0,0 0 0,1 0 0,-1 0 0,1 0 0,-1-1 0,1 1 0,0 0 0,0-1 0,0 1 1,0 0-1,0-1 0,0 1 0,0-1 0,0 1 0,1-1 0,-1 0 0,0 0 0,1 0 0,-1 1 1,1-1-1,0 0 0,-1-1 0,1 1 0,0 0 0,2 0 0,8 4-121,1-1 0,-1 0 0,19 2-1,-11-1-47,-15-4 126,-1 0-1,1 1 0,-1 0 1,1-1-1,-1 2 0,8 4 1,-12-7 46,1 1 0,-1-1 0,1 0 0,-1 1 0,1-1 1,-1 1-1,1-1 0,-1 1 0,0-1 0,1 1 0,-1 0 0,0-1 1,0 1-1,1-1 0,-1 1 0,0 0 0,0-1 0,0 1 1,0 0-1,0-1 0,0 1 0,0 0 0,0 1 9,0-1 0,-1 0 0,1 0 0,-1 0-1,0 0 1,1 0 0,-1 0 0,0 0 0,0 0 0,0 0-1,1-1 1,-1 1 0,0 0 0,0 0 0,0-1 0,0 1-1,-2 0 1,-6 4-132,0 0-1,0 0 1,-1-1 0,-13 4-1,22-7 52,-1 0-1,1-1 1,-1 1-1,1-1 0,-1 0 1,0 1-1,1-1 1,-1 0-1,0 0 1,1 0-1,-1 0 0,0 0 1,1-1-1,-1 1 1,0 0-1,1-1 1,-1 1-1,1-1 0,-1 0 1,1 1-1,-1-1 1,1 0-1,-1 0 1,1 0-1,0 0 1,-1 0-1,1 0 0,0 0 1,0-1-1,0 1 1,0 0-1,0-1 1,0 1-1,0 0 0,-1-4 1,-1-18-586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7.058"/>
    </inkml:context>
    <inkml:brush xml:id="br0">
      <inkml:brushProperty name="width" value="0.05" units="cm"/>
      <inkml:brushProperty name="height" value="0.05" units="cm"/>
    </inkml:brush>
  </inkml:definitions>
  <inkml:trace contextRef="#ctx0" brushRef="#br0">399 29 16588,'1'-1'172,"0"0"1,-1 1-1,1-1 1,0 0-1,-1 0 1,1 1-1,-1-1 1,1 0-1,-1 0 1,0 0-1,1 0 1,-1 1-1,0-1 1,0 0 0,1 0-1,-1 0 1,0 0-1,0 0 1,0 0-1,0-2 1,-1 3-43,1-1 0,-1 1 1,1-1-1,0 1 0,-1-1 0,1 1 0,-1-1 1,1 1-1,-1-1 0,1 1 0,-1 0 1,0-1-1,1 1 0,-1 0 0,0-1 1,1 1-1,-1 0 0,1 0 0,-1 0 1,0 0-1,0-1 0,-4 1 192,1 0 1,-1 0-1,1 0 0,-1 0 0,1 1 0,-1-1 0,-6 3 0,-8 4-178,0 1-1,1 0 1,0 1-1,0 1 0,1 1 1,-22 18-1,30-22-145,1 0-1,0 0 0,1 1 1,0 0-1,0 0 0,0 1 1,1 0-1,1 0 1,-1 0-1,1 1 0,1 0 1,0 0-1,-5 17 0,9-25 3,0 0 0,0-1-1,0 1 1,0 0-1,1 0 1,-1 0 0,0 0-1,1 0 1,-1-1 0,1 1-1,-1 0 1,1 0-1,0-1 1,0 1 0,0 0-1,0-1 1,0 1 0,0-1-1,1 0 1,-1 1-1,0-1 1,1 0 0,-1 0-1,1 1 1,-1-1 0,1 0-1,-1-1 1,1 1-1,0 0 1,0 0 0,-1-1-1,4 1 1,7 3-3,0-1 1,1 0-1,19 1 1,-25-3 2,33 2 0,-29-3 3,0 0 0,-1 1 0,1 0 1,0 1-1,-1 0 0,0 1 0,11 4 0,-20-7 1,0 0 0,-1 1 0,1-1 1,-1 0-1,1 1 0,0-1 0,-1 0 0,1 1 0,-1-1 0,1 1 0,0-1 1,-1 1-1,1-1 0,-1 1 0,0 0 0,1-1 0,-1 1 0,1-1 0,-1 1 0,0 0 1,0-1-1,1 1 0,-1 0 0,0-1 0,0 1 0,0 0 0,0 0 0,0-1 1,0 1-1,0 0 0,0 0 0,0 1 15,-1 0 1,0 0-1,0-1 1,0 1-1,0 0 1,0-1-1,0 1 1,-1-1-1,1 1 1,0-1-1,-4 2 1,-3 3 105,0 0 1,-1 0 0,-14 6-1,2-4 42,-1 0-1,0-1 0,-1-1 1,1-1-1,-1-1 0,0-1 1,0-2-1,0 0 1,0-1-1,0-1 0,-25-4 1,40 1-1175,14-1 54,21-4-557,-21 7 1171,65-29-1068,-24 9 506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7.501"/>
    </inkml:context>
    <inkml:brush xml:id="br0">
      <inkml:brushProperty name="width" value="0.05" units="cm"/>
      <inkml:brushProperty name="height" value="0.05" units="cm"/>
    </inkml:brush>
  </inkml:definitions>
  <inkml:trace contextRef="#ctx0" brushRef="#br0">90 51 14747,'34'9'5395,"-29"-7"-4974,-1-1-1,1 1 1,0-1-1,0 0 1,-1 0 0,1-1-1,0 1 1,0-1 0,0 0-1,-1 0 1,9-2-1,-8 1-224,-1-1-1,1 0 1,0-1-1,-1 1 1,1-1-1,-1 0 0,5-4 1,-7 6-139,-1 0 0,0 0 0,0 0-1,0 0 1,0 0 0,-1 0 0,1 0 0,0-1 0,0 1 0,-1 0 0,1 0 0,0-1-1,0-1 1,-1 2-33,0 0 0,0 0 0,-1 1 0,1-1 0,0 0 0,0 0 0,0 1 1,0-1-1,-1 0 0,1 0 0,0 1 0,-1-1 0,1 0 0,-1 1 0,1-1 0,-1 1 0,1-1 0,-1 0 0,1 1 0,-1-1 0,1 1 0,-1-1 0,0 1 0,1 0 0,-1-1 0,0 1 0,0-1 0,-3 0 4,0-1 1,0 1-1,-1 0 0,1 0 1,0 0-1,0 1 0,0-1 1,-1 1-1,1 0 0,0 1 1,0-1-1,-1 1 0,1-1 1,0 1-1,0 0 0,0 1 1,0-1-1,0 1 0,0 0 1,-5 3-1,-2 1-20,1 1 0,0 0-1,0 0 1,0 1 0,-15 17-1,18-16 2,0 0 0,0 0 0,1 1 0,0-1 0,1 1 0,0 1 0,0-1 0,1 1 0,-3 11 0,6-19-17,0 1 1,1-1-1,-1 1 0,1-1 0,-1 0 0,1 1 0,0-1 1,0 1-1,1-1 0,-1 1 0,1-1 0,0 1 1,0-1-1,0 1 0,0-1 0,0 0 0,1 0 1,-1 0-1,1 0 0,0 0 0,0 0 0,0 0 1,0 0-1,1-1 0,-1 1 0,1-1 0,0 0 0,-1 0 1,1 0-1,0 0 0,0 0 0,5 2 0,3 0-249,0 0 0,0-1-1,1 0 1,-1-1-1,1 0 1,-1-1-1,1-1 1,16 0-1,-9-1-80,-1-1 0,0-1-1,1-1 1,26-9 0,4-7-464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5.413"/>
    </inkml:context>
    <inkml:brush xml:id="br0">
      <inkml:brushProperty name="width" value="0.05" units="cm"/>
      <inkml:brushProperty name="height" value="0.05" units="cm"/>
    </inkml:brush>
  </inkml:definitions>
  <inkml:trace contextRef="#ctx0" brushRef="#br0">22 0 13707,'-10'2'1624,"0"0"-1008,8 3-135,2-2 703,7 2-152,5 2-40,8 2-120,4 1-79,8 2-129,2-2-72,7-3-104,-2-2-88,10-5-584,-2 0-536,9-4 696,-3-3-168,-1-3-128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8.605"/>
    </inkml:context>
    <inkml:brush xml:id="br0">
      <inkml:brushProperty name="width" value="0.05" units="cm"/>
      <inkml:brushProperty name="height" value="0.05" units="cm"/>
    </inkml:brush>
  </inkml:definitions>
  <inkml:trace contextRef="#ctx0" brushRef="#br0">85 1 20236,'-16'27'4699,"3"13"-3968,1 0-1,2 1 1,-7 61 0,3 128-302,13-214-402,0-8-4,1-1 1,0 1-1,0 0 1,1 0 0,0 0-1,0 0 1,1 0-1,2 8 1,-4-16-21,0 1 1,0-1-1,0 0 0,0 0 1,1 0-1,-1 0 0,0 1 1,0-1-1,0 0 0,0 0 1,0 0-1,0 0 1,0 1-1,0-1 0,1 0 1,-1 0-1,0 0 0,0 0 1,0 0-1,0 0 0,0 1 1,1-1-1,-1 0 0,0 0 1,0 0-1,0 0 0,0 0 1,1 0-1,-1 0 0,0 0 1,0 0-1,0 0 0,1 0 1,-1 0-1,0 0 0,0 0 1,0 0-1,0 0 0,1 0 1,-1 0-1,0 0 0,6-8 76,0-12 6,-1-6-3,-1 0 0,-1 0 1,-1-32-1,-8-78-20,1 108-70,2 16-13,4 10-5,0 5-12,1 1 32,0 0 1,0 0 0,0-1 0,0 1 0,1-1 0,-1 1 0,1-1 0,0 0 0,0 0 0,0 0 0,0-1-1,1 1 1,-1-1 0,1 0 0,-1 0 0,1 0 0,0 0 0,0 0 0,0-1 0,0 0 0,0 0-1,0 0 1,0 0 0,0-1 0,0 1 0,0-1 0,1 0 0,-1 0 0,0-1 0,0 1 0,5-2 0,-1 0 3,-1 0 1,0-1 0,1 0 0,-1 0-1,0 0 1,0-1 0,-1 0 0,1 0-1,-1-1 1,0 0 0,0 0 0,-1 0-1,1-1 1,-1 0 0,0 0 0,4-7 0,9-22 28,-17 33-23,0 0-1,0 0 0,0-1 0,0 1 0,-1 0 1,1-1-1,-1 1 0,1 0 0,-1-1 1,0 1-1,0 0 0,0-1 0,0 1 0,-1-3 1,1 5-4,0-1 0,0 1 0,-1 0 0,1 0 0,0-1 0,0 1 0,0 0 0,-1-1 0,1 1 0,0 0 0,0 0 0,-1-1 0,1 1 0,0 0 1,0 0-1,-1 0 0,1-1 0,0 1 0,-1 0 0,1 0 0,0 0 0,-1 0 0,1 0 0,0 0 0,-1-1 0,1 1 0,-1 0 0,1 0 0,0 0 1,-1 0-1,1 0 0,0 1 0,-1-1 0,-15 8 1,-9 16 5,10-7-2,1 0-1,-13 22 1,22-30 5,0 0 0,0 1 0,1-1 0,0 1 0,0 0-1,-3 18 1,7-27-7,0 0 0,-1 0-1,1 0 1,0 0-1,0 0 1,0 0 0,0 0-1,0 0 1,0 0 0,0 0-1,0 0 1,1 0 0,-1 0-1,0 0 1,1 0 0,-1 0-1,0 0 1,1 0 0,-1-1-1,1 1 1,-1 0 0,1 0-1,0 0 1,-1-1 0,1 1-1,0 0 1,0-1 0,-1 1-1,1 0 1,0-1 0,0 1-1,0-1 1,0 0-1,0 1 1,0-1 0,0 0-1,-1 1 1,1-1 0,0 0-1,0 0 1,0 0 0,0 0-1,0 0 1,0 0 0,2 0-1,3-1 5,1 1 0,0-1 0,-1-1 0,1 1 0,10-5 0,85-42 29,8-3-6,-108 50-28,1 0 0,0 0-1,0 0 1,0 0-1,0 1 1,0-1 0,0 1-1,4 0 1,-6 0-1,0 0 0,-1 0 0,1 1 0,0-1 0,0 0 0,-1 1 0,1-1 0,0 0 0,-1 1 0,1-1 0,-1 1 0,1-1 0,0 1 0,-1-1 0,1 1 0,-1-1 0,0 1 0,1 0 1,-1-1-1,1 1 0,-1 0 0,0-1 0,1 1 0,-1 0 0,0 0 0,0-1 0,0 1 0,1 0 0,-1 0 0,0-1 0,0 1 0,0 0 0,0 0 0,-1 1 0,1 7 1,-1-1 0,-1 1 0,0 0 0,-5 15 0,4-17 9,1 1 1,0 0-1,0-1 0,1 1 1,0 0-1,0 10 0,1-18-7,0 1-1,0-1 0,0 1 1,0-1-1,0 1 1,0-1-1,0 1 1,0-1-1,0 0 0,0 1 1,0-1-1,1 1 1,-1-1-1,0 1 0,0-1 1,0 0-1,1 1 1,-1-1-1,0 0 0,0 1 1,1-1-1,-1 0 1,0 1-1,1-1 0,-1 0 1,0 1-1,1-1 1,-1 0-1,1 0 0,-1 0 1,0 1-1,1-1 1,-1 0-1,1 0 0,-1 0 1,1 0-1,-1 0 1,1 0-1,-1 0 1,0 0-1,1 0 0,-1 0 1,1 0-1,-1 0 1,1 0-1,-1 0 0,1 0 1,-1 0-1,1-1 1,23-12 37,-19 10-29,63-46 50,-51 35-71,2 0 0,0 1 0,1 1 0,0 1 0,27-11 1,-46 21 5,1 0 1,-1 1-1,0-1 1,1 1-1,-1-1 1,1 1-1,-1 0 1,1 0-1,-1 0 1,1-1-1,-1 1 1,1 1 0,-1-1-1,1 0 1,-1 0-1,1 0 1,-1 1-1,1-1 1,-1 1-1,0-1 1,1 1-1,1 1 1,-2-1 0,-1 0 0,1 1 1,0-1-1,-1 1 0,1-1 0,0 0 1,-1 1-1,0-1 0,1 1 0,-1 0 1,0-1-1,0 1 0,0-1 0,0 1 1,0-1-1,0 1 0,0 0 0,-1-1 1,1 1-1,-1 1 0,-4 14-11,4-14 15,0 0 1,0 0-1,0 1 0,0-1 1,0 0-1,1 1 0,-1-1 0,1 1 1,0-1-1,1 5 0,-1-7 1,1-1-1,-1 0 0,1 0 1,-1 1-1,1-1 0,0 0 1,-1 0-1,1 0 1,-1 0-1,1 0 0,-1 0 1,1 0-1,0 0 0,-1 0 1,1 0-1,-1 0 1,1 0-1,0 0 0,-1-1 1,1 1-1,-1 0 0,1 0 1,-1-1-1,1 1 0,0-1 1,16-7-11,-16 8 8,19-11-49,-3 1-41,0 0-1,1 2 1,0 0-1,0 1 1,1 0 0,33-6-1,-50 13 78,0 0 1,0 0-1,0-1 0,0 2 0,0-1 0,0 0 1,0 0-1,0 1 0,0-1 0,0 1 1,3 1-1,-4-2 13,0 0 0,-1 1-1,1-1 1,-1 1 0,1-1 0,0 1 0,-1 0 0,1-1 0,-1 1-1,0-1 1,1 1 0,-1 0 0,1 0 0,-1-1 0,0 1 0,0 0 0,1 0-1,-1-1 1,0 1 0,0 1 0,0 3 31,0 1-1,-1-1 1,0 0 0,0 0-1,-1 0 1,1 0 0,-4 6-1,3-6 20,0-1 1,1 1-1,0 0 0,-1 0 0,1 0 0,0 5 0,1-9-42,0-1 1,0 1-1,0-1 0,1 1 0,-1-1 1,0 1-1,0-1 0,0 0 0,0 1 1,1-1-1,-1 1 0,0-1 0,1 0 0,-1 1 1,0-1-1,0 1 0,1-1 0,-1 0 1,1 1-1,-1-1 0,0 0 0,1 0 1,-1 1-1,1-1 0,-1 0 0,1 0 0,-1 0 1,1 1-1,18-1 87,18-9-43,114-58-399,-150 66 335,0 1 0,0-1 1,0 1-1,1-1 0,-1 1 0,0 0 1,0-1-1,0 1 0,0 0 0,1 0 1,-1 0-1,0 0 0,0 0 0,1 0 1,-1 0-1,0 0 0,0 1 0,2-1 1,-3 1 7,0-1 0,1 1 0,-1-1 0,0 1 0,0-1 0,1 1 0,-1-1 0,0 1 0,0 0-1,0-1 1,1 1 0,-1-1 0,0 1 0,0-1 0,0 1 0,0 0 0,0-1 0,0 1 0,-1-1 0,1 1 0,0 0 0,0-1 0,0 1 0,0-1 0,-1 2 0,-3 7-6,-1 0 0,0 1-1,-8 9 1,6-7 29,3-6-30,1-1-161,0 1 0,0 0 0,0-1 1,-2 10-1,6-13-1277,3-5 1130,5-4 177,7-10-388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59.617"/>
    </inkml:context>
    <inkml:brush xml:id="br0">
      <inkml:brushProperty name="width" value="0.05" units="cm"/>
      <inkml:brushProperty name="height" value="0.05" units="cm"/>
    </inkml:brush>
  </inkml:definitions>
  <inkml:trace contextRef="#ctx0" brushRef="#br0">217 11 17732,'0'0'105,"0"0"-1,0 0 1,0 0 0,1 0 0,-1 0 0,0 0 0,0-1 0,0 1-1,1 0 1,-1 0 0,0 0 0,0 0 0,0 0 0,0-1 0,1 1-1,-1 0 1,0 0 0,0 0 0,0-1 0,0 1 0,0 0 0,0 0-1,0 0 1,0-1 0,0 1 0,0 0 0,0 0 0,0-1 0,0 1-1,0 0 1,0 0 0,0 0 0,0-1 0,0 1 0,0 0-1,0-1 1,-9-2 2134,-16 3 329,16 1-2262,-1 1 1,0 0 0,1 0-1,0 1 1,-1 0 0,1 0-1,1 1 1,-10 6-1,12-7-278,0 0-1,1 1 1,0 0-1,-1 0 0,1 1 1,0 0-1,1 0 0,-1 0 1,1 0-1,0 0 0,1 1 1,-5 8-1,7-12-26,0 0 1,1-1-1,-1 1 0,1 0 1,-1 0-1,1-1 1,0 1-1,0 0 0,-1 0 1,1-1-1,0 1 0,1 0 1,-1 0-1,0 0 0,1-1 1,-1 1-1,0 0 1,1-1-1,0 1 0,1 2 1,-1-2-5,1 1 1,0 0-1,1-1 1,-1 0-1,0 1 1,1-1-1,-1 0 1,1 0 0,0-1-1,4 3 1,7 3-25,1-2 0,0 0 0,27 6 0,-32-8 14,11 1-9,-14-3 10,1 0-1,-1 1 0,1 0 1,-1 0-1,0 0 0,0 1 1,0 0-1,0 1 0,0 0 1,8 6-1,-14-9 15,-1-1 0,1 1 0,0 0 0,-1 0 1,1-1-1,-1 1 0,0 0 0,1 0 0,-1 0 0,0-1 0,1 1 0,-1 0 0,0 0 1,0 0-1,0 0 0,0 0 0,0 0 0,0-1 0,0 1 0,0 0 0,0 0 1,0 0-1,0 0 0,-1 0 0,1-1 0,0 1 0,-1 0 0,1 0 0,0 0 1,-1-1-1,1 1 0,-1 0 0,0 0 0,1-1 0,-1 1 0,1 0 0,-1-1 1,0 1-1,1-1 0,-2 1 0,-3 3 42,-1 0 1,0 0-1,-12 6 0,15-9-29,-24 11 217,-34 10 0,39-15-461,1 1 1,-1 1-1,-23 13 0,43-21 204,1 0 0,-1 1 0,1-1 0,-1 0 0,1 0 1,0 1-1,-1-1 0,1 1 0,0-1 0,0 1 0,0-1 0,0 1 0,0 0 0,1-1 0,-1 1 1,0 0-1,1 0 0,0 0 0,-1-1 0,1 3 0,-1 20-327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1.783"/>
    </inkml:context>
    <inkml:brush xml:id="br0">
      <inkml:brushProperty name="width" value="0.05" units="cm"/>
      <inkml:brushProperty name="height" value="0.05" units="cm"/>
    </inkml:brush>
  </inkml:definitions>
  <inkml:trace contextRef="#ctx0" brushRef="#br0">83 197 18292,'-2'0'118,"-1"1"0,1-1 1,0 0-1,0 1 0,-1 0 1,1-1-1,0 1 0,0 0 0,0 0 1,0 0-1,0 0 0,0 1 1,0-1-1,0 1 0,1-1 0,-1 1 1,0-1-1,1 1 0,-1 0 1,1 0-1,0 0 0,-1 0 0,1 0 1,-1 4-1,-3 4 148,1 1 1,1 0-1,-4 19 0,6-27-162,-4 24 174,0 0-1,0 28 1,4-48-233,1 0-1,0 1 1,1-1 0,-1 0-1,1 0 1,1 1 0,-1-1-1,1 0 1,1 0 0,-1 0-1,1-1 1,6 11 0,-8-15-28,0-1 1,0 1 0,1-1-1,-1 1 1,1-1-1,-1 1 1,1-1 0,0 0-1,0 0 1,-1 0 0,1 0-1,0 0 1,0 0-1,0 0 1,0 0 0,0-1-1,0 1 1,4-1-1,-3 0 5,1 0 0,0 0-1,-1 0 1,1-1-1,0 0 1,-1 0 0,1 0-1,-1 0 1,7-3-1,1-2 26,-1 0-1,0-1 1,0 0-1,-1 0 1,12-13-1,-1-1 88,-1 0-1,-1-1 0,15-27 1,-24 36-10,-2 0 0,0 0 0,0-1 0,-2 0 0,1 0 0,-2-1 0,4-21 0,-9 21 139,1 15-259,0 0 1,0 0-1,0 0 1,0 0 0,0 0-1,-1 0 1,1 0-1,0 0 1,0 0 0,0 0-1,0 0 1,-1 0 0,1 0-1,0 0 1,0 0-1,0 0 1,0 0 0,0 0-1,-1 0 1,1 0-1,0 0 1,0 0 0,0 0-1,0 0 1,0 1-1,-1-1 1,1 0 0,0 0-1,0 0 1,0 0-1,0 0 1,0 0 0,0 0-1,0 1 1,-1-1 0,1 0-1,0 0 1,0 0-1,0 0 1,0 0 0,0 1-1,0-1-2,-1 1-1,1-1 1,0 1-1,0 0 1,-1-1-1,1 1 0,0-1 1,0 1-1,0 0 1,0-1-1,0 1 1,0-1-1,0 1 1,0 0-1,0-1 1,0 1-1,0-1 1,0 1-1,0 0 1,0-1-1,1 1 0,-1-1 1,0 1-1,0-1 1,1 1-1,-1 0 1,0-1-1,1 1 1,-1-1-1,1 0 1,-1 1-1,1-1 1,-1 1-1,1-1 1,-1 0-1,1 1 0,-1-1 1,2 1-1,1 0-3,1 0 0,0-1-1,0 1 1,0-1-1,0 1 1,0-1-1,-1 0 1,1-1 0,0 1-1,0-1 1,0 0-1,0 1 1,-1-2-1,1 1 1,4-2 0,6-3 3,-1-1 0,21-13 1,-14 6 24,0 0 0,27-27 0,-38 33-5,-1-1 0,0 0 0,-1-1 0,0 0-1,0 0 1,-1 0 0,6-14 0,-5-7 94,-7 31-114,0 0 0,0 0 0,0 0 0,0 0 0,0 0 0,0 0 0,0-1 0,0 1 0,0 0 0,0 0 0,0 0 1,0 0-1,0 0 0,0 0 0,0 0 0,0 0 0,0-1 0,0 1 0,0 0 0,0 0 0,0 0 0,0 0 0,0 0 0,0 0 0,0 0 0,-1 0 0,1 0 1,0 0-1,0 0 0,0 0 0,0 0 0,0 0 0,0-1 0,0 1 0,0 0 0,0 0 0,-1 0 0,1 0 0,0 0 0,0 0 0,0 0 0,0 0 0,0 0 1,0 0-1,0 0 0,0 0 0,-1 0 0,1 1 0,0-1 0,0 0 0,0 0 0,0 0 0,0 0 0,0 0 0,0 0 0,0 0 0,0 0 0,-1 0 0,1 0 0,-7 4 25,0 2-1,0 0 0,1 0 0,0 1 0,0 0 1,0 0-1,0 0 0,-7 16 0,1 0 56,-14 39 0,13-24-11,2 1 1,2 0-1,1 1 1,-4 76-1,11-61-28,2 0-1,2 0 1,12 58 0,-11-92 3,1 0-1,13 36 1,-41-120 653,5 17-668,3-2 0,2 0 0,2-1 0,-8-73 1,17 110-79,1 0 0,0-1 0,1 1 0,0-1 0,3-12 0,-3 21-16,1 0 0,0 0 1,1 1-1,-1-1 0,1 0 0,-1 1 1,1-1-1,0 1 0,0 0 1,1 0-1,-1-1 0,1 1 0,-1 1 1,1-1-1,0 0 0,0 1 1,0-1-1,0 1 0,1 0 1,4-2-1,122-57-3372,-95 43 2683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2.216"/>
    </inkml:context>
    <inkml:brush xml:id="br0">
      <inkml:brushProperty name="width" value="0.05" units="cm"/>
      <inkml:brushProperty name="height" value="0.05" units="cm"/>
    </inkml:brush>
  </inkml:definitions>
  <inkml:trace contextRef="#ctx0" brushRef="#br0">22 8 16171,'-11'-7'2473,"5"7"-1273,1 0-536,5 4 2689,5 5-1905,1 2-1392,-3-2 417,-3-3-449,-5-1-112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2.890"/>
    </inkml:context>
    <inkml:brush xml:id="br0">
      <inkml:brushProperty name="width" value="0.05" units="cm"/>
      <inkml:brushProperty name="height" value="0.05" units="cm"/>
    </inkml:brush>
  </inkml:definitions>
  <inkml:trace contextRef="#ctx0" brushRef="#br0">14 1 17788,'-7'120'5549,"4"-87"-5025,1 0 0,1-1 0,2 1 1,1 0-1,8 40 0,-10-71-494,1 1 0,-1 0 0,1-1 0,0 1 0,0-1 0,0 1 1,0-1-1,0 1 0,1-1 0,-1 0 0,1 0 0,0 0 0,0 0 1,-1 0-1,1 0 0,0 0 0,4 2 0,-3-3-8,-1 0 0,0-1 1,0 0-1,0 1 0,0-1 0,0 0 0,0 0 0,1 0 1,-1 0-1,0 0 0,0-1 0,0 1 0,0 0 0,0-1 1,0 0-1,0 0 0,0 1 0,0-1 0,0 0 0,0-1 1,0 1-1,3-3 0,8-7 96,0-1-1,-1 0 1,-1-1 0,1 0 0,-2-1 0,0 0 0,11-22-1,13-17 371,-34 52-468,1 0-1,-1 0 1,1 1 0,-1-1 0,1 0 0,-1 1 0,1-1 0,-1 0 0,1 1 0,0-1 0,-1 1 0,1-1 0,0 1 0,0-1 0,-1 1 0,1 0 0,2-1 0,-3 1-12,0 0 1,1 0-1,-1 0 0,0 1 0,1-1 0,-1 0 0,0 0 0,1 1 0,-1-1 1,0 0-1,1 0 0,-1 1 0,0-1 0,0 0 0,1 1 0,-1-1 0,0 0 0,0 1 1,0-1-1,0 1 0,1-1 0,-1 0 0,0 1 0,0-1 0,0 1 0,0 0 1,3 41 154,-3-23-143,0-18-18,0 0 0,0 0 0,0 0 0,0 0-1,1-1 1,-1 1 0,0 0 0,0 0-1,1 0 1,-1-1 0,1 1 0,-1 0 0,0-1-1,1 1 1,0 0 0,-1-1 0,1 1 0,-1 0-1,1-1 1,0 1 0,-1-1 0,1 1 0,0-1-1,-1 0 1,2 1 0,0 0 1,-1-1-1,1 0 1,-1 0-1,1 0 1,-1 0 0,0 0-1,1-1 1,-1 1 0,1 0-1,-1-1 1,1 1 0,-1-1-1,2 0 1,7-4 7,-2 0-1,1-1 1,11-9 0,-14 10-9,11-9 10,32-22 30,-45 34-39,-1-1 0,1 1 0,0 1 0,0-1 0,0 0 0,0 1 0,0 0 0,0 0 0,1 0 0,-1 1 0,6-1 0,-10 1-1,1 0-1,0 0 0,0 0 1,-1 0-1,1 0 0,0 1 1,0-1-1,-1 0 0,1 1 1,0-1-1,-1 0 0,1 1 1,0-1-1,-1 1 0,1-1 1,-1 1-1,1-1 0,0 1 1,-1-1-1,0 1 0,1-1 0,-1 1 1,1 0-1,0 0 0,-1 1 2,1 0 0,0 0 0,-1 1 0,0-1 1,1 0-1,-1 0 0,0 0 0,0 4 0,-9 41 28,9-44-29,0-3-47,0 1 1,0 0 0,-1 0-1,1 0 1,0 0 0,0 0-1,-1 0 1,1 0-1,-1-1 1,1 1 0,-1 0-1,1 0 1,-1-1 0,1 1-1,-1 0 1,0 0 0,1-1-1,-1 1 1,0-1-1,1 1 1,-1-1 0,-2 2-1,3-2-20,-1 0-1,0 0 0,0-1 0,0 1 0,0 0 0,0 0 0,0 0 0,1-1 0,-1 1 0,0 0 0,0-1 0,0 1 1,1-1-1,-1 1 0,0-1 0,0 1 0,1-1 0,-1 1 0,0-2 0,-5-4-328,0-1-1,1-1 1,-8-11-1,11 16 432,-15-28-791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3.300"/>
    </inkml:context>
    <inkml:brush xml:id="br0">
      <inkml:brushProperty name="width" value="0.05" units="cm"/>
      <inkml:brushProperty name="height" value="0.05" units="cm"/>
    </inkml:brush>
  </inkml:definitions>
  <inkml:trace contextRef="#ctx0" brushRef="#br0">1 25 18364,'3'-8'2344,"-2"1"-1487,2 1-401,-1 2 1392,1 4-864,2 2-520,2 6-1344,2-1 888,2 1-280,3 1-128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4.400"/>
    </inkml:context>
    <inkml:brush xml:id="br0">
      <inkml:brushProperty name="width" value="0.05" units="cm"/>
      <inkml:brushProperty name="height" value="0.05" units="cm"/>
    </inkml:brush>
  </inkml:definitions>
  <inkml:trace contextRef="#ctx0" brushRef="#br0">31 1 19188,'-11'80'3093,"-7"103"307,17-127-2839,2 1 0,11 66-1,-5-98-486,-7-25-71,0 0-1,0 0 1,0 0-1,1 0 1,-1 0-1,0 0 1,0 0-1,0 1 1,0-1 0,0 0-1,1 0 1,-1 0-1,0 0 1,0 0-1,0 0 1,0 0-1,1 0 1,-1 0 0,0 0-1,0 0 1,0 0-1,0 0 1,1 0-1,-1 0 1,0 0-1,0 0 1,0 0-1,0 0 1,1 0 0,-1 0-1,0 0 1,0 0-1,0-1 1,0 1-1,0 0 1,1 0-1,-1 0 1,0 0-1,0 0 1,0 0 0,0 0-1,0-1 1,0 1-1,0 0 1,0 0-1,1 0 1,-1 0-1,0 0 1,0-1-1,0 1 1,0 0 0,0 0-1,0 0 1,0 0-1,0-1 1,2-4 36,0-1 0,-1 1 1,0-1-1,0 0 0,1-7 0,0-28 147,-1-1-1,-5-43 0,6 84-196,3 6-5,8 9-19,-10-11 20,4 4 0,0-1-1,0 0 1,1 0 0,0-1 0,0 0-1,0 0 1,0-1 0,1 0-1,10 4 1,-16-7 20,-1 0 0,1 0 0,0-1 0,-1 1 0,1-1-1,0 1 1,-1-1 0,1 0 0,0 0 0,0 0 0,-1-1 0,1 1 0,0 0-1,0-1 1,-1 0 0,1 0 0,-1 0 0,1 0 0,0 0 0,-1 0 0,0-1-1,1 1 1,-1-1 0,0 1 0,0-1 0,0 0 0,0 0 0,0 0 0,0 0-1,-1 0 1,1-1 0,-1 1 0,1 0 0,-1-1 0,2-3 0,-3 5 4,1 0 1,-1 0-1,1-1 0,-1 1 1,0 0-1,0 0 1,1-1-1,-1 1 1,0 0-1,0 0 1,0-1-1,0 1 0,0 0 1,-1 0-1,1-1 1,-1-1-1,-5 1 73,-6 10-59,6-2-20,0 2-1,0-1 1,1 1-1,0-1 1,1 1-1,-1 1 1,2-1-1,-1 1 1,1-1-1,0 1 1,1 0-1,0 0 1,1 0-1,0 0 1,0 17-1,1-24-2,0-1-1,0 1 0,0-1 1,1 0-1,-1 1 1,1-1-1,-1 0 1,1 1-1,-1-1 1,1 0-1,0 1 1,-1-1-1,1 0 1,0 0-1,0 0 0,0 0 1,0 0-1,0 0 1,0 0-1,0 0 1,1 0-1,-1-1 1,0 1-1,2 0 1,0 0-3,0 0 1,-1-1-1,1 1 0,0-1 1,0 0-1,0 0 1,0 0-1,-1 0 1,1-1-1,0 1 1,4-2-1,3-1-4,0-1-1,0 0 1,0-1-1,-1 0 0,14-9 1,-9 4 56,-2-1 0,1 0 0,-2-1 0,1-1 1,-2 1-1,18-28 0,-26 38 4,-1 0 0,0 0 0,0 0 1,0 0-1,0 0 0,0 0 0,-1 0 0,1 0 1,0-1-1,-1 1 0,0 0 0,1 0 0,-1 0 1,0-1-1,0 1 0,0 0 0,-1 0 0,1-1 1,-1 1-1,1 0 0,-1 0 0,1 0 0,-1 0 1,0 0-1,0 0 0,0 0 0,0 0 0,-1 0 1,1 0-1,0 0 0,-1 1 0,1-1 0,-1 1 0,0-1 1,-2-1-1,14 8-53,0 0 0,1 0 1,0-1-1,0-1 0,13 3 0,65 10-473,-79-15 72,-1-1 0,0 0 0,1 0 0,-1-1 0,1 0 0,-1-1 0,0 0 0,14-5 0,-20 6 45,0 0 0,0 0 0,0 0 0,0-1 0,-1 1 0,1-1 0,0 0 0,-1 0 0,1 0 0,-1 0 0,0 0 0,0 0 0,0-1 0,0 1 0,0-1 0,0 0 0,-1 1 0,1-1-1,-1 0 1,0 0 0,0 0 0,0 0 0,0 0 0,0 0 0,-1 0 0,1 0 0,-1 0 0,0-6 0,0 8 246,-1-1 0,1 1-1,0-1 1,-1 1 0,1 0-1,-1-1 1,1 1 0,-1-1-1,0 1 1,1 0 0,-1 0-1,0-1 1,0 1 0,0 0-1,0 0 1,0 0 0,0 0 0,-1 0-1,1 0 1,0 0 0,0 1-1,-1-1 1,1 0 0,0 1-1,-1-1 1,-2 0 0,3 1 319,-1-1 0,1 1 0,-1 0 0,0-1 0,1 1 0,-1 0 0,0 0-1,1 0 1,-1 1 0,0-1 0,1 0 0,-1 1 0,1-1 0,-3 2 0,-4 4-435,13-1 1423,-4-4-674,0-1 0,0 0 0,0 1 1,1-1-1,-1 0 0,0 0 0,0 0 0,1 0 0,-1 0 1,0 0-1,0 0 0,0 0 0,3-1 0,6-3 991,18-9 338,-32 12-1824,-1 0 0,1 0 0,-1 1 0,0-1 0,1 1 0,-1 0-1,1 1 1,-9 0 0,2 2-22,-1 1 0,0-1 0,1 2 0,0 0 0,0 0 0,0 1 0,-18 13 0,25-16-8,1 0 0,-1 1 1,0-1-1,1 1 1,0 0-1,-1 0 0,2 0 1,-1 0-1,-3 8 1,5-9-5,0 0 1,0-1-1,0 1 1,1 0-1,-1 0 1,1 0-1,0 0 1,0-1-1,0 1 1,0 0 0,0 0-1,1 0 1,-1 0-1,1 0 1,0-1-1,0 1 1,2 5-1,-1-5-61,0 0 0,0-1 0,0 1 0,0 0 0,0-1 0,0 0-1,1 1 1,0-1 0,-1 0 0,1 0 0,0 0 0,0-1 0,0 1-1,0-1 1,0 0 0,0 1 0,0-1 0,1-1 0,-1 1 0,0 0-1,1-1 1,-1 0 0,0 1 0,1-1 0,-1-1 0,5 0 0,5 0-98,1-1 1,-1-1-1,1 0 1,-1-1 0,15-6-1,14-8-378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4.841"/>
    </inkml:context>
    <inkml:brush xml:id="br0">
      <inkml:brushProperty name="width" value="0.05" units="cm"/>
      <inkml:brushProperty name="height" value="0.05" units="cm"/>
    </inkml:brush>
  </inkml:definitions>
  <inkml:trace contextRef="#ctx0" brushRef="#br0">140 1 19188,'-8'1'537,"-1"1"0,0 0 0,1 0 1,-1 1-1,1 0 0,0 1 0,0-1 0,0 2 0,0-1 0,1 1 0,0 0 0,0 1 1,0-1-1,0 2 0,-9 11 0,15-18-536,1 1 1,-1 0-1,1 0 1,-1-1-1,1 1 1,-1 0-1,1 0 1,0 0-1,-1-1 0,1 1 1,0 0-1,0 0 1,0 0-1,0 0 1,0 0-1,0 0 1,0 0-1,0 0 0,0-1 1,0 1-1,0 0 1,0 0-1,1 0 1,-1 1-1,1-1-25,0 1 1,0-1-1,0 0 0,0 0 1,1 0-1,-1 0 0,0 0 0,0 0 1,1 0-1,-1 0 0,1-1 1,-1 1-1,2 0 0,7 2-235,-1 0 0,1-1 0,16 2 0,-21-3 145,19 1-446,-17-2 370,0 0 0,1 1 0,-2 0-1,1 0 1,0 1 0,0 0 0,11 4 0,-17-5 193,-1-1 1,1 1 0,-1-1-1,1 0 1,-1 1 0,0-1-1,1 1 1,-1 0 0,1-1-1,-1 1 1,0-1-1,1 1 1,-1 0 0,0-1-1,0 1 1,0 0 0,1-1-1,-1 1 1,0 0 0,0-1-1,0 1 1,0 0 0,0-1-1,0 1 1,0 0 0,0-1-1,-1 1 1,1 0 0,0-1-1,0 1 1,0-1 0,-1 1-1,1 0 1,0-1 0,-1 1-1,1-1 1,-1 1 0,1-1-1,0 1 1,-1-1 0,1 1-1,-2 0 1,-25 25 599,23-23-515,-3 3 8,0 0 0,0-1 1,-1 1-1,1-2 0,-1 1 1,-1-1-1,1 0 0,-10 3 1,18-7-158,-1 0 0,0 0 0,1 0 1,-1 0-1,0 0 0,1 1 1,-1-1-1,0 0 0,0 0 0,1-1 1,-1 1-1,0 0 0,1 0 1,-1 0-1,0 0 0,1-1 0,-1 1 1,1 0-1,-1 0 0,0-1 1,1 1-1,-1-1 0,1 1 1,-1 0-1,1-1 0,-1 1 0,0-2 1,1 1-20,-1 0 1,1-1-1,-1 1 1,1 0-1,-1-1 1,1 1-1,0-1 1,0 1 0,0 0-1,0-1 1,0 1-1,0-3 1,2-6-181,0 1 0,1-1 0,3-10 0,-4 15 93,10-31-730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5.319"/>
    </inkml:context>
    <inkml:brush xml:id="br0">
      <inkml:brushProperty name="width" value="0.05" units="cm"/>
      <inkml:brushProperty name="height" value="0.05" units="cm"/>
    </inkml:brush>
  </inkml:definitions>
  <inkml:trace contextRef="#ctx0" brushRef="#br0">43 0 16820,'0'0'74,"1"1"1,-1-1-1,1 0 1,-1 0-1,1 0 1,-1 0-1,1 1 0,-1-1 1,1 0-1,-1 0 1,0 1-1,1-1 1,-1 0-1,1 1 1,-1-1-1,0 0 1,1 1-1,-1-1 1,0 1-1,1-1 1,-1 1-1,0-1 1,0 0-1,1 1 1,-1-1-1,0 1 1,0-1-1,0 1 1,0 0-1,0-1 1,0 1-1,0-1 1,0 2-1,0 22 884,-1-15-174,1 56-45,3-1-1,3 1 1,15 66 0,-22-130-1489,-3-7 212,-11-23-39,-17-38 466,30 63 138,-19-55 457,19 54-394,1 0-1,0-1 1,0 1 0,0 0-1,1-1 1,0 1 0,0-1 0,0 1-1,2-7 1,-2 11-74,1-1 0,0 0 1,0 0-1,0 1 0,0-1 0,0 1 0,0-1 0,0 1 1,0-1-1,1 1 0,-1 0 0,1-1 0,-1 1 1,1 0-1,-1 0 0,1 0 0,0 0 0,-1 1 0,1-1 1,0 0-1,0 1 0,0-1 0,-1 1 0,1-1 1,0 1-1,0 0 0,0 0 0,2 0 0,8 0-88,0 0 1,0 1-1,14 2 0,-20-2 95,38 5-71,8 2-65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6.270"/>
    </inkml:context>
    <inkml:brush xml:id="br0">
      <inkml:brushProperty name="width" value="0.05" units="cm"/>
      <inkml:brushProperty name="height" value="0.05" units="cm"/>
    </inkml:brush>
  </inkml:definitions>
  <inkml:trace contextRef="#ctx0" brushRef="#br0">1 307 20388,'3'1'3159,"-3"-2"-3103,0 1 1,0 0-1,0 0 0,0 0 1,0 0-1,0 0 1,0 0-1,0 0 0,0 0 1,0 0-1,0 0 1,0 0-1,2 9 1730,-1 11-434,-1 11-426,-1 8-582,2 0-1,1 0 1,8 38-1,-10-76-333,1 1-1,-1-1 0,0 0 0,0 1 1,1-1-1,-1 0 0,0 1 1,1-1-1,0 0 0,-1 0 0,1 1 1,0-1-1,-1 0 0,1 0 0,0 0 1,0 0-1,0 0 0,0 0 1,0 0-1,1 0 0,-1-1-2,0 0 1,0 0-1,0 0 0,0 0 1,-1 0-1,1 0 0,0 0 1,0-1-1,0 1 0,-1 0 1,1-1-1,0 1 0,-1 0 1,1-1-1,0 1 0,-1-1 1,1 1-1,0-1 0,-1 0 1,1 1-1,-1-1 0,1 1 1,0-2-1,4-6 34,0 0 1,0 0-1,-1 0 0,5-12 1,7-30-110,18-94 0,-32 144-152,0 1 0,0-1 0,0 1 0,0 0 1,0-1-1,-1 1 0,1 0 0,0 0 0,-1 0 0,1 1 1,-1-1-1,3 3 0,21 12-1545,-11-10 1180,2-1 1,-1 0-1,1-1 0,-1 0 0,1-1 0,0-1 0,0-1 0,0 0 0,0-1 0,1-1 0,-1 0 0,0-1 0,25-7 0,-38 8 702,1 0 0,-1-1 1,0 1-1,0-1 0,0 0 0,-1 0 1,1 0-1,0 0 0,-1 0 1,3-3-1,-4 4-34,-1 1 0,0-1 0,1 1 0,-1-1-1,1 0 1,-1 1 0,0-1 0,1 0 0,-1 1 0,0-1 0,0 0 0,0 1 0,0-1 0,1 0 0,-1 1 0,0-1 0,0 0 0,0 0 0,0 1-1,-1-2 1,1 1 22,-1 0-1,1 0 1,-1 0-1,0 0 1,1 0-1,-1 1 1,0-1-1,0 0 1,1 0-1,-1 1 1,0-1-1,0 0 1,0 1-1,0-1 1,0 1-1,0 0 1,0-1-1,-2 0 1,-1 0 76,0 0 0,-1 1-1,0-1 1,1 1 0,-1 0 0,1 0 0,-1 0 0,1 1 0,-1-1 0,1 1-1,-1 0 1,1 0 0,0 1 0,-1 0 0,1-1 0,0 1 0,0 1 0,0-1-1,0 0 1,-4 5 0,1-1-104,0-1 0,1 1 0,0 0 0,0 0 0,0 0 0,1 1 0,0 0 0,0 0 0,1 1 0,-4 8 0,7-14-61,0 1 1,0-1-1,0 1 1,1 0 0,-1-1-1,0 1 1,1 0-1,0 0 1,0-1 0,0 1-1,0 0 1,0 0-1,1 0 1,-1-1-1,1 1 1,-1 0 0,1-1-1,0 1 1,0-1-1,2 4 1,-1-4-7,-1 0 0,1-1 0,0 1 1,0 0-1,0-1 0,0 1 0,0-1 0,0 0 0,0 0 1,0 0-1,0 0 0,1 0 0,-1 0 0,0 0 0,1-1 1,-1 1-1,1-1 0,-1 0 0,0 0 0,1 0 0,-1 0 1,1 0-1,4-1 0,4-1 6,0-1 0,1 0 0,-1-1-1,-1 0 1,1-1 0,0 0 0,-1-1 0,0 0 0,-1 0 0,18-16 0,-8 5-110,-1 0 0,0-2 0,28-40 0,-40 50-36,-6 8 92,0 0 0,1 0-1,-1 1 1,0-1 0,1 0-1,-1 0 1,1 0 0,-1 1 0,0-1-1,1 0 1,0 1 0,-1-1-1,1 0 1,-1 1 0,1-1-1,0 1 1,-1-1 0,1 1 0,0-1-1,1 0 1,-2 2 36,1 0 0,-1 0 0,1-1 0,0 1 0,0-1 0,-1 1 0,1-1 0,0 1 0,0-1 0,0 1 0,-1-1 0,1 1 0,0-1 0,0 0 0,0 0 0,0 1 0,0-1 0,0 0 0,0 0 0,0 0 0,0 0 0,-1 0 0,1 0 0,0 0 0,0-1 0,0 1 0,1-1 0,27-7 150,-19 2-108,1 1 1,-1-2-1,-1 0 0,1 0 1,-1 0-1,-1-1 0,1-1 1,-1 1-1,-1-1 0,1-1 1,-2 1-1,1-1 0,4-12 1,-5 11-15,0-1 0,-1-1 0,-1 1 0,0-1 0,0 0 0,-1 1 0,-1-2 0,-1 1 0,1 0 0,-2 0 0,-1-16 1,1 28-24,0 0 0,0 0 0,0 1 0,0-1 0,0 0 0,0 0 0,-1 1 0,1-1 0,0 0 0,0 1 0,-1-1 0,1 0 0,-1 1 0,1-1 0,0 0 0,-1 1 0,0-1 0,-8 2 46,-7 16-2,9-3-29,-1 0-1,2 0 0,0 1 1,0 0-1,-5 27 0,-7 79 34,16-100-41,1 0 1,3 37-1,-1-51-1,0 0 0,0 0 0,0 0 0,1 0 0,0 0 0,1 0 0,-1-1 0,1 1 0,1-1 0,-1 0 0,9 11 0,-11-16-4,-1 0 1,1 0-1,0 0 1,0 0-1,0 0 1,-1 0-1,1-1 1,0 1-1,0 0 1,0-1-1,0 1 1,1-1-1,-1 1 1,0-1-1,0 1 1,0-1-1,0 0 1,0 1-1,1-1 1,-1 0-1,0 0 1,0 0-1,0 0 1,0 0-1,3-1 1,-3 1 6,1-1-1,0 0 1,-1 0-1,1 0 1,-1-1 0,1 1-1,-1 0 1,0-1-1,0 1 1,1 0 0,-1-1-1,0 1 1,0-1-1,1-2 1,3-6 44,-1 0 0,-1-1 0,1 1 0,2-15 0,-3 8-1,0 1 0,-1 0 0,-1-1 0,0 0 0,-3-30-1,4 47-55,0 1-1,1-1 1,-1 1-1,0 0 1,0 0-1,0 0 1,1 0-1,2 2 1,-3-2 0,9 4-2,1 0 0,0-1 0,0 0 0,0-1 0,0-1 0,0 0 0,1 0 0,-1-1 0,22-2 0,-14 0 5,0-1 0,0-1 0,-1-1-1,1-1 1,23-8 0,-41 12-2,48-22 27,-49 22-26,1 1 1,0-1-1,-1 0 0,1 0 1,-1 0-1,1 0 1,-1 0-1,0 0 1,1-1-1,-1 1 1,0 0-1,0-1 0,0 1 1,0-1-1,0 1 1,0-1-1,0 1 1,-1-1-1,1 0 1,-1 1-1,1-1 0,-1 0 1,1 1-1,-1-1 1,0-3-1,0 3 0,-1 1 0,0 0 0,0-1 0,1 1-1,-1 0 1,0 0 0,0-1 0,0 1 0,0 0 0,-1 0 0,1 0-1,0 0 1,0 0 0,0 0 0,-1 1 0,1-1 0,-1 0-1,1 1 1,0-1 0,-1 1 0,1-1 0,-1 1 0,1 0 0,-1 0-1,1-1 1,-1 1 0,0 0 0,-1 1 0,-5-2 3,1 2 1,-1-1-1,0 1 0,-8 2 1,3 0 8,1 1 0,0 0 0,0 1 1,1 0-1,-1 0 0,1 2 0,-13 8 0,19-12-7,1 0 0,0 1-1,0-1 1,1 0 0,-1 1 0,0 0-1,1 0 1,0 0 0,0 1-1,1-1 1,-1 1 0,1-1 0,0 1-1,0 0 1,0 0 0,1 0-1,-1 0 1,1 0 0,0 0 0,0 7-1,2-10-46,-1 0 0,0 0-1,1 0 1,-1 0 0,1 0 0,-1 0-1,1 0 1,0 0 0,0 0 0,0 0-1,0-1 1,0 1 0,1 0 0,-1-1-1,0 1 1,1-1 0,-1 1 0,1-1-1,-1 0 1,1 1 0,0-1 0,0 0-1,0 0 1,-1 0 0,1 0 0,0-1-1,0 1 1,0-1 0,0 1 0,0-1-1,4 1 1,4 0-635,-1 0 0,0-1 0,0 0 0,0-1 0,18-3 0,-12 1 239,1-2 0,0 0 0,-1-1 0,17-9 0,18-12-948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6.279"/>
    </inkml:context>
    <inkml:brush xml:id="br0">
      <inkml:brushProperty name="width" value="0.05" units="cm"/>
      <inkml:brushProperty name="height" value="0.05" units="cm"/>
    </inkml:brush>
  </inkml:definitions>
  <inkml:trace contextRef="#ctx0" brushRef="#br0">228 95 18692,'-2'-2'121,"1"1"1,-1-1-1,1 0 0,-1 0 1,0 1-1,0-1 0,1 1 1,-1-1-1,0 1 0,0 0 1,-1 0-1,1 0 0,0 0 1,0 0-1,0 0 0,-1 1 1,1-1-1,0 1 0,-1-1 1,1 1-1,0 0 0,-5 0 1,1 0 31,0 1 1,1-1 0,-1 1 0,0 0-1,1 0 1,-1 1 0,1-1-1,-10 5 1,7-1-110,-1 1 0,1-1 1,0 1-1,1 1 0,-1 0 0,1 0 0,1 0 0,-1 1 0,1 0 1,1 0-1,-1 1 0,1-1 0,1 1 0,0 0 0,0 0 0,1 1 1,0-1-1,0 1 0,1 0 0,-2 17 0,4-25-32,0-1 0,0 1 0,0 0 0,0-1 0,0 1 0,1 0 0,-1 0 0,0-1 0,1 1 0,-1 0 0,1-1 0,0 1 0,0-1 0,-1 1 0,1-1 0,0 1 0,0-1 0,0 1 0,3 1 0,-3-2 11,1 0-1,-1-1 1,0 1 0,1-1 0,-1 1-1,1-1 1,-1 1 0,1-1 0,-1 0-1,1 0 1,-1 0 0,1 0 0,0 0 0,-1 0-1,1 0 1,-1-1 0,3 0 0,3-1 83,0-1 1,0 0-1,0 0 1,-1-1-1,1 1 1,-1-1-1,9-8 1,2-3 190,-1-1 0,-1 0 1,0-1-1,-1-1 0,12-20 1,-19 27-315,-1 0 0,0-1 0,-1 0 0,0 1 1,-1-2-1,-1 1 0,0 0 0,0-1 0,-1 1 1,0-20-1,-2 34-49,1 0 1,0 0-1,-1 0 1,1 0-1,0 0 1,0-1-1,0 1 1,0 0-1,1 0 1,-1-1-1,0 1 1,1-1 0,-1 1-1,1-1 1,-1 0-1,1 0 1,-1 1-1,1-1 1,2 1-1,23 10-385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6.730"/>
    </inkml:context>
    <inkml:brush xml:id="br0">
      <inkml:brushProperty name="width" value="0.05" units="cm"/>
      <inkml:brushProperty name="height" value="0.05" units="cm"/>
    </inkml:brush>
  </inkml:definitions>
  <inkml:trace contextRef="#ctx0" brushRef="#br0">120 0 20700,'-8'3'337,"1"0"-1,-1 1 1,0 0-1,1 0 1,0 1 0,0 0-1,0 0 1,1 0-1,0 1 1,0 0-1,0 0 1,1 1-1,-1 0 1,2 0-1,-1 0 1,1 0-1,-6 15 1,9-20-326,1-1 1,0 1-1,-1 0 0,1-1 1,0 1-1,0 0 1,0-1-1,0 1 0,0 0 1,0-1-1,1 1 1,-1 0-1,0-1 1,1 1-1,0-1 0,-1 1 1,1-1-1,0 1 1,1 1-1,0 0-12,0-1 1,0 0-1,1 1 1,-1-1-1,1 0 1,-1-1-1,1 1 1,0 0-1,4 1 0,6 2-56,1 0 0,-1-1-1,24 3 1,-29-6 44,2 1-7,17 2-9,-26-3 38,1-1 0,-1 0 1,0 0-1,0 1 0,0-1 0,0 1 0,0-1 0,0 1 0,0-1 0,0 1 0,-1-1 0,1 1 0,0 0 0,0 0 0,0-1 0,-1 1 0,2 2 0,-2-2 4,0-1 0,0 1 0,0 0 0,0 0 0,-1 0 0,1-1 0,0 1 0,-1 0 0,1 0 0,0-1 0,-1 1-1,1 0 1,-1 0 0,1-1 0,-1 1 0,0-1 0,1 1 0,-1 0 0,1-1 0,-1 1 0,0-1 0,0 0 0,1 1 0,-1-1-1,0 0 1,0 1 0,1-1 0,-2 0 0,-25 11 222,8-6-307,-1 0 0,1-2 0,-20 2 0,23-4-40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7.183"/>
    </inkml:context>
    <inkml:brush xml:id="br0">
      <inkml:brushProperty name="width" value="0.05" units="cm"/>
      <inkml:brushProperty name="height" value="0.05" units="cm"/>
    </inkml:brush>
  </inkml:definitions>
  <inkml:trace contextRef="#ctx0" brushRef="#br0">459 61 18596,'93'-61'7807,"-106"70"-6496,1 0 0,-16 14 0,-2 2-1050,-121 86 166,-109 88-258,252-193-156,1 0-1,0 1 0,0 0 1,0 0-1,1 1 1,-7 10-1,12-17-10,1-1 0,0 1 0,0 0 0,-1-1-1,1 1 1,0 0 0,0-1 0,0 1 0,0 0 0,0-1 0,0 1 0,0 0-1,0-1 1,0 1 0,0 0 0,0-1 0,0 1 0,0 0 0,1-1 0,-1 1-1,0 0 1,1-1 0,-1 1 0,0 0 0,1-1 0,-1 1 0,1-1 0,0 2-1,18 8 40,-1-6-17,1 0 1,0-1 0,30 1 0,63-4 16,-50-2-44,2 2-129,116 2-3541,-146 4 2297,-30-6 418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7.659"/>
    </inkml:context>
    <inkml:brush xml:id="br0">
      <inkml:brushProperty name="width" value="0.05" units="cm"/>
      <inkml:brushProperty name="height" value="0.05" units="cm"/>
    </inkml:brush>
  </inkml:definitions>
  <inkml:trace contextRef="#ctx0" brushRef="#br0">1 1 20500,'0'0'163,"0"0"0,1 1 0,-1-1 0,1 0 0,-1 0 0,0 1 0,1-1 0,-1 1 0,0-1 0,0 0-1,1 1 1,-1-1 0,0 1 0,0-1 0,1 1 0,-1-1 0,0 0 0,0 1 0,0-1 0,0 1 0,0-1 0,0 1-1,0-1 1,0 1 0,0 0 0,1 17 859,-1-16-525,0 13 104,1 134 2475,2-83-2921,14 91 0,-16-154-103,0 5-349,0 0 1,1-1-1,0 1 0,6 11 0,-8-18 250,0 0 0,1-1-1,-1 1 1,1 0 0,-1 0 0,1 0-1,-1 0 1,1-1 0,-1 1 0,1 0-1,0-1 1,0 1 0,-1 0 0,1-1-1,0 1 1,0-1 0,-1 1 0,1-1-1,0 1 1,0-1 0,0 0 0,0 1-1,0-1 1,0 0 0,0 0 0,0 0-1,0 0 1,0 0 0,0 0 0,0 0-1,0 0 1,0 0 0,-1 0 0,1 0-1,0-1 1,0 1 0,0 0 0,0-1-1,0 1 1,0-1 0,0 1 0,-1-1-1,1 1 1,0-1 0,0 1 0,-1-1-1,1 0 1,1 0 0,19-21-731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8.123"/>
    </inkml:context>
    <inkml:brush xml:id="br0">
      <inkml:brushProperty name="width" value="0.05" units="cm"/>
      <inkml:brushProperty name="height" value="0.05" units="cm"/>
    </inkml:brush>
  </inkml:definitions>
  <inkml:trace contextRef="#ctx0" brushRef="#br0">158 47 19844,'-3'-1'167,"0"1"0,-1 0-1,1-1 1,0 2 0,0-1-1,-1 0 1,1 0 0,0 1-1,0 0 1,0 0 0,0 0-1,0 0 1,0 0 0,0 1-1,0-1 1,0 1 0,0 0-1,1-1 1,-1 2 0,1-1-1,-5 5 1,-2 1 218,1 1 1,0 1-1,0 0 0,-9 15 0,11-13-253,0 0 0,1 0-1,1 0 1,0 1 0,0 0-1,1 0 1,1 0 0,0 0-1,1 0 1,0 1 0,1-1-1,1 0 1,0 0 0,5 22 0,-4-27-85,0 0 1,1 0-1,0 0 1,0-1-1,0 1 1,1-1 0,1 0-1,-1 0 1,1-1-1,10 12 1,-10-13 5,0-1-1,1 0 1,-1 0 0,1-1 0,-1 1 0,1-1-1,0-1 1,0 1 0,0-1 0,1 0-1,-1 0 1,1-1 0,-1 0 0,13 1-1,-10-2 34,-1 0 0,1 0-1,0-1 1,-1 0-1,1-1 1,-1 0-1,0-1 1,1 1-1,-1-1 1,0-1-1,-1 0 1,1 0-1,11-8 1,-9 5 24,-1-1 0,-1 0 0,1 0 0,-2-1 0,1 0 1,-1 0-1,0-1 0,-1 0 0,9-17 0,-10 16-46,-1 0 0,0 0 0,-1-1 1,0 1-1,0-1 0,-1 0 0,-1 0 0,0 0 0,-1-17 0,0 20-77,-1 1-1,-1-1 1,0 0 0,0 1 0,0-1-1,-1 1 1,0 0 0,-1 0 0,0 0-1,0 0 1,-1 1 0,0 0 0,-7-10-1,4 10-294,1-1 1,-1 1-1,0 0 0,0 1 0,-1-1 0,0 2 0,0-1 0,0 2 0,-1-1 0,0 1 0,0 0 0,0 1 0,0 0 1,0 1-1,-1 0 0,1 1 0,-12-1 0,19 2 215,1 0-1,0 1 1,0-1 0,0 0 0,0 1 0,0 0-1,0-1 1,0 1 0,-3 1 0,-9 14-1021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8.601"/>
    </inkml:context>
    <inkml:brush xml:id="br0">
      <inkml:brushProperty name="width" value="0.05" units="cm"/>
      <inkml:brushProperty name="height" value="0.05" units="cm"/>
    </inkml:brush>
  </inkml:definitions>
  <inkml:trace contextRef="#ctx0" brushRef="#br0">442 348 19204,'9'-9'778,"-5"6"-535,0-1 0,0 0 0,-1 0 0,1 0 0,-1 0-1,0 0 1,0-1 0,0 1 0,0-1 0,-1 0 0,0 0 0,2-6 0,-4 11-197,0 0 0,0-1 1,0 1-1,0 0 1,0-1-1,0 1 0,0 0 1,0 0-1,0-1 1,-1 1-1,1 0 0,0-1 1,0 1-1,0 0 1,0 0-1,0-1 1,0 1-1,-1 0 0,1 0 1,0-1-1,0 1 1,-1 0-1,1 0 0,0 0 1,0 0-1,0-1 1,-1 1-1,1 0 0,0 0 1,-1 0-1,1 0 1,0 0-1,0 0 0,-1 0 1,1-1-1,0 1 1,-1 0-1,1 0 0,0 0 1,0 0-1,-1 1 1,-14 2 955,-7 10-651,0 1 0,0 1 1,2 0-1,0 2 0,-20 20 0,34-30-294,-106 107 389,98-98-440,0 1 1,2 0-1,0 1 1,1 1-1,-11 27 0,20-43-145,1 1 0,0-1 0,0 1 0,0-1 0,1 1 0,-1-1 0,1 1 0,0-1 0,0 5 0,0-8 110,0 0 1,0 1-1,0-1 1,0 0 0,0 0-1,0 0 1,0 1-1,0-1 1,0 0 0,1 0-1,-1 0 1,0 0-1,0 1 1,0-1 0,0 0-1,0 0 1,0 0-1,0 1 1,0-1 0,0 0-1,1 0 1,-1 0-1,0 0 1,0 0 0,0 0-1,0 1 1,0-1-1,1 0 1,-1 0 0,0 0-1,0 0 1,0 0-1,0 0 1,1 0 0,-1 0-1,0 0 1,0 0-1,1 0 1,6-5-119,4-11 29,3-7-417,1-3-53</inkml:trace>
  <inkml:trace contextRef="#ctx0" brushRef="#br0" timeOffset="1">253 3 19596,'-5'-1'196,"0"0"-1,0 1 0,-1 0 0,1 0 1,0 1-1,0-1 0,0 1 1,0 0-1,0 0 0,0 1 1,0 0-1,0 0 0,0 0 1,1 0-1,-1 1 0,1 0 1,-7 4-1,-3 4 367,1 0 1,0 1-1,-22 26 0,25-26-335,1 1 0,0 0-1,1 1 1,0-1-1,1 1 1,1 1 0,0-1-1,1 1 1,0 0-1,-2 20 1,6-32-194,1 0 0,-1 0 1,1 0-1,0-1 0,0 1 0,0 0 0,0 0 1,0 0-1,1 0 0,-1-1 0,1 1 0,0 0 1,0 0-1,0-1 0,0 1 0,0-1 0,1 1 1,-1-1-1,1 1 0,0-1 0,-1 0 0,1 0 1,0 0-1,0 0 0,0 0 0,1 0 0,-1-1 1,0 1-1,1-1 0,-1 1 0,1-1 0,0 0 1,-1 0-1,1 0 0,4 1 0,0-1 10,0 0-1,1-1 0,-1 0 1,0 0-1,0 0 0,0-1 1,1 0-1,-1 0 0,0-1 1,0 0-1,0 0 1,-1 0-1,8-5 0,-8 4-25,0-1 0,0 0 0,0 0-1,-1 0 1,0-1 0,0 0 0,0 0-1,0 0 1,-1 0 0,0-1 0,0 0-1,0 0 1,-1 0 0,0 0 0,4-10 0,-6 12-40,1-1 0,-1 0 0,0 0 0,-1 1 0,1-1 0,-1 0 1,0 0-1,0 0 0,0 0 0,-1 0 0,1 1 0,-1-1 0,0 0 1,-1 0-1,1 1 0,-1-1 0,0 1 0,0-1 0,-1 1 1,1 0-1,-1 0 0,-6-7 0,7 8-83,0 1 0,0 0 0,-1 0-1,1 0 1,-1 0 0,0 0 0,1 1 0,-1-1 0,0 1 0,0 0 0,0 0 0,0 0-1,0 0 1,0 0 0,0 0 0,0 1 0,0 0 0,0-1 0,-1 1 0,1 1-1,0-1 1,0 0 0,0 1 0,0-1 0,0 1 0,0 0 0,0 0 0,0 0-1,-5 3 1,3-1-204,0 0-1,-1 0 1,1 1 0,0 0-1,1 0 1,-1 0-1,1 1 1,0-1-1,0 1 1,0 0-1,0 0 1,1 1-1,0-1 1,-4 10 0,5-7 32,-1 0-1,2 0 1,-3 14 0,2 30-1134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09.050"/>
    </inkml:context>
    <inkml:brush xml:id="br0">
      <inkml:brushProperty name="width" value="0.05" units="cm"/>
      <inkml:brushProperty name="height" value="0.05" units="cm"/>
    </inkml:brush>
  </inkml:definitions>
  <inkml:trace contextRef="#ctx0" brushRef="#br0">221 56 21141,'0'0'40,"0"-1"1,0 1 0,0 0-1,0 0 1,1 0 0,-1 0-1,0 0 1,0 0 0,0 0-1,0-1 1,0 1 0,0 0-1,0 0 1,0 0 0,0 0-1,0 0 1,0-1 0,0 1-1,0 0 1,0 0 0,0 0-1,0 0 1,0 0 0,0 0 0,-1-1-1,1 1 1,0 0 0,0 0-1,0 0 1,0 0 0,0 0-1,0 0 1,0 0 0,0 0-1,0-1 1,0 1 0,-1 0-1,1 0 1,0 0 0,0 0-1,0 0 1,0 0 0,0 0-1,0 0 1,-1 0 0,1 0-1,0 0 1,0 0 0,0 0 0,0 0-1,0 0 1,0 0 0,-1 0-1,1 0 1,0 0 0,0 0-1,0 0 1,0 0 0,0 0-1,0 0 1,-1 0 0,1 0-1,-19 0 903,-21 4 601,29-1-1304,1 0 0,0 1 1,0 0-1,0 0 1,0 2-1,0-1 1,1 1-1,0 0 1,-16 15-1,21-18-217,1 0 0,-1 1 0,1-1 0,-1 1 0,1 0 0,0 0 0,1 1 0,-1-1 0,1 0 0,0 1 0,0-1 0,0 1 0,0 0 0,1 0 0,0 0 0,0 0 0,0 0 0,1 0 0,0 0 0,0 0 0,0 0 0,0 0 0,2 8 0,-1-9-12,1-1 0,-1 0 0,0 0 0,1-1 0,-1 1 1,1 0-1,0 0 0,0-1 0,0 1 0,1-1 0,-1 0 0,0 0 0,1 1 0,-1-1 0,1-1 0,0 1 0,0 0 0,0-1 0,0 1 0,0-1 0,0 0 0,0 0 0,0 0 0,0-1 0,0 1 0,0-1 0,1 0 1,-1 1-1,0-1 0,0-1 0,5 0 0,2 0 21,0 0 0,0-1 1,0-1-1,0 1 0,-1-2 0,0 1 1,1-1-1,-1-1 0,9-5 0,-9 3-6,1 0 0,-1-1 0,-1 0 0,1 0 0,-1-1 0,-1 0 0,13-19 0,-17 24-98,0-1-1,-1 1 1,0-1 0,0 0-1,0 1 1,0-1 0,-1 0-1,0 0 1,0 0 0,0 0 0,0 0-1,-1-1 1,0 1 0,0 0-1,-1 0 1,1 0 0,-1 0-1,0 0 1,0 0 0,-4-8-1,3 9 50,-1 0 0,1 1 0,-1-1 0,0 1 0,-1 0 0,1 0-1,0 0 1,-1 0 0,0 0 0,0 1 0,0 0 0,0 0 0,0 0-1,0 0 1,0 0 0,0 1 0,-1 0 0,1 0 0,-7-1 0,-24-1-420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10.057"/>
    </inkml:context>
    <inkml:brush xml:id="br0">
      <inkml:brushProperty name="width" value="0.05" units="cm"/>
      <inkml:brushProperty name="height" value="0.05" units="cm"/>
    </inkml:brush>
  </inkml:definitions>
  <inkml:trace contextRef="#ctx0" brushRef="#br0">2366 0 11570,'-8'7'732,"-1"0"-164,0 0-1,1 0 0,0 1 0,0 0 1,1 0-1,0 1 0,1-1 0,-8 15 1,14-21-473,-1-1 1,1 1-1,0-1 1,-1 1-1,1-1 1,0 1-1,0-1 1,0 1 0,0 0-1,0-1 1,1 1-1,-1-1 1,0 1-1,1-1 1,-1 1-1,1-1 1,0 1-1,-1-1 1,1 0-1,0 1 1,0-1 0,0 0-1,0 0 1,0 1-1,0-1 1,0 0-1,0 0 1,1 0-1,-1 0 1,0-1-1,1 1 1,-1 0-1,0 0 1,1-1-1,-1 1 1,3 0 0,6 3 155,1-1 0,0 0 1,20 3-1,-26-5-136,134 16 1472,238-2 0,-253-16-1032,0-6-1,0-5 0,-1-6 0,224-62 1,-320 71-510,-16 5-30,1 0 0,-1 1 0,1 0 0,-1 1 0,1 0 0,0 1 0,13 0 0,-24 1-15,0 0 0,0 0-1,0 1 1,-1-1 0,1 0-1,0 1 1,0-1 0,0 1 0,-1-1-1,1 1 1,0 0 0,-1-1 0,1 1-1,0 0 1,-1-1 0,1 1 0,-1 0-1,1 0 1,-1-1 0,1 1 0,-1 0-1,0 0 1,1 0 0,-1 0 0,0 0-1,0 1 1,5 29-12,-4-17 8,6 40 10,-2 1 0,-2 0-1,-3 0 1,-2 0 0,-3-1 0,-22 105-1,7-82 22,-3-1 1,-4-1-1,-3-1 0,-46 83 0,65-139-7,0 0-1,-1 0 1,0-1-1,-2-1 1,0 0-1,-1-1 1,0 0-1,-18 12 1,12-12 10,-2-1-1,1-1 1,-2-1 0,1 0 0,-2-2 0,-27 7-1,-21 2 63,-138 15-1,140-25-87,0 2-1,-99 31 1,105-24-168,-1-2 0,-1-3 1,-118 8-1,53-7 104,-176 42 0,-127 58-116,173-43 187,-331 102-38,460-134-76,49-16-47,-81 36 0,104-32-3,-63 25-448,99-43-1411,-36 6 0,59-14 1296,0-1-96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6.893"/>
    </inkml:context>
    <inkml:brush xml:id="br0">
      <inkml:brushProperty name="width" value="0.05" units="cm"/>
      <inkml:brushProperty name="height" value="0.05" units="cm"/>
    </inkml:brush>
  </inkml:definitions>
  <inkml:trace contextRef="#ctx0" brushRef="#br0">74 325 11178,'-74'63'7662,"90"-76"-4427,14-13-2580,9-22-251,-3-2 0,-1-2 0,28-56-1,-25 41-304,-25 47-72,-13 20-27,0 0 1,0 0 0,0 0 0,0-1-1,0 1 1,0 0 0,0 0-1,1 0 1,-1 0 0,0-1 0,0 1-1,0 0 1,0 0 0,0 0 0,0 0-1,0 0 1,1-1 0,-1 1 0,0 0-1,0 0 1,0 0 0,0 0-1,0 0 1,1 0 0,-1 0 0,0 0-1,0 0 1,0 0 0,1 0 0,-1 0-1,0 0 1,0 0 0,0 0 0,0 0-1,1 0 1,-1 0 0,0 0 0,0 0-1,0 0 1,1 0 0,-1 0-1,0 0 1,0 0 0,0 0 0,0 0-1,1 0 1,0 10 17,-4 18-12,-2 1 1,-10 37 0,2-13 1,-14 60 12,-18 103-150,44-190-1201,1-25 1291,0-1-1,1 0 1,-1 0-1,0 0 1,0 0 0,0 0-1,0 1 1,0-1 0,0 0-1,0 0 1,0 0-1,0 0 1,1 0 0,-1 0-1,0 0 1,0 0 0,0 0-1,0 1 1,0-1-1,0 0 1,1 0 0,-1 0-1,0 0 1,0 0 0,0 0-1,0 0 1,0 0-1,1 0 1,-1 0 0,0 0-1,0 0 1,0 0 0,0 0-1,1 0 1,-1 0-1,0 0 1,0 0 0,0 0-1,0-1 1,0 1-1,1 0 1,10-10-968,3-7 342,2-5-214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7.327"/>
    </inkml:context>
    <inkml:brush xml:id="br0">
      <inkml:brushProperty name="width" value="0.05" units="cm"/>
      <inkml:brushProperty name="height" value="0.05" units="cm"/>
    </inkml:brush>
  </inkml:definitions>
  <inkml:trace contextRef="#ctx0" brushRef="#br0">207 14 15379,'28'-14'2077,"-52"50"906,-90 124-1117,95-131-1595,2 2 1,1 0-1,-19 53 0,33-78-229,0 0 0,1 0-1,-1 0 1,1 0 0,0 0-1,1 1 1,0-1-1,0 0 1,1 11 0,-1-15-29,1 0 0,0 1 0,0-1 0,0 1 1,0-1-1,0 0 0,0 0 0,1 0 0,-1 0 1,1 0-1,-1 0 0,1 0 0,0 0 0,0 0 0,0-1 1,0 1-1,0-1 0,0 0 0,0 1 0,0-1 1,1 0-1,-1 0 0,0 0 0,1-1 0,-1 1 0,1-1 1,2 1-1,6 1 16,1-1-1,0 0 1,0-1 0,0-1 0,0 1 0,0-2 0,19-4-1,-11 1-233,-1-1-1,0-1 0,31-16 1,-46 21-12,1-1 1,-1 0 0,1 0 0,-1 0-1,0 0 1,4-5 0,-7 7 135,1-1 1,-1 0-1,0 0 1,0 1-1,0-1 1,0 0 0,0 0-1,0 0 1,0 0-1,-1 0 1,1 0-1,-1 0 1,0 0-1,1 0 1,-1-1 0,0 1-1,0-3 1,-3-13-634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7.719"/>
    </inkml:context>
    <inkml:brush xml:id="br0">
      <inkml:brushProperty name="width" value="0.05" units="cm"/>
      <inkml:brushProperty name="height" value="0.05" units="cm"/>
    </inkml:brush>
  </inkml:definitions>
  <inkml:trace contextRef="#ctx0" brushRef="#br0">78 4 14611,'-24'14'2619,"24"-14"-2558,-1 0-1,1 1 1,0-1-1,-1 0 1,1 1-1,0-1 0,0 0 1,-1 1-1,1-1 1,0 0-1,0 1 1,0-1-1,-1 1 1,1-1-1,0 0 1,0 1-1,0-1 1,0 1-1,0-1 0,0 0 1,0 1-1,0 0 1,0 0 25,1-1 1,-1 1 0,0-1-1,1 1 1,-1 0 0,1-1-1,-1 1 1,1-1 0,-1 1-1,1-1 1,0 1 0,-1-1-1,1 0 1,-1 1-1,1-1 1,0 0 0,-1 0-1,2 1 1,8 2 268,0 0 1,1-1-1,-1 0 1,0-1-1,1 0 1,-1 0-1,20-3 1,-8 0-269,1-1 0,33-9 0,-45 9-372,22-7-527,-16-1-2576,-17 11 3368,0 0 1,0 0 0,0 0-1,0 0 1,0 0-1,0-1 1,0 1 0,1 0-1,-1 0 1,0 0-1,0 0 1,0 0 0,0 0-1,0 0 1,0 0-1,0 0 1,0-1 0,0 1-1,0 0 1,0 0 0,0 0-1,0 0 1,0 0-1,0 0 1,0 0 0,0-1-1,0 1 1,0 0-1,0 0 1,0 0 0,0 0-1,0 0 1,0 0 0,0 0-1,0 0 1,0-1-1,-1 1 1,1 0 0,0 0-1,0 0 1,0 0-1,0 0 1,0 0 0,0 0-1,0 0 1,0 0-1,0 0 1,0 0 0,-1 0-1,1 0 1,0 0 0,0 0-1,0-1 1,0 1-1,0 0 1,0 0 0,-9 0-620,7 0 518,-14 0-1106</inkml:trace>
  <inkml:trace contextRef="#ctx0" brushRef="#br0" timeOffset="1">63 42 10874,'-26'9'1745,"6"-1"-641,5 0-384,13-4 1945,8 1-1121,8-4-216,7-1-119,12 0-313,2 0-136,6-1-248,3-2-256,-1 1-960,-3-2 1912,-3-7-1208,-2-6-24,-7-6-24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6.634"/>
    </inkml:context>
    <inkml:brush xml:id="br0">
      <inkml:brushProperty name="width" value="0.05" units="cm"/>
      <inkml:brushProperty name="height" value="0.05" units="cm"/>
    </inkml:brush>
  </inkml:definitions>
  <inkml:trace contextRef="#ctx0" brushRef="#br0">164 12 15859,'-1'-1'141,"0"0"1,0 0-1,0 0 0,0 0 0,0 0 0,0 0 0,-1 1 0,1-1 0,0 0 0,-1 1 1,1-1-1,0 1 0,-1-1 0,1 1 0,0 0 0,-1-1 0,1 1 0,-1 0 0,1 0 1,-1 0-1,1 0 0,-1 0 0,1 1 0,0-1 0,-1 0 0,1 1 0,-1-1 0,1 1 1,0-1-1,-1 1 0,0 1 0,-7 1 400,1 1 0,1 0-1,-14 10 1,-12 15 332,31-27-846,1-1-1,-1 1 1,1 0 0,-1-1 0,1 1-1,0 0 1,0 0 0,0 0-1,0 0 1,0 0 0,0 0 0,0 0-1,0 0 1,1 1 0,-1-1-1,1 0 1,0 3 0,0-4-22,1 0 1,-1 1-1,1-1 0,-1 0 1,1 0-1,0 0 1,0 0-1,-1 0 0,1 0 1,0 0-1,0 0 1,0 0-1,0-1 0,0 1 1,0 0-1,1 0 1,-1-1-1,1 1 0,27 10 9,-16-6-10,15 6-93,38 22 0,-57-28 57,-1 0 0,1 1 0,-1 0 0,0 0 0,-1 1 0,0 0 0,0 0 0,7 10 0,-12-15 28,-1 0-1,0 0 1,0 0-1,1 0 1,-1 0-1,0 0 1,-1 0-1,1 0 1,0 0-1,-1 0 1,1 1-1,-1-1 1,0 0-1,1 0 1,-1 1-1,0-1 1,0 0-1,-1 0 1,0 3-1,1-3 22,-1 0 0,0 0-1,0-1 1,0 1 0,-1 0 0,1-1-1,0 1 1,-1-1 0,1 0-1,-1 1 1,1-1 0,-1 0 0,0 0-1,1 0 1,-1 0 0,0 0-1,-2 1 1,-5 0 91,0 1 1,0-1-1,0 0 1,0-1-1,0 0 0,0-1 1,-18-1-1,14 0-82,1 0 0,0-2 0,0 1 0,0-1 0,1-1 0,-1 0 0,1-1 0,0 0 0,-12-8 0,21 12-28,1 0 0,0 1 1,0-1-1,-1 0 0,1 0 0,0 0 0,0 0 1,0 0-1,0 0 0,0-1 0,0 1 1,1 0-1,-1 0 0,0-1 0,0 1 0,1 0 1,-1-1-1,1 1 0,-1-1 0,1 1 0,0-1 1,0 1-1,0-1 0,-1 1 0,1-1 1,1 1-1,-1-1 0,0 1 0,0-1 0,0 1 1,1-1-1,-1 1 0,1-1 0,-1 1 0,1 0 1,0-1-1,-1 1 0,1 0 0,0 0 1,0-1-1,0 1 0,0 0 0,0 0 0,0 0 1,0 0-1,2-1 0,18-15-225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8.153"/>
    </inkml:context>
    <inkml:brush xml:id="br0">
      <inkml:brushProperty name="width" value="0.05" units="cm"/>
      <inkml:brushProperty name="height" value="0.05" units="cm"/>
    </inkml:brush>
  </inkml:definitions>
  <inkml:trace contextRef="#ctx0" brushRef="#br0">325 1 16644,'-1'-1'138,"0"1"0,1 0 0,-1 1 0,0-1 0,0 0 0,1 0 0,-1 0 0,0 0 0,0 1 0,1-1 0,-1 0 1,0 1-1,1-1 0,-1 0 0,0 1 0,1-1 0,-1 1 0,0-1 0,1 1 0,-1 0 0,-20 15 822,-2 6-523,1 2 0,1 0 0,1 1 0,-29 48 0,18-18 96,-35 84-1,50-100-210,-12 45 1,25-70-250,-1 0 1,2 1-1,0-1 1,1 0-1,0 1 1,3 28-1,-2-39-69,1 1-1,0-1 1,0 0-1,1 0 1,-1-1 0,1 1-1,-1 0 1,1 0-1,0-1 1,1 1 0,-1-1-1,1 1 1,-1-1-1,1 0 1,0 0 0,0 0-1,1-1 1,-1 1-1,0-1 1,1 0-1,-1 0 1,1 0 0,7 3-1,3-1 43,0 0 0,-1-1 0,1-1 0,0 0 0,26 0-1,21-4-25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8.808"/>
    </inkml:context>
    <inkml:brush xml:id="br0">
      <inkml:brushProperty name="width" value="0.05" units="cm"/>
      <inkml:brushProperty name="height" value="0.05" units="cm"/>
    </inkml:brush>
  </inkml:definitions>
  <inkml:trace contextRef="#ctx0" brushRef="#br0">42 327 14587,'-16'24'1635,"10"-17"-929,1 0 0,1 1 0,-7 12-1,11-20-670,0 0 0,1 0-1,-1-1 1,0 1 0,0 0 0,0 0-1,0 0 1,1 0 0,-1 0-1,0 0 1,0 0 0,0 0-1,0 0 1,1 0 0,-1 0-1,0 0 1,0 0 0,0 0 0,1 1-1,-1-1 1,0 0 0,0 0-1,0 0 1,0 0 0,0 0-1,1 0 1,-1 0 0,0 0-1,0 1 1,0-1 0,0 0 0,0 0-1,0 0 1,1 0 0,-1 0-1,0 1 1,0-1 0,0 0-1,0 0 1,0 0 0,0 0-1,0 1 1,0-1 0,0 0 0,0 0-1,0 0 1,0 0 0,0 1-1,0-1 1,0 0 0,0 0-1,0 0 1,0 1 0,0-1-1,0 0 1,0 0 0,0 0 0,0 0-1,-1 0 1,1 1 0,0-1-1,0 0 1,0 0 0,0 0-1,0 0 1,0 0 0,0 1-1,-1-1 1,16-10 1236,68-70 834,-32 27-1500,20-18-87,-33 31-387,1 2 0,88-66 0,-127 104-132,1-1 0,-1 1-1,0 0 1,0 0 0,1-1 0,-1 1 0,0 0-1,0 0 1,1 0 0,-1-1 0,0 1-1,1 0 1,-1 0 0,0 0 0,1 0 0,-1 0-1,0 0 1,1 0 0,-1 0 0,1 0 0,-1-1-1,0 2 1,1-1 0,-1 0 0,0 0 0,1 0-1,-1 0 1,0 0 0,1 0 0,-1 0 0,0 0-1,1 0 1,-1 1 0,0 12-16,-17 32 12,11-30-1,-25 65-37,13-37-67,1 2 0,2 0 0,-15 84 0,28-105-298,2-23 420,0-1 0,0 0 0,0 0 0,0 1 0,0-1 0,0 0 0,0 0 0,0 1 1,0-1-1,0 0 0,0 0 0,0 1 0,0-1 0,0 0 0,1 0 0,-1 1 0,0-1 0,0 0 0,0 0 1,0 0-1,0 1 0,0-1 0,1 0 0,-1 0 0,0 0 0,0 0 0,0 1 0,1-1 0,-1 0 0,0 0 1,0 0-1,0 0 0,1 0 0,-1 0 0,0 0 0,0 1 0,1-1 0,-1 0 0,9-7 38,4-12-160,2-11-3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9.239"/>
    </inkml:context>
    <inkml:brush xml:id="br0">
      <inkml:brushProperty name="width" value="0.05" units="cm"/>
      <inkml:brushProperty name="height" value="0.05" units="cm"/>
    </inkml:brush>
  </inkml:definitions>
  <inkml:trace contextRef="#ctx0" brushRef="#br0">196 0 17604,'5'6'1832,"-5"8"-1080,-5 3-280,-3 9 897,1 6-329,-1 8-328,-3 1-144,5 4-288,0-3-88,3-2-112,2-3-40,1-6-200,0-5-248,1-13-648,1-2 32,-1-14 256,-1-12 87</inkml:trace>
  <inkml:trace contextRef="#ctx0" brushRef="#br0" timeOffset="1">11 198 16988,'-11'-4'2672,"14"4"-2176,8 5 1129,4-2-393,7 3-432,4 0-184,9 1-384,5-4-224,7-2-872,4-2-576,4-12 1184,1-2-248,10-9-193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49.658"/>
    </inkml:context>
    <inkml:brush xml:id="br0">
      <inkml:brushProperty name="width" value="0.05" units="cm"/>
      <inkml:brushProperty name="height" value="0.05" units="cm"/>
    </inkml:brush>
  </inkml:definitions>
  <inkml:trace contextRef="#ctx0" brushRef="#br0">18 73 16043,'6'-7'503,"0"1"0,1 0 0,0 0 0,1 0 0,-1 1 0,1 1 0,0-1 0,1 1-1,-1 0 1,1 1 0,-1 0 0,14-3 0,-11 4-277,0 0 1,0 0-1,0 1 1,0 0-1,0 1 1,1 1-1,-1-1 0,0 2 1,18 3-1,-27-4-214,0-1-1,0 1 1,0-1-1,0 1 1,0 0-1,0 0 1,0 0-1,0 0 1,0 0-1,-1 0 1,1 0-1,0 0 1,-1 1-1,1-1 1,-1 1-1,0-1 1,1 1-1,-1-1 1,0 1-1,0 0 1,0 0-1,0 0 1,0 0-1,-1-1 1,1 1-1,0 0 1,-1 0-1,0 0 1,1 0-1,-1 1 1,0-1-1,0 0 1,0 0-1,0 0 1,0 0-1,-1 0 1,0 3-1,-2 4 13,0 0 0,-1 0-1,0 0 1,0-1 0,-1 1-1,-9 11 1,-92 106 365,79-98-242,1 0 0,2 3 0,1 0 0,-21 38 0,42-66-132,0 1-1,1-1 1,0 1 0,-1-1-1,1 1 1,1 0-1,-1-1 1,0 1-1,1 6 1,0-9-21,0 1-1,0-1 1,0 0 0,1 1-1,-1-1 1,0 0 0,1 1-1,-1-1 1,1 0-1,0 0 1,-1 0 0,1 0-1,0 1 1,0-1 0,0 0-1,-1 0 1,1 0 0,0-1-1,0 1 1,1 0 0,-1 0-1,0 0 1,0-1-1,0 1 1,0-1 0,1 1-1,-1-1 1,2 1 0,6 1-187,0 0 0,-1-1 1,1 0-1,0-1 1,0 0-1,0 0 0,-1-1 1,1 0-1,0 0 0,10-4 1,2-1-159,-1-1 1,40-19 0,0-7-281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0.061"/>
    </inkml:context>
    <inkml:brush xml:id="br0">
      <inkml:brushProperty name="width" value="0.05" units="cm"/>
      <inkml:brushProperty name="height" value="0.05" units="cm"/>
    </inkml:brush>
  </inkml:definitions>
  <inkml:trace contextRef="#ctx0" brushRef="#br0">206 1 14355,'-7'14'2193,"-11"9"-1041,-5 3-472,-1 6 2393,-4 5-1793,4-1-416,-1 4-136,8 0-392,2-2-120,4-9-88,2-3-80,4-9-448,5-9-320,2-10 1672,3-12-1000,2-18 8,2-6-48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0.469"/>
    </inkml:context>
    <inkml:brush xml:id="br0">
      <inkml:brushProperty name="width" value="0.05" units="cm"/>
      <inkml:brushProperty name="height" value="0.05" units="cm"/>
    </inkml:brush>
  </inkml:definitions>
  <inkml:trace contextRef="#ctx0" brushRef="#br0">148 21 15291,'-10'0'606,"1"1"-1,-1 0 0,1 0 1,-1 1-1,1 0 0,-16 6 1,20-6-383,1 0 0,-1 0 0,1 1 0,0-1 0,0 1 0,0 0 0,0 0 0,0 0 0,1 1 0,-1-1 0,1 1 0,0 0 0,0 0 0,-4 8 0,6-11-201,0 0 0,1 1-1,-1-1 1,1 0 0,0 0 0,-1 1-1,1-1 1,0 0 0,-1 0-1,1 1 1,0-1 0,0 0 0,0 0-1,0 1 1,0-1 0,1 0 0,-1 1-1,0-1 1,1 0 0,-1 0-1,1 1 1,-1-1 0,1 0 0,-1 0-1,1 0 1,0 0 0,-1 0-1,1 0 1,0 0 0,0 0 0,0 0-1,0 0 1,0 0 0,0-1 0,0 1-1,0 0 1,0-1 0,0 1-1,1-1 1,-1 1 0,0-1 0,0 1-1,1-1 1,-1 0 0,2 1 0,4 0 9,0 0 1,0 0-1,0 0 1,0-1 0,1 0-1,-1 0 1,8-2-1,-4 0 8,-1-1-1,1 0 1,-1-1-1,0 0 1,0-1-1,12-7 1,-18 10-23,0 0-1,0-1 1,0 1-1,-1-1 1,1 0-1,-1 0 1,0 0-1,0-1 1,0 1 0,0-1-1,-1 0 1,1 1-1,-1-1 1,0 0-1,0-1 1,-1 1-1,3-8 1,-4 11-20,0-1-1,1 1 1,-1 0-1,0-1 1,0 1-1,0 0 1,-1-1-1,1 1 1,0 0 0,0 0-1,-1-1 1,1 1-1,-1 0 1,1 0-1,-1-1 1,1 1 0,-1 0-1,0 0 1,0 0-1,1 0 1,-1 0-1,0 0 1,0 0 0,0 0-1,0 0 1,0 1-1,0-1 1,0 0-1,-1 1 1,1-1 0,0 1-1,0-1 1,-1 1-1,1-1 1,0 1-1,0 0 1,-1 0 0,1-1-1,0 1 1,-1 0-1,1 0 1,0 0-1,-1 1 1,-1-1 0,-3 1-167,0-1 0,0 1 0,0 1 0,0-1 0,0 1 0,0 0 0,0 0 0,-7 5 0,8-5 7,0 1 0,1 0 0,0 0 0,-1 1 0,1-1 0,1 1 0,-1 0 0,0 0 0,1 0 0,0 1 0,0-1 0,-3 7 0,3 12-486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0.888"/>
    </inkml:context>
    <inkml:brush xml:id="br0">
      <inkml:brushProperty name="width" value="0.05" units="cm"/>
      <inkml:brushProperty name="height" value="0.05" units="cm"/>
    </inkml:brush>
  </inkml:definitions>
  <inkml:trace contextRef="#ctx0" brushRef="#br0">106 76 17556,'-7'10'553,"0"0"1,-1-1-1,-14 13 1,11-11-16,-19 24 0,27-32-456,1 1-1,0 0 1,0-1-1,0 1 1,0 0-1,1 0 1,-1 0-1,1 0 1,0 1 0,0-1-1,0 7 1,1-10-67,0 1 0,0-1 0,0 1-1,0-1 1,0 1 0,1-1 0,-1 1 0,1-1 0,-1 1 0,1-1 0,-1 1 0,1-1 0,0 0 0,-1 1 0,1-1 0,0 0 0,0 0 0,0 1 0,0-1 0,3 2 0,-2-2 11,1 1 0,0 0 0,0-1 0,0 0 0,0 0 0,0 0 0,0 0 0,0 0-1,5 0 1,4 0 53,-1 0-1,0-1 0,0-1 0,18-2 0,-12 0 31,0-1-1,0-1 1,-1-1 0,0 0 0,0-1 0,20-11-1,-28 13-10,0 0 0,0-1 0,0 0-1,-1 0 1,0 0 0,0-1 0,0 0-1,-1-1 1,0 1 0,-1-1 0,0 0 0,8-16-1,-12 21-57,0 0-1,1 0 1,-2 0-1,1 0 1,0 0-1,0 0 1,-1 0-1,0-1 1,0 1-1,0 0 1,0 0-1,0-1 1,0 1-1,-1 0 1,0 0-1,1 0 0,-1 0 1,0 0-1,-1 0 1,1 0-1,-1 0 1,1 0-1,-1 1 1,0-1-1,0 0 1,0 1-1,0 0 1,0-1-1,0 1 1,-1 0-1,1 0 1,-1 0-1,0 0 1,0 1-1,1-1 1,-1 1-1,-4-2 1,0 1-119,1-1 1,-1 1-1,0 0 1,0 1-1,0 0 0,0 0 1,0 0-1,0 1 1,-1 0-1,1 1 1,0-1-1,0 1 1,0 0-1,0 1 1,0 0-1,-8 3 1,-11 12-759,25-17 827,0 1-1,-1 0 0,1 0 1,0 0-1,1 0 0,-1 0 0,0 0 1,0 0-1,0 0 0,0 0 0,1 1 1,-1-1-1,1 0 0,-1 0 0,1 1 1,-1-1-1,1 0 0,0 1 0,-1 1 1,1-3-4,0 1 0,1-1 0,-1 0-1,0 0 1,0 1 0,0-1 0,0 0 0,0 1 0,1-1 0,-1 0 0,0 0 0,0 0 0,0 1-1,1-1 1,-1 0 0,0 0 0,0 0 0,1 1 0,-1-1 0,0 0 0,0 0 0,1 0 0,-1 0 0,0 0-1,0 0 1,1 0 0,-1 0 0,0 0 0,1 0 0,15 1-502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9:51.318"/>
    </inkml:context>
    <inkml:brush xml:id="br0">
      <inkml:brushProperty name="width" value="0.05" units="cm"/>
      <inkml:brushProperty name="height" value="0.05" units="cm"/>
    </inkml:brush>
  </inkml:definitions>
  <inkml:trace contextRef="#ctx0" brushRef="#br0">412 1 17788,'15'23'1864,"8"3"-1008,0 1-271,5 7 847,-1 3-112,-5 7-304,-5 8-192,-17 17-255,-8 3-81,-21 13-192,-9 4-48,-21 8-128,-11 5-120,-10 5-1024,-8-1 976,-10-3-136,1-4-120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2.814"/>
    </inkml:context>
    <inkml:brush xml:id="br0">
      <inkml:brushProperty name="width" value="0.05" units="cm"/>
      <inkml:brushProperty name="height" value="0.05" units="cm"/>
    </inkml:brush>
  </inkml:definitions>
  <inkml:trace contextRef="#ctx0" brushRef="#br0">348 42 12635,'1'-3'365,"0"0"-1,1-1 1,-1 1 0,0-1 0,0 0 0,0-5-1,-1 9-295,0-1 0,0 1 0,0-1-1,0 1 1,0-1 0,0 1-1,0-1 1,0 1 0,-1-1-1,1 1 1,0-1 0,0 1-1,0-1 1,-1 1 0,1-1-1,0 1 1,0-1 0,-1 1 0,1-1-1,0 1 1,-1-1 0,0 1 7,0 0 1,0 0 0,1-1-1,-1 1 1,0 0 0,0 0-1,1 0 1,-1 0-1,0 0 1,0 0 0,1 0-1,-1 1 1,0-1 0,0 0-1,1 0 1,-1 0 0,0 1-1,1-1 1,-1 0 0,-1 2-1,-3 1 79,0 0 0,0 0 0,1 1-1,-1 0 1,1 0 0,-1 1 0,1-1-1,1 1 1,-1 0 0,-3 7-1,-6 9 95,-10 28-1,14-29-41,-14 29 98,-90 205 805,87-187-818,-32 129 0,51-166-240,2-1 0,2 1 0,0 0 1,2 0-1,3 36 0,-1-55-85,0 0-1,1-1 1,0 1 0,1 0 0,0-1-1,0 0 1,1 0 0,1 0 0,0 0 0,0 0-1,0-1 1,2 0 0,-1 0 0,1-1-1,0 0 1,1 0 0,13 11 0,-16-16 14,-1-1 0,1 1 0,1-1-1,-1 0 1,0 0 0,0-1 0,1 0 0,-1 0 0,1 0 0,-1 0 0,1-1 0,5 0 0,6-1-165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5.474"/>
    </inkml:context>
    <inkml:brush xml:id="br0">
      <inkml:brushProperty name="width" value="0.05" units="cm"/>
      <inkml:brushProperty name="height" value="0.05" units="cm"/>
    </inkml:brush>
  </inkml:definitions>
  <inkml:trace contextRef="#ctx0" brushRef="#br0">5 378 17588,'-5'17'1998,"7"-11"-1385,6-11 325,201-177 2300,-9 7-2608,-189 165-582,20-16 136,-31 26-180,0 0-1,0-1 1,0 1-1,0 0 1,1 0-1,-1 0 0,0 0 1,0 0-1,0 0 1,0 0-1,0-1 0,0 1 1,0 0-1,1 0 1,-1 0-1,0 0 1,0 0-1,0 0 0,0 0 1,0 0-1,1 0 1,-1 0-1,0 0 1,0 0-1,0 0 0,0 0 1,0 0-1,1 0 1,-1 0-1,0 0 0,0 0 1,0 0-1,0 0 1,0 0-1,1 0 1,-1 0-1,0 0 0,0 0 1,0 0-1,0 1 1,0-1-1,0 0 1,1 0-1,-1 0 0,0 0 1,0 0-1,0 0 1,0 0-1,0 1 0,0-1 1,0 0-1,0 0 1,0 0-1,1 1 1,-4 11 110,-11 22-6,12-30-91,-20 44 44,2 1-1,2 1 0,2 1 1,-11 66-1,26-111-110,-2 28-2,2-33-5,1 1 0,0-1 0,0 0 0,0 1 0,0-1 0,1 1 0,-1-1 0,0 0 0,1 1 0,-1-1 0,1 0 0,-1 1 1,1-1-1,0 0 0,-1 1 0,1-1 0,0 0 0,1 2 0,-1-3 7,0 0-1,0 0 1,0 0 0,0 0 0,0 0 0,0 0 0,0 0 0,0-1 0,0 1-1,0 0 1,0-1 0,0 1 0,0 0 0,0-1 0,-1 1 0,1-1 0,0 1-1,0-1 1,0 0 0,-1 1 0,1-1 0,0 0 0,-1 0 0,1 1 0,0-1-1,0-1 1,1-1-39,17-19-345,6-8-139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7.097"/>
    </inkml:context>
    <inkml:brush xml:id="br0">
      <inkml:brushProperty name="width" value="0.05" units="cm"/>
      <inkml:brushProperty name="height" value="0.05" units="cm"/>
    </inkml:brush>
  </inkml:definitions>
  <inkml:trace contextRef="#ctx0" brushRef="#br0">33 16 16980,'5'-9'2544,"-2"3"1793,-6 19-3081,-2 6-231,-2 6-489,0 6-192,2 6-240,-2 0-88,2 1-240,4-3-176,1-9-657,3-6-319,-1-17 1032,-1-8-232,-1-10-240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5.907"/>
    </inkml:context>
    <inkml:brush xml:id="br0">
      <inkml:brushProperty name="width" value="0.05" units="cm"/>
      <inkml:brushProperty name="height" value="0.05" units="cm"/>
    </inkml:brush>
  </inkml:definitions>
  <inkml:trace contextRef="#ctx0" brushRef="#br0">152 1 17004,'5'10'1848,"-10"13"-1096,-2 2-320,-2 5 929,-1 4-337,3 6-328,1 1-216,1 2-432,5-5-112,0-1-192,2-2-160,2-12-480,-1-1-217,-3-21 769,2 1-176,-5-19-56</inkml:trace>
  <inkml:trace contextRef="#ctx0" brushRef="#br0" timeOffset="1">10 178 13163,'-6'-8'2056,"3"2"-1112,3 3-279,3 3 1983,9 0-1352,7 2-71,8-1-417,5-1-152,11 0-136,6-3-168,6-1-504,0-1-328,-3-4-664,-4-2 944,-4 4-224,-2-1-176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6.357"/>
    </inkml:context>
    <inkml:brush xml:id="br0">
      <inkml:brushProperty name="width" value="0.05" units="cm"/>
      <inkml:brushProperty name="height" value="0.05" units="cm"/>
    </inkml:brush>
  </inkml:definitions>
  <inkml:trace contextRef="#ctx0" brushRef="#br0">77 393 17644,'0'0'131,"1"1"0,-1 0 0,0-1 0,1 1 0,-1-1 0,0 1 0,1 0 0,-1 0 0,0-1 1,0 1-1,0 0 0,1 0 0,-1-1 0,0 1 0,0 0 0,0 0 0,0-1 0,0 1 0,0 0 0,-1 0 0,1-1 0,0 1 1,0 0-1,0-1 0,-1 1 0,1 0 0,0-1 0,-1 1 0,0 0 0,-12 26 1173,11-25-996,-1 5-92,-12 19 374,-13 34-1,24-52-564,2 0 1,-1 0-1,1 0 0,1 0 0,-1 0 0,1 0 0,1 0 0,-1 0 1,2 13-1,-1-19-38,0-1 1,0 1 0,0-1 0,0 1 0,1-1 0,-1 1-1,0-1 1,1 1 0,-1-1 0,1 0 0,0 1-1,-1-1 1,1 1 0,0-1 0,0 0 0,0 0 0,0 0-1,0 1 1,0-1 0,0 0 0,0 0 0,0 0 0,0-1-1,1 1 1,-1 0 0,0 0 0,1-1 0,-1 1-1,0 0 1,1-1 0,-1 0 0,1 1 0,-1-1 0,1 0-1,-1 0 1,1 0 0,-1 0 0,1 0 0,-1 0-1,1 0 1,-1 0 0,1-1 0,-1 1 0,3-1 0,3-2-286,0 1 0,0-2 0,0 1 0,-1-1 0,1 0 0,-1 0 0,10-9 0,-2-2-439,0 1 0,-1-2 0,-1 0 0,0 0 0,-1-1 0,-1 0 0,-1-1 0,0-1 0,-1 1 0,9-33 0,-10 22 669,-1 1 0,-1-1 0,-1-1 0,-2 1 0,-1 0 0,-4-51 0,2 65 967,-1 0 0,-1 1 0,0-1 0,-1 1-1,-1-1 1,0 1 0,-12-21 0,16 33-650,1 1 1,-1-1-1,-1 1 0,1-1 1,0 1-1,0 0 0,0-1 1,-1 1-1,1 0 0,-1 0 0,1 0 1,-3-1-1,4 2-202,0 0 0,0 0-1,0 0 1,-1 0 0,1 0 0,0 0-1,0 0 1,-1 0 0,1 0 0,0 0 0,0 0-1,0 0 1,-1 0 0,1 0 0,0 0-1,0 0 1,0 0 0,-1 0 0,1 0 0,0 0-1,0 0 1,0 0 0,-1 1 0,1-1-1,0 0 1,0 0 0,0 0 0,0 0 0,-1 0-1,1 1 1,0-1 0,0 0 0,0 0-1,-1 15-269,3 14-1267,-3-22 1002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6.742"/>
    </inkml:context>
    <inkml:brush xml:id="br0">
      <inkml:brushProperty name="width" value="0.05" units="cm"/>
      <inkml:brushProperty name="height" value="0.05" units="cm"/>
    </inkml:brush>
  </inkml:definitions>
  <inkml:trace contextRef="#ctx0" brushRef="#br0">1 274 19804,'1'1'73,"-1"0"-1,1-1 0,0 1 0,0 0 1,-1-1-1,1 1 0,0-1 1,0 1-1,0-1 0,0 1 1,0-1-1,0 1 0,0-1 0,0 0 1,0 0-1,0 1 0,0-1 1,0 0-1,0 0 0,0 0 1,0 0-1,0 0 0,0-1 0,0 1 1,0 0-1,0 0 0,0-1 1,0 1-1,0 0 0,0-1 1,0 1-1,0-1 0,0 1 0,1-2 1,37-26 536,-31 21-200,77-64 505,80-88 0,-152 148-891,-13 11-22,0 0-1,0 0 1,0 0 0,0 0-1,0 0 1,0 0 0,0 0-1,0 0 1,0 0 0,0 0-1,0 0 1,0 0 0,1 0-1,-1-1 1,0 1 0,0 0-1,0 0 1,0 0-1,0 0 1,0 0 0,0 0-1,0 1 1,0-1 0,0 0-1,0 0 1,1 0 0,-1 0-1,0 0 1,0 0 0,0 0-1,0 0 1,0 0 0,0 0-1,0 0 1,0 0 0,0 0-1,0 0 1,0 0 0,0 0-1,0 0 1,0 0 0,0 0-1,1 1 1,-1-1 0,0 0-1,0 0 1,0 0 0,0 0-1,0 0 1,0 0 0,0 0-1,0 0 1,0 0 0,0 0-1,0 0 1,0 1 0,0-1-1,0 0 1,0 0 0,0 0-1,0 0 1,0 0 0,-1 0-1,-7 24 88,6-19-77,-32 77 347,-44 166-1,75-231-799,3-17 431,0 0-1,0 0 1,0 1-1,0-1 1,0 0-1,0 0 1,0 0-1,0 0 1,0 0 0,0 0-1,0 0 1,0 1-1,0-1 1,0 0-1,0 0 1,0 0-1,0 0 1,0 0-1,0 0 1,0 0 0,0 1-1,0-1 1,0 0-1,0 0 1,0 0-1,1 0 1,-1 0-1,0 0 1,0 0-1,0 0 1,0 0 0,0 0-1,0 1 1,0-1-1,0 0 1,0 0-1,1 0 1,-1 0-1,0 0 1,0 0-1,0 0 1,0 0 0,0 0-1,0 0 1,0 0-1,1 0 1,-1 0-1,0 0 1,0 0-1,0 0 1,2-2-50,0 0-1,0 0 1,-1 0 0,1-1 0,-1 1-1,1 0 1,-1-1 0,2-3 0,14-33-297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7.223"/>
    </inkml:context>
    <inkml:brush xml:id="br0">
      <inkml:brushProperty name="width" value="0.05" units="cm"/>
      <inkml:brushProperty name="height" value="0.05" units="cm"/>
    </inkml:brush>
  </inkml:definitions>
  <inkml:trace contextRef="#ctx0" brushRef="#br0">55 194 19668,'0'1'139,"0"0"-1,0 0 1,0 0-1,1 0 1,-1 1-1,0-1 0,0 0 1,1 0-1,-1 0 1,0 0-1,1 0 1,-1 0-1,1 0 1,0 0-1,-1 0 1,1 0-1,0 0 1,-1 0-1,1 0 1,0-1-1,0 1 1,0 0-1,0-1 0,0 1 1,2 1-1,0-1 46,0 0-1,0-1 1,0 1-1,0 0 1,0-1-1,0 0 1,0 1-1,0-1 1,6-1-1,4-1 55,0 0-1,0-1 1,22-8 0,-18 4-166,0-1 0,0 0 1,30-21-1,-40 24-65,-1 0 1,1 0-1,-1-1 1,0 0-1,0 0 1,-1 0-1,1-1 0,-2 1 1,1-2-1,-1 1 1,4-9-1,-7 15-5,0-1 1,-1 0-1,1 0 0,0 0 0,-1 1 0,0-1 1,1 0-1,-1 0 0,0 0 0,0 0 0,0 0 0,0 0 1,-1 1-1,1-1 0,0 0 0,-1 0 0,1 0 1,-1 0-1,0 1 0,0-1 0,1 0 0,-1 1 0,0-1 1,0 0-1,-1 1 0,1 0 0,0-1 0,0 1 1,-1 0-1,1-1 0,-1 1 0,1 0 0,-1 0 0,0 0 1,-1-1-1,-2 0 1,0 0 0,0 0 1,0 1-1,0 0 0,0 0 0,0 0 0,-1 0 1,1 1-1,0 0 0,0 0 0,-9 1 1,0 2 7,-1 0 0,1 1 0,0 1 0,1 0 0,-1 1 0,1 1 0,0 0 0,1 0 0,-1 2 0,-14 12 0,18-14 8,0 1 1,1 0-1,1 0 0,-1 1 0,1 0 1,1 0-1,-1 1 0,2-1 0,-1 1 0,1 1 1,1-1-1,0 1 0,-5 21 0,8-28-11,1 0-1,-1 1 0,1-1 0,0 0 0,0 0 0,1 0 0,-1 1 1,1-1-1,0 0 0,0 0 0,0 0 0,0 0 0,1 0 1,0 0-1,0-1 0,4 8 0,-2-7-39,0 0 0,0 0 1,0 0-1,0 0 0,1-1 0,0 0 0,-1 0 0,1 0 1,0 0-1,0-1 0,1 0 0,5 2 0,8 1-244,-1 0 0,1-2 0,0 0 0,30 0 0,78-8-434,-123 5 695,66-5-475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27.656"/>
    </inkml:context>
    <inkml:brush xml:id="br0">
      <inkml:brushProperty name="width" value="0.05" units="cm"/>
      <inkml:brushProperty name="height" value="0.05" units="cm"/>
    </inkml:brush>
  </inkml:definitions>
  <inkml:trace contextRef="#ctx0" brushRef="#br0">599 1 16572,'25'45'1494,"-2"2"1,-2 1 0,-2 1 0,17 63 0,-30-83-1289,-1 1-1,0-1 1,-3 1-1,0 0 1,-2 0 0,-1 0-1,-2-1 1,-12 59-1,1-37-155,-3-1 0,-2 0 0,-48 87 0,-97 132-1333,152-251 1073,-39 60-575,-3-2 1,-4-2 0,-86 84 0,20-46-102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51.791"/>
    </inkml:context>
    <inkml:brush xml:id="br0">
      <inkml:brushProperty name="width" value="0.05" units="cm"/>
      <inkml:brushProperty name="height" value="0.05" units="cm"/>
    </inkml:brush>
  </inkml:definitions>
  <inkml:trace contextRef="#ctx0" brushRef="#br0">50 3 14987,'0'0'85,"0"0"0,0 0 0,0-1-1,1 1 1,-1 0 0,0 0 0,0 0 0,0 0 0,0 0-1,0 0 1,0-1 0,0 1 0,1 0 0,-1 0 0,0 0-1,0 0 1,0 0 0,0 0 0,0 0 0,1 0-1,-1 0 1,0 0 0,0 0 0,0 0 0,0 0 0,1 0-1,-1 0 1,0 0 0,0 0 0,0 0 0,0 0-1,0 0 1,1 0 0,-1 0 0,0 0 0,0 0 0,0 0-1,0 0 1,0 0 0,1 1 0,-1-1 0,0 0 0,0 0-1,0 0 1,0 0 0,0 0 0,0 0 0,0 0-1,1 1 1,-1-1 0,0 0 0,0 0 0,2 13 1665,-2 17-580,-6 13-254,-15 64 0,-2 4-300,28-133-188,1 0 0,11-26 1,2-10-222,-17 51-180,5-13 67,-2 0 1,0-1 0,-1 1-1,1-26 1,-17 61 44,-5 29-116,3 0 1,-16 89-1,36-141-36,3-8 10,0-7 0,-1-1 0,-1 0-1,-1 0 1,5-43-1,-13 58 3,-2 9-2,-2 7-6,5-7 9,-8 17 1,1 0 0,0 1 1,1-1-1,0 1 0,-4 22 1,10-30-9,0-1 0,0 1 1,1 0-1,1 15 0,0 1-1882,4-29 1094,0-5 296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52.644"/>
    </inkml:context>
    <inkml:brush xml:id="br0">
      <inkml:brushProperty name="width" value="0.05" units="cm"/>
      <inkml:brushProperty name="height" value="0.05" units="cm"/>
    </inkml:brush>
  </inkml:definitions>
  <inkml:trace contextRef="#ctx0" brushRef="#br0">48 70 16083,'2'8'2534,"1"-8"-346,8-12-787,2-16-48,-12 13-550,-1 14-770,0 1 1,0 0-1,-1-1 0,1 1 0,0 0 0,0-1 0,0 1 0,-1 0 0,1-1 0,0 1 0,0 0 0,-1 0 0,1-1 0,0 1 0,-1 0 0,1 0 0,0-1 0,-1 1 0,1 0 0,0 0 1,-1 0-1,1 0 0,0-1 0,-1 1 0,1 0 0,0 0 0,-1 0 0,1 0 0,-1 0 0,1 0 0,-1 0 0,0 1 1,-1-1 0,1 0 0,-1 1 0,1 0 0,0-1 1,-1 1-1,1 0 0,0 0 0,0-1 0,0 1 0,0 0 0,-1 0 0,1 0 0,0 1 0,1-1 0,-1 0 0,0 0 0,0 0 0,0 1 0,1-1 1,-2 3-1,-11 30 79,12-29-112,-1-1 1,1 1-1,0 0 0,0-1 1,1 1-1,-1 0 0,1-1 1,0 1-1,1 8 0,-1-13 1,0 0-1,0 0 0,0 0 1,0 0-1,0 0 1,1 0-1,-1 0 1,0 1-1,0-1 0,0 0 1,0 0-1,0 0 1,0 0-1,1 0 0,-1 0 1,0 0-1,0 0 1,0 0-1,0 0 0,0 0 1,0 0-1,1 0 1,-1 0-1,0 0 0,0 0 1,0 0-1,0 0 1,0 0-1,1 0 0,-1 0 1,0 0-1,0 0 1,0 0-1,0 0 0,0 0 1,0 0-1,0-1 1,1 1-1,-1 0 0,0 0 1,0 0-1,0 0 1,0 0-1,0 0 0,0 0 1,0 0-1,0-1 1,0 1-1,0 0 0,0 0 1,1 0-1,-1 0 1,0 0-1,0-1 0,4-7 88,-1-2 52,0 0 1,-2 0 0,2-18 0,-2 24-105,-1 1 1,0-1-1,0 1 0,0 0 1,0-1-1,-1 1 1,1 0-1,-1-1 0,0 1 1,0 0-1,0 0 1,0-1-1,-1 1 0,1 0 1,-3-3-1,3 6-36,1-1-1,0 1 0,0 0 1,-1 0-1,1-1 0,0 1 1,0 0-1,-1 0 0,1 0 1,0-1-1,-1 1 0,1 0 1,0 0-1,-1 0 0,1 0 1,0 0-1,-1 0 0,1 0 1,0 0-1,-1 0 0,1 0 1,0 0-1,-1 0 0,1 0 1,0 0-1,-1 0 1,1 0-1,0 0 0,-1 0 1,1 0-1,0 0 0,-1 1 1,1-1-1,0 0 0,-1 0 1,-8 14-226,1 16-1176,7-26 1017,1-2 246,-1 1 0,1-1 1,0 0-1,-1 0 0,1 1 1,0-1-1,1 0 0,-1 1 1,0-1-1,1 0 0,-1 1 1,1-1-1,1 2 0,3 5-599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6:53.371"/>
    </inkml:context>
    <inkml:brush xml:id="br0">
      <inkml:brushProperty name="width" value="0.05" units="cm"/>
      <inkml:brushProperty name="height" value="0.05" units="cm"/>
    </inkml:brush>
  </inkml:definitions>
  <inkml:trace contextRef="#ctx0" brushRef="#br0">1 336 14827,'0'17'2414,"0"-17"-2341,0 1-1,0-1 1,1 0-1,-1 0 1,0 0-1,0 1 1,0-1-1,0 0 1,1 0-1,-1 0 1,0 0-1,0 1 1,0-1-1,1 0 0,-1 0 1,0 0-1,0 0 1,1 0-1,-1 0 1,0 0-1,0 1 1,1-1-1,-1 0 1,0 0-1,0 0 1,1 0-1,-1 0 1,0 0-1,0 0 1,1 0-1,-1-1 1,0 1-1,4-1 299,0-1 0,-1 0 0,0 0-1,1 0 1,-1 0 0,3-3 0,-4 3-386,46-37 1386,56-61 1,-58 55-1049,89-101 519,-134 146-835,-1-1 0,0 1 1,1-1-1,-1 1 1,1-1-1,-1 1 1,0 0-1,1-1 0,-1 1 1,1-1-1,-1 1 1,1 0-1,-1 0 1,1-1-1,-1 1 0,1 0 1,-1 0-1,1-1 1,0 1-1,-1 0 1,1 0-1,-1 0 0,1 0 1,0 0-1,-1 0 1,1 0-1,-1 0 1,1 0-1,-1 0 0,1 0 1,0 1-1,-1-1 1,1 0-1,0 1 1,0 0-4,0 0 0,0 1 0,0-1 1,0 0-1,-1 1 0,1-1 1,0 1-1,-1-1 0,0 1 0,1-1 1,-1 1-1,1 2 0,0 8-8,-1 0 1,0 19-1,-7 15 175,-2 1 1,-27 86-1,-2 4 129,37-131-505,-1 0-1,2 1 1,-1-1-1,1 0 0,0 9 1,0-14 179,0-1 0,0 0 1,0 0-1,0 0 0,0 0 1,0 1-1,0-1 0,1 0 0,-1 0 1,0 0-1,0 0 0,0 1 1,0-1-1,0 0 0,0 0 0,1 0 1,-1 0-1,0 0 0,0 0 1,0 0-1,0 0 0,1 0 0,-1 1 1,0-1-1,0 0 0,0 0 1,0 0-1,1 0 0,-1 0 0,0 0 1,0 0-1,0 0 0,1 0 1,-1 0-1,0 0 0,0 0 0,0-1 1,0 1-1,1 0 0,-1 0 1,0 0-1,0 0 0,0 0 0,0 0 1,1 0-1,-1 0 0,0 0 1,0-1-1,0 1 0,0 0 0,0 0 1,0 0-1,0 0 0,1 0 1,-1-1-1,0 1 0,0 0 0,0 0 1,0 0-1,0 0 0,0-1 1,0 1-1,0 0 0,4-6-530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6.610"/>
    </inkml:context>
    <inkml:brush xml:id="br0">
      <inkml:brushProperty name="width" value="0.05" units="cm"/>
      <inkml:brushProperty name="height" value="0.05" units="cm"/>
    </inkml:brush>
  </inkml:definitions>
  <inkml:trace contextRef="#ctx0" brushRef="#br0">231 22 13243,'-3'-2'151,"1"0"-1,-1 0 1,1 0 0,-1 0-1,0 0 1,0 0 0,0 1-1,0 0 1,0 0 0,0-1-1,0 2 1,0-1 0,0 0 0,-6 0-1,7 1-106,-1 1 0,1-1-1,0 1 1,0-1 0,0 1-1,-1 0 1,1 0 0,0 0-1,0 0 1,0 0 0,1 1-1,-1-1 1,0 0 0,0 1-1,1-1 1,-1 1 0,1 0-1,-1 0 1,1-1 0,0 1-1,0 0 1,-2 3 0,-7 15 124,0 0 1,1 1 0,-10 35 0,-11 71 140,21-83-200,-8 40-615,3 1-1,-3 113 1,14-117-351,5-55 355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7.244"/>
    </inkml:context>
    <inkml:brush xml:id="br0">
      <inkml:brushProperty name="width" value="0.05" units="cm"/>
      <inkml:brushProperty name="height" value="0.05" units="cm"/>
    </inkml:brush>
  </inkml:definitions>
  <inkml:trace contextRef="#ctx0" brushRef="#br0">149 0 16147,'16'23'1177,"-6"11"-905,3 4-104,-1 14 216,-5 11-48,-5 12-32,-5 4-56,-17 12-144,-6 8-272,-14 10 168,-7 7-16,-25 13-48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7.501"/>
    </inkml:context>
    <inkml:brush xml:id="br0">
      <inkml:brushProperty name="width" value="0.05" units="cm"/>
      <inkml:brushProperty name="height" value="0.05" units="cm"/>
    </inkml:brush>
  </inkml:definitions>
  <inkml:trace contextRef="#ctx0" brushRef="#br0">219 131 12699,'0'-10'395,"0"0"0,0 0 0,1 0 1,0 0-1,1 0 0,0 0 0,0 0 1,1 1-1,1-1 0,7-15 0,-4 18 739,-2 11 2,-1 18 352,-4 26 206,-11 87-1,1-38-964,7-53-577,-6 132 674,9-140-1329,1 0 1,11 61 0,-25-148-4311,5 24 3438,-2 0 0,-22-42 0,7 25 181,-48-65 0,48 78 2684,-29-29 0,54 60-1432,0 0 0,0-1 0,0 1 0,0 0 0,0 0 0,0 0 1,0 0-1,0-1 0,0 1 0,0 0 0,0 0 0,0 0 0,0 0 0,0-1 1,0 1-1,0 0 0,0 0 0,0 0 0,0 0 0,0 0 0,1 0 0,-1-1 1,0 1-1,0 0 0,0 0 0,0 0 0,0 0 0,0 0 0,1 0 0,-1 0 0,0 0 1,0 0-1,0 0 0,0 0 0,1 0 0,-1-1 0,0 1 0,0 0 0,0 0 1,0 0-1,0 0 0,1 0 0,-1 0 0,0 1 0,0-1 0,0 0 0,0 0 0,1 0 1,-1 0-1,75 7 3420,-15 0-2426,90-2-257,-118-5-2481,32-6 0,-59 5 1391,-3 1 216,-1 0 1,0 0-1,1 0 0,-1 0 1,1-1-1,-1 1 1,0 0-1,1-1 1,-1 1-1,0-1 1,1 1-1,-1-1 0,0 0 1,0 1-1,0-1 1,0 0-1,2-1 1,-6-7-1033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08.425"/>
    </inkml:context>
    <inkml:brush xml:id="br0">
      <inkml:brushProperty name="width" value="0.05" units="cm"/>
      <inkml:brushProperty name="height" value="0.05" units="cm"/>
    </inkml:brush>
  </inkml:definitions>
  <inkml:trace contextRef="#ctx0" brushRef="#br0">27 1531 15507,'-2'2'153,"0"0"-54,-1 0 1,1 0-1,0 0 0,0 0 1,1 0-1,-1 1 0,0-1 1,1 1-1,0-1 0,-1 1 0,1-1 1,0 1-1,-1 3 0,2-5-89,0-1 0,0 0 0,0 1-1,0-1 1,0 0 0,0 0-1,0 1 1,0-1 0,0 0 0,0 1-1,0-1 1,0 0 0,0 1 0,0-1-1,0 0 1,0 0 0,0 1-1,0-1 1,0 0 0,0 0 0,0 1-1,1-1 1,-1 0 0,0 0 0,0 1-1,0-1 1,0 0 0,1 0 0,-1 1-1,0-1 1,0 0 0,1 0-1,-1 0 1,0 0 0,0 1 0,1-1-1,-1 0 1,0 0 0,0 0 0,1 0-1,-1 0 1,0 0 0,1 0 0,-1 0-1,0 0 1,1 0 0,-1 0-1,0 0 1,0 0 0,1 0 0,-1 0-1,0 0 1,1 0 0,-1 0 0,20-10 559,72-53 708,109-99 1,-172 138-1125,447-404 1378,-368 329-1368,558-592-1984,-618 632 1476,-19 16-114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4.629"/>
    </inkml:context>
    <inkml:brush xml:id="br0">
      <inkml:brushProperty name="width" value="0.05" units="cm"/>
      <inkml:brushProperty name="height" value="0.05" units="cm"/>
    </inkml:brush>
  </inkml:definitions>
  <inkml:trace contextRef="#ctx0" brushRef="#br0">23 389 14771,'-21'65'2902,"20"-64"-2851,1-1-1,0 1 1,0-1-1,0 0 1,0 1 0,0-1-1,-1 1 1,1-1-1,0 1 1,0-1 0,0 0-1,0 1 1,0-1-1,0 1 1,1-1 0,-1 0-1,0 1 1,0-1-1,0 1 1,0-1 0,0 0-1,1 1 1,-1-1-1,0 1 1,0-1-1,1 0 1,-1 1 0,0-1-1,0 0 1,1 1-1,-1-1 1,0 0 0,1 0-1,-1 1 1,0-1-1,1 0 1,-1 0 0,1 0-1,-1 0 1,0 1-1,1-1 1,-1 0-1,1 0 1,-1 0 0,1 0-1,-1 0 1,0 0-1,1 0 1,-1 0 0,1 0-1,-1 0 1,1 0-1,-1 0 1,0-1 0,1 1-1,-1 0 1,1 0-1,-1 0 1,0 0 0,1-1-1,-1 1 1,1-1-1,29-15 1065,14-18-109,58-59-1,-49 42-566,34-33 87,92-79-45,-171 156-475,-6 6-6,-1-1 1,1 0-1,0 1 1,0-1 0,0 1-1,0-1 1,0 1-1,1 0 1,-1 0 0,0 0-1,1 0 1,-1 1 0,0-1-1,5 0 1,-6 1-1,0 1 1,-1-1 0,1 0-1,-1 1 1,1-1-1,-1 1 1,1-1 0,-1 0-1,1 1 1,-1-1-1,1 1 1,-1-1 0,0 1-1,1 0 1,-1-1-1,0 1 1,1-1 0,-1 1-1,0 0 1,0-1-1,0 1 1,0 0 0,1-1-1,-1 1 1,0 0-1,0-1 1,0 1 0,0 0-1,0-1 1,-1 1-1,1-1 1,0 1 0,0 0-1,0-1 1,-1 2-1,-6 28 16,6-28-15,-55 155 97,34-103-104,3 0 1,2 2 0,-11 66-1,27-119-25,0 5-190,0 1-1,0-1 1,1 1 0,1 8-1,-1-16 193,0 0-1,0 0 1,0 0 0,0 1-1,0-1 1,1 0-1,-1 0 1,0 0-1,1 0 1,-1 0 0,1 0-1,-1 0 1,1 0-1,-1 0 1,1 0-1,0 0 1,-1 0 0,1 0-1,0 0 1,0 0-1,0-1 1,0 1-1,0 0 1,0-1 0,0 1-1,0-1 1,0 1-1,0-1 1,0 1-1,0-1 1,0 0 0,0 1-1,1-1 1,-1 0-1,0 0 1,0 0-1,2 0 1,20-7-423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5.062"/>
    </inkml:context>
    <inkml:brush xml:id="br0">
      <inkml:brushProperty name="width" value="0.05" units="cm"/>
      <inkml:brushProperty name="height" value="0.05" units="cm"/>
    </inkml:brush>
  </inkml:definitions>
  <inkml:trace contextRef="#ctx0" brushRef="#br0">213 0 17388,'3'15'1480,"-12"16"-1072,-4 1-152,1 11 472,-2 4-152,4 5-87,1 4-105,1-6-192,2-1-32,4-8-40,-1-4-8,3-8-200,0-4-256,2-13-465,-2-11 705,0 1-120,-6-11-112</inkml:trace>
  <inkml:trace contextRef="#ctx0" brushRef="#br0" timeOffset="1">8 291 17668,'-5'-6'2120,"2"-2"-1408,5 2-240,8 1 1193,12 1-601,1 2-208,9 1-360,3-4-160,6 4-528,2-1-352,3-1 440,-4-5 8,-1-9-120,-1-4-112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5.526"/>
    </inkml:context>
    <inkml:brush xml:id="br0">
      <inkml:brushProperty name="width" value="0.05" units="cm"/>
      <inkml:brushProperty name="height" value="0.05" units="cm"/>
    </inkml:brush>
  </inkml:definitions>
  <inkml:trace contextRef="#ctx0" brushRef="#br0">261 11 18668,'12'-2'544,"0"-1"-271,-1 1 0,0 0 0,1 1 0,0 0-1,-1 1 1,1 1 0,0-1 0,-1 2 0,13 2 0,-23-3-227,1-1 0,-1 1 1,1 0-1,-1 0 0,1 0 1,-1 0-1,0 0 0,1 0 1,-1 0-1,0 0 0,0 1 1,0-1-1,0 0 0,0 1 1,0-1-1,0 1 0,0-1 0,0 1 1,-1 0-1,1-1 0,-1 1 1,1 0-1,-1-1 0,0 1 1,1 0-1,-1-1 0,0 1 1,0 0-1,0 0 0,-1-1 1,1 1-1,0 0 0,-2 3 1,0 5 50,-1 0 0,-1 0 1,0 0-1,-6 11 0,-15 24 280,-1-2-1,-45 55 0,-74 73 536,90-109-624,31-35-164,16-19-91,0-1 1,1 2 0,1-1 0,-1 1 0,-8 17 0,14-26-37,1 1 1,-1-1-1,1 1 1,0 0-1,0-1 1,-1 1 0,1-1-1,0 1 1,0 0-1,0-1 1,0 1-1,-1 0 1,1-1-1,0 1 1,0 0 0,0-1-1,0 1 1,1-1-1,-1 1 1,0 0-1,0-1 1,0 1-1,0 0 1,1-1-1,-1 1 1,0-1 0,1 1-1,-1-1 1,0 1-1,1-1 1,-1 1-1,1-1 1,-1 1-1,1-1 1,-1 1 0,1-1-1,-1 1 1,1-1-1,-1 0 1,1 0-1,-1 1 1,1-1-1,0 0 1,-1 0-1,1 1 1,-1-1 0,1 0-1,0 0 1,-1 0-1,1 0 1,0 0-1,-1 0 1,1 0-1,0 0 1,-1 0 0,2-1-1,6 1-188,0-1 0,0 0 0,12-3 0,-18 3 117,31-7-507,0-2 0,46-22 0,-20 4 97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5.994"/>
    </inkml:context>
    <inkml:brush xml:id="br0">
      <inkml:brushProperty name="width" value="0.05" units="cm"/>
      <inkml:brushProperty name="height" value="0.05" units="cm"/>
    </inkml:brush>
  </inkml:definitions>
  <inkml:trace contextRef="#ctx0" brushRef="#br0">563 120 19516,'0'17'1609,"-14"7"-1201,-3 7-192,-4 10 552,-1 5-152,-4 3-264,2 4-144,1 1-176,0-5 0,1-3-32,2-6-104,5-13-544,1-10-296,7-14 776,0-6-136,7-28-128</inkml:trace>
  <inkml:trace contextRef="#ctx0" brushRef="#br0" timeOffset="1">192 0 17380,'-9'1'252,"1"-1"-1,-1 1 1,0 1 0,1 0 0,-1 0 0,1 1-1,-1 0 1,1 0 0,0 1 0,0 0 0,1 0-1,-12 8 1,14-8-121,-1 1 0,0-1 0,1 1 1,0 0-1,0 0 0,0 0 0,0 1 0,1 0 0,0-1 0,1 2 0,-1-1 0,1 0 0,0 1 0,0-1 0,-2 13 0,4-16-104,1 0 0,0-1 1,0 1-1,0 0 0,0 0 0,0-1 0,0 1 0,1 0 0,0-1 1,-1 1-1,1 0 0,0-1 0,0 1 0,0-1 0,1 1 0,-1-1 0,3 3 1,-2-2 0,1 0 1,0 0-1,0 0 1,0-1-1,1 1 1,-1-1 0,1 0-1,-1 0 1,1 0-1,6 2 1,0-1 8,-1-1-1,1 0 1,0 0-1,0-1 1,0 0 0,0-1-1,0 0 1,18-2-1,-18-1 1,1 1-1,-1-1 0,0-1 1,-1 0-1,1 0 0,13-9 1,-17 10 1,-2 0 1,1 0-1,0-1 1,-1 0 0,1 0-1,-1 0 1,0 0 0,0-1-1,-1 1 1,1-1-1,-1 0 1,0 0 0,2-7-1,-4 11-24,0 0 1,-1-1-1,1 1 0,-1 0 0,1-1 0,-1 1 0,0-1 0,1 1 0,-1-1 1,0 1-1,0-1 0,0 1 0,0-1 0,0 1 0,0-1 0,-1 1 0,1 0 1,0-1-1,-1 1 0,1-1 0,-1 1 0,0 0 0,1-1 0,-1 1 0,0 0 1,0 0-1,0 0 0,0 0 0,0-1 0,0 1 0,0 0 0,0 1 0,0-1 1,0 0-1,-1 0 0,1 0 0,0 1 0,-1-1 0,1 1 0,0-1 0,-1 1 1,1-1-1,-1 1 0,1 0 0,-1 0 0,1-1 0,-2 1 0,-3 0-47,1 0-1,0 0 0,0 0 1,0 1-1,-1 0 0,1 0 0,0 0 1,0 0-1,0 1 0,0 0 1,1 0-1,-8 4 0,10-4-154,-1 0 0,0 0-1,1 0 1,0 1-1,0-1 1,-1 1 0,1-1-1,1 1 1,-1 0-1,0 0 1,1 0 0,-3 5-1,4-6 93,-1-1-1,1 1 1,0-1-1,0 1 1,-1-1-1,1 1 1,0-1-1,0 1 1,0-1-1,0 1 1,1-1-1,-1 1 1,0-1-1,1 1 1,-1-1-1,1 1 1,-1-1-1,1 0 1,0 1-1,0-1 1,-1 0-1,1 1 1,0-1-1,0 0 1,0 0-1,0 0 1,1 0-1,1 2 1,17 9-922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6.429"/>
    </inkml:context>
    <inkml:brush xml:id="br0">
      <inkml:brushProperty name="width" value="0.05" units="cm"/>
      <inkml:brushProperty name="height" value="0.05" units="cm"/>
    </inkml:brush>
  </inkml:definitions>
  <inkml:trace contextRef="#ctx0" brushRef="#br0">83 0 14403,'-2'13'669,"0"0"0,-1-1 0,-1 0 0,0 1 0,0-1 0,-1-1 0,0 1 0,-15 21 0,-4 12 1660,23-42-2171,-1 0-1,1 0 1,0 0 0,0 0-1,0 1 1,0-1 0,0 0-1,1 1 1,0 5 0,0-8-129,0 0 0,0 0 0,0 0 1,1 1-1,-1-1 0,0 0 0,1 0 0,-1 0 1,1 0-1,0 0 0,-1 0 0,1 0 0,0 0 1,-1-1-1,1 1 0,0 0 0,0 0 0,0-1 1,0 1-1,0 0 0,0-1 0,0 1 0,0-1 0,0 1 1,0-1-1,0 1 0,0-1 0,0 0 0,0 0 1,0 1-1,2-1 0,7 1 15,0-1 1,0 0-1,0 0 1,0-1-1,0 0 1,0-1-1,-1 0 0,1-1 1,-1 0-1,1 0 1,-1-1-1,14-8 1,-13 7 35,0-1 0,-1 0 0,0-1 0,-1 0 0,1 0 0,-1 0 0,0-1 1,-1-1-1,0 1 0,-1-1 0,8-13 0,-13 19-43,1 1 1,-1-1-1,0 0 1,0 0-1,0 0 1,0 0-1,-1 0 0,1-1 1,-1 1-1,0 0 1,0 0-1,0 0 1,0 0-1,0 0 0,-2-7 1,1 9-28,0-1 1,1 0-1,-1 0 1,0 1-1,0-1 1,-1 1 0,1-1-1,0 1 1,0-1-1,-1 1 1,1 0-1,-1 0 1,1 0-1,-1 0 1,0 0-1,1 0 1,-1 0-1,0 0 1,1 0-1,-1 1 1,0-1-1,0 1 1,0 0-1,0-1 1,0 1 0,0 0-1,-2 0 1,-8 1-40,1 0 1,-1 1 0,1 0 0,-1 1 0,1 0 0,0 1-1,-16 8 1,6-5-58,21-7 80,-1 0 0,1 0 0,-1 0 1,1 0-1,-1-1 0,1 1 0,-1 0 1,1 0-1,-1 0 0,1-1 0,-1 1 1,1 0-1,-1 0 0,1-1 1,-1 1-1,1 0 0,0-1 0,-1 1 1,0-1-1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6.933"/>
    </inkml:context>
    <inkml:brush xml:id="br0">
      <inkml:brushProperty name="width" value="0.05" units="cm"/>
      <inkml:brushProperty name="height" value="0.05" units="cm"/>
    </inkml:brush>
  </inkml:definitions>
  <inkml:trace contextRef="#ctx0" brushRef="#br0">56 0 17940,'-6'11'687,"0"1"-1,1-1 1,1 1 0,-1 0 0,2 1-1,0-1 1,-2 15 0,-3 88 628,8-64-1208,3 0 1,17 93-1,-37-170-2490,1 2 1844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7.358"/>
    </inkml:context>
    <inkml:brush xml:id="br0">
      <inkml:brushProperty name="width" value="0.05" units="cm"/>
      <inkml:brushProperty name="height" value="0.05" units="cm"/>
    </inkml:brush>
  </inkml:definitions>
  <inkml:trace contextRef="#ctx0" brushRef="#br0">1 39 17180,'1'1'2000,"7"4"-1216,10-1-152,5 0 1065,11-3-457,9-1-184,0 0-264,4-1-119,0-3-729,-2 0-761,-13-7 793,-7-1-184,-9-10-184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7.787"/>
    </inkml:context>
    <inkml:brush xml:id="br0">
      <inkml:brushProperty name="width" value="0.05" units="cm"/>
      <inkml:brushProperty name="height" value="0.05" units="cm"/>
    </inkml:brush>
  </inkml:definitions>
  <inkml:trace contextRef="#ctx0" brushRef="#br0">157 483 20276,'-1'1'1690,"-12"11"-1246,1 1 0,0 0 0,1 0 0,1 1 0,0 1 0,0-1 0,2 2 0,0-1 0,-7 21 0,5-9-398,1 2 0,1-1 0,1 1 0,-4 48 0,10-66-12,1-1-1,0 1 0,2 18 0,-2-27-29,1 1 0,0-1-1,-1 1 1,1-1 0,0 1-1,0-1 1,0 0 0,1 1-1,1 2 1,-3-4-10,1-1 1,0 1-1,0 0 0,0 0 1,0-1-1,-1 1 0,1 0 1,0-1-1,0 1 0,0-1 1,0 1-1,1-1 1,-1 1-1,0-1 0,0 0 1,0 0-1,0 1 0,0-1 1,0 0-1,1 0 0,0 0 1,1-1-79,0 0 0,0 1 0,-1-1 0,1 0 0,0 0 0,-1-1 1,1 1-1,-1 0 0,1-1 0,-1 0 0,0 1 0,0-1 0,1 0 1,-1 0-1,-1 0 0,1-1 0,3-3 0,2-5-116,0 0 1,7-18-1,8-26-182,-5-7-124</inkml:trace>
  <inkml:trace contextRef="#ctx0" brushRef="#br0" timeOffset="1">147 1 21685,'3'0'2152,"-2"3"-1632,1 8-280,5 1 1465,7 6-1465,1-1-552,5 9 296,-6-3-120,-6 2-88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8.251"/>
    </inkml:context>
    <inkml:brush xml:id="br0">
      <inkml:brushProperty name="width" value="0.05" units="cm"/>
      <inkml:brushProperty name="height" value="0.05" units="cm"/>
    </inkml:brush>
  </inkml:definitions>
  <inkml:trace contextRef="#ctx0" brushRef="#br0">0 276 20068,'0'0'51,"0"0"-1,0 0 1,0 0 0,0 0-1,0 0 1,0 1-1,0-1 1,0 0 0,0 0-1,0 0 1,0 0-1,0 0 1,0 0 0,0 1-1,0-1 1,0 0-1,0 0 1,1 0 0,-1 0-1,0 0 1,0 0-1,0 0 1,0 1-1,0-1 1,0 0 0,0 0-1,0 0 1,0 0-1,0 0 1,1 0 0,-1 0-1,0 0 1,0 0-1,0 0 1,0 0 0,0 0-1,0 0 1,1 0-1,-1 1 1,0-1-1,0 0 1,0 0 0,0 0-1,0 0 1,0 0-1,1-1 1,-1 1 0,0 0-1,0 0 1,0 0-1,0 0 1,0 0 0,0 0-1,1 0 1,-1 0-1,10-7 926,9-13 43,-19 20-984,36-44 1014,-2-3 1,46-84 0,-73 120-1012,6-7-54,-13 18 15,1 0 0,-1 0 0,0 0 1,0 0-1,0 0 0,0 0 0,0 0 0,1 0 1,-1 0-1,0 0 0,0 0 0,0 0 0,0 0 1,1 0-1,-1 0 0,0 0 0,0 0 0,0 0 1,0 0-1,0 0 0,1 0 0,-1 0 0,0 0 1,0 0-1,0 0 0,0 0 0,0 1 0,0-1 1,0 0-1,1 0 0,-1 0 0,0 0 0,0 0 1,0 0-1,0 1 0,0-1 0,0 0 0,0 0 1,0 0-1,0 0 0,0 0 0,0 1 0,0-1 1,0 0-1,0 0 0,0 0 0,0 0 0,0 1 1,0-1-1,0 0 0,0 0 0,0 0 0,0 0 1,0 0-1,0 1 0,-5 38-66,-18 55 2,-10 54-255,33-138-1242,5-16 1076,7-19 134,4-13-160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7.931"/>
    </inkml:context>
    <inkml:brush xml:id="br0">
      <inkml:brushProperty name="width" value="0.05" units="cm"/>
      <inkml:brushProperty name="height" value="0.05" units="cm"/>
    </inkml:brush>
  </inkml:definitions>
  <inkml:trace contextRef="#ctx0" brushRef="#br0">2 14 21117,'-2'21'2168,"4"-6"-1592,8-8-248,4-2 960,10-5-1200,1 0-1112,0-17 976,-4-3-248,-6-4-232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8.663"/>
    </inkml:context>
    <inkml:brush xml:id="br0">
      <inkml:brushProperty name="width" value="0.05" units="cm"/>
      <inkml:brushProperty name="height" value="0.05" units="cm"/>
    </inkml:brush>
  </inkml:definitions>
  <inkml:trace contextRef="#ctx0" brushRef="#br0">5 110 19444,'3'5'495,"0"-1"0,1 0-1,-1 0 1,1-1 0,0 1 0,0-1-1,0 0 1,0 0 0,7 3 0,-3-2-226,0 0 0,0-1 1,1 0-1,-1-1 1,11 2-1,-6-2-212,1-1-1,-1 0 0,1-1 1,-1 0-1,1-1 0,-1-1 1,17-4-1,-20 3-8,1-1 0,0 0 0,-1 0 0,0-1 0,0-1 0,16-11 0,-23 15-25,1 0 1,-1-1 0,0 0-1,0 1 1,0-1-1,0 0 1,-1 0 0,1-1-1,-1 1 1,0 0-1,0-1 1,0 0-1,0 1 1,-1-1 0,1 0-1,-1 0 1,0 0-1,0 0 1,-1 0 0,1 0-1,-1-7 1,0 9-14,0 0 0,-1 1-1,0-1 1,1 0 0,-1 0 0,0 0 0,0 0 0,0 0 0,0 1 0,0-1-1,0 0 1,-1 1 0,1-1 0,0 1 0,-1-1 0,0 1 0,1 0-1,-1 0 1,0 0 0,1 0 0,-1 0 0,0 0 0,0 0 0,0 0 0,0 1-1,0-1 1,0 1 0,0-1 0,0 1 0,0 0 0,0 0 0,-4 0-1,-2 0 6,-1 0-1,0 1 0,0 0 0,0 1 0,1 0 0,-13 4 0,2 1 5,0 2-1,0 0 1,1 1 0,0 0 0,-29 25-1,37-27 10,0 1-1,1 0 0,0 0 0,0 1 1,1 0-1,0 1 0,1-1 0,0 1 1,1 1-1,-7 18 0,12-28-14,0 1 0,0-1 0,1 0 1,-1 1-1,1-1 0,-1 1 0,1-1 0,0 1 0,0-1 0,0 1 0,1-1 1,-1 1-1,0-1 0,1 1 0,0-1 0,-1 1 0,1-1 0,3 5 1,-2-5-58,0 1 1,0 0-1,0-1 1,1 0-1,0 1 1,-1-1-1,1 0 1,0 0-1,0 0 1,0-1-1,0 1 1,4 1-1,9 2-219,0-1 0,0-1 0,1 0 0,25 1 0,-39-3 254,55 2-299,7-2-104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9.053"/>
    </inkml:context>
    <inkml:brush xml:id="br0">
      <inkml:brushProperty name="width" value="0.05" units="cm"/>
      <inkml:brushProperty name="height" value="0.05" units="cm"/>
    </inkml:brush>
  </inkml:definitions>
  <inkml:trace contextRef="#ctx0" brushRef="#br0">35 1 17516,'-2'0'2064,"-1"7"-1120,-2 7-367,-1 6 1471,0 5-640,0 8-520,3 6-199,0 5-273,3 0-112,6-1-120,2-2-128,1-8-352,-1-4-232,2-11-537,-2-9-383,-5-9 1064,-3-7-280,-6-13-240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9.502"/>
    </inkml:context>
    <inkml:brush xml:id="br0">
      <inkml:brushProperty name="width" value="0.05" units="cm"/>
      <inkml:brushProperty name="height" value="0.05" units="cm"/>
    </inkml:brush>
  </inkml:definitions>
  <inkml:trace contextRef="#ctx0" brushRef="#br0">0 34 17156,'2'-10'2096,"5"4"-1296,12 6-232,5 1 1129,10 2-513,4 0-256,11-3-584,6 0-432,0-6 216,-4-2-64,-5-2-168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19.943"/>
    </inkml:context>
    <inkml:brush xml:id="br0">
      <inkml:brushProperty name="width" value="0.05" units="cm"/>
      <inkml:brushProperty name="height" value="0.05" units="cm"/>
    </inkml:brush>
  </inkml:definitions>
  <inkml:trace contextRef="#ctx0" brushRef="#br0">142 48 17636,'13'-9'898,"0"2"0,0-1 0,1 2 0,21-8 1,-32 13-710,1 0 1,0 0-1,0 1 1,0-1-1,0 1 1,0 0-1,0 0 1,0 0-1,0 1 0,3 0 1,-4 0-88,-1 0 1,0 0 0,1 0-1,-1 0 1,0 0-1,0 0 1,0 1-1,0-1 1,0 1-1,0-1 1,0 1-1,-1 0 1,1 0-1,-1 0 1,1 0-1,-1 0 1,2 3-1,-1-1-50,-1-1-1,0 1 0,0 0 1,0 0-1,-1 0 0,1-1 1,-1 1-1,0 0 0,0 0 1,0 0-1,0 0 0,-1 0 1,0 0-1,0-1 1,0 1-1,0 0 0,0 0 1,-1-1-1,0 1 0,0-1 1,-3 6-1,-6 7 76,-1 0 0,-25 28 0,36-44-123,-81 81 307,44-44-167,-43 50 0,76-79-132,-1-1 0,1 1 0,1-1-1,0 1 1,0 0 0,-4 12 0,8-18-19,-1-1-1,0 1 1,1 0 0,-1-1 0,1 1-1,0 0 1,0 0 0,-1 0-1,1-1 1,0 1 0,1 0 0,-1 0-1,0 0 1,0-1 0,1 1 0,-1 0-1,1-1 1,-1 1 0,1 0-1,0-1 1,0 1 0,0 0 0,0-1-1,0 1 1,0-1 0,0 0 0,0 1-1,1-1 1,-1 0 0,0 0-1,1 0 1,-1 0 0,1 0 0,-1 0-1,1 0 1,0 0 0,-1-1 0,1 1-1,1 0 1,5 0-188,-1 1 0,0-2 0,1 1 0,-1-1 0,1 0 0,-1 0 0,0-1 0,1 0 0,13-4 0,4-3-1672,36-15 0,51-32-460,-57 24 876</inkml:trace>
  <inkml:trace contextRef="#ctx0" brushRef="#br0" timeOffset="1">982 80 18748,'-25'18'1952,"-7"10"-1391,-9 4-193,-5 5 1112,-1 7-712,1 4-168,3-4-256,6 2-40,11-6-136,5-5-168,11-11-568,4-8-552,9-22 928,2-8-176,4-14-104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0.418"/>
    </inkml:context>
    <inkml:brush xml:id="br0">
      <inkml:brushProperty name="width" value="0.05" units="cm"/>
      <inkml:brushProperty name="height" value="0.05" units="cm"/>
    </inkml:brush>
  </inkml:definitions>
  <inkml:trace contextRef="#ctx0" brushRef="#br0">159 1 18564,'-16'8'562,"0"1"1,0 0-1,1 1 0,0 1 1,-16 14-1,27-21-439,0 0 0,-1 1 0,2-1 0,-1 1 0,0-1 0,1 1 0,0 0 0,0 0 0,0 1 0,1-1 0,-1 1 0,1-1 0,1 1 0,-1 0 0,1-1 0,0 1 0,0 0 0,1 0 1,0 10-1,0-13-93,1 1 1,0-1-1,0 0 0,1 1 1,-1-1-1,1 0 1,-1 0-1,1 0 1,0 0-1,0 0 1,0 0-1,1-1 1,-1 1-1,1-1 1,-1 0-1,1 1 1,0-1-1,0 0 1,0 0-1,0-1 1,0 1-1,0-1 1,0 0-1,6 2 1,3 0 9,0 0 1,0 0-1,0-1 1,1-1-1,18 0 1,-18-1 15,-1-1-1,1 0 0,-1-1 1,1 0-1,-1-1 1,20-8-1,-29 10-29,1 0 0,-1-1 0,1 1 1,-1-1-1,0 0 0,1 0 0,-1 0 0,0 0 0,0-1 0,-1 1 0,1-1 1,0 0-1,-1 0 0,0 1 0,0-2 0,0 1 0,0 0 0,0 0 1,0-1-1,-1 1 0,0-1 0,1 1 0,-1-1 0,-1 0 0,1 1 1,0-5-1,-1 5-23,0 0 1,0 1 0,0-1 0,-1 0-1,1 1 1,-1-1 0,0 1 0,1-1 0,-1 1-1,0-1 1,-1 1 0,1 0 0,0 0-1,-1-1 1,1 1 0,-1 0 0,0 0-1,1 0 1,-1 0 0,0 1 0,0-1-1,0 1 1,-1-1 0,1 1 0,0-1-1,0 1 1,-1 0 0,1 0 0,-1 0 0,1 1-1,-1-1 1,1 0 0,-1 1 0,0 0-1,1 0 1,-1-1 0,-2 2 0,-3-1-201,1 0 0,-1 0 0,1 1 0,0 1 0,-1-1 0,1 1 0,0 0 0,0 1 0,0-1 0,0 1 0,0 1 0,-6 4 0,8-4 72,-1 0 1,1 1-1,1-1 1,-1 1-1,1 0 1,0 1 0,0-1-1,-5 9 1,-6 19-607</inkml:trace>
  <inkml:trace contextRef="#ctx0" brushRef="#br0" timeOffset="1">643 474 18860,'-9'12'579,"-78"111"3269,79-109-3582,1-1 0,0 2 0,1-1 0,0 1 0,2 0 0,-1 0 0,-2 22 0,6-34-236,1 1 1,0-1-1,0 0 1,0 1 0,0-1-1,0 1 1,1-1-1,-1 0 1,1 1-1,0-1 1,0 0 0,0 0-1,1 1 1,-1-1-1,1 0 1,-1 0-1,4 3 1,-3-4-21,0-1 0,-1 1 0,1-1 0,0 0 0,0 0 0,0 0 0,0 0 1,0 0-1,1 0 0,-1-1 0,0 1 0,0-1 0,0 1 0,1-1 0,-1 0 0,0 0 0,1 0 0,-1 0 0,0 0 0,0 0 0,1-1 1,-1 1-1,0-1 0,0 0 0,0 0 0,0 1 0,4-3 0,2-2 20,1 0 1,-1 0-1,0-1 0,0 0 1,0-1-1,-1 1 0,0-1 1,0-1-1,-1 1 0,0-1 0,0-1 1,-1 1-1,0-1 0,0 1 1,6-20-1,-9 23-24,0-1-1,-1 0 1,0 1-1,0-1 1,0 0-1,-1 0 1,1 0-1,-2 0 1,1 0-1,0 0 1,-1 1 0,-2-9-1,1 10-45,0 0 1,1-1-1,-2 1 0,1 0 0,0 0 0,-1 1 1,0-1-1,0 1 0,0-1 0,0 1 1,0 0-1,-1 0 0,1 0 0,-1 0 1,0 1-1,0 0 0,-7-4 0,-50-17-2899,49 17 2227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1.365"/>
    </inkml:context>
    <inkml:brush xml:id="br0">
      <inkml:brushProperty name="width" value="0.05" units="cm"/>
      <inkml:brushProperty name="height" value="0.05" units="cm"/>
    </inkml:brush>
  </inkml:definitions>
  <inkml:trace contextRef="#ctx0" brushRef="#br0">158 1 18572,'-12'13'6535,"-8"16"-5159,15-14 128,13-26-625,-7 8-786,1 1 0,0-1 1,0 1-1,0-1 1,0 1-1,0 0 1,1 0-1,2-3 0,-18 23 17,-14 26-1,3-4-110,-32 58 9,51-88-9,0 1 0,1 0 0,0 0 0,1 0 0,0 1 0,1-1 0,-1 15 0,2-25 0,1 1-1,0-1 1,0 1 0,0-1 0,0 0-1,0 1 1,1-1 0,-1 1 0,0-1 0,0 0-1,1 1 1,-1-1 0,1 0 0,0 0 0,-1 1-1,1-1 1,0 0 0,0 0 0,-1 0-1,1 0 1,0 0 0,0 0 0,0 0 0,0 0-1,1 0 1,1 1 0,-1-1-1,1 0-1,0-1 1,0 1 0,0-1 0,0 0-1,-1 1 1,1-1 0,0 0-1,0-1 1,0 1 0,0 0-1,3-2 1,8-2-81,0 0 1,-1-1-1,1-1 0,14-9 1,-12 6-149,0 0 1,-1-1-1,0-1 1,-1-1 0,0 0-1,-1-1 1,0 0-1,11-16 1,-8 6-234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1.859"/>
    </inkml:context>
    <inkml:brush xml:id="br0">
      <inkml:brushProperty name="width" value="0.05" units="cm"/>
      <inkml:brushProperty name="height" value="0.05" units="cm"/>
    </inkml:brush>
  </inkml:definitions>
  <inkml:trace contextRef="#ctx0" brushRef="#br0">7 2 19972,'-3'-1'1841,"1"1"-1289,1 0-248,2 3 872,2 0-400,2 1-848,0 1-160,-1 0 192,1-2-120,-1 1-80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2.341"/>
    </inkml:context>
    <inkml:brush xml:id="br0">
      <inkml:brushProperty name="width" value="0.05" units="cm"/>
      <inkml:brushProperty name="height" value="0.05" units="cm"/>
    </inkml:brush>
  </inkml:definitions>
  <inkml:trace contextRef="#ctx0" brushRef="#br0">2 365 19268,'0'0'111,"-1"1"0,1 0 0,0-1-1,0 1 1,0 0 0,0 0 0,0-1 0,0 1 0,0 0 0,0-1-1,0 1 1,0 0 0,0 0 0,1-1 0,-1 1 0,0 0-1,0-1 1,1 1 0,-1 0 0,0-1 0,1 1 0,-1-1-1,1 1 1,-1 0 0,1-1 0,-1 1 0,1-1 0,-1 0-1,2 1 1,-1 0 12,0-1 0,0 0 0,0 0-1,1 0 1,-1 0 0,0-1 0,0 1-1,1 0 1,-1 0 0,0-1 0,0 1 0,0-1-1,1 1 1,-1-1 0,1 0 0,9-6 433,-1 0 0,15-14 0,-21 18-399,65-61 745,75-89 1,-40 39-800,-93 104-102,-11 10-1,0 0 0,0 0 0,0 0 0,0 0 0,0 0 0,0 0 0,0 0 0,1 0-1,-1 0 1,0 0 0,0 0 0,0 0 0,0 0 0,0 0 0,0 0 0,0 0 0,0 0 0,0 0 0,0 0 0,0 0 0,0 0 0,0 0 0,1 0 0,-1 0 0,0 0 0,0 0 0,0 0 0,0 0-1,0 0 1,0 0 0,0 0 0,0 0 0,0 0 0,0 0 0,0 0 0,0 0 0,0 0 0,0 0 0,0 0 0,0 1 0,1-1 0,-1 0 0,0 0 0,0 0 0,0 0 0,0 0 0,0 0-1,0 0 1,0 0 0,0 0 0,0 0 0,0 0 0,0 0 0,0 0 0,0 0 0,0 1 0,0-1 0,0 0 0,0 0 0,0 0 0,0 0 0,0 0 0,0 0 0,0 0 0,0 0 0,0 0 0,-1 0-1,-7 22-8,4-14 8,-101 244-550,100-241 546,3-13-23,4-17-51,7-11-42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2.992"/>
    </inkml:context>
    <inkml:brush xml:id="br0">
      <inkml:brushProperty name="width" value="0.05" units="cm"/>
      <inkml:brushProperty name="height" value="0.05" units="cm"/>
    </inkml:brush>
  </inkml:definitions>
  <inkml:trace contextRef="#ctx0" brushRef="#br0">36 341 14891,'-16'7'4771,"28"-9"-963,29-11-1467,-9-2-2007,-1-2-1,-1-1 1,36-27 0,-49 30-305,1 1 0,-2-2-1,0 0 1,-1-1 0,-1-1-1,14-21 1,-24 33-22,-1 1 0,0-1 1,-1 0-1,1 0 0,-1 0 0,0 0 0,-1 0 0,2-7 0,-3 11-4,0 0-1,0 1 0,0-1 0,0 1 1,0-1-1,0 1 0,-1-1 0,1 1 1,0-1-1,-1 1 0,1-1 0,-1 1 1,0-1-1,1 1 0,-1-1 0,0 1 1,0 0-1,0 0 0,0-1 0,0 1 1,0 0-1,0 0 0,0 0 0,-1 0 1,1 0-1,0 0 0,-1 1 0,1-1 1,0 0-1,-1 1 0,1-1 0,-1 1 1,1-1-1,-1 1 0,1-1 0,-1 1 1,1 0-1,-3 0 0,-3 0 3,-1 0-1,1 1 1,-1-1 0,1 2-1,-1-1 1,1 1-1,0 0 1,0 0-1,0 1 1,0 0 0,0 1-1,-8 4 1,-3 4 11,1 0 1,0 0-1,-17 18 1,17-14 23,1 0 0,1 1 1,0 1-1,1 0 1,1 1-1,1 1 0,1 0 1,0 0-1,-12 38 1,21-54-33,1 0-1,0 1 1,0-1 0,1 1 0,-1-1 0,1 1 0,0 0 0,0-1 0,0 1 0,1-1 0,-1 1 0,1-1 0,1 1-1,-1-1 1,0 0 0,4 8 0,-2-8-79,0-1 0,0 1 1,0-1-1,0 0 0,0 0 0,0 0 0,1 0 0,0 0 0,-1-1 0,1 0 0,0 0 0,0 0 0,0 0 0,1 0 1,-1-1-1,8 2 0,1 0-45,-1-1 0,1 0 0,0-1 1,24-1-1,9-5-241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40.856"/>
    </inkml:context>
    <inkml:brush xml:id="br0">
      <inkml:brushProperty name="width" value="0.05" units="cm"/>
      <inkml:brushProperty name="height" value="0.05" units="cm"/>
    </inkml:brush>
  </inkml:definitions>
  <inkml:trace contextRef="#ctx0" brushRef="#br0">52 2283 13387,'-6'4'430,"-20"10"387,26-13-784,-1-1 0,0 1-1,0-1 1,0 1-1,0-1 1,1 0 0,-1 1-1,0-1 1,0 0 0,0 0-1,0 1 1,0-1-1,0 0 1,0 0 0,0 0-1,0 0 1,0 0-1,0-1 1,0 1 0,-1 0-1,2-1 20,0 0-1,0 0 0,0-1 0,0 1 1,1 0-1,-1 0 0,0 0 1,0 0-1,1 1 0,-1-1 0,1 0 1,-1 0-1,1 0 0,-1 0 1,1 0-1,-1 0 0,1 1 0,0-1 1,-1 0-1,1 0 0,0 1 1,0-1-1,1 0 0,219-187 1788,-164 144-1621,584-461 974,19 1-744,-241 189-349,-333 248-86,330-243 43,-51 31-774,-321 244 328,-41 33 397,0-1 0,0 1 1,0-1-1,0 0 0,-1 1 1,1-1-1,1-4 0,-3 7 10,-1 0 0,0 0 0,0-1 0,0 1 0,0 0-1,0 0 1,0-1 0,0 1 0,0 0 0,0 0-1,0-1 1,0 1 0,0 0 0,0 0 0,0-1 0,0 1-1,0 0 1,0 0 0,0-1 0,0 1 0,0 0-1,-1 0 1,1 0 0,0-1 0,0 1 0,0 0 0,0 0-1,0 0 1,-1-1 0,1 1 0,0 0 0,0 0-1,0 0 1,-1 0 0,1-1 0,-18-2 104,-19 5-155,-12 6 92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1.314"/>
    </inkml:context>
    <inkml:brush xml:id="br0">
      <inkml:brushProperty name="width" value="0.05" units="cm"/>
      <inkml:brushProperty name="height" value="0.05" units="cm"/>
    </inkml:brush>
  </inkml:definitions>
  <inkml:trace contextRef="#ctx0" brushRef="#br0">101 6 16532,'1'-1'116,"0"0"1,0 1 0,0-1 0,1 1 0,-1-1 0,0 1-1,1-1 1,-1 1 0,0 0 0,1-1 0,-1 1 0,0 0 0,1 0-1,-1 0 1,3 1 0,-3-1-55,0 0-1,-1 0 1,1 1 0,0-1 0,-1 1-1,1-1 1,0 1 0,-1-1-1,1 1 1,-1-1 0,1 1-1,-1 0 1,1-1 0,-1 1-1,1 0 1,-1-1 0,1 1 0,-1 0-1,0 0 1,1 0 0,0 6 258,0-1 0,0 1 0,0-1 0,-1 1 1,-1 10-1,1-13-125,-5 92 644,-4-1-1,-24 105 1,32-195-984,0 0-1,0 0 0,0-1 1,-1 1-1,-3 7 1,5-12 106,-1 0 1,1 1-1,0-1 1,0 0-1,-1 1 1,1-1 0,0 0-1,0 0 1,-1 1-1,1-1 1,0 0 0,-1 0-1,1 1 1,0-1-1,-1 0 1,1 0-1,-1 0 1,1 0 0,0 1-1,-1-1 1,1 0-1,-1 0 1,1 0 0,0 0-1,-1 0 1,1 0-1,-1 0 1,1 0-1,-2-1-56,1 0 0,0 1 0,0-1 0,0 0 0,0 0 0,0 0 0,0 1 0,0-1 0,0 0 0,0 0 0,0-1 0,1 1 0,-2-1 0,-9-17-542,-12-28-1,2-3-230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41.339"/>
    </inkml:context>
    <inkml:brush xml:id="br0">
      <inkml:brushProperty name="width" value="0.05" units="cm"/>
      <inkml:brushProperty name="height" value="0.05" units="cm"/>
    </inkml:brush>
  </inkml:definitions>
  <inkml:trace contextRef="#ctx0" brushRef="#br0">0 1 12403,'3'4'173,"0"1"0,0-1 0,0 0 0,0 0 1,1 0-1,0 0 0,0-1 0,0 1 1,0-1-1,0 0 0,1 0 0,6 3 0,11 8 454,228 169-177,-9 11 1,226 235 0,-169-102-390,-20 18-71,-260-323-39,24 33-140,2-2 0,77 71-1,-77-91 62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4.389"/>
    </inkml:context>
    <inkml:brush xml:id="br0">
      <inkml:brushProperty name="width" value="0.05" units="cm"/>
      <inkml:brushProperty name="height" value="0.05" units="cm"/>
    </inkml:brush>
  </inkml:definitions>
  <inkml:trace contextRef="#ctx0" brushRef="#br0">23 1 16812,'-18'1'1976,"13"2"-1296,18 3-264,14-6 1393,19 3-1001,6-3-200,12 2-320,5 1-216,2-1-432,-4-2-224,-10 1-384,-11 2-145,-24-3 745,-18 2-272,-4 7-192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4.871"/>
    </inkml:context>
    <inkml:brush xml:id="br0">
      <inkml:brushProperty name="width" value="0.05" units="cm"/>
      <inkml:brushProperty name="height" value="0.05" units="cm"/>
    </inkml:brush>
  </inkml:definitions>
  <inkml:trace contextRef="#ctx0" brushRef="#br0">1 1 17140,'36'12'2136,"4"2"-1336,9-10-328,8 1 1041,4-2-433,3-2-296,-7-2 72,-9-2-568,-15-3-120,-5 0-16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5.617"/>
    </inkml:context>
    <inkml:brush xml:id="br0">
      <inkml:brushProperty name="width" value="0.05" units="cm"/>
      <inkml:brushProperty name="height" value="0.05" units="cm"/>
    </inkml:brush>
  </inkml:definitions>
  <inkml:trace contextRef="#ctx0" brushRef="#br0">58 522 13115,'-58'39'5866,"69"-42"-3029,24-15-1898,-1-2 0,-1-2 1,59-50-1,-40 24-526,62-73-1,-78 79-337,-2-3 0,-3-1 0,41-78 0,-88 190-33,-1-6-158,3 1 0,2 1 0,-6 118 0,20-159-352,-2-21 470,0 0-1,0 1 1,0-1 0,0 0 0,1 1-1,-1-1 1,0 0 0,0 1-1,0-1 1,0 0 0,0 0-1,1 1 1,-1-1 0,0 0-1,0 0 1,0 1 0,1-1 0,-1 0-1,0 0 1,0 0 0,1 1-1,-1-1 1,0 0 0,1 0-1,-1 0 1,0 0 0,1 0 0,-1 0-1,0 0 1,0 0 0,1 0-1,-1 0 1,0 1 0,1-2-1,-1 1 1,0 0 0,1 0-1,-1 0 1,0 0 0,1 0 0,-1 0-1,0 0 1,1 0 0,-1 0-1,0 0 1,0-1 0,1 1-1,-1 0 1,0 0 0,0 0-1,1-1 1,-1 1 0,0-1 0,7-5-179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6.069"/>
    </inkml:context>
    <inkml:brush xml:id="br0">
      <inkml:brushProperty name="width" value="0.05" units="cm"/>
      <inkml:brushProperty name="height" value="0.05" units="cm"/>
    </inkml:brush>
  </inkml:definitions>
  <inkml:trace contextRef="#ctx0" brushRef="#br0">96 0 20084,'-2'20'1673,"-5"8"-1209,-9 2-176,3 10 728,-3 2-368,1 5-264,4 2-56,2-2-136,6-4-40,0-4-48,4-6-64,2-4-192,2-1-168,-3-10-672,-2-6 1904,-3-10-1120,-4-11 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6.508"/>
    </inkml:context>
    <inkml:brush xml:id="br0">
      <inkml:brushProperty name="width" value="0.05" units="cm"/>
      <inkml:brushProperty name="height" value="0.05" units="cm"/>
    </inkml:brush>
  </inkml:definitions>
  <inkml:trace contextRef="#ctx0" brushRef="#br0">1 430 18644,'1'-1'2008,"7"1"-1391,9 0-257,7 3 1112,10 0-624,5 0-240,12 0-400,4 2-240,3-7-664,2-1-416,-2-5 920,-4-4-216,-8-9-144</inkml:trace>
  <inkml:trace contextRef="#ctx0" brushRef="#br0" timeOffset="1">974 0 15387,'-3'16'4825,"-10"11"-2007,4-10-1735,-110 282 2373,115-287-3372,0 1 0,0 0 1,2 1-1,0-1 1,-1 14-1,3-25-92,0 1 0,0-1-1,0 0 1,0 1 0,0-1 0,1 0-1,-1 1 1,1-1 0,-1 0-1,1 1 1,0-1 0,0 0-1,0 0 1,0 0 0,0 0 0,1 0-1,-1 0 1,1 0 0,-1 0-1,1-1 1,0 1 0,-1-1 0,1 1-1,0-1 1,0 1 0,0-1-1,0 0 1,0 0 0,0 0 0,1 0-1,-1-1 1,0 1 0,0 0-1,1-1 1,-1 0 0,4 1 0,0-1-239,1 0 0,0 0 0,0-1 0,0 0 1,0 0-1,-1-1 0,1 0 0,0 0 0,-1 0 1,0-1-1,1 0 0,-1 0 0,0-1 0,-1 1 1,7-7-1,4-2-325,-2-2 0,0 0 0,-1 0 0,13-18 0,2-8-632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6.947"/>
    </inkml:context>
    <inkml:brush xml:id="br0">
      <inkml:brushProperty name="width" value="0.05" units="cm"/>
      <inkml:brushProperty name="height" value="0.05" units="cm"/>
    </inkml:brush>
  </inkml:definitions>
  <inkml:trace contextRef="#ctx0" brushRef="#br0">125 20 16492,'-8'22'1968,"-6"11"-1000,-3 4-336,-1 3 1145,-2 4-273,3-3-520,2 1-216,6-10-320,3-5-191,7-8-450,4-7-407,7-7 520,2-4-128,6-2-64</inkml:trace>
  <inkml:trace contextRef="#ctx0" brushRef="#br0" timeOffset="1">892 0 18164,'-16'34'2192,"-7"1"-1391,-7 0-345,-2 2 1632,-1 1-1248,3 1-136,4-6-328,4-2-103,7-8-289,3-3-241,4-8-551,7-11-432,-6 3 992,7-11-208,5-8-176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7.414"/>
    </inkml:context>
    <inkml:brush xml:id="br0">
      <inkml:brushProperty name="width" value="0.05" units="cm"/>
      <inkml:brushProperty name="height" value="0.05" units="cm"/>
    </inkml:brush>
  </inkml:definitions>
  <inkml:trace contextRef="#ctx0" brushRef="#br0">161 1 19100,'-16'6'643,"0"0"0,0 1 0,1 1 0,-28 19 1,39-24-514,0 0 1,0 0 0,0 0-1,0 1 1,1-1 0,-1 1-1,1 0 1,0 0 0,1 0-1,-1 0 1,0 0 0,1 1-1,0-1 1,0 1 0,1-1 0,-1 1-1,1 0 1,0 0 0,0 0-1,0 0 1,1 7 0,0-9-83,1-1 1,-1 1-1,1 0 1,0-1-1,0 1 1,0-1-1,0 1 1,1-1-1,-1 1 1,1-1-1,-1 0 1,1 0-1,0 0 1,0 0-1,0 0 1,0 0-1,0 0 1,0-1-1,0 1 1,1-1-1,-1 1 1,1-1-1,-1 0 1,1 0-1,-1 0 1,1 0-1,0-1 1,-1 1-1,1-1 0,3 1 1,1 0 5,1-1 0,-1 1-1,0-1 1,1-1 0,-1 1 0,1-1 0,-1 0-1,1-1 1,-1 0 0,7-3 0,-6 2-23,-1-1-1,0 0 1,-1 0 0,1-1 0,-1 0-1,0 0 1,0-1 0,0 1 0,5-9-1,-8 11-27,-1 0 0,0 0 0,0 0 0,0 0-1,-1 0 1,1 0 0,-1 0 0,1-1 0,-1 1-1,0-1 1,0 1 0,-1-1 0,1 1 0,-1-1-1,0 0 1,0 1 0,0-1 0,0 0 0,0 1-1,-1-1 1,0 1 0,-1-6 0,1 8-27,1-1 0,-1 1 0,0-1 0,0 1 0,0 0-1,0-1 1,0 1 0,0 0 0,0-1 0,0 1 0,0 0 0,0 0 0,-1 0 0,1 0 0,0 0 0,-1 1 0,1-1 0,-1 0 0,1 0-1,-1 1 1,1-1 0,-1 1 0,1 0 0,-1-1 0,0 1 0,1 0 0,-1 0 0,0 0 0,1 0 0,-1 0 0,1 0 0,-1 1-1,0-1 1,1 0 0,-1 1 0,1-1 0,-1 1 0,1 0 0,-1 0 0,1-1 0,-2 3 0,-3-1-193,2 1-1,-1 1 1,0-1 0,1 1 0,-1 0-1,1 0 1,0 0 0,0 0 0,1 1-1,-6 8 1,6-6 8,-1 1-1,2-1 0,-1 1 0,1 0 1,0 0-1,1 0 0,0 0 1,0 0-1,1 0 0,0 0 1,0 0-1,2 10 0,8 26-693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7.858"/>
    </inkml:context>
    <inkml:brush xml:id="br0">
      <inkml:brushProperty name="width" value="0.05" units="cm"/>
      <inkml:brushProperty name="height" value="0.05" units="cm"/>
    </inkml:brush>
  </inkml:definitions>
  <inkml:trace contextRef="#ctx0" brushRef="#br0">166 341 12835,'-1'1'238,"0"1"0,1-1 0,-1 1 0,0-1 0,0 1 0,1-1 0,-1 1 0,0-1 0,0 0 0,-1 0 1,1 1-1,0-1 0,0 0 0,-1 0 0,-1 1 0,-27 14 1583,20-11-367,-16 6 297,18-8-1276,0 0 0,-1 1 0,1 0 1,1 0-1,-1 1 0,1 0 0,-1 0 0,-9 11 0,16-16-460,1 1 0,0-1 1,0 0-1,0 0 0,0 1 1,0-1-1,0 0 1,0 0-1,0 1 0,0-1 1,0 0-1,0 0 1,0 1-1,0-1 0,0 0 1,0 0-1,0 1 1,0-1-1,0 0 0,0 0 1,0 1-1,0-1 0,0 0 1,0 0-1,0 1 1,1-1-1,-1 0 0,0 0 1,0 1-1,0-1 1,0 0-1,1 0 0,-1 0 1,0 0-1,0 1 1,0-1-1,1 0 0,-1 0 1,0 0-1,0 0 0,1 0 1,-1 0-1,0 0 1,0 0-1,1 0 0,-1 1 1,0-1-1,0 0 1,1 0-1,-1 0 0,0 0 1,1-1-1,-1 1 1,0 0-1,0 0 0,1 0 1,18 0 184,4-2-125,0 0 0,35-10 0,-49 9-62,-1 1 0,1-2-1,0 1 1,-1-1 0,1 0-1,-1-1 1,-1 0 0,1 0-1,9-9 1,-16 14-24,0-1 0,0 0 0,0 0 0,-1 0 1,1 0-1,0 0 0,-1 0 0,1 0 0,-1 0 0,1 0 0,-1 0 0,1 0 0,-1 0 0,0 0 0,0 0 0,1 0 0,-1-1 0,0 1 1,0 0-1,0 0 0,0 0 0,0 0 0,-1 0 0,1-1 0,0 1 0,0 0 0,-1 0 0,1 0 0,-1 0 0,1 0 0,-1 0 0,1 0 0,-1 0 1,0 0-1,1 0 0,-1 0 0,0 1 0,0-1 0,0 0 0,1 0 0,-1 1 0,-2-2 0,-1-1-93,0 0 0,0 1 0,0-1 0,0 1 0,-1 0 0,0 0-1,1 1 1,-1-1 0,-5 0 0,-16 0-160,-1 2-75</inkml:trace>
  <inkml:trace contextRef="#ctx0" brushRef="#br0" timeOffset="1">755 1 15915,'1'20'2113,"-4"7"-1121,0 2-384,0 5 1849,2 3-1025,1 3-576,0-1-192,7 1-280,3-6-144,-3-7-320,1-4-200,-1-4-552,-2-9-352,-5-8 912,-1 1-232,-7-12-240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8.244"/>
    </inkml:context>
    <inkml:brush xml:id="br0">
      <inkml:brushProperty name="width" value="0.05" units="cm"/>
      <inkml:brushProperty name="height" value="0.05" units="cm"/>
    </inkml:brush>
  </inkml:definitions>
  <inkml:trace contextRef="#ctx0" brushRef="#br0">0 450 16788,'0'-12'2096,"3"1"-1304,11 2-296,6-1 1201,11 2-657,2 0-160,13-4-864,3-2-648,9-9 632,2-4-144,-3-5-160</inkml:trace>
  <inkml:trace contextRef="#ctx0" brushRef="#br0" timeOffset="1">671 0 18052,'-20'20'2080,"1"1"0,-27 39 0,39-50-1800,1 0 0,1 0-1,0 1 1,0-1 0,1 1 0,0 0 0,1 0 0,0 1 0,-1 13 0,4-22-269,-1 1 1,1-1-1,0 1 0,0-1 0,1 1 1,-1-1-1,1 1 0,-1-1 0,1 1 1,0-1-1,1 1 0,-1-1 1,1 0-1,-1 0 0,1 0 0,0 0 1,0 0-1,0 0 0,0 0 0,1-1 1,-1 1-1,1-1 0,0 1 0,0-1 1,-1 0-1,1 0 0,1 0 0,-1-1 1,0 1-1,0-1 0,1 0 0,4 2 1,-1-1-235,1-1 1,-1 0-1,1 0 1,0 0-1,-1-1 1,1 0-1,0-1 1,-1 0-1,1 0 1,0 0-1,-1-1 1,1 0-1,-1-1 1,8-3-1,-7 2-104,0 0 0,0-1 0,0 0 0,-1-1-1,0 0 1,0 0 0,-1 0 0,1-1 0,9-13 0,0-9-843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1.766"/>
    </inkml:context>
    <inkml:brush xml:id="br0">
      <inkml:brushProperty name="width" value="0.05" units="cm"/>
      <inkml:brushProperty name="height" value="0.05" units="cm"/>
    </inkml:brush>
  </inkml:definitions>
  <inkml:trace contextRef="#ctx0" brushRef="#br0">0 111 15075,'16'-13'428,"1"1"0,0 1 0,0 1 0,1 0 0,0 1-1,1 1 1,0 1 0,0 1 0,1 1 0,32-6 0,-20 7 176,1 1-1,0 1 1,0 2 0,0 1 0,57 10 0,-76-8-438,0 0 0,-1 0 0,1 2 0,-1-1 0,0 2 0,0 0 1,-1 0-1,21 15 0,-29-18-145,0 1 1,0-1-1,0 0 1,-1 1-1,0 0 1,1 0-1,-1 0 1,-1 0 0,1 1-1,-1-1 1,0 1-1,0 0 1,0-1-1,0 1 1,-1 0-1,0 0 1,0 0-1,0 0 1,-1 0-1,0 0 1,1 0 0,-2 0-1,1 0 1,-1 0-1,0 0 1,0 0-1,-2 7 1,-1-2-41,0 0 0,0 0 0,-1 0 1,0 0-1,-1-1 0,0 0 0,-1 0 0,1-1 1,-17 15-1,-5 2-106,-50 33 1,50-39 106,-49 44-1,74-61 32,1 1-1,-1-1 1,1 1-1,0 0 1,0 0 0,0 0-1,1 0 1,-1 0-1,1 0 1,-1 0-1,1 1 1,0-1-1,0 0 1,0 7-1,1-8-4,0 1 1,0-1-1,1 0 0,-1 0 0,1 0 0,-1 0 0,1 0 0,0 0 0,0 0 0,0 0 0,0 0 1,0 0-1,0 0 0,0-1 0,1 1 0,-1 0 0,1-1 0,-1 1 0,1-1 0,0 1 1,-1-1-1,1 0 0,0 0 0,0 0 0,3 2 0,8 2-127,-1-1 0,1 0-1,-1 0 1,1-1 0,0-1 0,0 0 0,22 0-1,-4-2-309,0-2 1,37-5-1,-19-3 14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8.701"/>
    </inkml:context>
    <inkml:brush xml:id="br0">
      <inkml:brushProperty name="width" value="0.05" units="cm"/>
      <inkml:brushProperty name="height" value="0.05" units="cm"/>
    </inkml:brush>
  </inkml:definitions>
  <inkml:trace contextRef="#ctx0" brushRef="#br0">126 10 16275,'-8'9'2017,"-6"9"-897,-1 5-352,-2 9 1073,-1 2-129,2 6-336,1 1-199,4 3-409,2-1-160,6-3-280,3-2-160,2-7-496,5-4-512,4-8 728,-2-4-144,2-10-80</inkml:trace>
  <inkml:trace contextRef="#ctx0" brushRef="#br0" timeOffset="1">813 0 20716,'0'19'2313,"-9"4"-1561,-13 3-312,-2 4 1505,-4 10-1129,1 1-104,-1 4-288,2-1-120,8-4-152,-1-3-112,9-7-272,2-4-288,5-15-832,3-8-9,-6 0 985,4-17-296,1-19-240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9.139"/>
    </inkml:context>
    <inkml:brush xml:id="br0">
      <inkml:brushProperty name="width" value="0.05" units="cm"/>
      <inkml:brushProperty name="height" value="0.05" units="cm"/>
    </inkml:brush>
  </inkml:definitions>
  <inkml:trace contextRef="#ctx0" brushRef="#br0">107 0 19116,'-9'6'392,"1"0"0,0 0 0,0 0 0,0 1 0,1 1 0,0-1 0,0 1-1,1 0 1,0 1 0,1-1 0,0 1 0,0 0 0,-5 16 0,8-21-325,1 1 0,-1-1 0,1 1 0,0 0 0,1 0 0,-1-1 0,1 1 0,0 0 0,0 0 0,1 0 0,-1-1 0,1 1 0,0 0 0,0-1 0,1 1 0,0 0 0,-1-1 0,1 0 0,1 1 0,-1-1 0,1 0 0,-1 0 0,1 0 0,0-1 0,1 1 0,-1-1 0,0 1 0,1-1 0,0 0 0,6 3 0,-5-3-48,0 0 0,-1-1 0,1 0-1,0 0 1,0 0 0,0-1-1,1 1 1,-1-1 0,0-1 0,0 1-1,1-1 1,-1 0 0,1 0-1,-1 0 1,0-1 0,0 1 0,1-1-1,-1-1 1,0 1 0,9-5 0,-10 5-27,-1-1 0,0 0 1,0 0-1,0 0 0,0 0 1,0-1-1,-1 1 0,1-1 1,-1 1-1,1-1 0,-1 0 1,0 0-1,0 0 0,0 0 1,-1-1-1,1 1 0,-1 0 1,0-1-1,0 1 0,0-1 1,0 1-1,0-1 0,-1 0 1,0 1-1,0-1 0,0 1 1,0-1-1,0 0 0,-1 1 1,1-1-1,-2-4 0,1 5-97,0-1 0,0 0-1,-1 1 1,1 0-1,-1-1 1,0 1-1,0 0 1,0 0-1,0 0 1,0 0 0,-1 0-1,1 0 1,-1 1-1,0-1 1,0 1-1,0-1 1,0 1-1,0 0 1,0 1 0,0-1-1,-1 0 1,1 1-1,-1 0 1,1 0-1,-1 0 1,0 0-1,1 1 1,-1-1 0,0 1-1,-4 0 1,-12 6-554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9.527"/>
    </inkml:context>
    <inkml:brush xml:id="br0">
      <inkml:brushProperty name="width" value="0.05" units="cm"/>
      <inkml:brushProperty name="height" value="0.05" units="cm"/>
    </inkml:brush>
  </inkml:definitions>
  <inkml:trace contextRef="#ctx0" brushRef="#br0">169 39 18908,'-42'35'1701,"15"-15"-666,1 2 0,-37 41 0,62-62-985,0 0-1,0 0 1,0 0-1,0 0 1,1 1-1,-1-1 1,0 0-1,1 0 1,-1 0-1,1 1 1,-1-1-1,1 0 1,0 0-1,-1 1 0,1-1 1,0 2-1,0-2-26,0-1-1,1 1 0,-1-1 1,0 1-1,0-1 0,1 1 1,-1-1-1,0 1 1,1-1-1,-1 1 0,0-1 1,1 0-1,-1 1 0,1-1 1,-1 0-1,1 1 0,-1-1 1,1 0-1,-1 1 0,1-1 1,-1 0-1,1 0 0,-1 0 1,1 0-1,-1 0 0,1 1 1,4-1 23,-1 0 1,0 0-1,0 0 0,0 0 1,1-1-1,-1 1 0,0-1 1,6-2-1,-2 0-10,0 0-1,0-1 1,-1 0-1,1-1 1,-1 1-1,0-1 1,0-1-1,-1 1 1,1-1-1,8-11 1,-11 12-8,0 0 0,-1 0-1,0 0 1,0 0 0,0-1 0,-1 1 0,1-1 0,-1 0 0,-1 0 0,1 1 0,-1-1 0,0 0 0,0 0 0,-1 0 0,0-11 0,0 15-28,0 0-1,0 0 1,-1 0 0,1 0 0,-1 0 0,1 1 0,-1-1 0,1 0-1,-1 0 1,0 1 0,0-1 0,0 0 0,0 1 0,0-1 0,0 1-1,0-1 1,-1 1 0,1 0 0,-1-1 0,1 1 0,-1 0 0,1 0-1,-1 0 1,1 0 0,-1 0 0,0 0 0,0 1 0,1-1 0,-1 1-1,0-1 1,0 1 0,0-1 0,0 1 0,0 0 0,1 0 0,-5 0-1,2 1-73,-1-1 0,1 1 0,-1 0 0,0 0 0,1 1-1,0-1 1,-1 1 0,1 0 0,0 0 0,0 0 0,0 1 0,0-1-1,0 1 1,-3 3 0,-4 9-193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29.975"/>
    </inkml:context>
    <inkml:brush xml:id="br0">
      <inkml:brushProperty name="width" value="0.05" units="cm"/>
      <inkml:brushProperty name="height" value="0.05" units="cm"/>
    </inkml:brush>
  </inkml:definitions>
  <inkml:trace contextRef="#ctx0" brushRef="#br0">219 0 19980,'-6'29'2217,"3"8"-1497,0 6-296,1 6 1136,2 6-663,2-1-153,3-1-376,2-1-168,-1-12-400,2-3-328,-3-14-761,-4-5 1089,-1-13-184,-3-2-168</inkml:trace>
  <inkml:trace contextRef="#ctx0" brushRef="#br0" timeOffset="1">0 152 17876,'25'14'1992,"4"-5"-1112,8-3-335,10-3 999,7 2-304,7-5-416,3 0-392,-4-5-1160,-4-4 1592,-11-7-880,-10-2-64,-9-3-48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0.437"/>
    </inkml:context>
    <inkml:brush xml:id="br0">
      <inkml:brushProperty name="width" value="0.05" units="cm"/>
      <inkml:brushProperty name="height" value="0.05" units="cm"/>
    </inkml:brush>
  </inkml:definitions>
  <inkml:trace contextRef="#ctx0" brushRef="#br0">148 0 21020,'-12'8'314,"1"0"-1,0 1 0,0 1 0,1-1 0,0 2 1,1-1-1,0 1 0,1 1 0,0 0 1,1 0-1,0 0 0,1 1 0,0 0 0,1 0 1,1 0-1,0 1 0,0 0 0,2 0 0,-2 14 0,4-22-301,0 0 0,1-1-1,0 1 1,0 0-1,0 0 1,1-1 0,0 1-1,0-1 1,0 1-1,0-1 1,1 0-1,0 0 1,0 0 0,1 0-1,-1-1 1,1 1-1,0-1 1,0 0-1,1 0 1,-1-1 0,1 1-1,0-1 1,6 4-1,-5-4-119,0 0 0,-1-1 0,1 1 0,0-1 0,0-1 0,0 1 0,1-1 0,-1 0 0,0-1 0,0 1 0,1-1 1,-1 0-1,0-1 0,0 1 0,1-1 0,-1-1 0,0 1 0,0-1 0,0 0 0,0-1 0,7-3 0,-5 1-7,-1 1 0,0-1 0,0-1 0,-1 1 0,0-1 1,0 0-1,8-11 0,11-19-524</inkml:trace>
  <inkml:trace contextRef="#ctx0" brushRef="#br0" timeOffset="1">279 179 18228,'-16'34'2128,"-1"1"-1383,1 3-305,3 4 1112,8-3-552,5 3-256,5-6-728,4-2-440,6-8 1416,2-6-984,6-8-16,1-7-48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0.895"/>
    </inkml:context>
    <inkml:brush xml:id="br0">
      <inkml:brushProperty name="width" value="0.05" units="cm"/>
      <inkml:brushProperty name="height" value="0.05" units="cm"/>
    </inkml:brush>
  </inkml:definitions>
  <inkml:trace contextRef="#ctx0" brushRef="#br0">311 1 19108,'-21'20'1872,"-8"12"-1119,-5 2-281,-3 12 1120,2 3-576,0 3-304,3 0-135,6-3-225,4-3-80,7-8-312,1-8-232,8-10-577,1-9-447,5-12 1016,3-12-216,8-17-192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1.325"/>
    </inkml:context>
    <inkml:brush xml:id="br0">
      <inkml:brushProperty name="width" value="0.05" units="cm"/>
      <inkml:brushProperty name="height" value="0.05" units="cm"/>
    </inkml:brush>
  </inkml:definitions>
  <inkml:trace contextRef="#ctx0" brushRef="#br0">128 0 15251,'-24'26'2732,"17"-20"-1718,0 1 1,1 0-1,-1 1 0,2-1 0,-1 1 0,-6 13 1,11-20-983,1-1 1,0 0 0,0 0 0,0 0 0,0 1-1,0-1 1,0 0 0,-1 0 0,1 1-1,0-1 1,0 0 0,0 0 0,0 1 0,0-1-1,0 0 1,0 0 0,0 1 0,0-1-1,0 0 1,0 0 0,0 1 0,0-1-1,0 0 1,0 0 0,0 1 0,1-1 0,-1 0-1,0 0 1,0 1 0,0-1 0,0 0-1,0 0 1,1 0 0,-1 1 0,0-1 0,0 0-1,0 0 1,0 0 0,1 0 0,-1 1-1,13-2 374,13-9-320,-7-5-7,-19 15-79,0 0 0,0 0 0,0 0-1,0 0 1,0 0 0,-1 0 0,1 0-1,0 0 1,0 0 0,0 0 0,0 0-1,0 0 1,0 0 0,0 0 0,0 0-1,0 0 1,0 0 0,0 0 0,0 0-1,0 0 1,0 0 0,0 0 0,0 0-1,0 0 1,-1 0 0,1 0 0,0 0-1,0 0 1,0 0 0,0 0 0,0 0-1,0 0 1,0-1 0,0 1 0,0 0-1,0 0 1,0 0 0,0 0 0,0 0-1,0 0 1,0 0 0,0 0 0,0 0-1,0 0 1,0 0 0,0 0 0,0 0-1,0 0 1,0 0 0,0 0 0,0 0-1,0 0 1,0-1 0,0 1 0,0 0-1,0 0 1,0 0 0,0 0 0,0 0-1,0 0 1,-13 6-31,10-4 51,-1 0 0,1-1-1,0 0 1,-1 0 0,1 0 0,-6 1-1,-8 2 643,13-2-635,1 0-1,0 0 1,0 0 0,0 0-1,0 0 1,0 1-1,0-1 1,1 1-1,-1 0 1,1 0 0,0 0-1,-1 0 1,2 0-1,-1 1 1,0-1-1,1 0 1,-1 1 0,1-1-1,-1 5 1,1-6-22,1 0 1,-1 0 0,1 0-1,-1 0 1,1 0 0,0 0-1,-1 0 1,1 0 0,0 0-1,1 0 1,-1 0 0,0 0-1,1 0 1,-1 1 0,1-1-1,-1-1 1,1 1 0,0 0-1,0 0 1,0 0-1,0 0 1,0 0 0,0-1-1,1 1 1,-1-1 0,0 1-1,1-1 1,-1 1 0,1-1-1,0 0 1,-1 0 0,1 1-1,0-1 1,3 1 0,2-1 6,-1 0 0,0 0 0,0 0 0,0-1 0,0 0 0,0-1 0,1 1 0,-1-1-1,0 0 1,0 0 0,0-1 0,0 0 0,0 0 0,-1-1 0,12-5 0,-7 2 8,0 0 0,1-1 0,-2 0 0,1-1 0,-1 0 0,-1 0 0,11-13-1,-17 18-17,0 1-1,0-1 0,0 0 0,0 0 0,-1-1 1,1 1-1,-1 0 0,0 0 0,0-1 0,0 1 1,0-1-1,-1 1 0,1-5 0,-1 7-19,0-1 0,-1 0 0,1 0 0,0 1-1,-1-1 1,1 0 0,-1 0 0,0 1 0,0-1 0,1 1 0,-1-1 0,0 0 0,0 1-1,0 0 1,-1-1 0,1 1 0,0 0 0,-1-1 0,1 1 0,0 0 0,-1 0-1,1 0 1,-1 0 0,0 1 0,1-1 0,-1 0 0,-3 0 0,-2-1-203,1 0 0,-1 1 0,0 0 0,-1 0 0,1 0 1,0 1-1,0 0 0,0 1 0,0 0 0,-9 1 0,4 1-194,0 1-1,0-1 0,1 2 0,-1 0 1,-12 7-1,0 3-356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1.758"/>
    </inkml:context>
    <inkml:brush xml:id="br0">
      <inkml:brushProperty name="width" value="0.05" units="cm"/>
      <inkml:brushProperty name="height" value="0.05" units="cm"/>
    </inkml:brush>
  </inkml:definitions>
  <inkml:trace contextRef="#ctx0" brushRef="#br0">262 239 21028,'-1'-2'135,"0"0"-1,0 0 0,0 0 1,0 0-1,0 1 0,-1-1 1,1 0-1,-1 1 0,1-1 1,-1 0-1,1 1 0,-1 0 1,0-1-1,0 1 0,0 0 0,1 0 1,-1 0-1,0 0 0,-4 0 1,-2-2 167,-1 1 1,1 0 0,-16-2-1,16 4-159,-1 0-1,1 0 0,0 1 0,0 0 0,0 0 0,0 1 1,0 0-1,0 1 0,0 0 0,1 0 0,-1 0 1,-13 10-1,16-10-108,1 0 0,-1 0 0,1 1 1,0-1-1,0 1 0,0 0 0,1 0 1,-1 1-1,1-1 0,0 1 0,0 0 1,1 0-1,-1 0 0,1 0 0,0 0 0,1 0 1,-1 0-1,1 1 0,0-1 0,-1 7 1,2-9-19,0-1 1,0 1 0,0-1-1,1 1 1,-1-1 0,0 1 0,1-1-1,0 1 1,0-1 0,-1 0 0,1 1-1,1-1 1,-1 0 0,0 1 0,0-1-1,1 0 1,0 0 0,-1 0-1,4 3 1,-2-3 1,1 0-1,-1 0 1,0 0 0,1-1-1,-1 1 1,1-1 0,-1 0-1,1 0 1,0 0 0,0 0-1,-1-1 1,5 1-1,2-1 15,-1 0 0,1-1-1,-1 0 1,0-1 0,0 1-1,1-2 1,-1 1-1,0-1 1,16-9 0,-18 8-62,0-1 0,0 0 0,0-1 0,-1 1 0,1-1 1,-2 0-1,1-1 0,-1 0 0,0 0 0,0 0 0,0 0 0,-1-1 0,-1 0 1,1 1-1,-1-1 0,-1-1 0,1 1 0,-1 0 0,-1-1 0,2-10 0,-2 2-534,-1-1 0,0 1 0,-1-1 0,-1 1 0,-1-1 0,0 1 0,-2 0 0,-11-32 0,3 21-572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2.133"/>
    </inkml:context>
    <inkml:brush xml:id="br0">
      <inkml:brushProperty name="width" value="0.05" units="cm"/>
      <inkml:brushProperty name="height" value="0.05" units="cm"/>
    </inkml:brush>
  </inkml:definitions>
  <inkml:trace contextRef="#ctx0" brushRef="#br0">611 9 20796,'1'-8'376,"-1"8"-412,-1 23-850,-3 45-1224,-1-7 3999,-40 323 4711,36-342-6450,-1 1 0,-3-1 1,-1-1-1,-2 0 0,-1-1 0,-35 56 1,38-76-447,0 1 1,-1-2-1,-1 0 1,0-1 0,-2-1-1,-30 24 1,31-30 15,0 0 1,0 0 0,-1-2-1,-1 0 1,0-2-1,0 0 1,0-1 0,-28 6-1,-45 2-573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2.564"/>
    </inkml:context>
    <inkml:brush xml:id="br0">
      <inkml:brushProperty name="width" value="0.05" units="cm"/>
      <inkml:brushProperty name="height" value="0.05" units="cm"/>
    </inkml:brush>
  </inkml:definitions>
  <inkml:trace contextRef="#ctx0" brushRef="#br0">181 1 14435,'-3'0'197,"1"1"0,0 0-1,0 0 1,-1 0 0,1 0-1,0 0 1,0 0 0,0 1 0,0-1-1,0 1 1,1-1 0,-3 3-1,0 0 133,-9 8 124,1 1 0,1 1 0,0 0 0,1 0 0,0 1 0,1 0 0,1 1 0,0 0 0,-8 24 0,7-10-70,1-1 0,1 1 0,1 0 0,-2 51 0,7-62-238,1 1 0,1 0 0,0-1 0,2 1-1,0-1 1,2 0 0,10 32 0,-10-39-130,0-1 0,1 0 1,0 0-1,0-1 0,1 0 0,1 0 1,0-1-1,0 1 0,1-2 1,0 1-1,0-1 0,1-1 0,14 9 1,-2-4-27,0-1 0,1-1 0,0-1 0,1-1 0,43 8 0,126 7 51,-81-16-124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2.197"/>
    </inkml:context>
    <inkml:brush xml:id="br0">
      <inkml:brushProperty name="width" value="0.05" units="cm"/>
      <inkml:brushProperty name="height" value="0.05" units="cm"/>
    </inkml:brush>
  </inkml:definitions>
  <inkml:trace contextRef="#ctx0" brushRef="#br0">37 34 17964,'5'-12'1984,"20"6"-1160,9-1-319,12 0 1311,10 5-712,10 2-408,2 0-280,-2 5-608,-5 2-400,-14-2 520,-11 5-136,-26 1-72</inkml:trace>
  <inkml:trace contextRef="#ctx0" brushRef="#br0" timeOffset="1">1 194 19324,'24'8'1889,"23"-3"-1193,12-3-272,16-4 808,1-3-232,4-3-480,0-3-472,-13 1-1592,-4 3 1448,-12 4-264,-10 0-176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2.965"/>
    </inkml:context>
    <inkml:brush xml:id="br0">
      <inkml:brushProperty name="width" value="0.05" units="cm"/>
      <inkml:brushProperty name="height" value="0.05" units="cm"/>
    </inkml:brush>
  </inkml:definitions>
  <inkml:trace contextRef="#ctx0" brushRef="#br0">1 32 18932,'1'-3'154,"1"1"-1,-1 0 1,1 0 0,0 0-1,0 0 1,0 0 0,0 0-1,0 0 1,0 1 0,0-1-1,1 1 1,-1 0 0,1-1-1,-1 1 1,1 0 0,-1 0-1,1 1 1,0-1 0,-1 1-1,1-1 1,0 1 0,0 0-1,2 0 1,6 0 228,0 0 0,-1 1 0,1 1 0,18 4 1,4 4 199,1 2 0,-1 0 0,45 26 0,-60-28-446,-1 0 0,0 1 0,-1 1-1,0 1 1,0 0 0,-2 1 0,20 24 0,-31-35-115,-1 0 1,0 0-1,1 1 1,-1-1-1,-1 1 1,1-1-1,0 1 1,-1 0-1,0 0 1,1 0-1,-2-1 0,1 1 1,0 0-1,-1 0 1,0 0-1,0 0 1,0 0-1,0 1 1,-1-1-1,0 4 1,-1-3 4,-1 0 1,1 0 0,-1 0-1,0 0 1,0 0 0,-1-1-1,1 1 1,-1-1 0,0 0-1,0 0 1,0 0 0,-1-1-1,-7 5 1,-17 10 157,-43 19 0,46-25-92,1 1 1,-43 30 0,67-42-103,0-1 1,0 1 0,0-1 0,0 1-1,0 0 1,1-1 0,-1 1 0,0 0-1,0 0 1,1 0 0,-1 0 0,0-1 0,1 1-1,-1 0 1,1 0 0,-1 0 0,1 0-1,0 0 1,-1 0 0,1 1 0,0-1-1,0 0 1,-1 0 0,1 0 0,0 0-1,0 0 1,1 1 0,0 0-51,0 0 1,0 0-1,1-1 1,-1 1-1,1-1 1,-1 1-1,1-1 1,-1 0-1,1 0 1,0 0-1,0 0 1,0 0-1,0 0 1,0 0-1,3 1 1,19 5-441,0 0-1,1-2 1,49 5 0,-38-6 220,49 6-391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34.931"/>
    </inkml:context>
    <inkml:brush xml:id="br0">
      <inkml:brushProperty name="width" value="0.05" units="cm"/>
      <inkml:brushProperty name="height" value="0.05" units="cm"/>
    </inkml:brush>
  </inkml:definitions>
  <inkml:trace contextRef="#ctx0" brushRef="#br0">0 1053 15667,'11'14'1593,"10"-11"-953,7-9-232,6-26 720,15-17-208,18-17-280,9-9-119,25-30-361,8-13-200,12-15-328,0 2-345,-11 11 561,-6 6-128,-16-7-104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42.339"/>
    </inkml:context>
    <inkml:brush xml:id="br0">
      <inkml:brushProperty name="width" value="0.05" units="cm"/>
      <inkml:brushProperty name="height" value="0.05" units="cm"/>
    </inkml:brush>
  </inkml:definitions>
  <inkml:trace contextRef="#ctx0" brushRef="#br0">0 1776 14051,'8'-1'146,"-1"-1"0,0 1-1,-1-1 1,1 0 0,0-1 0,0 0 0,-1 0-1,0 0 1,1-1 0,-1 0 0,8-6 0,-5 3 10,298-203 1898,209-166-241,-104 71-1151,-218 172-518,186-136-76,-215 151-252,121-95-1647,-277 206 1694,-2 2-3,0 0-1,-1-1 1,1 0 0,-1 0 0,0-1 0,-1 0 0,0 0 0,8-12 0,-13 18 108,1 0 1,-1 0-1,1 0 0,-1 0 0,1-1 1,-1 1-1,0 0 0,1 0 1,-1 0-1,0 0 0,0 0 1,0-1-1,0 1 0,0 0 0,0 0 1,0 0-1,-1-2 0,0 2-19,1 0 1,-1 1-1,0-1 0,0 0 0,0 0 1,0 0-1,0 1 0,0-1 0,-1 1 1,1-1-1,0 1 0,0-1 0,-3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42.822"/>
    </inkml:context>
    <inkml:brush xml:id="br0">
      <inkml:brushProperty name="width" value="0.05" units="cm"/>
      <inkml:brushProperty name="height" value="0.05" units="cm"/>
    </inkml:brush>
  </inkml:definitions>
  <inkml:trace contextRef="#ctx0" brushRef="#br0">0 0 13707,'29'16'1352,"11"11"-960,20 21-144,6 15 376,12 12-199,6 4-17,5 11-72,6 8-88,4 13-136,1 0-40,2-2-208,5-6-152,11-5 256,8-1-32,8-9-40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6:58.242"/>
    </inkml:context>
    <inkml:brush xml:id="br0">
      <inkml:brushProperty name="width" value="0.05" units="cm"/>
      <inkml:brushProperty name="height" value="0.05" units="cm"/>
    </inkml:brush>
  </inkml:definitions>
  <inkml:trace contextRef="#ctx0" brushRef="#br0">14628 322 10394,'-519'-86'1581,"-1456"-13"-581,1694 98-1010,-1020-10-134,-551-47 392,-623-8 425,1268 80-476,-910 126-524,1096 20 285,737-92 75,-421 160-1,310-50-26,342-149-14,1 3 0,2 1 0,1 3 0,1 2 0,-45 49 1,77-70-8,0 1 0,2 1 1,0 0-1,1 1 1,1 0-1,1 1 1,1 1-1,0 0 1,-7 27-1,12-28-33,0 1 0,2-1 0,0 1 0,2 0-1,0 0 1,1 0 0,2 0 0,0 0 0,10 43 0,-4-39-27,1-1 1,2 1 0,0-2-1,1 1 1,2-1 0,0-1-1,2-1 1,0 0-1,2-1 1,36 34 0,-2-8-121,2-3 0,2-2 0,67 37 0,22 2-285,267 109 0,177 18-156,1364 289 617,33-170 1290,1337 39 20,14-314-1148,-1115-230-334,-1617 89 166,-409 50 75,200-69 0,-333 88 0,0-4 0,-2-2 1,92-52-1,-137 67-35,1 0 0,-1-1 0,-1-1 0,0 0 0,-1-1 0,-1 0 0,13-17-1,-22 25-7,1-1-1,-1 0 1,0 0-1,0-1 0,-1 1 1,0-1-1,-1 1 0,1-1 1,-1 0-1,-1 0 0,0 0 1,0 0-1,0-1 1,-1 1-1,0 0 0,-1 0 1,0 0-1,0 0 0,-4-12 1,-2 2 13,-1 0 0,-1 1 0,0 0 0,-16-21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2:10.396"/>
    </inkml:context>
    <inkml:brush xml:id="br0">
      <inkml:brushProperty name="width" value="0.05" units="cm"/>
      <inkml:brushProperty name="height" value="0.05" units="cm"/>
    </inkml:brush>
  </inkml:definitions>
  <inkml:trace contextRef="#ctx0" brushRef="#br0">601 137 12923,'-8'-7'538,"-16"-14"891,-1 0-1,-2 2 0,-34-21 0,53 36-1348,-1 0 0,0 0 0,0 0-1,0 1 1,0 1 0,-1 0 0,1 0 0,-1 0-1,1 1 1,-1 1 0,1 0 0,-1 0 0,1 1-1,-1 0 1,-14 4 0,3 2 47,-1 1 1,2 1-1,0 1 0,0 1 0,1 1 1,0 1-1,1 0 0,-20 19 1,30-25-48,0 1 0,0 0 0,1 0 0,0 0 0,0 1 0,1 0 0,0 1 0,1-1 1,0 1-1,0 0 0,1 0 0,0 1 0,1-1 0,0 1 0,-1 13 0,0 22-44,2-1-1,2 1 1,2-1-1,2 1 1,17 76 0,-18-108-31,1 0 1,1 0 0,9 22 0,-12-32-4,0-1 1,0 1 0,0-1-1,1 1 1,-1-1 0,1 0 0,0 0-1,0 0 1,0 0 0,0-1-1,0 1 1,0-1 0,1 0 0,-1 0-1,1 0 1,0 0 0,-1-1 0,6 2-1,1-1 9,1-1 0,-1 0-1,1 0 1,-1-1 0,0-1-1,1 1 1,-1-2 0,1 0-1,19-5 1,5-6 26,49-23 0,-51 21-20,62-29 104,-2-3 0,-1-4 0,86-66 0,-165 108-33,-1-1-1,0-1 1,0 0 0,-1-1 0,9-13 0,-17 21-48,-1 1-1,0-1 1,0 0 0,0 0-1,0 0 1,-1 0 0,1 0 0,-1 0-1,0-1 1,0-5 0,-1 7-15,0 1 0,0-1 0,0 0 0,-1 0 0,1 1 0,-1-1 0,0 0 0,1 1 0,-1-1 0,-1 1 0,1-1 0,0 1 0,-1 0 0,1-1 1,-1 1-1,0 0 0,-3-4 0,-3-1 22,0 0 0,-1 1 0,0 0 0,0 1 1,0-1-1,-17-5 0,-64-20 70,78 27-107,-41-10-55,-1 2-1,0 2 0,-1 3 1,1 2-1,-83 3 1,115 3-270,0 1 0,-26 6 0,38-5 202,0-1 0,1 1-1,-1 1 1,1 0 0,0 0-1,0 1 1,-9 6 0,-6 7-246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04.637"/>
    </inkml:context>
    <inkml:brush xml:id="br0">
      <inkml:brushProperty name="width" value="0.05" units="cm"/>
      <inkml:brushProperty name="height" value="0.05" units="cm"/>
    </inkml:brush>
  </inkml:definitions>
  <inkml:trace contextRef="#ctx0" brushRef="#br0">63 1 13259,'8'57'3366,"-26"250"-1516,7-187-1574,-30 904 258,62-555-389,33-3-27,3 40 8,-39-15-46,-27 0-1,0 45 38,43 162-292,-33-682-2,3 26-159,-4-40 313,1 1 0,-1-1-1,1 1 1,0-1 0,0 0 0,0 1 0,0-1 0,0 0 0,0 0 0,0 1 0,1-1 0,2 3-1,7-2-197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05.398"/>
    </inkml:context>
    <inkml:brush xml:id="br0">
      <inkml:brushProperty name="width" value="0.05" units="cm"/>
      <inkml:brushProperty name="height" value="0.05" units="cm"/>
    </inkml:brush>
  </inkml:definitions>
  <inkml:trace contextRef="#ctx0" brushRef="#br0">77 550 12211,'-13'5'332,"0"-1"-39,1 1 1,-18 11-1,29-16-279,1 0 1,-1 0-1,1 1 0,-1-1 1,1 0-1,-1 0 1,1 1-1,0-1 0,-1 1 1,1-1-1,-1 0 1,1 1-1,0-1 0,-1 1 1,1-1-1,0 0 1,0 1-1,-1-1 0,1 1 1,0-1-1,0 1 1,0-1-1,0 1 0,-1-1 1,1 1-1,0 0 1,0 0-1,1 0 7,-1-1 0,1 1 1,-1 0-1,1-1 0,-1 1 0,1-1 0,-1 1 1,1-1-1,0 0 0,-1 1 0,1-1 1,0 1-1,-1-1 0,1 0 0,0 0 0,1 1 1,32 5 370,11-4-116,0-2-1,54-7 1,92-21 209,-162 24-405,542-98 875,147-23-176,858-16 442,8 109-638,-646 20-438,-2-22-84,-823 27-50,742-64 66,-710 40-927,-136 27 28,-16-1 561,-5 0-117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05.841"/>
    </inkml:context>
    <inkml:brush xml:id="br0">
      <inkml:brushProperty name="width" value="0.05" units="cm"/>
      <inkml:brushProperty name="height" value="0.05" units="cm"/>
    </inkml:brush>
  </inkml:definitions>
  <inkml:trace contextRef="#ctx0" brushRef="#br0">49 84 13859,'-9'-10'658,"4"4"-353,0 0-1,0-1 0,0 1 0,1-1 1,0 0-1,0 0 0,-4-12 1,8 19-277,0 0 0,0-1 1,0 1-1,0 0 1,0-1-1,0 1 0,0 0 1,0-1-1,0 1 0,0 0 1,1 0-1,-1-1 1,0 1-1,0 0 0,0-1 1,0 1-1,0 0 1,0 0-1,1-1 0,-1 1 1,0 0-1,0 0 0,0-1 1,1 1-1,-1 0 1,0 0-1,0 0 0,1-1 1,-1 1-1,0 0 1,0 0-1,1 0 0,-1 0 1,0 0-1,1 0 0,-1 0 1,0-1-1,1 1 1,-1 0-1,0 0 0,0 0 1,1 0-1,-1 0 1,0 0-1,1 1 0,-1-1 1,0 0-1,1 0 0,-1 0 1,1 0-1,19 5 545,26 12-41,68 38 0,-40-19-445,37 12 12,141 39 1,-227-80-93,-10-3-2,28 11 0,-40-14-1,1 1 0,-1 0 1,1 0-1,-1 0 0,0 0 0,0 0 0,0 1 1,0 0-1,-1-1 0,1 1 0,-1 0 0,5 6 1,-7-7 0,1 0 1,0 0-1,0 0 0,-1-1 1,1 1-1,-1 0 1,0 0-1,0 0 1,0 0-1,1 0 0,-2 0 1,1 0-1,0 0 1,0 0-1,-1 0 1,1 0-1,-1 0 0,1 0 1,-1 0-1,0 0 1,0 0-1,0-1 1,0 1-1,0 0 0,-3 2 1,-3 5 29,-1-1 0,0-1 1,-15 12-1,17-14-17,-183 125 415,35-27-625,59-34 96,67-52 13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06.539"/>
    </inkml:context>
    <inkml:brush xml:id="br0">
      <inkml:brushProperty name="width" value="0.05" units="cm"/>
      <inkml:brushProperty name="height" value="0.05" units="cm"/>
    </inkml:brush>
  </inkml:definitions>
  <inkml:trace contextRef="#ctx0" brushRef="#br0">3 741 16412,'-3'4'1877,"6"-5"-1423,11-9-221,118-100 1986,-41 36-1541,40-45 107,155-185 1,-197 195-725,-87 107-62,-1 0 0,1 1-1,0-1 1,0 0 0,0 1 0,0-1-1,0 1 1,0 0 0,2-2 0,-3 3 0,-1 0 0,1 0 0,-1 0 1,1 0-1,-1-1 0,0 1 0,1 0 1,-1 0-1,1 0 0,-1 0 0,1 0 1,-1 0-1,1 1 0,-1-1 0,0 0 1,1 0-1,-1 0 0,1 0 0,-1 0 1,0 1-1,1-1 0,-1 0 1,1 0-1,-1 1 0,0-1 0,1 0 1,-1 1-1,1 0 0,0 2-3,1 0 0,-1 1 0,0-1 0,0 0 0,0 1 0,0 0 0,-1-1-1,1 7 1,6 127-117,-6-78 468,14 92-1,-13-142-324,0 0-1,0-1 0,1 1 0,6 12 0,22 26 136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26.861"/>
    </inkml:context>
    <inkml:brush xml:id="br0">
      <inkml:brushProperty name="width" value="0.05" units="cm"/>
      <inkml:brushProperty name="height" value="0.05" units="cm"/>
    </inkml:brush>
  </inkml:definitions>
  <inkml:trace contextRef="#ctx0" brushRef="#br0">272 77 12843,'-5'1'101,"0"-1"0,0 0 0,0 1 0,0 0-1,0 0 1,0 1 0,1-1 0,-1 1 0,0 0 0,1 0 0,0 1 0,-1-1 0,1 1 0,0 0 0,0 0 0,1 1 0,-1-1 0,1 1 0,-1-1 0,1 1 0,0 0 0,0 1 0,1-1-1,-1 0 1,1 1 0,-2 5 0,-2 5 2,1 1-1,1 0 1,0 1 0,1-1-1,0 1 1,1 25-1,-24 485 210,24-505-304,-4 124 140,6-130-110,1-1 1,1 0-1,0 0 1,2-1 0,-1 1-1,2 0 1,8 20-1,-10-29-16,1-1-1,0 1 0,0-1 0,0 1 1,1-1-1,-1 0 0,1-1 0,1 1 1,-1-1-1,0 0 0,1 0 0,0-1 1,0 1-1,0-2 0,0 1 0,1 0 1,-1-1-1,1 0 0,8 1 0,12 1 56,1-1-1,1 0 1,37-3-1,-36-1-33,244 7 294,-185 1-263,95 19 0,-114-12-70,370 59 24,306-29 22,-462-32-49,357-5 16,-2-29 0,-424 13-11,383-25-2,-5-44 0,-468 53-3,193-30 8,-260 48-8,1 3 1,-1 3-1,88 9 1,-124-6 0,3 2-3,-1-2-1,37-1 0,-53-1 6,-1-1-1,0 0 0,1 0 0,-1-1 1,0 0-1,0 0 0,0-1 1,-1 0-1,1 0 0,-1-1 0,1 1 1,9-9-1,6-8 8,-17 15-7,0 0 0,0 0 0,1 0-1,0 0 1,0 1 0,0 0-1,0 0 1,1 1 0,-1 0 0,1 0-1,13-4 1,-14 6-2,0-1 1,0 1-1,0-1 0,0-1 0,-1 1 1,1-1-1,-1 0 0,0 0 0,1-1 1,-2 0-1,1 0 0,0 0 0,-1 0 1,0-1-1,0 1 0,6-9 1,4-8 13,-2-1 0,18-38 0,-28 55-15,23-58 24,-3-1 0,21-100 0,-8 25-20,-4 41-11,12-47-4,-42 139 10,0 0 0,-1 0 0,1 0 0,-1 0 0,0 0 0,-2-10 0,1 2-1,1 11-2,0 0 1,0-1-1,1 1 1,-1 0-1,1-1 1,0 1 0,0 0-1,1 0 1,1-5-1,-1 5 4,-1 1-1,0-1 1,0 1-1,0-1 1,0 1-1,0-1 1,0 0-1,-1 1 1,1-1 0,-1 0-1,0 0 1,0 0-1,0 1 1,0-1-1,-1-4 1,0 6-1,0 0 0,0 0 1,1 0-1,-1 0 1,0 1-1,0-1 0,0 0 1,0 0-1,0 1 1,0-1-1,0 0 0,0 1 1,-1-1-1,1 1 0,0 0 1,0-1-1,0 1 1,-1 0-1,1 0 0,-2-1 1,-29-1-6,27 2 3,-444-12-15,-356-12-48,87 4 51,-477 5-35,-1 39-44,898-16 99,-1272 76-6,1482-74 4,-171 9-588,231-20 496,28 1 85,0 0 0,0 0 0,-1 0 0,1 0 0,0 0 0,0 0 0,0 0 0,0 0 0,0 0 0,-1 0 0,1 0 0,0 0 0,0 0 0,0-1 0,0 1 0,-1 0 0,1 0 0,0 0 0,0 0 0,0 0 0,0 0 0,0 0 0,0-1 0,0 1 0,0 0 0,-1 0 0,1 0 0,0 0 0,0-1 0,0 1 0,0 0 0,0 0 1,0 0-1,0 0 0,0 0 0,0-1 0,0 1 0,0 0 0,0 0 0,0 0 0,0 0 0,0-1 0,0 1 0,0 0 0,0 0 0,0-1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2.728"/>
    </inkml:context>
    <inkml:brush xml:id="br0">
      <inkml:brushProperty name="width" value="0.05" units="cm"/>
      <inkml:brushProperty name="height" value="0.05" units="cm"/>
    </inkml:brush>
  </inkml:definitions>
  <inkml:trace contextRef="#ctx0" brushRef="#br0">3 444 15563,'0'1'76,"0"-1"-1,0 0 1,-1 0 0,1 0-1,0 1 1,0-1-1,0 0 1,0 0 0,-1 1-1,1-1 1,0 0-1,0 0 1,0 1-1,0-1 1,0 0 0,0 0-1,0 1 1,0-1-1,0 0 1,0 1 0,0-1-1,0 0 1,0 0-1,0 1 1,0-1-1,0 0 1,0 1 0,0-1-1,0 0 1,0 0-1,1 1 1,-1-1-1,0 0 1,0 0 0,0 0-1,1 1 1,11 1 1264,16-6 198,-4-3-788,0-1 0,0-2 0,-1 0-1,44-26 1,79-66 551,-94 61-968,-2-1-1,-2-3 0,76-90 1,-109 120-168,-21 39-50,5-22-115,-8 24 8,-40 137 51,40-128-157,2 1 0,-5 60 0,12-89-19,-1 1 0,2 0 1,-1 0-1,1 0 0,0-1 0,1 1 0,3 11 0,-4-17 17,0 0-1,0 0 0,0 1 1,0-1-1,1 0 0,-1 0 1,1 0-1,-1 0 1,1 0-1,0-1 0,0 1 1,0 0-1,0-1 1,0 1-1,0-1 0,0 0 1,0 0-1,0 0 1,1 0-1,-1 0 0,1 0 1,-1 0-1,0-1 1,1 1-1,-1-1 0,4 0 1,3 0-105,1-1 0,-1 0 0,1-1 1,-1 0-1,0-1 0,15-6 0,30-12-704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09.321"/>
    </inkml:context>
    <inkml:brush xml:id="br0">
      <inkml:brushProperty name="width" value="0.05" units="cm"/>
      <inkml:brushProperty name="height" value="0.05" units="cm"/>
    </inkml:brush>
  </inkml:definitions>
  <inkml:trace contextRef="#ctx0" brushRef="#br0">122 40 19412,'17'-29'1830,"-12"19"-1008,-11 19 422,-18 32-870,3 1 1,1 0 0,2 2 0,2 0-1,-13 55 1,26-85-362,1 0-1,0 1 0,0-1 1,2 0-1,0 1 1,2 19-1,-1-29-7,0-1 1,0 0-1,0 0 0,0 0 1,1 0-1,-1 0 0,1 0 0,0-1 1,1 1-1,-1 0 0,4 3 0,-4-5 1,0 0-1,0 0 1,1 0-1,-1 0 1,1-1-1,-1 1 0,1-1 1,0 0-1,-1 0 1,1 0-1,0 0 1,0 0-1,0-1 0,-1 1 1,1-1-1,0 0 1,0 0-1,3 0 1,0 0-62,-1-1 1,1 0 0,-1-1-1,0 1 1,1-1 0,-1 0-1,0 0 1,0 0 0,0-1-1,-1 0 1,1 0 0,-1 0-1,1-1 1,-1 1 0,0-1 0,0 0-1,-1 0 1,7-9 0,-2 2-51,-1-1 0,0 0 0,-1 0 1,0-1-1,-1 1 0,6-21 0,2-30-235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09.739"/>
    </inkml:context>
    <inkml:brush xml:id="br0">
      <inkml:brushProperty name="width" value="0.05" units="cm"/>
      <inkml:brushProperty name="height" value="0.05" units="cm"/>
    </inkml:brush>
  </inkml:definitions>
  <inkml:trace contextRef="#ctx0" brushRef="#br0">17 16 18852,'-4'-11'2040,"-1"7"-1439,-1 4-281,5 3 1536,7-2-960,4 5-520,16-6-168,17-6-72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1.454"/>
    </inkml:context>
    <inkml:brush xml:id="br0">
      <inkml:brushProperty name="width" value="0.05" units="cm"/>
      <inkml:brushProperty name="height" value="0.05" units="cm"/>
    </inkml:brush>
  </inkml:definitions>
  <inkml:trace contextRef="#ctx0" brushRef="#br0">201 85 14987,'9'-31'1689,"-7"23"-1162,0 0 0,1 1 1,0-1-1,7-14 0,-12 59 2010,-34 147-2000,-26 171-185,59-301-52,2-54-296,1 0 0,0 0-1,0 0 1,0 0 0,0 0-1,0 0 1,0 0-1,0 0 1,0 0 0,0 0-1,0 0 1,-1 0 0,1 0-1,0 0 1,0 0 0,0 0-1,0 0 1,0 0 0,0 0-1,0 0 1,0 0 0,0 0-1,0 0 1,0 0 0,-1 0-1,1 1 1,0-1-1,0 0 1,0 0 0,0 0-1,0 0 1,0 0 0,0 0-1,0 0 1,0 0 0,0 0-1,0 0 1,0 0 0,0 0-1,0 1 1,0-1 0,0 0-1,0 0 1,0 0 0,0 0-1,0 0 1,0 0-1,0 0 1,0 0 0,0 0-1,0 0 1,0 1 0,0-1-1,0 0 1,0 0 0,0 0-1,0 0 1,0 0 0,0 0-1,0 0 1,0 0 0,0 0-1,0 0 1,0 0 0,0 0-1,0 1 1,-3-8 78,-52-191-1000,-9 26-427,64 172 1359,0-1 0,-1 1 0,1 0 0,0-1 0,0 1 0,0-1 0,0 1-1,0 0 1,0-1 0,0 1 0,0-1 0,0 1 0,0 0 0,0-1 0,0 1 0,0-1 0,0 1 0,1 0 0,-1-1 0,0 1 0,0 0 0,0-1 0,1 1 0,-1 0 0,0-1 0,0 1 0,1 0 0,-1-1 0,0 1 0,0 0 0,1 0-1,-1 0 1,0-1 0,1 1 0,-1 0 0,1 0 0,-1 0 0,0-1 0,1 1 0,-1 0 0,0 0 0,1 0 0,-1 0 0,1 0 0,-1 0 0,0 0 0,1 0 0,-1 0 0,1 0 0,-1 0 0,0 0 0,1 1 0,26 4 333,-22-4-233,6 2 68,128 26 590,-121-27-837,0 0 1,0-1-1,0-1 0,-1-1 1,34-5-1,-45 5 48,0-1 0,0 1-1,-1-1 1,1 0 0,-1-1 0,0 0 0,1 1-1,6-6 1,7-10-180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1.946"/>
    </inkml:context>
    <inkml:brush xml:id="br0">
      <inkml:brushProperty name="width" value="0.05" units="cm"/>
      <inkml:brushProperty name="height" value="0.05" units="cm"/>
    </inkml:brush>
  </inkml:definitions>
  <inkml:trace contextRef="#ctx0" brushRef="#br0">1 1 15131,'0'13'835,"0"1"1,0-1-1,2 0 0,0 0 0,5 20 0,-6-29-729,1 0 0,0 0-1,0 1 1,1-1 0,-1 0-1,1-1 1,-1 1 0,1 0-1,1-1 1,-1 0 0,0 0-1,1 0 1,0 0 0,-1 0-1,1-1 1,0 1-1,0-1 1,1 0 0,6 2-1,4 1-67,0-1-1,1 0 0,-1-1 0,1-1 0,0-1 1,0 0-1,0-1 0,0 0 0,20-4 0,-13 0 76,-1-1-1,1-1 0,-1 0 0,0-2 1,37-19-1,-58 26-88,-1 1 0,1-1 1,0 1-1,-1-1 0,1 1 0,0 0 1,0-1-1,0 1 0,-1 0 0,1 0 0,0-1 1,0 1-1,0 0 0,0 0 0,-1 0 1,1 0-1,0 0 0,0 0 0,0 0 0,0 0 1,-1 1-1,1-1 0,0 0 0,1 1 1,-1 0 35,-1 0 1,1 0-1,0 0 1,0 0 0,-1 0-1,1 0 1,-1 1-1,1-1 1,-1 0 0,0 0-1,1 3 1,0-2-21,-1 1 1,1-1-1,0 1 1,0-1-1,0 0 1,0 1 0,0-1-1,3 3 1,-1-2-13,0-1-1,0 1 1,0-1 0,1 0 0,-1 0 0,1 0 0,0-1 0,0 1 0,-1-1 0,1 0 0,0 0-1,0 0 1,0-1 0,0 1 0,0-1 0,8 0 0,8-1 36,40-7 1,-54 7-50,49-11 38,-36 7-37,1 0 0,29-1-1,-47 6-13,-1 0 0,1 0-1,-1 0 1,0 0 0,1 0-1,-1 1 1,1-1 0,-1 1-1,0-1 1,1 1 0,-1 0-1,0-1 1,0 1 0,0 0-1,1 0 1,-1 0 0,0 0-1,0 0 1,0 0 0,0 0-1,0 0 1,-1 0-1,1 1 1,0-1 0,0 0-1,-1 0 1,1 1 0,-1-1-1,1 0 1,-1 1 0,1 1-1,-1-1 6,1 0-1,0 1 1,0-1-1,0 0 0,1 0 1,-1 0-1,0 0 1,1 0-1,-1 0 0,1 0 1,0 0-1,3 2 1,0-1 3,0-1 1,-1 0 0,1-1 0,0 1 0,1-1-1,-1 0 1,0 0 0,0 0 0,0-1 0,1 0-1,-1 0 1,7-1 0,10-2 24,35-9 0,-26 5-17,-28 7-38,42-6 18,-44 6-8,0 0 0,0 0 1,0 0-1,0 0 1,0 1-1,0-1 1,0 0-1,0 0 0,0 1 1,0-1-1,0 1 1,-1-1-1,1 0 1,0 1-1,1 1 1,-1-2-8,-1 1 1,0-1-1,0 1 1,1 0 0,-1-1-1,0 1 1,0-1 0,0 1-1,0 0 1,0-1-1,0 1 1,0 0 0,0-1-1,0 1 1,0 0 0,0-1-1,0 1 1,0-1-1,-1 1 1,1 0 0,0-1-1,0 1 1,-1-1 0,1 1-1,0-1 1,-1 1-1,0 0 1,-1 1-83,1 0 0,-1 0 0,0 0 0,0-1 0,0 1-1,0-1 1,0 0 0,0 1 0,-1-1 0,1 0 0,0 0 0,-1 0 0,1-1 0,0 1-1,-1-1 1,1 1 0,-1-1 0,1 0 0,-1 0 0,1 0 0,-1 0 0,1 0-1,-1 0 1,-2-2 0,-18-2-386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2.379"/>
    </inkml:context>
    <inkml:brush xml:id="br0">
      <inkml:brushProperty name="width" value="0.05" units="cm"/>
      <inkml:brushProperty name="height" value="0.05" units="cm"/>
    </inkml:brush>
  </inkml:definitions>
  <inkml:trace contextRef="#ctx0" brushRef="#br0">0 45 14963,'0'-26'1641,"2"14"-1129,7 6-400,14 7 1176,5 4-728,13 7-424,6 5-232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2.774"/>
    </inkml:context>
    <inkml:brush xml:id="br0">
      <inkml:brushProperty name="width" value="0.05" units="cm"/>
      <inkml:brushProperty name="height" value="0.05" units="cm"/>
    </inkml:brush>
  </inkml:definitions>
  <inkml:trace contextRef="#ctx0" brushRef="#br0">1 184 19756,'131'-35'5156,"-68"19"-4786,0-2 1,78-35 0,-136 51-368,29-16-3,-33 17 0,0 0 0,0 1-1,0-1 1,0 0 0,0 0 0,0 0 0,0 0 0,-1 1-1,1-1 1,0 0 0,0 0 0,-1-1 0,1 1 0,-1 0 0,1 0-1,-1 0 1,1 0 0,-1 0 0,0-1 0,1 1 0,-1 0-1,0 0 1,0-1 0,0 0 0,0 1 1,-1 0 1,1 0-1,-1 0 0,0 0 1,1 0-1,-1 1 0,0-1 1,1 0-1,-1 0 0,0 1 1,0-1-1,0 0 0,0 1 1,1-1-1,-1 1 0,0-1 1,0 1-1,0-1 1,0 1-1,0 0 0,0 0 1,0-1-1,0 1 0,-1 0 1,1 0-1,0 0 0,0 0 1,-2 0-1,-33 4 64,36-4-65,-15 2 67,1 2 0,-1 0 0,1 1 1,0 0-1,1 1 0,0 0 0,0 1 0,0 1 0,0 0 0,1 1 1,1 0-1,0 1 0,-15 15 0,23-22-49,1 0 0,-1 0 0,1 0-1,0 0 1,0 1 0,0-1 0,0 1 0,0-1-1,1 1 1,0-1 0,0 1 0,0 0 0,0 0-1,0 0 1,1 0 0,-1-1 0,1 1 0,0 0-1,1 0 1,-1 0 0,1 0 0,-1 0 0,1-1-1,0 1 1,1 0 0,-1 0 0,0-1 0,1 1-1,0-1 1,0 0 0,0 1 0,0-1 0,1 0 0,-1 0-1,1 0 1,4 3 0,2 2-41,0-1-1,0 0 1,0 0 0,1-1 0,0-1 0,0 1-1,1-2 1,-1 1 0,1-2 0,16 5 0,-6-4 44,0-1 1,0-1 0,-1 0-1,41-4 1,4-5-75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3.195"/>
    </inkml:context>
    <inkml:brush xml:id="br0">
      <inkml:brushProperty name="width" value="0.05" units="cm"/>
      <inkml:brushProperty name="height" value="0.05" units="cm"/>
    </inkml:brush>
  </inkml:definitions>
  <inkml:trace contextRef="#ctx0" brushRef="#br0">1 3618 13443,'47'-33'1382,"61"-54"1,-32 24-434,56-43 262,275-211 380,2092-1396-502,-1578 1095-148,-675 449-565,264-235 0,-504 399-388,8-7-6,-1 0 0,0 0 1,-1-1-1,0-1 0,16-24 0,-28 38 6,-1 0 1,1 0-1,0 0 0,0 0 0,0 0 0,0 0 1,0 0-1,0 0 0,0 0 0,0 0 0,0 0 1,0 0-1,0 0 0,0 0 0,0 0 0,0 0 1,0 0-1,0 0 0,-1 0 0,1-1 0,0 1 1,0 0-1,0 0 0,0 0 0,0 0 1,0 0-1,0 0 0,0 0 0,0 0 0,0 0 1,0 0-1,0 0 0,0 0 0,0 0 0,0 0 1,0 0-1,0 0 0,0 0 0,-10 7-50,1 0-56,-7 3-99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4.455"/>
    </inkml:context>
    <inkml:brush xml:id="br0">
      <inkml:brushProperty name="width" value="0.05" units="cm"/>
      <inkml:brushProperty name="height" value="0.05" units="cm"/>
    </inkml:brush>
  </inkml:definitions>
  <inkml:trace contextRef="#ctx0" brushRef="#br0">165 91 15219,'6'-7'376,"10"-14"1136,37-33 1,-52 53-1418,0 0 1,0 0-1,0 1 1,-1-1-1,1 0 1,0 1-1,0-1 1,0 1-1,0-1 1,0 1-1,0 0 1,0-1-1,0 1 1,0 0-1,1-1 1,-1 1-1,2 0 1,-3 0-42,1 1 1,-1-1 0,1 0-1,-1 0 1,1 1-1,-1-1 1,1 0 0,-1 1-1,1-1 1,-1 1 0,1-1-1,-1 1 1,0-1-1,1 1 1,-1-1 0,0 1-1,1-1 1,-1 1-1,0-1 1,1 1 0,-1-1-1,0 2 1,1 4 202,0 1-1,0 0 1,0-1 0,-2 12-1,-39 368 1491,22-260-1460,0 18-151,4-20-610,-46 189 0,59-308 399,-1 0 0,1-1 0,-1 0 0,0 1 0,0-1 0,0 0 0,-1 0 0,0 0 0,1 0 0,-1-1 0,-5 6 0,6-8 53,1 0 0,-1 0 1,0 0-1,0 0 0,1 0 0,-1 0 1,0-1-1,0 1 0,0 0 0,0-1 1,0 0-1,0 1 0,0-1 0,0 0 0,0 0 1,0 0-1,0 0 0,0-1 0,0 1 1,0 0-1,0-1 0,0 0 0,0 1 1,1-1-1,-1 0 0,0 0 0,0 0 1,-2-2-1,-29-21-494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4.903"/>
    </inkml:context>
    <inkml:brush xml:id="br0">
      <inkml:brushProperty name="width" value="0.05" units="cm"/>
      <inkml:brushProperty name="height" value="0.05" units="cm"/>
    </inkml:brush>
  </inkml:definitions>
  <inkml:trace contextRef="#ctx0" brushRef="#br0">0 127 14275,'9'34'1880,"10"12"-783,5-2-361,14 4 1536,10-5-799,10-10-193,8-10-104,12-20-272,3-10-183,9-25-185,4-10-216,-4-19-608,-1-6 408,-3-22-120,-8-14-48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5.600"/>
    </inkml:context>
    <inkml:brush xml:id="br0">
      <inkml:brushProperty name="width" value="0.05" units="cm"/>
      <inkml:brushProperty name="height" value="0.05" units="cm"/>
    </inkml:brush>
  </inkml:definitions>
  <inkml:trace contextRef="#ctx0" brushRef="#br0">392 22 18284,'1'-1'78,"-1"1"0,1-1 0,-1 0 0,1 1 0,-1-1 0,0 0 0,1 1-1,-1-1 1,0 0 0,0 1 0,0-1 0,1 0 0,-1 0 0,0 1 0,0-1 0,0 0 0,0 1 0,0-1 0,0 0 0,0 0 0,0 1 0,-1-1 0,1 0 0,0 0 0,0 1 0,-1-1-1,1 0 1,-1 0 0,0 1-23,-1-1 0,1 1-1,-1 0 1,1 0 0,-1 0-1,1 0 1,-1 0 0,1 1-1,-1-1 1,1 0 0,-1 1 0,1-1-1,-1 1 1,-1 1 0,-8 2 268,0 2 0,0 0 1,0 0-1,1 1 0,0 0 1,-17 16-1,1 3-109,-23 29 0,24-22-215,2 1 1,1 0 0,1 2-1,3 1 1,0 0 0,3 1-1,1 0 1,2 2 0,1-1-1,-7 58 1,15-75-77,1 0 1,1 36 0,1-53-7,0 0 1,0 0-1,1-1 1,-1 1 0,1 0-1,1-1 1,-1 1-1,1-1 1,-1 1 0,1-1-1,0 0 1,1 1-1,-1-1 1,1 0-1,0-1 1,0 1 0,0 0-1,6 4 1,-7-6 17,0-1-1,1 0 1,-1 0 0,0 0 0,1 0 0,-1 0-1,0-1 1,1 1 0,-1-1 0,1 1 0,-1-1 0,1 0-1,-1 0 1,1 0 0,-1 0 0,1-1 0,3 0-1,-2 0-2,1-1-1,-1 1 0,1-1 0,-1 0 0,0 0 0,0-1 0,0 0 0,7-5 0,25-30-574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3.235"/>
    </inkml:context>
    <inkml:brush xml:id="br0">
      <inkml:brushProperty name="width" value="0.05" units="cm"/>
      <inkml:brushProperty name="height" value="0.05" units="cm"/>
    </inkml:brush>
  </inkml:definitions>
  <inkml:trace contextRef="#ctx0" brushRef="#br0">244 1 16620,'-86'96'2839,"2"-3"-1020,72-78-1367,2 0-1,0 0 1,0 1-1,-11 27 1,19-38-343,0 0 0,0 0 0,1 0 1,0 0-1,0 0 0,0 0 0,0 9 1,1-13-86,0 1-1,0 0 1,1 0 0,-1-1 0,1 1 0,-1 0 0,1-1 0,-1 1 0,1-1 0,0 1 0,0-1 0,0 1 0,0-1 0,0 1 0,0-1 0,0 0 0,0 1 0,0-1-1,1 0 1,-1 0 0,1 0 0,-1 0 0,1 0 0,-1-1 0,1 1 0,1 1 0,5 0 8,0 0 0,0 0 0,1-1-1,-1 0 1,0 0 0,1-1 0,-1 0 0,0 0 0,16-3-1,-6-1 27,0 0-1,-1-1 1,26-10-1,-31 10-1,-1 0-1,1-2 1,-1 1-1,-1-1 1,1-1-1,-1 0 1,0 0-1,-1-1 1,0-1-1,11-14 1,-16 19-32,-1 0 1,0 0-1,0 0 1,-1 0-1,1 0 1,-1 0 0,0-1-1,-1 1 1,1-1-1,-1 0 1,0 1-1,0-1 1,-1 0-1,0 0 1,0 1-1,0-1 1,-1 0-1,0 0 1,0 1-1,0-1 1,-1 0-1,1 1 1,-1 0-1,-1-1 1,-2-5-1,2 6-62,-1 0 0,0-1 0,1 1-1,-1 1 1,-1-1 0,1 1-1,-1-1 1,0 1 0,0 1-1,-9-6 1,1 2-208,0 1 1,-1 0-1,-18-4 0,19 5-21,9 2-85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6.221"/>
    </inkml:context>
    <inkml:brush xml:id="br0">
      <inkml:brushProperty name="width" value="0.05" units="cm"/>
      <inkml:brushProperty name="height" value="0.05" units="cm"/>
    </inkml:brush>
  </inkml:definitions>
  <inkml:trace contextRef="#ctx0" brushRef="#br0">110 1 15859,'-20'39'1923,"5"-11"-1082,2 0 0,-18 52 1,23-52-527,1 0 0,1 1 0,2 0 0,-1 37 0,5-62-271,0 0 0,0 0 0,0 0 0,1 0 1,0 0-1,2 6 0,-3-10-31,0 1 0,1 0 1,-1 0-1,0-1 0,1 1 0,-1 0 0,1-1 1,-1 1-1,1 0 0,-1-1 0,1 1 0,0-1 1,-1 1-1,1-1 0,0 1 0,-1-1 1,1 0-1,0 1 0,-1-1 0,1 0 0,0 1 1,0-1-1,-1 0 0,1 0 0,0 0 0,0 0 1,0 1-1,-1-1 0,1 0 0,0-1 0,0 1 1,0 0-1,0 0 0,-1 0 0,1 0 0,0-1 1,0 1-1,-1 0 0,2-1 0,5-4 70,1 1 0,-1-1 0,-1-1 0,1 0-1,-1 0 1,0 0 0,0 0 0,-1-1 0,6-9 0,2-1 68,29-39 350,36-62 0,-84 151-349,3-22-144,-27 98 8,27-96-18,1 1 0,0-1 0,1 1 0,1-1 0,0 1-1,3 17 1,-3-30 2,0 0 0,0 1-1,0-1 1,0 0-1,1 1 1,-1-1 0,1 0-1,-1 0 1,0 1 0,1-1-1,0 0 1,-1 0 0,1 0-1,0 1 1,0-1-1,0 0 1,-1 0 0,1 0-1,0 0 1,0-1 0,0 1-1,1 0 1,-1 0 0,0 0-1,2 0 1,-1-1-1,0 0 0,0 0 0,0 0 1,0 0-1,0 0 0,-1-1 0,1 1 0,0-1 0,0 1 1,0-1-1,-1 0 0,1 0 0,0 0 0,-1 0 0,4-2 1,4-4 0,0-1 0,0 0 0,-1 0 0,12-16 0,-8 5 15,16-30 0,3-5 17,-34 88 0,2-30-29,0 0 0,1 0 0,0 0 0,0 1 0,0-1 0,0 0 0,2 8 0,-2-11 0,0 0-1,1 0 1,-1-1-1,0 1 1,1 0-1,-1-1 1,0 1-1,1 0 1,-1-1-1,1 1 1,-1 0-1,1-1 1,0 1 0,-1-1-1,1 1 1,-1-1-1,1 1 1,0-1-1,0 1 1,1-1 1,-1 0 1,0 0 0,0 0-1,1 1 1,-1-1 0,0 0-1,0-1 1,1 1-1,-1 0 1,0 0 0,0-1-1,0 1 1,1 0 0,-1-1-1,0 1 1,1-2 0,7-2 30,-1-2 0,-1 1 0,1-1 0,7-7 0,-9 7-4,1 1 0,-1-1 0,1 1 0,0 1 0,9-5 0,-15 9-30,-1-1 0,0 1-1,0 0 1,1 0 0,-1 0 0,0 0 0,0 0-1,0 0 1,1 0 0,-1 0 0,0 0 0,0 0-1,1 0 1,-1 0 0,0 0 0,0 0 0,1 0-1,-1 0 1,0 0 0,0 0 0,0 1 0,1-1-1,-1 0 1,0 0 0,0 0 0,0 0 0,1 0-1,-1 1 1,0-1 0,0 0 0,0 0-1,0 0 1,0 0 0,1 1 0,-1-1 0,0 0-1,3 13 16,-5 15-13,2-26-4,-5 32-199,2-25-323,2-1 0,0 1 0,0 0 1,0 0-1,1 0 0,2 18 0,-2-27 478,1 0 0,-1 0 0,1 0 0,-1 0-1,1-1 1,-1 1 0,0 0 0,1 0 0,-1 0 0,1 0-1,-1 0 1,0-1 0,1 1 0,-1 0 0,1 0 0,-1-1-1,0 1 1,1 0 0,-1-1 0,0 1 0,0 0 0,1-1-1,-1 1 1,0 0 0,0-1 0,1 1 0,-1 0 0,0-1-1,0 1 1,0-1 0,9-18-850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6.669"/>
    </inkml:context>
    <inkml:brush xml:id="br0">
      <inkml:brushProperty name="width" value="0.05" units="cm"/>
      <inkml:brushProperty name="height" value="0.05" units="cm"/>
    </inkml:brush>
  </inkml:definitions>
  <inkml:trace contextRef="#ctx0" brushRef="#br0">79 0 17700,'-7'15'1151,"0"0"0,-13 18-1,12-21-627,1 0-1,0 0 0,-9 25 0,15-32-457,-1-1 1,1 1-1,0 0 0,0 0 1,1 0-1,0 0 1,0 0-1,0 0 0,1 8 1,0-12-63,-1 0 0,0-1 1,0 1-1,1 0 0,-1 0 1,0 0-1,1 0 0,-1 0 1,1-1-1,-1 1 0,1 0 1,0 0-1,-1-1 0,1 1 1,0-1-1,-1 1 0,1 0 1,0-1-1,0 1 0,-1-1 1,3 1-1,-2-1-3,1 1-1,0-1 0,-1 0 1,1 0-1,0 0 1,0-1-1,-1 1 1,1 0-1,0-1 0,-1 1 1,1-1-1,0 1 1,-1-1-1,1 0 1,-1 1-1,3-3 0,6-3 7,0-1-1,-1-1 0,1 0 0,-1 0 1,-1 0-1,12-15 0,-1-3 43,20-34 1,-23 25-25,-23 48-26,0-1 1,1 1 0,0 1-1,-7 23 1,13-36 1,-6 17 15,1 1 0,1-1 0,-2 23 0,5-33-114,1 1 0,0 0-1,0 0 1,0-1-1,1 1 1,1 0 0,0-1-1,0 1 1,3 8 0,-4-15 13,0 1 1,1-1 0,-1 0-1,0 1 1,1-1 0,-1 0-1,1 0 1,0 0-1,0 0 1,0-1 0,0 1-1,0 0 1,0-1 0,0 1-1,1-1 1,-1 0 0,0 0-1,6 2 1,10 1-376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8.072"/>
    </inkml:context>
    <inkml:brush xml:id="br0">
      <inkml:brushProperty name="width" value="0.05" units="cm"/>
      <inkml:brushProperty name="height" value="0.05" units="cm"/>
    </inkml:brush>
  </inkml:definitions>
  <inkml:trace contextRef="#ctx0" brushRef="#br0">59 1 17052,'-8'13'2850,"-2"13"-1870,-2 24-14,4 1 0,-4 62 0,6 106 346,4-108-677,2-92-427,2-23 84,2-30 89,-3 26-415,7-61-146,-2-106 1,-8 161 65,-2 11-56,3 4 162,1-1-1,-1 1 1,0 0 0,1 0-1,-1 0 1,1 0-1,0 1 1,-1-1 0,1 0-1,0 0 1,-1 0-1,1 0 1,0 0-1,0 0 1,0 1 0,0 0-1,0 5 8,0-1 0,0 0 1,1 1-1,0-1 0,0 0 0,1 0 0,-1 0 0,1 0 0,1 0 0,-1 0 0,1-1 0,0 1 1,4 6-1,-5-10 11,0 0-1,0 0 1,0 0 0,0 0 0,0 0 0,0-1 0,0 1-1,1-1 1,-1 1 0,1-1 0,-1 0 0,1 0 0,-1 0-1,1 0 1,0 0 0,-1-1 0,1 1 0,0-1 0,0 0-1,-1 0 1,1 0 0,0 0 0,0 0 0,0 0 0,-1-1-1,1 0 1,0 1 0,-1-1 0,1 0 0,-1 0 0,1 0-1,2-2 1,1-1 26,0 0 0,0 0 0,-1 0-1,1-1 1,-1 0 0,0 0 0,-1 0 0,1-1-1,-1 1 1,0-1 0,5-10 0,-5 8-1,0 0 1,0 0-1,-1-1 1,0 1 0,-1-1-1,0 1 1,0-1-1,0-16 1,-4 17-7,-3 11-10,-4 11-7,3 3 4,0 0 0,1 1 0,0 0 0,2 0 0,0 0 0,1 0 0,1 1 0,0-1 0,4 29 0,-3-43-10,1-1 0,0 1 0,0-1 0,0 0 1,0 0-1,0 0 0,1 0 0,-1 0 0,1 0 0,0 0 1,0 0-1,0 0 0,0-1 0,0 1 0,4 2 0,-5-4-2,1 0 0,0 0 0,0 0 0,-1 0 0,1-1 0,0 1 0,0 0 0,0-1 0,0 0 0,0 1-1,0-1 1,0 0 0,0 0 0,0 0 0,0 0 0,0 0 0,0 0 0,0-1 0,0 1 0,0-1-1,0 0 1,0 1 0,0-1 0,0 0 0,0 0 0,1-1 0,6-4 3,-1-1-1,-1 1 1,1-1 0,-1-1 0,0 0 0,-1 0-1,0 0 1,0 0 0,0-1 0,-1 0 0,-1 0 0,0-1-1,0 1 1,0-1 0,-2 0 0,1 0 0,-1 0-1,1-15 1,-3 25-8,0 0-1,1 0 1,-1-1 0,0 1-1,0 0 1,0 0-1,0-1 1,0 1 0,0 0-1,0-1 1,0 1-1,0 0 1,0 0-1,0-1 1,0 1 0,0 0-1,0 0 1,0-1-1,0 1 1,0 0 0,0 0-1,0-1 1,-1 1-1,1 0 1,0 0 0,0-1-1,0 1 1,0 0-1,-1 0 1,1 0 0,0-1-1,0 1 1,0 0-1,-1 0 1,1 0-1,0 0 1,0 0 0,0-1-1,-1 1 1,1 0-1,-9 10-35,-4 18-19,12-23 38,0 0 0,0 0-1,1 0 1,-1 1-1,1-1 1,0 0-1,1 0 1,-1 0-1,1 0 1,0 0-1,0 0 1,1 0-1,-1 0 1,1 0-1,5 8 1,-6-11 8,1 0 0,-1 0 0,1 0 0,-1 0 0,1 0 0,0 0 0,0-1 0,0 1 1,0-1-1,0 1 0,1-1 0,-1 0 0,0 0 0,0 0 0,1 0 0,-1 0 0,1 0 0,-1-1 0,1 1 0,-1-1 0,1 0 0,-1 0 0,1 0 0,-1 0 0,1 0 1,-1 0-1,1-1 0,-1 1 0,1-1 0,-1 0 0,1 0 0,-1 0 0,4-2 0,4-2 2,0 0 0,-1-1 1,0 0-1,0-1 0,0 0 0,0 0 1,12-15-1,-8 6 54,-1 1 0,-1-1-1,15-27 1,-23 37-2,0 0 0,0 0 0,-1-1 0,0 1-1,0-1 1,2-10 0,-4 20-26,0 0-1,0 1 0,0-1 1,1 0-1,-1 0 1,1 0-1,0 0 0,0 1 1,0-1-1,0 0 1,1-1-1,-1 1 1,1 0-1,0 0 0,0-1 1,0 1-1,0-1 1,0 1-1,1-1 0,-1 0 1,1 0-1,5 4 1,-5-4-17,1 0 0,0 0 0,-1 0 0,1 0 0,0-1 0,0 1 0,0-1 0,1 0 0,-1-1 0,0 1 0,0 0 0,1-1 0,-1 0 0,0 0 0,0-1 0,1 1 0,-1-1 0,0 0 1,5-1-1,-1-2-10,0 1 0,0-2 0,0 1 0,0-1 0,0 0 0,-1-1 0,0 0 0,0 0 0,-1-1 0,0 1 0,0-1 0,0-1 0,-1 1 0,7-13 0,-40 67-305,22-34-62,0 0 0,1 1-1,1-1 1,0 1-1,1 0 1,0 0 0,-1 22-1,4-36 305,0 1 0,0-1 0,0 1 0,0-1-1,0 0 1,0 1 0,0-1 0,0 1 0,0-1 0,0 0-1,0 1 1,0-1 0,0 1 0,0-1 0,1 0 0,-1 1 0,0-1-1,0 1 1,0-1 0,1 0 0,-1 1 0,0-1 0,0 0-1,1 1 1,-1-1 0,0 0 0,1 0 0,-1 1 0,0-1 0,1 0-1,11-6-1271,10-23 169,-21 27 1086,20-29-943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8.955"/>
    </inkml:context>
    <inkml:brush xml:id="br0">
      <inkml:brushProperty name="width" value="0.05" units="cm"/>
      <inkml:brushProperty name="height" value="0.05" units="cm"/>
    </inkml:brush>
  </inkml:definitions>
  <inkml:trace contextRef="#ctx0" brushRef="#br0">37 18 16035,'0'-15'1802,"0"15"-1756,0-1 0,0 1 0,-1 0 0,1 0-1,0 0 1,0 0 0,0 0 0,0 0 0,0 0 0,0 0 0,0-1-1,0 1 1,0 0 0,0 0 0,0 0 0,-1 0 0,1 0 0,0 0 0,0 0-1,0 0 1,0 0 0,0 0 0,0 0 0,0 0 0,-1 0 0,1 0-1,0 0 1,0 0 0,0 0 0,0 0 0,0 0 0,0 0 0,-1 0 0,1 0-1,0 0 1,0 0 0,0 0 0,0 0 0,0 0 0,0 0 0,0 0-1,-1 0 1,1 0 0,0 0 0,0 0 0,0 1 0,0-1 0,0 0 0,0 0-1,0 0 1,-2 2 266,1 0-1,-1 1 1,1-1-1,-1 0 0,1 0 1,0 1-1,0-1 1,0 1-1,0 2 0,-5 21 322,1 0 0,2 1 0,-1 34 0,7 83-343,0-57-207,3 23-135,-4-100 12,3-22 29,6-35 17,-9 39-9,29-161-152,-20 88 6,-6 75 94,0 12 38,7 19 25,-9-18-18,0 0 8,2 0 0,-1 1 0,1-2-1,0 1 1,0 0 0,1-1 0,12 11-1,-16-15 4,0-1 0,-1 1-1,1-1 1,0 0 0,0 0 0,0 1-1,0-1 1,0-1 0,0 1-1,1 0 1,-1 0 0,0-1-1,0 1 1,1-1 0,-1 0-1,0 0 1,0 0 0,1 0-1,-1 0 1,0 0 0,1 0 0,-1-1-1,0 1 1,0-1 0,0 0-1,1 0 1,-1 0 0,0 0-1,0 0 1,0 0 0,0 0-1,-1 0 1,4-4 0,0 0 18,0 0 1,-1 0-1,0-1 1,0 1-1,0-1 1,0 0-1,-1-1 0,0 1 1,-1-1-1,1 1 1,1-9-1,-4 15-16,0 0 0,0 0 0,0 0 0,0 0 0,0 0 0,0 0 0,1-1-1,-1 1 1,0 0 0,0 0 0,0 0 0,0 0 0,0 0 0,0-1 0,0 1 0,0 0 0,0 0 0,0 0-1,0 0 1,0-1 0,0 1 0,0 0 0,0 0 0,0 0 0,0 0 0,0-1 0,0 1 0,0 0-1,0 0 1,0 0 0,0 0 0,0-1 0,0 1 0,0 0 0,-1 0 0,1 0 0,0 0 0,0 0 0,0 0-1,0-1 1,0 1 0,0 0 0,-1 0 0,1 0 0,0 0 0,0 0 0,0 0 0,0 0 0,0 0 0,-1 0-1,1-1 1,-7 11 82,-6 18 9,-2 36 39,14-58-125,0 0 0,1 0 1,-1 0-1,1 0 0,1 0 1,-1 0-1,1 0 0,3 11 1,-4-16-9,1 1 1,-1-1 0,1 0 0,-1 0-1,1 0 1,0 0 0,-1 0-1,1 0 1,0 0 0,0 0 0,0 0-1,0 0 1,0 0 0,0 0 0,0 0-1,0-1 1,0 1 0,0 0-1,0-1 1,0 1 0,1-1 0,-1 1-1,0-1 1,0 0 0,1 0-1,-1 1 1,0-1 0,1 0 0,-1 0-1,0 0 1,0 0 0,1 0 0,-1-1-1,0 1 1,1 0 0,-1-1-1,0 1 1,0-1 0,0 1 0,1-1-1,1-1 1,4-1 1,0-1-1,0-1 1,0 1-1,0-1 1,7-8 0,11-12-17,-1-1 0,-2-2 0,0 0 0,18-34 0,-44 105-61,-5 7 82,-4 102 1,15 51 10,-1 14-31,-2-204 10,0-1 1,0 1-1,-6 17 0,7-27 12,-1 0 0,0 0 0,0 0 0,0 0 0,0-1 0,0 1 0,-1 0 0,1-1 0,-1 1 0,0-1 0,0 1 0,0-1 0,0 0 0,0 0 0,0 0 0,-1 0 0,1 0 0,-1-1 0,-4 4 0,5-5 6,1 0 0,0 0-1,-1 0 1,1 0 0,0 0 0,0 0-1,-1 0 1,1 0 0,0 0-1,0-1 1,-1 1 0,1 0-1,0-1 1,0 1 0,0-1 0,-1 0-1,1 1 1,0-1 0,0 0-1,0 1 1,0-1 0,0 0-1,0 0 1,1 0 0,-1 0 0,0 0-1,0 0 1,1 0 0,-1 0-1,0-3 1,-2-2 40,0 0 0,0 0 0,1 0 1,0 0-1,-1-7 0,-1-6 27,1 1-1,2-1 1,0 1 0,0-1 0,2 0 0,5-30 0,-4 36-78,1 0 1,1 0 0,0 0 0,0 0 0,1 0 0,1 1 0,0 0-1,1 0 1,1 1 0,8-11 0,-12 17-105,1 1 1,-1 0-1,1 1 1,0-1-1,-1 1 1,2 0-1,-1 0 0,0 0 1,1 1-1,-1 0 1,1 0-1,0 0 1,-1 1-1,1 0 1,0 0-1,7 0 0,3-2-619,-14 3 674,0 0 0,0 0 0,0-1 0,0 1 0,0-1 0,0 1 0,0-1 0,-1 0 0,1 0 0,0 0 0,0 0 0,-1 0 0,1 0 0,-1-1 0,1 1 0,-1 0 0,1-1 0,-1 1 1,0-1-1,2-2 0,5-17-568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9.429"/>
    </inkml:context>
    <inkml:brush xml:id="br0">
      <inkml:brushProperty name="width" value="0.05" units="cm"/>
      <inkml:brushProperty name="height" value="0.05" units="cm"/>
    </inkml:brush>
  </inkml:definitions>
  <inkml:trace contextRef="#ctx0" brushRef="#br0">78 46 12715,'-33'-9'560,"11"-5"-384,-1-9-200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19.790"/>
    </inkml:context>
    <inkml:brush xml:id="br0">
      <inkml:brushProperty name="width" value="0.05" units="cm"/>
      <inkml:brushProperty name="height" value="0.05" units="cm"/>
    </inkml:brush>
  </inkml:definitions>
  <inkml:trace contextRef="#ctx0" brushRef="#br0">386 0 20404,'3'3'302,"-1"1"0,0-1 0,0 1 0,0-1 0,0 1 0,-1 0 0,1 0 0,-1-1 0,0 1 0,0 0 0,0 5 0,2 49 1435,-2-12-1195,8 30-39,0 101 0,-10-150-477,-1 0-1,-1 0 0,-2-1 0,0 1 1,-2-1-1,0-1 0,-17 38 0,6-27-83,-1-1-1,-2-1 1,-1-1 0,-35 41-1,37-52-26,0 0-1,-1-2 1,-1-1-1,-1 0 0,-1-2 1,-42 23-1,26-19-84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0.720"/>
    </inkml:context>
    <inkml:brush xml:id="br0">
      <inkml:brushProperty name="width" value="0.05" units="cm"/>
      <inkml:brushProperty name="height" value="0.05" units="cm"/>
    </inkml:brush>
  </inkml:definitions>
  <inkml:trace contextRef="#ctx0" brushRef="#br0">35 20 15899,'6'-18'2237,"-4"16"-1061,-2 13-161,-29 288 2189,17-151-2531,12-145-623,-1 1 0,1 0 0,0-1 0,0 1 0,0 0 0,2 5 1,-2-9-43,0 1 0,0-1 0,0 0 0,0 0 0,0 0 0,0 1 0,0-1 0,0 0 0,1 0 0,-1 0 0,0 0 1,0 1-1,0-1 0,0 0 0,0 0 0,1 0 0,-1 0 0,0 0 0,0 0 0,0 1 0,1-1 0,-1 0 0,0 0 0,0 0 1,0 0-1,1 0 0,-1 0 0,0 0 0,0 0 0,0 0 0,1 0 0,-1 0 0,0 0 0,0 0 0,1 0 0,-1 0 1,0 0-1,0 0 0,0 0 0,1 0 0,-1 0 0,0 0 0,0-1 0,0 1 0,0 0 0,1 0 0,-1 0 0,0 0 0,0 0 1,0-1-1,0 1 0,1 0 0,-1 0 0,6-7 129,-1 0 0,0 0 0,8-15 1,-10 17-141,130-230 510,-84 144-467,-43 80-38,1 0-1,0 0 0,14-16 1,-21 27-3,0-1 0,1 1 0,-1-1 1,0 1-1,1 0 0,-1-1 0,1 1 1,-1-1-1,0 1 0,1 0 0,-1 0 1,1-1-1,-1 1 0,1 0 0,-1 0 0,1 0 1,0-1-1,-1 1 0,1 0 0,-1 0 1,1 0-1,-1 0 0,1 0 0,-1 0 1,1 0-1,0 0 0,-1 0 0,1 1 1,0-1-1,0 1-1,0 0 1,0-1 0,-1 1 0,1 0 0,0 0 0,-1-1 0,1 1 0,0 0 0,-1 0 0,1 0 0,-1 0 0,1 2 0,9 38-20,-10-38 19,7 44-28,2 60 1,-9-90 31,0-1 0,-1 0 0,-1 1 0,-1-1 0,0 0 0,-1 0 0,-9 21 0,13-36-44,-1 0 0,1 1-1,-1-1 1,1 0 0,-1 0 0,0 0 0,1 0 0,-1 1 0,0-1-1,0 0 1,1 0 0,-1-1 0,0 1 0,0 0 0,0 0 0,0 0-1,0-1 1,-1 1 0,1 0 0,-2 0 0,2-1 19,0-1 0,1 1 0,-1 0 0,0-1 0,0 1 0,1-1 0,-1 1 0,0-1 0,1 1 0,-1-1 0,1 1 1,-1-1-1,0 0 0,1 0 0,0 1 0,-1-1 0,1 0 0,-1 1 0,1-1 0,0 0 0,-1 0 0,1 0 0,0 0 0,0 1 0,0-1 0,0 0 1,0 0-1,0 0 0,0 0 0,0 1 0,0-3 0,2-44-305,3 16 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1.416"/>
    </inkml:context>
    <inkml:brush xml:id="br0">
      <inkml:brushProperty name="width" value="0.05" units="cm"/>
      <inkml:brushProperty name="height" value="0.05" units="cm"/>
    </inkml:brush>
  </inkml:definitions>
  <inkml:trace contextRef="#ctx0" brushRef="#br0">236 33 16508,'1'-1'121,"-1"0"1,1-1-1,-1 1 1,0 0-1,1-1 1,-1 1 0,0 0-1,0-1 1,1 1-1,-1 0 1,0-1 0,0 1-1,-1 0 1,1-1-1,0 1 1,0 0-1,-1-2 1,0 2-55,1 1 0,-1-1 0,1 1 0,0-1 0,-1 1 0,0-1 0,1 1 0,-1-1 0,1 1 0,-1 0 0,1-1 0,-1 1 0,0 0 0,1 0 0,-1-1 0,0 1 0,1 0 0,-1 0 0,0 0 0,1 0 0,-1 0 0,0 0 0,-1 0 0,-1 0 80,-1 1-1,1 0 1,-1 0-1,1 0 1,-1 0-1,1 0 1,0 1-1,0-1 1,-1 1-1,1 0 1,-3 3-1,-13 12 84,2 1 0,0 1 0,2 1 0,0 0 0,1 1 0,1 1 0,1 0 0,1 0 0,-16 45 1,26-62-197,-14 43 220,14-45-228,1 0 0,-1 0 0,1 1 0,-1-1 0,1 0-1,0 1 1,0-1 0,1 0 0,-1 0 0,1 1-1,1 5 1,-1-8-20,-1-1-1,1 1 1,0 0-1,-1-1 0,1 1 1,0 0-1,-1-1 1,1 1-1,0-1 1,0 1-1,0-1 0,0 0 1,-1 1-1,1-1 1,0 0-1,0 1 1,0-1-1,0 0 0,0 0 1,0 0-1,0 0 1,0 0-1,0 0 1,0 0-1,0 0 1,0-1-1,0 1 0,-1 0 1,1 0-1,0-1 1,0 1-1,0-1 1,1 0-1,29-16 45,-4-7-16,0-1 1,-2 0-1,-1-2 0,22-33 1,-14 20 2,46-59 19,-63 87-60,-15 12 4,1 0-1,-1 0 1,0 0-1,0-1 0,1 1 1,-1 0-1,0 0 1,1 1-1,-1-1 0,0 0 1,0 0-1,1 0 1,-1 0-1,0 0 0,0 0 1,1 0-1,-1 0 1,0 0-1,0 1 0,1-1 1,-1 0-1,0 0 1,0 0-1,1 0 0,-1 1 1,0-1-1,0 0 1,0 0-1,0 1 0,1-1 1,-1 0-1,0 1 1,1 2-4,0 1 1,0-1 0,-1 0 0,1 1 0,-1-1-1,0 1 1,0 5 0,-1 5-8,0 0 2,1-1 0,0 0 0,0 0 0,2 1 0,3 16 0,-4-27 9,0-1 0,-1 1 1,1-1-1,0 1 0,1-1 1,-1 0-1,0 1 0,1-1 0,-1 0 1,1 0-1,0 0 0,0 0 1,0 0-1,0 0 0,0-1 0,0 1 1,0-1-1,0 1 0,1-1 0,-1 0 1,1 0-1,-1 0 0,1 0 1,-1 0-1,1 0 0,-1-1 0,1 1 1,0-1-1,-1 0 0,1 0 1,0 0-1,4-1 0,5 0 2,0-2 1,0 1-1,0-1 0,0-1 1,-1 0-1,20-11 0,66-41 36,-81 46-27,14-11 7,-19 13-21,0 0 0,1 1 1,19-9-1,-30 16 2,0-1 0,0 1 0,-1 0 1,1-1-1,0 1 0,0 0 0,0 0 0,0-1 0,-1 1 0,1 0 0,0 0 0,0 0 0,0 0 1,0 0-1,0 0 0,-1 0 0,1 1 0,0-1 0,0 0 0,0 0 0,0 1 0,-1-1 0,1 0 1,0 1-1,0-1 0,-1 1 0,1-1 0,0 1 0,0-1 0,-1 1 0,1 0 0,-1-1 1,1 1-1,-1 0 0,1-1 0,-1 1 0,1 0 0,-1 0 0,1 1 0,0 3-2,1 0-1,-1 0 0,-1 1 1,1-1-1,-1 9 0,2 9-13,-2-22 20,0 1-1,1-1 0,-1 1 0,1-1 0,-1 1 0,1-1 1,0 0-1,0 1 0,-1-1 0,1 0 0,0 1 0,0-1 1,0 0-1,0 0 0,1 0 0,-1 0 0,0 0 0,0 0 1,1 0-1,-1-1 0,2 2 0,0-1 2,0-1 0,-1 1-1,1-1 1,0 1 0,-1-1 0,1 0 0,0 0-1,-1 0 1,1-1 0,0 1 0,4-2-1,6-2 10,0-1 0,0-1 0,22-12-1,-28 14-12,54-32-5,-24 14-182,65-30-1,-100 52 171,0-1-1,-1 0 0,1 0 0,0 1 0,0-1 0,0 1 1,0-1-1,-1 1 0,1 0 0,0 0 0,0 0 1,0 0-1,0 0 0,0 0 0,2 1 0,-3 0 5,-1-1 0,1 1-1,0 0 1,0 0 0,0 0-1,-1-1 1,1 1 0,0 0 0,-1 0-1,1 0 1,-1 0 0,1 0-1,-1 0 1,1 0 0,-1 0 0,0 1-1,0-1 1,1 0 0,-1 0-1,0 0 1,0 0 0,0 0 0,0 0-1,-1 3 1,1 15 53,-1-12-182,1 0 0,-1-1 0,2 1 1,-1-1-1,1 1 0,2 7 0,-3-12 101,1-1-1,-1 1 1,1-1-1,0 0 0,0 1 1,-1-1-1,1 0 0,0 0 1,0 0-1,0 1 1,1-1-1,-1 0 0,0 0 1,0-1-1,0 1 1,1 0-1,-1 0 0,0-1 1,1 1-1,-1 0 0,1-1 1,-1 0-1,1 1 1,-1-1-1,1 0 0,-1 0 1,1 1-1,-1-1 1,1 0-1,-1-1 0,1 1 1,1 0-1,27-7-295,7-9-119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1.929"/>
    </inkml:context>
    <inkml:brush xml:id="br0">
      <inkml:brushProperty name="width" value="0.05" units="cm"/>
      <inkml:brushProperty name="height" value="0.05" units="cm"/>
    </inkml:brush>
  </inkml:definitions>
  <inkml:trace contextRef="#ctx0" brushRef="#br0">136 269 18436,'-6'3'383,"-13"8"667,0 1 0,-27 23 0,42-32-943,0 0 0,0 0 0,1 1-1,-1 0 1,1 0 0,0 0 0,1 0 0,-1 0 0,0 1 0,1-1 0,0 1 0,0-1 0,1 1 0,-1 0-1,1 0 1,0 0 0,-1 7 0,2-11-86,0 1-1,0-1 1,0 1-1,1-1 1,-1 0-1,0 1 0,0-1 1,1 0-1,-1 1 1,1-1-1,-1 0 1,1 1-1,0-1 1,-1 0-1,1 0 1,0 0-1,0 1 1,0-1-1,0 0 1,0 0-1,0 0 1,2 1-1,-1-1-14,0 0-1,0 0 1,0-1 0,0 1-1,1 0 1,-1-1-1,0 0 1,1 1 0,-1-1-1,0 0 1,1 0-1,2-1 1,3 0-25,-1 0 1,0-1 0,0 0-1,1 0 1,-2-1-1,1 0 1,10-6-1,-6 2-7,-1-2 0,0 0 0,13-14 0,-14 13-48,0 1 0,1 0 0,12-9 0,-21 19 65,-1 0 0,1 0 0,-1 1 0,1-1 0,-1 0 0,0 0 0,1 1 0,-1-1-1,0 0 1,0 0 0,0 1 0,0-1 0,0 0 0,0 3 0,0-4 8,0 5 4,0-1 0,0 1 1,1 0-1,0-1 0,0 1 0,0-1 1,0 1-1,1-1 0,3 8 0,-4-10 5,1 1 0,-1-1-1,1 0 1,0 0 0,0 0-1,0 0 1,0-1-1,0 1 1,0 0 0,0-1-1,0 1 1,1-1 0,-1 0-1,1 0 1,-1 0 0,1 0-1,-1 0 1,1-1-1,3 1 1,5 0 20,0 0-1,0-1 1,0 0 0,0-1-1,0 0 1,-1-1 0,1 0-1,0-1 1,18-7 0,2-3 20,-2-1-1,30-18 1,-33 16-26,0-1 0,-1-1 0,-1-1 0,0 0 0,-2-2 0,0-1 0,-1-1 0,-2-1 0,0-1 0,23-41 0,-37 56-7,0 1 1,-1-1 0,3-14 0,-6 22-11,-1 0 0,1 0 0,-1 0 0,0 0 0,0 0 0,0 0 0,0 0 0,0 0 0,0 0 0,-1-4 0,0 5-3,1 1 1,0-1-1,-1 1 0,1-1 0,0 1 1,-1-1-1,1 1 0,-1-1 0,1 1 1,-1-1-1,1 1 0,-1-1 0,0 1 1,1 0-1,-1-1 0,1 1 0,-1 0 1,0-1-1,1 1 0,-1 0 1,0 0-1,1 0 0,-1 0 0,0 0 1,1 0-1,-1-1 0,0 2 0,1-1 1,-1 0-1,0 0 0,-1 0 0,-2 1 8,1 1 0,-1-1-1,0 1 1,0 0 0,0 0 0,1 0-1,-1 0 1,1 0 0,0 1-1,-1 0 1,1 0 0,0 0-1,1 0 1,-4 4 0,-6 9 44,-16 27 1,22-33-34,0 1 0,1 0 0,0 1 1,0-1-1,1 1 0,1 0 0,-2 13 0,4-20-85,0-1 0,1 1 0,0 0 0,0 0 0,0 0 0,1 0 0,0 0 0,0 0-1,0 0 1,0 0 0,1-1 0,0 1 0,0 0 0,0-1 0,0 0 0,1 1 0,0-1 0,0 0 0,0 0 0,5 4 0,-3-4-2,0 1 1,0-1-1,0-1 1,1 1-1,0-1 1,0 0-1,0 0 1,10 3-1,20 3-295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2.624"/>
    </inkml:context>
    <inkml:brush xml:id="br0">
      <inkml:brushProperty name="width" value="0.05" units="cm"/>
      <inkml:brushProperty name="height" value="0.05" units="cm"/>
    </inkml:brush>
  </inkml:definitions>
  <inkml:trace contextRef="#ctx0" brushRef="#br0">1 77 17372,'0'3'283,"0"-1"0,-1 0 0,1 0 0,0 1 0,0-1 0,1 0 0,-1 1 0,0-1 0,1 0 0,-1 0 1,1 0-1,0 1 0,0-1 0,0 0 0,0 0 0,0 0 0,0 0 0,0-1 0,1 1 0,-1 0 0,1 0 0,2 2 0,0 0-49,0-1-1,0 1 1,0-1-1,0 0 0,1 0 1,-1-1-1,1 1 1,9 3-1,-1-3-153,-1-1 0,1-1 1,-1 0-1,1 0 0,0-1 0,-1-1 1,1 0-1,0 0 0,22-7 1,-3-1-248,-1-2 0,47-22 1,-3-7-348,-65 35 369,0-2-1,-1 1 1,0-1 0,-1 0-1,10-11 1,-11 6-262,-13 11 127,-18 15 137,-3 10 304,2 1 0,0 1 0,-38 54 0,-48 99 845,94-147-616,-22 60-1,33-75-706,1 1 0,0-1 0,2 1 0,0-1 0,0 30 0,6-49-500,2-8 673,2-17-262,2-8-3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3.701"/>
    </inkml:context>
    <inkml:brush xml:id="br0">
      <inkml:brushProperty name="width" value="0.05" units="cm"/>
      <inkml:brushProperty name="height" value="0.05" units="cm"/>
    </inkml:brush>
  </inkml:definitions>
  <inkml:trace contextRef="#ctx0" brushRef="#br0">413 10 16388,'7'-3'960,"9"-4"655,-16 7-1584,0 0 1,0 0 0,0 0-1,0 1 1,0-1 0,0 0-1,0 0 1,0 0 0,-1 0-1,1 0 1,0 0 0,0 0-1,0 1 1,0-1 0,0 0-1,0 0 1,0 0 0,0 0-1,0 0 1,0 1 0,0-1-1,0 0 1,0 0 0,0 0-1,0 0 1,0 0 0,0 0-1,0 1 1,0-1 0,0 0-1,0 0 1,0 0 0,1 0-1,-1 0 1,0 0 0,0 1-1,0-1 1,0 0 0,0 0-1,0 0 1,0 0 0,0 0-1,0 0 1,1 0 0,-1 0-1,0 0 1,0 0 0,0 0-1,0 1 1,0-1 0,0 0-1,1 0 1,-1 0 0,0 0-1,0 0 1,0 0 0,0 0-1,1 0 1,-76 97 4691,-50 41-3291,49-57-973,-67 66-1016,131-138-357,6-10-31,4-21-345,3 11 1229,-1-29-700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3.074"/>
    </inkml:context>
    <inkml:brush xml:id="br0">
      <inkml:brushProperty name="width" value="0.05" units="cm"/>
      <inkml:brushProperty name="height" value="0.05" units="cm"/>
    </inkml:brush>
  </inkml:definitions>
  <inkml:trace contextRef="#ctx0" brushRef="#br0">113 0 17044,'-3'0'2192,"-5"2"-1352,-4 10-336,-2 2 2329,-1 6-2121,-1 3-160,3 1-208,0-1-88,4-1-136,2-1-120,5-6-368,2-2-272,3-10 816,3-6-280,5-5-104,4-3-40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3.514"/>
    </inkml:context>
    <inkml:brush xml:id="br0">
      <inkml:brushProperty name="width" value="0.05" units="cm"/>
      <inkml:brushProperty name="height" value="0.05" units="cm"/>
    </inkml:brush>
  </inkml:definitions>
  <inkml:trace contextRef="#ctx0" brushRef="#br0">50 606 19564,'11'2'1431,"5"1"-335,0-1 0,17 1 0,-19-4-842,0 0 1,0 0-1,0-1 1,13-4-1,-22 5-231,-1 0 0,0 0 0,-1 0-1,1-1 1,0 0 0,0 0 0,0 0 0,-1 0-1,1 0 1,-1-1 0,0 1 0,0-1 0,0 0-1,0 0 1,0 0 0,-1 0 0,5-7 0,-7 9-20,1 0 0,-1 0 0,0 0 0,0 0 0,1 1 0,-1-1 0,0 0 0,0 0 0,0 0 0,0 0 0,0 0 0,0 0 0,0 0 0,0 0 0,-1 0 0,1 0 0,0 0 0,0 0 0,-1 0 0,1 1 0,-1-1 1,1 0-1,-1 0 0,1 0 0,-1 1 0,1-1 0,-1 0 0,0 0 0,1 1 0,-1-1 0,0 1 0,0-1 0,1 1 0,-1-1 0,0 1 0,0-1 0,0 1 0,0 0 0,0-1 0,0 1 0,1 0 0,-1 0 0,0-1 0,-2 1 1,-3-1 0,0 0 1,-1 1 0,1-1 0,0 1 0,-10 1 0,4 1-5,1 1-1,0 0 1,0 1-1,0 0 1,1 0-1,-1 1 1,1 1-1,0 0 1,1 0-1,-1 1 1,1 0-1,1 1 1,-1-1-1,1 2 1,1-1-1,-1 1 1,2 1 0,-1-1-1,1 1 1,1 0-1,-9 20 1,13-28-3,0 1 0,1-1 1,-1 1-1,1 0 1,-1 0-1,1-1 1,0 1-1,0 0 0,0 0 1,0-1-1,1 1 1,-1 0-1,1-1 0,-1 1 1,1 0-1,2 3 1,-2-4 1,0 0-1,1 0 1,-1 0 0,1-1 0,-1 1 0,1-1 0,0 1-1,0-1 1,0 1 0,-1-1 0,1 0 0,1 0-1,-1 0 1,0 0 0,4 1 0,1-1-77,0 1 1,0-2-1,0 1 0,0-1 1,0 0-1,0 0 0,-1-1 0,1 0 1,0 0-1,0-1 0,12-4 1,-6 0-80,0 0-1,0-1 1,-1-1 0,0 0 0,0 0 0,-1-1 0,0-1 0,0 0 0,9-12 0,22-36-298</inkml:trace>
  <inkml:trace contextRef="#ctx0" brushRef="#br0" timeOffset="1">253 0 19276,'-17'9'1945,"13"4"-1473,2-4-232,8 0 1016,11 0-872,1-3-488,7 2 104,3-3-72,1-1-104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3.938"/>
    </inkml:context>
    <inkml:brush xml:id="br0">
      <inkml:brushProperty name="width" value="0.05" units="cm"/>
      <inkml:brushProperty name="height" value="0.05" units="cm"/>
    </inkml:brush>
  </inkml:definitions>
  <inkml:trace contextRef="#ctx0" brushRef="#br0">183 252 17300,'-19'20'1601,"-34"27"-1,39-37-1067,1 1-1,1 0 0,0 0 0,1 2 0,0-1 0,1 2 0,-12 18 1,21-31-492,1 0 0,-1 0 0,1 0 0,-1 0 0,1 0 0,-1 0-1,1 0 1,0 0 0,-1 1 0,1-1 0,0 0 0,0 0 0,0 0 0,0 0 0,0 1 0,0-1 0,1 1 0,-1-1-23,0-1 1,0 1-1,1-1 0,-1 0 0,1 1 0,-1-1 0,0 1 0,1-1 1,-1 0-1,1 1 0,-1-1 0,1 0 0,-1 0 0,1 1 0,-1-1 1,1 0-1,-1 0 0,1 0 0,-1 0 0,1 1 0,-1-1 0,1 0 1,-1 0-1,2 0 0,2-1 19,0 1 0,0-1 0,0 1 0,0-1 1,-1 0-1,1-1 0,0 1 0,4-3 0,10-7 29,0 0 0,0-1-1,-1-1 1,-1-1-1,0 0 1,23-28 0,72-108 52,-89 119-104,-1 0 1,-1-2 0,18-37-1,-38 70-13,1-1 0,-1 0 0,1 1 0,-1-1 0,1 0 0,-1 1 0,1-1 0,-1 0 0,0 0 0,1 0 0,-1 1 0,0-1 0,0 0 0,0 0-1,0 0 1,0 0 0,0 1 0,0-1 0,0 0 0,0-1 0,-14 21 9,-13 28 13,-27 68 0,47-98-59,1 1 1,0 1-1,1-1 0,1 1 0,1 0 0,1 0 1,0 30-1,2-43-91,1 0 0,0 0 0,0-1 0,0 1-1,0 0 1,1-1 0,0 1 0,0-1 0,1 0 0,-1 0 0,1 0 0,0 0 0,0 0 0,1-1 0,0 1 0,0-1 0,0 0 0,0 0 0,0 0 0,1-1 0,0 1 0,-1-1 0,1 0-1,1 0 1,6 2 0,30 7-454,2-6-215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4.340"/>
    </inkml:context>
    <inkml:brush xml:id="br0">
      <inkml:brushProperty name="width" value="0.05" units="cm"/>
      <inkml:brushProperty name="height" value="0.05" units="cm"/>
    </inkml:brush>
  </inkml:definitions>
  <inkml:trace contextRef="#ctx0" brushRef="#br0">0 1 20212,'3'3'1745,"8"0"-1209,4 3-256,5 0 832,3 0-400,8 1-880,1-6-576,-4 1 696,-5-5-160,-10-5-176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4.771"/>
    </inkml:context>
    <inkml:brush xml:id="br0">
      <inkml:brushProperty name="width" value="0.05" units="cm"/>
      <inkml:brushProperty name="height" value="0.05" units="cm"/>
    </inkml:brush>
  </inkml:definitions>
  <inkml:trace contextRef="#ctx0" brushRef="#br0">265 47 18460,'12'-9'1240,"-8"7"-988,-1 0 0,0 0 0,0 0 0,1-1 0,-1 0 0,-1 1 0,1-1 1,0 0-1,-1 0 0,4-5 0,-6 8-214,0 0 0,0-1 1,0 1-1,0 0 0,0 0 1,0 0-1,0 0 0,0 0 1,0 0-1,0 0 0,0 0 0,0-1 1,0 1-1,0 0 0,0 0 1,0 0-1,0 0 0,0 0 1,0 0-1,0 0 0,0 0 1,0-1-1,0 1 0,0 0 0,0 0 1,0 0-1,0 0 0,0 0 1,0 0-1,0 0 0,0 0 1,0 0-1,0-1 0,0 1 0,0 0 1,-1 0-1,1 0 0,0 0 1,0 0-1,0 0 0,0 0 1,0 0-1,0 0 0,0 0 1,0 0-1,0 0 0,-1 0 0,1 0 1,0 0-1,0 0 0,0 0 1,0 0-1,-9 2 833,-10 6-193,-7 8-597,1 1 0,1 1 0,0 1-1,1 1 1,1 1 0,2 1 0,0 0 0,1 2 0,-20 33-1,31-44-92,1 0 0,0 1-1,-5 15 1,11-27-7,0 1 0,0 0-1,0-1 1,1 1 0,-1 0 0,0 0 0,1 0 0,0 0-1,0-1 1,0 1 0,0 0 0,0 0 0,0 0 0,1 0-1,-1-1 1,1 1 0,0 0 0,0 0 0,0-1 0,0 1-1,1-1 1,-1 1 0,3 3 0,-1-4-68,0-1-1,0 1 1,-1 0 0,2-1 0,-1 0-1,0 0 1,0 0 0,0 0 0,0 0-1,1-1 1,-1 1 0,0-1 0,1 0-1,-1 0 1,0 0 0,1 0 0,-1-1-1,0 0 1,0 1 0,1-1 0,-1 0-1,6-3 1,6-2-765,0-1 0,0 0-1,17-12 1,78-62-1276,-108 80 2093,57-45-1253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5.597"/>
    </inkml:context>
    <inkml:brush xml:id="br0">
      <inkml:brushProperty name="width" value="0.05" units="cm"/>
      <inkml:brushProperty name="height" value="0.05" units="cm"/>
    </inkml:brush>
  </inkml:definitions>
  <inkml:trace contextRef="#ctx0" brushRef="#br0">172 150 16027,'-41'29'1801,"19"-14"-683,-34 31 1,50-41-909,1 0 0,0 0-1,1 1 1,-1 0 0,1 0 0,0 1 0,0-1-1,1 1 1,0-1 0,-4 14 0,6-19-170,1 1 1,-1 0-1,1 0 0,0-1 1,0 1-1,0 0 0,-1 0 1,2-1-1,-1 1 1,0 0-1,0 0 0,1 0 1,-1-1-1,1 1 1,-1 0-1,1-1 0,0 1 1,-1-1-1,1 1 1,0 0-1,0-1 0,1 2 1,1-1-5,-1 0 0,1 0 0,-1 0 0,1-1 0,-1 1 1,1-1-1,0 1 0,0-1 0,0 0 0,0 0 0,5 0 0,2 1 14,1-1 0,-1 0-1,0-1 1,1 0-1,-1-1 1,17-3-1,-8-1 6,0-1-1,0-1 1,-1 0-1,0-2 0,0 0 1,-1-1-1,0 0 1,26-23-1,-21 12-8,-21 20-41,0 0 0,0 0 0,-1 0 0,1 0 0,0 0 1,0 0-1,-1 0 0,1 0 0,0-1 0,-1 1 1,1 0-1,-1 0 0,0-1 0,1 1 0,-1 0 0,0-1 1,0 1-1,0-2 0,-1 3-1,0-1 0,0 1-1,0 0 1,0-1 0,0 1 0,0 0 0,0 0-1,0 0 1,0 0 0,0 0 0,0 0 0,0 0-1,0 1 1,0-1 0,0 0 0,0 0 0,0 1 0,0-1-1,0 1 1,-1 0 0,-10 5 81,0 0-1,0 1 1,1 1-1,0 0 1,1 0 0,-1 1-1,2 0 1,-1 1 0,1 0-1,-13 20 1,21-29-69,0 0 1,1 0-1,-1 0 1,1 0-1,-1 0 1,1 0-1,-1 0 1,1 0-1,-1 0 1,1 0-1,0 1 1,0-1 0,0 0-1,-1 0 1,1 0-1,0 0 1,0 1-1,1 1 1,-1-3-6,1 1 0,-1-1 0,0 1 0,1-1 0,-1 1 0,1-1 1,-1 1-1,1-1 0,-1 0 0,1 1 0,-1-1 0,1 0 0,0 1 0,-1-1 1,1 0-1,0 0 0,-1 1 0,1-1 0,-1 0 0,1 0 0,0 0 0,-1 0 1,2 0-1,4 0 23,-1 0 0,1-1 0,0 0 0,0 0 0,9-3 0,19-9-9,-1-1 0,45-27-1,-51 26-36,-25 14 9,-1 0 0,0 0 1,0 1-1,1-1 0,-1 0 0,1 1 1,-1-1-1,0 1 0,1-1 1,-1 1-1,1 0 0,-1-1 1,1 1-1,-1 0 0,1 0 0,-1 0 1,1 0-1,2 1 0,-3 0 0,0 0-1,0 0 0,0 0 1,0 0-1,-1 1 0,1-1 1,0 0-1,0 1 0,-1-1 1,1 0-1,-1 1 0,1-1 1,-1 1-1,1-1 0,-1 0 1,0 1-1,0 2 0,0-3 4,0 0 0,0 0 0,1 1 0,-1-1 0,0 0 0,0 0 0,1 0 0,-1 0 0,1 0 0,-1 0 0,1 0 0,-1 0 0,1 0 0,0 0 0,-1-1 0,1 1 0,0 0 0,0 0 0,0-1 0,-1 1 0,1 0 0,0-1 0,0 1 0,0-1 0,0 1 0,2 0 0,-1-1 4,0 0 0,0 0 0,1 0 0,-1 0 0,0 0 0,0 0 0,0-1 0,0 1 0,1-1 0,-1 0 0,0 1 0,3-3 0,7-3 53,-1-1 0,0 0 0,14-13 0,-22 18-33,9-8 135,-1 0-1,0-1 0,0 0 0,-1-1 1,0 0-1,-1 0 0,-1-1 0,10-19 1,-18 31-152,1 0 1,-1 0 0,1-1-1,-1 1 1,1 0-1,0 0 1,0-1 0,0 1-1,-1 0 1,1 0-1,0 0 1,0 0 0,1 0-1,-1 0 1,0 1-1,0-1 1,0 0 0,1 1-1,-1-1 1,0 0-1,0 1 1,1 0 0,-1-1-1,1 1 1,-1 0-1,0-1 1,1 1 0,-1 0-1,1 0 1,1 0-1,2 2-49,0-1-1,1 1 1,-1 0-1,0 0 1,0 1-1,6 4 1,4 1-54,-9-5 37,41 24-347,-44-25 367,-1 0 0,1-1 0,-1 1 0,1 1 0,-1-1 0,0 0 0,0 1 0,0-1 0,0 1 0,0-1 0,0 1 0,-1 0 0,3 5 0,-4-7 27,0 1 0,0-1-1,0 0 1,0 1-1,0-1 1,0 1-1,0-1 1,-1 0 0,1 1-1,0-1 1,-1 0-1,1 1 1,-1-1 0,0 0-1,1 0 1,-1 1-1,0-1 1,-1 1-1,-21 21-54,10-11 50,-1 3 14,10-12 6,1 0-1,0 0 0,0 0 1,0 1-1,0-1 1,0 1-1,1 0 1,-1 0-1,-1 5 1,4-9-2,0 1-1,0-1 1,0 1 0,0-1 0,0 1 0,0-1-1,0 1 1,0-1 0,0 1 0,0-1 0,0 1-1,0-1 1,1 0 0,-1 1 0,0-1 0,0 1-1,0-1 1,1 1 0,-1-1 0,0 0 0,1 1-1,-1-1 1,0 1 0,1-1 0,-1 0 0,0 1-1,1-1 1,-1 0 0,1 0 0,-1 1 0,0-1-1,1 0 1,-1 0 0,1 0 0,-1 0 0,1 1-1,-1-1 1,1 0 0,-1 0 0,1 0 0,-1 0-1,1 0 1,-1 0 0,1 0 0,-1 0 0,1-1-1,-1 1 1,1 0 0,-1 0 0,1 0 0,27-6 24,-10-1-1,-1 0 1,0-1-1,-1-1 0,0-1 0,25-19 0,-33 24 6,-1-1 0,-1-1 0,1 1 1,-1-1-1,0 0 0,-1-1 0,0 1 0,0-1 0,0 0 1,-1 0-1,0-1 0,-1 1 0,4-15 0,-7 23-24,0-1-1,0 1 1,0-1-1,0 1 1,0 0-1,0-1 1,0 1-1,1-1 0,-1 1 1,0-1-1,0 1 1,0 0-1,0-1 1,0 1-1,1 0 1,-1-1-1,0 1 1,0-1-1,1 1 1,-1 0-1,0 0 1,1-1-1,-1 1 1,0 0-1,1-1 1,-1 1-1,0 0 1,1-1-1,9 9 132,-3-1-155,0-2 15,0 0 1,0-1 0,1 0 0,-1-1-1,1 1 1,-1-1 0,1-1 0,0 1-1,0-2 1,1 1 0,-1-1 0,0 0-1,0-1 1,1 1 0,-1-2 0,16-1-1,-4-1 2,0-1 0,0-1 0,-1-1 0,1 0-1,31-16 1,-50 21 1,18-8 16,-1-1-1,24-17 1,-38 24-6,1 0 0,-1-1 0,-1 1 0,1-1-1,0 0 1,-1 0 0,0 0 0,0 0 0,0-1 0,-1 1 0,1-1 0,-1 0 0,0 1 0,0-1 0,1-7 0,-3 11-7,0 0 1,1-1 0,-1 1 0,0 0-1,0-1 1,0 1 0,0 0 0,0 0-1,-1-1 1,1 1 0,0 0 0,-1-1-1,1 1 1,-1 0 0,1 0 0,-1-1-1,1 1 1,-1 0 0,0 0 0,0 0-1,-1-2 1,0 2 2,0 0 0,0-1 0,0 1 0,0 0 1,0 0-1,0 0 0,0 0 0,0 1 0,0-1 0,0 1 0,-5-1 0,0 0 4,0 1 0,1 0 0,-1 0 0,0 1 0,0 0 0,1 0 0,-1 1 0,-6 1 0,3 2-5,0 0 0,0 0-1,1 1 1,0 0 0,0 1 0,1-1 0,0 2 0,0-1-1,-11 15 1,15-17-2,0 0 0,1 0-1,0 0 1,0 1 0,0 0 0,1-1-1,-1 1 1,0 7 0,2-9-1,0-1-1,1 1 1,0-1 0,0 1-1,0-1 1,0 1 0,0-1-1,1 1 1,-1-1 0,1 1 0,0-1-1,0 0 1,0 1 0,1-1-1,1 4 1,1-2-48,0 0 0,0 0 0,0-1-1,1 1 1,0-1 0,0 0 0,0 0 0,0-1 0,1 1 0,-1-1-1,1 0 1,0-1 0,0 1 0,0-1 0,8 2 0,10 2-234,1-2 1,37 4 0,2-5 19,3-2-72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0:26.167"/>
    </inkml:context>
    <inkml:brush xml:id="br0">
      <inkml:brushProperty name="width" value="0.05" units="cm"/>
      <inkml:brushProperty name="height" value="0.05" units="cm"/>
    </inkml:brush>
  </inkml:definitions>
  <inkml:trace contextRef="#ctx0" brushRef="#br0">0 470 16283,'587'-114'5343,"5"49"-2420,-292 36-2200,329-51 28,-8-50 81,-571 117-748,-56 8-1750,4 4 1462,0 0-1,0 0 1,0 0-1,0-1 1,0 1-1,0-1 1,0 1-1,0-1 1,1 0-1,-1 0 1,-2-3 0,1-7-563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1:42.366"/>
    </inkml:context>
    <inkml:brush xml:id="br0">
      <inkml:brushProperty name="width" value="0.05" units="cm"/>
      <inkml:brushProperty name="height" value="0.05" units="cm"/>
    </inkml:brush>
  </inkml:definitions>
  <inkml:trace contextRef="#ctx0" brushRef="#br0">9 196 11218,'-8'4'1982,"7"-8"-6,2 3-1820,0 0 1,-1 0-1,1 0 1,0 0-1,0 0 1,0 0-1,0 0 1,0 0-1,0 1 1,0-1-1,0 0 1,2 0-1,18-6 275,0 2-1,0 0 1,0 2-1,0 0 1,24 1-1,-1-1-69,690-63 1696,580-2-1779,-1296 68-276,2110-15 109,-1720 12-114,12 0 14,-1 21-3,51 10-119,-348-27 94,225-28 0,-324 22-238,-22 5 256,0 0-1,0 0 1,0 0-1,0 0 1,0-1-1,0 1 1,0 0-1,0-1 1,0 1-1,-1-1 0,1 1 1,0-1-1,0 1 1,0-1-1,-1 1 1,1-1-1,0 0 1,-1 0-1,1 1 1,-1-1-1,1-1 1,-1 6-73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05.612"/>
    </inkml:context>
    <inkml:brush xml:id="br0">
      <inkml:brushProperty name="width" value="0.05" units="cm"/>
      <inkml:brushProperty name="height" value="0.05" units="cm"/>
    </inkml:brush>
  </inkml:definitions>
  <inkml:trace contextRef="#ctx0" brushRef="#br0">1 296 7658,'37'-3'550,"0"-1"-1,0-2 1,49-14 0,-49 11-486,270-59-158,340-30 0,240 56 2476,-268 19-1590,357 0-558,-947 24-229,1182 43 68,-1120-39-73,694 58 9,416 51 95,-41-110 111,-768-20-27,180-9 373,67 11-86,-157-7-1411,-302 7 1047,221 11 1,-339 7-116,232 7 77,-247-12-69,0-2 0,-1-2 1,1-3-1,55-15 0,-92 20-58,-1 0-1,0-1 1,15-8-1,-20 10 47,-1 0 0,0 0 0,0 0 0,0-1 0,0 0-1,-1 1 1,1-1 0,-1 0 0,1 0 0,-1 0 0,0-1-1,3-5 1,0-18-69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38.547"/>
    </inkml:context>
    <inkml:brush xml:id="br0">
      <inkml:brushProperty name="width" value="0.05" units="cm"/>
      <inkml:brushProperty name="height" value="0.05" units="cm"/>
    </inkml:brush>
  </inkml:definitions>
  <inkml:trace contextRef="#ctx0" brushRef="#br0">0 143 13651,'11'0'237,"-1"-1"1,1 1-1,-1-1 1,0-1-1,0 0 1,18-6-1,20-4 203,39-1 547,108-2 1,92 14 54,-110 2-717,544-22 358,16-1 145,-543 21-570,1066-31 1616,-993 20-1229,-196 13-632,125 18 0,-184-17-32,41 5-829,-49-7 782,0 0 0,1 0 1,-1 0-1,0 0 0,0-1 1,0 0-1,0 0 0,0 0 1,0-1-1,4-1 0,4-7-236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4.181"/>
    </inkml:context>
    <inkml:brush xml:id="br0">
      <inkml:brushProperty name="width" value="0.05" units="cm"/>
      <inkml:brushProperty name="height" value="0.05" units="cm"/>
    </inkml:brush>
  </inkml:definitions>
  <inkml:trace contextRef="#ctx0" brushRef="#br0">195 49 15899,'-9'0'622,"0"-1"1,0 2-1,-1-1 0,1 1 0,0 1 0,0-1 0,0 2 0,1-1 0,-1 1 0,0 1 0,1-1 0,0 1 0,0 1 0,0-1 0,-11 10 0,18-13-587,0 0-1,0 0 1,0 0 0,0 0-1,0 0 1,0 1-1,0-1 1,1 0 0,-1 0-1,0 1 1,1-1 0,-1 1-1,1-1 1,-1 0-1,1 1 1,0-1 0,-1 1-1,1 2 1,0-3-20,1 0 0,-1 0 0,0 0 0,1 0 0,-1 0 0,1 0 0,-1 0 0,1 0 0,0 0 0,-1 0 0,1 0 0,0 0 0,0 0 0,-1-1 0,1 1 1,0 0-1,0 0 0,2 0 0,1 2-6,1-1 1,0 0 0,-1 0 0,1-1 0,0 1-1,0-1 1,0 0 0,0-1 0,6 1 0,-3-1-5,-1-1 1,1 1 0,0-2 0,-1 1-1,1-1 1,-1 0 0,1-1-1,-1 0 1,0 0 0,0 0 0,11-8-1,-16 10-1,0-1-1,1 0 1,-1 1-1,0-1 1,0 0-1,0 0 1,0 0-1,0 0 1,0 0 0,-1-1-1,1 1 1,-1-1-1,1 1 1,-1-1-1,0 1 1,0-1-1,0 0 1,-1 1-1,1-1 1,-1 0-1,1 0 1,-1 1-1,0-1 1,0 0-1,0 0 1,0 0 0,-1 0-1,1 1 1,-1-1-1,1 0 1,-1 1-1,0-1 1,0 0-1,-3-3 1,3 3-1,0 1-1,-1 0 1,1-1 0,-1 1 0,0 0 0,1 0 0,-1 1-1,0-1 1,0 0 0,0 0 0,-1 1 0,1 0 0,0-1 0,-1 1-1,1 0 1,0 0 0,-1 0 0,-3-1 0,1 2 0,1-1 1,-1 1 0,1 0-1,-1 0 1,0 0 0,1 1-1,-1-1 1,1 1 0,-9 3-1,2 0-113,1 0-1,0 1 0,0 0 1,1 1-1,0 0 0,0 0 1,0 1-1,-10 9 0,15-11-216,0 0 0,0 1 0,0-1-1,-5 12 1,7-15 239,1 0 0,0 0 0,0 1 0,1-1 0,-1 0 0,0 1 0,1-1 0,0 0 1,-1 1-1,1-1 0,0 0 0,0 1 0,0-1 0,0 1 0,1-1 0,0 4 0,11 10-612</inkml:trace>
  <inkml:trace contextRef="#ctx0" brushRef="#br0" timeOffset="0.5">887 661 18596,'-16'4'1123,"0"1"1,1 0-1,0 1 0,-17 10 0,21-10-807,1 0 0,0 1 0,0 0 0,0 1 0,1 0 0,-10 11 0,17-17-295,1 0 0,-1 0 0,0 0-1,1 0 1,-1 0 0,1 1 0,0-1 0,0 1-1,0-1 1,0 1 0,0-1 0,1 1-1,-1-1 1,1 1 0,-1 0 0,1 3 0,0-5-17,0 0 1,1 0-1,-1-1 1,0 1-1,0 0 1,1 0-1,-1 0 1,1-1 0,-1 1-1,1 0 1,-1-1-1,1 1 1,-1 0-1,1-1 1,0 1-1,-1 0 1,1-1-1,0 1 1,1 0 0,0 0-2,0 0 1,1-1 0,-1 1 0,0-1 0,1 1 0,-1-1 0,1 0-1,-1 0 1,0 0 0,4 0 0,7-1 14,1-1 1,-1-1-1,0 0 0,0-1 0,0-1 1,-1 1-1,22-13 0,-26 13 2,1-1 0,-1-1-1,0 1 1,-1-1 0,1 0 0,-1-1-1,0 0 1,-1 0 0,0-1-1,0 1 1,8-15 0,-13 20-13,0 1 0,0-1 0,-1 1-1,1-1 1,-1 1 0,1-1 0,-1 0 0,1 0 0,-1 1 0,0-1 0,0 0 0,0 1 0,0-1 0,0 0-1,0 0 1,0 1 0,-1-1 0,1 0 0,-1 1 0,1-1 0,-1 0 0,1 1 0,-1-1 0,-1-1 0,0 1-23,0 0 1,0 0 0,0 0 0,0 1 0,0-1 0,0 1 0,-1-1-1,1 1 1,-1 0 0,1 0 0,-1 0 0,1 0 0,-1 0 0,-3 0 0,1 0-129,0 0 0,-1 1 1,1-1-1,0 1 1,-1 0-1,1 0 1,0 1-1,-1 0 1,1 0-1,0 0 0,0 0 1,0 1-1,0 0 1,0 0-1,-9 5 1,1 8-277,6 0-138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39.374"/>
    </inkml:context>
    <inkml:brush xml:id="br0">
      <inkml:brushProperty name="width" value="0.05" units="cm"/>
      <inkml:brushProperty name="height" value="0.05" units="cm"/>
    </inkml:brush>
  </inkml:definitions>
  <inkml:trace contextRef="#ctx0" brushRef="#br0">0 106 12699,'0'0'65,"1"0"0,-1 0 1,0 0-1,0 0 0,1 0 1,-1 0-1,0 0 0,1 0 0,-1 0 1,0 0-1,0 0 0,1 0 1,-1 0-1,0 0 0,0 0 1,1 0-1,-1 0 0,0 0 1,0 0-1,1 0 0,-1 0 0,0-1 1,0 1-1,1 0 0,-1 0 1,0 0-1,0 0 0,0-1 1,1 1-1,-1 0 0,0 0 1,0 0-1,0-1 0,0 1 0,0 0 1,1 0-1,-1-1 0,0 1 1,0 0-1,0 0 0,0-1 1,0 1-1,0 0 0,0 0 1,0-1-1,0 1 0,0 0 0,0-1 1,0 1-1,0 0 0,0 0 1,0-1-1,0 1 0,0 0 1,0 0-1,0-1 0,-1 1 1,1 0-1,0 0 0,0 0 0,0-1 1,-1 1-1,37 11 780,-14-3-456,29 2 96,96 8 0,55-11-239,-133-5-164,-45-2-60,746 6 450,-284-42-299,-2-29 40,-188 23-83,-269 38-135,6-1-33,1 2 0,38 0 0,-71 3 19,0 0-1,0 0 0,0 0 0,0 0 0,0 0 1,0 1-1,0-1 0,0 0 0,0 0 0,0 1 1,0-1-1,0 1 0,0-1 0,1 2 0,-2-2-26,0 0 0,0 0 0,0 1 0,0-1 0,1 0 0,-1 0 0,0 1 0,0-1 0,0 0-1,0 0 1,0 1 0,0-1 0,0 0 0,0 1 0,0-1 0,0 0 0,0 0 0,0 1 0,-1-1 0,1 0 0,0 1 0,0-1-1,0 0 1,0 0 0,0 1 0,0-1 0,-1 0 0,1 0 0,0 0 0,0 1 0,-22 16-2459,22-16 2501,-7 3-675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49.898"/>
    </inkml:context>
    <inkml:brush xml:id="br0">
      <inkml:brushProperty name="width" value="0.05" units="cm"/>
      <inkml:brushProperty name="height" value="0.05" units="cm"/>
    </inkml:brush>
  </inkml:definitions>
  <inkml:trace contextRef="#ctx0" brushRef="#br0">27 83 11498,'-1'0'245,"0"0"-1,-1 0 1,1 0-1,0 0 1,0 0-1,-1 0 0,1 0 1,0-1-1,0 1 1,0-1-1,-1 1 0,1-1 1,0 1-1,0-1 1,0 0-1,0 1 1,0-1-1,0 0 0,0 0 1,-1-1-1,2 1-111,-1 0 0,1 0 0,0 1 0,0-1 0,-1 0-1,1 0 1,0 0 0,0 0 0,0 0 0,0 0 0,0 0 0,0 0-1,0 0 1,1 0 0,-1 0 0,0 0 0,0 0 0,1 1 0,-1-1 0,0 0-1,1 0 1,-1 0 0,1 0 0,0 1 0,-1-1 0,1 0 0,-1 0-1,2 0 1,1-2 108,0 0-1,0 1 0,1-1 0,-1 1 0,1 0 1,-1 0-1,1 0 0,0 0 0,0 0 0,5 0 1,40-10 661,-15 8-598,38 1 0,-17 1-225,-51 2-74,-1 0 1,1-1-1,0 1 1,0 0 0,0 1 0,7 0-1,-10-1-2,-1 1 0,1-1 0,0 0 0,-1 0-1,1 1 1,-1-1 0,1 1 0,0-1 0,-1 0 0,1 1-1,-1-1 1,1 1 0,-1-1 0,1 1 0,-1-1-1,1 1 1,-1 0 0,0-1 0,1 1 0,-1 0 0,0-1-1,1 1 1,-1 0 0,0-1 0,0 1 0,0 0-1,0-1 1,0 1 0,0 0 0,0 0 0,0-1 0,0 1-1,0 0 1,0-1 0,0 1 0,0 0 0,0-1-1,-1 2 1,-1 4 19,-1 0 0,0-1-1,0 0 1,0 1 0,-1-1 0,1-1-1,-7 7 1,-9 14 47,-15 25-468,3 2 1,-30 65-1,61-116 342,0 0 0,-1 0 0,1 0 1,0-1-1,-1 1 0,1 0 0,-1 0 0,0 0 1,1-1-1,-1 1 0,1 0 0,-1-1 0,0 1 1,0 0-1,1-1 0,-1 1 0,0-1 0,0 1 0,0-1 1,0 0-1,0 1 0,0-1 0,1 0 0,-1 0 1,0 1-1,0-1 0,0 0 0,0 0 0,0 0 1,0 0-1,0 0 0,0 0 0,0-1 0,0 1 1,0 0-1,-1-1 0,-11-6-612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0.346"/>
    </inkml:context>
    <inkml:brush xml:id="br0">
      <inkml:brushProperty name="width" value="0.05" units="cm"/>
      <inkml:brushProperty name="height" value="0.05" units="cm"/>
    </inkml:brush>
  </inkml:definitions>
  <inkml:trace contextRef="#ctx0" brushRef="#br0">1 2 17068,'4'-2'1872,"12"4"-968,4-1-304,10 1 857,8-1-265,8 2-296,5-1-240,1-2-928,0 0-600,-3-2 760,0 1-216,-5-1-112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0.811"/>
    </inkml:context>
    <inkml:brush xml:id="br0">
      <inkml:brushProperty name="width" value="0.05" units="cm"/>
      <inkml:brushProperty name="height" value="0.05" units="cm"/>
    </inkml:brush>
  </inkml:definitions>
  <inkml:trace contextRef="#ctx0" brushRef="#br0">33 1 16412,'-4'3'472,"1"1"0,0 0 0,0 0 0,0 1 0,1-1 0,0 0 0,-4 10 0,5-12-279,-1 1 0,2 0 1,-1-1-1,0 1 0,0 0 0,1 0 1,-1-1-1,1 1 0,0 0 0,0 0 0,0 0 1,0-1-1,1 1 0,-1 0 0,2 4 1,-1-6-169,0 1 0,1-1 0,-1 0 0,0 1 0,1-1 0,-1 0 0,1 0 0,-1 0-1,1 0 1,-1 0 0,1-1 0,0 1 0,-1 0 0,1-1 0,0 1 0,0-1 0,0 1 0,-1-1 0,1 0 0,0 0 0,2 0 0,41-4-340,-23-2 62,0-1 1,-1 0-1,0-2 0,39-22 0,11-5-347,-71 37 605,0-1 0,0 0 0,0 0 1,0 0-1,0 0 0,0 0 0,0 0 0,0 0 0,-1 0 1,1 1-1,0-1 0,0 0 0,0 0 0,0 0 0,0 0 1,0 0-1,0 0 0,0 1 0,0-1 0,0 0 0,0 0 1,0 0-1,1 0 0,-1 0 0,0 0 0,0 0 0,0 1 1,0-1-1,0 0 0,0 0 0,0 0 0,0 0 0,0 0 1,0 0-1,0 0 0,0 0 0,0 0 0,1 0 1,-1 1-1,0-1 0,0 0 0,0 0 0,0 0 0,0 0 1,0 0-1,0 0 0,0 0 0,1 0 0,-1 0 0,0 0 1,0 0-1,0 0 0,0 0 0,-8 10 157,7-8-145,-35 38 923,-32 45 0,59-72-928,0 0 0,2 1 0,-1-1 1,2 2-1,0-1 0,0 1 0,2-1 0,-5 22 0,9-36-25,-1 1 1,1 0-1,0-1 0,0 1 0,0 0 0,0 0 1,0-1-1,0 1 0,0 0 0,0 0 0,0-1 1,0 1-1,0 0 0,0-1 0,0 1 0,0 0 1,1-1-1,-1 1 0,0 0 0,0-1 0,1 1 1,-1 0-1,1-1 0,0 2 0,4-5-239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1.216"/>
    </inkml:context>
    <inkml:brush xml:id="br0">
      <inkml:brushProperty name="width" value="0.05" units="cm"/>
      <inkml:brushProperty name="height" value="0.05" units="cm"/>
    </inkml:brush>
  </inkml:definitions>
  <inkml:trace contextRef="#ctx0" brushRef="#br0">15 45 17452,'-2'2'318,"0"1"0,1 0 0,-1-1 0,1 1 0,-1 0 0,1 0 0,0 0 0,-1 6 0,2-8-236,0 0 0,0 0 0,0 0-1,0 0 1,1 0 0,-1 0 0,0 0 0,1 0 0,-1 0 0,0-1 0,1 1 0,0 0 0,-1 0 0,1 0-1,-1 0 1,1 0 0,0-1 0,-1 1 0,1 0 0,0-1 0,0 1 0,0 0 0,0-1 0,-1 1 0,1-1 0,0 0-1,0 1 1,0-1 0,0 1 0,0-1 0,0 0 0,2 0 0,4 2 97,1-1 0,0 0 1,0 0-1,0-1 0,0 0 0,0-1 1,0 1-1,-1-2 0,1 1 0,0-1 1,9-3-1,-1-1-54,-1 0 1,1 0 0,-1-2-1,19-13 1,-31 19-105,0 0 0,-1 0-1,1 0 1,-1-1 0,0 1 0,0-1 0,0 1-1,0-1 1,3-5 0,-5 8-17,0 0-1,0-1 1,0 1 0,1-1-1,-1 1 1,0-1 0,0 1-1,0 0 1,0-1 0,0 1 0,0-1-1,0 1 1,0-1 0,0 1-1,0-1 1,0 1 0,0-1-1,0 1 1,0-1 0,-1 1 0,1 0-1,0-1 1,0 1 0,0-1-1,-1 1 1,1 0 0,-1-1-1,0 0 1,0 1 0,0-1 0,0 1 0,0-1 0,0 1 0,-1 0 0,1-1 0,0 1-1,0 0 1,0 0 0,-1 0 0,1 0 0,0 0 0,0 0 0,-3 1 0,-8 1 29,0 0 1,0 2 0,1-1 0,-1 1 0,1 1-1,0 0 1,0 1 0,0 0 0,1 0-1,0 1 1,0 1 0,1-1 0,0 1 0,-12 15-1,20-22-45,0 0-1,0-1 1,1 1 0,-1 0-1,0-1 1,1 1-1,-1 0 1,1 0-1,-1 0 1,1 0 0,0-1-1,-1 1 1,1 0-1,0 0 1,-1 0-1,1 0 1,0 0-1,0 0 1,0 0 0,0 0-1,0 0 1,0 0-1,0 0 1,0 0-1,0 0 1,1 1-1,0-1-72,0-1-1,0 1 0,0-1 0,0 1 0,0-1 0,0 1 0,0-1 0,0 1 0,0-1 0,0 0 0,0 0 1,0 0-1,0 1 0,0-1 0,1 0 0,-1 0 0,0-1 0,1 1 0,8-1-371,-1-1-1,0 1 1,0-2-1,11-3 1,12-8-282,4-4-195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1.637"/>
    </inkml:context>
    <inkml:brush xml:id="br0">
      <inkml:brushProperty name="width" value="0.05" units="cm"/>
      <inkml:brushProperty name="height" value="0.05" units="cm"/>
    </inkml:brush>
  </inkml:definitions>
  <inkml:trace contextRef="#ctx0" brushRef="#br0">71 108 15051,'-3'3'543,"1"0"-1,-1 0 0,0 0 1,0 0-1,0 0 1,0-1-1,0 1 1,0-1-1,-1 0 0,-4 3 1,-21 16 2788,29-21-3302,-1 0-1,1 0 1,0 1-1,0-1 0,-1 0 1,1 0-1,0 1 1,0-1-1,0 0 1,0 0-1,-1 0 1,1 1-1,0-1 0,0 0 1,0 1-1,0-1 1,0 0-1,0 0 1,0 1-1,0-1 0,0 0 1,0 1-1,0-1 1,0 0-1,0 0 1,0 1-1,0-1 1,0 0-1,0 1 0,0-1 1,0 0-1,0 0 1,0 1-1,1-1 1,-1 0-1,0 0 1,0 1-1,0-1 0,1 1 1,14 4 380,28-1-410,-36-4 74,38 2-46,-4-1-5,0 2 1,41 8-1,-79-11 7,-1 1 0,0 0 1,0-1-1,0 1 1,1 0-1,-1 0 0,0 1 1,0-1-1,2 2 1,-2 4 521,-13-1 321,11-6-848,0 0 0,-1 0 0,1 1 0,0-1 0,0 0 0,-1 0 0,1 0 0,0 0 0,-1 0 0,1 0 0,0 0 0,0 0-1,-1 0 1,1 0 0,0-1 0,0 1 0,-1 0 0,1 0 0,0 0 0,0 0 0,-1 0 0,1 0 0,0 0 0,0-1 0,0 1 0,-1 0 0,1 0 0,0 0-1,0-1 1,0 1 0,-1 0 0,1 0 0,0 0 0,0-1 0,0 1 0,0 0 0,0 0 0,0-1 0,0 1 0,0 0 0,-1 0 0,1-1 0,0 1 0,0 0-1,0 0 1,0-1 0,0 1 0,0 0 0,0-1 0,1 1 0,-1 0 0,0 0 0,0-1 0,0 1 0,0 0 0,0 0 0,0-1 0,0 1 0,0 0 0,1 0 0,7-18 275,-8 16-205,12-27 138,-10 22-262,0 1 0,1 0 1,0 0-1,5-9 0,-6 12-74,0 1 0,0 0 0,0-1 0,1 1 0,-1 0 0,1 1 0,-1-1 0,1 0 0,0 1 1,-1-1-1,1 1 0,0 0 0,5-2 0,9 0-122,1 0 1,-1 1 0,1 1-1,0 1 1,22 2-1,2 2-180</inkml:trace>
  <inkml:trace contextRef="#ctx0" brushRef="#br0" timeOffset="1">789 0 17436,'-10'1'1297,"0"-1"0,1 1 0,-1 1 0,-15 4 0,15-3-983,1 0 0,0 1 0,0 0 0,1 1 0,-1 0 0,1 0-1,-15 13 1,22-17-306,0 0 1,0 0-1,0 0 0,-1 0 0,1 0 0,0 0 0,1 1 1,-1-1-1,0 0 0,0 1 0,1-1 0,-1 1 0,0-1 0,1 1 1,-1-1-1,1 1 0,0-1 0,0 1 0,-1 2 0,2-2-14,-1-1 0,1 0 0,-1 1 0,1-1 0,-1 0 0,1 1 0,0-1 0,0 0-1,0 0 1,-1 0 0,1 0 0,0 0 0,0 0 0,1 0 0,-1 0 0,0 0 0,0-1 0,0 1-1,1 0 1,-1-1 0,0 1 0,3 0 0,14 5-90,0-1 1,0-1-1,29 3 1,11 2-66,-34-4 104,-14-4 55,0 1-1,-1 0 1,14 6 0,-22-8 12,-1 0 0,1 0 0,-1 0 0,1 0 0,-1 0 0,0 0 0,1 1 0,-1-1 0,0 0 0,1 0 0,-1 0 0,1 1 0,-1-1 0,0 0 0,0 1 0,1-1 0,-1 0 0,0 1 0,1-1 0,-1 0 0,0 1 0,0-1 0,0 0 0,1 1 0,-1-1 0,0 1 0,0-1 0,0 0 0,0 1 0,-9 6 239,-24 1 142,31-8-345,-107 11 697,30-5-1919,76-6 831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4.067"/>
    </inkml:context>
    <inkml:brush xml:id="br0">
      <inkml:brushProperty name="width" value="0.05" units="cm"/>
      <inkml:brushProperty name="height" value="0.05" units="cm"/>
    </inkml:brush>
  </inkml:definitions>
  <inkml:trace contextRef="#ctx0" brushRef="#br0">38 154 15571,'23'-33'2588,"2"1"1,42-44-1,-51 64-1129,-9 12-471,-5 11-391,-15 63 97,8-57-655,2 1-1,0-1 1,1 0 0,1 1-1,1 18 1,0-33-37,1 0 0,-1-1 0,1 1 0,0 0 0,0-1 0,0 1 0,0-1 0,1 1 0,-1-1 0,1 1 0,-1-1 0,1 0 0,0 0 0,0 0 0,0 0 0,0 0 0,0 0 0,0 0 0,0-1 0,1 1 0,-1-1 0,6 3 0,4 1 6,1-1 0,1 0 0,22 4 1,12 3 1,-47-11-10,-1 1 0,1-1-1,0 0 1,0 0 0,0 1-1,0-1 1,0 1 0,-1-1 0,1 1-1,0-1 1,0 1 0,-1-1-1,1 1 1,0-1 0,-1 1-1,1 0 1,-1 0 0,1-1 0,-1 1-1,1 0 1,-1 0 0,1-1-1,-1 1 1,0 0 0,1 0-1,-1 1 1,0 0 2,0-1 0,-1 0-1,1 0 1,-1 1 0,1-1 0,-1 0-1,1 0 1,-1 0 0,0 0 0,1 0-1,-1 0 1,0 0 0,0 0 0,0 0-1,0 0 1,-1 1 0,-5 3 43,0 0-1,0-1 1,0 0 0,-13 6 0,3-4 109,1 0 0,-1-1 1,0 0-1,0-2 1,0 0-1,0 0 1,-1-2-1,1 0 0,-26-3 1,39 2-258,1-1 0,0 0 0,-1 0 0,1 0-1,0 0 1,0 0 0,0 0 0,0-1 0,0 0 0,0 1 0,0-1 0,1 0 0,-1 0 0,1-1 0,-1 1 0,1-1-1,0 1 1,0-1 0,0 1 0,-2-5 0,1 1-160,0-1 0,1 1-1,0-1 1,1 1 0,-1-1 0,1 1 0,0-1-1,1 0 1,0-8 0,1-17-752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4.525"/>
    </inkml:context>
    <inkml:brush xml:id="br0">
      <inkml:brushProperty name="width" value="0.05" units="cm"/>
      <inkml:brushProperty name="height" value="0.05" units="cm"/>
    </inkml:brush>
  </inkml:definitions>
  <inkml:trace contextRef="#ctx0" brushRef="#br0">1 93 17132,'20'-18'1992,"6"4"-936,-2-1-376,11 3 1065,-1 3-249,3 1-392,-1 3-199,0 5-609,-4 0-448,-6 0 192,3-3-64,-9-6-160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5.725"/>
    </inkml:context>
    <inkml:brush xml:id="br0">
      <inkml:brushProperty name="width" value="0.05" units="cm"/>
      <inkml:brushProperty name="height" value="0.05" units="cm"/>
    </inkml:brush>
  </inkml:definitions>
  <inkml:trace contextRef="#ctx0" brushRef="#br0">0 29 17988,'0'0'51,"1"-1"1,-1 1-1,0 0 1,0-1-1,0 1 1,0 0-1,0 0 1,0-1-1,0 1 1,1 0-1,-1 0 1,0-1 0,0 1-1,0 0 1,1 0-1,-1 0 1,0-1-1,0 1 1,1 0-1,-1 0 1,0 0-1,0 0 1,1 0-1,-1-1 1,0 1-1,0 0 1,1 0-1,-1 0 1,0 0-1,1 0 1,-1 0-1,0 0 1,0 0-1,1 0 1,-1 0-1,0 0 1,1 0-1,-1 0 1,0 0-1,0 1 1,1-1-1,-1 0 1,0 0-1,0 0 1,1 0-1,-1 0 1,0 1-1,0-1 1,1 0-1,-1 0 1,0 0-1,0 1 1,0-1-1,1 0 1,-1 0 0,0 1-1,0-1 1,0 0-1,0 0 1,0 1-1,0-1 1,1 0-1,-1 0 1,0 1-1,0-1 1,0 0-1,0 1 1,0-1-1,10 31 1715,-6-17-1048,-2-10-638,3 9 162,0 0-1,1-1 0,0 0 0,16 22 1,-21-32-295,1 0 0,0 0 0,0 1 0,0-1-1,1 0 1,-1-1 0,0 1 0,1 0 0,-1-1 0,1 1 0,-1-1 0,1 0 0,0 0 0,-1 0 0,1 0 0,0 0 0,0-1 0,0 1 0,0-1 0,0 0 0,0 1 0,0-1-1,0-1 1,-1 1 0,1 0 0,0-1 0,0 0 0,0 1 0,3-3 0,3-1-440,-1 0 1,0-1-1,-1 0 0,1 0 0,-1 0 1,0-1-1,0-1 0,0 1 0,-1-1 1,8-11-1,-8 10 119,0 0 0,-1-1 0,0 0 1,0 0-1,-1-1 0,0 1 0,-1-1 0,5-20 1,-9 18 1257,-7 15 207,-10 15 381,-9 16-175,1 1 1,2 0-1,1 2 0,-32 69 1,54-102-1327,0 0 1,-1 0 0,2 0 0,-1 1-1,0-1 1,1 0 0,0 0-1,0 7 1,0-11-35,0 1-1,0 0 1,0 0-1,1-1 1,-1 1-1,0 0 1,0 0-1,1-1 1,-1 1-1,0 0 1,1-1-1,-1 1 1,1 0-1,-1-1 1,1 1-1,-1 0 1,1-1 0,0 1-1,-1-1 1,1 1-1,1-1-46,-1 1 1,0-1-1,0 0 0,0 0 0,0 0 1,0 0-1,0 0 0,1 0 0,-1 0 1,0 0-1,0 0 0,0 0 0,0-1 1,0 1-1,0 0 0,0-1 0,0 1 1,2-2-1,10-7-609,0-4-268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6.484"/>
    </inkml:context>
    <inkml:brush xml:id="br0">
      <inkml:brushProperty name="width" value="0.05" units="cm"/>
      <inkml:brushProperty name="height" value="0.05" units="cm"/>
    </inkml:brush>
  </inkml:definitions>
  <inkml:trace contextRef="#ctx0" brushRef="#br0">65 138 16732,'0'1'245,"0"0"-1,0 0 1,0 0 0,0 0 0,0 0 0,0 0 0,0 0 0,0 0 0,0 0 0,1 0 0,-1 0 0,0 0 0,1 0 0,-1 0 0,1 0 0,-1 0-1,1 0 1,-1 0 0,1-1 0,0 1 0,-1 0 0,1 0 0,0-1 0,0 1 0,-1 0 0,1-1 0,1 1 0,0 0-100,-1-1 0,1 0 0,0 0 0,0 0 1,-1 0-1,1 0 0,0 0 0,-1 0 0,1 0 0,0-1 0,0 1 1,-1-1-1,1 1 0,2-2 0,1 0-72,0-1-1,1 0 1,-2 0 0,1 0-1,0-1 1,-1 0 0,1 1-1,-1-2 1,5-4 0,-8 6-33,1 1 0,-1 0 1,0-1-1,1 1 0,-1-1 1,0 0-1,0 1 0,-1-1 1,1 0-1,-1 0 0,1 1 1,-1-1-1,0 0 0,0 0 1,0 0-1,-1-3 0,1 4-24,-1 1-1,1 0 1,-1-1 0,0 1-1,0 0 1,1 0-1,-1-1 1,0 1-1,0 0 1,0 0-1,-1 0 1,1 0 0,0 0-1,0 0 1,0 1-1,-1-1 1,1 0-1,0 1 1,-1-1-1,1 1 1,-1-1 0,1 1-1,-1-1 1,1 1-1,-1 0 1,1 0-1,-1 0 1,1 0-1,-1 0 1,1 0 0,-1 0-1,-1 1 1,-3 0-2,1 0 0,-1 1 0,0-1 0,1 1 0,-1 0 0,1 1 0,-1-1 0,1 1 0,0 0 0,0 1 0,0-1 0,1 1 0,-1 0 0,-6 8 0,7-8-27,0 1 0,0 0 0,0 0-1,0 1 1,1-1 0,0 1 0,0 0-1,1 0 1,0 0 0,0 0 0,0 0-1,0 0 1,0 10 0,2-14-31,0-1 0,0 1 0,0-1 0,0 1 0,0-1 0,0 1 0,1-1 0,-1 0 0,0 1 0,1-1 0,-1 1 0,1-1 0,0 0 0,-1 1 0,1-1 0,0 0 0,0 0 0,0 0 1,0 0-1,0 1 0,0-1 0,2 1 0,-1-1-102,0 0 0,1 0 0,-1 0 0,1 0 1,-1 0-1,1 0 0,-1-1 0,1 1 0,-1-1 1,1 0-1,4 0 0,2 0-492,-1-1 0,1-1 0,-1 1 0,0-1 0,1-1 0,14-6 0,-3-1-1425,-2-1 0,0 0 0,22-18 0,-25 16 1325,24-27 1,-34 32 4220,-17 18 673,-4 9-1407,11-13-2193,0-1 0,0 1 0,1 0 0,-1 0 0,1 0 0,1 0 0,-6 13 0,9-18-535,0-1-1,0 0 1,0 0-1,-1 1 0,1-1 1,0 0-1,0 1 1,0-1-1,0 0 1,0 1-1,0-1 1,1 0-1,-1 1 1,0-1-1,0 0 1,0 0-1,0 1 1,0-1-1,0 0 0,0 1 1,1-1-1,-1 0 1,0 0-1,0 0 1,0 1-1,1-1 1,-1 0-1,0 0 1,0 1-1,1-1 1,-1 0-1,0 0 1,0 0-1,1 0 0,-1 0 1,1 1-1,16 0 284,21-8-212,-35 7-61,38-9 24,1 1 0,1 3-1,-1 1 1,1 3 0,54 4-1,-61 4 227,-35-6-235,0-1 1,0 0-1,0 1 1,1-1-1,-1 0 1,0 1-1,0 0 0,0-1 1,0 1-1,0 0 1,0-1-1,0 1 1,-1 0-1,1 0 1,0 0-1,0 0 1,-1 0-1,1 0 1,0 0-1,-1 0 0,1 0 1,-1 0-1,1 0 1,-1 0-1,1 2 1,-1-2-28,0-1 0,0 0 0,0 0 0,0 0 0,0 0 0,-1 0 0,1 0 0,0 1 0,0-1 0,0 0 0,0 0 0,0 0 0,0 0 0,0 0 0,-1 0 0,1 0 1,0 0-1,0 0 0,0 0 0,0 0 0,0 0 0,0 0 0,-1 0 0,1 0 0,0 0 0,0 0 0,0 0 0,0 0 0,0 0 0,-1 0 0,1 0 0,0 0 0,0 0 0,0 0 0,0 0 0,0 0 0,0 0 0,-1 0 1,1 0-1,0 0 0,0 0 0,0 0 0,0 0 0,0-1 0,0 1 0,0 0 0,0 0 0,-1 0 0,1 0 0,0 0 0,0 0 0,0-1 0,-7-8 683,-8-46-52,11 42-831,0 1 0,1-1 0,0 1 0,1-1 0,0 0 1,1-18-1,1 31 84,0-1 0,0 1-1,0-1 1,1 0 0,-1 1 0,0-1 0,0 1 0,1-1 0,-1 1 0,0-1 0,1 1 0,-1-1 0,1 1 0,-1-1-1,1 1 1,-1 0 0,0-1 0,1 1 0,0 0 0,-1-1 0,1 1 0,-1 0 0,1 0 0,-1-1 0,1 1 0,0 0 0,-1 0-1,1 0 1,-1 0 0,1 0 0,0 0 0,-1 0 0,1 0 0,-1 0 0,1 0 0,0 0 0,-1 0 0,1 0 0,28 7-1490,2 5 602,5 1-172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5.475"/>
    </inkml:context>
    <inkml:brush xml:id="br0">
      <inkml:brushProperty name="width" value="0.05" units="cm"/>
      <inkml:brushProperty name="height" value="0.05" units="cm"/>
    </inkml:brush>
  </inkml:definitions>
  <inkml:trace contextRef="#ctx0" brushRef="#br0">233 44 18276,'-1'-3'230,"-1"0"-1,1 0 1,-1 1 0,0-1 0,0 1 0,0-1-1,0 1 1,-1 0 0,1 0 0,-1 0 0,1 0-1,-1 0 1,0 0 0,0 1 0,1-1 0,-1 1-1,0 0 1,0 0 0,0 0 0,-1 0-1,-5 0 1,5 0-86,0 1 0,-1 0 0,1 0 0,0 0 0,-1 0 1,1 1-1,0 0 0,-1 0 0,1 0 0,0 0 0,0 1 0,0-1 0,0 1 0,0 0 0,1 1 0,-5 1 0,1 4-41,-1-1 0,1 1 0,0 0 0,1 0 0,0 1 0,0 0 0,1 0 0,0 1 0,1-1 0,-5 15 0,2-3-6,1 0 0,1 1 0,1-1 0,-1 23 0,4-35-65,1 1 0,0-1 0,0 1 1,1-1-1,0 0 0,1 1 0,0-1 0,0 0 1,5 11-1,-5-16-58,0 0 0,1 0 0,-1 1 1,1-2-1,0 1 0,0 0 0,0-1 1,1 1-1,-1-1 0,1 0 0,0 0 1,0 0-1,0-1 0,0 1 0,0-1 1,0 0-1,1 0 0,-1 0 0,9 1 0,2 0-291,0-2-1,0 1 0,0-2 1,0 0-1,0-1 0,0 0 1,0-1-1,0-1 0,20-6 1,14-8-386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4:56.902"/>
    </inkml:context>
    <inkml:brush xml:id="br0">
      <inkml:brushProperty name="width" value="0.05" units="cm"/>
      <inkml:brushProperty name="height" value="0.05" units="cm"/>
    </inkml:brush>
  </inkml:definitions>
  <inkml:trace contextRef="#ctx0" brushRef="#br0">195 3 20276,'-2'0'495,"1"-1"0,-1 1-1,1-1 1,-1 1-1,1 0 1,-1 0 0,0 0-1,1 0 1,-1 0 0,1 0-1,-1 0 1,0 0-1,1 0 1,-1 1 0,1-1-1,-1 1 1,-1 0 0,3 0-514,0-1 1,0 1-1,0 0 1,0-1-1,1 1 1,-1 0-1,0-1 1,0 1-1,1-1 1,-1 1-1,0 0 1,1-1-1,-1 1 1,1-1-1,-1 1 1,1-1-1,-1 0 1,1 1-1,-1-1 1,1 1-1,-1-1 1,1 0-1,-1 1 1,1-1-1,1 0 1,26 16-693,-11-7 297,-17-8 409,8 3-116,-1 1 0,1 0 0,-1 1 0,0 0 0,11 13 0,-17-18 144,0 1-1,0-1 0,0 1 0,0 0 1,0-1-1,-1 1 0,1 0 0,0 0 1,-1 0-1,1 0 0,-1-1 0,0 1 1,0 0-1,0 0 0,0 0 0,0 0 1,0 0-1,0 0 0,0 0 0,-1 0 1,1-1-1,-1 1 0,0 0 0,1 0 1,-1 0-1,0-1 0,0 1 0,0-1 0,0 1 1,0 0-1,0-1 0,-1 0 0,1 1 1,-2 1-1,-6 5 95,-1 1 0,0-1 0,0 0 1,-1-1-1,0 0 0,0-1 0,0 0 0,-17 5 0,10-4-714,-2-2-1,1 0 0,-1-1 1,-31 2-1,21-3-125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5:21.467"/>
    </inkml:context>
    <inkml:brush xml:id="br0">
      <inkml:brushProperty name="width" value="0.05" units="cm"/>
      <inkml:brushProperty name="height" value="0.05" units="cm"/>
    </inkml:brush>
  </inkml:definitions>
  <inkml:trace contextRef="#ctx0" brushRef="#br0">15 253 17700,'-15'2'509,"28"-7"-267,50-11 38,644-81 1454,14 28-1200,-127 22-368,2 27-158,-414 24-205,-140-1-143,-1 2-1,53 14 1,-72-12 137,-46-5 1306,-3-6-970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5:31.001"/>
    </inkml:context>
    <inkml:brush xml:id="br0">
      <inkml:brushProperty name="width" value="0.05" units="cm"/>
      <inkml:brushProperty name="height" value="0.05" units="cm"/>
    </inkml:brush>
  </inkml:definitions>
  <inkml:trace contextRef="#ctx0" brushRef="#br0">0 234 11474,'15'-11'2513,"16"-9"-1498,-7 9-633,0 0-1,1 2 1,41-10 0,82-9 193,-117 22-467,534-57 782,3 40-720,-444 20-151,-8-1-10,914-22 234,-1 36 91,-664 12-275,182 3-618,-518-25 358,-16 1 129,0 0-1,0-1 0,0-1 0,0 0 0,0-1 0,0-1 0,18-5 0,-17-4-180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5:31.658"/>
    </inkml:context>
    <inkml:brush xml:id="br0">
      <inkml:brushProperty name="width" value="0.05" units="cm"/>
      <inkml:brushProperty name="height" value="0.05" units="cm"/>
    </inkml:brush>
  </inkml:definitions>
  <inkml:trace contextRef="#ctx0" brushRef="#br0">1 143 9818,'29'17'1248,"15"-5"-535,14-2-233,28-4 1216,14-6-880,28-8-160,11-7-96,16-5-151,4-3-129,4-6-352,-3-5 112,-17 3-40,-13 4-16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18.784"/>
    </inkml:context>
    <inkml:brush xml:id="br0">
      <inkml:brushProperty name="width" value="0.05" units="cm"/>
      <inkml:brushProperty name="height" value="0.05" units="cm"/>
    </inkml:brush>
  </inkml:definitions>
  <inkml:trace contextRef="#ctx0" brushRef="#br0">0 684 14091,'0'43'1096,"5"-9"-952,22-25-80,11-10 440,31-12-424,14-10-40,23-23-104,16-6-96,28-18-240,12-5-232,21-14-736,11-4-417,5-11 1281,-2-2-344,2 8-120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19.184"/>
    </inkml:context>
    <inkml:brush xml:id="br0">
      <inkml:brushProperty name="width" value="0.05" units="cm"/>
      <inkml:brushProperty name="height" value="0.05" units="cm"/>
    </inkml:brush>
  </inkml:definitions>
  <inkml:trace contextRef="#ctx0" brushRef="#br0">0 441 14755,'119'-44'1280,"5"-12"-1056,20-9-448,16-1 689,9-8-473,3 2-105,-10 8-47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17.822"/>
    </inkml:context>
    <inkml:brush xml:id="br0">
      <inkml:brushProperty name="width" value="0.05" units="cm"/>
      <inkml:brushProperty name="height" value="0.05" units="cm"/>
    </inkml:brush>
  </inkml:definitions>
  <inkml:trace contextRef="#ctx0" brushRef="#br0">32 1423 13323,'-5'-1'440,"-14"0"515,18 1-938,1 0 0,0 0-1,0 0 1,-1 0 0,1 0-1,0 0 1,-1 0 0,1 0 0,0 0-1,0 0 1,-1 0 0,1 0 0,0 0-1,0 0 1,-1-1 0,1 1 0,0 0-1,0 0 1,-1 0 0,1 0-1,0-1 1,0 1 0,0 0 0,0 0-1,-1 0 1,1-1 0,0 1 0,0 0-1,0 0 1,0-1 0,0 1-1,-1 0 1,1 0 0,0-1 0,0 1-1,0 0 1,0 0 0,0-1 0,0 1-1,0 0 1,0-1 0,0 1-1,0 0 1,0 0 0,0-1 0,0 1-1,1 0 1,-1 0 0,0-1 0,0 1-1,5-7 198,0 1 1,1 0-1,-1 0 0,1 1 0,0 0 0,1 0 0,12-8 1,12-8 153,128-108 553,65-48-303,31-15-127,199-143 342,-303 227-485,252-234-1,-397 336-467,-1 1 0,-1-1 0,1 0 0,-1 0 0,0 0 0,4-11 0,-7 15-135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18.366"/>
    </inkml:context>
    <inkml:brush xml:id="br0">
      <inkml:brushProperty name="width" value="0.05" units="cm"/>
      <inkml:brushProperty name="height" value="0.05" units="cm"/>
    </inkml:brush>
  </inkml:definitions>
  <inkml:trace contextRef="#ctx0" brushRef="#br0">48 1317 13443,'-14'4'336,"11"-4"-278,0 1-1,0 0 0,0-1 1,0 1-1,1 0 0,-1 1 0,0-1 1,1 0-1,-1 1 0,-2 2 1,5-3-14,5-1 20,46-11 301,70-22 1,-61 15-240,399-132 437,-4-22-245,-223 83-152,620-250 583,-352 137-482,-302 122-373,244-92 19,-248 103 22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0.081"/>
    </inkml:context>
    <inkml:brush xml:id="br0">
      <inkml:brushProperty name="width" value="0.05" units="cm"/>
      <inkml:brushProperty name="height" value="0.05" units="cm"/>
    </inkml:brush>
  </inkml:definitions>
  <inkml:trace contextRef="#ctx0" brushRef="#br0">0 28 14019,'117'-1'7340,"-20"-3"-6644,105-17-1,-202 21-690,1 0-1,-1-1 0,0 1 1,1 0-1,-1 0 1,0 0-1,1 0 0,-1 0 1,0 0-1,1 0 0,-1 0 1,0 0-1,1 0 1,-1 0-1,1 0 0,-1 0 1,0 0-1,1 0 0,-1 0 1,0 0-1,1 0 1,-1 0-1,0 0 0,1 1 1,-1-1-1,0 0 1,1 0-1,-1 0 0,0 1 1,1-1-1,-1 0 0,0 0 1,0 1-1,1-1 1,-1 0-1,0 1 0,0-1 1,0 0-1,1 1 1,-1-1-1,0 0 0,0 1 1,0-1-1,0 0 0,0 1 1,0-1-1,0 0 1,0 1-1,0-1 0,0 1 1,0-1-1,0 0 0,0 1 1,0-1-1,0 0 1,0 1-1,0-1 0,0 0 1,0 1-1,-1-1 1,1 0-1,0 1 0,0-1 1,-1 1-1,-18 30 144,11-19-83,-86 136 420,-64 108 209,149-231-669,9-19-417,6-16-663,-3 3 653,0-1 1,0 0-1,0 0 1,-1 0-1,-1-1 1,1 1-1,-1-1 0,0-10 1,-1-11-482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0.493"/>
    </inkml:context>
    <inkml:brush xml:id="br0">
      <inkml:brushProperty name="width" value="0.05" units="cm"/>
      <inkml:brushProperty name="height" value="0.05" units="cm"/>
    </inkml:brush>
  </inkml:definitions>
  <inkml:trace contextRef="#ctx0" brushRef="#br0">2 48 14355,'-1'-3'1432,"4"5"-759,3-1-177,9 1 768,5-2-80,11 1-280,0-1-135,7-1-169,0 1-192,2-2-856,-3-6 584,-7-10-208,-1-3-88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5.883"/>
    </inkml:context>
    <inkml:brush xml:id="br0">
      <inkml:brushProperty name="width" value="0.05" units="cm"/>
      <inkml:brushProperty name="height" value="0.05" units="cm"/>
    </inkml:brush>
  </inkml:definitions>
  <inkml:trace contextRef="#ctx0" brushRef="#br0">61 1 20204,'-8'15'1729,"-2"9"-1241,0 6-208,-1 11 648,1 1-240,5 6-296,0-3-248,3 0-544,2-5-288,2-11-544,3-7-1009,2-15 1729,-2-7-392,2-12-320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0.930"/>
    </inkml:context>
    <inkml:brush xml:id="br0">
      <inkml:brushProperty name="width" value="0.05" units="cm"/>
      <inkml:brushProperty name="height" value="0.05" units="cm"/>
    </inkml:brush>
  </inkml:definitions>
  <inkml:trace contextRef="#ctx0" brushRef="#br0">1 0 17204,'4'11'1600,"-1"0"-984,-1 1-240,-1 3 616,6 1-159,-3 2-193,2 3-144,3-4-240,1-1-80,0-6-104,6-1-104,4-4-408,-1-5-304,6-8 616,-2-7-104,6-11-96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1.382"/>
    </inkml:context>
    <inkml:brush xml:id="br0">
      <inkml:brushProperty name="width" value="0.05" units="cm"/>
      <inkml:brushProperty name="height" value="0.05" units="cm"/>
    </inkml:brush>
  </inkml:definitions>
  <inkml:trace contextRef="#ctx0" brushRef="#br0">163 0 16227,'-22'38'1913,"-1"2"-1217,-3-2-208,3 2 784,2-5-351,2-2-129,7-4-272,1-3-136,7-10-384,2-2-376,4-9 1536,2-5-1136,12-5 48,2-2 40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1.785"/>
    </inkml:context>
    <inkml:brush xml:id="br0">
      <inkml:brushProperty name="width" value="0.05" units="cm"/>
      <inkml:brushProperty name="height" value="0.05" units="cm"/>
    </inkml:brush>
  </inkml:definitions>
  <inkml:trace contextRef="#ctx0" brushRef="#br0">17 138 17500,'45'-5'5618,"-30"2"-5027,0-1-1,28-12 1,-33 11-646,1 0 1,-1 0-1,0-1 0,0-1 0,-1 0 1,1 0-1,-2 0 0,14-15 0,-21 20 57,0 1 0,0 0 0,0 0 0,0-1 1,0 1-1,0 0 0,-1-1 0,1 1 0,-1-1 0,1 1 0,-1-1 0,1 1 0,-1-1 0,0-1 0,0 2 0,0 0 0,0 1 1,0-1-1,0 1 0,0-1 0,-1 0 0,1 1 0,0-1 0,-1 1 0,1-1 0,0 1 1,-1-1-1,1 1 0,0-1 0,-1 1 0,1-1 0,-1 1 0,1-1 0,-1 1 0,1 0 1,-1-1-1,1 1 0,-1 0 0,0-1 0,-2 1 3,1-1 0,-1 0 0,0 1 0,0 0 0,1-1 1,-1 1-1,0 0 0,1 1 0,-1-1 0,0 0 0,1 1 0,-1-1 0,0 1 0,-2 1 0,-10 5 2,1 0 0,0 1 0,0 1 0,1 0 0,1 0-1,-1 1 1,2 1 0,-1 0 0,1 1 0,1 0 0,0 1 0,1 0-1,-11 21 1,20-34-7,-3 4-17,1 0-1,0 1 1,0 0-1,-2 9 1,3-13-8,1-1 0,0 1 0,0 0 0,0 0 1,0 0-1,0 0 0,0 0 0,0 0 0,0 0 1,0 0-1,0 0 0,0 0 0,1 0 0,-1 0 0,0-1 1,1 1-1,-1 0 0,1 0 0,-1 0 0,1 0 1,-1-1-1,1 1 0,0 0 0,-1-1 0,1 1 0,0 0 1,-1-1-1,1 1 0,0-1 0,0 1 0,0-1 1,-1 1-1,1-1 0,1 1 0,2 0-85,0 0 0,0 0 0,0-1 0,0 1 0,0-1 0,0 0 0,0 0 0,0 0 0,0 0 0,0-1-1,5-1 1,2-1-21,0-1 0,19-8 0,19-12-359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2.203"/>
    </inkml:context>
    <inkml:brush xml:id="br0">
      <inkml:brushProperty name="width" value="0.05" units="cm"/>
      <inkml:brushProperty name="height" value="0.05" units="cm"/>
    </inkml:brush>
  </inkml:definitions>
  <inkml:trace contextRef="#ctx0" brushRef="#br0">153 1 16243,'-56'46'2421,"32"-28"-984,-36 37 1,59-54-1387,0 1-1,0-1 1,0 0-1,0 1 1,0-1-1,0 0 1,0 1-1,0-1 1,0 1 0,1 0-1,-1-1 1,1 1-1,-1-1 1,1 1-1,0 0 1,0-1-1,-1 3 1,2-3-39,-1 0 0,0 0 0,1 0 0,-1 0 0,1 0 0,-1 0 0,1 0 0,-1 0 0,1-1 0,0 1 0,-1 0 0,1 0 0,0-1 0,0 1 0,0 0 0,-1-1 0,1 1 0,0-1 0,0 1 0,0-1 0,0 0 0,0 1 0,0-1 0,0 0 0,0 1 0,0-1 0,0 0 0,2 0 0,21 2 29,0-1 0,0-1 0,0-1 0,47-9-1,-17 2 92,-37 6-33,46-3 64,-57 5-25,-1 0 1,1 0 0,0 1 0,-1 0 0,1 0-1,0 1 1,-1-1 0,9 4 0,-15-5-87,1 0-1,0 0 1,0 0 0,0 0-1,-1 0 1,1 0-1,0-1 1,0 1 0,0 0-1,-1 0 1,1 0 0,0 0-1,0 0 1,-1 0 0,1 0-1,0 0 1,0 0 0,0 0-1,-1 0 1,1 0 0,0 1-1,0-1 1,-1 0-1,1 0 1,0 0 0,0 0-1,0 0 1,-1 0 0,1 0-1,0 1 1,0-1 0,0 0-1,0 0 1,-1 0 0,1 0-1,0 1 1,0-1 0,0 0-1,0 0 1,0 0-1,0 1 1,0-1 0,-1 0-1,1-3-23,-1 0-1,1 0 1,-1 0-1,1 0 0,0 0 1,0-1-1,1 1 1,-1 0-1,1 0 0,1-6 1,13-35-27,-7 22-42,-7 18 14,0 0 0,0 0 0,0 1 0,1-1 0,0 1 0,0-1 1,0 1-1,0-1 0,0 1 0,4-4 0,-4 6-17,-1 0 1,1 0-1,-1 0 0,1 1 1,0-1-1,0 0 0,-1 1 0,1-1 1,0 1-1,0 0 0,0-1 1,-1 1-1,1 0 0,0 0 1,0 0-1,0 0 0,0 0 1,-1 1-1,1-1 0,0 1 1,0-1-1,0 1 0,3 1 1,18 7-592,59 19-2107,-72-26 2478,-1 0 0,1-1 0,0 0 0,0 0-1,-1-1 1,19-1 0,9-7-516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42.606"/>
    </inkml:context>
    <inkml:brush xml:id="br0">
      <inkml:brushProperty name="width" value="0.05" units="cm"/>
      <inkml:brushProperty name="height" value="0.05" units="cm"/>
    </inkml:brush>
  </inkml:definitions>
  <inkml:trace contextRef="#ctx0" brushRef="#br0">181 30 15459,'1'0'87,"-1"0"-1,1 0 0,-1 0 0,0 0 0,1 0 1,-1 0-1,1 0 0,-1-1 0,0 1 0,1 0 1,-1 0-1,0 0 0,1 0 0,-1-1 0,1 1 1,-1 0-1,0 0 0,0-1 0,1 1 1,-1 0-1,0-1 0,1 1 0,-1 0 0,0-1 1,0 1-1,0 0 0,1-1 0,-1 1 0,0 0 1,0-1-1,0 1 0,0-1 0,0 1 1,0 0-1,0-1 0,0 1 0,0-1 0,0 1 1,0 0-1,0-1 0,0 1 0,0-1 0,0 1 1,0 0-1,0-1 0,0 1 0,0-1 0,-1 1 1,1 0-1,0-1 0,0 1 0,-1 0 1,1-1-1,0 1 0,0 0 0,-1 0 0,1-1 1,-1 1-1,-1-2 234,0 1 0,0-1 0,0 1-1,-1 0 1,1 0 0,0 0 0,-1 0 0,-4-1 0,1 2-161,0 0 1,0 0-1,0 0 0,0 0 0,0 1 1,0 0-1,0 1 0,0-1 0,0 1 1,1 0-1,-1 1 0,-8 4 0,10-5-154,1-1-1,-1 1 0,1 1 0,0-1 0,0 0 1,0 1-1,0-1 0,1 1 0,-1 0 1,1 0-1,-1 0 0,1 0 0,0 1 1,0-1-1,1 0 0,-1 1 0,1 0 0,-1-1 1,1 1-1,-1 7 0,2-9-9,0 0 0,0 0 0,1 0 0,-1-1 0,0 1 0,1 0 0,0 0 0,-1 0 0,1 0 0,0 0 0,0-1 0,0 1 0,0 0 0,0-1 0,0 1 0,0-1 0,1 1 0,-1-1 0,1 0 0,-1 1 0,1-1 0,-1 0 0,1 0 0,0 0 0,-1 0 0,1 0 0,3 0 0,6 3-38,-1-1 0,1 0 0,19 2 0,-17-3 7,-4 0 11,9 1-33,-1 0 0,0 1 0,22 9 0,-38-13 58,-1 0 1,1 1 0,0-1-1,0 1 1,-1-1-1,1 0 1,0 1 0,0-1-1,-1 1 1,1-1 0,-1 1-1,1 0 1,0-1-1,-1 1 1,1 0 0,-1-1-1,0 1 1,1 0 0,-1 0-1,0-1 1,1 1-1,-1 0 1,0 0 0,0 0-1,1-1 1,-1 1 0,0 0-1,0 0 1,0 0-1,0 0 1,0 0 0,0-1-1,-1 1 1,1 0 0,0 0-1,0 0 1,0-1-1,-1 1 1,1 0 0,-1 0-1,1-1 1,0 1 0,-1 0-1,1 0 1,-1-1-1,0 1 1,1-1 0,-1 1-1,1-1 1,-2 2 0,-3 3 23,-1 0 0,0 0 0,0 0 1,-9 5-1,-28 15-419,-59 24 0,66-32 182,18-9-47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53.258"/>
    </inkml:context>
    <inkml:brush xml:id="br0">
      <inkml:brushProperty name="width" value="0.05" units="cm"/>
      <inkml:brushProperty name="height" value="0.05" units="cm"/>
    </inkml:brush>
  </inkml:definitions>
  <inkml:trace contextRef="#ctx0" brushRef="#br0">7 413 14731,'-1'-1'113,"0"-1"0,0 1 0,0 0 0,1-1-1,-1 1 1,1-1 0,-1 1 0,1-1 0,0 1 0,-1-1 0,1 1-1,0-1 1,0 1 0,0-1 0,0 1 0,0-1 0,0 1-1,1-1 1,-1 1 0,0-1 0,1 1 0,-1 0 0,1-1 0,0 1-1,-1 0 1,1-1 0,1-1 0,4-5 123,-1 1 0,1 0 0,10-10 0,-7 8 118,56-61 718,152-156-22,-214 222-1036,1 1-1,0-1 0,0 1 1,0 0-1,9-5 0,-13 8-11,1 0-1,-1 0 1,1-1-1,-1 1 1,1 0-1,-1 0 1,0 0-1,1 0 1,-1 0-1,1 0 1,-1 0-1,1 0 0,-1 0 1,1 0-1,-1 0 1,1 0-1,-1 0 1,1 0-1,-1 1 1,1-1-1,-1 0 1,1 0-1,-1 0 1,0 1-1,1-1 1,0 1 0,0 0 0,-1 1 0,1-1 0,0 0 0,-1 0 0,0 0 0,1 0 0,-1 1 0,0-1 0,1 0 0,-1 0 0,0 0 0,0 1 0,0-1 0,0 2 0,-2 17 18,-1 0 0,0 0 0,-10 33 1,1-5 10,-7 28 32,7-33-75,-6 46 1,18-87 20,-1 0-1,1 0 1,0-1 0,0 1-1,0 0 1,0 0 0,0 0-1,0-1 1,0 1 0,1 0-1,-1 0 1,1-1 0,-1 1-1,2 3 1,-1-4 1,0-1 1,0 1 0,0-1-1,0 1 1,0-1-1,0 1 1,-1-1 0,1 0-1,0 1 1,0-1-1,0 0 1,0 0 0,0 0-1,0 1 1,0-1-1,1 0 1,-1 0 0,0-1-1,0 1 1,0 0-1,0 0 1,0 0 0,0-1-1,0 1 1,-1 0-1,1-1 1,1 0 0,22-10 25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53.690"/>
    </inkml:context>
    <inkml:brush xml:id="br0">
      <inkml:brushProperty name="width" value="0.05" units="cm"/>
      <inkml:brushProperty name="height" value="0.05" units="cm"/>
    </inkml:brush>
  </inkml:definitions>
  <inkml:trace contextRef="#ctx0" brushRef="#br0">155 0 13963,'-34'47'1740,"20"-28"-1365,0 1 1,-12 24 0,10-13 110,-15 44-1,27-62-371,0 1 1,1-1-1,0 0 1,1 1 0,1 0-1,-1 19 1,2-32-102,0 1 0,0 0 1,0-1-1,0 1 1,0 0-1,0-1 0,1 1 1,-1 0-1,1-1 1,-1 1-1,1 0 0,-1-1 1,1 1-1,0-1 1,0 1-1,0-1 0,0 1 1,0-1-1,0 0 1,0 1-1,0-1 0,0 0 1,1 0-1,-1 0 1,0 0-1,1 0 0,-1 0 1,1 0-1,-1-1 1,1 1-1,0 0 0,-1-1 1,1 0-1,0 1 1,-1-1-1,1 0 0,0 0 1,-1 1-1,1-1 1,0-1-1,-1 1 0,3 0 1,6-2 16,0 1-1,-1-2 1,0 1 0,1-1-1,-1 0 1,0-1 0,0 0 0,-1-1-1,1 0 1,13-11 0,-12 9 40,-1-1-1,0 0 1,0 0-1,-1-1 1,0 0 0,-1 0-1,0-1 1,9-15-1,-14 20-20,0 0 0,-1 0-1,1 0 1,-1 0-1,0 0 1,0-1 0,-1 1-1,0 0 1,0 0 0,0-1-1,0 1 1,-1 0 0,0 0-1,0 0 1,0 0-1,-1 0 1,1 0 0,-1 0-1,-4-6 1,5 8-69,-1 0 1,0 0-1,0 0 1,0 0-1,0 0 1,-1 1-1,1-1 0,-1 1 1,0-1-1,1 1 1,-1 0-1,0 0 1,0 0-1,-1 1 1,1-1-1,0 1 0,0 0 1,-1-1-1,1 1 1,-1 1-1,1-1 1,-1 1-1,1-1 1,-1 1-1,1 0 0,-1 0 1,1 0-1,-7 2 1,-18 11-404,21-9 144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54.842"/>
    </inkml:context>
    <inkml:brush xml:id="br0">
      <inkml:brushProperty name="width" value="0.05" units="cm"/>
      <inkml:brushProperty name="height" value="0.05" units="cm"/>
    </inkml:brush>
  </inkml:definitions>
  <inkml:trace contextRef="#ctx0" brushRef="#br0">8 1 21020,'0'0'49,"0"0"-1,0 0 1,-1 0-1,1 0 1,0 0-1,0 0 0,-1 0 1,1 0-1,0 0 1,-1 0-1,1 0 0,0 0 1,0 0-1,-1 0 1,1 0-1,0 1 1,0-1-1,-1 0 0,1 0 1,0 0-1,0 0 1,-1 1-1,1-1 0,0 0 1,0 0-1,0 1 1,0-1-1,-1 0 0,1 0 1,0 0-1,0 1 1,0-1-1,0 0 1,0 1-1,0-1 0,0 0 1,0 0-1,-1 1 1,1-1-1,0 0 0,0 1 1,0-1-1,1 0 1,-1 0-1,0 1 0,0-1 1,0 0-1,0 0 1,0 1-1,0-1 1,0 0-1,0 1 0,0-1 1,1 0-1,-1 1 1,8 22 869,-6-18-539,29 97 178,-4-11-311,-26-89-250,-1 1 0,1-1 0,0 0 1,0 0-1,0 1 0,0-1 0,1 0 0,-1 0 0,1 0 0,-1 0 0,1-1 0,0 1 1,-1 0-1,1-1 0,3 3 0,-4-4-3,1 0 1,-1 1-1,1-1 1,-1 0-1,0 0 1,1 0-1,-1 0 1,1 0-1,-1 0 1,1-1-1,-1 1 0,0 0 1,1-1-1,-1 1 1,1-1-1,-1 1 1,0-1-1,0 0 1,1 1-1,-1-1 1,0 0-1,0 0 1,0 0-1,0 0 1,0 0-1,1-1 0,19-20-517,-1-1-1,29-42 0,8-9-688,-56 71 1148,1 1 1,0 0-1,0 0 0,0 0 0,0 1 1,0-1-1,0 0 0,3-1 0,-4 3 61,-1 0-1,0 0 0,0 0 0,0 0 0,1 0 1,-1 0-1,0 0 0,0 0 0,1 0 0,-1 0 1,0 1-1,0-1 0,0 0 0,0 0 0,1 0 1,-1 0-1,0 0 0,0 1 0,0-1 1,0 0-1,1 0 0,-1 0 0,0 0 0,0 1 1,0-1-1,0 0 0,0 0 0,0 0 0,0 1 1,0-1-1,0 0 0,0 0 0,1 0 0,-1 1 1,0-1-1,0 0 0,0 0 0,0 1 0,-1-1 1,1 0-1,0 0 0,0 0 0,0 1 0,0-1 1,0 0-1,0 0 0,0 1 0,0-1 0,0 0 1,-15 47 188,14-42-125,-46 111 851,-16 49 308,60-146-1574,3-13-16,3-9-99,1-5 192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55.284"/>
    </inkml:context>
    <inkml:brush xml:id="br0">
      <inkml:brushProperty name="width" value="0.05" units="cm"/>
      <inkml:brushProperty name="height" value="0.05" units="cm"/>
    </inkml:brush>
  </inkml:definitions>
  <inkml:trace contextRef="#ctx0" brushRef="#br0">22 109 18236,'29'4'2110,"-22"-3"-1676,1 0-1,0 0 0,-1 0 0,1-1 0,0-1 0,9 0 0,-8-1-237,0-1-1,0 1 0,-1-1 1,1-1-1,-1 0 0,1 0 1,9-7-1,-14 8-143,0 0 0,0 0-1,0 0 1,0-1 0,-1 0 0,1 0-1,-1 0 1,0 0 0,0 0 0,0 0-1,-1-1 1,0 0 0,0 1 0,3-9 0,-5 13-44,0-1 0,0 1 0,0-1 1,0 1-1,0-1 0,0 1 1,0-1-1,0 1 0,0 0 1,0-1-1,0 1 0,0-1 0,0 1 1,0-1-1,0 1 0,-1-1 1,1 1-1,0-1 0,0 1 1,-1 0-1,1-1 0,0 1 0,-1 0 1,1-1-1,0 1 0,-1 0 1,1-1-1,0 1 0,-1 0 1,1-1-1,-1 1 0,1 0 0,0 0 1,-1 0-1,1-1 0,-1 1 1,1 0-1,-1 0 0,1 0 1,-1 0-1,1 0 0,-2 0 0,0 0 17,0 0 0,0 0 0,0 0 0,-1 0-1,1 0 1,0 1 0,0-1 0,-4 2 0,-9 4 41,1 0 0,0 1 1,0 1-1,1 0 0,0 1 0,-21 18 1,14-8-39,1 2 0,-25 35 0,44-56-49,-1 1 0,0 0 1,1 0-1,-1 0 0,0 0 1,1 0-1,-1-1 0,1 1 1,0 0-1,-1 0 0,1 0 0,0 0 1,-1 0-1,1 1 0,0-1 1,0 0-1,0 0 0,0 0 1,0 0-1,0 1 0,1-2-1,-1 1 1,0-1-1,1 1 0,-1-1 0,1 0 1,-1 0-1,1 1 0,0-1 0,-1 0 1,1 0-1,-1 1 0,1-1 0,-1 0 0,1 0 1,0 0-1,-1 0 0,1 0 0,-1 0 1,1 0-1,0 0 0,-1 0 0,1 0 1,-1 0-1,2-1 0,4 0 7,0-1-1,0 0 1,0 0 0,0-1-1,6-3 1,15-12-179,4 0-70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55.721"/>
    </inkml:context>
    <inkml:brush xml:id="br0">
      <inkml:brushProperty name="width" value="0.05" units="cm"/>
      <inkml:brushProperty name="height" value="0.05" units="cm"/>
    </inkml:brush>
  </inkml:definitions>
  <inkml:trace contextRef="#ctx0" brushRef="#br0">62 103 15459,'0'0'5587,"-9"6"-4258,8-5-1224,-31 33 1322,30-31-1353,0-1 0,-1 1 1,1 0-1,1 0 0,-1 0 0,0 0 1,1 1-1,0-1 0,-1 0 1,0 6-1,2-9-62,0 1 0,1 0 0,-1-1 0,0 1 0,0 0 0,0 0 0,1-1 0,-1 1 0,1 0 0,-1-1 0,0 1 0,1-1 0,-1 1 0,1-1 0,-1 1 0,1-1 0,-1 1 0,1-1 0,0 1 0,-1-1 0,1 1 0,-1-1 0,1 0 0,0 0 0,0 1 0,-1-1 0,1 0 0,0 0 0,-1 0 0,1 1 0,0-1 0,0 0 0,-1 0 0,1 0 0,0 0 0,-1-1 0,1 1 0,0 0 0,1 0 0,37-6 82,-32 4-76,214-21 115,-197 21-123,-16 2 5,0-1 0,0 1 0,0 1 0,0-1 0,0 1 0,0 1 0,0 0 0,0 0 0,-1 0 0,1 1 0,7 4 0,-15-7 3,1 0 1,-1 0 0,1 0-1,0 0 1,-1 1 0,1-1-1,-1 0 1,1 0 0,-1 1-1,1-1 1,-1 0-1,1 1 1,-1-1 0,0 1-1,1-1 1,-1 1 0,1-1-1,-1 1 1,0-1-1,0 1 1,1-1 0,-1 1-1,0-1 1,0 1 0,1-1-1,-1 1 1,0-1 0,0 1-1,0 0 1,0-1-1,0 1 1,0-1 0,0 1-1,0 0 1,0-1 0,0 1-1,0-1 1,0 1-1,-1-1 1,1 1 0,0 0-1,0-1 1,-1 1 0,1-1-1,0 1 1,-1-1 0,1 1-1,0-1 1,-1 0-1,1 1 1,-1-1 0,1 1-1,-1-1 1,1 0 0,-1 1-1,1-1 1,-1 0-1,1 0 1,-1 1 0,1-1-1,-1 0 1,0 0 0,-1 2 97,-1-1 1,0 0-1,1 0 1,-1 0-1,0 0 1,1 0 0,-1-1-1,0 1 1,0-1-1,0 0 1,-5 0-1,7 0-56,-1-1 0,0 0-1,1 0 1,-1 0-1,0 0 1,1 0-1,-1 0 1,1 0-1,0-1 1,-1 1 0,1 0-1,0-1 1,0 1-1,0-1 1,0 1-1,0-1 1,0 0 0,0 0-1,1 1 1,-1-1-1,0 0 1,1 0-1,0 0 1,-1 1 0,1-1-1,0 0 1,0-4-1,0-4-42,0 0 0,1 0 1,4-18-1,-4 24-111,0-1 1,0 1-1,1-1 0,0 1 1,-1 0-1,2 0 0,-1 0 1,0 0-1,1 0 1,0 1-1,0-1 0,0 1 1,0 0-1,1-1 1,-1 1-1,1 1 0,0-1 1,-1 1-1,6-3 1,4-1-76,2 0 1,-1 1 0,0 0-1,20-3 1,10-4-292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6.280"/>
    </inkml:context>
    <inkml:brush xml:id="br0">
      <inkml:brushProperty name="width" value="0.05" units="cm"/>
      <inkml:brushProperty name="height" value="0.05" units="cm"/>
    </inkml:brush>
  </inkml:definitions>
  <inkml:trace contextRef="#ctx0" brushRef="#br0">0 57 17188,'1'-2'216,"-1"1"1,0-1-1,1 1 1,-1-1-1,1 0 1,-1 1 0,1 0-1,-1-1 1,1 1-1,0-1 1,0 1-1,0 0 1,0-1 0,0 1-1,0 0 1,0 0-1,0 0 1,1 0-1,-1 0 1,0 0-1,1 0 1,-1 1 0,1-1-1,-1 0 1,1 1-1,-1-1 1,2 0-1,8-2 588,0 0 0,21-2 0,-21 3-467,28-3 240,0 2 0,43 1 0,-60 3-510,1 0-1,-1 2 1,0 1-1,0 0 1,26 11-1,-43-14-67,-1 1 0,1 0 0,-1 0 0,0 0 0,0 0 0,0 1 1,0 0-1,0 0 0,-1 0 0,1 0 0,-1 0 0,0 1 0,0-1 0,3 6 0,-4-5 0,-1 0 0,1-1 1,-1 1-1,0 0 0,0 0 0,0 0 0,0 0 0,-1 0 1,0 0-1,0 0 0,0 0 0,0 0 0,0 1 0,-1-1 1,0 0-1,-2 6 0,-12 29 135,-1 0-1,-2-2 1,-1 0 0,-46 65-1,57-91-46,0-1 0,0 0-1,0 0 1,-1-1 0,-1 0-1,0 0 1,-21 13 0,24-17-51,-1-1 0,0-1 1,0 0-1,0 0 1,0 0-1,-1-1 1,1 0-1,0-1 0,-1 0 1,0 0-1,1-1 1,-17-1-1,15 0-161,1 1-328,0-1 0,0 0 0,0-1 1,0 0-1,-16-6 0,25 8 378,0 0 1,-1 0-1,1 0 1,0 0-1,0-1 0,0 1 1,-1 0-1,1 0 0,0 0 1,0 0-1,0-1 0,0 1 1,0 0-1,-1 0 0,1-1 1,0 1-1,0 0 1,0 0-1,0-1 0,0 1 1,0 0-1,0 0 0,0-1 1,0 1-1,0 0 0,0 0 1,0-1-1,0 1 0,0 0 1,0 0-1,0-1 1,0 1-1,0 0 0,0 0 1,0-1-1,1 1 0,-1 0 1,0 0-1,0-1 0,0 1 1,0 0-1,0 0 0,1 0 1,-1-1-1,0 1 0,10-9-1672,32-11-448,-14 7 960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3:56.111"/>
    </inkml:context>
    <inkml:brush xml:id="br0">
      <inkml:brushProperty name="width" value="0.05" units="cm"/>
      <inkml:brushProperty name="height" value="0.05" units="cm"/>
    </inkml:brush>
  </inkml:definitions>
  <inkml:trace contextRef="#ctx0" brushRef="#br0">228 0 18972,'-56'29'4783,"52"-26"-4455,-1 0 1,1 0 0,0 0-1,0 0 1,0 1 0,1-1 0,-1 1-1,1 0 1,-6 9 0,9-12-334,-1 1 0,0-1 1,1 1-1,-1-1 1,1 1-1,0-1 0,0 1 1,-1-1-1,1 1 0,0 0 1,0-1-1,0 1 0,0-1 1,1 1-1,-1-1 0,0 1 1,1-1-1,-1 1 0,1-1 1,0 1-1,-1-1 0,1 1 1,0-1-1,0 0 0,0 1 1,0-1-1,0 0 1,0 0-1,0 0 0,0 0 1,0 0-1,1 0 0,-1 0 1,0 0-1,1 0 0,1 0 1,6 4-253,1 0 0,1 0 1,-1-2-1,12 4 1,-8-3 30,-10-2 158,-1-2 4,1 2 0,-1-1-1,0 0 1,1 1 0,-1-1-1,0 1 1,4 3 0,-6-4 63,-1-1 1,1 1-1,-1 0 1,1-1-1,-1 1 1,0 0-1,1 0 1,-1-1-1,0 1 1,0 0-1,1 0 1,-1 0-1,0 0 1,0-1-1,0 1 1,0 0-1,0 0 1,0 0-1,0 0 1,0 0-1,-1-1 1,1 1-1,0 0 1,0 0-1,-1 0 1,1-1-1,0 1 1,-1 0-1,1 0 1,-1-1-1,1 1 1,-1 0-1,1-1 1,-1 1-1,0 0 1,1-1-1,-2 1 1,-19 21 76,-1-1 0,-1 0 0,0-2 0,-2-1 0,0-1 0,-44 21 0,24-15-107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45:57.740"/>
    </inkml:context>
    <inkml:brush xml:id="br0">
      <inkml:brushProperty name="width" value="0.05" units="cm"/>
      <inkml:brushProperty name="height" value="0.05" units="cm"/>
    </inkml:brush>
  </inkml:definitions>
  <inkml:trace contextRef="#ctx0" brushRef="#br0">12267 241 9162,'-438'-23'2122,"8"0"-1233,-150-25-395,-577-28-525,-229 78 164,821 3 105,-1243 33 718,1485-27-915,-930 23-135,23-6 50,6 76 21,555 1-55,489-66 33,-291 102 1,414-119 29,0 2 0,2 3 0,1 2 0,1 3 0,-88 69 0,127-89 0,1 0 0,0 2 0,0-1 0,1 1 0,1 1 0,1 0 1,0 1-1,-9 19 0,15-27-2,1 0 0,0 0 0,0 0 0,1 1 0,0-1 0,1 0 0,0 1 0,0 0 0,0-1 0,1 1 0,1 0 0,0-1 0,0 1 0,0-1 0,1 1 0,0-1 0,1 0 0,0 0 0,6 13 0,0-7-10,0 0 0,1-1 0,0 0 0,1 0 0,1-1 0,0 0 0,0-1 0,14 9 0,20 12-32,52 26 0,-24-20 35,2-2 0,2-4 0,137 36 0,254 24 20,512 2-12,8-57 24,414-20 64,6-22-166,-1221 4 45,3757-47-455,-2724 19 620,-5-60-32,-593-4-49,-465 59 1,286-102 0,-276 63 35,-135 56-16,-2-1-1,56-42 0,-78 53-27,-1-1 1,0 1-1,0-2 0,0 1 0,-1-1 0,-1 0 0,1 0 0,-2-1 0,1 0 1,6-16-1,-10 18 4,1-1 0,-1 1 0,-1 0 1,0-1-1,0 1 0,-1-1 0,1 0 1,-2 1-1,0-1 0,0 1 0,0-1 0,-1 1 1,0 0-1,-5-11 0,-2-2 45,-1 1 0,0 0 0,-2 0 0,-1 1 0,0 1 0,-1 0 0,-27-25 0,-6-1 138,-80-57 0,35 38-82,-2 4-1,-164-75 0,-225-50-139,211 106 0,-39 7-27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11.529"/>
    </inkml:context>
    <inkml:brush xml:id="br0">
      <inkml:brushProperty name="width" value="0.05" units="cm"/>
      <inkml:brushProperty name="height" value="0.05" units="cm"/>
    </inkml:brush>
  </inkml:definitions>
  <inkml:trace contextRef="#ctx0" brushRef="#br0">16834 330 12323,'-130'-52'1408,"-96"-42"-1307,174 73-236,-1 2 0,-1 2 0,-1 3 0,-91-13 0,-226 0 64,333 26 96,-4-1 9,-1698-54 2306,563 72-2347,0 38-469,575-24 309,-1206 46-332,1371-59 374,-1921 124-210,1144-52 311,-723 65 32,900-19 59,18 83 8,561-85 35,325-86 19,-172 84 1,282-119-107,1 0 0,0 2-1,1 0 1,1 2 0,0 0 0,-36 39 0,51-49-27,0 1 1,1 0 0,0 1 0,0 0 0,0-1 0,1 2 0,0-1 0,1 0 0,0 1 0,0-1 0,1 1 0,0 0 0,0 0 0,1 0 0,1 0 0,-1 0 0,1 0 0,1 0 0,0 0 0,0 0 0,0 0 0,1 0 0,6 15 0,-2-11-10,1 0 0,0-1 0,0 0 0,1-1 0,1 0 0,0 0 1,0 0-1,1-1 0,0-1 0,1 0 0,0 0 0,13 7 0,11 5-26,0-1 0,2-2 0,39 14 0,-1-5-11,1-4 1,119 20 0,167 3-13,695-1-77,4-80-67,464-93-33,-4-54 154,575-58 17,-179 88 54,-317 28 192,-1571 122-173,1686-158 604,-10-71 256,-1649 222-854,32-5 37,136-41 0,-64-12-30,-158 67-18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15.385"/>
    </inkml:context>
    <inkml:brush xml:id="br0">
      <inkml:brushProperty name="width" value="0.05" units="cm"/>
      <inkml:brushProperty name="height" value="0.05" units="cm"/>
    </inkml:brush>
  </inkml:definitions>
  <inkml:trace contextRef="#ctx0" brushRef="#br0">2371 66 10098,'-189'-21'1032,"-151"-12"512,-2 22-292,267 14-1204,0 3 0,0 3 0,1 4 0,0 3 1,1 3-1,1 4 0,-129 58 0,-116 85 97,268-135-78,2 1-1,0 2 1,3 2-1,-51 53 0,73-65-19,2 1-1,0 0 0,2 2 0,0 0 0,2 1 0,-17 41 0,26-52-29,0 1 0,2 0-1,0 0 1,2 0 0,0 1 0,0 0-1,2-1 1,0 1 0,2 0-1,0 0 1,1-1 0,6 27 0,2-11-30,2-1 0,1 0 0,2-1 0,1 0 0,1-1 1,2-1-1,44 54 0,-39-57-7,2-1 1,1-1-1,0-1 1,2-1-1,1-2 1,52 29-1,-5-12-36,138 50 1,-95-49-37,2-6 0,0-5 0,2-6 0,1-4 1,1-7-1,239-8 0,-207-14 24,-1-8 0,0-6 0,-2-8 0,-2-5 0,164-66 0,-216 65 170,-3-5 0,95-57 0,-142 70 25,-1-2 0,-2-2-1,-1-2 1,-2-3 0,46-51 0,-74 72-30,-1-1-1,-1 0 1,0-2 0,-2 1-1,19-42 1,-27 51-54,-1 1-1,-1-1 1,0-1 0,0 1 0,-1 0 0,-1-1-1,0 1 1,0 0 0,-2-1 0,1 1-1,-2-1 1,1 1 0,-5-15 0,1 11 5,-1-1 0,0 2-1,-1-1 1,-1 1 0,0 0 0,-1 0 0,-18-21 0,11 17-19,-2 1 0,1 1 0,-2 0 0,-35-22 0,7 10 19,-3 2-1,0 2 1,-1 3 0,-57-17 0,-83-19 488,-3 9 1,-240-29-1,96 35-281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47.834"/>
    </inkml:context>
    <inkml:brush xml:id="br0">
      <inkml:brushProperty name="width" value="0.05" units="cm"/>
      <inkml:brushProperty name="height" value="0.05" units="cm"/>
    </inkml:brush>
  </inkml:definitions>
  <inkml:trace contextRef="#ctx0" brushRef="#br0">1954 155 11674,'-83'-38'1106,"33"14"-618,0 2 0,-86-25 0,102 39-352,-1 2 0,0 1 0,0 2-1,0 1 1,-49 5 0,36 2-81,0 2 1,1 2 0,-60 20-1,-135 67-96,8 21 65,160-79 53,-176 103 129,199-107-76,0 2 0,-73 70 0,113-96-104,0 1 0,1 1 0,0 0 0,1 1 0,1-1 0,-1 2 0,2-1 0,-9 21 0,14-27-18,0-1 1,0 0-1,1 1 1,0 0-1,0-1 1,1 1 0,0 0-1,0-1 1,0 1-1,1 0 1,0-1-1,0 1 1,0-1-1,1 1 1,0-1 0,1 0-1,-1 0 1,1 0-1,0 0 1,1 0-1,-1-1 1,7 8-1,3 2-1,1-1 0,1 0 0,0 0 0,1-2 0,0 0 0,1-1 0,32 17-1,0-6 1,93 30 0,-24-18 4,193 29 1,131-23-20,445-56-23,-743 9 32,880-32 231,-789 22 85,-177 9-5,0-2 0,66-21 0,-95 21-63,0 0 1,0-2-1,-1-2 1,0 0-1,40-29 0,-51 30-49,-1-1 0,0 0-1,-1-1 1,-1-1 0,0 0-1,-1-1 1,-1 0 0,0-1 0,10-22-1,-17 29-85,0 0 0,-1 0 0,0 0-1,-1-1 1,0 1 0,-1-1 0,0 0 0,-1 0-1,0-20 1,-2 22-60,0 0 0,-1 1 1,0-1-1,0 1 0,-1-1 0,-1 1 0,1 0 0,-1 0 0,-1 1 1,0-1-1,0 1 0,-9-12 0,-1 4-27,0 0-1,-1 1 1,-1 1-1,0 0 1,-1 1 0,-1 1-1,0 1 1,-24-10-1,-174-61-142,197 75 96,-282-82-931,-557-90 1,636 150 729,-6 9-61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56.640"/>
    </inkml:context>
    <inkml:brush xml:id="br0">
      <inkml:brushProperty name="width" value="0.05" units="cm"/>
      <inkml:brushProperty name="height" value="0.05" units="cm"/>
    </inkml:brush>
  </inkml:definitions>
  <inkml:trace contextRef="#ctx0" brushRef="#br0">73 7 13875,'-9'-6'8178,"9"6"-8138,0 0 1,0 1 0,0-1 0,-1 1-1,1-1 1,0 0 0,0 1-1,0-1 1,0 0 0,0 1 0,-1-1-1,1 0 1,0 1 0,0-1 0,0 0-1,-1 1 1,1-1 0,0 0 0,-1 1-1,1-1 1,0 0 0,-1 0-1,1 0 1,0 1 0,-1-1 0,1 0-1,0 0 1,-1 0 0,1 0 0,0 1-1,-1-1 1,1 0 0,-1 0 0,1 0-1,0 0 1,-1 0 0,-4 1 102,-11-3 44,7 0-178,12 3-5,-3-1-1,0 0 1,0 0-1,-1 0 1,1 0 0,0 0-1,0 0 1,0 0 0,0 1-1,0-1 1,0 0-1,0 0 1,0 0 0,-1 0-1,1 0 1,0 0 0,0 1-1,0-1 1,0 0-1,0 0 1,0 0 0,0 0-1,0 1 1,0-1-1,0 0 1,0 0 0,0 0-1,0 0 1,0 0 0,0 1-1,0-1 1,0 0-1,0 0 1,0 0 0,1 0-1,-1 0 1,0 1 0,0-1-1,0 0 1,0 0-1,0 0 1,0 0 0,0 0-1,0 0 1,1 1-1,-1-1 1,0 0 0,0 0-1,0 0 1,0 0 0,0 0-1,0 0 1,1 0-1,-1 0 1,0 0 0,0 0-1,0 0 1,0 0 0,1 0-1,-1 0 1,0 0-1,0 0 1,0 0 0,0 0-1,0 0 1,1 0-1,-1 0 1,-2 4-3,0 1-1,1-1 1,0 1 0,0-1-1,-1 8 1,4 11 3,-4 42 1,0 0-7,2 74 25,0-133 1,-1-1 1,1 0 0,-1 1 0,0-1 0,0 0 0,-1 0 0,-2 6 0,-4 19 249,9-23 200,0-8-305,-2 1-153,0-15-1542,1-11 858,3 6 228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36.906"/>
    </inkml:context>
    <inkml:brush xml:id="br0">
      <inkml:brushProperty name="width" value="0.05" units="cm"/>
      <inkml:brushProperty name="height" value="0.05" units="cm"/>
    </inkml:brush>
  </inkml:definitions>
  <inkml:trace contextRef="#ctx0" brushRef="#br0">826 423 11026,'-134'-27'2307,"-113"-16"1289,219 40-3336,-1 2 1,1 1-1,0 1 1,-1 1-1,1 2 1,-46 11-1,64-12-237,1 0-1,0 1 1,0 0 0,1 1 0,-1 0-1,1 0 1,0 1 0,0 0 0,0 0-1,-12 14 1,11-8-7,0-1 1,1 1-1,0 0 1,1 0-1,1 1 0,-10 25 1,8-11 5,1 0 0,1 1 0,2 0 1,0-1-1,2 1 0,1 0 1,3 32-1,0-37 1,1 0 0,1-1 0,1 0 0,1 1 0,1-2 0,1 1 0,1-1 0,1 0 0,0-1 0,2 0 0,25 33 0,-19-32-8,0-1-1,2-1 0,0-1 1,1 0-1,1-2 0,0 0 1,2-2-1,-1 0 1,42 17-1,0-7 5,0-3 0,1-3 0,107 16 0,209-4 33,-26-34-20,-244-4 9,128-26 1,-180 22 188,81-29 0,-115 32-122,-1-1 0,0-2 0,-1 0 0,0-2 0,33-25 0,-49 32-84,1 0-1,-1-1 1,0-1 0,0 1 0,-1-1 0,-1 0 0,1-1-1,-2 0 1,1 0 0,-1 0 0,-1-1 0,0 1 0,0-1-1,-1 0 1,0 0 0,2-23 0,-5 19-13,0 0 1,0 0-1,-2 1 0,0-1 1,0 0-1,-1 0 0,-1 1 0,-1-1 1,0 1-1,-1 0 0,0 1 1,-12-20-1,-5 0 3,-1 1 0,-1 1 1,-1 1-1,-2 1 0,-1 1 0,-53-38 1,-212-121-25,242 157-12,11 6-4,-213-122-328,-9 23-974,228 110 1546,-1 1 0,0 2 0,-68-9 0,41 13-240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58.695"/>
    </inkml:context>
    <inkml:brush xml:id="br0">
      <inkml:brushProperty name="width" value="0.05" units="cm"/>
      <inkml:brushProperty name="height" value="0.05" units="cm"/>
    </inkml:brush>
  </inkml:definitions>
  <inkml:trace contextRef="#ctx0" brushRef="#br0">16455 595 8970,'3'-2'139,"-1"0"0,1-1-1,-1 0 1,0 1 0,0-1 0,0 0 0,0 0-1,0 0 1,0-1 0,-1 1 0,0 0 0,0-1-1,0 1 1,0-1 0,1-3 0,-3 4-80,1 0-1,0 0 1,-1 1 0,0-1-1,0 0 1,1 0 0,-2 1 0,1-1-1,0 1 1,0-1 0,-1 1 0,0 0-1,1-1 1,-1 1 0,0 0-1,0 0 1,0 0 0,0 0 0,0 1-1,-4-3 1,-5-3-33,0 0-1,-1 0 1,1 1-1,-2 1 1,1 0-1,-1 1 1,-13-4-1,-93-13-358,-165-14-859,-232-36 183,362 42 1272,-369-67 804,-5 21-279,-1221-32-160,-4 99-394,1724 8-224,-2932 99 724,714 3-621,427-3-162,526 31 42,22 126 343,1112-209-205,-160 70 0,229-76-70,1 3 0,2 4 0,-83 63-1,147-95-57,0 2 0,2 1 0,-38 40 0,54-53-6,1 1 1,0 0-1,1 0 0,0 1 0,0-1 1,0 1-1,-4 15 0,7-18-3,0 1 0,0-1 0,1 0 0,-1 1 0,1-1 0,0 1 0,1-1 0,-1 1 0,1-1 0,0 0 0,1 1 0,-1-1 0,4 7 0,1 0-4,1 0 1,0-1-1,0 0 1,1 0 0,1-1-1,0 0 1,0 0-1,15 11 1,8 5-15,54 31 1,-8-12 0,1-3 0,126 46 1,-86-47 16,152 30-1,-5-23 36,273 13-1,842 5-23,7-69-88,80-31 45,517-7 50,-1402 37-1,1557-28-5,-8-106 10,179-251 108,-1829 274 19,-350 76-46,199-86-1,-267 96-51,68-43 1,-112 60-36,0-2-1,-2 0 1,0-1 0,0-1 0,-1 0 0,-1-1 0,16-24 0,-26 34-8,-1-1 1,-1 0-1,0 0 1,0 0-1,0-1 1,-1 1 0,0-1-1,-1 0 1,3-18-1,-5 22-4,0 0 0,0 0-1,0 0 1,-1 0 0,0-1 0,0 1-1,0 0 1,0 0 0,-1 1-1,0-1 1,0 0 0,0 1 0,-1-1-1,1 1 1,-1-1 0,0 1-1,-1 0 1,1 0 0,-5-3 0,1 0-11,-1 1 1,1 0 0,-2 1 0,1 0 0,0 0 0,-15-5 0,-57-15-41,9 9 11,-135-11-1,194 25 39,-172-17-59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9:35.840"/>
    </inkml:context>
    <inkml:brush xml:id="br0">
      <inkml:brushProperty name="width" value="0.05" units="cm"/>
      <inkml:brushProperty name="height" value="0.05" units="cm"/>
    </inkml:brush>
  </inkml:definitions>
  <inkml:trace contextRef="#ctx0" brushRef="#br0">1692 97 14443,'-12'1'166,"0"0"-1,0-1 1,0 0-1,1 0 1,-1-2-1,0 1 1,-13-5 0,-79-29 158,71 22-556,-44-11-1,48 18 68,0 1 0,0 2 0,0 1-1,0 1 1,0 1 0,-43 7 0,32-1 29,1 3 0,0 1 1,0 2-1,-41 19 1,9 4 274,1 3 0,2 2 0,1 4 0,-76 66 0,87-64 144,2 3-1,2 2 1,2 3-1,-52 73 1,79-93-188,2 0 0,1 2 1,-24 59-1,34-67-83,2-1 1,0 1-1,2 1 1,1 0-1,-3 49 1,8-58-22,0 1-1,2-1 1,0 0 0,1 0 0,1 0 0,1-1 0,1 1-1,1-1 1,0 0 0,12 20 0,-6-16-3,2-1 1,0-1 0,1-1-1,0 0 1,2-1 0,1 0-1,30 22 1,10 2 47,1-4 1,2-2-1,2-2 0,1-4 1,85 29-1,356 87 643,-484-141-651,541 113 461,-493-109-506,0-4 1,0-3-1,0-2 0,0-4 0,0-3 0,80-17 0,-98 9 4,-1-2 0,-1-2 0,-1-2 0,-1-2 0,-1-3 0,-1-1 0,-1-3 0,-1-1 0,54-50 0,-53 39 23,-2-2 1,-1-3-1,-3 0 1,-2-3-1,-2-1 0,-2-1 1,49-106-1,-67 123-24,-2-2-1,-1 0 1,-1 0-1,6-46 1,-15 66-25,0-1 1,-1 1 0,-1 0-1,0-1 1,-1 1 0,-1-1 0,-1 1-1,0 0 1,-1 0 0,0 0-1,-2 1 1,-8-19 0,6 20-8,0 1 0,-1-1 0,-1 2 0,0-1 1,0 1-1,-2 1 0,1 0 0,-1 0 0,-1 1 1,-22-13-1,8 7-1,-1 2 0,0 2 1,-1 0-1,-48-12 0,-107-17-218,180 40 259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2:49.864"/>
    </inkml:context>
    <inkml:brush xml:id="br0">
      <inkml:brushProperty name="width" value="0.05" units="cm"/>
      <inkml:brushProperty name="height" value="0.05" units="cm"/>
    </inkml:brush>
  </inkml:definitions>
  <inkml:trace contextRef="#ctx0" brushRef="#br0">1044 96 11066,'-194'-70'971,"189"68"-945,-14-4-8,-1 1 0,0 1 1,0 1-1,0 0 1,0 1-1,0 2 0,0 0 1,0 1-1,0 1 1,0 0-1,0 2 0,0 0 1,1 2-1,-34 13 1,20-4-43,0 1 0,2 2 0,0 1 0,1 2 1,1 0-1,1 2 0,1 1 0,-28 33 0,30-28 82,1 1-1,1 1 1,2 1-1,1 1 1,1 0-1,2 2 1,-20 60-1,28-63 84,2 1-1,1-1 0,2 1 1,1 0-1,1 1 1,2-1-1,7 56 1,2-30-60,3-1-1,2 0 1,30 80 0,-33-109-96,1 0 0,1-2 1,2 1-1,0-2 0,2 0 0,1-1 1,1-1-1,0 0 0,2-2 0,1 0 1,1-1-1,1-2 0,0 0 0,2-1 1,53 27-1,-25-21-38,1-3 1,0-2-1,64 13 0,176 18-87,-143-33 16,1-6-1,0-7 1,156-16-1,-211 2-346,-1-4 0,0-4 0,-2-5 0,0-4 0,161-69 0,-212 75 302,-1-2 1,-1-2 0,39-30 0,-63 42 211,-2 0-1,1-2 1,-2 0 0,0-1-1,-1-1 1,0 0 0,-2 0 0,21-38-1,-29 46 86,-1-1 0,1 1-1,-2 0 1,1-1 0,-1 0-1,-1 0 1,0 1 0,0-1-1,-1 0 1,0 0-1,-1 0 1,0 0 0,0 1-1,-1-1 1,0 0 0,-1 1-1,0-1 1,-1 1-1,0 0 1,0 0 0,-10-15-1,-2 3 215,0 0 0,-1 0-1,-1 2 1,-1 0 0,-1 1 0,-42-29-1,9 12 104,-2 2-1,-114-49 1,-130-27-261,-297-64-568,364 122 222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6.702"/>
    </inkml:context>
    <inkml:brush xml:id="br0">
      <inkml:brushProperty name="width" value="0.05" units="cm"/>
      <inkml:brushProperty name="height" value="0.05" units="cm"/>
    </inkml:brush>
  </inkml:definitions>
  <inkml:trace contextRef="#ctx0" brushRef="#br0">136 2 15275,'-1'4'3144,"8"-2"-1080,16-5 125,-15 2-1389,0 0-335,27-1 1208,62 2-1,-88 1-1632,-1 0 0,1 0 0,-1 1 0,1-1 0,-1 2 1,0-1-1,0 1 0,0 1 0,0 0 0,-1 0 0,1 0 0,13 11 0,-20-14-39,0 0 0,1 1 0,-1-1-1,0 1 1,1-1 0,-1 1 0,0-1-1,0 1 1,0-1 0,-1 1 0,1 0 0,0 0-1,0 0 1,-1-1 0,0 1 0,1 0-1,-1 0 1,0 0 0,0 0 0,0 0 0,0 0-1,0 0 1,0 0 0,0-1 0,-1 1-1,1 0 1,-1 0 0,1 0 0,-1 0 0,0-1-1,0 1 1,0 0 0,0-1 0,0 1-1,0-1 1,0 1 0,0-1 0,-3 3 0,-5 5 28,0-1 0,-1 0 0,0-1 0,-19 11 0,25-15-11,-24 14 141,-2-2 0,0 0 0,0-2 0,-2-1 0,1-2 0,-1 0 0,-66 8 0,93-17-192,1-1 0,-1 0 1,1 0-1,-1-1 0,1 1 0,-7-2 0,11 2 19,-1-1-1,0 1 0,1 0 1,-1 0-1,0 0 1,1-1-1,-1 1 0,1 0 1,-1-1-1,1 1 1,-1 0-1,1-1 0,-1 1 1,1-1-1,-1 1 0,1-1 1,-1 1-1,1-1 1,0 1-1,-1-1 0,1 1 1,0-1-1,0 0 1,-1 1-1,1-1 0,0 0 1,0 1-1,0-1 0,0 0 1,0 1-1,0-1 1,0 1-1,0-1 0,0 0 1,0 1-1,0-1 1,0 0-1,0 1 0,0-1 1,1 0-1,-1 1 0,0-1 1,0 1-1,1-1 1,-1 0-1,0 1 0,1-1 1,-1 1-1,1-1 1,-1 1-1,1 0 0,0-1 1,1-2-11,0 1 1,1 0 0,-1-1-1,1 1 1,-1 1 0,1-1-1,0 0 1,0 1 0,0-1-1,4-1 1,-3 2-3,24-11-297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04.749"/>
    </inkml:context>
    <inkml:brush xml:id="br0">
      <inkml:brushProperty name="width" value="0.05" units="cm"/>
      <inkml:brushProperty name="height" value="0.05" units="cm"/>
    </inkml:brush>
  </inkml:definitions>
  <inkml:trace contextRef="#ctx0" brushRef="#br0">12 0 11322,'-11'10'4149,"13"-8"-4049,0 0 1,0 0-1,0 0 0,1-1 0,-1 1 0,1-1 0,-1 0 0,1 0 0,0 0 0,4 2 1,2 0 2,6 3-40,0-1 0,0 0 0,1-1 0,-1 0 0,1-2 0,22 2 0,-3-3 605,65-8 0,-77 7-567,0 0 0,0 1 1,0 2-1,0 0 0,31 9 0,12 1-85,14-3 11,98-1 0,-29-3-1,-112-1-23,-1 1 1,52 16-1,32 6 3,19-5 14,190 58 0,-314-77-14,0 0 0,0-1-1,1-1 1,-1 0 0,1-1-1,-1-1 1,1 0 0,-1-2-1,1 1 1,28-8 0,-43 8-6,-1 1 1,1 0 0,-1 0 0,1-1-1,-1 1 1,1 0 0,0 0-1,-1 0 1,1 0 0,-1 0-1,1 0 1,-1 0 0,1 0-1,-1 0 1,1 0 0,0 0 0,-1 0-1,1 0 1,-1 0 0,1 1-1,-1-1 1,1 0 0,-1 0-1,1 1 1,-1-1 0,1 0-1,-1 0 1,1 1 0,-1-1-1,0 1 1,1-1 0,-1 0 0,0 1-1,1-1 1,-1 1 0,0-1-1,1 1 1,-1-1 0,0 1-1,0-1 1,0 1 0,1-1-1,-1 1 1,0 0 0,0-1-1,0 1 1,0-1 0,0 1 0,0-1-1,0 1 1,0-1 0,0 1-1,0 0 1,-1-1 0,1 1-1,0-1 1,0 1 0,0-1-1,-1 1 1,1 0 2,-1-1-1,1 1 1,-1-1-1,0 1 1,1-1 0,-1 1-1,1-1 1,-1 0-1,0 1 1,1-1 0,-1 0-1,0 1 1,1-1-1,-1 0 1,0 0-1,0 0 1,1 0 0,-1 0-1,0 0 1,0 0-1,1 0 1,-1 0 0,0 0-1,-1 0 1,-20-3 28,-309-83-9,86 19-29,196 57-2,-86-5 0,30 5-11,77 5 18,-42-12-1,42 9 1,-43-7 0,-1 9 0,-94 4 0,-38-2-2,187 2 8,0-1 0,1-1 0,-26-9 0,30 9-3,12 4-1,-1 0-1,1 0 0,-1 0 0,1 0 1,-1-1-1,1 1 0,0 0 0,-1 0 1,1 0-1,-1 0 0,1-1 0,-1 1 1,1 0-1,0-1 0,-1 1 0,1 0 0,0 0 1,-1-1-1,1 1 0,0-1 0,0 1 1,-1 0-1,1-2 0,8-2-47,17 1-23,187 21 16,-95-4 38,-53-9 16,205 22-21,-2 22-3,-113-5-37,-85-23-611,1-2 0,118 16-1,-176-34 440,0 0-1,0-1 1,0 0-1,0-1 1,19-3-1,-11-4-165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34.071"/>
    </inkml:context>
    <inkml:brush xml:id="br0">
      <inkml:brushProperty name="width" value="0.05" units="cm"/>
      <inkml:brushProperty name="height" value="0.05" units="cm"/>
    </inkml:brush>
  </inkml:definitions>
  <inkml:trace contextRef="#ctx0" brushRef="#br0">1996 387 9474,'-71'-68'1042,"-2"4"1,-131-89-1,178 137-1007,0 1 0,-1 1 0,-37-14-1,46 21-29,0 2 0,-1 0-1,0 1 1,0 1-1,0 1 1,-28-1-1,17 5 1,0 2 0,0 1 1,0 1-1,1 1 0,0 1 0,0 2 0,-37 19 1,-187 111 79,230-126-76,-67 42 48,2 4-1,4 4 1,2 3-1,-133 141 1,180-168-36,1 1 0,2 2 0,-32 56 0,53-77-15,0 0 0,1 1 1,1 0-1,2 1 0,0 0 0,1 0 1,2 0-1,0 1 0,0 27 1,4-27-2,1 0 0,1-1 1,2 1-1,0 0 1,1-1-1,2 0 0,0-1 1,16 33-1,-9-26-7,2-2-1,2 1 1,0-2-1,2-1 0,40 44 1,-21-33-27,2-2 0,0-2-1,3-1 1,0-3 0,2-1 0,1-2 0,87 33-1,-51-31-36,1-3 0,2-3 0,0-5 0,97 8-1,-39-15-12,248-15 0,-79-30 253,-239 21 11,0-3 0,81-31 1,-122 35 1,1-1 0,-2-1 1,0-2-1,-1-2 1,47-35-1,-64 42-60,0 0-1,0-1 0,-2 0 1,0-1-1,0-1 0,-1 0 1,-1 0-1,0-1 0,-1 0 1,-1-1-1,-1 0 0,9-31 1,-11 28-56,-2-1 1,0 0 0,-1 1-1,-1-1 1,-2 0 0,0 0-1,-1 0 1,0 0-1,-2 0 1,-1 1 0,0 0-1,-2 0 1,0 0 0,-19-34-1,10 24-80,-2 2 0,-1 0 0,-2 1 0,0 1 0,-2 1 0,-1 1 0,0 1 0,-47-33 0,-77-34-109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6:19.498"/>
    </inkml:context>
    <inkml:brush xml:id="br0">
      <inkml:brushProperty name="width" value="0.05" units="cm"/>
      <inkml:brushProperty name="height" value="0.05" units="cm"/>
    </inkml:brush>
  </inkml:definitions>
  <inkml:trace contextRef="#ctx0" brushRef="#br0">114 43 12267,'-10'-7'755,"-37"-19"1885,43 24-2237,1 1 0,-1-1 1,0 1-1,1 0 0,-1 0 0,0 0 0,0 1 0,0-1 0,0 1 0,-7 0 0,10 1-365,1-1-1,-1 0 0,1 0 1,0 0-1,-1 1 1,1-1-1,-1 0 0,1 1 1,0-1-1,-1 0 1,1 1-1,0-1 0,0 0 1,-1 1-1,1-1 1,0 1-1,0-1 0,-1 0 1,1 1-1,0-1 0,0 1 1,0-1-1,0 1 1,0-1-1,0 1 0,0-1 1,0 1-1,0-1 1,0 1-1,0-1 0,0 1 1,0-1-1,0 0 0,0 1 1,0-1-1,1 1 1,-1-1-1,0 1 0,0-1 1,0 0-1,1 1 1,-1-1-1,0 1 0,1-1 1,-1 1-1,18 26 581,-14-20-419,21 26-7,1-1 0,1-1 0,57 48-1,-52-49-117,57 48-1,127 86-1,111 46-21,-301-194-45,175 103 67,-155-96-38,1-1 0,73 23-1,-105-40-18,13 4 7,-23-8 28,-14-6 51,-16-7-68,1-2 0,0-1 0,-41-32-1,-59-66-37,47 41 1,-190-144-22,-13 17 5,279 199 20,-109-83-17,95 70 7,2 0-1,-1-1 1,2 0-1,0-1 0,-12-20 1,40 43-96,244 216-16,-138-127 131,-1 2 2,163 145 3,-129-103-6,-125-116-9,1-2 0,1-2 0,47 25 0,-47-36-18,-24-11 9,-19-11 11,-62-41 13,-34-27 3,-413-310 0,446 338-42,-3 3 0,-134-63-1,197 109-16,14 6-4,9 6 8,24 14-28,1-1 0,50 24 0,-6-4-55,64 41-245,129 72-702,125 78-1922,-314-184 2516,-5-7-77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7:33.074"/>
    </inkml:context>
    <inkml:brush xml:id="br0">
      <inkml:brushProperty name="width" value="0.05" units="cm"/>
      <inkml:brushProperty name="height" value="0.05" units="cm"/>
    </inkml:brush>
  </inkml:definitions>
  <inkml:trace contextRef="#ctx0" brushRef="#br0">687 2 9154,'-55'-2'1487,"-86"9"1,111-3-1254,0 1 0,1 1 0,0 2 0,-43 17 0,59-19-215,1 1 0,0 0 0,1 1 0,0 0 0,0 1 0,0 0 0,1 0 0,1 2 0,0-1 0,0 1 0,1 0-1,0 1 1,1 0 0,-11 25 0,-1 9 22,3 0-1,-20 93 0,11-14 29,5 2 0,6 1 0,2 129 0,13-202-37,1 0 0,4 0 0,18 85 0,-17-112-23,1 0-1,2 0 0,1-2 0,1 1 1,1-1-1,1-1 0,1 0 1,30 36-1,-25-39-6,0-1 1,2-1-1,1 0 0,0-2 1,1-1-1,1 0 0,1-2 1,0-1-1,1-1 0,0-2 0,1 0 1,0-2-1,1-1 0,44 7 1,-19-8 5,0-3 1,0-2-1,1-2 1,-1-2-1,96-17 1,-85 5 2,1-2 0,-2-4 0,0-2 0,75-38 0,-61 19 5,-2-4-1,-2-3 0,70-60 1,-111 81-19,-1-1-1,-1-2 1,-1-1 0,-2-1 0,33-49-1,-50 64 11,-1 0 0,-1-1-1,0 0 1,-2 0 0,0-1 0,0 0-1,-2 0 1,-1-1 0,0 1 0,-1-1-1,-2 0 1,0 0 0,-2-33-1,-2 34 53,0 0-1,-1 0 0,-1 0 1,-1 1-1,0 0 0,-2 0 1,-13-23-1,7 16 57,-2 2-1,0 0 1,-2 1-1,-28-28 1,-12 0 212,-1 2 0,-117-72 0,-70-28-506,85 52-234,93 57 259,2 6-58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8:02.159"/>
    </inkml:context>
    <inkml:brush xml:id="br0">
      <inkml:brushProperty name="width" value="0.05" units="cm"/>
      <inkml:brushProperty name="height" value="0.05" units="cm"/>
    </inkml:brush>
  </inkml:definitions>
  <inkml:trace contextRef="#ctx0" brushRef="#br0">2663 230 9794,'-97'-26'1724,"-124"-50"1,168 54-1503,-2 3 0,0 3 1,-2 1-1,1 4 0,-1 1 1,-65-1-1,-49 5-192,-195 19 0,297-5-21,0 3 0,1 4-1,1 2 1,0 3 0,1 3-1,-72 36 1,62-20-21,1 3 0,2 4 0,2 3 0,-103 92 1,127-98 5,3 2 0,-67 86 0,92-105 1,2 1 0,0 1 0,2 0 0,0 1 0,3 1 0,0 0 0,-9 37 0,18-51-3,0 2 0,1-1 0,1 0 0,0 0-1,2 1 1,0-1 0,0 0 0,2 1 0,0-1 0,1-1 0,1 1 0,9 21-1,-2-12-6,1 0-1,1-2 1,1 0-1,1 0 1,1-1-1,36 35 0,-25-31 11,0-2-1,2 0 1,0-2-1,2-2 1,63 33-1,-48-33 3,2-1 1,0-3-1,89 20 0,-37-20 11,0-5 1,1-4-1,194-11 1,-164-8 10,-1-6 0,197-50 0,241-121 48,-450 139-47,-2-4 0,160-101 0,-225 120-1,-2-1-1,-2-3 1,-1-2-1,-2-1 1,-2-3-1,-2-2 0,45-64 1,-73 91 23,-1-1 0,-1 0 0,-1 0 0,-1-1 0,0 0 0,-2-1 0,5-22 0,-10 33-7,0 0 0,-1 0 0,0 0 0,-1 0 0,0 0 0,-1 0 0,0 0 0,-1 0 1,0 1-1,0-1 0,-2 0 0,1 1 0,-1 0 0,-1 0 0,1 0 0,-9-12 0,0 4 25,0 2-1,-1-1 1,-1 2-1,-1 0 1,0 0-1,-1 2 1,-18-12 0,-8-2 64,-86-39 1,48 33-172,-1 3 1,-1 5 0,-161-30-1,-266 6-69,275 39 37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8:09.443"/>
    </inkml:context>
    <inkml:brush xml:id="br0">
      <inkml:brushProperty name="width" value="0.05" units="cm"/>
      <inkml:brushProperty name="height" value="0.05" units="cm"/>
    </inkml:brush>
  </inkml:definitions>
  <inkml:trace contextRef="#ctx0" brushRef="#br0">2041 0 9426,'-331'9'3215,"264"-4"-2883,1 3-1,0 3 1,0 2-1,-77 29 0,26 0-104,-151 78 0,229-101-208,2 2 0,0 1 0,1 3 0,1 0 0,1 2 0,2 2 0,1 1 0,-28 34 0,-32 58 10,-99 171 0,166-252 9,1 1 1,2 1 0,2 0 0,2 2-1,-20 78 1,33-102-6,1 0 0,1 0 0,1 1 0,1-1 0,0 0 0,6 29 0,-3-34-12,0-1 1,2 1-1,0-1 0,1 1 0,0-2 1,1 1-1,1-1 0,0 0 0,13 17 1,-9-18-15,0 1 1,1-2 0,1 1-1,0-2 1,0 0 0,1-1-1,0 0 1,1-1 0,0-1-1,1 0 1,-1-1 0,2-1-1,24 5 1,6-1-7,0-2 0,1-2-1,86-1 1,-51-9 11,-1-2-1,1-4 0,-2-4 0,0-4 0,0-3 1,79-33-1,-1-10 19,289-164 0,-41-35 6,-21-29 68,-297 221 8,-3-3 0,123-139 0,-199 200-77,-1 1-1,0-2 1,-1 1-1,0-1 0,11-27 1,-18 36-21,-1 1 0,1-1-1,-1 1 1,0-1 0,0 0 0,-1 1 0,1-1 0,-1 0-1,0 0 1,0 1 0,-1-1 0,0 0 0,1 0 0,-1 1-1,-1-1 1,1 1 0,-1-1 0,0 1 0,0-1 0,0 1-1,0 0 1,-1 0 0,-6-7 0,0 2 11,-1 0 0,0 0 1,-1 1-1,0 1 0,0 0 0,-1 0 0,0 1 1,0 1-1,-18-6 0,-35-12 40,-1 3 0,0 3 0,-1 2 0,-101-7 0,-278 5 13,419 17-76,-222 3 34,-376 53-1,423-22-316,1 8 0,-245 86 0,366-100 10,1 3 0,1 3 0,-79 49 0,71-30-80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2.667"/>
    </inkml:context>
    <inkml:brush xml:id="br0">
      <inkml:brushProperty name="width" value="0.05" units="cm"/>
      <inkml:brushProperty name="height" value="0.05" units="cm"/>
    </inkml:brush>
  </inkml:definitions>
  <inkml:trace contextRef="#ctx0" brushRef="#br0">0 120 17148,'2'-3'162,"-1"-1"0,1 1 0,0 0 1,0 0-1,0 0 0,0 0 0,0 0 1,1 1-1,-1-1 0,1 1 0,0-1 1,0 1-1,0 0 0,0 0 0,0 0 1,0 1-1,0-1 0,1 1 0,-1 0 1,6-2-1,10-2 169,1 1-1,32-3 1,-20 3 172,151-18 695,236 2-1,235 37-918,-375 0-269,234 19 21,100 8 25,-556-41-110,66-6-1,-120 3-38,-1 0 0,0 0 0,1 0 0,-1-1 0,0 1 0,0-1 0,1 0-1,-1 0 1,0 1 0,4-4 0,-5 3 29,0 0 0,0 0 0,0 0 0,0-1 0,0 1 0,0 0 0,-1-1 0,1 1 0,0-1 1,-1 1-1,1-1 0,-1 1 0,0-1 0,1 1 0,-1-1 0,0 1 0,0-1 0,0 0 0,0-2 0,-3-35-320,-3-3-116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1.917"/>
    </inkml:context>
    <inkml:brush xml:id="br0">
      <inkml:brushProperty name="width" value="0.05" units="cm"/>
      <inkml:brushProperty name="height" value="0.05" units="cm"/>
    </inkml:brush>
  </inkml:definitions>
  <inkml:trace contextRef="#ctx0" brushRef="#br0">264 13 14139,'5'-12'2561,"-8"30"-821,-18 59-297,-12 108 0,3 84-468,29-262-939,-47 565 1133,22-241-933,-64 1091-146,74-746-1172,19-555-379,1-103 1199,-5-18 255,1 0 0,0 0 0,0 0 0,0 0-1,0 1 1,0-1 0,0 0 0,0 0 0,0 0 0,0 0-1,0 1 1,0-1 0,0 0 0,0 0 0,1 0-1,-1 0 1,0 0 0,0 1 0,0-1 0,0 0-1,0 0 1,0 0 0,0 0 0,0 0 0,0 1 0,1-1-1,-1 0 1,0 0 0,0 0 0,0 0 0,0 0-1,0 0 1,1 0 0,-1 0 0,0 0 0,0 0 0,0 0-1,0 1 1,0-1 0,1 0 0,-1 0 0,0 0-1,0 0 1,0 0 0,0 0 0,1 0 0,-1 0-1,0-1 1,0 1 0,0 0 0,0 0 0,1 0 0,-1 0-1,0 0 1,0 0 0,0 0 0,0 0 0,0 0-1,0 0 1,1 0 0,-1-1 0,0 1 0,0 0 0,0 0-1,0 0 1,0 0 0,0 0 0,0 0 0,1-1-1,6-19-448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2.345"/>
    </inkml:context>
    <inkml:brush xml:id="br0">
      <inkml:brushProperty name="width" value="0.05" units="cm"/>
      <inkml:brushProperty name="height" value="0.05" units="cm"/>
    </inkml:brush>
  </inkml:definitions>
  <inkml:trace contextRef="#ctx0" brushRef="#br0">0 733 14827,'4'3'145,"-1"0"0,1-1 0,-1 1 0,1-1 0,0 0 0,0 0-1,0-1 1,0 1 0,0-1 0,0 0 0,0 0 0,0 0 0,6 0 0,-2-1 4,-1 0 0,0 0-1,1-1 1,-1 0 0,0-1 0,0 1 0,9-5 0,4-2 215,0-1 0,-2-1 1,1-1-1,27-21 0,-5-1 142,-1-2 0,-2-1 0,-2-2 0,45-61 0,-35 35-135,-4-2 0,47-93 1,-35 34-116,-49 105-199,-6 19-25,-2 12 12,-6 33-1,2 0-1,2 1 1,2 0-1,6 89 1,5-48-75,32 144 0,-20-154-158,2-1-1,4-1 0,57 114 1,-23-76 35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11.286"/>
    </inkml:context>
    <inkml:brush xml:id="br0">
      <inkml:brushProperty name="width" value="0.05" units="cm"/>
      <inkml:brushProperty name="height" value="0.05" units="cm"/>
    </inkml:brush>
  </inkml:definitions>
  <inkml:trace contextRef="#ctx0" brushRef="#br0">14 14 8762,'-3'-3'-440,"-1"0"448,1 0 24,0-2 248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7.746"/>
    </inkml:context>
    <inkml:brush xml:id="br0">
      <inkml:brushProperty name="width" value="0.05" units="cm"/>
      <inkml:brushProperty name="height" value="0.05" units="cm"/>
    </inkml:brush>
  </inkml:definitions>
  <inkml:trace contextRef="#ctx0" brushRef="#br0">2 523 14091,'-1'7'1179,"0"-1"1881,9-15-967,-4 4-1965,187-266 5691,-167 235-5402,107-178 1511,-145 244-1884,2 1-1,1 1 1,-13 56-1,14-48-39,-20 100-135,26-113-386,1 0 0,2 0 1,1 34-1,0-57 438,0 0 0,1-1 0,-1 1 0,1 0 0,0 0 0,0-1 1,0 1-1,0 0 0,1-1 0,2 5 0,5-5-495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12.497"/>
    </inkml:context>
    <inkml:brush xml:id="br0">
      <inkml:brushProperty name="width" value="0.05" units="cm"/>
      <inkml:brushProperty name="height" value="0.05" units="cm"/>
    </inkml:brush>
  </inkml:definitions>
  <inkml:trace contextRef="#ctx0" brushRef="#br0">2119 312 10738,'-3'-1'840,"1"0"1,-1 0-1,1 0 0,-1 0 0,0 1 0,1-1 0,-6 1 1,1-1-1003,-21-4 662,-1-2 0,1-1 0,-41-18-1,44 17-360,1 1-1,-29-5 0,28 7 89,0-1 0,-30-12 1,2-6 3,24 10-179,-1 2 0,0 1 1,-1 1-1,-49-10 0,-239-57 864,299 72-853,-1 1-35,0 1-1,0 1 1,-1 1 0,1 1 0,-1 1 0,1 0 0,-1 2 0,1 0 0,0 2 0,-34 9-1,19-6 15,0-2 0,0-2 0,-48-1-1,-36 4 91,108-4-131,0 0 0,0 1 0,0 0 0,1 1 0,-1 1 0,1 0 0,0 0 0,0 1 0,1 0 0,0 1-1,0 0 1,0 1 0,1 0 0,0 0 0,1 1 0,-12 15 0,-36 38-32,-101 89 0,151-146 29,-8 10-6,0 0 0,0 1 0,2 1 0,0 0 0,1 1 0,0 0 0,2 0 0,0 1 0,1 1 0,1-1 0,1 1 0,1 0 0,-3 24 0,6-32 1,1 1 1,0-1-1,1 1 0,1-1 0,0 1 0,1-1 1,0 0-1,1 0 0,0 0 0,6 14 1,-2-10-3,0 0 0,2-1 0,0 0 0,0 0 0,2-1 0,19 21 0,-8-13 2,1-1 0,1-2 0,1 0 0,1-1 0,0-2 0,1-1 0,54 23 0,-32-21 1,1-2 0,63 11 0,107 7 11,-148-23-2,522 38-221,-501-48 181,0-4-1,0-4 1,-1-4-1,127-34 1,-185 36 49,-1-1-1,1-1 1,-2-2-1,0-2 1,-1 0-1,38-28 1,-56 34-1,-1 0 1,0-1-1,0-1 0,-1 0 1,0-1-1,15-24 1,-20 27-3,-1-1 1,0 0-1,0 0 1,-1 0-1,0 0 1,-1-1-1,-1 0 1,0 0-1,0 1 1,0-16-1,-2 16 2,-1 1-1,0 0 0,0-1 0,-1 1 0,0 0 0,-1-1 1,0 1-1,-1 1 0,0-1 0,0 0 0,-9-13 0,4 11-4,0 0 0,0 1 0,-1 0-1,0 0 1,-1 1 0,0 1-1,-20-13 1,6 7-181,-2 0-1,0 2 1,0 1-1,-1 2 1,-1 0-1,0 2 1,-44-7-1,13 7-137,-81-2 1,88 10-62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21.782"/>
    </inkml:context>
    <inkml:brush xml:id="br0">
      <inkml:brushProperty name="width" value="0.05" units="cm"/>
      <inkml:brushProperty name="height" value="0.05" units="cm"/>
    </inkml:brush>
  </inkml:definitions>
  <inkml:trace contextRef="#ctx0" brushRef="#br0">1513 185 10562,'-24'-4'624,"0"-1"1,0 0-1,0-2 0,1-1 0,0 0 0,-33-19 0,35 17-452,1 0-1,-2 2 1,1 0-1,-1 2 0,0 0 1,-1 2-1,1 0 1,-35-1-1,-60-4 695,-146-32 1,235 37-808,0 1 0,0 1 0,-1 1 0,1 2 0,-1 1 0,1 1 0,-48 11 1,40-4-39,0 1 0,0 2-1,1 1 1,1 2 0,-43 27 0,62-34-2,0 2-1,1 0 1,0 0-1,1 1 0,0 1 1,1 0-1,0 1 0,-12 18 1,18-21-12,0-1 0,1 1 0,0 0 0,0 1 0,1-1 0,1 1 0,0 0 0,0 0 0,1 0 0,1 0 0,0 0 0,1 0 0,1 14 0,1-6 6,1-1 0,1 0 0,1 1 0,0-2 0,2 1 0,0-1-1,1 0 1,1 0 0,0-1 0,2 0 0,0-1 0,0 0 0,2-1 0,0 0-1,1-1 1,0 0 0,17 11 0,0-2 25,2-1-1,0-2 1,1-1 0,1-2 0,1-2-1,0-1 1,66 16 0,278 58 185,12 3-149,-352-81-71,41 11 19,155 21-1,-211-40-11,0 0-1,1-2 1,-1-1 0,0-1 0,0-1 0,0-2-1,-1 0 1,1-1 0,-1-2 0,39-17 0,-9-4 113,-3-2 0,0-2 0,-2-3 1,-2-2-1,-1-1 0,70-80 0,-102 103-41,0-1 0,-1 0-1,-1-1 1,0 0-1,12-28 1,-22 42-65,0-1 1,0 0 0,-1 0-1,1 1 1,-1-1 0,0 0 0,0 0-1,-1 0 1,0 0 0,0 0-1,0 0 1,0 0 0,-1 0-1,1 0 1,-1 0 0,-1 0 0,1 0-1,-1 0 1,0 1 0,0-1-1,0 0 1,0 1 0,-1 0-1,0 0 1,0 0 0,0 0 0,0 0-1,-1 0 1,-4-3 0,-5-3-1,-1 0 0,0 2 1,0-1-1,-1 2 1,-30-12-1,-86-20-497,79 25 34,-60-20 18,69 20 153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24.172"/>
    </inkml:context>
    <inkml:brush xml:id="br0">
      <inkml:brushProperty name="width" value="0.05" units="cm"/>
      <inkml:brushProperty name="height" value="0.05" units="cm"/>
    </inkml:brush>
  </inkml:definitions>
  <inkml:trace contextRef="#ctx0" brushRef="#br0">4841 2212 14171,'-2'-4'144,"0"1"-1,0-1 0,0 1 1,0-1-1,-1 1 1,1 0-1,-1 0 1,0 0-1,0 0 1,0 1-1,0-1 1,0 1-1,-1 0 1,-3-2-1,-9-4 253,0 1 0,-17-6 1,0 1 216,-2-3-75,8 2-157,0 2 0,-1 0 0,0 2-1,-56-10 1,-17 11-163,-105 6 0,108 3-204,-121-13-1,158 4-5,-628-75 89,459 52-72,3-10-1,-332-105 1,367 85 76,-270-126 0,293 101-45,-296-201 1,338 192 91,3-5-1,-181-189 1,273 254-82,1-1 1,2-2-1,-30-50 0,46 65-19,2 0 1,0-1 0,2 0-1,0 0 1,2-1 0,1 0-1,-6-41 1,10 46 174,0 3-465,-1-33 0,4 45 200,-1 0-1,1 0 0,0-1 0,0 1 1,0 0-1,1 0 0,-1 1 1,1-1-1,1 0 0,3-7 1,2-2-133,1-5-72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24.646"/>
    </inkml:context>
    <inkml:brush xml:id="br0">
      <inkml:brushProperty name="width" value="0.05" units="cm"/>
      <inkml:brushProperty name="height" value="0.05" units="cm"/>
    </inkml:brush>
  </inkml:definitions>
  <inkml:trace contextRef="#ctx0" brushRef="#br0">24 643 12555,'-3'6'585,"2"-4"-445,1 1 0,-1-1 0,0 0 0,0 1 0,0-1 0,0 0 0,-1 0 0,1 0 0,-1 0 0,1 0-1,-1 0 1,1-1 0,-4 3 0,5-5-13,-1 0-1,1 0 0,0-1 1,0 1-1,0 0 0,0 0 1,0-1-1,0 1 0,0 0 1,1 0-1,-1-1 0,0 1 1,1 0-1,0-2 0,51-156 2928,34-117-1137,-69 203-1408,9-75 1,-26 148-508,0 0 0,0 0 1,0 0-1,0 0 1,0 0-1,0 0 0,0 0 1,0 0-1,0-1 1,0 1-1,-1 0 0,1 0 1,0 0-1,0 0 1,0 0-1,0 0 0,0 0 1,0 0-1,0 0 1,0 0-1,1-1 0,-1 1 1,0 0-1,0 0 1,0 0-1,0 0 0,0 0 1,0 0-1,0 0 1,0 0-1,0 0 1,0 0-1,0 0 0,0-1 1,0 1-1,0 0 1,0 0-1,0 0 0,0 0 1,1 0-1,-1 0 1,0 0-1,0 0 0,0 0 1,0 0-1,0 0 1,0 0-1,0 0 0,0 0 1,0 0-1,0 0 1,1 0-1,-1 0 0,0 0 1,0 0-1,0 0 1,0 0-1,0 0 0,0 0 1,0 0-1,0 0 1,0 0-1,0 0 0,1 0 1,-1 0-1,0 0 1,0 0-1,5 11 88,10 29-38,-3-7-23,-3-15-120,0-1-1,1 0 0,1 0 1,1-1-1,0 0 1,1-1-1,1 0 0,0-1 1,20 15-1,-8-10-88,0-1 0,2-1-1,0-2 1,59 25 0,-5-12-156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25.958"/>
    </inkml:context>
    <inkml:brush xml:id="br0">
      <inkml:brushProperty name="width" value="0.05" units="cm"/>
      <inkml:brushProperty name="height" value="0.05" units="cm"/>
    </inkml:brush>
  </inkml:definitions>
  <inkml:trace contextRef="#ctx0" brushRef="#br0">6024 6501 13251,'-2'-1'139,"0"1"0,0-1 0,0 0 0,0 0 0,0 0 0,0 0 0,1 0 0,-1 0 0,0 0 1,0-1-1,1 1 0,-1-1 0,1 1 0,-1-1 0,1 0 0,0 1 0,0-1 0,-2-3 0,-1-5 285,-1 0 0,-4-17 0,7 19-242,0 1 0,-1 0 1,0 0-1,0 0 0,-5-8 1,-3 3-7,-1 0 1,0 2 0,-1-1-1,0 1 1,0 1 0,-1 0-1,-20-8 1,1-2-54,-283-159 276,221 132-381,-145-50 0,-54-1-1,-457-160 36,509 164-53,-416-143-1,177 82 7,360 107-19,-215-118 0,203 89 11,-131-78-8,11-20-6,100 51-100,6-6 1,-208-238-1,60 9-159,31-25 107,103 96 90,121 205 19,-48-141-1,58 123-89,6-1 0,3-1 0,5 0 0,5-2 0,4 1 0,13-199 0,1 234 87,4-1 0,2 2-1,3 0 1,4 0 0,2 2-1,3 1 1,57-105-1,-38 94 40,3 2-1,3 3 1,4 2-1,2 2 1,111-101-1,-80 97 31,134-83 0,-47 35-250,-153 103-7,-1-1 1,0 0 0,-1-2-1,19-21 1,-17 11-37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8:26.381"/>
    </inkml:context>
    <inkml:brush xml:id="br0">
      <inkml:brushProperty name="width" value="0.05" units="cm"/>
      <inkml:brushProperty name="height" value="0.05" units="cm"/>
    </inkml:brush>
  </inkml:definitions>
  <inkml:trace contextRef="#ctx0" brushRef="#br0">24 240 15443,'0'0'7,"-19"-6"1232,18 6-1223,1-1-1,0 1 1,-1 0-1,1 0 1,0-1-1,0 1 1,-1 0 0,1 0-1,0-1 1,0 1-1,-1 0 1,1-1-1,0 1 1,0 0-1,0-1 1,0 1-1,-1-1 1,1 1-1,0 0 1,0-1-1,0 1 1,0 0-1,0-1 1,0 1-1,0-1 1,0 1-1,0 0 1,0-1-1,0 1 1,0-1-1,0 1 1,1 0-1,-1-1 1,0 1 0,0 0-1,0-1 1,1 1-1,-1 0 1,0-1-1,0 1 1,1 0-1,-1-1 1,0 1-1,0 0 1,1 0-1,-1-1 1,0 1-1,1 0 1,-1 0-1,0 0 1,1-1-1,-1 1 1,1 0-1,-1 0 1,1 0-1,15-9 298,1 0-1,0 1 1,1 1-1,23-7 1,-15 6-202,481-126 300,-486 129-408,88-15 8,-93 18-10,-1 1-1,1 1 1,0 0 0,29 5-1,-43-5 3,0 0-1,0 1 0,0-1 1,0 1-1,0-1 1,0 1-1,0-1 1,0 1-1,0 0 0,0 0 1,-1 0-1,1 0 1,0 0-1,-1 1 0,1-1 1,-1 0-1,1 1 1,-1-1-1,0 1 1,1-1-1,-1 1 0,0 0 1,0 0-1,0-1 1,0 1-1,0 0 0,-1 0 1,1 0-1,-1 0 1,1 0-1,-1 0 1,0 0-1,1 0 0,-1 0 1,0 0-1,0 0 1,-1 0-1,1 0 0,0 0 1,-1 0-1,1 0 1,-2 2-1,-2 10 37,-2 0 0,0 0-1,0-1 1,-15 22 0,15-24-14,-236 341 988,14-22 827,188-262-1503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3.429"/>
    </inkml:context>
    <inkml:brush xml:id="br0">
      <inkml:brushProperty name="width" value="0.05" units="cm"/>
      <inkml:brushProperty name="height" value="0.05" units="cm"/>
    </inkml:brush>
  </inkml:definitions>
  <inkml:trace contextRef="#ctx0" brushRef="#br0">0 1 16628,'5'43'1739,"8"98"340,-12-103-1535,-1-5-89,1 0 1,2 0-1,2 0 1,8 34 0,-12-64-416,0 1 0,0 0 1,1-1-1,0 1 0,0-1 1,0 1-1,0-1 0,0 0 1,4 5-1,-4-7-27,-1 0 1,0 0-1,1 0 0,-1-1 0,0 1 0,1 0 1,-1-1-1,1 1 0,-1 0 0,1-1 1,-1 0-1,1 1 0,-1-1 0,1 0 0,0 0 1,-1 0-1,1 0 0,-1 0 0,1 0 0,0 0 1,-1-1-1,1 1 0,-1-1 0,1 1 1,-1-1-1,1 1 0,1-2 0,12-8 41,-1 1 0,-1-2-1,0 0 1,0 0 0,20-26-1,-13 16 5,37-44 96,-34 37-58,47-45 0,-68 72-97,0-2 14,1 1 1,0 0-1,-1 0 1,1 0-1,0 0 0,5-2 1,-8 4-9,1 0 0,0 0 1,-1 0-1,1 0 1,0 0-1,-1 0 0,1 0 1,0 0-1,-1 0 0,1 0 1,0 0-1,-1 0 1,1 1-1,-1-1 0,1 0 1,0 0-1,-1 1 0,1-1 1,-1 0-1,1 1 1,-1-1-1,1 0 0,-1 1 1,1-1-1,-1 1 0,1-1 1,-1 1-1,0-1 1,1 1-1,-1-1 0,0 1 1,1 0-1,-1-1 0,0 1 1,0-1-1,1 1 0,-1 0 1,0-1-1,0 1 1,0 0-1,0-1 0,0 2 1,4 18 129,-2 0-1,1 22 1,-3-27-55,1 0-1,1 0 0,0-1 0,0 1 1,10 27-1,-11-41-74,-1 0 1,1 1-1,-1-1 1,1 0-1,0 1 0,-1-1 1,1 0-1,0 0 1,0 1-1,0-1 0,0 0 1,0 0-1,1 0 1,-1 0-1,0 0 1,0-1-1,0 1 0,1 0 1,-1-1-1,1 1 1,-1 0-1,2-1 0,-1 0 0,0 0-1,0 0 1,0 0-1,0 0 0,0-1 1,0 1-1,0-1 0,0 1 1,0-1-1,0 0 0,0 0 1,-1 1-1,1-1 0,2-2 1,6-5 3,0 0 0,-1-1 0,0 0 0,9-12 0,-12 13-3,13-16-29,-14 17-31,0 0 0,1 0 0,0 0 0,1 1 0,13-12 0,-20 18 50,0 0-1,1 0 0,-1 0 1,0 0-1,0 0 0,0 0 1,1 0-1,-1 0 0,0 0 1,0 0-1,0 0 1,1 0-1,-1 0 0,0 0 1,0 0-1,0 0 0,1 0 1,-1 0-1,0 1 0,0-1 1,0 0-1,0 0 1,1 0-1,-1 0 0,0 0 1,0 0-1,0 1 0,0-1 1,0 0-1,0 0 0,0 0 1,1 1-1,-1-1 0,0 0 1,0 0-1,0 0 1,0 0-1,0 1 0,0-1 1,0 0-1,0 0 0,0 0 1,0 1-1,0-1 0,0 0 1,0 0-1,0 0 1,0 1-1,0-1 0,0 0 1,0 0-1,0 0 0,-1 1 1,1-1-1,0 0 0,0 0 1,-2 16-277,2-14 210,-1 4 102,-1 1-1,1 0 1,-1-1 0,0 1-1,-1-1 1,-3 8-1,0-11-22,3-6 47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4.157"/>
    </inkml:context>
    <inkml:brush xml:id="br0">
      <inkml:brushProperty name="width" value="0.05" units="cm"/>
      <inkml:brushProperty name="height" value="0.05" units="cm"/>
    </inkml:brush>
  </inkml:definitions>
  <inkml:trace contextRef="#ctx0" brushRef="#br0">84 1 16412,'-33'141'4309,"2"-14"-2121,23-79-1918,2 0 0,2 0 0,2 0 1,3 1-1,1-1 0,16 85 0,-13-115-251,-5-18-18,0-1-1,0 1 1,0 0-1,0 0 1,0 0-1,0 0 1,0 0-1,0 0 1,0 0-1,0 0 1,0 0-1,0 0 1,1 0-1,-1 0 1,0 0-1,0 0 1,0 0-1,0 0 1,0 0-1,0 0 1,0 0-1,0 0 1,0 0-1,0 0 1,0 0-1,0 0 0,0 0 1,0 0-1,0 0 1,0 0-1,0 0 1,1 0-1,-1 0 1,0 0-1,0 0 1,0 0-1,0 0 1,0 0-1,0 0 1,0 0-1,0 0 1,0 0-1,0 0 1,0 0-1,0 0 1,0 0-1,0 0 1,0 0-1,0 0 1,0 0-1,0 0 1,1 0-1,-1 0 1,0-28 42,0 18-39,0-14-37,2 0 0,0 0 0,1 1 0,1-1 0,2 1-1,11-33 1,-17 55 28,1 0-1,-1-1 0,1 1 0,0-1 1,-1 1-1,1 0 0,0 0 1,0-1-1,-1 1 0,1 0 1,0 0-1,0 0 0,0 0 0,1 0 1,-1 0-1,0 0 0,0 0 1,0 1-1,1-1 0,-1 0 0,0 1 1,1-1-1,-1 1 0,2-1 1,-1 1 3,-1 0 1,1 1 0,-1-1 0,1 1-1,-1-1 1,1 1 0,-1 0-1,1-1 1,-1 1 0,0 0 0,1 0-1,-1 0 1,0 0 0,0 0-1,0 0 1,0 1 0,0-1 0,0 0-1,0 0 1,0 1 0,1 2 0,18 30 101,-11-17-46,1 0-1,21 28 1,-28-41-28,0-1 0,1 1 0,-1-1 0,0 0 0,1 0 0,0 0 0,0-1 0,0 1 0,0-1 0,0 0 0,1 0-1,-1 0 1,1-1 0,-1 1 0,1-1 0,7 1 0,-10-2-2,0 0-1,0 0 1,0 0-1,0 0 0,0 0 1,0 0-1,0-1 0,-1 1 1,1-1-1,0 1 1,0-1-1,0 0 0,0 0 1,-1 0-1,1 0 1,0 0-1,-1 0 0,1 0 1,-1 0-1,1-1 0,-1 1 1,1-1-1,-1 1 1,0-1-1,0 1 0,0-1 1,0 0-1,0 1 1,0-1-1,0 0 0,-1 0 1,1 0-1,-1 0 0,1 0 1,-1 0-1,0 0 1,0 0-1,0 0 0,0 0 1,0 1-1,0-1 1,0 0-1,-1 0 0,0-3 1,1 3-10,0 0 0,-1 0 0,1 0 0,-1 0 0,0 0 0,1 0 0,-1 0 1,0 1-1,0-1 0,0 0 0,-1 0 0,1 0 0,0 1 0,-1-1 0,1 1 0,-1-1 1,1 1-1,-1 0 0,1-1 0,-1 1 0,0 0 0,0 0 0,0 0 0,0 1 0,0-1 1,0 0-1,0 1 0,0-1 0,0 1 0,0-1 0,0 1 0,0 0 0,0 0 0,0 0 1,0 0-1,0 1 0,-1-1 0,1 0 0,0 1 0,0-1 0,0 1 0,-2 1 0,3-1-15,-1-1-1,1 1 1,0 0-1,-1-1 1,1 1-1,0 0 1,-1 0-1,1 0 0,0 0 1,0 0-1,0 0 1,0 1-1,0-1 1,0 0-1,0 1 1,0-1-1,1 0 1,-1 1-1,0-1 0,1 1 1,-1-1-1,1 1 1,0-1-1,-1 1 1,1-1-1,0 1 1,0 0-1,0-1 1,0 1-1,0-1 0,1 3 1,0-1-5,-1-1 1,1 1 0,0 0-1,0-1 1,0 1-1,1 0 1,-1-1 0,1 1-1,-1-1 1,1 0-1,0 1 1,0-1 0,0 0-1,0 0 1,0 0-1,3 1 1,8 5-11,0-2 1,1 1-1,0-2 0,0 0 0,0 0 1,21 2-1,-6-2 57,-1-1 0,41-1 0,-60-3 22,-1 0-1,0-1 0,0-1 0,1 1 1,-1-1-1,0 0 0,-1-1 1,1 0-1,13-7 0,-19 8-27,1 1 0,-1 0 0,0-1 0,0 0 0,1 1 0,-1-1 0,0 0 0,-1 0 0,1 0 0,0 0 0,-1-1 0,1 1-1,-1 0 1,0-1 0,1 1 0,-1-1 0,0 1 0,-1-1 0,1 1 0,0-1 0,-1 0 0,1 1 0,-1-1 0,0 0 0,0 0 0,0 1 0,0-1 0,-1 0 0,1 1 0,-1-1 0,0 0 0,1 1-1,-3-4 1,0 0 6,0 1-1,0-1 1,-1 1-1,0 0 1,0 0-1,-1 0 0,1 1 1,-1-1-1,0 1 1,0 0-1,-1 0 1,1 1-1,-1 0 0,0 0 1,1 0-1,-1 0 1,-1 1-1,-10-2 1,3 4-31,14 0-10,0 0-1,0 1 1,0-1-1,0 0 1,-1 0-1,1 0 1,0 0-1,0 1 1,0-1-1,0 0 1,0 0-1,0 0 1,0 1-1,0-1 1,0 0-1,0 0 1,0 1-1,0-1 1,0 0-1,0 0 1,0 0-1,0 1 1,0-1-1,0 0 1,0 0-1,0 1 1,0-1-1,0 0 1,0 0-1,0 0 1,0 1-1,1-1 1,15 18-45,-3-10-22,1 0-1,-1-1 1,1-1 0,0 0 0,1-1-1,15 4 1,2-1-983,57 5 0,-77-12 674,0 0 1,1-1 0,-1 0 0,0-1 0,0 0-1,1-1 1,-1 0 0,0-1 0,-1-1-1,23-9 1,-8-1-670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4.869"/>
    </inkml:context>
    <inkml:brush xml:id="br0">
      <inkml:brushProperty name="width" value="0.05" units="cm"/>
      <inkml:brushProperty name="height" value="0.05" units="cm"/>
    </inkml:brush>
  </inkml:definitions>
  <inkml:trace contextRef="#ctx0" brushRef="#br0">58 208 16692,'8'-4'6489,"4"-7"-3420,23-27-1396,-31 34-1621,-1-1-1,1 0 0,-1 0 0,0 0 1,3-9-1,-5 13-50,-1 0-1,0 0 1,1 0 0,-1 0-1,0 0 1,0 0 0,1 0 0,-1 0-1,0 0 1,0 0 0,0 0-1,0 0 1,-1 0 0,1 0 0,0 0-1,0 0 1,0 0 0,-1 0-1,1 0 1,-1 0 0,1 0 0,-1 0-1,1 0 1,-1 1 0,1-1-1,-1 0 1,0 0 0,1 1-1,-1-1 1,0 0 0,0 1 0,1-1-1,-1 0 1,0 1 0,0-1-1,0 1 1,0 0 0,0-1 0,0 1-1,0 0 1,-1-1 0,-1 1-3,-1-1 0,1 1 0,0 0 0,0 0 0,0 1 0,0-1 0,0 0 0,-1 1 0,1 0 0,0 0 0,0 0 0,0 0 0,1 0 0,-1 1 0,0-1 0,0 1 0,1 0 0,-1 0 0,1 0 0,-1 0 0,-3 5 0,1-2-3,-1 1 0,2 0 0,-1 1 0,0-1 0,1 1 0,0 0 0,-5 13 0,7-14-12,1-1 0,-1 1 1,1 0-1,0 0 0,0 0 1,1 0-1,0-1 0,0 1 1,1 11-1,0-15-46,0 1 0,-1-1-1,1 1 1,0-1 0,0 1-1,0-1 1,1 1 0,-1-1-1,0 0 1,1 0 0,0 0-1,-1 0 1,1 0 0,0 0-1,0 0 1,0-1 0,0 1-1,0-1 1,1 1 0,-1-1-1,0 0 1,1 0 0,-1 0-1,5 1 1,1 0-315,1-1 0,-1 0 0,1-1 0,0 0 0,-1 0 0,1-1 0,-1 0 0,1 0 0,-1-1 0,0 0 0,1-1 0,-1 0 0,0 0 0,10-6 0,4-2-1077,-2-1 0,0-1 1,37-31-1,-39 28 192,29-35 1,-40 43 1430,-1 0 0,0-1 1,-1 1-1,0-1 0,0-1 1,5-15-1,-9 23-24,0 0 0,-1 0 0,1 0 0,-1 0 0,0 0 0,1 1 0,-1-1 0,0 0 0,0 0 0,0 0 0,0 0 0,-1 0 0,1 0 0,-1 0 0,0-3 0,0 4-3,1 1 1,-1-1-1,1 0 0,-1 0 1,0 1-1,1-1 1,-1 0-1,0 1 1,0-1-1,1 1 0,-1-1 1,0 1-1,0-1 1,0 1-1,0 0 1,0-1-1,0 1 1,1 0-1,-1 0 0,0 0 1,0-1-1,-2 1 1,0 1 114,0-1 1,0 0-1,0 1 1,-1 0-1,1-1 1,0 1 0,0 1-1,0-1 1,0 0-1,0 1 1,0-1-1,1 1 1,-1 0-1,0 0 1,1 0-1,-3 3 1,1-1-131,1 1-1,-1-1 1,1 1-1,0-1 1,1 1-1,-1 0 1,1 0-1,0 0 1,0 0-1,-1 7 1,3-10-137,-1 0 1,1 0 0,0 1-1,0-1 1,0 0 0,0 0 0,0 0-1,0 0 1,0 1 0,1-1 0,-1 0-1,1 0 1,0 0 0,0 0 0,-1 0-1,1 0 1,1 0 0,-1 0 0,0 0-1,0-1 1,1 1 0,-1 0 0,1-1-1,-1 1 1,1-1 0,0 0-1,-1 1 1,5 1 0,3 1-160,-1 0 0,1 0 0,1-1 0,-1-1 0,0 1 0,1-1 0,14 1 0,72-3-1517,-69-1 1052,48 4 0,-74-3 646,-1 0 0,1 0 0,0 0 0,-1 0 0,1 0 0,0 0 0,0 0 1,-1 0-1,1 0 0,0 1 0,-1-1 0,1 0 0,0 0 0,-1 1 0,1-1 0,0 0 0,-1 1 0,1-1 0,-1 1 0,1-1 0,-1 1 0,1-1 0,-1 1 1,1-1-1,-1 1 0,1 0 0,-1 0 0,0 0 24,0 0 0,0 0-1,-1 0 1,1 0 0,0-1 0,-1 1 0,1 0 0,-1 0 0,1-1-1,-1 1 1,0 0 0,1 0 0,-1-1 0,0 1 0,1-1-1,-1 1 1,-1 0 0,-40 24 1202,40-25-1192,-7 5 172,-17 8 286,-1 0 1,-1-2-1,-48 13 0,76-23-595,-1-1 0,0 0 0,0 1-1,0-1 1,0 0 0,0 0 0,1 0 0,-1 0 0,0 0 0,0 0-1,0 0 1,0 0 0,0 0 0,0 0 0,0 0 0,0-1 0,1 1-1,-1 0 1,0-1 0,0 1 0,0 0 0,1-1 0,-1 1 0,0-1-1,0 0 1,1 1 0,-1-1 0,0 1 0,1-1 0,-1 0 0,1 0-1,-1 1 1,0-2 0,1 0-22,0 0 0,0 1 0,0-1 0,0 0 0,0 0 0,0 0 0,0 1 0,1-1 0,-1 0 0,1 0 0,-1 1 0,1-1 0,0 0 0,-1 1 0,1-1 1,2-2-1,16-24-1048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5.288"/>
    </inkml:context>
    <inkml:brush xml:id="br0">
      <inkml:brushProperty name="width" value="0.05" units="cm"/>
      <inkml:brushProperty name="height" value="0.05" units="cm"/>
    </inkml:brush>
  </inkml:definitions>
  <inkml:trace contextRef="#ctx0" brushRef="#br0">160 0 19060,'-7'167'3320,"2"-92"-1876,8 113 0,-1-162-1286,1 1-1,2-1 1,0 0-1,2 0 1,18 45 0,-51-118-667,-44-58 1,38 58 314,-29-54 0,60 100 207,0-1 0,0 1 0,0-1 0,0 1-1,1-1 1,-1 0 0,1 1 0,-1-1 0,1 0-1,-1 0 1,1 0 0,0 1 0,0-1 0,0 0 0,0 0-1,0 1 1,1-1 0,-1 0 0,1-2 0,0 3 0,0 0 0,0 0 0,0 0 0,0 0 0,0 1 0,0-1 0,0 0 0,1 0 0,-1 1 0,0-1 0,0 1 0,1-1 0,-1 1 0,0 0 0,1-1 1,-1 1-1,0 0 0,1 0 0,-1 0 0,1 0 0,-1 0 0,0 0 0,1 0 0,2 1 0,51 8-782,103 32-1,-144-38 450,-11-8-120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8.876"/>
    </inkml:context>
    <inkml:brush xml:id="br0">
      <inkml:brushProperty name="width" value="0.05" units="cm"/>
      <inkml:brushProperty name="height" value="0.05" units="cm"/>
    </inkml:brush>
  </inkml:definitions>
  <inkml:trace contextRef="#ctx0" brushRef="#br0">174 20 20052,'-1'-2'114,"0"1"0,0-1 0,0 1 0,-1 0-1,1-1 1,0 1 0,-1 0 0,1 0 0,-1 0 0,0 0-1,1 0 1,-1 0 0,0 0 0,1 1 0,-1-1 0,0 1-1,0-1 1,0 1 0,0 0 0,1-1 0,-1 1 0,0 0-1,0 0 1,0 1 0,0-1 0,0 0 0,1 0-1,-1 1 1,0-1 0,0 1 0,-3 1 0,1 1 49,0-1 0,0 1 0,1 0 1,-1 0-1,1 0 0,-1 0 0,1 1 1,0-1-1,0 1 0,0 0 0,-3 8 0,0-2-81,1 0 1,0 0-1,1 1 0,0 0 0,1 0 0,0 0 0,1 1 0,0-1 0,1 0 0,0 1 0,2 21 0,-1-31-83,0-1 1,0 1 0,0-1 0,1 0-1,-1 1 1,1-1 0,-1 1-1,1-1 1,0 0 0,-1 1 0,1-1-1,0 0 1,0 0 0,0 0 0,0 0-1,0 0 1,0 0 0,0 0-1,0 0 1,0 0 0,0 0 0,1 0-1,1 0 1,0 0-1,-1-1 0,0 1 0,1-1 0,-1 0 0,1 0 0,-1 0 0,0 0-1,1 0 1,-1-1 0,1 1 0,-1-1 0,5-1 0,2-2-2,0-1 0,0 1 1,0-1-1,-1-1 0,13-10 0,-5 2 24,24-33 0,0 2 3,-39 44-26,-1 1 1,0-1 0,1 1-1,-1 0 1,0-1 0,1 1-1,-1-1 1,0 1 0,1 0-1,-1-1 1,1 1-1,-1 0 1,1 0 0,-1-1-1,1 1 1,-1 0 0,1 0-1,-1 0 1,1 0 0,-1 0-1,1-1 1,-1 1 0,1 0-1,-1 0 1,1 0 0,-1 0-1,1 1 1,-1-1 0,1 0-1,-1 0 1,1 0-1,0 0 1,-1 1-2,1 0 0,0 0 0,-1 0 0,1 0 0,0 0 0,-1 0-1,1 0 1,-1 0 0,0 0 0,1 0 0,-1 1 0,0-1 0,1 2 0,-1 50-70,0-44 59,-1 21-11,-2 1 0,-2-1 0,0 0 0,-2 0 0,-16 45 0,15-54 61,-2 1 0,0-1 0,-1-1 0,0 0 0,-2 0 0,-1-2-1,-31 35 1,40-48 9,0 0 0,-1-1 1,0 0-1,0 0 0,0 0 0,0-1 0,-12 5 0,16-7-33,1-1 1,-1 1-1,1-1 1,-1 0-1,1 1 1,-1-1-1,1 0 1,-1 0-1,1 0 0,-1 0 1,1 0-1,-1 0 1,1 0-1,-1 0 1,1-1-1,-1 1 1,1-1-1,-1 1 1,1-1-1,-1 0 0,1 1 1,0-1-1,0 0 1,-1 0-1,1 0 1,0 0-1,0 0 1,0 0-1,0 0 1,0 0-1,0-1 1,0 1-1,0 0 0,0 0 1,1-1-1,-1 1 1,1-1-1,-1 1 1,1-1-1,-1 1 1,1-1-1,-1-2 1,0-4 7,0 0 1,0 0 0,1 0 0,0 0 0,0 0-1,1 0 1,0 0 0,1 0 0,-1 0 0,1 0 0,1 0-1,0 1 1,0-1 0,0 1 0,1 0 0,0 0 0,8-11-1,8-7-327,1 1 0,1 1 0,30-25 0,-30 28-298,67-67-129,-43 34 255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5.691"/>
    </inkml:context>
    <inkml:brush xml:id="br0">
      <inkml:brushProperty name="width" value="0.05" units="cm"/>
      <inkml:brushProperty name="height" value="0.05" units="cm"/>
    </inkml:brush>
  </inkml:definitions>
  <inkml:trace contextRef="#ctx0" brushRef="#br0">16 7 19388,'-16'1'1632,"20"-4"-1752,14 0 1081,5 2-569,0 1-360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6.095"/>
    </inkml:context>
    <inkml:brush xml:id="br0">
      <inkml:brushProperty name="width" value="0.05" units="cm"/>
      <inkml:brushProperty name="height" value="0.05" units="cm"/>
    </inkml:brush>
  </inkml:definitions>
  <inkml:trace contextRef="#ctx0" brushRef="#br0">38 18 22749,'-11'41'657,"2"1"1,2 0-1,1 0 1,3 0-1,1 43 1,2-79-640,4 33 10,-4-38-25,1 0 0,-1 1 0,0-1 0,1 0-1,-1 0 1,0 1 0,1-1 0,0 0 0,-1 0 0,1 0 0,0 0 0,-1 0 0,1 0 0,0 0-1,0 0 1,0 0 0,0 0 0,0-1 0,0 1 0,0 0 0,0-1 0,0 1 0,1 0-1,0 0 1,-1-1 2,1 0-1,-1 0 1,0 0-1,0 0 0,0-1 1,0 1-1,0 0 0,1 0 1,-1-1-1,0 1 0,0-1 1,0 1-1,0-1 1,0 1-1,0-1 0,0 1 1,0-1-1,0 0 0,-1 0 1,1 0-1,0 1 1,0-1-1,0 0 0,-1 0 1,1 0-1,-1 0 0,1-1 1,15-33 92,-8 1-65,0-1-1,-3 0 0,0-1 1,-3 1-1,0-1 0,-3 1 1,-6-50-1,10 89-1014,0 2 534,0 0 1,1 0-1,0 0 0,0-1 1,0 0-1,8 8 1,-2-7 140,0-1 0,1 1 0,-1-2 0,1 1 0,0-2 0,1 1 0,-1-1 0,0-1 0,17 2 0,30 2-760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6.810"/>
    </inkml:context>
    <inkml:brush xml:id="br0">
      <inkml:brushProperty name="width" value="0.05" units="cm"/>
      <inkml:brushProperty name="height" value="0.05" units="cm"/>
    </inkml:brush>
  </inkml:definitions>
  <inkml:trace contextRef="#ctx0" brushRef="#br0">220 470 17468,'-4'-1'282,"-1"1"0,1-1 0,-1 1 0,0 0 0,1 0 0,-1 0 0,1 1 0,-1 0 0,0 0 0,1 0 0,0 0 0,-1 1 0,-5 2 0,-4 3 428,0 0 0,-20 15 0,27-17-575,0 0-1,0 0 1,1 1-1,0-1 1,0 1-1,0 0 1,1 1-1,0 0 1,0 0-1,1 0 0,0 0 1,0 0-1,0 1 1,1 0-1,1 0 1,-4 15-1,5-21-119,1-1-1,0 1 1,0 0-1,0-1 0,0 1 1,0 0-1,0-1 1,1 1-1,-1-1 1,1 1-1,-1 0 1,1-1-1,-1 1 1,1-1-1,0 0 1,0 1-1,0-1 0,0 1 1,0-1-1,0 0 1,0 0-1,0 0 1,0 0-1,0 0 1,1 0-1,-1 0 1,0 0-1,1 0 1,-1 0-1,1-1 0,-1 1 1,1 0-1,-1-1 1,1 0-1,0 1 1,-1-1-1,1 0 1,-1 0-1,1 0 1,0 0-1,2 0 1,4 0-12,0-1 0,0 1 1,0-1-1,0-1 1,0 0-1,-1 0 1,11-4-1,-3-1-16,0-1 0,-1-1-1,0 0 1,-1-1 0,0 0 0,0-1 0,21-25-1,-16 15-230,-1 0-1,-1-2 0,25-47 1,-43 81 30,1 0 1,1 0 0,0 14-1,0-23 214,0 0 0,0 0 0,0 0 0,0 1 0,1-1 0,-1 0 0,1 0 0,0 0 0,-1 0 0,1 1 0,0-1 0,0 0 0,0-1 0,0 1 0,1 0 0,-1 0 0,0 0 0,4 2 0,-3-2 9,0-1-1,0 0 1,0 0 0,0-1 0,0 1-1,0 0 1,0-1 0,0 1 0,1-1-1,-1 0 1,0 0 0,0 1 0,0-2-1,1 1 1,3 0 0,2-2 29,1-1 0,-1 1 0,1-1 0,-1-1 0,0 1 0,0-1 0,0-1 0,7-5 0,11-10 113,-2-1 1,0-1 0,-2-1-1,0-1 1,-2-1 0,29-44 0,-26 30 38,-1 0 1,-2-2-1,-2 0 1,14-51 0,-23 56-61,-9 35-126,0 0 0,0 1 0,0-1 0,0 0 0,0 1 0,0-1 0,0 0 0,0 0-1,0 1 1,0-1 0,0 0 0,-1 1 0,1-1 0,0 0 0,0 1 0,-1-1-1,1 1 1,0-1 0,-1 0 0,0 0 0,1 1-2,-1 0-1,1 0 1,-1 0-1,1-1 1,-1 1 0,1 0-1,-1 0 1,1 0 0,-1 0-1,1 0 1,-1 0 0,1 1-1,-1-1 1,1 0-1,0 0 1,-1 0 0,1 0-1,-1 0 1,1 1 0,-1-1-1,1 0 1,0 0-1,-1 1 1,1-1 0,0 0-1,-1 1 1,1-1 0,0 0-1,-1 1 1,1 0-1,-10 11 8,2 1-1,-1 0 1,2 0-1,0 1 0,0 0 1,-8 29-1,6-19 12,-5 14 37,1 1 1,2 0-1,2 0 0,2 1 0,1 1 0,2-1 0,2 76 1,3-106-9,1 1 0,0 0 1,0-1-1,1 1 0,0-1 1,8 16-1,-10-24-27,1 1-1,-1-1 1,0 0 0,1 0-1,0 0 1,-1 0-1,1 0 1,0 0 0,0-1-1,0 1 1,0 0 0,0-1-1,5 3 1,-6-4-5,1 1 1,0-1 0,0 0-1,0 1 1,0-1-1,0 0 1,0 0 0,0 0-1,0-1 1,0 1-1,0 0 1,0-1-1,0 1 1,0-1 0,-1 1-1,1-1 1,0 0-1,0 0 1,0 0 0,2-2-1,1-1 20,0-1 1,-1 1-1,1-1 0,-1 0 1,0 0-1,0 0 0,-1-1 0,0 0 1,0 1-1,0-1 0,0 0 0,-1 0 1,3-11-1,1-9 84,6-49 0,-12 71-116,4-47 23,-4 49-31,0-1 0,0 0 0,0 0 1,0 1-1,-1-1 0,1 0 0,-1 1 1,0-1-1,0 0 0,0 1 0,0-1 0,0 1 1,0 0-1,-2-3 0,10 38-132,-4-28 123,0 0 0,0 1 0,0-2 0,0 1 0,1 0 0,0-1 0,0 1 0,0-1 0,1 0 0,-1-1 0,1 1 0,0-1 0,7 5 0,-4-5 1,0 0-1,0 0 0,0-1 0,0 1 1,0-2-1,1 1 0,-1-1 0,15 0 0,-9-2 7,0 0-1,0 0 0,-1-2 0,1 1 0,0-2 0,-1 0 0,0 0 1,0-2-1,0 1 0,-1-2 0,14-8 0,-15 7 9,-1 0 0,1 0 0,15-19 0,-23 24 1,1-1 0,-1-1 0,0 1 0,-1 0 0,1-1 0,-1 1 0,0-1-1,0 0 1,0 1 0,0-1 0,-1 0 0,1-8 0,-2 12-3,1 0 0,-1 0 0,0 0 0,0 0 1,0 0-1,0 0 0,0 0 0,0 0 0,0 0 0,0 0 1,0 0-1,0 0 0,-1 0 0,1 1 0,0-1 0,-1 0 0,1 0 1,-1 0-1,1 0 0,-1 1 0,1-1 0,-1 0 0,1 0 0,-1 1 1,0-1-1,1 0 0,-1 1 0,0-1 0,0 1 0,0-1 1,1 1-1,-1-1 0,0 1 0,0 0 0,0-1 0,0 1 0,0 0 1,0 0-1,0-1 0,0 1 0,1 0 0,-1 0 0,0 0 0,0 0 1,-1 1-1,-3-1 2,1 1 0,0 0 0,0 1 0,-1-1 0,1 1 0,0 0 1,1 0-1,-1 0 0,-4 3 0,-4 5 10,0 1-1,1 1 1,0-1 0,0 2-1,2-1 1,0 2 0,0-1-1,1 1 1,1 0 0,0 1-1,1 0 1,0 0 0,-5 28-1,9-38-24,1 1 0,0 0 0,1-1 0,0 1 0,-1 0 0,2 0 0,-1-1 0,1 1 0,0 0 0,0-1 0,0 1 0,1 0 0,2 5 0,-2-7-59,0 0 0,1 0 0,-1-1 1,1 1-1,0-1 0,0 0 0,0 0 0,0 0 1,0 0-1,1-1 0,-1 1 0,1-1 0,0 0 1,-1 0-1,1 0 0,0 0 0,0-1 0,5 2 1,7 0-121,0 0 1,0-1 0,0-1 0,0 0-1,0-1 1,0-1 0,0-1 0,1 0-1,-2-1 1,1 0 0,17-7-1,53-22-553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37.181"/>
    </inkml:context>
    <inkml:brush xml:id="br0">
      <inkml:brushProperty name="width" value="0.05" units="cm"/>
      <inkml:brushProperty name="height" value="0.05" units="cm"/>
    </inkml:brush>
  </inkml:definitions>
  <inkml:trace contextRef="#ctx0" brushRef="#br0">562 0 17708,'-15'6'567,"0"1"1,0 0-1,1 1 1,-1 1-1,2 0 1,0 1-1,0 0 1,0 1-1,2 1 1,-1-1-1,1 2 1,1 0-1,0 0 1,-14 27-1,22-37-523,1-1 0,0 1 0,0-1 0,0 1 0,0-1 0,0 1 0,0 0 0,1 0 1,-1-1-1,1 1 0,0 0 0,0 0 0,0 0 0,0-1 0,0 1 0,1 0 0,-1 0 0,1-1 0,-1 1 0,1 0 0,2 3 0,-1-3-44,0 0 1,0-1-1,1 0 0,-1 0 1,1 1-1,-1-1 0,1-1 1,0 1-1,-1 0 0,1-1 1,0 1-1,0-1 0,0 0 1,0 0-1,0 0 0,1 0 1,4 0-1,18 2-138,30 0 0,-40-3 93,0 1 0,0 0 0,-1 1 0,1 1 0,0 0 0,18 7 0,-32-10 65,-1 1 0,1 0 0,0-1 1,0 1-1,-1 0 0,1 0 0,-1 0 0,1 0 0,-1 0 0,1 1 0,-1-1 0,0 0 0,0 1 0,1-1 0,-1 1 0,0-1 0,0 1 0,0 0 0,-1-1 0,1 1 0,0 0 0,0 2 0,-1-2 21,0 1 0,0-1-1,0 1 1,-1-1-1,1 1 1,-1-1 0,1 0-1,-1 1 1,0-1-1,0 0 1,0 1 0,0-1-1,0 0 1,-3 3 0,-6 7 172,0 0 0,-1 0 0,-1-2 0,-14 12 0,20-16-142,-99 73-181,-126 72 0,112-76-99,12-9-119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38.763"/>
    </inkml:context>
    <inkml:brush xml:id="br0">
      <inkml:brushProperty name="width" value="0.05" units="cm"/>
      <inkml:brushProperty name="height" value="0.05" units="cm"/>
    </inkml:brush>
  </inkml:definitions>
  <inkml:trace contextRef="#ctx0" brushRef="#br0">54 75 15595,'-3'-10'496,"1"3"-201,0 0 0,0 0 0,-1 0 0,0 0 0,0 0 0,0 1 0,-6-8 0,9 14-268,0 0 1,-1-1-1,1 1 1,0 0-1,0 0 1,0 0-1,0 0 1,0 0-1,-1-1 1,1 1-1,0 0 1,0 0 0,0 0-1,0 0 1,-1 0-1,1 0 1,0 0-1,0 0 1,0 0-1,-1 0 1,1 0-1,0 0 1,0 0-1,0 0 1,-1 0-1,1 0 1,0 0-1,0 0 1,0 0 0,-1 0-1,1 0 1,0 0-1,0 0 1,0 0-1,0 0 1,-1 0-1,1 0 1,0 0-1,0 1 1,0-1-1,0 0 1,-1 0-1,1 0 1,0 1-1,-5 9 759,2 7-479,0 0 1,1 0-1,0 0 0,2 0 1,1 25-1,16 90 102,-11-95-265,120 548 699,-44-237-736,-41-144-1887,-40-198 1345,-2-16 174,-6-24-217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39.182"/>
    </inkml:context>
    <inkml:brush xml:id="br0">
      <inkml:brushProperty name="width" value="0.05" units="cm"/>
      <inkml:brushProperty name="height" value="0.05" units="cm"/>
    </inkml:brush>
  </inkml:definitions>
  <inkml:trace contextRef="#ctx0" brushRef="#br0">15 577 13163,'-15'0'2445,"19"7"-501,24 9-204,-18-13-1594,-1 0 0,1-1 1,0 0-1,1-1 0,-1 0 0,0 0 0,0-1 0,1 0 0,-1-1 0,0 0 1,16-4-1,-12 0 3,-1 1 1,1-2 0,-1 1-1,0-2 1,-1 0 0,0 0 0,18-15-1,-6 1 105,-1-1 0,-1-2 0,-1 0-1,-1-1 1,-2 0 0,29-52 0,-32 49-11,-2-1-1,0-1 1,9-36 0,-17 52-166,-2-2 0,0 1 0,0 0 0,-2 0 0,0-1 0,0 1 0,-2-1 0,-3-23 0,4 38-77,0 1-1,0 0 1,0-1 0,0 1-1,0-1 1,0 1 0,0 0-1,0-1 1,0 1 0,0 0-1,0-1 1,-1 1 0,1-1-1,0 1 1,0 0 0,0-1-1,-1 1 1,1 0 0,0-1-1,0 1 1,-1 0 0,1 0-1,0-1 1,-1 1 0,1 0-1,0 0 1,-1 0 0,1-1-1,-1 1 1,1 0 0,0 0-1,-1 0 1,0 0-2,0 0 0,1 1 0,-1-1 0,1 1-1,-1-1 1,1 0 0,-1 1 0,1-1 0,-1 1 0,1-1 0,0 1 0,-1 0 0,1-1 0,0 1-1,-1-1 1,1 1 0,0 0 0,0-1 0,0 1 0,-1 0 0,1 0 0,-2 13-28,-1 1 1,2-1 0,0 1 0,1-1-1,1 1 1,4 28 0,3 1-216,16 47 1,-10-46-543,40 85-1,-41-104 595,1-1 1,2 0-1,1-1 0,27 31 0,7-7-332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0.364"/>
    </inkml:context>
    <inkml:brush xml:id="br0">
      <inkml:brushProperty name="width" value="0.05" units="cm"/>
      <inkml:brushProperty name="height" value="0.05" units="cm"/>
    </inkml:brush>
  </inkml:definitions>
  <inkml:trace contextRef="#ctx0" brushRef="#br0">6 69 15187,'-5'-59'3383,"4"49"1071,7 55-3682,1 0 1,18 56 0,-9-40-418,36 162 628,43 169 160,-83-359-1036,-8-23-255,-5-17-699,-9-19 107,0 0 1,-2 0-1,-1 2 1,-31-47-1,-5 3-132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0.801"/>
    </inkml:context>
    <inkml:brush xml:id="br0">
      <inkml:brushProperty name="width" value="0.05" units="cm"/>
      <inkml:brushProperty name="height" value="0.05" units="cm"/>
    </inkml:brush>
  </inkml:definitions>
  <inkml:trace contextRef="#ctx0" brushRef="#br0">6 163 16716,'-5'-8'1896,"8"2"-912,5 0-288,10-3 1041,10-2-97,11-2-392,10-3-239,8-4-305,4 0-112,4 5-288,-4-2-168,-5 8-384,-8 0-256,-11 6-528,-11 3-305,-13 3 961,-10 3-280,-10 3-136</inkml:trace>
  <inkml:trace contextRef="#ctx0" brushRef="#br0" timeOffset="1">131 431 19236,'11'9'2105,"12"-7"-1161,6-5-344,9-10 976,6 0-231,5-7-449,2 4-344,-2-3-832,-3 8-816,-8-5 951,-3-2-223,-4 3-128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1.386"/>
    </inkml:context>
    <inkml:brush xml:id="br0">
      <inkml:brushProperty name="width" value="0.05" units="cm"/>
      <inkml:brushProperty name="height" value="0.05" units="cm"/>
    </inkml:brush>
  </inkml:definitions>
  <inkml:trace contextRef="#ctx0" brushRef="#br0">1 124 18828,'1'13'846,"1"1"0,0 0 0,1-1 0,5 16 0,2 7 194,4 25-282,-4-13-364,2 1-1,24 60 0,-35-106-329,0-1 1,0 1-1,0-1 0,1 0 0,-1 0 0,1 0 0,0 0 0,-1 0 1,1 0-1,3 2 0,-5-3-46,0-1 0,1 0 0,-1 0 0,0 0 0,1 0 0,-1 1 0,0-1 0,0 0 1,1 0-1,-1 0 0,0 0 0,1 0 0,-1 0 0,0 0 0,1 0 0,-1 0 0,0 0 0,1 0 0,-1 0 0,0 0 0,1 0 0,-1 0 0,0-1 1,1 1-1,-1 0 0,0 0 0,1 0 0,-1 0 0,0-1 0,1 1 0,0-1 17,-1 0 1,1 0-1,0 0 0,-1-1 0,1 1 1,-1 0-1,1 0 0,-1-1 0,1 1 1,-1 0-1,0-1 0,0-1 1,2-12 168,-2 1 1,0-1 0,0 0 0,-4-15 0,-13-63 394,13 72-502,-13-55-42,-28-82-1,50 168-114,-1 0 0,2 0-1,-1-1 1,1 0 0,1 0 0,8 9-1,-10-12 49,0-1 0,1 1 1,-1-1-1,1 0 0,1-1 0,-1 1 0,1-1 0,-1 0 0,1-1 0,0 0 0,1 0 0,12 4 0,-13-6 5,1-1 0,-1 1 0,1-1 1,-1 0-1,1-1 0,-1 0 0,1 0 0,-1-1 0,0 1 1,0-2-1,0 1 0,0-1 0,0 0 0,0 0 1,-1-1-1,1 0 0,-1 0 0,0-1 0,0 1 0,-1-1 1,9-10-1,-5 5 6,-2 1 1,1-2 0,-1 1-1,-1-1 1,0 0-1,0 0 1,-1 0 0,0-1-1,-1 0 1,-1 0 0,4-24-1,-7 35-36,-2 9 24,-1 13 8,3 14 12,1-1-1,1 0 0,8 37 0,-6-53 22,0-1 0,1 0 0,1 0 0,1 0 0,0-1 1,1 0-1,18 27 0,-22-38-13,1 0 0,0 0 0,0 0 0,0-1 0,0 1 0,1-1 0,0 0 0,0-1 0,0 1 0,9 2 0,-14-5-56,1 0 1,0 0 0,0-1-1,-1 1 1,1-1-1,0 0 1,0 1-1,0-1 1,0 0-1,0 0 1,-1 0-1,1 0 1,0 0-1,0-1 1,0 1-1,0 0 1,0-1 0,-1 1-1,1-1 1,0 0-1,0 0 1,-1 0-1,1 0 1,-1 0-1,1 0 1,-1 0-1,1 0 1,-1-1-1,1 1 1,-1 0-1,0-1 1,0 1 0,0-1-1,0 0 1,0 1-1,0-1 1,0 0-1,-1 1 1,1-1-1,-1 0 1,1 0-1,0-2 1,0-7-80,1 1 0,-2-1 0,1 0 1,-2 0-1,-2-20 0,-6-28-353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1.811"/>
    </inkml:context>
    <inkml:brush xml:id="br0">
      <inkml:brushProperty name="width" value="0.05" units="cm"/>
      <inkml:brushProperty name="height" value="0.05" units="cm"/>
    </inkml:brush>
  </inkml:definitions>
  <inkml:trace contextRef="#ctx0" brushRef="#br0">0 1 18068,'8'8'1704,"6"4"-1176,5-1-224,9 1 641,0 2-569,7-2-80,1 0-112,7 5-216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0.554"/>
    </inkml:context>
    <inkml:brush xml:id="br0">
      <inkml:brushProperty name="width" value="0.05" units="cm"/>
      <inkml:brushProperty name="height" value="0.05" units="cm"/>
    </inkml:brush>
  </inkml:definitions>
  <inkml:trace contextRef="#ctx0" brushRef="#br0">1 260 14971,'0'1'55,"1"-1"-1,-1 1 1,0 0-1,1-1 1,-1 1 0,1-1-1,-1 1 1,1-1-1,-1 0 1,1 1-1,0-1 1,-1 0 0,1 1-1,-1-1 1,1 0-1,0 1 1,-1-1-1,1 0 1,0 0-1,-1 0 1,1 0 0,0 0-1,-1 0 1,1 0-1,0 0 1,-1 0-1,1 0 1,0 0-1,-1 0 1,1 0 0,0 0-1,-1-1 1,2 1-1,3-1 126,304-4 2681,1 21-1827,67 2-676,-113-22-407,276-41 0,258-76-288,-441 63 288,-145 27-8,217-3 1,-414 34 23,12-2-174,-1 2 0,1 1 0,0 1 0,-1 1 0,27 7 0,-33-3-21,-20-7 219,0 0 0,0 0 0,0 0 0,1 1-1,-1-1 1,0 0 0,0 0 0,0 0 0,0 0 0,0 1 0,1-1 0,-1 0 0,0 0 0,0 0 0,0 1 0,0-1 0,0 0 0,0 0 0,0 0 0,0 1 0,0-1 0,0 0 0,0 0 0,0 1-1,0-1 1,0 0 0,0 0 0,0 1 0,0-1 0,0 0 0,0 0 0,0 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9.298"/>
    </inkml:context>
    <inkml:brush xml:id="br0">
      <inkml:brushProperty name="width" value="0.05" units="cm"/>
      <inkml:brushProperty name="height" value="0.05" units="cm"/>
    </inkml:brush>
  </inkml:definitions>
  <inkml:trace contextRef="#ctx0" brushRef="#br0">92 1 19908,'-13'25'1945,"-2"8"-1225,-4 0-312,2 3 872,3 1-256,6-1-439,3-4-297,5-8-496,5-5-257,9-14-543,2-7-344,7-10 960,-3-5-264,9-12-160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2.215"/>
    </inkml:context>
    <inkml:brush xml:id="br0">
      <inkml:brushProperty name="width" value="0.05" units="cm"/>
      <inkml:brushProperty name="height" value="0.05" units="cm"/>
    </inkml:brush>
  </inkml:definitions>
  <inkml:trace contextRef="#ctx0" brushRef="#br0">177 0 20268,'-7'1'403,"0"0"-1,1 0 0,-1 0 0,0 1 0,1 0 0,-1 0 1,1 1-1,-11 6 0,4-2 0,1 1 0,0 0 0,-13 12 0,20-15-339,-1 1-1,0-1 1,1 1 0,0 1 0,-6 9-1,11-15-63,-1 0 0,0 0 0,0 0 0,1 1 0,-1-1 0,1 0 0,-1 0 0,1 1 0,0-1 0,-1 0 0,1 1 0,0-1 0,0 0 0,0 1 0,0-1 0,0 1 0,0-1 0,0 0 0,1 1 0,-1-1 0,0 0 0,1 1 0,-1-1 0,1 0 0,0 0 0,-1 1 0,1-1 0,0 0 0,0 0 0,-1 0 0,1 0 0,0 0 0,0 0 0,0 0 0,0 0 0,0-1 0,1 1 0,-1 0 0,2 0 0,10 5-43,1-1 0,-1-1 0,1-1 0,0 0 0,0 0 0,1-2-1,17 1 1,11 2-91,-25-2 76,9 0-78,0 2-1,43 13 1,-64-16 121,0 1 0,0 0 0,-1 0 0,1 1 0,-1 0 0,0 0 0,0 0 1,0 0-1,0 1 0,0 0 0,-1 0 0,0 0 0,0 0 0,0 1 0,0 0 0,-1-1 0,1 2 0,2 5 1,-5-6 46,0 0 1,0 0-1,0 0 1,0 0-1,-1 0 0,0 0 1,0 1-1,0-1 1,-1 0-1,0 0 1,0 0-1,0 0 1,0 0-1,-1 0 1,0-1-1,0 1 1,0 0-1,-6 8 1,-2 2 219,-1 0-1,0 0 1,-27 25 0,25-28-40,1-1-1,-2 0 0,0-1 1,-17 9-1,27-16-215,-1 0 0,0-1-1,0 1 1,0-1 0,-1 0 0,1-1-1,0 1 1,-1-1 0,1 0 0,-1-1 0,1 1-1,-1-1 1,0 0 0,1 0 0,-1-1-1,-8-1 1,12 1-88,0 0 0,0 0 0,0-1 0,0 1 0,0 0 0,0-1-1,0 1 1,1-1 0,-1 0 0,0 0 0,1 1 0,0-1 0,-1 0 0,1 0 0,0-1 0,0 1 0,0 0-1,0 0 1,-1-4 0,-1-4-112,1 0 0,1 0 0,-2-12 0,3 21 203,-2-56-619,5-8-228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2.603"/>
    </inkml:context>
    <inkml:brush xml:id="br0">
      <inkml:brushProperty name="width" value="0.05" units="cm"/>
      <inkml:brushProperty name="height" value="0.05" units="cm"/>
    </inkml:brush>
  </inkml:definitions>
  <inkml:trace contextRef="#ctx0" brushRef="#br0">50 0 15891,'14'123'3467,"-11"-79"-1925,15 72 0,-6-75-1016,2 1 0,1-2 0,3 0 0,29 51 0,106 137-314,-148-221-280,-1-1-70,0-1 0,0 0 0,1 0-1,6 7 1,-11-13 126,0 1 0,0 0 0,0 0 0,0 0 0,0 0 0,0 0 0,0 0 0,0 0 0,0 0 0,0-1 0,0 1 0,0 0 0,0 0 0,0 0 0,0 0 0,0 0-1,0 0 1,0 0 0,0 0 0,0-1 0,0 1 0,0 0 0,0 0 0,0 0 0,0 0 0,0 0 0,0 0 0,0 0 0,0 0 0,0 0 0,0 0 0,1-1 0,-1 1 0,0 0 0,0 0 0,0 0 0,0 0 0,0 0 0,0 0-1,0 0 1,0 0 0,0 0 0,0 0 0,1 0 0,-1 0 0,0 0 0,0 0 0,0 0 0,0 0 0,0 0 0,0 0 0,0 0 0,1 0 0,-1 0 0,0 0 0,0 0 0,0 0 0,0 0 0,0 0 0,0 0 0,0 0-1,0 0 1,0 0 0,1 0 0,-1 0 0,0 1 0,0-1 0,0 0 0,0 0 0,-2-10-396,-5-7 104,0 0-1,-2 0 0,0 1 0,0 0 1,-1 1-1,-1 0 0,-26-26 1,-2 2 326,-61-47 1,-19 0 1864,117 85-1803,0-1-1,0 1 1,1 0 0,-1-1-1,1 0 1,-1 1 0,1-1 0,-1 0-1,1 0 1,0 1 0,0-1-1,0 0 1,-2-4 0,3 5-44,0 0 1,0 1 0,0-1-1,0 0 1,0 0-1,0 1 1,1-1 0,-1 0-1,0 1 1,0-1-1,1 0 1,-1 1 0,0-1-1,1 0 1,-1 1 0,0-1-1,1 0 1,-1 1-1,1-1 1,-1 1 0,1-1-1,-1 1 1,1-1-1,0 1 1,-1 0 0,2-1-1,5-2 148,1 0 0,-1 0 0,1 1 0,-1 0 0,15-1 0,-18 3-197,39-7-216,53-15 1,-81 17 138,0 0 0,-1-1 1,1 0-1,-2-1 0,1-1 1,-1 0-1,14-11 0,17-25-234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5.127"/>
    </inkml:context>
    <inkml:brush xml:id="br0">
      <inkml:brushProperty name="width" value="0.05" units="cm"/>
      <inkml:brushProperty name="height" value="0.05" units="cm"/>
    </inkml:brush>
  </inkml:definitions>
  <inkml:trace contextRef="#ctx0" brushRef="#br0">190 33 16988,'0'-2'265,"1"0"1,-1 0 0,0 0-1,0 0 1,0 0 0,-1 0-1,1 0 1,0 0-1,-1 0 1,-1-4 0,2 6-206,-1-1 0,1 1 0,-1-1 0,1 1 0,-1-1 1,1 1-1,-1 0 0,1-1 0,-1 1 0,1 0 0,-1-1 0,0 1 1,1 0-1,-1 0 0,0-1 0,1 1 0,-1 0 0,0 0 1,1 0-1,-1 0 0,0 0 0,1 0 0,-1 0 0,0 0 0,1 0 1,-1 0-1,0 1 0,1-1 0,-1 0 0,1 0 0,-1 1 0,0-1 1,1 0-1,-1 1 0,1-1 0,-1 0 0,1 1 0,-2 0 0,-6 5 125,0-1 0,1 1 0,-1 1 0,1 0 0,0 0 0,1 0 0,0 1 0,-6 8 0,-1 6-76,-21 43-1,25-44-79,1-1-1,1 2 1,1-1 0,0 1-1,-1 25 1,5-37-80,1 0 0,1 1 0,0-1 0,0 0 0,1 0 0,1 1 0,-1-1 0,2 0 0,-1 0 0,1 0-1,1-1 1,0 1 0,6 11 0,-8-18-97,1 0 0,-1 1-1,0-1 1,1 0-1,0 0 1,0-1 0,0 1-1,0-1 1,0 1-1,0-1 1,0 0-1,1 0 1,-1 0 0,1-1-1,0 1 1,6 1-1,-5-2-57,0-1-1,1 0 0,-1 1 1,0-2-1,1 1 0,-1 0 0,0-1 1,1 0-1,-1-1 0,0 1 0,9-5 1,31-16-736,0-11-303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5.641"/>
    </inkml:context>
    <inkml:brush xml:id="br0">
      <inkml:brushProperty name="width" value="0.05" units="cm"/>
      <inkml:brushProperty name="height" value="0.05" units="cm"/>
    </inkml:brush>
  </inkml:definitions>
  <inkml:trace contextRef="#ctx0" brushRef="#br0">120 9 17548,'-1'-1'81,"-1"0"-1,1 0 1,0 0 0,-1 0 0,1 1 0,-1-1-1,1 0 1,-1 1 0,1-1 0,-1 1 0,0 0-1,1 0 1,-1-1 0,1 1 0,-1 0-1,0 0 1,1 1 0,-1-1 0,1 0 0,-1 0-1,0 1 1,1-1 0,-1 1 0,1-1 0,-1 1-1,1 0 1,0 0 0,-1 0 0,1-1 0,0 1-1,-1 0 1,1 1 0,0-1 0,0 0 0,-1 2-1,-4 2 175,1 2-1,0-1 1,0 0-1,0 1 1,-6 14-1,5-8-156,1 0 0,1 1 0,0-1-1,1 1 1,0-1 0,1 1 0,1 0-1,0 0 1,1 0 0,3 27-1,-2-34-92,0 0 0,1 1 0,0-1 0,1 0 0,-1 0 0,1 0-1,1-1 1,-1 1 0,8 10 0,-7-13 6,-1 0 1,1 0-1,0 0 1,0-1-1,1 0 1,-1 1 0,1-1-1,-1-1 1,1 1-1,0-1 1,0 0-1,0 0 1,0 0-1,9 1 1,-11-2 34,0 0 1,0-1 0,0 1-1,0-1 1,0 0 0,1 0 0,-1 0-1,0 0 1,0-1 0,0 1-1,0-1 1,0 0 0,0 0-1,0 0 1,0 0 0,0 0 0,0-1-1,-1 1 1,1-1 0,-1 0-1,1 1 1,-1-1 0,1-1-1,-1 1 1,0 0 0,0 0 0,0-1-1,0 1 1,2-5 0,-1 1 80,-1 0 1,0-1 0,0 1 0,0-1 0,-1 1-1,0-1 1,0 0 0,0 0 0,-1 1 0,0-1-1,0 0 1,-1 1 0,-1-8 0,-2-10 45,-1-1 0,-1 1 0,-1 0 0,-2 1 1,0 0-1,-1 0 0,-14-22 0,23 43-207,4 6 33,4 7-683,-6-10 400,0 1-1,0-1 1,0 0-1,1 0 0,-1 0 1,0 0-1,0 0 0,1 0 1,-1 0-1,1 0 0,-1-1 1,1 1-1,-1 0 0,1-1 1,-1 1-1,1-1 1,-1 0-1,1 1 0,0-1 1,-1 0-1,1 0 0,-1 0 1,1 0-1,0-1 0,2 0 1,-1 1 52,-1 0 1,0 0-1,0-1 1,0 0 0,0 1-1,0-1 1,0 0-1,0 0 1,0 0-1,0 0 1,0 0 0,-1 0-1,1-1 1,0 1-1,-1-1 1,1 1 0,-1-1-1,1 1 1,1-4-1,-3 4 220,0 0 1,1 0-1,-1 0 0,0 1 0,0-1 1,0 0-1,-1 0 0,1 0 0,0 1 0,0-1 1,0 0-1,-1 0 0,1 0 0,0 1 1,-1-1-1,1 0 0,0 0 0,-1 1 1,1-1-1,-1 0 0,1 1 0,-1-1 0,0 1 1,1-1-1,-1 1 0,0-1 0,1 1 1,-1-1-1,-1 0 0,0 0 0,-4-4 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6.342"/>
    </inkml:context>
    <inkml:brush xml:id="br0">
      <inkml:brushProperty name="width" value="0.05" units="cm"/>
      <inkml:brushProperty name="height" value="0.05" units="cm"/>
    </inkml:brush>
  </inkml:definitions>
  <inkml:trace contextRef="#ctx0" brushRef="#br0">15 81 16195,'0'0'215,"0"-1"0,-1 0 0,1 0-1,0 1 1,-1-1 0,1 0 0,-1 1-1,1-1 1,-1 0 0,1 1-1,-1-1 1,1 1 0,-1-1 0,1 1-1,-1-1 1,0 1 0,0-1-1,0 1-114,1 0 0,0 0 0,-1 0 0,1 1 0,0-1 0,0 0 0,-1 0 0,1 0 0,0 1 0,0-1 0,0 0 0,-1 0 0,1 1 0,0-1 0,0 0 0,0 1 0,0-1 0,-1 0 0,1 0-1,0 1 1,0-1 0,0 0 0,0 1 0,0-1 0,0 0 0,0 1 0,0 32 1452,4 6-943,2 0 0,2-1 1,19 57-1,-26-93-567,-1 0-1,1 0 1,0 0-1,0 0 1,0 0-1,0-1 1,0 1-1,0 0 0,1-1 1,-1 1-1,0-1 1,1 1-1,-1-1 1,4 2-1,-5-3-27,0 0 0,1 1 0,-1-1 0,0 0 0,1 0 1,-1 0-1,0 0 0,1 0 0,-1 0 0,0 0 0,1 0 0,-1 0 0,0 0 0,1 0 0,-1 0 0,0-1 0,1 1 0,-1 0 1,0 0-1,1 0 0,-1 0 0,0 0 0,1-1 0,-1 1 0,0 0 0,0 0 0,1-1 0,-1 1 0,0 0 0,1-1 1,5-19 283,-5 1-157,-1 0 1,0-1-1,-1 1 1,-1 0-1,-1 0 1,-1 0-1,0 0 1,-1 1-1,-2 0 1,-12-29-1,38 49-762,0-2 0,23-2 0,-21-2-326,1-1 1,-2-1-1,1-1 0,-1 0 1,0-2-1,37-21 0,-24 9-228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6.813"/>
    </inkml:context>
    <inkml:brush xml:id="br0">
      <inkml:brushProperty name="width" value="0.05" units="cm"/>
      <inkml:brushProperty name="height" value="0.05" units="cm"/>
    </inkml:brush>
  </inkml:definitions>
  <inkml:trace contextRef="#ctx0" brushRef="#br0">95 34 17084,'-8'5'423,"1"1"0,0-1 0,0 1 0,0 1 1,1-1-1,0 1 0,0 0 0,1 1 1,0-1-1,-8 16 0,10-18-275,0 0 0,1 1 0,0-1 0,0 1 0,1-1-1,-1 1 1,1-1 0,1 1 0,-1 0 0,1-1 0,0 1 0,0 0 0,0 0 0,1-1 0,0 1 0,0 0-1,0-1 1,3 8 0,-3-11-120,1 0 1,-1 0-1,0 0 0,0 0 0,1 0 0,-1 0 0,1 0 1,0-1-1,0 1 0,-1 0 0,1-1 0,0 0 0,0 1 1,0-1-1,1 0 0,-1 0 0,0 0 0,3 1 0,-1-1 2,1 0-1,0-1 1,0 1 0,-1-1-1,1 0 1,0 0-1,-1-1 1,10-1-1,0-1 16,0-2 0,0 1 0,0-2 0,25-14 0,-17 6 20,0-1-1,-2-1 1,23-22 0,26-20 28,-69 57-91,1 1-1,-1-1 1,1 1 0,-1-1-1,1 1 1,-1-1 0,1 1 0,-1 0-1,1-1 1,-1 1 0,1 0-1,0-1 1,-1 1 0,1 0 0,0 0-1,-1 0 1,1-1 0,0 1-1,-1 0 1,1 0 0,0 0 0,-1 0-1,1 0 1,0 0 0,-1 0-1,1 1 1,0-1 0,-1 0 0,1 0-1,-1 0 1,2 1 0,5 18 191,0 1 87,-6-19-270,-1-1-1,1 1 1,-1-1-1,1 0 1,-1 1 0,1-1-1,0 0 1,-1 0-1,1 1 1,0-1-1,-1 0 1,1 0 0,0 0-1,-1 0 1,1 0-1,0 0 1,-1 0-1,1 0 1,0 0 0,-1 0-1,1 0 1,0 0-1,-1-1 1,1 1-1,0 0 1,-1 0 0,1-1-1,-1 1 1,1 0-1,0-1 1,-1 1-1,1-1 1,64-43 342,5-4-239,-62 44-108,-1 0 1,1 0-1,0 1 0,0 0 0,0 1 0,0 0 1,13-2-1,-19 3-33,0 1 1,0 0-1,0 0 1,0 0-1,0 0 1,0 0-1,0 0 1,0 1-1,1-1 1,-1 1 0,0-1-1,-1 1 1,1 0-1,0 0 1,0 0-1,0 0 1,0 0-1,-1 0 1,1 0-1,0 1 1,-1-1-1,1 0 1,-1 1-1,0 0 1,1-1-1,-1 1 1,2 3-1,-3-5 23,0 0 0,0 0-1,0 1 1,0-1-1,1 0 1,-1 0 0,0 0-1,0 0 1,0 1 0,0-1-1,0 0 1,0 0-1,0 0 1,0 1 0,0-1-1,0 0 1,0 0 0,0 0-1,0 1 1,0-1-1,0 0 1,0 0 0,0 1-1,0-1 1,0 0 0,0 0-1,0 0 1,0 0-1,0 1 1,0-1 0,-1 0-1,1 0 1,0 0 0,0 1-1,0-1 1,0 0-1,0 0 1,0 0 0,-1 0-1,1 0 1,0 1 0,0-1-1,0 0 1,-1 0-1,1 0 1,0 0 0,0 0-1,0 0 1,-1 0-1,1 0 1,0 0 0,0 0-1,0 0 1,-1 0 0,1 0-1,0 0 1,0 0-1,0 0 1,-1 0 0,1 0-1,0 0 1,0 0 0,-8-9-183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7.277"/>
    </inkml:context>
    <inkml:brush xml:id="br0">
      <inkml:brushProperty name="width" value="0.05" units="cm"/>
      <inkml:brushProperty name="height" value="0.05" units="cm"/>
    </inkml:brush>
  </inkml:definitions>
  <inkml:trace contextRef="#ctx0" brushRef="#br0">128 58 18812,'-1'-4'407,"1"0"0,-1 1 0,-1-1 0,1 0 0,0 1 1,-1-1-1,1 1 0,-1-1 0,0 1 0,-5-5 0,7 7-321,-1 0 0,0 0 0,0 0-1,0 0 1,0 0 0,0 0 0,0 0 0,0 1 0,0-1 0,0 0-1,0 1 1,0-1 0,-1 1 0,1-1 0,0 1 0,0 0 0,-1-1 0,1 1-1,0 0 1,0 0 0,-1 0 0,1 0 0,0 0 0,-1 0 0,1 0-1,0 1 1,0-1 0,-1 0 0,1 1 0,0-1 0,0 1 0,0-1 0,0 1-1,-1 0 1,1-1 0,-1 2 0,-2 2 14,0 0 1,0 0-1,0 1 0,0 0 0,1-1 1,0 1-1,0 0 0,0 1 0,-3 7 1,1 1-15,0 0 0,-6 25 1,10-31-75,-1 1 0,1-1 0,0 1 0,1-1 0,0 1 0,0-1 0,1 0 1,0 1-1,0-1 0,4 12 0,-5-19-9,0 0-1,1 0 1,-1 0-1,0 0 1,1-1 0,-1 1-1,1 0 1,-1 0 0,1 0-1,0 0 1,-1-1 0,1 1-1,0 0 1,-1-1 0,1 1-1,0 0 1,0-1-1,0 1 1,-1-1 0,1 1-1,0-1 1,0 1 0,0-1-1,0 0 1,0 0 0,0 1-1,1-1 1,0 0 3,0-1 1,0 1-1,0-1 1,0 1-1,0-1 1,-1 0-1,1 1 1,0-1-1,0 0 1,-1 0-1,1 0 1,-1-1-1,3-1 1,2-3 20,1 0 1,-1-1 0,0 0-1,-1-1 1,6-9 0,0-4 61,-1-2 1,-2 1 0,0-2-1,8-38 1,-10 115-500,-5-33 42,2 1 0,8 32 0,-2-33 87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7.899"/>
    </inkml:context>
    <inkml:brush xml:id="br0">
      <inkml:brushProperty name="width" value="0.05" units="cm"/>
      <inkml:brushProperty name="height" value="0.05" units="cm"/>
    </inkml:brush>
  </inkml:definitions>
  <inkml:trace contextRef="#ctx0" brushRef="#br0">0 8 13915,'2'17'1339,"0"0"1,2 0-1,0 0 0,0 0 1,9 18-1,-8-19-959,-2-9-179,-1 0 0,1 0-1,1 0 1,-1 0-1,7 9 1,-8-14-142,-1 0 0,1-1 0,-1 1 0,1 0 0,0-1-1,0 1 1,0-1 0,-1 1 0,2-1 0,-1 0 0,0 0 0,0 0 0,0 0 0,0 0 0,1-1 0,-1 1 0,0-1 0,1 1 0,-1-1 0,0 0 0,5 0 0,1-1 35,-1 0 1,0-1-1,0 0 1,0 0-1,0-1 0,0 0 1,-1 0-1,1-1 0,7-5 1,58-48 371,-36 27-236,-33 28-207,7-7 18,1 1-1,1 0 1,-1 1 0,1 0-1,14-6 1,-24 12-36,0 1 1,0-1-1,0 0 1,0 1-1,0-1 1,0 1 0,1-1-1,-1 1 1,0 0-1,0 0 1,0 0-1,1 0 1,-1 1-1,0-1 1,0 0-1,0 1 1,0 0-1,1-1 1,-1 1 0,0 0-1,0 0 1,0 0-1,-1 0 1,1 1-1,0-1 1,0 1-1,-1-1 1,1 1-1,-1-1 1,1 1 0,-1 0-1,0-1 1,1 1-1,-1 0 1,0 0-1,0 0 1,0 0-1,-1 0 1,2 3-1,31 100 545,-33-105-534,0 1 0,1 0 1,-1 0-1,0-1 0,0 1 1,1 0-1,-1-1 0,1 1 0,-1 0 1,0-1-1,1 1 0,-1 0 0,1-1 1,0 1-1,-1-1 0,1 1 1,-1-1-1,1 1 0,0-1 0,-1 0 1,1 1-1,0-1 0,0 0 1,-1 0-1,1 1 0,0-1 0,0 0 1,-1 0-1,1 0 0,1 0 0,0 0 11,0-1 0,0 1 0,0-1 0,-1 0 0,1 0 0,0 0 0,0 0 0,-1 0 0,1 0 0,-1-1 0,1 1 0,1-2 0,6-7 81,-1 0 0,14-20 0,-20 27-98,21-34-42,-10 16-1015,1 0-1,20-23 0,-24 34 393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8.315"/>
    </inkml:context>
    <inkml:brush xml:id="br0">
      <inkml:brushProperty name="width" value="0.05" units="cm"/>
      <inkml:brushProperty name="height" value="0.05" units="cm"/>
    </inkml:brush>
  </inkml:definitions>
  <inkml:trace contextRef="#ctx0" brushRef="#br0">3 67 20516,'-3'-15'1953,"3"6"-1489,12 1-288,4 1 1176,7 2-1608,3 0-608,6-1 704,1 0-192,7 0-120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8.817"/>
    </inkml:context>
    <inkml:brush xml:id="br0">
      <inkml:brushProperty name="width" value="0.05" units="cm"/>
      <inkml:brushProperty name="height" value="0.05" units="cm"/>
    </inkml:brush>
  </inkml:definitions>
  <inkml:trace contextRef="#ctx0" brushRef="#br0">73 1 19828,'-6'6'389,"1"1"1,0 0-1,0 0 0,0 1 1,1-1-1,0 1 0,1 0 0,-6 16 1,2 1 342,-5 41 1,8-36-511,1-1 0,2 0 0,1 1 0,2-1 0,0 1 0,2-1 0,8 29 0,0-14-53,2 0 1,2-1 0,39 73-1,-44-95-151,-4-7 2,0-1 0,0 1 0,2-1 0,18 22 0,-27-34-17,1-1 0,-1 1 1,0-1-1,0 0 1,1 1-1,-1-1 0,0 1 1,0-1-1,1 0 1,-1 1-1,0-1 1,1 0-1,-1 0 0,0 1 1,1-1-1,-1 0 1,1 0-1,-1 0 0,1 1 1,-1-1-1,0 0 1,1 0-1,-1 0 1,1 0-1,-1 0 0,1 0 1,-1 0-1,0 0 1,1 0-1,-1 0 1,1 0-1,-1 0 0,1 0 1,-1 0-1,1 0 1,-1-1-1,0 1 0,1 0 1,-1 0-1,1 0 1,-1-1-1,0 1 1,1 0-1,-1-1 0,0 1 1,1 0-1,-1-1 1,0 1-1,0 0 1,1-1-1,-1 1 0,0 0 1,0-1-1,1 1 1,-1-1-1,0 1 0,0-1 1,0 1-1,0 0 1,0-1-1,0 0 1,2-28 122,-8-18-39,-2-1 0,-2 2 0,-2-1 0,-2 1 0,-20-45 0,78 103-204,-29-7 98,3 0 20,0 0 1,0-2-1,0 0 1,0-1-1,1-1 1,-1-1-1,0 0 1,1-2 0,-1 0-1,0-1 1,0 0-1,32-12 1,-45 13 14,0 0-1,0-1 1,0 0 0,0 0 0,0 0 0,-1 0 0,6-6 0,-8 7-2,0 0 0,0 0 0,0 0 0,-1-1 0,1 1 0,-1-1 0,1 1 0,-1-1 0,0 1 0,0-1 0,0 0 0,-1 0 0,1 1 0,0-1 0,-1 0 0,0-3 0,0 4-7,0 1-1,0 0 1,0 0 0,0 0-1,0 0 1,-1 0 0,1 0-1,0 0 1,-1 0 0,1 0-1,-1 0 1,1 0-1,-1 0 1,1 0 0,-1 0-1,0 0 1,0 0 0,1 0-1,-1 1 1,0-1 0,0 0-1,0 1 1,0-1 0,0 1-1,0-1 1,0 1-1,0-1 1,0 1 0,0-1-1,0 1 1,0 0 0,0 0-1,0-1 1,0 1 0,0 0-1,-3 0 1,2 0-1,-1 0 0,0 1-1,0-1 1,0 0 0,0 1 0,1 0 0,-1-1 0,0 1-1,1 0 1,-1 1 0,0-1 0,1 0 0,-1 1 0,-1 1 0,-1 2-3,0-1 1,1 1 0,0 0 0,0 1 0,0-1 0,0 1 0,1 0 0,0 0 0,0 0-1,1 0 1,0 0 0,0 0 0,-1 8 0,2-11-22,1-1 0,0 0 1,0 1-1,0-1 0,0 1 0,0-1 0,1 1 1,-1-1-1,1 0 0,-1 1 0,1-1 0,0 0 0,0 0 1,0 1-1,0-1 0,2 2 0,-1-2-47,0 0-1,0 0 1,0 0-1,1 0 1,-1 0-1,0-1 1,1 1-1,0-1 1,-1 0-1,1 0 1,0 0-1,-1 0 1,1 0-1,0-1 1,0 1-1,5 0 1,4-1-253,-1 0 0,1-1 1,-1 0-1,1-1 0,-1-1 1,1 1-1,-1-2 0,0 1 0,0-1 1,-1-1-1,1 0 0,13-10 1,20-13-606</inkml:trace>
  <inkml:trace contextRef="#ctx0" brushRef="#br0" timeOffset="1">802 247 16580,'-3'-15'2248,"-11"10"-1128,-8 7-384,-1 12 1849,2 6-745,3 7-727,4 4-329,8-4-328,3-1-64,10-4-152,9-5-120,5-8-336,5-6-232,5-9-744,1-7-377,0-13 1201,-3-4-304,0-18-208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9.666"/>
    </inkml:context>
    <inkml:brush xml:id="br0">
      <inkml:brushProperty name="width" value="0.05" units="cm"/>
      <inkml:brushProperty name="height" value="0.05" units="cm"/>
    </inkml:brush>
  </inkml:definitions>
  <inkml:trace contextRef="#ctx0" brushRef="#br0">85 25 13843,'13'-25'9202,"-20"41"-6562,-61 164-1251,62-159-1392,1 0 0,1 1 0,0-1 1,2 1-1,0 0 0,3 39 0,0-56 6,-1-1 1,1 0-1,0 0 1,0 0-1,0 0 1,0 0 0,1 0-1,0 0 1,0 0-1,0-1 1,3 6-1,-3-8 5,-1 1 0,1-1 1,-1 1-1,1-1 0,0 0 0,0 0 0,-1 0 0,1 0 0,0 0 0,0 0 1,0-1-1,0 1 0,0 0 0,0-1 0,0 0 0,0 1 0,0-1 0,0 0 0,0 0 1,1 0-1,-1 0 0,0-1 0,0 1 0,3-1 0,3-2 37,-1 0 0,1 0 0,-1 0-1,0-1 1,0 0 0,0 0 0,0-1 0,-1 0-1,11-11 1,4-5 182,23-32 0,55-82 538,-87 116-635,-1-1 0,0 0 0,-2-1-1,0 0 1,7-29 0,-15 48-121,-1 0 0,0 0 1,1 1-1,-1-1 0,0 0 0,0 0 0,0 1 1,0-1-1,0 0 0,0 0 0,-1 1 0,1-1 1,0 0-1,-1 0 0,0 1 0,1-1 0,-1 0 1,-1-1-1,2 3-14,-1-1 1,1 1-1,-1-1 0,1 1 1,0 0-1,-1-1 1,1 1-1,-1 0 1,1 0-1,-1 0 0,1-1 1,-1 1-1,1 0 1,-1 0-1,1 0 1,-1 0-1,1 0 1,-1 0-1,1 0 0,-1 0 1,1 0-1,-1 0 1,0 0-1,-1 1-30,1-1 1,-1 1-1,1-1 0,-1 1 1,1 0-1,-1 0 1,1 0-1,0 0 0,0 0 1,-1 0-1,0 2 0,0-1-179,-1 1 0,1 0 0,0 0 0,1 0 0,-1 0 0,0 0 0,0 4-1,1-6 143,1-1-1,0 1 0,-1-1 0,1 1 0,0-1 0,0 1 0,-1-1 0,1 1 0,0 0 0,0-1 0,0 1 0,0-1 0,0 1 0,0 0 0,0-1 0,0 1 0,0-1 0,0 1 0,0 0 0,0-1 0,0 1 0,1-1 0,-1 1 0,0-1 0,0 1 0,1-1 0,-1 1 0,0-1 0,1 1 0,-1-1 0,0 1 0,1-1 0,-1 1 0,1-1 0,-1 1 0,1-1 0,-1 0 0,1 1 0,-1-1 0,1 0 0,-1 0 0,1 1 0,-1-1 0,1 0 0,0 0 0,6 0-757,-1-5-107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49.667"/>
    </inkml:context>
    <inkml:brush xml:id="br0">
      <inkml:brushProperty name="width" value="0.05" units="cm"/>
      <inkml:brushProperty name="height" value="0.05" units="cm"/>
    </inkml:brush>
  </inkml:definitions>
  <inkml:trace contextRef="#ctx0" brushRef="#br0">58 55 19460,'-4'1'144,"2"0"0,-1 1 0,0-1 0,0 0 0,0 1-1,1 0 1,-1 0 0,0 0 0,1 0 0,0 0 0,-1 0 0,1 0 0,0 1-1,0-1 1,1 1 0,-1 0 0,0 0 0,1-1 0,0 1 0,-1 0 0,1 0-1,0 0 1,1 0 0,-2 6 0,0 3 217,0-1-1,1 1 1,1 0 0,0-1 0,2 21-1,4 0 72,0-1 0,2 0-1,2 0 1,20 45-1,-11-35-136,3 0 1,41 60-1,-59-96-277,-2-1 1,1 0 0,0-1 0,0 1 0,0-1 0,0 1 0,0-1 0,8 5 0,-11-8-16,1 1-1,-1-1 0,0 0 1,1 0-1,-1 0 0,1 0 0,-1 0 1,1 0-1,-1 1 0,0-1 1,1 0-1,-1 0 0,1 0 1,-1 0-1,0-1 0,1 1 0,-1 0 1,1 0-1,-1 0 0,1 0 1,-1 0-1,0 0 0,1-1 0,-1 1 1,0 0-1,1 0 0,-1-1 1,0 1-1,1 0 0,-1 0 0,0-1 1,1 1-1,-1 0 0,0-1 1,0 1-1,1-1 0,-1 1 1,0 0-1,0-1 0,0 1 0,0-1 1,1 1-1,-1 0 0,0-1 1,0 1-1,0-1 0,0 1 0,0 0 1,0-1-1,0 0 0,0-25 51,-13-79 83,10 89-140,0 1 0,-2 0 1,0 0-1,-12-26 0,11 32-39,5 12-29,9 18-14,-5-15 78,1-1 1,0 0-1,0 1 0,0-1 1,0-1-1,1 1 1,0-1-1,0 1 0,0-1 1,0-1-1,1 1 1,0-1-1,-1 0 0,8 2 1,-8-3 7,0-1-1,0 0 1,0 0 0,1 0-1,-1-1 1,0 0 0,1 0-1,-1 0 1,0-1 0,0 0-1,1 0 1,-1 0 0,0 0-1,0-1 1,0 0 0,0 0-1,-1 0 1,7-4 0,-3 0 5,0 0 0,0 0 0,0-1 0,-1 0 0,0 0 0,0-1 0,9-14 0,-4 4 13,-2 0 0,15-32 0,-25 72-11,-3 8 23,1 46-1,2-65-27,1-1 0,0 1 0,1-1-1,0 0 1,0 1 0,1-1-1,1 0 1,4 10 0,-8-19-20,1 0 1,0 1-1,-1-1 1,1 0-1,0 1 1,0-1-1,0 0 0,0 0 1,0 0-1,0 0 1,0 0-1,0 0 1,0 0-1,0 0 1,0 0-1,1-1 1,-1 1-1,0 0 1,3 0-1,-3-1-31,0 0-1,0 0 1,0-1-1,0 1 1,0 0 0,-1 0-1,1-1 1,0 1 0,0 0-1,0-1 1,0 1-1,0-1 1,0 1 0,-1-1-1,1 0 1,0 1-1,-1-1 1,1 0 0,0 1-1,-1-1 1,2-1 0,1-4-265,0 1 0,0-1 0,0 0 0,0 0 1,-1 0-1,0 0 0,1-8 0,2-25-739,-1 0-1,-2-1 1,-2 0-1,-2 1 0,-1-1 1,-3 1-1,-16-64 1,21 96 884,-15-46-643,15 49 880,-1-1-1,0 1 1,0 0 0,0-1-1,-1 1 1,1 0-1,-1 1 1,-6-7 0,9 10-44,0-1 1,0 1 0,-1 0-1,1-1 1,0 1 0,-1 0-1,1 0 1,0 0 0,-1-1-1,1 1 1,0 0 0,-1 0 0,1 0-1,-1 0 1,1-1 0,0 1-1,-1 0 1,1 0 0,-1 0-1,1 0 1,0 0 0,-1 0-1,1 0 1,-1 0 0,1 0-1,0 1 1,-1-1 0,1 0-1,-1 0 1,1 0 0,0 0-1,-1 0 1,1 1 0,0-1-1,-1 0 1,1 0 0,0 1-1,-1-1 1,1 0 0,0 0-1,0 1 1,-1-1 0,1 0-1,0 1 1,0-1 0,0 1 0,-1-1-1,1 0 1,0 1 0,0-1-1,0 0 1,0 1 0,0-1-1,0 1 1,0-1 0,0 0-1,0 1 1,0-1 0,0 1-1,-2 24 352,4-11-211,1-1 0,0 0 0,1 1 0,0-1 0,1-1 0,0 1 0,1-1 0,1 0 0,0 0 0,1-1 0,0 1-1,14 14 1,-5-8-96,2 0-1,-1-1 1,2-1-1,0-1 1,42 24-1,-26-26 397,-30-11-64,0 0-1,0 1 1,0-1-1,9 6 1,-15-8-260,1 1 1,0 0 0,-1 0 0,1 0 0,0 0 0,-1 0-1,1 0 1,-1 0 0,1 0 0,-1 0 0,0 0 0,1 0-1,-1 0 1,0 0 0,0 0 0,0 0 0,0 0 0,0 0 0,0 0-1,0 0 1,0 1 0,0-1 0,-1 1 0,1-1-63,0 1 0,-1-1 0,1 0 0,0 0 0,0 0 0,0 1 0,0-1 0,0 0 0,0 0 0,1 0 0,-1 0 0,0 1 0,1-1 0,-1 0 0,0 0 0,1 0 0,-1 0 0,1 0 0,0 0 1,-1 0-1,1 0 0,0 0 0,1 1 0,-1-1-52,1 0 1,0 0 0,1 0 0,-1 0-1,0-1 1,0 1 0,0-1-1,0 1 1,0-1 0,1 0 0,-1 1-1,0-1 1,0 0 0,1-1-1,-1 1 1,0 0 0,0-1 0,0 1-1,1-1 1,1-1 0,7-2-2,-1 0 1,18-12 0,-25 15-20,167-111-46,-109 70 9,-53 36 30,0 1 0,0 0-1,1 1 1,0 0 0,12-4 0,-19 7 10,0 0 0,0 1 0,0-1 0,0 1 0,0 0-1,0-1 1,0 1 0,0 0 0,0 0 0,0 1 0,-1-1 0,1 0 0,0 0 0,0 1 0,0-1 0,0 1-1,0 0 1,0 0 0,-1 0 0,1-1 0,0 2 0,-1-1 0,1 0 0,0 0 0,-1 0 0,1 1-1,-1-1 1,0 1 0,0-1 0,1 1 0,-1-1 0,0 1 0,1 2 0,2 7 108,0 0 0,-1 0-1,4 18 1,6 22 38,-13-50-216,1 0 0,-1 0 0,0-1 0,0 1 0,0 0 0,1-1 0,-1 1 0,0 0 0,1 0 0,-1-1 0,1 1 0,-1-1 0,1 1 0,-1 0 0,1-1 0,-1 1 0,1-1 0,0 1 0,-1-1 0,1 0 0,-1 1 0,1-1 0,0 1 0,0-1 0,-1 0 0,1 0 0,0 1 0,0-1 0,-1 0 0,1 0 0,0 0 0,0 0 0,-1 0 0,1 0 0,0 0 0,0 0 0,-1 0 0,1-1 0,0 1 0,0 0 0,-1 0 0,1-1 0,0 1 0,0 0 0,0-1 0,5-3-347,0 0 1,-1-1-1,0 1 0,8-9 1,2-2 236,23-14-818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50.075"/>
    </inkml:context>
    <inkml:brush xml:id="br0">
      <inkml:brushProperty name="width" value="0.05" units="cm"/>
      <inkml:brushProperty name="height" value="0.05" units="cm"/>
    </inkml:brush>
  </inkml:definitions>
  <inkml:trace contextRef="#ctx0" brushRef="#br0">216 46 24117,'3'0'986,"8"-1"947,-10-1-1727,-8-3-514,-51-20-2437,51 22 3064,-1 1-1,1 0 1,-1 0 0,1 1-1,-1 0 1,1 0 0,-1 0-1,0 1 1,-14 2-1,17-1-191,1 0-1,0 0 1,0 0-1,0 0 1,0 1-1,0 0 0,0 0 1,0 0-1,0 0 1,1 1-1,-1-1 1,1 1-1,-1 0 0,1 0 1,-4 6-1,6-8-121,0 0 0,0 0-1,0 0 1,0 1 0,0-1-1,1 0 1,-1 0 0,0 1-1,1-1 1,-1 0 0,1 1 0,0-1-1,-1 0 1,1 1 0,0-1-1,0 1 1,0-1 0,0 1-1,0-1 1,0 0 0,0 1-1,0-1 1,1 1 0,0 1-1,0-1-6,0-1 0,0 1 0,1 0-1,-1-1 1,1 0 0,-1 1-1,1-1 1,0 0 0,-1 0 0,1 1-1,0-2 1,0 1 0,0 0-1,3 1 1,9 2-83,0-1-1,0-1 1,25 2-1,-35-4 59,25 1-189,34 3-303,-58-3 459,0 0 1,-1 0-1,1 0 0,0 1 0,-1-1 0,1 1 0,-1 0 0,0 0 0,1 1 0,3 3 0,-7-5 51,0 0 0,1 0 0,-1 0-1,-1 0 1,1 1 0,0-1 0,0 0 0,0 1 0,-1-1 0,1 1 0,0-1 0,-1 1-1,0-1 1,1 1 0,-1-1 0,0 1 0,0-1 0,0 1 0,0-1 0,0 1 0,0-1-1,0 1 1,0-1 0,-1 1 0,1-1 0,0 1 0,-1-1 0,0 1 0,1-1-1,-1 1 1,0-1 0,1 0 0,-1 1 0,0-1 0,0 0 0,-2 2 0,-3 4 8,1-1 1,-1 0-1,0-1 1,-1 1-1,-10 6 1,9-7-50,1-1 0,-1 0 0,0 0 0,0-1 0,0 0-1,-1 0 1,1-1 0,-1 0 0,1-1 0,-1 1 0,0-2 0,-8 1 0,-28-5-87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50.896"/>
    </inkml:context>
    <inkml:brush xml:id="br0">
      <inkml:brushProperty name="width" value="0.05" units="cm"/>
      <inkml:brushProperty name="height" value="0.05" units="cm"/>
    </inkml:brush>
  </inkml:definitions>
  <inkml:trace contextRef="#ctx0" brushRef="#br0">1 36 20508,'1'1'99,"0"0"0,-1-1 0,1 1 0,0 0 0,0-1-1,-1 1 1,1 0 0,0 0 0,-1 0 0,1 0 0,-1-1-1,1 1 1,-1 0 0,1 0 0,-1 0 0,0 0 0,1 2-1,0 1 81,13 29 433,2-1 0,1 0 1,41 57-1,-55-85-572,0 0 1,1 0-1,-1 0 1,1-1-1,0 1 0,-1-1 1,2 0-1,-1 0 1,0 0-1,1-1 1,-1 1-1,1-1 1,0 0-1,-1-1 1,1 1-1,0-1 1,0 0-1,0 0 1,0 0-1,0-1 0,1 0 1,-1 0-1,0 0 1,0-1-1,0 1 1,0-1-1,0 0 1,0-1-1,0 1 1,0-1-1,8-5 1,4-1 70,-1-2 1,0 0-1,-1-1 1,20-18 0,52-59 305,7-4-100,-89 87-312,0 1 0,0 1 1,0-1-1,0 1 0,1 0 0,7-3 0,-11 5-5,-1 1 1,0-1-1,1 1 0,-1 0 0,1-1 0,-1 1 0,0 0 0,1 0 0,-1 0 0,1 0 0,-1 0 0,0 0 0,1 1 0,-1-1 0,1 0 0,-1 1 0,0-1 1,1 1-1,-1-1 0,0 1 0,0 0 0,1-1 0,-1 1 0,0 0 0,0 0 0,0 0 0,0 0 0,0 0 0,0 0 0,0 0 0,0 0 0,0 2 1,2 3-6,0 1 1,0 0 0,-1 0 0,3 13 0,-4-14 2,0-1 1,0 1-1,1-1 1,-1 0-1,1 0 1,1 0-1,-1 0 1,1 0-1,0 0 1,3 5-1,-5-9 4,0-1-1,0 1 0,0 0 1,0 0-1,1-1 0,-1 1 1,0-1-1,0 1 0,0-1 1,0 1-1,1-1 0,-1 0 1,0 0-1,0 1 0,1-1 1,-1 0-1,0 0 1,1 0-1,-1-1 0,0 1 1,0 0-1,1 0 0,-1-1 1,0 1-1,0 0 0,0-1 1,1 1-1,-1-1 0,0 0 1,0 1-1,1-2 0,5-3-7,-1 0-1,1 0 0,9-12 0,-9 10-35,0 0-204,1 0 0,0 0 0,0 0 1,0 1-1,17-9 0,-23 14 99,0 0-1,0 0 0,-1 0 1,1 1-1,0-1 0,0 1 1,0-1-1,0 1 0,0-1 1,0 1-1,0 0 0,0 0 0,0 0 1,0 0-1,0 1 0,0-1 1,0 0-1,0 1 0,0-1 1,0 1-1,0 0 0,0 0 1,0 0-1,0 0 0,-1 0 1,1 0-1,0 0 0,-1 0 1,1 1-1,-1-1 0,1 1 0,-1-1 1,0 1-1,0-1 0,2 5 1,4 5-815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51.316"/>
    </inkml:context>
    <inkml:brush xml:id="br0">
      <inkml:brushProperty name="width" value="0.05" units="cm"/>
      <inkml:brushProperty name="height" value="0.05" units="cm"/>
    </inkml:brush>
  </inkml:definitions>
  <inkml:trace contextRef="#ctx0" brushRef="#br0">4 3 19956,'-4'-3'2353,"9"6"-2177,4 2 1120,13 1-1880,4 0 656,10-3-240,4 0-128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51.722"/>
    </inkml:context>
    <inkml:brush xml:id="br0">
      <inkml:brushProperty name="width" value="0.05" units="cm"/>
      <inkml:brushProperty name="height" value="0.05" units="cm"/>
    </inkml:brush>
  </inkml:definitions>
  <inkml:trace contextRef="#ctx0" brushRef="#br0">244 43 18748,'-1'-3'184,"-1"1"0,1-1 1,0 0-1,-1 1 0,0 0 0,1-1 1,-1 1-1,0 0 0,0 0 0,0 0 0,0 0 1,0 0-1,-1 1 0,1-1 0,-1 1 1,1-1-1,-1 1 0,1 0 0,-1 0 0,0 0 1,-3-1-1,2 2-80,1 0 1,-1 0-1,1 0 1,-1 1 0,1-1-1,-1 1 1,1 0-1,-1 0 1,1 0-1,0 0 1,-1 0-1,1 1 1,0 0-1,0-1 1,0 1 0,0 0-1,-3 4 1,-3 2-30,1 0 0,0 1 0,1 0 0,0 0 0,0 1 1,1 0-1,0 0 0,-4 12 0,-2 4 49,2 2 0,-8 31 0,11-30-24,1 0 0,2 1 0,0 0 0,1 31 0,4-44-53,0-1 1,0 1-1,2-1 1,0 1-1,0-1 0,2 0 1,0 0-1,14 28 1,-16-38-36,1 0-1,0 0 1,0 0 0,1-1 0,-1 1 0,1-1-1,0 0 1,1 0 0,-1-1 0,1 1 0,0-1 0,10 5-1,-12-7-6,1-1-1,-1 1 1,0-1-1,1 0 1,-1 0-1,1 0 1,-1 0-1,1-1 1,-1 0-1,1 0 1,-1 0-1,1 0 1,-1-1-1,1 0 0,-1 0 1,1 0-1,-1 0 1,0-1-1,0 0 1,1 0-1,3-2 1,-2 0 25,-1-1 0,0 1 0,0-1 0,0 0 0,-1 0 0,1 0 0,-1-1 0,0 1 0,-1-1-1,1 0 1,-1 0 0,0-1 0,-1 1 0,0 0 0,3-12 0,-4 13 15,0 0-1,0 0 1,0 0 0,0-1-1,-1 1 1,0 0-1,0 0 1,-1-1-1,1 1 1,-1 0-1,0 0 1,-1 0-1,1 0 1,-1 0-1,0 0 1,0 1 0,-1-1-1,1 0 1,-1 1-1,-6-8 1,7 10-25,0 0 0,0 1 0,0-1 0,-1 1-1,1-1 1,0 1 0,0 0 0,-1 0 0,1 0 0,0 0 0,-1 1 0,1-1 0,-1 1 0,1-1 0,-1 1 0,0 0 0,1 0 0,-1 0 0,1 0 0,-1 1 0,1-1 0,-1 1 0,1-1 0,-1 1 0,1 0 0,0 0 0,-1 0-1,-3 2 1,4-1-12,-1-1-1,0 1 1,0 0 0,1 0-1,-1 0 1,1 1-1,0-1 1,-1 1-1,1-1 1,0 1-1,0-1 1,1 1-1,-1 0 1,1 0-1,-1 0 1,1 0-1,0 0 1,0 0-1,0 1 1,1-1-1,-1 6 1,0-8-8,1-1 0,0 1 0,0 0 1,0-1-1,0 1 0,0 0 0,0-1 1,0 1-1,1 0 0,-1-1 0,0 1 0,0 0 1,0-1-1,1 1 0,-1-1 0,0 1 0,0-1 1,1 1-1,-1-1 0,1 1 0,-1-1 0,1 1 1,-1-1-1,0 1 0,1-1 0,-1 1 0,1-1 1,0 0-1,-1 1 0,1-1 0,-1 0 0,1 0 1,0 1-1,-1-1 0,1 0 0,-1 0 0,1 0 1,0 0-1,-1 0 0,1 0 0,0 0 0,-1 0 1,1 0-1,0 0 0,-1 0 0,1 0 1,0 0-1,-1-1 0,1 1 0,-1 0 0,1 0 1,0-1-1,-1 1 0,1 0 0,-1-1 0,2 0 1,3-2 1,1 0 0,0-1 0,-1 0 0,6-5 1,13-15-42,-1 0 1,-2-2-1,29-44 1,3-3-183,-53 73 216,0-1 0,0 1 0,0-1 1,1 1-1,-1 0 0,0-1 0,0 1 0,1 0 1,-1-1-1,0 1 0,0 0 0,1 0 0,-1-1 0,0 1 1,1 0-1,-1 0 0,0 0 0,1-1 0,-1 1 1,1 0-1,-1 0 0,0 0 0,1 0 0,-1 0 1,1 0-1,-1 0 0,0 0 0,1 0 0,-1 0 0,1 0 1,-1 0-1,1 0 0,6 13-83,-4 24 31,-2-34 54,0 47-29,3 50 101,-2-86-123,0 0-1,1 1 0,0-1 1,9 22-1,-11-33-34,0-1 1,0 0-1,0 0 0,0-1 0,0 1 0,1 0 1,-1 0-1,1 0 0,1 1 0,-3-3 67,1 0 0,-1 1-1,1-1 1,-1 0-1,1 0 1,-1 0-1,0 0 1,1 0-1,-1 1 1,1-1-1,-1 0 1,1 0-1,-1 0 1,1 0-1,-1 0 1,1 0-1,-1-1 1,1 1 0,-1 0-1,1 0 1,-1 0-1,1 0 1,-1 0-1,0-1 1,1 1-1,-1 0 1,1 0-1,-1-1 1,0 1-1,1 0 1,-1-1-1,0 1 1,1 0-1,-1-1 1,0 1-1,1-1 1,-1 1 0,0 0-1,0-1 1,0 1-1,1-1 1,-1 1-1,0-1 1,0 1-1,0-1 1,0 1-1,0-1 1,0 1-1,0-1 1,5-27-357,-3-10-120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52.357"/>
    </inkml:context>
    <inkml:brush xml:id="br0">
      <inkml:brushProperty name="width" value="0.05" units="cm"/>
      <inkml:brushProperty name="height" value="0.05" units="cm"/>
    </inkml:brush>
  </inkml:definitions>
  <inkml:trace contextRef="#ctx0" brushRef="#br0">3 306 16588,'0'-1'107,"-1"1"0,1 0 1,0 0-1,0 0 1,0 0-1,0 0 1,0 0-1,0 0 1,-1-1-1,1 1 1,0 0-1,0 0 1,0 0-1,0 0 1,0-1-1,0 1 1,0 0-1,0 0 0,0 0 1,0 0-1,0-1 1,0 1-1,0 0 1,0 0-1,0 0 1,0-1-1,0 1 1,0 0-1,0 0 1,0 0-1,0 0 1,0-1-1,0 1 1,0 0-1,0 0 0,0 0 1,1-1-1,7-3 1989,24 0-1080,-12 2-332,-1-2-374,0-1 1,0-1 0,-1-1 0,0 0-1,31-19 1,-40 22-228,-1-1 0,0-1 1,0 0-1,-1 0 0,0 0 0,0-1 0,0 0 0,-1-1 0,0 1 1,-1-1-1,1 0 0,-1-1 0,6-13 0,-11 21-74,0 0-1,1 1 0,-1-1 0,0 0 1,1 0-1,-1 0 0,0 0 1,0 1-1,0-1 0,0 0 1,0 0-1,0 0 0,0 0 0,0 0 1,0 0-1,0 1 0,0-1 1,-1 0-1,1 0 0,0 0 1,0 0-1,-1 1 0,1-1 0,-1 0 1,1 0-1,-1 1 0,1-1 1,-1 0-1,1 1 0,-1-1 1,0 1-1,1-1 0,-1 0 0,0 1 1,0-1-1,-1 0-3,0 1 0,1 0 1,-1-1-1,1 1 0,-1 0 0,0 0 0,1 0 1,-1 0-1,1 0 0,-1 0 0,0 0 0,1 1 0,-1-1 1,1 1-1,-1-1 0,1 1 0,-1-1 0,-1 2 1,-4 3 0,0-1 1,1 2 0,0-1 0,0 1-1,0 0 1,0 0 0,1 0 0,0 1-1,0 0 1,1 0 0,-5 12 0,3-9-1,2 1 0,-1 0 0,2 0 1,0 1-1,0-1 0,1 1 0,-2 18 0,4-26-1,0 0-1,0 1 0,1-1 0,-1 0 1,1 0-1,0 0 0,0 0 0,0 0 1,1-1-1,-1 1 0,5 6 0,-5-8-1,0 0-1,1-1 1,-1 1-1,1-1 1,-1 1 0,1-1-1,0 1 1,-1-1-1,1 0 1,0 0-1,0 0 1,0 0-1,0 0 1,0-1 0,0 1-1,0 0 1,0-1-1,0 0 1,0 1-1,0-1 1,0 0-1,0 0 1,1 0-1,1-1 1,4 0 2,0-1-1,0 0 1,0 0 0,0-1-1,-1 0 1,1-1 0,9-5-1,51-37 14,-47 30-14,16-11-4,39-26 2,-66 47-4,0 1 1,0 0 0,0 0 0,1 1 0,21-5-1,-30 8 3,0 1 0,0-1 0,0 1 0,0 0 0,0 0 0,0 0-1,0 0 1,0 0 0,0 0 0,0 1 0,0-1 0,0 1 0,0-1-1,-1 1 1,1 0 0,0 0 0,0 0 0,0 0 0,1 1 0,1 2 21,-1 0 1,1-1 0,-1 1-1,0 0 1,-1 1-1,3 4 1,8 12 129,-11-20-138,-1 1-1,1-1 0,-1 0 1,1 1-1,-1-1 0,1 0 0,0 0 1,-1 0-1,1 0 0,0-1 0,0 1 1,0 0-1,0-1 0,0 1 0,0-1 1,0 0-1,0 1 0,-1-1 1,1 0-1,0 0 0,0-1 0,0 1 1,0 0-1,0-1 0,0 1 0,0-1 1,3-1-1,6-1 30,-1-1 0,0-1 0,16-9 1,44-34 14,14-9-272,-74 51 148,0 1 0,0 0 0,1 1 0,0 0 0,0 0 0,17-2 0,-27 6 51,1 0 1,0-1-1,-1 1 1,1 0-1,-1 1 1,1-1-1,0 0 0,-1 0 1,1 1-1,-1-1 1,1 1-1,-1-1 0,1 1 1,-1 0-1,1 0 1,-1-1-1,0 1 0,1 0 1,-1 0-1,0 0 1,0 0-1,0 1 0,0-1 1,0 0-1,0 0 1,0 1-1,0-1 0,0 1 1,-1-1-1,1 0 1,0 3-1,1-1 15,-1 0 1,1-1-1,0 1 0,0 0 0,0-1 0,5 5 1,-6-6 0,0-1 0,0 1 1,1-1-1,-1 1 1,0-1-1,1 0 0,-1 1 1,0-1-1,1 0 1,-1 0-1,1 0 0,-1 0 1,0 0-1,1 0 1,-1 0-1,0-1 0,1 1 1,-1 0-1,0-1 1,3 0-1,30-16-231,-21 10-40,40-15-2088,0 2 0,1 2-1,65-12 1,-88 23 1749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3:53.166"/>
    </inkml:context>
    <inkml:brush xml:id="br0">
      <inkml:brushProperty name="width" value="0.05" units="cm"/>
      <inkml:brushProperty name="height" value="0.05" units="cm"/>
    </inkml:brush>
  </inkml:definitions>
  <inkml:trace contextRef="#ctx0" brushRef="#br0">153 273 14251,'0'-5'512,"0"0"1,0 0-1,-1 0 1,0 0-1,0 0 0,0 0 1,-1 0-1,0 0 1,0 1-1,-4-9 1,5 12-342,0-1 0,0 1 1,-1-1-1,1 1 0,0 0 1,0-1-1,-1 1 0,1 0 0,-1 0 1,1 0-1,-1 0 0,0 0 1,1 0-1,-1 1 0,0-1 1,0 0-1,1 1 0,-1-1 1,0 1-1,0 0 0,0 0 1,1 0-1,-1 0 0,0 0 1,0 0-1,0 0 0,0 0 1,1 1-1,-1-1 0,0 1 1,0-1-1,-2 2 0,-1 1-20,-1 0 0,1 0 0,1 0-1,-1 1 1,0 0 0,1 0-1,0 0 1,0 0 0,0 1 0,0-1-1,1 1 1,0 0 0,0 0-1,0 0 1,0 1 0,-1 6-1,1-7-116,2 0-1,-1 0 1,1 0-1,-1 1 0,1-1 1,1 0-1,-1 1 1,1-1-1,0 1 1,0-1-1,1 1 0,-1-1 1,1 0-1,1 1 1,-1-1-1,1 0 0,3 10 1,-3-13-31,-1 0-1,0-1 1,1 1 0,-1 0 0,1 0-1,0-1 1,-1 1 0,1 0-1,0-1 1,0 0 0,0 1 0,0-1-1,0 0 1,1 0 0,-1 0 0,0-1-1,0 1 1,0 0 0,1-1 0,-1 0-1,0 1 1,1-1 0,-1 0 0,1 0-1,-1 0 1,0 0 0,1-1 0,-1 1-1,0-1 1,1 1 0,3-3 0,2 0-35,1 0 0,-1-1 0,0-1 0,-1 1 1,1-1-1,-1 0 0,8-8 0,1-2-96,-1-1 0,0-1 1,-1 0-1,20-34 0,34-79-983,-61 118 790,-7 21 235,-8 34 262,5-31-99,0 3 53,1-1 0,1 0 0,-1 16 0,2-27-102,0 0 0,0-1-1,0 1 1,1 0 0,-1 0-1,1 0 1,-1 0 0,1-1 0,0 1-1,0 0 1,0-1 0,0 1-1,1-1 1,-1 1 0,1-1-1,0 1 1,-1-1 0,1 0-1,0 0 1,0 0 0,0 0 0,4 2-1,-3-3-16,-1 0-1,1-1 1,0 1-1,-1-1 1,1 0-1,-1 0 1,1 0-1,0 0 1,-1 0-1,1-1 1,-1 1 0,1-1-1,-1 1 1,1-1-1,-1 0 1,1 0-1,-1 0 1,0 0-1,1-1 1,-1 1-1,0-1 1,2-1-1,7-5-27,-1-1-1,0 0 1,9-11-1,7-12-310,-2 0-1,-1-2 0,-1-1 1,19-44-1,-47 92 281,1 1 0,1 0 0,-4 17 0,6-27 99,1 1 1,0 0 0,0 0-1,1 0 1,-1 0 0,1 0-1,1 0 1,-1 1 0,0-1 0,1 0-1,0 0 1,0-1 0,1 1-1,2 7 1,-2-10-38,-1-1 0,0 0 1,0 0-1,0 0 0,1 0 0,-1 0 0,1 0 0,-1-1 1,1 1-1,-1 0 0,1-1 0,-1 1 0,1-1 0,-1 0 1,1 1-1,0-1 0,-1 0 0,1 0 0,-1 0 0,1 0 1,0 0-1,-1 0 0,1-1 0,0 1 0,-1 0 0,1-1 1,-1 1-1,4-2 0,3-1-41,0-1 1,0 0 0,14-9-1,0-4-223,0 0 0,32-36-1,21-17-626,-74 69 860,0 0-1,0 0 1,0 0-1,0 1 1,0-1-1,0 0 1,0 1-1,1-1 0,-1 1 1,0-1-1,0 1 1,1 0-1,-1 0 1,3-1-1,-4 1 19,1 0-1,0 1 1,-1-1 0,1 0-1,-1 0 1,1 1-1,-1-1 1,1 0-1,0 1 1,-1-1-1,1 0 1,-1 1-1,1-1 1,-1 1 0,0-1-1,1 1 1,-1-1-1,1 1 1,-1-1-1,0 1 1,1 0-1,1 4 59,-1 0 0,1 0 1,-1 1-1,0-1 0,0 10 0,0-2 25,6 42 194,3-1 1,2 0-1,3 0 0,2-1 1,26 56-1,-30-82-260,41 96-34,-47-105 19,-2-1-1,0 1 1,-1 0-1,-1 0 1,2 22-1,-5-32 26,-1 0 0,1-1 1,-1 1-1,-1-1 0,1 1 0,-1-1 0,-5 12 0,6-17-9,1 0 0,-1 0-1,0 0 1,0 0 0,0-1-1,0 1 1,0 0-1,-1 0 1,1-1 0,0 1-1,-1-1 1,1 1 0,-1-1-1,0 0 1,1 1 0,-1-1-1,0 0 1,0 0-1,0 0 1,0 0 0,0-1-1,0 1 1,0 0 0,0-1-1,0 0 1,0 1 0,0-1-1,0 0 1,0 0-1,0 0 1,-1 0 0,-2-1-1,-1-1 20,0-1 0,0 1-1,1-1 1,-1 0 0,1-1 0,0 1-1,0-1 1,0 0 0,0 0-1,1-1 1,-1 1 0,-3-7-1,-7-8 20,-22-38 1,25 34-137,1 1 1,0-2 0,2 1 0,0-2-1,2 1 1,-6-37 0,11 50-49,0-1 1,1 1-1,1-1 1,0 1-1,0-1 0,1 1 1,1-1-1,0 1 1,0-1-1,1 1 1,1 0-1,0 0 1,0 1-1,1-1 0,0 1 1,10-14-1,5 0-410,1 1 0,2 1 0,42-33 0,-11 14-22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0.629"/>
    </inkml:context>
    <inkml:brush xml:id="br0">
      <inkml:brushProperty name="width" value="0.05" units="cm"/>
      <inkml:brushProperty name="height" value="0.05" units="cm"/>
    </inkml:brush>
  </inkml:definitions>
  <inkml:trace contextRef="#ctx0" brushRef="#br0">484 12 19364,'1'-11'500,"-5"23"-322,-9 40-42,-26 125 301,-64 248 272,75-331-629,-5-2 1,-62 128 0,89-209-95,-29 52-376,32-58 297,0 0-1,-1-1 0,0 1 1,0-1-1,0 1 0,0-1 1,0-1-1,-1 1 0,-6 3 1,9-6 72,0 0 0,0 0 1,0-1-1,0 1 0,-1-1 1,1 0-1,0 0 1,0 0-1,0 0 0,0 0 1,-1 0-1,1 0 0,0-1 1,0 1-1,0-1 0,0 0 1,0 0-1,0 1 0,0-1 1,0 0-1,0 0 0,1-1 1,-1 1-1,0 0 1,0-1-1,-1-2 0,-24-31-347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1.065"/>
    </inkml:context>
    <inkml:brush xml:id="br0">
      <inkml:brushProperty name="width" value="0.05" units="cm"/>
      <inkml:brushProperty name="height" value="0.05" units="cm"/>
    </inkml:brush>
  </inkml:definitions>
  <inkml:trace contextRef="#ctx0" brushRef="#br0">0 662 15075,'3'-4'212,"-1"0"0,1 0 0,-1 1-1,1-1 1,0 1 0,1 0 0,-1 0 0,0 0-1,1 0 1,0 0 0,-1 1 0,1-1 0,0 1-1,5-1 1,11-6 473,35-9 0,-24 9-385,3-3-195,-2-1 0,1-2 0,-2-1 0,0-2 0,-1-1 0,-1-1 1,0-1-1,-2-2 0,-1 0 0,0-2 0,29-38 0,-16 8-48,-2-2 0,50-101 0,-66 123-37,-21 35-20,0-1 1,0 1 0,0 0-1,1-1 1,-1 1-1,0 0 1,0 0 0,0-1-1,1 1 1,-1 0-1,0 0 1,0-1-1,0 1 1,1 0 0,-1 0-1,0 0 1,1-1-1,-1 1 1,0 0 0,0 0-1,1 0 1,-1 0-1,0 0 1,1 0 0,-1 0-1,0 0 1,1-1-1,-1 1 1,0 0-1,1 0 1,-1 0 0,0 1-1,1-1 1,-1 0-1,0 0 1,0 0 0,1 0-1,-1 0 1,0 0-1,1 0 1,-1 1-1,0-1 1,1 0 0,-1 0-1,0 0 1,0 0-1,0 1 1,1-1 0,-1 0-1,0 0 1,0 1-1,0-1 1,1 0-1,-1 1 1,0-1 0,0 0-1,0 0 1,0 1-1,0-1 1,1 1-1,3 22 30,-2 44 53,-9 94 0,0-33-17,9 91-23,1-181-139,1-1 1,2 0 0,18 61 0,-22-92 85,0 1 1,0-1 0,1-1 0,0 1 0,0 0 0,7 8 0,-6-9-12,1-1 0,-1 1 0,1-1 1,7 4-1,-11-7 21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1.729"/>
    </inkml:context>
    <inkml:brush xml:id="br0">
      <inkml:brushProperty name="width" value="0.05" units="cm"/>
      <inkml:brushProperty name="height" value="0.05" units="cm"/>
    </inkml:brush>
  </inkml:definitions>
  <inkml:trace contextRef="#ctx0" brushRef="#br0">233 49 17820,'20'-48'1936,"-20"48"-1924,0 0 0,0 0 0,0 0 0,0 0 0,0 0 0,0 0 1,0 0-1,0 0 0,0 0 0,0 0 0,0 0 0,0 0 0,0 0 0,0 1 0,0-1 0,0 0 0,0 0 0,0 0 0,0 0 0,0 0 0,0 0 0,0 0 0,0 0 0,0 0 0,0 0 0,0 0 0,0 0 1,0 0-1,0 0 0,0 0 0,0 0 0,0 0 0,0 0 0,0 0 0,0 0 0,0 0 0,0 1 0,1-1 0,-1 0 0,0 0 0,0 0 0,0 0 0,0 0 0,0 0 0,0 0 0,0 0 0,0 0 0,0 0 0,0 0 1,0 0-1,0 0 0,0 0 0,0-1 0,0 1 0,1 0 0,-1 0 0,0 0 0,0 0 0,0 0 0,0 0 0,1 12 555,-1 17 248,-7 29-132,-4-2 1,-24 78-1,-50 110-97,64-187-479,-1 2-52,5-16-8,1 0-1,3 1 1,-13 69-1,25-111-55,1 1 1,-1-1-1,1 1 0,0 0 0,0-1 0,0 1 0,0 0 1,0 0-1,1-1 0,-1 1 0,1-1 0,0 1 0,-1 0 0,1-1 1,0 1-1,1-1 0,-1 0 0,0 1 0,1-1 0,-1 0 1,1 0-1,0 0 0,0 0 0,-1 0 0,2 0 0,-1 0 0,0-1 1,0 1-1,0-1 0,1 1 0,-1-1 0,0 0 0,1 0 0,0 0 1,-1 0-1,1-1 0,-1 1 0,1-1 0,0 1 0,3-1 1,21 2-343,0-1 1,1-2 0,-1 0 0,0-2 0,40-9 0,-2-3-95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0.118"/>
    </inkml:context>
    <inkml:brush xml:id="br0">
      <inkml:brushProperty name="width" value="0.05" units="cm"/>
      <inkml:brushProperty name="height" value="0.05" units="cm"/>
    </inkml:brush>
  </inkml:definitions>
  <inkml:trace contextRef="#ctx0" brushRef="#br0">14 37 19980,'-13'-17'2081,"13"11"-1337,3 1-344,9 0 1104,1 1-423,8 4-977,3 4-713,1-1 529,9 9-168,-2 5-128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2.160"/>
    </inkml:context>
    <inkml:brush xml:id="br0">
      <inkml:brushProperty name="width" value="0.05" units="cm"/>
      <inkml:brushProperty name="height" value="0.05" units="cm"/>
    </inkml:brush>
  </inkml:definitions>
  <inkml:trace contextRef="#ctx0" brushRef="#br0">27 89 18276,'-3'4'148,"-1"1"1,2 0-1,-1-1 1,0 1 0,1 0-1,0 0 1,0 1-1,1-1 1,0 0-1,-1 1 1,2-1-1,-2 9 1,2-11-103,1 1 0,-1-1-1,0 0 1,1 1 0,-1-1 0,1 0 0,0 0 0,0 0 0,0 0 0,1 0-1,-1 0 1,1 0 0,-1 0 0,1 0 0,0-1 0,0 1 0,0 0 0,1-1-1,-1 0 1,1 0 0,-1 0 0,5 3 0,0-2-10,0 1 1,0-1-1,1-1 0,-1 0 1,1 0-1,0 0 0,0-1 1,-1 0-1,1 0 0,0-1 1,0 0-1,0-1 0,0 1 1,0-2-1,-1 1 0,1-1 1,0 0-1,7-3 0,5-3 11,0 0 0,-1-2 0,0 0-1,0-1 1,24-18 0,-27 16 44,0 0 0,18-20 0,-30 29-47,0-1 0,-1 1 0,1-1 0,-1 0 0,0 0 0,0 0-1,0 0 1,-1 0 0,1 0 0,-2-1 0,1 0 0,1-8 0,-2 13-30,-1 0 0,0 0 1,0-1-1,0 1 0,0 0 0,-1 0 0,1 0 1,0 0-1,0 0 0,-1 0 0,1 0 0,0 0 1,-1 0-1,1 0 0,-1 0 0,0 0 0,1 0 1,-1 0-1,0 0 0,1 1 0,-1-1 0,0 0 1,0 0-1,0 1 0,0-1 0,1 0 0,-1 1 1,0-1-1,0 1 0,0-1 0,0 1 0,-1 0 1,1 0-1,0-1 0,0 1 0,0 0 0,0 0 1,0 0-1,0 0 0,-2 0 0,-2 0 21,1 1 0,-1-1-1,0 1 1,1 0 0,0 0 0,-1 0-1,1 1 1,-8 3 0,-3 5 7,1 0 0,0 0 0,0 1 1,1 1-1,1 0 0,0 1 0,-19 26 0,17-18 5,0 1-1,2 1 0,0 0 0,-14 41 0,22-53-22,1 0 1,0 1-1,1-1 0,0 1 0,1 0 1,0-1-1,1 15 0,0-23-32,1 0 0,-1 0 0,0 0 0,1 0 0,-1 0 0,1 0 0,0 0 0,0 0 0,0-1 0,1 1-1,-1 0 1,1 0 0,-1-1 0,1 1 0,0-1 0,0 0 0,0 1 0,0-1 0,0 0 0,1 0 0,-1-1 0,1 1 0,-1 0 0,1-1-1,0 1 1,-1-1 0,1 0 0,0 0 0,0 0 0,0 0 0,0 0 0,3-1 0,5 1-132,0-2 0,0 1-1,-1-2 1,1 1 0,0-1 0,-1-1 0,1 0-1,-1-1 1,0 1 0,0-2 0,0 0 0,0 0-1,-1-1 1,0 0 0,0 0 0,13-13 0,16-24-380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2.734"/>
    </inkml:context>
    <inkml:brush xml:id="br0">
      <inkml:brushProperty name="width" value="0.05" units="cm"/>
      <inkml:brushProperty name="height" value="0.05" units="cm"/>
    </inkml:brush>
  </inkml:definitions>
  <inkml:trace contextRef="#ctx0" brushRef="#br0">125 1 15971,'0'17'545,"-1"1"-1,-1-1 1,0 1-1,-2-1 1,0 0-1,-1 0 1,-9 23-1,-6 19 690,-28 123 983,40-142-1708,1 1-1,-2 65 1,9-97-439,0 0-1,1-1 0,0 1 1,0-1-1,3 10 1,-3-16-60,-1 0 0,1 0 1,0 0-1,-1 0 1,1 0-1,0 0 0,0 0 1,0-1-1,1 1 0,-1 0 1,0-1-1,1 1 0,-1-1 1,1 1-1,-1-1 1,1 0-1,0 0 0,-1 0 1,1 0-1,0 0 0,0 0 1,0 0-1,0 0 0,0-1 1,0 1-1,0-1 1,3 1-1,0-1-4,0-1 1,0 0 0,0 0-1,0 0 1,-1 0-1,1-1 1,0 0 0,-1 0-1,1 0 1,-1 0-1,0-1 1,5-3 0,11-9-1,20-19 0,-31 25-5,101-106 5,-51 50 12,-58 64-17,23-21 6,-11 17 9,-13 5-14,1 0-1,-1 0 0,0 0 1,1 0-1,-1 1 0,0-1 0,1 0 1,-1 0-1,0 0 0,1 0 0,-1 1 1,0-1-1,1 0 0,-1 0 0,0 1 1,1-1-1,-1 0 0,0 0 1,0 1-1,0-1 0,1 0 0,-1 1 1,0-1-1,0 0 0,0 1 0,0-1 1,0 0-1,1 1 0,-1-1 0,0 1 1,0-1-1,0 1 0,1 13 77,0 1 0,-1 0 0,0-1 0,-5 26 0,3-24 28,1-1 0,0 1 0,1-1-1,1 19 1,-1-33-96,0 0-1,1 0 1,-1 0-1,0 0 1,0 0 0,0 0-1,1 0 1,-1 0-1,0 0 1,1 0-1,-1 0 1,1 0-1,-1 0 1,1 0 0,0-1-1,-1 1 1,1 0-1,0 0 1,0 0-1,-1-1 1,1 1 0,0-1-1,0 1 1,0 0-1,0-1 1,0 1-1,0-1 1,0 0-1,0 1 1,0-1 0,0 0-1,0 0 1,0 0-1,0 1 1,0-1-1,0 0 1,0 0-1,0-1 1,0 1 0,0 0-1,1 0 1,-1 0-1,0-1 1,0 1-1,0 0 1,0-1 0,-1 1-1,1-1 1,1 0-1,7-4 17,0 0-1,0 0 0,-1-1 1,8-7-1,-10 8-12,26-21 14,-20 15-20,0 0 0,1 1 0,1 1 0,26-14 0,-39 22-7,0 1 1,0-1-1,0 0 0,0 1 0,1-1 0,-1 1 0,0-1 1,0 1-1,0 0 0,1 0 0,-1-1 0,0 1 0,0 0 1,1 0-1,-1 0 0,0 0 0,1 0 0,-1 1 1,0-1-1,0 0 0,0 1 0,1-1 0,-1 0 0,0 1 1,0 0-1,0-1 0,0 1 0,0 0 0,0-1 0,0 1 1,0 0-1,0 0 0,0 0 0,0 0 0,0 0 0,-1 0 1,1 0-1,0 0 0,-1 0 0,1 0 0,-1 0 0,1 2 1,2 6-2,-2 1 1,1-1 0,-1 0 0,0 1 0,-1 10-1,2 19-5,-1-37 6,-1-1 0,0 0 0,1 0 0,-1 0 0,1 1 0,-1-1 0,1 0 0,-1 0 0,1 0 0,0 0 0,0 0 0,-1 0 0,1 0-1,0 0 1,0-1 0,0 1 0,0 0 0,0 0 0,0-1 0,0 1 0,1-1 0,1 2 0,-1-2 0,0 0 0,0 1 0,0-1 0,1 0 0,-1 0 0,0-1 0,0 1 0,0 0 0,0-1 0,1 1 0,-1-1 0,2-1 0,7-2 1,-1-2 1,0 0 0,18-12-1,-24 14 1,34-24 3,34-23-38,-62 44 25,-1 2 0,1 0 1,1 0-1,-1 1 0,16-5 0,-24 9 6,-1-1 0,1 1 0,-1 0 0,1-1 0,-1 1 0,1 0 0,-1 0 0,1 1 0,-1-1-1,1 0 1,-1 0 0,1 1 0,-1-1 0,1 1 0,-1-1 0,0 1 0,1-1 0,-1 1 0,0 0 0,1 0 0,-1 0-1,0 0 1,0 0 0,0 0 0,0 0 0,0 0 0,0 0 0,0 0 0,0 1 0,0-1 0,0 0 0,-1 1 0,1-1-1,-1 0 1,1 1 0,-1-1 0,1 4 0,1 4-4,0 1 0,-1 0 0,0-1 0,-1 17 0,0-18 9,-2 30 21,1-25-300,0-1 1,1 1-1,3 19 1,-3-32 270,0 0 0,0 0 0,0 0 0,0 0 0,0 0 0,0-1 0,0 1 0,0 0 0,0 0 0,0 0 0,0 0 0,0 0 0,0 0 0,0 0 0,0 0 0,0 0 0,0-1 0,0 1 0,0 0 0,0 0 0,0 0 0,0 0 0,0 0 0,1 0 0,-1 0 0,0 0 0,0 0 0,0 0 0,0 0 0,0 0 0,0 0 0,0 0 0,0 0 0,0 0 0,1 0 0,-1 0 0,0 0 0,0 0 0,0 0 0,0 0 0,0 0 0,0 0 0,0 0 0,0 0 0,0 0 0,1 0 0,-1 0 0,0 0 0,0 0 0,0 0 0,0 0 0,0 0 0,0 0 0,0 0 0,0 0 0,0 0 0,0 0 0,1 0 0,-1 1 0,11-24-211,2-10-82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3.444"/>
    </inkml:context>
    <inkml:brush xml:id="br0">
      <inkml:brushProperty name="width" value="0.05" units="cm"/>
      <inkml:brushProperty name="height" value="0.05" units="cm"/>
    </inkml:brush>
  </inkml:definitions>
  <inkml:trace contextRef="#ctx0" brushRef="#br0">70 226 16428,'7'-14'823,"0"-1"0,-1 0 0,0 0 0,3-19 0,-6 25-277,-2 0 0,1 0 0,-1-1 1,-1 1-1,0 0 0,0-1 0,-1 1 1,-2-15-1,2 23-468,1 0-1,0 0 1,0-1 0,-1 1 0,1 0 0,-1 0-1,1 0 1,-1-1 0,1 1 0,-1 0 0,0 0-1,0 0 1,1 0 0,-1 0 0,0 0 0,0 0-1,0 1 1,0-1 0,-2-1 0,2 2-37,0-1 1,0 1 0,0 0-1,0 0 1,0 0 0,0 0-1,0 0 1,0 0 0,0 0 0,0 1-1,0-1 1,1 0 0,-1 0-1,0 1 1,0-1 0,0 1-1,0-1 1,0 1 0,-1 0-1,-2 2 19,0 1-1,0 0 1,0-1 0,1 1-1,-1 1 1,1-1-1,-5 9 1,1 1-20,0 0 1,2 1 0,-8 28 0,11-36-43,1 0 0,-1 0 1,1 1-1,1-1 1,0 1-1,0-1 0,0 1 1,1-1-1,0 0 1,2 9-1,-2-15 1,-1 0 0,1 1 0,-1-1 0,1 0 0,0 0 0,0 1 0,0-1 0,0 0 0,0 0 0,0 0 0,0 0-1,0 0 1,0 0 0,0 0 0,0-1 0,1 1 0,-1 0 0,0-1 0,1 1 0,-1-1 0,0 1 0,1-1 0,-1 0 0,1 1 0,-1-1 0,1 0 0,-1 0 0,0 0 0,4-1 0,1 1-3,1-1 1,0-1 0,-1 1 0,1-1 0,9-4-1,23-13-15,-1-2 0,-1-2 0,-1-1 0,34-30 0,39-25-88,-105 76 91,0 0 1,0 1 0,0-1 0,0 1 0,0 0-1,1 1 1,-1-1 0,7-1 0,-10 3 11,-1 0 0,1 0 1,-1 0-1,1 0 1,-1 0-1,1 0 0,-1 0 1,1 1-1,-1-1 0,1 0 1,-1 0-1,1 0 1,-1 1-1,1-1 0,-1 0 1,1 0-1,-1 1 0,0-1 1,1 1-1,-1-1 1,1 0-1,-1 1 0,0-1 1,1 1-1,-1-1 0,1 1 1,-1 1-4,1 0 1,-1 0-1,1 1 1,-1-1-1,0 0 1,0 0-1,0 0 1,0 0-1,0 0 0,-1 4 1,-12 53-83,9-42 95,0 0 1,1 0-1,1 0 0,0 0 1,1 23-1,1-39-3,0 1 0,0-1 0,0 0-1,1 0 1,-1 0 0,0 0 0,0 0-1,0 0 1,1 1 0,-1-1 0,1 0-1,-1 0 1,1 0 0,-1 0 0,1 0-1,0 0 1,-1-1 0,1 1 0,0 0-1,0 0 1,-1 0 0,1-1 0,0 1 0,0 0-1,2 0 1,-1 0 1,0-1 0,-1 0 0,1 0 0,0 0 0,-1 0 0,1 0 0,0-1 1,0 1-1,-1 0 0,1-1 0,0 1 0,-1-1 0,1 0 0,-1 0 0,3 0 0,6-6 16,1-1 0,-1 1 0,14-14 0,-24 20-19,58-60 41,-40 41-62,0 0 0,38-29 0,-55 48 16,-1 0 0,1 0 0,0 1 0,0-1 0,0 0 0,0 1 0,0-1 0,0 1 0,0-1 0,0 1 0,0 0 0,1-1 0,-1 1 0,0 0 0,0 0 0,0 0-1,0 0 1,1 0 0,-1 0 0,0 0 0,0 0 0,2 1 0,-2-1 0,0 1 0,0 0-1,-1-1 1,1 1 0,0 0 0,0 0 0,0 0-1,-1 0 1,1 0 0,0 0 0,-1 0-1,1 0 1,-1 0 0,1 0 0,-1 0-1,0 1 1,1-1 0,-1 1 0,2 9-18,-1 0 0,-1 0 1,-1 21-1,1-21 22,-1 13-51,0-14-207,0 1 1,1 0-1,0 0 0,3 14 0,-1-22-1815,0-7 1176,2-16 571,-2 11-132,5-22-482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3.849"/>
    </inkml:context>
    <inkml:brush xml:id="br0">
      <inkml:brushProperty name="width" value="0.05" units="cm"/>
      <inkml:brushProperty name="height" value="0.05" units="cm"/>
    </inkml:brush>
  </inkml:definitions>
  <inkml:trace contextRef="#ctx0" brushRef="#br0">0 7 16964,'8'-5'2016,"-4"7"-1064,1 2-336,7 7 1249,5 0-425,11 1-472,2-1-200,8-5-744,2-3-592,3-15 576,0-8-120,-5-9-144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4.260"/>
    </inkml:context>
    <inkml:brush xml:id="br0">
      <inkml:brushProperty name="width" value="0.05" units="cm"/>
      <inkml:brushProperty name="height" value="0.05" units="cm"/>
    </inkml:brush>
  </inkml:definitions>
  <inkml:trace contextRef="#ctx0" brushRef="#br0">90 1 20436,'4'27'1953,"-4"4"-1505,-3 10-184,-3 5 960,1 11-776,1 4-56,2 5-96,1 1-96,1-4-336,0-5-184,0-7-456,-2-8-336,-7-13 1256,-6-7-440,-7-21-200,-2-10-160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4.718"/>
    </inkml:context>
    <inkml:brush xml:id="br0">
      <inkml:brushProperty name="width" value="0.05" units="cm"/>
      <inkml:brushProperty name="height" value="0.05" units="cm"/>
    </inkml:brush>
  </inkml:definitions>
  <inkml:trace contextRef="#ctx0" brushRef="#br0">1 163 16091,'4'-11'260,"1"1"0,0 0 0,1 0-1,0 1 1,1 0 0,0 0-1,0 0 1,1 1 0,0 0 0,0 0-1,1 1 1,0 0 0,0 0 0,1 1-1,0 1 1,0 0 0,0 0-1,1 1 1,16-5 0,-14 7-10,-1 0-1,0 1 1,0 0 0,0 1-1,1 0 1,-1 1 0,0 1-1,0 0 1,0 0 0,0 1-1,0 1 1,0 0 0,14 8-1,-21-10-203,1 1 0,-1 0 0,0 0-1,-1 1 1,1-1 0,0 1 0,-1 0-1,0 0 1,0 1 0,0-1-1,-1 1 1,1 0 0,-1 0 0,0 0-1,-1 0 1,1 0 0,-1 1 0,0-1-1,0 1 1,-1 0 0,0-1 0,0 1-1,0 0 1,0 0 0,-1 0 0,0 0-1,-1 0 1,1-1 0,-3 12 0,0-7-9,0 0 1,-1 0 0,0-1 0,0 1-1,-1-1 1,0 0 0,-1-1-1,0 1 1,0-1 0,-9 9 0,6-7 5,-1-1 1,0 0-1,-1-1 1,0 0-1,0 0 0,0-1 1,-18 7-1,11-9-184,33-8-180,0 2 217,0 0 1,0 2 0,-1 0-1,1 1 1,0 0-1,0 1 1,-1 1 0,1 0-1,13 7 1,-21-9 103,0 1 0,-1 1 0,1-1-1,-1 1 1,0 0 0,0 0 0,-1 1 0,1 0 0,-1 0 0,0 0 0,0 0 0,-1 1-1,0 0 1,0 0 0,0 0 0,0 0 0,-1 1 0,0 0 0,-1-1 0,4 13-1,-5-8 106,0 0 0,-1 0 0,0 0 0,-1 0 0,0 0 0,0-1 0,-1 1 0,-1 0 0,0-1 0,0 0 0,-1 0 0,0 0 0,-1 0 0,0 0 0,-13 17 0,13-19-20,-1-1 0,0 0 0,0 0 1,-1 0-1,0 0 0,0-1 1,0 0-1,-1-1 0,0 0 0,0 0 1,-1 0-1,1-1 0,-1-1 0,0 1 1,0-1-1,0-1 0,0 0 1,-16 2-1,21-4-153,0 1 0,1-1-1,-1 0 1,0-1 0,0 1 0,0-1 0,0 1 0,0-1 0,1-1 0,-1 1 0,0 0-1,1-1 1,-1 0 0,1 1 0,0-2 0,-1 1 0,1 0 0,0 0 0,0-1-1,1 0 1,-1 0 0,0 0 0,1 0 0,0 0 0,0 0 0,0 0 0,0-1 0,0 1-1,0-1 1,1 1 0,0-1 0,0 0 0,0 0 0,0 0 0,1 1 0,-1-1-1,1 0 1,0-5 0,1 1-36,0 0 0,1 0-1,0 0 1,0 1-1,1-1 1,0 0 0,6-11-1,17-21-475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5.166"/>
    </inkml:context>
    <inkml:brush xml:id="br0">
      <inkml:brushProperty name="width" value="0.05" units="cm"/>
      <inkml:brushProperty name="height" value="0.05" units="cm"/>
    </inkml:brush>
  </inkml:definitions>
  <inkml:trace contextRef="#ctx0" brushRef="#br0">55 0 17668,'-19'78'3872,"-11"55"207,27-116-3828,2 1 1,-1-1 0,2 0-1,1 0 1,4 30-1,6-16-67,-11-31-182,0 1-1,0-1 1,1 1-1,-1-1 1,0 1-1,0-1 1,1 1-1,-1-1 1,0 0-1,0 1 1,1-1-1,-1 1 1,1-1-1,-1 0 0,0 1 1,1-1-1,-1 0 1,1 0-1,-1 1 1,1-1-1,-1 0 1,0 0-1,1 0 1,-1 0-1,1 1 1,-1-1-1,1 0 1,-1 0-1,1 0 1,-1 0-1,1 0 0,-1 0 1,1 0-1,-1 0 1,1-1-1,-1 1 1,1 0-1,-1 0 1,1 0-1,-1 0 1,1-1-1,-1 1 1,1 0-1,-1 0 1,0-1-1,1 1 1,-1 0-1,1-1 0,-1 1 1,0-1-1,1 1 1,-1 0-1,0-1 1,0 1-1,1-1 1,-1 1-1,0-1 1,0 0-1,3-3 2,-1 0-1,0-1 1,-1 0 0,1 1-1,-1-1 1,0 0 0,0 0-1,0-8 1,0-46 6,-1 32-7,-2-163-357,39 233-1263,-29-36 1214,1 0 0,0-1-1,1 0 1,-1 0 0,1-1-1,1 0 1,-1-1 0,0 0-1,1-1 1,0 0 0,0 0-1,0-1 1,0-1 0,0 0-1,0-1 1,0 0 0,0 0-1,1-1 1,-1 0 0,16-5-1,-24 4 272,1 1-1,0-1 1,-1 0-1,1 0 1,-1 0-1,4-3 1,-7 4 142,1 1 1,-1 0-1,0 0 1,1 0-1,-1-1 1,0 1-1,1 0 1,-1-1-1,0 1 1,1 0-1,-1 0 0,0-1 1,0 1-1,0 0 1,1-1-1,-1 1 1,0-1-1,0 1 1,0 0-1,0-1 1,1 1-1,-1-1 1,0 1-1,0 0 1,0-1-1,0 1 0,0-1 1,0 1-1,0-1 1,0 1-1,0 0 1,-1-1-1,1 1 1,0-1-1,0 1 1,0 0-1,0-1 1,-1 1-1,1 0 1,0-1-1,0 1 1,-1 0-1,1-1 0,0 1 1,0 0-1,-1-1 1,1 1-1,0 0 1,-1 0-1,1-1 1,0 1-1,-1 0 1,1 0-1,-1 0 1,1 0-1,0-1 1,-1 1-1,1 0 0,-1 0 1,1 0-1,0 0 1,-1 0-1,1 0 1,-1 0-1,1 0 1,-1 0-1,-3 0 184,0 0-1,-1 0 0,1 0 1,0 0-1,0 0 0,0 1 1,0 0-1,0 0 0,0 0 1,0 0-1,1 1 0,-1-1 1,0 1-1,1 0 0,-1 0 1,1 0-1,-1 1 0,1-1 0,-5 6 1,0 0 208,1-1 0,0 1 0,0 1 0,1-1 0,0 1 0,-7 14 0,9-15-65,1 1 0,-1 0 0,-2 16 0,5-24-289,1 1-1,-1 0 1,1 0 0,-1 0-1,1 1 1,0-1 0,0 0-1,0 0 1,0 0 0,1 0-1,-1 0 1,0 0 0,1 0-1,-1 0 1,1 0 0,0 0-1,0-1 1,0 1 0,0 0-1,0 0 1,0 0 0,2 2 0,-1-3-30,-1-1 1,0 1-1,0-1 1,0 1 0,1-1-1,-1 1 1,0-1-1,1 0 1,-1 0 0,0 0-1,1 0 1,-1 0-1,0 0 1,1 0 0,-1 0-1,0 0 1,1 0-1,-1-1 1,0 1 0,1-1-1,-1 1 1,0-1-1,0 1 1,2-2 0,29-21 106,-32 22-122,13-10 16,-1-1 0,0-1 0,-1 0-1,-1 0 1,0-1 0,0 0 0,-2-1-1,0 0 1,0-1 0,-1 0 0,-1 0-1,5-24 1,-10 38-20,-1 0 0,0 0 0,0-1 0,0 1 0,0 0 0,0-1 0,0 1 0,-1 0 0,1 0 0,-1-1 0,0 1 0,1 0 0,-1 0 0,-1-2 0,1 3 0,1 1-1,0-1 1,-1 1 0,1-1-1,0 1 1,-1 0 0,1-1-1,0 1 1,-1 0 0,1 0-1,-1-1 1,1 1 0,-1 0-1,1 0 1,-1-1 0,1 1-1,0 0 1,-1 0 0,1 0 0,-1 0-1,1 0 1,-1 0 0,0 0-1,0 0-6,-1 0 1,1 1-1,0-1 0,0 1 0,0-1 0,0 1 1,0-1-1,0 1 0,1 0 0,-1-1 0,0 1 1,0 0-1,0 0 0,1 0 0,-2 1 0,1-1-48,0 0 0,1 0 0,-1 0 0,0 0 0,1 0-1,-1 0 1,0 0 0,1 0 0,-1 0 0,1 0 0,0 0 0,-1 0-1,1 1 1,0-1 0,0 0 0,-1 0 0,1 0 0,0 1 0,0-1 0,1 0-1,-1 0 1,0 1 0,0-1 0,1 0 0,-1 0 0,0 0 0,1 0-1,-1 0 1,1 1 0,0 0 0,0-1-124,1 0 0,-1 0 1,0 1-1,1-1 0,-1 0 0,1-1 0,-1 1 0,1 0 1,-1 0-1,1-1 0,0 1 0,-1-1 0,1 1 1,0-1-1,0 0 0,-1 1 0,1-1 0,0 0 0,0 0 1,-1 0-1,4-1 0,2-1-95,1 0 0,-1 0 0,0 0 0,0-1 0,0 0 0,0-1 0,11-7 0,24-21-1115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6.103"/>
    </inkml:context>
    <inkml:brush xml:id="br0">
      <inkml:brushProperty name="width" value="0.05" units="cm"/>
      <inkml:brushProperty name="height" value="0.05" units="cm"/>
    </inkml:brush>
  </inkml:definitions>
  <inkml:trace contextRef="#ctx0" brushRef="#br0">114 1 19164,'-18'34'646,"1"1"0,2 0 0,1 2-1,2-1 1,2 2 0,1 0 0,2 0 0,1 0 0,2 1-1,3 72 1,2-95-561,0 0 0,1 0 0,1-1 0,1 1 0,0-1 0,1 0 0,1 0 0,0-1-1,1 1 1,0-1 0,15 20 0,-20-32-85,-1 0 1,1 0-1,0 1 0,0-1 0,0 0 1,0-1-1,0 1 0,0 0 0,1-1 0,-1 1 1,1-1-1,-1 0 0,4 2 0,-6-3-2,1 0-1,-1 0 0,1 0 0,-1 0 1,1 0-1,-1 0 0,1 0 0,-1 0 0,1 0 1,0 0-1,-1-1 0,1 1 0,-1 0 1,1 0-1,-1 0 0,1-1 0,-1 1 1,1 0-1,-1 0 0,0-1 0,1 1 0,-1-1 1,1 1-1,0-1 0,0-1-6,-1 1-1,1-1 0,0 1 1,-1-1-1,1 0 0,0 0 1,-1 1-1,0-1 1,1 0-1,-1 0 0,0-2 1,-1-31-290,-2 0 0,-1 1 0,-2-1 0,-15-48 0,13 49 41,-24-77-795,32 113 1061,1 0 1,0 0-1,1 0 0,-1 0 1,0 0-1,1 0 0,-1 0 1,1-1-1,-1 1 1,1 0-1,0-1 0,-1 0 1,4 2-1,27 14 130,-24-14-125,1 0 0,-1-1 1,1 0-1,0 0 0,0-1 1,0-1-1,0 1 0,0-2 1,0 1-1,0-1 0,0 0 1,0-1-1,-1 0 0,1 0 1,0-1-1,-1 0 0,0-1 1,11-6-1,-4 2-2,0-1-1,-1 0 1,0-1-1,-1-1 1,0 0-1,0-1 1,-1-1-1,17-22 1,-22 25-1,0 1 0,-1-2-1,0 1 1,0 0 0,-1-1 0,-1 0 0,0 0 0,0-1 0,-1 1 0,3-22 0,-6 31-7,0 0 1,0 0-1,0 1 0,0-1 1,0 0-1,0 0 0,-1 0 1,1 0-1,-1 1 0,1-1 1,-1 0-1,1 0 0,-1 1 1,0-1-1,0 1 0,0-1 1,-2-2-1,2 4 2,0-1 1,0 1-1,0-1 1,0 1-1,0-1 0,0 1 1,0 0-1,-1-1 1,1 1-1,0 0 1,0 0-1,0 0 0,0 0 1,-1 0-1,1 0 1,0 0-1,0 1 0,0-1 1,0 0-1,0 1 1,-1-1-1,1 1 1,0-1-1,0 1 0,0-1 1,0 1-1,0 0 1,0-1-1,1 1 1,-1 0-1,-1 1 0,-6 4 50,0 2 0,1-1 0,0 1-1,0 0 1,0 0 0,-6 12 0,-30 60 341,42-78-387,-13 24 163,1 2 1,2-1-1,1 2 1,1-1-1,1 1 1,1 0-1,-3 51 1,9-72-121,1 0 1,0 1-1,1-1 0,0 0 1,3 12-1,-3-17-40,0 0 0,0-1 0,0 1 0,0 0 0,1 0 0,-1-1 0,1 1 0,0-1 0,0 1 0,0-1 0,0 0 0,0 0 0,0 0 0,1 0 0,-1 0 1,1 0-1,-1-1 0,4 2 0,0 0-35,1-1 1,0 0 0,0 0 0,0-1-1,0 0 1,0 0 0,0-1 0,0 0-1,0 0 1,0 0 0,0-1-1,0 0 1,0-1 0,0 1 0,0-1-1,0-1 1,7-3 0,7-4-244,0 0-1,-1-2 1,35-26 0,-57 43 272,-1-1 1,1 0-1,0 1 1,1-1-1,-1 1 1,1 0-1,-2 9 1,3-13 3,-1 1 0,1-1 1,0 0-1,0 1 0,0-1 0,0 1 0,0-1 0,0 1 1,0-1-1,0 0 0,0 1 0,1-1 0,-1 1 0,1-1 1,-1 0-1,1 1 0,-1-1 0,1 0 0,0 0 1,0 1-1,0-1 0,0 0 0,-1 0 0,1 0 0,1 0 1,-1 0-1,0 0 0,0 0 0,0 0 0,0-1 1,1 1-1,-1 0 0,0-1 0,1 1 0,-1-1 0,0 1 1,1-1-1,-1 0 0,1 0 0,-1 1 0,1-1 0,-1 0 1,0 0-1,1-1 0,2 1 0,7-1-21,1-1 0,-1 0 0,1-1 0,15-5 0,-22 6-26,149-58-1078,-143 54 1097,-12 3 62,-11 3 112,12 0-134,-14 2 234,0 1-1,1 0 1,0 1-1,-1 0 1,1 1-1,-18 10 1,31-15-251,-1 0 0,1 0 1,0 0-1,-1 0 1,1 1-1,0-1 0,-1 0 1,1 0-1,0 0 1,-1 0-1,1 1 0,0-1 1,0 0-1,-1 0 1,1 1-1,0-1 0,0 0 1,-1 0-1,1 1 1,0-1-1,0 0 0,0 1 1,0-1-1,-1 0 1,1 1-1,0-1 0,0 0 1,0 1-1,0-1 1,0 0-1,0 1 0,0-1 1,0 1-1,11 3 3,20-2-143,45-12-186,17-2-27,-84 12 359,1 0 1,-1 0 0,0 1 0,1 0 0,-1 1-1,0 0 1,14 5 0,-21-6 35,0-1 1,-1 1-1,1 0 0,0-1 1,-1 1-1,1 0 1,-1 0-1,1 0 1,-1 1-1,1-1 0,-1 0 1,0 0-1,0 1 1,0-1-1,0 1 0,0-1 1,0 1-1,0-1 1,1 4-1,-2-5-35,0-1 0,0 1 1,0 0-1,0 0 0,0 0 0,1 0 0,-1 0 1,0 0-1,0 0 0,0 0 0,0 0 0,0 0 1,0 0-1,0-1 0,0 1 0,0 0 1,0 0-1,1 0 0,-1 0 0,0 0 0,0 0 1,0 0-1,0 0 0,0 0 0,0 0 0,0 0 1,1 0-1,-1 0 0,0 0 0,0 0 0,0 0 1,0 0-1,0 0 0,0 0 0,0 0 0,0 0 1,1 0-1,-1 0 0,0 0 0,0 0 0,0 1 1,0-1-1,0 0 0,0 0 0,0 0 0,0 0 1,0 0-1,0 0 0,0 0 0,1 0 0,-1 0 1,0 0-1,0 1 0,0-1 0,0 0 0,0 0 1,0 0-1,3-10 142,-3-6-124,0-1 0,-1 1 1,-1-1-1,-1 1 1,0 0-1,-1-1 1,-1 2-1,0-1 1,-1 0-1,-1 1 1,-13-23-1,4 21-22,11 16-117,7 12-242,0-7 88,0 0 0,0 1 0,1-1 0,0 0 0,0 0 1,0-1-1,0 1 0,1-1 0,-1 1 0,1-1 0,0 0 0,0 0 0,0-1 0,5 3 1,-1 0-91,1-1 1,1-1 0,-1 0-1,0 0 1,1 0 0,10 0-1,20 0-753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6.549"/>
    </inkml:context>
    <inkml:brush xml:id="br0">
      <inkml:brushProperty name="width" value="0.05" units="cm"/>
      <inkml:brushProperty name="height" value="0.05" units="cm"/>
    </inkml:brush>
  </inkml:definitions>
  <inkml:trace contextRef="#ctx0" brushRef="#br0">237 29 17532,'-3'-3'365,"0"0"0,0 1 0,0-1 0,-1 1 0,1 0 0,0 0 0,-1 0 1,1 0-1,-1 1 0,0 0 0,0-1 0,0 1 0,1 0 0,-1 1 0,0-1 0,0 1 0,0 0 1,0 0-1,0 0 0,0 0 0,0 1 0,0-1 0,0 1 0,0 0 0,0 0 0,1 1 0,-1-1 1,0 1-1,-6 4 0,9-5-345,0 0 0,0 0 0,0 1 1,0-1-1,0 0 0,0 1 0,0-1 0,0 1 1,0-1-1,1 1 0,-1-1 0,1 1 0,-1 0 1,1-1-1,0 1 0,-1-1 0,1 1 0,0 0 1,0 0-1,0-1 0,0 1 0,1 0 0,-1-1 1,0 1-1,1-1 0,-1 1 0,1 0 0,-1-1 1,1 1-1,0-1 0,0 1 0,0-1 1,0 0-1,0 1 0,2 1 0,2 4-25,0-1 0,1 0 0,0 0 0,0-1 0,14 10 0,31 11-68,9 5-85,-56-29 146,-1 1-1,1-1 0,-1 1 0,1 0 1,-1 0-1,0 0 0,0 1 0,-1-1 0,1 1 1,0-1-1,2 7 0,-4-7 14,0-1 0,-1 1 1,1 0-1,-1-1 0,1 1 0,-1 0 0,0-1 0,0 1 0,0 0 1,-1 0-1,1-1 0,0 1 0,-1 0 0,0-1 0,0 1 0,0-1 1,0 1-1,0-1 0,0 1 0,-1-1 0,1 0 0,-1 0 0,1 0 0,-4 3 1,-4 4 38,0 0-1,0-1 1,-19 13 0,23-17-22,-17 10-222,0 0 1,-1-1-1,0-2 1,-1 0-1,0-1 1,-37 9-1,18-7-97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7.185"/>
    </inkml:context>
    <inkml:brush xml:id="br0">
      <inkml:brushProperty name="width" value="0.05" units="cm"/>
      <inkml:brushProperty name="height" value="0.05" units="cm"/>
    </inkml:brush>
  </inkml:definitions>
  <inkml:trace contextRef="#ctx0" brushRef="#br0">23 94 18612,'4'-25'1138,"-4"15"-654,2 0 0,-1 0 0,1 0 0,7-19 0,-7 56 2199,-23 188-478,0-7-1385,21-206-807,2 41 201,-2-42-207,0 1 1,0-1-1,1 0 1,-1 0 0,0 0-1,1 1 1,-1-1-1,1 0 1,-1 0-1,1 0 1,-1 0 0,1 0-1,0 0 1,-1 0-1,1 0 1,0 0-1,0 0 1,0 0 0,0 0-1,0-1 1,0 1-1,0 0 1,0-1-1,0 1 1,0-1 0,0 1-1,1-1 1,-1 1-1,0-1 1,2 0-1,3-1-9,1 0-1,0-1 1,-1 0-1,1 0 1,-1-1-1,0 0 0,0 0 1,0 0-1,0-1 1,8-7-1,5-1-18,2-1-60,1 1 0,1 0 0,0 2 0,46-14 0,-61 22 45,0 1 1,0 0-1,0 0 0,0 0 0,0 1 1,0 0-1,0 1 0,13 2 0,-16-2 15,0 1 0,0 0 0,-1 0 0,1 0-1,0 0 1,-1 1 0,0-1 0,1 1 0,-1 1 0,0-1-1,0 0 1,-1 1 0,1 0 0,4 7 0,-4-6 8,0 1 0,-1-1 1,0 1-1,-1 0 0,1 0 0,-1 0 0,0 1 1,0-1-1,-1 0 0,0 1 0,0-1 1,-1 13-1,0-10 52,-1 0 0,0 1 0,-1-1 0,0 0 1,-1 0-1,1 0 0,-2 0 0,-5 12 0,3-11 45,1 0 0,-1-1-1,-1 0 1,1 0 0,-2 0-1,1-1 1,-1 0 0,0 0 0,-1-1-1,0 0 1,0-1 0,0 0-1,-1 0 1,0-1 0,-18 7-1,19-10-42,0 0 0,-1-1 0,1 0-1,-1 0 1,1-1 0,-1 0 0,1 0-1,-1-1 1,-15-4 0,19 4-189,1-1 1,-1 1-1,1-1 1,0 0-1,0-1 1,0 1 0,0-1-1,0 0 1,0 0-1,1-1 1,0 1-1,0-1 1,0 0-1,0 0 1,0 0-1,1-1 1,-6-7-1,9 11 35,-1 0 0,1 0 0,-1-1-1,1 1 1,0 0 0,-1 0-1,1 0 1,0 0 0,0 0 0,0-1-1,0 1 1,0 0 0,0 0 0,0 0-1,0 0 1,0-1 0,0 1-1,1 0 1,-1 0 0,1 0 0,-1 0-1,0 0 1,1 0 0,0 0 0,-1 0-1,1 0 1,0 0 0,-1 0 0,1 0-1,0 0 1,0 0 0,1 0-1,3-3-173,1 1 0,0-1 0,-1 1 0,12-4 0,-12 5 115,41-15-955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0.548"/>
    </inkml:context>
    <inkml:brush xml:id="br0">
      <inkml:brushProperty name="width" value="0.05" units="cm"/>
      <inkml:brushProperty name="height" value="0.05" units="cm"/>
    </inkml:brush>
  </inkml:definitions>
  <inkml:trace contextRef="#ctx0" brushRef="#br0">56 236 21733,'-1'0'156,"1"0"1,-1 0-1,0 0 0,1 0 1,-1 0-1,0 0 1,1 0-1,-1 0 1,0 0-1,1 0 1,-1 0-1,0 0 0,1 0 1,-1-1-1,1 1 1,-1 0-1,0-1 1,0 0-1,1 1-93,0 0-1,0-1 1,-1 1 0,1 0-1,0-1 1,0 1-1,0 0 1,0 0-1,0-1 1,0 1 0,1 0-1,-1-1 1,0 1-1,0 0 1,0-1 0,0 1-1,0 0 1,0 0-1,0-1 1,1 1 0,-1 0-1,0 0 1,0-1-1,0 1 1,1 0-1,-1 0 1,0-1 0,0 1-1,1 0 1,-1 0-1,0 0 1,0 0 0,1-1-1,-1 1 1,0 0-1,1 0 1,-1 0 0,0 0-1,0 0 1,1 0-1,-1 0 1,1 0 0,12-6 186,-1-1 0,1 0 1,-1-1-1,17-14 0,-25 18-248,0 1 0,-1-1 0,1 1 0,-1-1 0,1 0 0,-1 0 0,0-1 0,-1 1 0,1-1 0,-1 1 0,0-1 0,0 0 0,0 0 0,-1 0 0,2-9 0,-3 13-2,1 0 0,-1 1-1,0-1 1,0 0 0,0 0-1,0 1 1,0-1-1,0 0 1,0 1 0,0-1-1,0 0 1,0 0 0,0 1-1,0-1 1,0 0-1,-1 1 1,1-1 0,0 0-1,0 1 1,-1-1-1,1 1 1,-1-1 0,1 0-1,0 1 1,-1-1 0,1 1-1,-1-1 1,1 1-1,-1-1 1,0 1 0,1 0-1,-1-1 1,1 1 0,-1-1-1,0 1 1,1 0-1,-1 0 1,0 0 0,1-1-1,-1 1 1,0 0-1,0 0 1,1 0 0,-1 0-1,0 0 1,1 0 0,-1 0-1,0 0 1,0 0-1,1 1 1,-1-1 0,0 0-1,1 0 1,-2 1-1,-3 1-9,1 0-1,0 0 0,-1 1 0,1-1 0,0 1 0,0 0 1,-4 4-1,-4 6-15,0 1 1,1 1-1,1-1 1,0 2-1,1-1 1,0 1 0,1 1-1,1 0 1,1 0-1,1 0 1,-7 35-1,11-49-21,1-1 0,-1 1-1,1-1 1,0 1-1,0 0 1,0-1 0,0 1-1,1-1 1,-1 1 0,1-1-1,-1 0 1,1 1-1,0-1 1,0 1 0,0-1-1,0 0 1,1 0 0,2 4-1,-3-5-45,1 1-1,0-1 1,-1 0 0,1 0-1,0 0 1,0-1-1,0 1 1,0 0-1,0-1 1,0 1 0,0-1-1,0 1 1,0-1-1,0 0 1,0 0 0,0 0-1,0 0 1,0 0-1,0-1 1,0 1 0,0 0-1,0-1 1,0 0-1,2 0 1,11-6-224,0 0-1,0 0 1,26-20-1,13-10-550</inkml:trace>
  <inkml:trace contextRef="#ctx0" brushRef="#br0" timeOffset="1">668 0 18532,'-2'1'2098,"-11"7"-1270,0 1 1,0 0-1,1 1 1,0 0-1,1 1 0,-19 21 1,28-28-816,-1-1 1,1 0-1,-1 1 1,1 0-1,0-1 1,0 1-1,1 0 1,-1 0-1,1 0 1,0 0-1,0 0 1,0 0-1,1 1 1,-1-1-1,1 0 1,0 0-1,0 1 1,0-1-1,1 0 1,0 0-1,-1 0 1,2 0-1,-1 0 1,0 0-1,1 0 1,0 0-1,-1 0 1,2 0-1,3 5 1,41 45-716,-35-42 478,0 2 0,0 0-1,-1 0 1,11 21 0,-21-34 221,0 1 0,0-1 1,0 1-1,0 0 0,-1-1 0,1 1 1,0 0-1,-1-1 0,1 1 1,-1 0-1,0 0 0,0 0 1,0-1-1,0 1 0,0 0 0,0 0 1,0 0-1,0 0 0,-1-1 1,1 1-1,-1 0 0,1 0 1,-1-1-1,0 1 0,1 0 0,-1-1 1,0 1-1,0-1 0,0 1 1,-1-1-1,1 0 0,0 1 1,0-1-1,-1 0 0,1 0 1,-1 0-1,1 0 0,-1 0 0,0 0 1,1 0-1,-3 1 0,-2-1-33,1 1 1,-1-1-1,1 0 0,-1 0 0,1 0 0,-1-1 0,1 0 0,-1 0 0,0-1 0,1 1 0,-1-1 1,1 0-1,-11-4 0,7 2-10,1-1-1,0 0 1,1-1 0,-1 0 0,1 0 0,0 0-1,-13-13 1,-13-20-166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7.648"/>
    </inkml:context>
    <inkml:brush xml:id="br0">
      <inkml:brushProperty name="width" value="0.05" units="cm"/>
      <inkml:brushProperty name="height" value="0.05" units="cm"/>
    </inkml:brush>
  </inkml:definitions>
  <inkml:trace contextRef="#ctx0" brushRef="#br0">214 1 18532,'-8'-1'253,"1"1"1,0 1-1,0-1 1,-1 1-1,1 1 1,0-1-1,0 1 1,0 0-1,0 1 0,0 0 1,1 0-1,-1 0 1,1 1-1,0 0 1,0 0-1,0 1 1,-9 8-1,6-4-128,0 0 0,1 1 0,0 0 0,1 1 0,0 0 0,0 0 0,1 0 0,1 1 0,-6 14 0,10-20-96,0-1 1,0 0-1,0 0 1,0 1 0,1-1-1,0 1 1,1 9-1,-1-13-22,0-1 1,0 0-1,0 1 0,1-1 1,-1 0-1,0 1 0,1-1 1,-1 0-1,1 1 0,0-1 1,-1 0-1,1 0 0,0 1 0,0-1 1,-1 0-1,1 0 0,0 0 1,0 0-1,0 0 0,1 0 1,-1 0-1,0-1 0,0 1 1,0 0-1,0-1 0,1 1 1,-1-1-1,0 1 0,1-1 0,-1 1 1,0-1-1,1 0 0,-1 0 1,3 0-1,1 0 3,0-1 1,0 0-1,0-1 1,0 1-1,0-1 1,0 0-1,-1 0 1,1-1-1,7-4 0,42-34 33,-36 27-27,8-8 9,-18 14-16,1 0 0,0 1 0,0 1 0,0-1 0,0 1 0,1 1 0,0 0 0,14-5 0,-22 10 1,-1 0-1,1-1 1,-1 1-1,1 0 1,-1 0-1,1 0 1,-1 1-1,1-1 1,0 0-1,-1 0 1,1 1-1,-1-1 1,1 1-1,-1 0 1,0-1-1,1 1 1,-1 0-1,0 0 1,1 0-1,-1 0 1,0 0-1,0 0 1,0 0-1,0 0 1,0 0-1,0 0 0,0 1 1,0-1-1,0 0 1,-1 1-1,1-1 1,0 1-1,-1-1 1,1 1-1,-1-1 1,0 1-1,1 2 1,1 7 168,0 1-1,-1 0 1,0 22 0,0-22 5,-1-9-151,0 1 52,0 0 1,0 0-1,0 0 1,1 0-1,0 0 0,2 6 1,-3-9-69,0-1 0,1 1 1,-1-1-1,1 1 0,-1 0 0,1-1 1,-1 1-1,1-1 0,-1 1 0,1-1 1,0 1-1,-1-1 0,1 0 0,0 1 1,-1-1-1,1 0 0,0 1 1,-1-1-1,1 0 0,0 0 0,0 0 1,-1 0-1,1 0 0,0 1 0,0-1 1,0-1-1,-1 1 0,1 0 0,0 0 1,0 0-1,-1 0 0,1 0 0,0-1 1,-1 1-1,1 0 0,0-1 0,-1 1 1,1-1-1,0 1 0,-1 0 0,1-1 1,0 0-1,17-11 87,0-1 0,31-29-1,-1 1-153,-27 23 0,39-26-125,-54 40 142,0 0-1,1 1 1,-1 0 0,1 0-1,0 0 1,0 1-1,12-3 1,-18 5 26,1 0 1,-1-1 0,1 1-1,0 0 1,-1 0 0,1 0-1,0 0 1,-1 0 0,1 0 0,0 0-1,-1 1 1,1-1 0,-1 1-1,1-1 1,-1 1 0,1 0-1,-1-1 1,1 1 0,-1 0-1,1 0 1,-1 0 0,0 0 0,0 0-1,1 0 1,1 3 0,-1 0 13,0 0-1,-1 0 1,1 1 0,-1-1 0,0 0 0,0 1-1,1 6 1,-1-6 33,-1 0 0,1-1 0,1 1 0,-1 0 0,1 0 0,2 5 0,-3-9-59,-1 0-1,1-1 1,-1 1-1,1-1 1,-1 1 0,1-1-1,-1 1 1,1-1 0,0 1-1,-1-1 1,1 0-1,0 1 1,-1-1 0,1 0-1,0 1 1,0-1 0,-1 0-1,1 0 1,0 0-1,0 0 1,-1 0 0,1 0-1,0 0 1,0 0 0,-1 0-1,1 0 1,0 0-1,0 0 1,-1-1 0,1 1-1,0 0 1,0 0 0,-1-1-1,1 1 1,0 0-1,-1-1 1,1 1 0,0-2-1,28-23-2108,-22 18 2051,15-12-420,1-2-179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8.036"/>
    </inkml:context>
    <inkml:brush xml:id="br0">
      <inkml:brushProperty name="width" value="0.05" units="cm"/>
      <inkml:brushProperty name="height" value="0.05" units="cm"/>
    </inkml:brush>
  </inkml:definitions>
  <inkml:trace contextRef="#ctx0" brushRef="#br0">6 1 20172,'-1'0'122,"1"1"0,-1 0 0,1-1 0,-1 1 0,1 0 0,0-1 0,-1 1 0,1 0 0,0 0 0,-1 0 0,1-1 0,0 1 0,0 0 0,0 0 0,0 0 0,0 0 0,0-1 0,0 1 0,0 0 0,0 1 0,5 23 190,-3-16 142,28 162 3377,7 88-2225,-35-242-1503,4 26 108,-5-40-197,0 0 0,-1-1 0,1 1 0,0-1 0,1 1 0,-1-1 0,0 0 0,1 1 0,-1-1 0,1 0 0,0 0 0,3 3 0,-3-4-11,-1 0-1,1 0 1,0 0 0,0-1 0,-1 1-1,1-1 1,0 0 0,0 1-1,0-1 1,0 0 0,0 0-1,-1 0 1,1 0 0,0 0 0,0-1-1,0 1 1,0 0 0,0-1-1,-1 0 1,1 1 0,0-1 0,-1 0-1,1 0 1,0 0 0,-1 0-1,1 0 1,1-2 0,8-5 0,0 0 0,15-17 0,-20 18 4,62-59-297,-4-3 0,66-91 0,-125 154 81,21-36-1216,-24 39 1322,-1 1 0,0-1 1,0 0-1,0 1 1,0-1-1,-1 0 0,1 0 1,-1 1-1,1-1 1,-1 0-1,0 0 0,0 0 1,-1-5-1,-3 2-620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8.423"/>
    </inkml:context>
    <inkml:brush xml:id="br0">
      <inkml:brushProperty name="width" value="0.05" units="cm"/>
      <inkml:brushProperty name="height" value="0.05" units="cm"/>
    </inkml:brush>
  </inkml:definitions>
  <inkml:trace contextRef="#ctx0" brushRef="#br0">1 0 16988,'4'36'2064,"10"-4"-1200,2-3-344,8-8 1009,1-5-1041,7-12-72,-2-4-224,4-6-384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8.987"/>
    </inkml:context>
    <inkml:brush xml:id="br0">
      <inkml:brushProperty name="width" value="0.05" units="cm"/>
      <inkml:brushProperty name="height" value="0.05" units="cm"/>
    </inkml:brush>
  </inkml:definitions>
  <inkml:trace contextRef="#ctx0" brushRef="#br0">35 97 16756,'1'0'70,"-1"0"0,0 0 1,0-1-1,0 1 1,0 0-1,0 0 0,0 0 1,0-1-1,0 1 0,0 0 1,0 0-1,0 0 1,0 0-1,0-1 0,0 1 1,-1 0-1,1 0 1,0 0-1,0-1 0,0 1 1,0 0-1,0 0 0,0 0 1,0 0-1,0-1 1,-1 1-1,1 0 0,0 0 1,0 0-1,0 0 1,0 0-1,-1 0 0,1 0 1,0-1-1,0 1 0,0 0 1,-1 0-1,1 0 1,0 0-1,0 0 0,0 0 1,0 0-1,-1 0 1,1 0-1,0 0 0,0 0 1,0 0-1,-1 0 1,1 0-1,-7 12 1813,-2 18-5,4-5-1451,1 0-1,1 0 1,2 0 0,0 0 0,1 0-1,6 37 1,-6-60-414,1-1 0,-1 0 0,0 0 0,0 1 0,1-1 0,-1 0 1,0 1-1,1-1 0,-1 0 0,1 0 0,0 0 0,-1 1 0,1-1 0,0 0 0,0 0 0,0 0 0,-1 0 0,1 0 0,0-1 0,0 1 0,1 0 1,-1 0-1,0-1 0,2 2 0,-2-2-2,0 0 1,0 0 0,1 0 0,-1-1 0,0 1-1,0 0 1,1 0 0,-1-1 0,0 1 0,0-1-1,0 1 1,0-1 0,1 0 0,-1 1 0,0-1-1,0 0 1,0 0 0,0 0 0,-1 1 0,1-1-1,0 0 1,0 0 0,0 0 0,0-3 0,5-4 31,-1-1 1,0 0-1,-1 0 1,0-1-1,-1 1 1,0-1-1,3-17 1,6-72 177,-12 89-204,1 2-13,0 0-1,-1-1 1,0 1-1,0-1 0,-1 1 1,-1-1-1,1 1 1,-5-15-1,-2 13-24,5 17-10,2 20-4,2-23 34,-1 0 0,1-1 0,0 1 0,0 0 0,0 0 0,1-1-1,-1 1 1,1-1 0,0 1 0,0-1 0,0 1 0,0-1 0,0 0-1,1 0 1,0 0 0,-1-1 0,1 1 0,0-1 0,0 1 0,1-1-1,-1 0 1,0 0 0,1 0 0,-1-1 0,1 1 0,0-1 0,-1 0-1,1 0 1,4 1 0,0-1 2,1-1 0,-1 0 0,0 0-1,0-1 1,1 0 0,-1 0 0,0-1-1,0 0 1,0 0 0,-1-1 0,1 0 0,14-8-1,-5 1 8,-1-2 0,0 0-1,-1-1 1,19-20 0,-3 3 13,-31 29-21,0 1 0,0 0 0,0 0 0,1-1 0,-1 1 0,0 0 1,0 0-1,0-1 0,1 1 0,-1 0 0,0 0 0,0 0 0,1-1 0,-1 1 0,0 0 0,0 0 0,1 0 0,-1 0 0,0 0 0,1-1 0,-1 1 0,0 0 0,0 0 0,1 0 0,-1 0 0,0 0 0,1 0 0,-1 0 0,0 0 0,1 0 0,-1 0 0,0 0 0,1 0 0,-1 0 0,0 1 0,0-1 0,1 0 0,-1 0 0,0 0 0,1 0 0,-1 0 0,0 1 0,0-1 0,1 0 0,-1 0 0,0 1 0,0-1 0,0 0 0,1 0 0,-1 1 0,0-1 0,0 0 0,0 0 0,0 1 0,0-1 0,1 1 0,1 16-5,-3 1 6,1 2 3,0 0 0,4 23 0,-3-39 3,-1 0 0,1 0 0,0 0 0,0 0 0,1 0 0,-1 0 0,1-1 0,-1 1 0,1 0 0,0-1 0,1 0 0,-1 1 0,1-1 0,-1 0 0,1 0 0,6 4 0,-7-5 0,1-1-1,0 0 1,-1 0-1,1 0 1,0-1 0,-1 1-1,1-1 1,0 1-1,0-1 1,0 0-1,0 0 1,-1 0-1,1-1 1,0 1-1,0-1 1,-1 1-1,1-1 1,0 0-1,0 0 1,-1 0-1,1 0 1,-1-1-1,1 1 1,-1-1-1,0 1 1,3-3 0,5-4 11,-1 0 1,0 0 0,0-1 0,12-16 0,-9 9-8,-1-1-1,12-23 1,-19 32-39,-1 1 0,1-1 0,-1 0-1,-1 0 1,0-1 0,0 1 0,2-17 0,-22 70-484,13-29 213,2 0 0,0 1 0,1-1 0,0 1 0,2 25 0,0-40 199,0-1 1,0 0-1,0 0 1,0 0 0,0 0-1,0 0 1,1 0-1,-1 0 1,0 0-1,1 0 1,-1 0-1,1 0 1,-1 0-1,1 0 1,-1 0-1,1 0 1,0 0-1,-1 0 1,1 0-1,0-1 1,0 1-1,0 0 1,1 0 0,-1 0 3,1-1 1,-1 0-1,0 0 0,0 0 1,1 0-1,-1 0 1,0 0-1,1 0 1,-1-1-1,0 1 1,0 0-1,0-1 1,1 1-1,-1-1 1,0 1-1,0-1 1,1 0-1,6-4-211,-2 0 0,1 0 0,0-1 0,-1 1 0,6-8 0,16-23-875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29.440"/>
    </inkml:context>
    <inkml:brush xml:id="br0">
      <inkml:brushProperty name="width" value="0.05" units="cm"/>
      <inkml:brushProperty name="height" value="0.05" units="cm"/>
    </inkml:brush>
  </inkml:definitions>
  <inkml:trace contextRef="#ctx0" brushRef="#br0">47 48 15803,'-1'14'753,"0"0"-1,-1 0 1,-1 0-1,-8 25 1,-2 8 732,8-19-1145,0-1-1,2 1 1,2-1-1,0 1 0,2 0 1,0 0-1,2-1 1,2 1-1,0-1 1,2 0-1,1 0 1,22 50-1,-22-60-321,-10-27 19,-3-12-31,-1-11-13,2 0-1,1 0 0,1 0 0,2-1 0,8-60 0,-5 70-10,2-1 0,0 1 0,2 1 0,1-1 0,0 1 0,2 0 0,1 1 0,21-33 0,-27 48 12,0 0-1,0 1 1,1 0-1,0 0 1,0 0-1,1 1 1,0-1 0,0 2-1,0-1 1,0 1-1,13-5 1,-16 7 5,0 1 0,0 0-1,0 0 1,0 0 0,0 1 0,0-1 0,0 1 0,0 0 0,0 0 0,0 0-1,0 1 1,0-1 0,0 1 0,0 0 0,0 0 0,0 1 0,0-1-1,-1 1 1,1 0 0,0 0 0,-1 0 0,0 0 0,1 1 0,-1-1 0,5 6-1,-5-5 35,0 0 0,0 0 0,-1 0 0,1 1-1,-1 0 1,1-1 0,-1 1 0,0 0 0,-1 0-1,1 0 1,-1 0 0,0 1 0,0-1 0,0 0-1,0 0 1,-1 1 0,1-1 0,-1 0 0,0 1-1,-1-1 1,1 1 0,-1-1 0,0 0-1,0 0 1,-3 7 0,2-5 53,-1-1 1,0 1-1,0-1 0,0 0 1,-1 0-1,0 0 0,0 0 0,0-1 1,0 1-1,-1-1 0,0 0 1,0-1-1,0 1 0,0-1 0,0 0 1,-1 0-1,-8 2 0,4-2-251,0 0 0,1-2-1,-1 1 1,0-1 0,0 0 0,0-1-1,0 0 1,-1-1 0,2 0 0,-1-1-1,0 0 1,0 0 0,-10-5-1,-2-4-450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30.463"/>
    </inkml:context>
    <inkml:brush xml:id="br0">
      <inkml:brushProperty name="width" value="0.05" units="cm"/>
      <inkml:brushProperty name="height" value="0.05" units="cm"/>
    </inkml:brush>
  </inkml:definitions>
  <inkml:trace contextRef="#ctx0" brushRef="#br0">242 34 17636,'0'-1'160,"1"-1"0,-1 1 0,-1 0 0,1 0 0,0-1 0,0 1 0,0 0 1,-1-1-1,1 1 0,-1 0 0,1 0 0,-1 0 0,1 0 0,-1-1 0,0 1 0,1 0 0,-1 0 1,0 0-1,0 0 0,0 0 0,0 1 0,0-1 0,-1-1 0,0 1 28,0 0 0,0 1-1,0-1 1,0 0 0,-1 1 0,1-1-1,0 1 1,0 0 0,0 0 0,-1 0-1,1 0 1,-3 1 0,-2 0 41,0 0 1,0 1-1,0 0 1,0 0-1,1 1 1,-1 0-1,-9 5 1,5 1-154,0 0-1,0 0 1,0 1 0,2 1 0,-1-1-1,1 2 1,1-1 0,-11 18-1,14-20-58,0 1-1,1-1 0,0 1 1,0 0-1,1 0 0,0 0 1,1 0-1,0 0 0,1 1 0,0-1 1,0 1-1,2 12 0,-1-21-33,0 0 0,0 0-1,1 1 1,-1-1 0,1 0 0,-1 0-1,1 0 1,0 0 0,0 0-1,-1 0 1,2-1 0,-1 1-1,0 0 1,0 0 0,0-1 0,1 1-1,-1-1 1,1 1 0,0-1-1,-1 1 1,1-1 0,0 0-1,0 0 1,-1 0 0,1 0 0,0 0-1,0 0 1,0-1 0,0 1-1,0-1 1,0 1 0,1-1-1,-1 0 1,0 0 0,0 0 0,0 0-1,0 0 1,0 0 0,3-1-1,5-1-235,0 0-1,0-1 0,-1 0 0,1 0 0,-1-1 1,17-10-1,-3 0 4,-1-1 1,-1-2 0,21-19-1,13-17-415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4:30.909"/>
    </inkml:context>
    <inkml:brush xml:id="br0">
      <inkml:brushProperty name="width" value="0.05" units="cm"/>
      <inkml:brushProperty name="height" value="0.05" units="cm"/>
    </inkml:brush>
  </inkml:definitions>
  <inkml:trace contextRef="#ctx0" brushRef="#br0">51 1 15643,'-10'30'1433,"-21"76"1705,28-92-2579,0 0 1,1 0 0,1 0-1,0 0 1,3 24 0,-2-33-426,1 0-1,0 0 1,0 0 0,1 0 0,-1-1 0,1 1 0,0 0-1,3 5 1,-4-8-97,1 0 0,-1-1 0,0 1-1,1-1 1,-1 1 0,1-1 0,-1 1 0,1-1 0,0 0-1,0 0 1,0 1 0,-1-1 0,1-1 0,0 1-1,0 0 1,0 0 0,1-1 0,-1 1 0,0-1-1,0 0 1,0 0 0,4 1 0,2-2-10,0-1 0,0 1 0,-1-1 0,1 0 0,0-1 0,-1 0 0,1 0 0,-1-1 1,0 0-1,0 0 0,-1 0 0,1-1 0,5-6 0,7-5-26,-2-2 0,0 0 1,15-21-1,-8 0-8,-19 30-17,1 0 0,0 0 0,0 1 0,9-11 0,-17 41-46,-42 229 710,40-214-438,2 1 1,2 0-1,1 0 1,11 65-1,5-28-48,-10-51-130,-1 0-1,-1 1 0,-2-1 1,0 1-1,-2 0 0,-1 32 0,-1-52 3,0-1-1,1 0 1,-2 0 0,1 0-1,0 0 1,-1 0-1,0 0 1,0 0-1,0 0 1,0 0 0,-1-1-1,-4 6 1,6-8-12,0 0 1,0-1-1,0 1 1,0 0-1,0-1 1,0 1-1,0 0 1,0-1-1,0 1 1,0-1-1,0 0 1,0 1-1,-1-1 1,1 0-1,0 0 1,0 0-1,0 0 1,-1 0-1,-1 0 1,1-1 2,0 0 0,0 1 0,0-1 0,0 0 1,0 0-1,0-1 0,0 1 0,0 0 0,0-1 1,1 1-1,-1-1 0,0 0 0,1 1 0,-2-4 0,-7-9 50,1 0-1,1 0 0,1-1 1,0 0-1,1-1 0,0 0 1,-6-28-1,8 23-90,0 0 0,2-1 0,0 1 0,2-1 0,2-35 0,0 48-117,-1 0 0,1 1 0,0-1 0,1 1 0,0 0 0,0 0 0,0 0 0,1 0 0,1 1 0,-1-1 0,1 1 0,8-9 0,0 3-653,1 1-1,0 0 1,0 1-1,32-18 1,14-8-136,13-14-280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6:33.239"/>
    </inkml:context>
    <inkml:brush xml:id="br0">
      <inkml:brushProperty name="width" value="0.05" units="cm"/>
      <inkml:brushProperty name="height" value="0.05" units="cm"/>
    </inkml:brush>
  </inkml:definitions>
  <inkml:trace contextRef="#ctx0" brushRef="#br0">1167 50 15891,'-48'-13'237,"-1"1"1,-1 3-1,1 2 0,-83-2 0,101 10-206,1 0 0,0 2 1,-1 2-1,2 0 0,-1 2 1,1 2-1,0 0 0,-53 26 0,52-17 23,1 0 0,0 2 0,2 2 0,0 0 0,2 1 0,0 2 0,2 1 0,1 0 0,-22 35-1,10-8 78,3 1 0,2 1 0,3 2 0,-24 74 0,34-83-24,3 1 1,1 0-1,3 1 0,1 0 1,0 91-1,8-112-56,2 1 0,1-1-1,2 0 1,0-1 0,2 1 0,1-1 0,2 0-1,0-1 1,2 0 0,1-1 0,23 35 0,-19-37-14,2-1-1,1-1 1,0 0 0,2-1 0,1-2 0,0 0 0,1-2 0,1 0 0,0-2 0,2 0 0,38 14 0,-16-11-10,1-1 1,0-4-1,1-1 1,0-2-1,92 4 1,-79-13-12,1-2 0,0-3 0,-1-3 0,0-3 0,-1-2 0,0-4 0,0-2 1,112-49-1,-110 36 73,-2-3 1,-1-3 0,-1-2 0,-3-3-1,-1-2 1,-2-3 0,86-96 0,-115 113 29,-1-2 0,-1-2 1,-2 0-1,-1-1 1,-1-1-1,-3 0 1,23-66-1,-34 80-47,0 0-1,-2 0 1,0-1-1,-1 0 1,-1 1-1,-2-1 1,0 0 0,-1 1-1,-1-1 1,-2 0-1,0 1 1,-1 0-1,-1 0 1,-1 0-1,-11-22 1,7 24-63,0 1 1,-2 0-1,0 1 0,-1 0 1,0 1-1,-2 0 0,0 2 1,-1 0-1,0 0 0,-1 2 1,-21-12-1,-6-1-307,-1 2 1,-1 2-1,-85-26 0,57 27-579,-128-21-1,-80 11-524,156 21 529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6:33.965"/>
    </inkml:context>
    <inkml:brush xml:id="br0">
      <inkml:brushProperty name="width" value="0.05" units="cm"/>
      <inkml:brushProperty name="height" value="0.05" units="cm"/>
    </inkml:brush>
  </inkml:definitions>
  <inkml:trace contextRef="#ctx0" brushRef="#br0">1564 40 5425,'-123'-18'2134,"-246"-4"-1,278 24-984,0 5 0,0 3 0,-121 30 0,170-29-935,2 2-1,-1 1 0,2 2 1,0 2-1,-68 43 0,86-46-162,0 0 0,0 2 0,2 0 0,0 1 0,1 1 0,1 1 0,0 1 0,2 0 0,1 1 0,-21 41 0,22-31 3,2-1 1,1 1-1,2 1 0,1 0 1,2 0-1,1 0 1,1 0-1,2 1 0,2-1 1,7 60-1,1-43 1,1 0 0,3-1 1,2 0-1,2-1 0,2-1 0,38 67 0,-29-65-70,3 0 1,1-2-1,3-2 1,2-1-1,1-2 1,2-1-1,67 51 1,-47-48-114,1-3 1,2-3-1,2-2 0,133 53 1,-156-75 44,1 0 0,0-3 1,0-2-1,1-2 1,0-1-1,0-3 0,1-1 1,-1-2-1,67-10 1,-84 5 109,-1-1-1,0-1 1,0-1 0,-1-1 0,0-2 0,0 0 0,-1-2-1,-1-1 1,0 0 0,-1-2 0,-1 0 0,0-2 0,-1 0 0,26-32-1,-19 17 220,-2-2 0,-1 0 0,-2-1 0,-1-1 0,28-73 0,-31 62 90,-3-2 0,-2 0 1,-2-1-1,7-78 0,-15 74-108,-2 1 0,-2-1 0,-3 1-1,-1-1 1,-4 1 0,-1 1 0,-3-1 0,-3 2-1,-1 0 1,-32-63 0,29 76-221,-1 2 0,-2 0 1,-2 2-1,-36-42 0,39 54-115,0 1 0,-2 1 0,0 1 1,-1 1-1,-1 1 0,-46-23 0,40 26-71,-1 0 1,-1 3-1,0 1 0,-1 1 0,0 2 0,0 2 1,-1 1-1,0 1 0,0 2 0,0 2 0,0 1 1,0 2-1,-64 14 0,41-2-53,0 2 1,2 3-1,0 3 1,-66 36-1,25-3-87,-128 98 1,-26 43-76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7:45.762"/>
    </inkml:context>
    <inkml:brush xml:id="br0">
      <inkml:brushProperty name="width" value="0.05" units="cm"/>
      <inkml:brushProperty name="height" value="0.05" units="cm"/>
    </inkml:brush>
  </inkml:definitions>
  <inkml:trace contextRef="#ctx0" brushRef="#br0">472 66 8898,'-17'-7'992,"-4"-1"-712,-7 0-168,-3-1 1280,-4 3-1376,-5 2-16,-7-1 0,-5 0-280,-11 2 232,-3-1-16,-6-2-8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1.034"/>
    </inkml:context>
    <inkml:brush xml:id="br0">
      <inkml:brushProperty name="width" value="0.05" units="cm"/>
      <inkml:brushProperty name="height" value="0.05" units="cm"/>
    </inkml:brush>
  </inkml:definitions>
  <inkml:trace contextRef="#ctx0" brushRef="#br0">261 90 18364,'2'-3'356,"0"0"1,0 0-1,-1 0 1,1 0 0,-1 0-1,1 0 1,-1 0-1,0 0 1,-1-1-1,1 1 1,0-5-1,-1 6-208,0 0 0,-1 1 0,1-1 1,0 0-1,-1 0 0,0 1 0,1-1 0,-1 0 0,0 1 0,0-1 0,0 1 0,0-1 0,0 1 0,0-1 0,0 1 1,0 0-1,-1 0 0,1 0 0,0-1 0,-1 1 0,1 0 0,-1 0 0,-2-1 0,-1 0-38,0 0 0,0 1 0,0-1 0,0 1 0,0 0 0,0 0 0,0 0 0,-1 1 0,1 0 1,0 0-1,0 0 0,-1 1 0,1 0 0,0 0 0,0 0 0,0 0 0,0 1 0,0 0 0,1 0 0,-1 0 0,0 1 0,1-1 0,-6 5 0,-1 1-100,1 0-1,0 0 1,0 1 0,1 1 0,0-1 0,1 1-1,0 1 1,-9 13 0,12-13-20,0-1 0,0 1 0,1 0 1,0 0-1,1 0 0,0 1 0,1-1 0,0 1 1,1 0-1,0-1 0,1 13 0,0-19-87,1-1-1,-1 0 0,1 0 1,0 1-1,0-1 0,0 0 1,0 0-1,1 0 1,-1 0-1,1 0 0,0 0 1,1 0-1,-1-1 0,0 1 1,1-1-1,0 0 1,0 0-1,0 0 0,0 0 1,1 0-1,-1 0 0,1-1 1,-1 0-1,1 0 1,0 0-1,0 0 0,0 0 1,0-1-1,0 0 0,0 0 1,1 0-1,5 1 0,3-2-194,0 0 0,-1-1-1,1 0 1,0-1-1,-1-1 1,0 0-1,0 0 1,0-1 0,0-1-1,18-9 1,31-18-816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7:46.758"/>
    </inkml:context>
    <inkml:brush xml:id="br0">
      <inkml:brushProperty name="width" value="0.05" units="cm"/>
      <inkml:brushProperty name="height" value="0.05" units="cm"/>
    </inkml:brush>
  </inkml:definitions>
  <inkml:trace contextRef="#ctx0" brushRef="#br0">13095 157 10026,'-661'-42'1955,"306"15"-1597,-1684-61 154,84 108-259,2 93-328,271 34-406,1051-85-38,-543 61-4,323 4 568,19 81 119,691-162-67,-149 73 0,231-90-59,2 2 1,1 2-1,2 3 1,1 2-1,-51 49 1,88-72-27,1 1 0,0 1 1,0 0-1,2 1 0,0 0 0,2 1 0,-16 33 1,22-41-12,1 0 0,1 0 0,0 0 0,1 0 0,0 1 0,0-1 1,1 1-1,1-1 0,0 1 0,0-1 0,1 1 0,1-1 1,0 0-1,1 1 0,0-1 0,7 17 0,-2-11-4,0-1 0,2 0 0,0 0-1,1-1 1,0-1 0,1 0 0,25 23 0,-6-11-5,1-1 1,54 32-1,-40-31 4,2-2 0,0-3 1,92 28-1,159 17 15,-57-32-281,311 3 0,246-41-1442,1036-96-1150,-475-22 4057,-1-28 194,75-8-708,-1037 117-648,1134-120-113,-5-30-140,553-123 931,-1686 253-257,-254 40-269,683-119 1159,-757 127-1224,120-40 1,-170 47-109,-1-1 0,25-15-1,-33 18-9,-1 0 0,0 0 0,0 0-1,0 0 1,-1-1 0,1 0-1,-1 0 1,4-6 0,-6 6-4,-1 1 0,1 0 0,-1-1 1,1 1-1,-1-1 0,-1 1 0,1-1 1,0-8-1,-1 12 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8:16.004"/>
    </inkml:context>
    <inkml:brush xml:id="br0">
      <inkml:brushProperty name="width" value="0.05" units="cm"/>
      <inkml:brushProperty name="height" value="0.05" units="cm"/>
    </inkml:brush>
  </inkml:definitions>
  <inkml:trace contextRef="#ctx0" brushRef="#br0">10 1587 11242,'-8'62'5230,"6"-57"-2460,2-5-2727,0 0 0,0 0 0,1 0 0,-1 0 0,0 0 0,0 0 0,0 0 0,0 0 1,0 0-1,0 0 0,1 0 0,-1 0 0,0 0 0,0 0 0,0 0 0,0 1 0,0-1 0,0 0 0,0 0 0,0 0 0,0 0 1,1 0-1,-1 0 0,0 0 0,0 0 0,0 0 0,0 0 0,0 1 0,0-1 0,0 0 0,0 0 0,0 0 0,0 0 0,0 0 0,0 0 1,0 0-1,0 1 0,0-1 0,0 0 0,0 0 0,0 0 0,0 0 0,0 0 0,0 0 0,0 0 0,0 1 0,0-1 0,0 0 1,1-2-36,1 0 0,-1 0 0,0 0 0,0 0 0,0-1 0,0 1 0,0 0 0,-1-1 0,1 1 0,-1 0 0,1-5 0,-1 4 2,19-107 106,14-69-77,-9 11 55,-7 36 13,0 25 18,12-62-7,0 52-43,38-211 374,-57 253-345,4 1 0,25-79 0,-39 152-141,1 1 0,-1 0 0,0 0 0,0-1 0,0 1-1,1 0 1,-1 0 0,0-1 0,0 1 0,0 0 0,0-1 0,0 1 0,0 0 0,0 0-1,0-1 1,1 1 0,-1 0 0,0-1 0,0 1 0,0 0 0,0-1 0,-1 1-1,1 0 1,0-1 0,0 1 0,0 0 0,0-1 0,0 1 0,0 0 0,0 0-1,0-1 1,-1 1 0,1 0 0,0 0 0,0-1 0,-1 1 0,-9 6-2200,2 1 2006,-4 1-498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8:16.425"/>
    </inkml:context>
    <inkml:brush xml:id="br0">
      <inkml:brushProperty name="width" value="0.05" units="cm"/>
      <inkml:brushProperty name="height" value="0.05" units="cm"/>
    </inkml:brush>
  </inkml:definitions>
  <inkml:trace contextRef="#ctx0" brushRef="#br0">0 729 12051,'31'-72'5818,"-2"-11"-3526,22-98-2334,-26 88 797,-4 16-588,42-128 131,-62 203-298,-1 1 0,1 0 0,-1-1 0,1 1 0,0 0 0,-1 0 0,1 0 0,0 0 0,0-1 0,0 1 0,0 0 0,1-1 0,-2 2 0,1 0 0,-1 0 0,0 0 0,1 0-1,-1 0 1,0 0 0,1 0 0,-1 0 0,0 0-1,0 0 1,1 0 0,-1 0 0,0 0-1,1 0 1,-1 0 0,0 0 0,0 0 0,1 0-1,-1 0 1,0 1 0,1-1 0,-1 0 0,0 0-1,0 0 1,1 0 0,-1 1 0,0-1 0,0 0-1,0 0 1,0 1 0,1-1 0,-1 0 0,0 1-1,3 4-2,-1 0 0,0 0 0,0 1 0,2 8 0,-2-9 3,88 237 40,-25-77-16,-4 44-244,-24-73 161,-35-127 162,-1-5-103,0 1 1,1-1-1,-1 0 0,1-1 1,0 1-1,3 5 0,2-1-50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07.076"/>
    </inkml:context>
    <inkml:brush xml:id="br0">
      <inkml:brushProperty name="width" value="0.05" units="cm"/>
      <inkml:brushProperty name="height" value="0.05" units="cm"/>
    </inkml:brush>
  </inkml:definitions>
  <inkml:trace contextRef="#ctx0" brushRef="#br0">2594 357 7298,'-9'-7'384,"0"0"1,1-1 0,0 0-1,0-1 1,-12-17 0,-25-53 1252,32 55-1371,-1 0 0,-19-25 0,25 41-126,0 0 0,0 0-1,-1 1 1,0 0 0,-1 0-1,0 1 1,0 0 0,0 1-1,0 0 1,-1 1 0,0 0 0,-11-2-1,-17-4 118,-1 3 0,-42-4 0,13 7-201,1 2 0,-131 14 0,-134 46 297,270-43-270,1 3 0,0 2 0,1 3 0,-90 48 1,-136 59 71,194-92 85,-149 83 1,-66 65 83,296-179-298,0 2 0,1-1 0,0 1 1,0 1-1,1 0 0,1 1 0,0 0 0,-14 20 0,20-25-21,0 0-1,0 0 1,0 0-1,1 0 0,0 1 1,0-1-1,0 1 1,1 0-1,0-1 0,0 1 1,1 0-1,0-1 1,0 1-1,1 0 1,0-1-1,0 1 0,0 0 1,1-1-1,0 1 1,4 9-1,0-4-14,1-1 0,0 1 0,1-2 1,0 1-1,0-1 0,1 0 0,1-1 0,0 0 0,12 9 1,16 9-10,50 26 0,-76-46 19,38 20-9,2-3 1,0-2-1,1-2 1,73 17-1,-28-16-14,159 14 0,175-23 1,3-31 63,-293 12-20,120-9-21,431-82 0,-9-69 70,-659 161-65,-1-2 0,-1-2 0,1 0 0,24-14 0,-38 17-3,0 0 1,0 0-1,-1-1 1,1 0-1,-2-1 0,1 0 1,-1 0-1,-1-1 0,0 0 1,9-16-1,-9 13 13,-1 0 1,0 0-1,-1 0 1,-1-1-1,0 0 0,3-19 1,-6 26 17,-1 0-1,0 0 1,0 0-1,0 0 1,-1 1-1,0-1 1,0 0 0,-1 0-1,1 0 1,-2 1-1,1-1 1,-1 1 0,0-1-1,0 1 1,-5-6-1,-3-3 40,-1 2-1,-1-1 0,0 1 0,-1 1 0,0 1 0,0 0 0,-2 0 0,-17-8 0,-21-9 0,-64-23-1,33 21-135,-1 4 1,-1 4-1,-1 3 1,0 4-1,-118-4 1,-6 14-400,-234 24 0,-512 113-2984,717-89 2847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28.559"/>
    </inkml:context>
    <inkml:brush xml:id="br0">
      <inkml:brushProperty name="width" value="0.05" units="cm"/>
      <inkml:brushProperty name="height" value="0.05" units="cm"/>
    </inkml:brush>
  </inkml:definitions>
  <inkml:trace contextRef="#ctx0" brushRef="#br0">1 907 9578,'25'-1'898,"1"-2"1,-1-1-1,28-7 0,-29 5-611,0 1-1,1 2 0,45-2 0,245 34-214,-171-11-57,-29-12 23,216-16 0,-246 5-29,357-29 94,3 1-51,-331 26-44,650-23 63,-467 31 16,381-4 337,255-66-318,-676 44-146,737-76 26,-644 57 12,-146 17 2,366-58 2,242-26-2,-230 56-2,402-30 18,-548 54-18,437-22 4,-106 10-3,159-5-6,-757 44 6,408-1-6,-27 9-23,-543-4 32,2 0 3,0 0 0,0 0 0,16-4 0,-71 2 85,47 1-97,-1 0 1,1 0 0,0 0 0,0 0 0,0 0 0,0 0-1,0 0 1,0 1 0,0-1 0,0 0 0,0 1 0,1-1-1,-1 1 1,0-1 0,2 1 0,8-1-53,23 2-326,-33-1 362,0 0 1,0 1 0,0-1-1,0 0 1,0 0-1,0 1 1,0-1 0,0 0-1,0 1 1,0-1-1,0 1 1,-1-1-1,1 1 1,0 0 0,0-1-1,0 1 1,-1 0-1,1-1 1,0 1 0,-1 0-1,1 0 1,-1 0-1,1 0 1,-1 0-1,1 1 1,-1-2 15,0 1 1,0-1-1,0 0 1,0 0-1,0 1 1,0-1-1,0 0 1,0 0-1,0 1 1,0-1-1,0 0 0,0 0 1,0 0-1,0 1 1,0-1-1,0 0 1,-1 0-1,1 0 1,0 1-1,0-1 0,0 0 1,0 0-1,0 0 1,-1 1-1,1-1 1,0 0-1,0 0 1,0 0-1,-1 0 0,1 0 1,0 0-1,0 0 1,-1 0-1,1 1 1,0-1-1,0 0 1,-1 0-1,1 0 1,0 0-1,0 0 0,-1 0 1,1 0-1,0 0 1,0 0-1,0 0 1,-1-1-1,1 1 1,0 0-1,0 0 0,-1 0 1,1 0-1,0 0 1,0 0-1,0 0 1,-1-1-1,1 1 1,0 0-1,0 0 0,0 0 1,-1-1-1,-19-9-630,15 8 663,-11-3-195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30.412"/>
    </inkml:context>
    <inkml:brush xml:id="br0">
      <inkml:brushProperty name="width" value="0.05" units="cm"/>
      <inkml:brushProperty name="height" value="0.05" units="cm"/>
    </inkml:brush>
  </inkml:definitions>
  <inkml:trace contextRef="#ctx0" brushRef="#br0">0 12 10242,'5'-3'617,"-3"2"-204,0 0-1,0 0 0,0 0 0,0 0 0,0 0 0,0 1 0,0-1 0,0 1 0,4-1 0,-5 1-364,0 1 1,-1-1-1,1 0 0,0 1 0,0-1 1,-1 1-1,1-1 0,0 1 0,-1-1 1,1 1-1,-1 0 0,1-1 0,-1 1 0,1 0 1,-1-1-1,1 1 0,-1 0 0,0 0 1,1-1-1,-1 1 0,0 0 0,0 0 1,1 0-1,-1-1 0,0 1 0,0 0 1,0 0-1,0 0 0,0 0 0,0 1 1,2 46 142,-1 1 0,-8 56 1,2 59-305,4-163 103,1 0 1,0 0-1,0 0 0,1 1 1,-1-1-1,0 0 0,0 0 1,0 0-1,1 0 0,-1 0 1,1 0-1,-1 0 1,0 0-1,1 0 0,0 1 1,0-2 7,0 0-1,-1 0 1,1 0 0,-1 0 0,1 0 0,-1 0 0,1 0 0,0 0 0,-1 0 0,1 0 0,-1-1 0,1 1 0,-1 0 0,1 0 0,-1 0 0,1-1 0,-1 1 0,1 0 0,-1-1 0,1 1 0,-1 0 0,1-1 0,-1 1 0,1-1 0,-1 1 0,0 0 0,1-1 0,-1 0 0,12-12-62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3.645"/>
    </inkml:context>
    <inkml:brush xml:id="br0">
      <inkml:brushProperty name="width" value="0.05" units="cm"/>
      <inkml:brushProperty name="height" value="0.05" units="cm"/>
    </inkml:brush>
  </inkml:definitions>
  <inkml:trace contextRef="#ctx0" brushRef="#br0">55 85 17196,'-7'43'4374,"-8"47"-1003,-13 144-2928,26-199-378,0 97 340,2-132-400,0 1 0,-1-1 0,1 0 0,0 0 1,0 0-1,0 0 0,0 0 0,0 0 0,0 0 1,0 1-1,0-1 0,0 0 0,0 0 1,0 0-1,0 0 0,0 0 0,0 0 0,0 0 1,0 1-1,0-1 0,0 0 0,0 0 1,0 0-1,0 0 0,0 0 0,0 0 0,1 0 1,-1 1-1,0-1 0,0 0 0,0 0 1,0 0-1,0 0 0,0 0 0,0 0 0,0 0 1,0 0-1,0 0 0,1 0 0,-1 0 0,0 1 1,0-1-1,0 0 0,0 0 0,0 0 1,0 0-1,0 0 0,1 0 0,-1 0 0,0 0 1,0 0-1,0 0 0,0 0 0,0 0 1,0 0-1,1 0 0,-1 0 0,0 0 0,0-1 1,0 1-1,0 0 0,0 0 0,0 0 1,0 0-1,1 0 0,4-7 171,5-16 5,-1 0 1,-1 0 0,-1-1 0,7-39 0,-2 10-18,11-39 42,35-173-30,-56 223-173,-4 34-2,-4 27-4,3-6 3,0 1-1,1 0 1,1 0 0,1 1-1,2 25 1,-2-35 2,1-1 1,0 1-1,0-1 0,1 1 1,-1-1-1,1 0 0,0 1 1,0-1-1,5 7 0,-5-9 2,-1 0 0,1 0 0,0-1 1,0 1-1,0 0 0,0-1 0,0 0 0,1 1 0,-1-1 0,0 0 0,0 0 0,1 0 0,-1 0 0,1-1 0,-1 1 0,1-1 0,-1 1 0,1-1 1,2 0-1,6-1 13,1 0 0,-1-1 0,0 0 0,1-1 0,-1 0 0,0 0 0,-1-2 0,1 1 0,13-9 0,9-6 71,45-35-1,-38 22-17,21-14 9,-61 46-78,0 0-1,0 1 1,0-1 0,0 0-1,0 0 1,0 1-1,0-1 1,0 0-1,0 0 1,0 1-1,0-1 1,0 0 0,0 1-1,0-1 1,0 0-1,0 0 1,0 1-1,0-1 1,0 0-1,0 0 1,1 1-1,-1-1 1,0 0 0,0 0-1,0 1 1,0-1-1,1 0 1,-1 0-1,0 0 1,0 1-1,0-1 1,1 0 0,-1 0-1,0 0 1,0 0-1,1 1 1,-1-1-1,0 0 1,0 0-1,1 0 1,-1 0-1,0 0 1,1 0 0,-1 0-1,0 0 1,0 0-1,1 0 1,-1 0-1,0 0 1,1 0-1,-1 0 1,0 0-1,0 0 1,1 0 0,-1 0-1,0-1 1,0 1-1,1 0 1,-1 0-1,0 0 1,0 0-1,1-1 1,-1 1 0,0 0-1,0 0 1,0 0-1,1-1 1,-8 23 13,-11 20 23,2 1-1,-15 57 0,25-76-40,2 1 0,0 0 0,2 0 0,1-1 0,3 50-1,-1-64-151,1 0-1,0 0 0,1 0 1,7 17-1,-10-25 90,1 1 0,0-1-1,0 0 1,0 0 0,1 0 0,-1 0-1,0 0 1,1 0 0,-1 0-1,1 0 1,0 0 0,0-1 0,0 1-1,0-1 1,0 1 0,0-1-1,0 0 1,0 0 0,0 0 0,0 0-1,1 0 1,-1 0 0,0-1-1,1 1 1,3 0 0,-4-1 30,-1-1 1,1 1-1,0 0 1,-1 0-1,1-1 1,0 1-1,-1-1 0,1 1 1,-1-1-1,1 0 1,2-1-1,16-21-550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5.778"/>
    </inkml:context>
    <inkml:brush xml:id="br0">
      <inkml:brushProperty name="width" value="0.05" units="cm"/>
      <inkml:brushProperty name="height" value="0.05" units="cm"/>
    </inkml:brush>
  </inkml:definitions>
  <inkml:trace contextRef="#ctx0" brushRef="#br0">80 367 16924,'28'-10'2470,"-27"10"-2318,0-1 1,0 0 0,1 1 0,-1-1 0,0 0-1,0 0 1,0 0 0,0 0 0,0 0 0,0 0-1,0 0 1,0 0 0,0 0 0,0-1 0,-1 1-1,1 0 1,-1 0 0,2-3 0,-2 4-92,0 0-1,0-1 1,0 1 0,0-1 0,0 1-1,0 0 1,0-1 0,0 1 0,0-1-1,0 1 1,0 0 0,0-1 0,-1 1 0,1 0-1,0-1 1,0 1 0,0 0 0,0-1-1,-1 1 1,1 0 0,0-1 0,0 1 0,-1 0-1,1-1 1,0 1 0,0 0 0,-1 0-1,1-1 1,0 1 0,-1 0 0,1 0-1,0 0 1,-1 0 0,1-1 0,-1 1 0,1 0-1,0 0 1,-1 0 0,1 0 0,0 0-1,-1 0 1,1 0 0,-1 0 0,1 0-1,0 0 1,-1 0 0,1 0 0,-1 0 0,1 0-1,0 1 1,-1-1 0,1 0 0,-1 0-1,-22 10 820,16-4-814,0 0-1,1 0 1,0 1 0,0 0 0,1 0 0,-1 0 0,1 1 0,1 0 0,0-1 0,-6 15-1,5-8-46,1 0 0,0 0 0,1 1 0,0 0-1,-1 24 1,4-34-7,0 1-1,0-1 1,1 0-1,-1 1 1,1-1-1,2 8 0,-2-12-6,-1 1 0,1-1 0,0 1 0,-1-1 0,1 1 0,0-1 0,0 1 0,0-1 0,0 0 0,0 0 0,0 1 0,1-1 0,-1 0 0,0 0 0,0 0 0,1 0 0,-1 0 0,1-1 0,-1 1 0,1 0 0,-1-1 0,1 1 0,0-1 0,-1 1 0,3-1 0,1 0 7,1 0 0,-1 0 0,1-1 0,-1 0 0,1 0 0,-1 0 0,0 0 1,1-1-1,-1 0 0,0-1 0,0 1 0,0-1 0,-1 0 0,1 0 1,-1 0-1,1 0 0,3-5 0,10-9 38,-1-1 0,22-30 1,-27 32-15,-3 5-9,0-1 1,0 0-1,-1 0 0,0-1 0,-1 0 1,-1 0-1,0-1 0,5-19 0,-11 26 5,-5 11-11,-5 15-8,1 0-43,-11 42 0,18-53-84,0 1 1,0 0-1,1-1 0,0 1 0,1 0 1,0 0-1,2 16 0,-2-23 42,1-1-1,-1 1 1,0 0-1,1 0 1,-1-1-1,1 1 1,0 0-1,0-1 1,-1 1-1,1-1 1,0 1 0,0-1-1,0 1 1,1-1-1,-1 0 1,0 1-1,1-1 1,-1 0-1,0 0 1,4 2-1,-3-2-90,0-1 0,0 1 0,1-1 0,-1 1 0,0-1 0,1 0 0,-1 0 0,0 0 0,1 0 0,-1 0 0,0-1 0,1 1 0,-1-1 0,2 0 0,7-3-354,-1-1 0,0 0 0,0 0 0,0-1 0,14-12 0,7-7-791,-1-2-1,-2-1 1,-1-1 0,42-59 0,4-26 22,-8-3 5196,-49 82-2874,-7 17 2266,-14 40-923,-14 53-1788,4 1-1,3 0 0,4 0 0,1 95 1,6-160-541,2-1 1,0 1 0,0-1 0,4 12 0,-5-21-46,0-1-1,0 0 1,0 0 0,0 1-1,0-1 1,0 0-1,0 0 1,0 0-1,0 1 1,0-1 0,0 0-1,0 0 1,0 0-1,0 1 1,0-1-1,0 0 1,1 0 0,-1 0-1,0 0 1,0 1-1,0-1 1,0 0-1,0 0 1,1 0 0,-1 0-1,0 0 1,0 0-1,0 1 1,0-1-1,1 0 1,-1 0 0,0 0-1,0 0 1,0 0-1,1 0 1,-1 0 0,0 0-1,0 0 1,0 0-1,1 0 1,-1 0-1,0 0 1,0 0 0,1 0-1,-1 0 1,0 0-1,6-10 177,0-10-11,0 0 0,-1-1 0,-1 0 0,1-28 1,-3-87 213,-4 114-357,-1 12-20,3 10-7,0-1 0,0 1-1,0 0 1,-1 0 0,1 0 0,0 0 0,0 0 0,0 0 0,0 0 0,0 0 0,0 0 0,0-1 0,0 1 0,0 0 0,0 0 0,0 0 0,0 0 0,0 0 0,0 0 0,0 0 0,0 0 0,-1 0 0,1 0-1,0 0 1,0 0 0,0 0 0,0 0 0,0-1 0,0 1 0,0 0 0,0 0 0,-1 0 0,1 0 0,0 0 0,0 0 0,0 0 0,0 0 0,0 0 0,0 0 0,0 0 0,0 0 0,-1 1 0,1-1-1,0 0 1,0 0 0,0 0 0,0 0 0,0 0 0,0 0 0,0 0 0,0 0 0,0 0 0,-1 0 0,1 0 0,0 0 0,-1 3-3,0-1-1,0 0 1,1 1 0,-1-1 0,1 0-1,-1 1 1,1-1 0,0 1-1,-1-1 1,1 1 0,1-1 0,-1 1-1,1 2 1,6 33-24,-6-34 27,1 1 0,0-1 0,0 0 1,0 0-1,1 0 0,-1 0 0,1 0 0,0-1 1,0 1-1,0-1 0,1 0 0,-1 0 1,1 0-1,0 0 0,0 0 0,0-1 0,0 0 1,0 0-1,0 0 0,1 0 0,-1-1 1,0 0-1,1 1 0,0-2 0,-1 1 1,1 0-1,-1-1 0,1 0 0,0 0 0,-1-1 1,1 1-1,0-1 0,-1 0 0,1 0 1,-1 0-1,1-1 0,-1 0 0,0 0 1,0 0-1,6-3 0,-1-2 17,0 0-1,0 0 1,11-14 0,-17 18-7,0 0 0,-1 0-1,0 0 1,1 0 0,-1-1 0,0 1-1,-1-1 1,1 0 0,0 1 0,-1-1 0,0 0-1,0 0 1,1-6 0,-2 10-8,0-1 0,0 1-1,0 0 1,0-1 0,0 1 0,0 0-1,0 0 1,0-1 0,0 1 0,0 0-1,0 0 1,0-1 0,0 1 0,0 0 0,0-1-1,0 1 1,0 0 0,0 0 0,-1-1-1,1 1 1,0 0 0,0 0 0,0 0-1,0-1 1,0 1 0,-1 0 0,1 0 0,0 0-1,0-1 1,-1 1 0,1 0 0,0 0-1,0 0 1,-1 0 0,1 0 0,0-1 0,0 1-1,-1 0 1,1 0 0,0 0 0,-12 7 42,-8 16 11,14-13-48,1 1 1,1 0-1,0 0 1,0 0-1,1 0 1,1 0-1,0 0 1,-1 15-1,3-21-4,0 0 0,0-1 0,0 1 0,1 0 1,-1 0-1,1-1 0,1 1 0,-1-1 0,1 1 0,2 5 0,-3-8-2,1 0 0,-1 1 0,1-1-1,0 0 1,0 0 0,0 0 0,0 0 0,0 0-1,0-1 1,1 1 0,-1 0 0,0-1-1,1 0 1,-1 0 0,1 0 0,0 0 0,-1 0-1,5 1 1,-1-2 0,-1 0-1,1 0 1,-1 0 0,0 0-1,1-1 1,-1 0 0,0 0-1,1 0 1,-1-1-1,0 0 1,0 0 0,0 0-1,0-1 1,0 1 0,4-5-1,9-5 4,-1-1 1,23-22-1,-30 25-4,-1 0 0,1-1 0,-2 0 0,1 0 1,-2-1-1,13-24 0,-20 30-2,-7 9-6,-8 10-11,10-6 19,0-1 0,1 1-1,0 0 1,0 1 0,1-1 0,0 1 0,0-1 0,0 1 0,-1 13 0,3-18 1,1 1-1,-1 0 1,1-1 0,0 1 0,0 0-1,1-1 1,-1 1 0,1 0 0,0-1-1,1 6 1,-1-7 0,0 0-1,0 0 0,1 0 1,-1 0-1,0-1 0,1 1 1,-1 0-1,1-1 1,-1 1-1,1-1 0,0 1 1,-1-1-1,1 0 0,0 0 1,0 1-1,0-2 1,0 1-1,4 1 0,5 1-3,1 0-1,0-1 0,1 0 0,-1-1 0,0-1 0,0 0 0,15-2 1,89-17-88,-59 7 68,-55 12 36,0-1 0,-1 1 0,1-1-1,0 1 1,-1-1 0,1 0 0,0 0 0,-1 0-1,1 0 1,-1 0 0,0 0 0,1 0-1,-1-1 1,0 1 0,0 0 0,1-1-1,-1 1 1,0-1 0,0 1 0,-1-1 0,1 1-1,0-1 1,-1 0 0,1 1 0,0-4-1,1-4 56,0 0 0,-1 0 0,0-17 1,-1 7-51,1 8-6,0 3-9,0 0 0,-1 0 0,0 1 0,0-1 1,-1 0-1,1 0 0,-2 1 0,-2-9 0,2 13 4,3 11-2,7 14 8,-3-18-10,-1 1 0,1-1 0,0 0 0,0 0 0,1-1-1,-1 1 1,1-1 0,-1-1 0,1 1 0,0-1 0,0 0-1,0 0 1,1 0 0,-1-1 0,0 0 0,0 0 0,1-1-1,-1 0 1,1 0 0,6-1 0,-7 0 5,0 1 0,0-1-1,0-1 1,-1 1 0,1-1 0,0 0-1,-1 0 1,1-1 0,-1 1 0,0-1 0,0 0-1,0-1 1,0 1 0,0-1 0,-1 0 0,0 0-1,0-1 1,0 1 0,0-1 0,-1 0-1,6-8 1,-7 7 64,-7 13-40,-7 16-1,10-14-31,0-1-1,0 1 1,1 0 0,0 0 0,0-1 0,1 1-1,0 0 1,2 10 0,-2-17-63,0 0 0,1 0 0,-1 0 0,0-1 0,1 1 1,-1 0-1,1 0 0,0-1 0,0 1 0,-1 0 0,1-1 0,0 1 0,0 0 1,1-1-1,-1 0 0,0 1 0,0-1 0,1 0 0,-1 1 0,1-1 1,-1 0-1,1 0 0,-1 0 0,1 0 0,0-1 0,0 1 0,-1 0 0,1-1 1,0 1-1,0-1 0,0 1 0,0-1 0,-1 0 0,1 0 0,0 0 0,0 0 1,0 0-1,0 0 0,0-1 0,-1 1 0,1-1 0,0 1 0,0-1 0,2-1 1,6-2-514,-1 0 0,1-1 1,-1 0-1,0-1 1,0 0-1,-1 0 0,0-1 1,13-14-1,-3 2-468,-1-1-1,19-31 1,-15 17-947,-2-2-1,16-39 1,5-26 2531,-16 39 2655,-30 89 2957,2 12-3663,1 49-1788,2-67-143,16 341 691,-15-362-1242,0 1 0,0 0 0,0-1 0,0 1 1,0 0-1,0-1 0,0 1 0,0-1 0,0 1 0,0 0 1,0-1-1,0 1 0,0 0 0,0-1 0,1 1 0,-1-1 1,0 1-1,1-1 0,-1 1 0,0-1 0,1 1 0,-1-1 1,0 1-1,1-1 0,-1 1 0,2 0 0,5-21 221,0-28-32,-2-1 0,-2 1-1,-4-57 1,-5 78-177,4 20-18,2 16-14,1-3 8,0 0 1,1 0-1,0 0 1,0 0-1,0 0 1,1 0-1,-1 0 1,1-1-1,1 1 1,-1-1-1,1 0 1,0 0 0,0 0-1,0-1 1,1 1-1,0-1 1,0 0-1,0-1 1,0 1-1,0-1 1,1 0-1,0 0 1,0 0-1,6 1 1,-4-1 2,1-2 0,-1 1 0,0-1 0,1 0 0,-1 0 0,1-1 0,-1-1 0,0 1 0,1-1 0,-1-1 0,1 1 0,-1-1 0,0-1 0,0 0 0,0 0 0,-1 0 0,14-9 0,-8 3 7,0-1 0,0 0 1,12-14-1,-26 25-7,0 1-1,1-1 1,-1 1 0,1-1-1,-1 1 1,1 0 0,-1-1-1,1 1 1,0 0 0,0-1-1,0 1 1,0 0 0,0-1-1,0 1 1,0 0 0,1-1 0,-1 1-1,0-1 1,2 4 0,-1-1 0,1 0 0,-1 1 0,1-1 1,0 0-1,0 0 0,1-1 1,4 8-1,7 1-73,1 1 0,0-2 0,1 0 1,0-1-1,0-1 0,23 10 0,-14-7-260,0 2 0,23 16-1,-38-23 195,-1 1 1,0 0-1,0 0 0,0 1 0,-1 0 0,-1 0 0,1 1 0,9 17 0,-14-19 130,1 1-1,-1-1 0,0 1 0,-1 0 0,0-1 0,0 1 0,-1 0 0,0 1 0,-1-1 0,0 0 0,0 0 0,-2 11 0,0-7 215,-1 1 0,-1-1-1,0 1 1,0-1 0,-8 14 0,8-20-18,0 1 0,0 0 0,-1-1 0,0 0 0,0 0 0,0-1 0,-1 1 0,0-1 1,-10 7-1,15-12-162,1-1-1,-1 1 1,0 0 0,0 0 0,0-1 0,0 1 0,0-1 0,0 1 0,0-1 0,-1 1 0,1-1 0,0 0-1,0 1 1,0-1 0,0 0 0,0 0 0,-1 0 0,1 0 0,0 0 0,0 0 0,0 0 0,0 0 0,-1-1 0,1 1-1,0 0 1,0-1 0,0 1 0,0-1 0,0 1 0,0-1 0,0 1 0,0-1 0,0 0 0,0 1 0,0-1-1,0 0 1,1 0 0,-1 0 0,0 0 0,0 0 0,0-2 0,-2-2-2,0-1 0,1 0 1,-1 0-1,1-1 0,1 1 0,-2-7 1,0-5-201,1 0 1,0-1 0,1 1-1,1-1 1,1 1 0,1-1-1,0 1 1,2 0 0,0 0-1,0 0 1,2 0 0,0 1-1,1 0 1,1 0 0,1 1-1,0 0 1,21-27 0,-24 35-187,1-1 1,-2 1 0,1-1-1,-1-1 1,-1 1 0,5-13 0,0-9-499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6.177"/>
    </inkml:context>
    <inkml:brush xml:id="br0">
      <inkml:brushProperty name="width" value="0.05" units="cm"/>
      <inkml:brushProperty name="height" value="0.05" units="cm"/>
    </inkml:brush>
  </inkml:definitions>
  <inkml:trace contextRef="#ctx0" brushRef="#br0">22 13 18364,'-22'-13'1384,"24"13"-1112,7 2-440,12 4 632,8 3-112,5 0-216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6.609"/>
    </inkml:context>
    <inkml:brush xml:id="br0">
      <inkml:brushProperty name="width" value="0.05" units="cm"/>
      <inkml:brushProperty name="height" value="0.05" units="cm"/>
    </inkml:brush>
  </inkml:definitions>
  <inkml:trace contextRef="#ctx0" brushRef="#br0">1 51 19028,'8'0'2041,"22"-4"-1177,10-1-320,20 2 856,4-8-296,17 8-295,-3-6-193,-6 10-680,-6-1-440,-20 7-761,-11-6-439,-33-5 1272,-15 0-344,-29-12-225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1.527"/>
    </inkml:context>
    <inkml:brush xml:id="br0">
      <inkml:brushProperty name="width" value="0.05" units="cm"/>
      <inkml:brushProperty name="height" value="0.05" units="cm"/>
    </inkml:brush>
  </inkml:definitions>
  <inkml:trace contextRef="#ctx0" brushRef="#br0">122 11 18620,'1'-4'3025,"-8"12"-1911,-11 15 256,3 3-1040,1 0 0,2 1 0,1 1 0,1 0 0,1 0 0,1 0 0,2 1 0,1 0 0,1 1 0,0 33 0,4-56-318,1 0 0,-1 0 0,1 0-1,4 13 1,-5-20-10,0 1-1,0 0 1,0 0-1,0-1 1,0 1-1,1 0 1,-1-1-1,0 1 1,1 0-1,-1-1 1,0 1-1,1 0 1,-1-1-1,1 1 1,-1-1-1,1 1 1,0-1-1,-1 1 1,1-1-1,-1 1 1,1-1-1,0 1 1,-1-1-1,1 0 1,0 1-1,-1-1 0,1 0 1,0 0-1,0 0 1,-1 1-1,1-1 1,0 0-1,0 0 1,-1 0-1,1 0 1,0 0-1,0-1 1,-1 1-1,1 0 1,0 0-1,0 0 1,-1-1-1,1 1 1,0 0-1,-1-1 1,1 1-1,0 0 1,-1-1-1,1 1 1,-1-1-1,1 1 1,0-1-1,-1 1 1,0-1-1,1 0 1,0 0-1,4-4 11,-1-1-1,1 1 1,-1-1-1,0 0 1,0 0-1,-1-1 1,0 1-1,2-7 1,19-62 79,-16 47-55,11-32 13,12-80-1,-31 139-51,0 1 0,0 0 0,0 0 0,0-1 0,0 1 0,0 0 0,0 0 0,0-1 0,0 1 0,0 0 0,0 0 0,0-1-1,0 1 1,0 0 0,0 0 0,0-1 0,1 1 0,-1 0 0,0 0 0,0-1 0,0 1 0,0 0 0,0 0 0,1 0 0,-1-1 0,0 1 0,0 0-1,0 0 1,0 0 0,1 0 0,-1-1 0,0 1 0,0 0 0,1 0 0,-1 0 0,0 0 0,0 0 0,1 0 0,-1 0 0,0 0 0,0 0-1,1 0 1,-1 0 0,0 0 0,0 0 0,1 0 0,-1 0 0,0 0 0,0 0 0,1 0 0,-1 0 0,0 0 0,0 0 0,0 0 0,1 0 0,-1 0-1,0 1 1,0-1 0,1 0 0,-1 0 0,0 1 0,16 16-145,-5-4 46,-4-7 77,0-2 0,1 1 0,0-1 0,0 0 1,0 0-1,0-1 0,1 0 0,-1-1 0,1 0 0,0 0 0,-1-1 0,1 0 0,12 0 0,1-1-1,1-2 1,-1 0-1,1-1 0,24-6 1,-17 1 16,39-16 1,-56 19 16,0-1 0,0-1 0,-1 0 0,0 0 1,13-12-1,-24 18-7,1 0 0,-1 0 0,0 0-1,0 0 1,0 0 0,1 0 0,-1 0 0,0-1 0,0 1 0,-1 0 0,1-1 0,0 1 0,0-1-1,-1 1 1,1-1 0,-1 1 0,1-1 0,-1 1 0,0-1 0,1 0 0,-1-1 0,0 2-1,-1 1 0,1 0 1,0-1-1,0 1 0,-1-1 1,1 1-1,0-1 1,0 1-1,-1 0 0,1-1 1,0 1-1,-1 0 0,1-1 1,-1 1-1,1 0 1,0 0-1,-1-1 0,1 1 1,-1 0-1,1 0 0,-1 0 1,1-1-1,-1 1 1,0 0-1,-21 2 8,12 1-5,0 1 0,0 1 0,1-1 0,-1 1 0,1 1-1,0 0 1,1 0 0,-1 1 0,-9 10 0,3-2 6,0 2 0,1-1-1,-19 32 1,27-37-4,0 0 1,1 0-1,0 1 0,1-1 0,0 1 0,-2 14 0,5-22-33,0 0 0,1 0 0,0 0-1,0 0 1,0 0 0,0 0 0,1 0 0,-1 0-1,1 0 1,2 5 0,-2-7-22,0 0 1,0 0-1,0 0 0,0 0 1,1 0-1,-1-1 0,1 1 1,-1-1-1,1 1 1,-1-1-1,1 1 0,0-1 1,0 0-1,0 0 1,-1 0-1,1 0 0,0 0 1,0 0-1,1 0 1,2 0-1,1 0-150,0 0 0,0 0-1,1-1 1,-1 0 0,1 0 0,-1-1 0,0 0 0,1 0-1,-1 0 1,0-1 0,0 0 0,0 0 0,7-4 0,10-5-426,43-30 1,-59 36 513,54-36-882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6.998"/>
    </inkml:context>
    <inkml:brush xml:id="br0">
      <inkml:brushProperty name="width" value="0.05" units="cm"/>
      <inkml:brushProperty name="height" value="0.05" units="cm"/>
    </inkml:brush>
  </inkml:definitions>
  <inkml:trace contextRef="#ctx0" brushRef="#br0">201 1 16564,'-9'22'1505,"1"1"0,0 0 1,2 0-1,-5 30 1,4-20-680,-13 42 0,-13 20-262,4 2 1,4 2-1,-18 157 1,42-250-520,1 0-1,0 0 1,0 1 0,0-1 0,1 0 0,1 8 0,-1-12-22,-1 0-1,1 0 1,0-1 0,-1 1-1,1 0 1,0-1 0,0 1-1,0-1 1,0 1 0,1-1-1,-1 0 1,0 1 0,1-1 0,-1 0-1,0 0 1,1 0 0,0 0-1,-1 0 1,1 0 0,-1 0-1,1 0 1,0-1 0,0 1-1,-1-1 1,3 1 0,5 0 67,-1-1 1,1 0-1,-1 0 0,0-1 1,14-2-1,13-2 116,272-1-209,-224 7-1376,-73-1 1273,0 0 0,-1 0 0,1-1 0,0 0 0,0-1 0,-1 0 0,15-5 0,14-17-439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7.477"/>
    </inkml:context>
    <inkml:brush xml:id="br0">
      <inkml:brushProperty name="width" value="0.05" units="cm"/>
      <inkml:brushProperty name="height" value="0.05" units="cm"/>
    </inkml:brush>
  </inkml:definitions>
  <inkml:trace contextRef="#ctx0" brushRef="#br0">16 1 18940,'-3'7'460,"1"0"0,-1 0 0,1 0 0,0 0 0,1 0 1,0 0-1,0 1 0,1-1 0,-1 1 0,2-1 0,-1 0 0,1 1 0,0-1 0,3 9 0,-3-11-368,1-1 0,-1 0 0,1 1-1,0-1 1,1 0 0,-1 0 0,1 0-1,0 0 1,0-1 0,0 1 0,0-1-1,1 0 1,-1 0 0,1 0 0,0 0-1,0-1 1,0 1 0,0-1 0,0 0-1,0 0 1,1 0 0,-1-1 0,7 2-1,0-2-62,0 1 1,1-1-1,-1-1 0,1 0 0,-1-1 0,1 0 0,-1 0 1,0-1-1,1-1 0,-1 0 0,0-1 0,15-6 0,-2-2-259,-2 0-1,1-2 0,-2 0 0,30-25 0,-44 32-36,1-1-1,-1 0 1,0 0-1,-1 0 1,7-12-1,1-1-866,-43 54 359,8 0 1199,1 1 0,-19 44 0,-23 76 1182,7 13-64,48-137-1352,1 0 0,1 1 0,-1 50 0,9-64-1776,-6-37 518,-4-10 497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7.908"/>
    </inkml:context>
    <inkml:brush xml:id="br0">
      <inkml:brushProperty name="width" value="0.05" units="cm"/>
      <inkml:brushProperty name="height" value="0.05" units="cm"/>
    </inkml:brush>
  </inkml:definitions>
  <inkml:trace contextRef="#ctx0" brushRef="#br0">63 56 21869,'0'-1'147,"1"1"0,0-1 1,-1 0-1,1 1 0,0-1 0,-1 0 1,1 1-1,0-1 0,0 1 0,0-1 1,-1 1-1,1-1 0,0 1 1,0 0-1,0-1 0,0 1 0,0 0 1,0 0-1,0 0 0,0 0 1,0 0-1,0 0 0,0 0 0,0 0 1,0 0-1,0 0 0,-1 0 0,1 0 1,0 1-1,0-1 0,0 1 1,0-1-1,0 0 0,0 1 0,-1-1 1,1 1-1,1 0 0,16 8 90,-12-8-207,0 1 0,0-1 1,0-1-1,1 1 0,-1-1 0,0 0 1,10-1-1,-14 1-20,0-1 1,0 1 0,0-1-1,0 1 1,0-1-1,0 0 1,0 0-1,0 0 1,0 0 0,0 0-1,2-2 1,-3 2-2,-1 1-1,1-1 1,0 0 0,-1 0 0,1 0 0,-1 0 0,1 1 0,-1-1 0,1 0-1,-1 0 1,0 0 0,0 0 0,1 0 0,-1 0 0,0 0 0,0 0 0,0 0 0,0 0-1,0 0 1,0 0 0,0 0 0,-1 0 0,1 0 0,-1-2 0,1 1 2,-1 0 0,0 1 1,0-1-1,0 1 0,-1-1 0,1 0 1,0 1-1,-1 0 0,1-1 1,0 1-1,-1 0 0,0 0 0,1 0 1,-1 0-1,0 0 0,1 0 1,-1 0-1,0 0 0,0 1 0,0-1 1,0 1-1,1 0 0,-1-1 1,-4 1-1,1-1 6,-1 1-1,0 0 1,0 0 0,0 1 0,0-1-1,0 1 1,-6 2 0,5 0-14,0 0 1,0 0-1,1 0 1,-1 1-1,1 0 1,0 1-1,0-1 1,1 1-1,-1 0 0,1 1 1,0-1-1,-7 12 1,9-12-20,0-1 1,0 0-1,1 0 0,0 1 1,0 0-1,0-1 0,0 1 1,1 0-1,0 0 0,0 0 1,0 0-1,0 0 0,1 0 1,0 0-1,0 0 0,0 0 1,1 0-1,0 0 0,2 9 1,-2-12-71,0 0 1,0 1-1,0-1 1,1 0 0,-1 0-1,1 0 1,-1 0-1,1-1 1,0 1-1,-1 0 1,1-1-1,0 1 1,0-1 0,0 1-1,0-1 1,3 1-1,0 0-83,0 0 1,0-1-1,0 0 0,0 0 0,0 0 0,0 0 0,8-1 0,0-1-70,1 0 0,0 0 0,-1-2 1,1 0-1,12-5 0,29-13-616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8.391"/>
    </inkml:context>
    <inkml:brush xml:id="br0">
      <inkml:brushProperty name="width" value="0.05" units="cm"/>
      <inkml:brushProperty name="height" value="0.05" units="cm"/>
    </inkml:brush>
  </inkml:definitions>
  <inkml:trace contextRef="#ctx0" brushRef="#br0">174 86 18188,'-2'-1'253,"-1"0"0,0 1 0,0 0 0,0-1 0,0 1-1,1 0 1,-1 1 0,0-1 0,0 0 0,0 1 0,1-1 0,-1 1 0,-4 2 0,-34 16 1659,32-15-1523,0 1 0,1 0 0,-1 1 1,1 0-1,0 0 0,1 0 0,0 1 0,-13 15 0,20-21-372,-1 0-1,1-1 1,-1 1-1,1-1 1,0 1-1,-1 0 1,1-1-1,0 1 1,-1 0-1,1 0 1,0-1-1,0 1 1,0 0-1,0 0 1,-1-1-1,1 1 1,0 0-1,1 0 1,-1-1-1,0 1 1,0 0-1,0 0 1,0-1-1,0 1 1,1 0-1,-1-1 1,1 2-1,0-1-5,0 0 0,0 0 1,0 0-1,0 0 0,0-1 0,0 1 0,1 0 0,-1-1 0,0 1 1,1-1-1,-1 1 0,0-1 0,3 1 0,5 1-4,1-1 1,-1-1-1,14 0 0,40-3 12,-39 1 4,0 0 0,0 2 1,1 1-1,-1 0 0,33 8 1,-52-8-52,-4 0 66,0-1 0,0 0 1,-1 1-1,1-1 0,0 0 0,0 0 1,0 1-1,0-1 0,0 0 1,0 0-1,-1 0 0,1 0 0,0 0 1,0-1-1,2 1 0,-3-1 2,1 0 0,-1 0 1,1 0-1,-1 0 0,0 0 0,1 0 0,-1 0 0,0-1 0,0 1 0,0 0 0,1 0 0,-1 0 0,0 0 0,-1 0 0,1-2 0,-2-39 476,-8-48 0,2 33-510,8 57-8,0-1 1,0 1-1,0 0 1,0 0-1,0-1 1,0 1-1,0 0 1,0 0-1,0-1 1,0 1-1,0 0 1,0 0-1,0-1 1,0 1-1,0 0 1,1 0-1,-1 0 1,0-1-1,0 1 1,0 0-1,0 0 1,0-1-1,0 1 1,1 0-1,-1 0 1,0 0-1,0 0 1,0-1-1,1 1 1,-1 0-1,0 0 1,0 0-1,0 0 1,1 0-1,-1 0 1,0 0-1,0 0 1,1-1-1,-1 1 1,0 0-1,0 0 1,1 0-1,-1 0 1,0 0-1,0 0 1,1 0-1,-1 0 1,0 0-1,0 1 1,1-1-1,10 4-71,7 8-549,0-2-1,0 0 0,26 10 0,-33-17 230,-1 0 0,1 0 0,0-1 0,0 0 0,0-1 0,0 0-1,0-1 1,13-1 0,13-4-539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8.853"/>
    </inkml:context>
    <inkml:brush xml:id="br0">
      <inkml:brushProperty name="width" value="0.05" units="cm"/>
      <inkml:brushProperty name="height" value="0.05" units="cm"/>
    </inkml:brush>
  </inkml:definitions>
  <inkml:trace contextRef="#ctx0" brushRef="#br0">250 46 20020,'-2'-3'286,"0"0"0,1 0 1,-2 0-1,1 0 0,0 0 0,-1 1 0,1-1 0,-1 1 0,0 0 0,1 0 0,-1 0 0,0 0 0,-1 0 0,1 1 0,0-1 1,-5-1-1,2 2 18,1 0 0,-1 0 0,0 0 0,0 1 0,1 0 0,-1 0 0,0 0 1,0 1-1,-8 1 0,5 0-209,0 1 1,0 0-1,1 0 0,-1 1 1,1 0-1,0 0 1,0 1-1,0 0 0,1 0 1,-1 1-1,1 0 1,-10 11-1,14-14-100,1 0 1,0 1-1,0-1 1,0 0 0,0 0-1,0 1 1,1-1-1,-2 6 1,3-7-5,0-1 1,0 0-1,0 0 0,0 1 1,0-1-1,0 0 1,0 0-1,0 0 1,0 1-1,1-1 1,-1 0-1,1 0 1,-1 0-1,1 0 0,-1 0 1,1 1-1,-1-1 1,1 0-1,0 0 1,0-1-1,-1 1 1,1 0-1,0 0 1,0 0-1,0 0 0,0-1 1,0 1-1,2 1 1,6 2-90,1 1 1,0-1 0,-1-1-1,1 0 1,0 0-1,16 1 1,68 5-487,-49-6 324,12 0-35,-26-1 220,0 1 0,39 8 0,-69-11 99,0 0-1,0 0 1,0 0-1,1 0 1,-1 1-1,0-1 1,0 0-1,0 1 1,0-1 0,0 1-1,0-1 1,0 1-1,0-1 1,0 1-1,0 0 1,0 0-1,0-1 1,-1 1-1,1 0 1,0 0 0,0 0-1,-1 0 1,1 0-1,0 1 1,-1-1 10,-1 0 0,1 0 1,0 0-1,-1 0 0,1 0 0,-1 0 1,1 0-1,-1-1 0,0 1 0,1 0 1,-1 0-1,0 0 0,0-1 0,1 1 1,-1 0-1,0-1 0,0 1 0,0-1 1,-2 2-1,-8 3 295,-1 0 0,-21 7 0,-10 1 366,-50 7 1,70-17-849,0-1-1,1 0 1,-1-2 0,-27-2 0,18-7-841,31 9 971,1 0-1,-1 0 0,0-1 1,0 1-1,0 0 0,1-1 1,-1 1-1,0-1 0,0 1 1,1-1-1,-1 1 0,0-1 1,1 1-1,-1-1 0,1 0 1,-1 1-1,1-1 0,-1 0 1,1 1-1,-1-1 0,1 0 1,0 0-1,-1 0 0,1 1 1,0-1-1,0 0 0,0 0 1,-1 0-1,1 0 0,0 0 1,0 1-1,0-1 0,0 0 1,1 0-1,-1-1 0,13-12-593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7:29.283"/>
    </inkml:context>
    <inkml:brush xml:id="br0">
      <inkml:brushProperty name="width" value="0.05" units="cm"/>
      <inkml:brushProperty name="height" value="0.05" units="cm"/>
    </inkml:brush>
  </inkml:definitions>
  <inkml:trace contextRef="#ctx0" brushRef="#br0">280 3 19564,'-18'-3'1756,"18"3"-1727,0 0 0,0 0 0,0 0 0,0 0 0,1 0 1,-1 0-1,0 0 0,0 0 0,0 0 0,0 0 0,0 0 0,0 0 0,0 0 1,0 0-1,0 0 0,0 0 0,1 0 0,-1 0 0,0 0 0,0 0 0,0 1 1,0-1-1,0 0 0,0 0 0,0 0 0,0 0 0,0 0 0,0 0 0,0 0 1,0 0-1,0 0 0,1 0 0,-1 0 0,0 0 0,0 0 0,0 1 0,0-1 1,0 0-1,0 0 0,0 0 0,0 0 0,0 0 0,0 0 0,0 0 0,0 0 1,0 0-1,0 0 0,0 1 0,0-1 0,0 0 0,0 0 0,0 0 0,0 0 1,0 0-1,0 0 0,0 0 0,-1 0 0,1 0 0,0 0 0,0 0 0,0 1 1,0-1-1,0 0 0,0 0 0,5 2 416,1 0 1,-1 0-1,1 0 1,10 1-1,81 10 648,2-5-1,167-8 1,-227-1-1035,-16 1-21,1-2-1,27-4 1,-50 5-25,1 1 0,0-1 0,0 1 0,0 0 0,0-1 0,-1 1 0,1 0 0,0 0 0,0 0-1,0 0 1,0 1 0,0-1 0,2 1 0,-3 0-3,-1 0 0,1 0 1,-1 0-1,1-1 0,-1 1 0,0 0 0,1 0 0,-1 0 0,0 0 0,0 0 0,1 0 1,-1 0-1,0 0 0,0 0 0,0 0 0,0 0 0,0 0 0,0 0 0,-1 0 1,1 0-1,0 0 0,0 0 0,-1 0 0,1 0 0,-1 1 0,-19 51 340,14-39-253,0 0 0,-4 20-1,7-21-78,1-1-1,0 1 0,1 0 0,0-1 0,1 1 1,1 0-1,0-1 0,0 1 0,2 0 0,-1-1 1,2 0-1,-1 0 0,2 0 0,0 0 0,0 0 1,1-1-1,0 0 0,1 0 0,10 12 0,46 51-122,-37-45-27,-1 1 0,21 34 0,-43-60 117,0 0 0,-1 1 0,0-1 1,0 1-1,0 0 0,-1 0 0,0 0 0,1 0 0,-2 0 1,1 0-1,0 0 0,-1 0 0,0 0 0,-1 9 0,-1-8 31,1 0 0,-1 0-1,0-1 1,-1 1 0,1 0 0,-1-1-1,0 1 1,-1-1 0,1 0-1,-1 0 1,-8 9 0,-5 1 128,-1 0 0,0-1 0,0-1 0,-2 0 0,1-2 0,-37 16 0,-133 42 769,76-38-1159,-2-5 0,-1-5-1,-144 8 1,135-21-123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36.479"/>
    </inkml:context>
    <inkml:brush xml:id="br0">
      <inkml:brushProperty name="width" value="0.05" units="cm"/>
      <inkml:brushProperty name="height" value="0.05" units="cm"/>
    </inkml:brush>
  </inkml:definitions>
  <inkml:trace contextRef="#ctx0" brushRef="#br0">41 263 11803,'0'0'155,"-28"6"1726,16 1-596,12-7-1215,0 0 1,0 1-1,0-1 1,-1 0-1,1 1 1,0-1-1,0 0 1,0 1-1,0-1 1,0 0-1,0 0 1,0 1 0,0-1-1,0 0 1,0 1-1,0-1 1,0 0-1,0 1 1,0-1-1,1 0 1,-1 0-1,0 1 1,0-1-1,0 0 1,0 1-1,0-1 1,1 0-1,-1 0 1,0 0-1,0 1 1,1-1-1,-1 0 1,0 0 0,0 0-1,1 1 1,-1-1-1,5 3 197,1-1 1,-1 1-1,0-1 0,1 0 1,-1-1-1,1 1 0,0-1 1,0 0-1,-1-1 0,1 1 1,9-1-1,-4 0-1,79 3 1074,122-13-1,88-26-569,979-194-819,-1145 203-580,-113 23-641,-30 5 240,-25 4 274,-9-2 46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36.882"/>
    </inkml:context>
    <inkml:brush xml:id="br0">
      <inkml:brushProperty name="width" value="0.05" units="cm"/>
      <inkml:brushProperty name="height" value="0.05" units="cm"/>
    </inkml:brush>
  </inkml:definitions>
  <inkml:trace contextRef="#ctx0" brushRef="#br0">530 1 13643,'-7'0'631,"0"1"212,-1-1 1,1 0 0,0 0-1,-10-2 1,19 3-682,0-1 0,1 1 0,-1 0 0,0 0 0,0 0 0,1 1 0,-1-1 0,0 0 0,0 1 0,0-1 0,-1 1 0,1 0 1,0 0-1,-1 0 0,1 0 0,-1 0 0,1 0 0,-1 0 0,0 0 0,0 0 0,0 1 0,0-1 0,0 0 0,-1 1 0,1-1 0,0 5 0,-1-2-95,0-1 1,0 1-1,0 0 0,0-1 1,-1 1-1,0 0 0,0-1 1,0 1-1,0-1 0,-1 1 1,0-1-1,0 0 0,0 0 1,-3 5-1,-9 10 37,-1-1-1,-1 0 1,-1-2-1,0 0 1,-22 16 0,-105 66 165,106-73-184,-25 14 29,27-18-31,-40 32-1,74-52-80,0 1 0,0-1 0,0 1 0,0-1 0,0 1 0,1 0 0,-1 0 0,1 0 0,-1 0 0,1 0 0,0 0 0,0 0 0,0 0 0,0 0 0,0 1 0,0-1 0,0 0-1,0 3 1,2-3-2,-1-1 0,0 0-1,1 1 1,-1-1 0,1 0-1,-1 1 1,1-1 0,0 0-1,-1 0 1,1 0 0,0 1-1,0-1 1,0 0 0,0 0 0,0 0-1,0 0 1,0 0 0,0-1-1,0 1 1,0 0 0,1 0-1,0 0 1,8 3-10,1 0-1,-1-1 1,1 0 0,-1 0-1,23 1 1,395 14-2959,-265-27 1802,-100 0 407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4.791"/>
    </inkml:context>
    <inkml:brush xml:id="br0">
      <inkml:brushProperty name="width" value="0.05" units="cm"/>
      <inkml:brushProperty name="height" value="0.05" units="cm"/>
    </inkml:brush>
  </inkml:definitions>
  <inkml:trace contextRef="#ctx0" brushRef="#br0">212 24 13243,'-9'-4'562,"0"0"1,0 1-1,0 0 0,0 0 1,-1 1-1,-14-1 0,20 2-380,0 1 1,0 0-1,0 0 0,0 0 0,0 0 1,0 1-1,0 0 0,0 0 0,0 0 1,0 0-1,1 0 0,-1 1 0,0 0 1,1 0-1,-1 0 0,1 0 0,0 0 1,-5 4-1,2 2 28,0-1 0,0 1 1,1 0-1,0 0 0,1 1 0,0 0 1,0-1-1,1 1 0,0 1 0,0-1 1,-1 13-1,2-15-124,1 0 1,0 1-1,1-1 1,0 0-1,0 1 1,1-1 0,0 0-1,0 1 1,0-1-1,1 0 1,0 0-1,1 0 1,0 0-1,0-1 1,5 10-1,-6-14-56,0 1 0,-1-1 0,1 0-1,0 0 1,0 0 0,0 0 0,1 0 0,-1 0 0,0-1-1,1 1 1,-1-1 0,1 0 0,-1 0 0,1 0-1,-1 0 1,1 0 0,0 0 0,4 0 0,-3-1 11,0 0 1,0 0 0,1 0-1,-1-1 1,0 0 0,0 0-1,0 0 1,0 0 0,0-1-1,0 0 1,4-2 0,4-2 92,-1-2 0,0 1 0,-1-2 0,0 1 0,0-1 0,14-19 0,-11 12 173,-1-1 0,-1 0 0,-1 0 0,0-1 1,11-31-1,-21 49-296,0 0 0,0 0 0,0 0 0,0 0 0,0 0 0,0 0 0,0 0 0,0 0 0,0 0 0,0 0 0,0 0 0,0 0 1,0 0-1,0 0 0,0 0 0,0 0 0,0 0 0,0 0 0,0 0 0,1 0 0,-1 0 0,0 0 0,0 0 0,0 0 0,0 0 0,0 0 0,0 0 0,0 0 1,0 0-1,0 0 0,0 0 0,0 0 0,0 0 0,0 0 0,0 0 0,0 0 0,0 0 0,0 0 0,0 0 0,0 0 0,1 0 0,-1 0 0,0 0 0,0 0 1,0 0-1,0 0 0,0 0 0,0 0 0,1 11 277,0 29-151,1-4-53,-2-25-112,2-1 0,-1 1 1,1-1-1,1 0 0,0 0 0,6 15 1,-8-23-31,0 1 0,0-1 0,1 0-1,-1 1 1,1-1 0,-1 0 0,1 0 0,0 0 0,0 0 0,0 0 0,0-1 0,0 1 0,0 0 0,1-1 0,-1 0 0,0 1 0,1-1 0,-1 0 0,1 0 0,-1-1-1,1 1 1,-1 0 0,1-1 0,0 0 0,-1 1 0,1-1 0,0 0 0,0 0 0,-1-1 0,5 0 0,1-1-334,0 0 1,0-1-1,0 0 1,-1-1-1,1 0 1,-1 0 0,0 0-1,0-1 1,-1 0-1,1 0 1,8-10-1,1-2-346,0-1 1,22-36-1,1-7-801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5.241"/>
    </inkml:context>
    <inkml:brush xml:id="br0">
      <inkml:brushProperty name="width" value="0.05" units="cm"/>
      <inkml:brushProperty name="height" value="0.05" units="cm"/>
    </inkml:brush>
  </inkml:definitions>
  <inkml:trace contextRef="#ctx0" brushRef="#br0">44 1 19380,'-1'15'1069,"0"0"-1,-2 0 0,-6 25 1,-1 6 101,2 1-799,2 1-1,2 0 1,3-1 0,6 72 0,-3-106-505,0 1-1,1-1 1,0 1 0,2-1 0,-1 0 0,2 0 0,0-1 0,14 24 0,-19-34 32,1 0 0,-1 0 0,1-1 0,0 1 0,-1 0 0,1-1 0,0 1 1,0-1-1,0 1 0,0-1 0,0 0 0,0 0 0,1 0 0,-1 0 0,0-1 0,0 1 0,1 0 1,-1-1-1,0 0 0,1 1 0,-1-1 0,1 0 0,-1 0 0,0 0 0,1-1 0,-1 1 0,1-1 1,-1 1-1,0-1 0,1 0 0,-1 1 0,0-1 0,0-1 0,0 1 0,0 0 0,0 0 0,0-1 1,3-2-1,17-18-879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1.979"/>
    </inkml:context>
    <inkml:brush xml:id="br0">
      <inkml:brushProperty name="width" value="0.05" units="cm"/>
      <inkml:brushProperty name="height" value="0.05" units="cm"/>
    </inkml:brush>
  </inkml:definitions>
  <inkml:trace contextRef="#ctx0" brushRef="#br0">194 173 18580,'-34'28'1706,"2"-4"-348,-29 32 1,53-48-1063,1 0 1,0 0-1,1 1 0,0-1 1,0 2-1,0-1 1,1 1-1,-6 18 1,10-26-256,0 0 0,0 0 0,1 1 0,0-1 0,-1 0 0,1 0-1,0 0 1,0 0 0,0 0 0,0 0 0,0 0 0,0 1 0,1-1 0,-1 0 0,1 0 0,0 0 0,-1 0 0,1 0 0,0 0 0,0 0 0,0-1 0,1 1 0,-1 0 0,2 1 0,-1-1-26,0-1 0,0 1 0,0-1 0,0 0 0,1 0 0,-1 0 0,1 0 0,-1 0 0,1 0 0,-1-1 1,1 1-1,-1-1 0,1 0 0,-1 1 0,1-1 0,0 0 0,-1-1 0,1 1 0,3-1 0,8-3 5,-1 0-1,0 0 1,0-1-1,-1-1 1,1 0-1,-1-1 1,0 0-1,18-15 0,3-6 49,44-47 0,-5-6-6,78-112 0,-179 221-132,0 9 64,-38 67 0,56-84-11,1 0 0,1 1-1,1 0 1,0 1 0,-6 32 0,12-46-119,1 0 0,1-1 0,0 1 1,0 0-1,0 0 0,1-1 0,0 1 0,2 9 1,-2-15 91,-1 0 0,1 0 0,0 0 0,0-1 0,-1 1 0,1 0 0,0-1 0,0 1 0,0-1 0,1 1 0,-1-1 0,0 1 0,1-1 0,-1 0 0,0 0 0,1 1 0,0-1 0,-1 0 0,1 0 0,0-1 0,-1 1 0,1 0 0,0-1 0,0 1 0,0-1 0,-1 1 0,1-1 0,0 0 0,0 0 0,0 0 0,0 0 0,0 0 0,0 0 0,0 0 0,-1-1 0,1 1 0,0-1 0,0 1 0,3-2 0,27-13-543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5.657"/>
    </inkml:context>
    <inkml:brush xml:id="br0">
      <inkml:brushProperty name="width" value="0.05" units="cm"/>
      <inkml:brushProperty name="height" value="0.05" units="cm"/>
    </inkml:brush>
  </inkml:definitions>
  <inkml:trace contextRef="#ctx0" brushRef="#br0">15 0 17900,'0'5'384,"1"0"1,-1-1 0,0 1-1,0 0 1,0 0-1,-1-1 1,0 1-1,0 0 1,-2 6 0,-1 13 951,3-21-1197,-3 59 1885,4-57-1901,0 1 1,0-1 0,1 0 0,0 0 0,0 1 0,0-1-1,1 0 1,-1 0 0,5 8 0,-5-12-103,1 1 0,-1 0-1,1-1 1,-1 1 0,1-1 0,0 0 0,-1 1-1,1-1 1,0 0 0,0 0 0,0 0 0,0 0-1,0-1 1,0 1 0,0 0 0,0-1 0,0 0-1,0 1 1,1-1 0,-1 0 0,0 0 0,0 0-1,0 0 1,0-1 0,0 1 0,1 0-1,1-2 1,8-1 6,-1 0 1,0-1-1,17-8 0,17-11 46,44-32 0,41-21 70,-126 74-131,-1 1 0,1-1 0,-1 1-1,1-1 1,0 1 0,0 0 0,7 0-1,-10 1-4,0 0 0,-1 0 0,1 0-1,0 1 1,0-1 0,0 0 0,0 1-1,-1-1 1,1 1 0,0-1 0,-1 1-1,1-1 1,0 1 0,-1-1 0,1 1-1,0 0 1,-1-1 0,1 1 0,-1 0-1,1 0 1,-1-1 0,0 1 0,1 0-1,-1 0 1,0 0 0,1-1 0,-1 1-1,0 0 1,0 0 0,0 0 0,0 0-1,0 0 1,0 0 0,0-1 0,0 1-1,0 0 1,-1 2 0,1 0 24,0 0 0,0 0 0,0 0 0,1 1 0,-1-1 0,1 0 0,-1 0 0,3 4 0,-3-6-23,1 0 0,-1 0 1,1-1-1,0 1 0,0 0 1,-1-1-1,1 1 0,0 0 0,0-1 1,0 1-1,0-1 0,0 1 1,0-1-1,0 0 0,0 1 1,0-1-1,0 0 0,0 0 1,0 1-1,0-1 0,0 0 1,0 0-1,0 0 0,0 0 1,0 0-1,0-1 0,0 1 1,2-1-1,10-2 25,0-1-1,0-1 1,0 0 0,-1 0-1,1-1 1,12-9 0,18-8 14,-34 18-46,0 1 0,1 0 0,0 0 0,-1 1-1,15-2 1,-22 5-1,0-1-1,0 1 0,0 0 1,0 0-1,0 0 1,0 0-1,0 0 0,-1 1 1,1-1-1,0 1 0,0-1 1,0 1-1,-1-1 1,1 1-1,0 0 0,0 0 1,-1 0-1,1 0 0,-1 0 1,1 0-1,-1 1 1,0-1-1,1 0 0,-1 1 1,0-1-1,0 1 0,0 0 1,0-1-1,0 1 1,0 0-1,0-1 0,-1 1 1,1 0-1,-1 0 0,2 3 1,0 26 64,-2-26-118,0 0 0,1 0 0,-1 0 0,1 0 0,0-1 0,2 7 0,-3-11 1,0 0-1,0 0 1,0 0-1,1 1 1,-1-1-1,0 0 1,0 0-1,0 0 1,1 0-1,-1 0 0,0 0 1,0 0-1,0 0 1,1 0-1,-1 0 1,0 0-1,0 0 1,0 0-1,1 0 1,-1 0-1,0 0 1,0 0-1,0 0 0,1 0 1,-1 0-1,0 0 1,0-1-1,0 1 1,1 0-1,-1 0 1,0 0-1,0 0 1,0 0-1,0-1 0,0 1 1,1 0-1,-1 0 1,0 0-1,0 0 1,0-1-1,0 1 1,0 0-1,0 0 1,0 0-1,0-1 1,0 1-1,1 0 0,-1 0 1,0-1-1,8-12-250,-8 12 66,6-10-457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6.124"/>
    </inkml:context>
    <inkml:brush xml:id="br0">
      <inkml:brushProperty name="width" value="0.05" units="cm"/>
      <inkml:brushProperty name="height" value="0.05" units="cm"/>
    </inkml:brush>
  </inkml:definitions>
  <inkml:trace contextRef="#ctx0" brushRef="#br0">129 6 17340,'-3'-1'245,"0"0"1,1 0-1,-1 0 0,0 1 1,0-1-1,1 1 1,-1 0-1,0-1 0,0 1 1,0 1-1,0-1 1,1 0-1,-1 1 0,0-1 1,0 1-1,1 0 1,-1 0-1,0 0 0,1 0 1,-1 1-1,1-1 1,0 1-1,-1-1 0,-2 4 1,-2 1 213,0 1 0,1 0 1,0 1-1,0 0 1,-9 16-1,13-22-424,1 0-1,0 0 1,-1 0 0,1 1-1,0-1 1,0 0 0,1 1-1,-1-1 1,0 0 0,1 1 0,-1-1-1,1 1 1,0-1 0,0 1-1,0-1 1,0 1 0,1-1-1,-1 1 1,0-1 0,1 0-1,0 1 1,0-1 0,-1 1 0,1-1-1,1 0 1,-1 0 0,0 0-1,0 0 1,3 3 0,-1-3-10,-1 0 1,1 1 0,0-1 0,1-1-1,-1 1 1,0 0 0,0-1 0,1 1 0,-1-1-1,1 0 1,-1 0 0,1-1 0,-1 1-1,1-1 1,0 1 0,-1-1 0,1 0-1,-1-1 1,1 1 0,3-1 0,1-1 11,0 0 1,0-1 0,-1 0-1,1 0 1,-1 0 0,0-1 0,0 0-1,0 0 1,0-1 0,-1 0-1,0 0 1,0-1 0,0 1-1,-1-1 1,0-1 0,0 1 0,0-1-1,-1 1 1,0-1 0,0-1-1,3-8 1,-7 16-36,0-1 1,1 1-1,-1-1 1,0 1-1,0 0 0,0-1 1,0 1-1,0-1 0,1 1 1,-1-1-1,0 1 1,0-1-1,0 1 0,0 0 1,0-1-1,0 1 0,-1-1 1,1 1-1,0-1 0,0 1 1,0 0-1,0-1 1,0 1-1,-1-1 0,1 1 1,0 0-1,0-1 0,-1 1 1,1-1-1,0 1 0,-1 0 1,1-1-1,0 1 1,-1 0-1,1 0 0,0-1 1,-1 1-1,0 0 0,0 0-26,0 0-1,0 0 1,0 0-1,-1 0 1,1 0-1,0 0 0,0 1 1,0-1-1,0 0 1,0 1-1,-1-1 1,1 1-1,0-1 1,-1 2-1,0-1-101,1 0-1,-1 0 1,1 1 0,-1-1 0,1 0-1,0 1 1,0-1 0,-1 0-1,-1 4 1,3-4 47,0-1 1,0 1-1,-1-1 1,1 1-1,0-1 1,0 1-1,0-1 1,0 1-1,0-1 0,-1 1 1,1-1-1,0 1 1,0 0-1,0-1 1,0 1-1,1-1 0,-1 1 1,0-1-1,0 1 1,0-1-1,0 1 1,1-1-1,-1 1 1,0-1-1,0 1 0,1-1 1,-1 1-1,0-1 1,1 1-1,-1-1 1,1 0-1,-1 1 1,1 0-70,1-1-1,-1 1 1,0-1 0,0 0 0,0 1 0,0-1 0,0 0 0,0 0 0,0 0 0,0 0 0,1 0 0,-1 0 0,0 0 0,0 0 0,0 0 0,0-1 0,0 1 0,0 0 0,0-1 0,2 0-1,23-11-1102,-24 10 1127,29-16-1067,2-3-216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6.542"/>
    </inkml:context>
    <inkml:brush xml:id="br0">
      <inkml:brushProperty name="width" value="0.05" units="cm"/>
      <inkml:brushProperty name="height" value="0.05" units="cm"/>
    </inkml:brush>
  </inkml:definitions>
  <inkml:trace contextRef="#ctx0" brushRef="#br0">92 463 15179,'0'-1'111,"0"0"1,0 0-1,0 0 0,-1 1 0,1-1 0,0 0 0,0 0 0,-1 1 0,1-1 1,0 0-1,-1 0 0,1 1 0,0-1 0,-1 1 0,1-1 0,-1 0 1,1 1-1,-1-1 0,0 1 0,1-1 0,-1 1 0,1-1 0,-1 1 1,0-1-1,1 1 0,-1 0 0,0-1 0,0 1 0,1 0 0,-2 0 1,0 0 75,1 0 1,-1 0-1,0 1 1,1-1-1,-1 1 1,1 0-1,-1-1 1,1 1-1,-1 0 1,1 0 0,0 0-1,-1 0 1,-1 2-1,-3 3 474,0 0 0,0 0 0,1 1 0,-9 13 0,12-16-497,-1 1 1,1 0 0,0-1 0,0 1 0,1 0 0,-1 1-1,0 8 1,2-13-141,0 1 1,0 0-1,0-1 0,0 1 0,0-1 0,0 1 0,1-1 0,-1 1 1,0-1-1,1 1 0,0-1 0,-1 1 0,1-1 0,0 1 1,0-1-1,-1 0 0,1 1 0,0-1 0,0 0 0,1 0 0,-1 0 1,0 0-1,0 0 0,0 0 0,1 0 0,-1 0 0,1 0 1,2 1-1,18 5-53,0-1 1,1-1-1,0 0 1,-1-2-1,47 1 1,-38-3-127,-1 2 1,39 8-1,-64-10 149,-1 0 0,0 0 0,0 0 0,0 1 0,0 0 0,0 0 0,4 3 0,-8-5 10,1 0 1,-1 1 0,1-1 0,-1 1 0,1-1-1,-1 1 1,1-1 0,-1 1 0,0-1-1,1 1 1,-1 0 0,0-1 0,0 1-1,1-1 1,-1 1 0,0 0 0,0-1-1,0 1 1,0 0 0,0 0 0,0 1 9,0-1 0,-1 0 0,1 0-1,-1 0 1,1 0 0,-1 0 0,1 0 0,-1 0 0,0 0 0,1 0 0,-1 0 0,0 0 0,0 0 0,0-1 0,-1 2 0,-10 8 73,-1-1 1,0 0-1,0-1 1,-1-1-1,0 0 1,0-1 0,-1 0-1,1-1 1,-1-1-1,0 0 1,-29 2-1,41-5-172,1-1-1,0 0 1,0 0-1,0 0 0,0 0 1,-1 0-1,1-1 1,0 1-1,0 0 0,0-1 1,0 0-1,0 0 0,0 1 1,0-1-1,0 0 1,0-1-1,0 1 0,0 0 1,1 0-1,-3-3 1,2 2-37,1-1 1,0 0 0,-1 0-1,1 0 1,1 1-1,-1-1 1,0 0 0,0 0-1,1 0 1,0 0 0,0 0-1,0 0 1,0 0 0,1-6-1,6-38-596,7-11-237</inkml:trace>
  <inkml:trace contextRef="#ctx0" brushRef="#br0" timeOffset="1">510 0 19836,'0'13'712,"-1"0"0,0-1 0,0 1 0,-6 20 1,-2 25 635,7-14-1030,3 0 1,2 1-1,1-1 0,3-1 0,1 1 0,3-1 0,1-1 0,2 0 0,2-1 1,22 42-1,-111-229-813,48 93 409,14 30 70,0 0 0,1-1 0,1 0 0,2-1-1,0 1 1,-3-28 0,10 48 16,-1 1 1,1-1-1,0 1 0,0-1 0,0 1 1,1-1-1,-1 0 0,1 1 0,0-1 1,0 1-1,0 0 0,0-1 0,0 1 1,1 0-1,0 0 0,0-1 0,-1 1 0,2 1 1,-1-1-1,0 0 0,1 0 0,-1 1 1,1 0-1,0-1 0,0 1 0,0 0 1,0 0-1,0 0 0,0 1 0,0-1 0,1 1 1,-1 0-1,5-1 0,27-5-581,0 1 0,64-2 0,-44 5 269,-18-1-107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7.462"/>
    </inkml:context>
    <inkml:brush xml:id="br0">
      <inkml:brushProperty name="width" value="0.05" units="cm"/>
      <inkml:brushProperty name="height" value="0.05" units="cm"/>
    </inkml:brush>
  </inkml:definitions>
  <inkml:trace contextRef="#ctx0" brushRef="#br0">48 6 21245,'-1'-5'2028,"-1"7"-1479,-2 12-275,1 23 280,2-1 1,2 1-1,7 55 0,28 109-230,-36-199-317,76 304 507,-70-288-359,-7-22 30,-10-32 22,-95-217 224,72 176-453,31 70 48,-5-14-270,8 21 219,0-1 1,0 1 0,0 0 0,0-1 0,0 1 0,0 0-1,0-1 1,0 1 0,0 0 0,0-1 0,0 1-1,0 0 1,0-1 0,1 1 0,-1 0 0,0-1-1,0 1 1,0 0 0,0 0 0,1-1 0,-1 1-1,0 0 1,0 0 0,1-1 0,-1 1 0,0 0 0,0 0-1,1 0 1,-1-1 0,0 1 0,1 0 0,-1 0-1,0 0 1,1 0 0,-1 0 0,0 0 0,1 0-1,-1 0 1,0-1 0,1 1 0,-1 0 0,0 0 0,1 1-1,-1-1 1,0 0 0,1 0 0,-1 0 0,0 0-1,1 0 1,-1 0 0,0 0 0,1 1 0,14 1-383,0-1 1,0 0 0,1-1 0,25-4 0,16-4-236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7.957"/>
    </inkml:context>
    <inkml:brush xml:id="br0">
      <inkml:brushProperty name="width" value="0.05" units="cm"/>
      <inkml:brushProperty name="height" value="0.05" units="cm"/>
    </inkml:brush>
  </inkml:definitions>
  <inkml:trace contextRef="#ctx0" brushRef="#br0">155 0 19332,'-8'2'422,"0"1"0,0 0 0,0 0 0,0 0 0,0 1 0,1 1 0,0-1 0,0 1 0,0 0-1,0 1 1,1-1 0,0 1 0,-8 10 0,9-10-293,0 0-1,1 0 1,0 1-1,0-1 0,0 1 1,1 0-1,0 0 1,0 0-1,1 0 1,-1 0-1,2 1 0,-1-1 1,1 1-1,0 14 1,1-20-103,0 1 0,0-1 0,0 1 0,0-1 1,1 1-1,-1-1 0,1 0 0,-1 1 0,1-1 0,0 0 0,0 0 1,0 1-1,1-1 0,-1 0 0,0 0 0,1 0 0,-1 0 1,1 0-1,0-1 0,-1 1 0,1 0 0,0-1 0,0 1 0,0-1 1,0 0-1,0 0 0,1 0 0,-1 0 0,0 0 0,1 0 1,-1 0-1,0-1 0,1 1 0,-1-1 0,1 0 0,-1 0 0,0 0 1,1 0-1,-1 0 0,1 0 0,2-1 0,2-1 60,-1 1 0,0-1 0,1 0 0,-1 0-1,0-1 1,0 1 0,-1-1 0,1-1 0,-1 1 0,1-1-1,-1 0 1,0 0 0,0-1 0,6-7 0,-7 6-126,1 0 1,-1-1 0,0 1 0,0-1 0,-1 0-1,0 0 1,-1 0 0,1 0 0,-1-1 0,0 1-1,-1-1 1,0 1 0,0-1 0,-1 0 0,0 1-1,0-1 1,-1 0 0,0 1 0,-3-12-1,2 13-708,-1-7-2352,3 13 3030,1-1 0,-1 1 0,0 0 0,0-1 1,1 1-1,-1 0 0,0-1 0,0 1 1,1 0-1,-1-1 0,0 1 0,1 0 0,-1 0 1,0-1-1,1 1 0,-1 0 0,0 0 1,1 0-1,-1-1 0,1 1 0,-1 0 0,0 0 1,1 0-1,-1 0 0,1 0 0,-1 0 1,0 0-1,1 0 0,-1 0 0,1 0 1,14 0-978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8.425"/>
    </inkml:context>
    <inkml:brush xml:id="br0">
      <inkml:brushProperty name="width" value="0.05" units="cm"/>
      <inkml:brushProperty name="height" value="0.05" units="cm"/>
    </inkml:brush>
  </inkml:definitions>
  <inkml:trace contextRef="#ctx0" brushRef="#br0">76 316 17124,'0'-1'80,"0"1"1,-1-1-1,1 0 0,0 1 1,-1-1-1,1 1 1,-1-1-1,1 1 1,-1-1-1,1 1 1,-1 0-1,1-1 0,-1 1 1,1 0-1,-1-1 1,1 1-1,-1 0 1,0 0-1,1-1 1,-1 1-1,0 0 0,1 0 1,-1 0-1,0 0 1,1 0-1,-1 0 1,-1 0-1,1 0 30,-1 1 0,1-1 0,-1 1-1,1 0 1,0-1 0,-1 1 0,1 0 0,0 0 0,-1 0-1,1 0 1,-1 2 0,-2 1 220,0 0 0,0 1-1,1-1 1,0 1 0,-5 8 0,5-6-70,0 1 1,1 0-1,0-1 1,0 1-1,0 0 1,1 0-1,0 16 1,1-22-213,0 1-1,0-1 1,0 0 0,0 0-1,1 0 1,-1 1-1,1-1 1,0 0 0,-1 0-1,1 0 1,0 0 0,0 0-1,0 0 1,1 0-1,-1 0 1,0 0 0,1-1-1,-1 1 1,1-1 0,0 1-1,-1-1 1,1 1-1,0-1 1,0 0 0,0 0-1,0 0 1,0 0 0,0 0-1,0 0 1,0 0-1,0-1 1,0 1 0,4-1-1,1 1 39,1-2-1,-1 1 1,1-1-1,-1 0 1,0-1-1,1 1 0,-1-2 1,0 1-1,0-1 1,0 0-1,0 0 1,-1-1-1,12-8 1,-2 1 53,0-1 0,-1-1-1,0-1 1,13-16 0,-12 11-20,0-2 0,-2 1 0,-1-2-1,0 0 1,11-28 0,-17 32-97,-1 0-1,0-1 1,-1 0-1,-1 0 1,-1 0 0,-1 0-1,1-27 1,-6 16-70,3 29 44,-1 0 0,1 1 0,-1-1 0,1 1 0,-1-1 0,1 1 0,-1-1 0,1 1 0,-1-1 0,1 1 0,-1 0 0,0-1 0,1 1 0,-1 0 0,1-1 0,-1 1 0,0 0 0,0 0 0,1 0 0,-1 0 1,0 0-1,1-1 0,-1 1 0,0 0 0,1 1 0,-1-1 0,0 0 0,0 0 0,1 0 0,-1 0 0,0 0 0,1 1 0,-1-1 0,0 0 0,1 1 0,-1-1 0,1 0 0,-1 1 0,0-1 0,1 1 0,-1-1 0,0 2 0,-2 1-9,0 0-1,0 0 0,0 1 1,0-1-1,0 1 1,1 0-1,0-1 0,0 1 1,-3 8-1,-13 45-55,12-35 54,0-1 28,1 0 0,0 0 0,2 0 0,0 0 0,2 0 0,0 26 0,2-40-24,-1 0-1,1 0 0,0 0 1,1 0-1,0-1 0,0 1 1,0-1-1,1 1 0,0-1 1,0 0-1,1 0 0,-1 0 1,1 0-1,1-1 0,-1 0 1,1 1-1,0-2 0,0 1 0,0 0 1,1-1-1,-1 0 0,13 6 1,-10-6-217,-1-1 0,1 0 0,0-1 0,-1 0 0,1 0 0,0 0 0,1-1 0,-1 0 0,0-1 0,0 0 0,0 0 0,0-1 0,0 0 0,0 0 0,0-1 0,0 0 0,0 0 0,0-1 0,0 0 0,-1 0 0,0-1 0,0 0 0,0 0 0,0-1 0,0 0 0,9-9 0,10-19-884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8.846"/>
    </inkml:context>
    <inkml:brush xml:id="br0">
      <inkml:brushProperty name="width" value="0.05" units="cm"/>
      <inkml:brushProperty name="height" value="0.05" units="cm"/>
    </inkml:brush>
  </inkml:definitions>
  <inkml:trace contextRef="#ctx0" brushRef="#br0">92 30 17276,'-5'1'265,"0"1"0,0 1 1,1-1-1,-1 1 1,1 0-1,0 0 0,0 0 1,0 0-1,0 1 1,0 0-1,1 0 0,-1 0 1,1 0-1,0 0 1,-2 6-1,1-3 59,0 0 0,1 0 0,0 0 0,0 0 0,1 1 0,0-1 0,1 1 1,-1-1-1,1 14 0,1-19-275,0 1 0,0 0 1,0 0-1,1-1 1,-1 1-1,1 0 1,0-1-1,0 1 0,0 0 1,0-1-1,0 0 1,0 1-1,1-1 0,-1 0 1,1 1-1,0-1 1,0 0-1,0 0 1,0 0-1,0-1 0,0 1 1,0 0-1,1-1 1,-1 1-1,0-1 0,1 0 1,-1 0-1,1 0 1,0 0-1,-1 0 1,1-1-1,0 1 0,-1-1 1,6 1-1,-1-1-29,1 0 0,-1 0 0,0 0-1,0-1 1,0 0 0,0 0 0,0-1 0,0 0-1,0 0 1,0 0 0,-1-1 0,11-6 0,-4 0 13,-1 0 1,-1 0-1,1-1 0,-1-1 1,17-22-1,-23 27-19,0-1-1,-1 0 0,0 0 1,0 0-1,-1 0 1,0-1-1,0 1 0,-1-1 1,0 0-1,0 0 1,-1 0-1,1-12 0,-2 20-13,1-1 0,-1 1 0,0 0 0,0 0-1,0 0 1,0 0 0,0-1 0,0 1 0,0 0-1,0 0 1,0 0 0,0 0 0,0-1 0,0 1-1,0 0 1,0 0 0,0 0 0,0-1 0,0 1-1,0 0 1,0 0 0,0 0 0,0 0 0,0-1-1,-1 1 1,1 0 0,0 0 0,0 0-1,0 0 1,0 0 0,0-1 0,0 1 0,0 0-1,-1 0 1,1 0 0,0 0 0,0 0 0,0 0-1,0 0 1,-1 0 0,1 0 0,0-1 0,0 1-1,0 0 1,0 0 0,-1 0 0,1 0 0,0 0-1,0 0 1,0 0 0,0 0 0,-1 0-1,1 0 1,0 0 0,0 1 0,-7 6-11,5-4 11,1-1 0,0 1 0,0 0 0,1-1 0,-1 1 0,1 0 1,-1 0-1,1 0 0,0-1 0,0 1 0,0 0 0,0 0 0,0 0 0,1 0 0,-1-1 1,1 1-1,0 0 0,0-1 0,0 1 0,0 0 0,0-1 0,1 1 0,2 3 1,-1-3 5,-1 0 1,1 0 0,0 0-1,0 0 1,0-1-1,0 1 1,0-1 0,1 0-1,-1 0 1,1 0 0,-1 0-1,1-1 1,0 1 0,-1-1-1,1 0 1,7 1 0,-1-1 11,0-1 0,0 0 0,0 0-1,0-1 1,0-1 0,0 1 0,0-2 0,-1 1 0,1-1 0,13-7 0,1-2 12,0-1 0,34-26 0,-34 17-54,-20 18 1,-1 1-1,1-1 1,-1 1 0,1 0-1,0 0 1,5-2 0,-9 5 19,0 0 0,0 0 0,1-1 0,-1 1-1,0 0 1,1 0 0,-1 0 0,0 0 0,0 0 0,1 0 0,-1 0 0,0 0 0,1 0 0,-1 0 0,0 0 0,0 0 0,1 0 0,-1 0 0,0 1-1,0-1 1,1 0 0,-1 0 0,0 0 0,0 0 0,1 0 0,-1 0 0,0 1 0,0-1 0,1 0 0,-1 0 0,0 0 0,0 1 0,0-1 0,0 0 0,1 0-1,-1 1 1,0-1 0,0 0 0,0 0 0,0 1 0,0-1 0,0 0 0,0 1 0,0-1 0,0 0 0,0 0 0,0 1 0,2 18-84,-2-14 63,3 36-18,9 50-1,-9-75 74,1 0 0,0-1-1,2 0 1,0 0 0,0-1-1,13 20 1,29 40 8,23 36-249,-60-90 140,-1 1 0,-1 0 0,12 36 0,-19-49 65,-1-1 0,1 1 0,-1 0 0,-1 0 0,1 8 0,-1-14 27,0 0-1,0 0 1,0-1 0,-1 1-1,1 0 1,0 0 0,-1 0 0,1-1-1,-1 1 1,1 0 0,-1 0-1,0-1 1,0 1 0,0-1 0,0 1-1,0-1 1,0 1 0,0-1-1,-1 0 1,1 1 0,0-1 0,-1 0-1,1 0 1,-1 0 0,-2 1-1,3-1 9,0-1-1,0 0 1,-1 0-1,1 1 0,0-1 1,0 0-1,-1 0 1,1-1-1,0 1 0,0 0 1,0 0-1,0 0 1,-1-1-1,1 1 0,0-1 1,0 1-1,0-1 1,0 1-1,0-1 0,0 0 1,0 1-1,0-1 0,0 0 1,0 0-1,0 0 1,0-1-1,-19-29 427,18 28-408,-10-19 73,2-1 1,0-1-1,1 0 0,2 0 1,0-1-1,2 0 0,0 0 1,2 0-1,1-1 1,1-29-1,2 49-149,-1-1-1,1 1 1,1 0 0,-1 0-1,1 0 1,0 0 0,0 0-1,1 0 1,0 1 0,0-1-1,0 1 1,1-1 0,-1 1-1,1 0 1,1 1 0,-1-1 0,1 1-1,-1 0 1,1 0 0,0 0-1,7-3 1,10-4-197,-1 1 0,1 1 1,0 1-1,32-7 0,-7 2 217,18-11-263,-1-1-68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9.372"/>
    </inkml:context>
    <inkml:brush xml:id="br0">
      <inkml:brushProperty name="width" value="0.05" units="cm"/>
      <inkml:brushProperty name="height" value="0.05" units="cm"/>
    </inkml:brush>
  </inkml:definitions>
  <inkml:trace contextRef="#ctx0" brushRef="#br0">0 16 19836,'0'-1'70,"0"0"-1,1 0 0,-1 1 1,0-1-1,0 0 1,0 1-1,1-1 0,-1 0 1,1 1-1,-1-1 1,0 0-1,1 1 0,-1-1 1,1 1-1,-1-1 1,1 1-1,-1-1 0,1 1 1,0-1-1,-1 1 1,1 0-1,0-1 0,-1 1 1,1 0-1,0-1 1,-1 1-1,1 0 0,0 0 1,-1 0-1,1 0 1,0 0-1,0 0 1,-1 0-1,1 0 0,0 0 1,0 0-1,-1 0 1,1 0-1,0 0 0,0 1 1,-1-1-1,1 0 1,0 0-1,-1 1 0,1-1 1,0 1-1,-1-1 1,1 0-1,-1 1 0,1-1 1,-1 1-1,1-1 1,-1 1-1,1 0 0,3 3 152,-1 0 0,0 1 0,0-1 0,0 0 0,0 1 0,2 6 0,-1-2-163,-1 0 0,1 0 0,1-1 0,0 0 0,0 0 0,10 13 0,-13-20-62,0 1 0,0 0 1,0-1-1,0 1 1,1-1-1,-1 1 1,0-1-1,1 0 1,-1 0-1,1 0 1,-1 0-1,1-1 0,-1 1 1,1-1-1,-1 1 1,1-1-1,0 0 1,-1 0-1,1 0 1,0 0-1,-1-1 1,1 1-1,-1-1 1,1 1-1,-1-1 0,1 0 1,-1 0-1,5-3 1,0 1-8,-1-2 0,1 1 0,9-10 0,-12 11 8,0-1-1,0 1 1,0 0 0,0 0-1,0 0 1,1 1 0,-1-1-1,1 1 1,6-2-1,-10 4 2,0 1-1,0-1 1,0 1-1,0 0 1,0 0-1,0-1 1,0 1-1,-1 0 1,1 0-1,0 0 0,0 0 1,-1 0-1,1 0 1,-1 0-1,1 0 1,-1 0-1,1 0 1,-1 0-1,0 0 0,1 0 1,-1 0-1,0 3 1,7 13-648,-5-15 623,0-1 0,0 1 0,1-1-1,-1 1 1,0-1 0,0 0 0,1 1-1,-1-1 1,1 0 0,-1-1 0,1 1-1,-1 0 1,5 0 0,18 1-176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39:49.949"/>
    </inkml:context>
    <inkml:brush xml:id="br0">
      <inkml:brushProperty name="width" value="0.05" units="cm"/>
      <inkml:brushProperty name="height" value="0.05" units="cm"/>
    </inkml:brush>
  </inkml:definitions>
  <inkml:trace contextRef="#ctx0" brushRef="#br0">0 69 21565,'3'0'228,"-1"0"0,1 0 0,-1 0 0,1 0 1,-1 0-1,1 0 0,-1 1 0,0-1 1,1 1-1,-1 0 0,0 0 0,1-1 0,-1 2 1,0-1-1,0 0 0,0 0 0,0 1 1,0-1-1,4 4 0,3 4 603,-1 1-1,15 19 1,7 9-18,-26-34-784,0 0 0,0-1 0,0 1 1,1-1-1,-1 0 0,1-1 0,-1 1 0,1-1 0,0 0 0,0 0 0,0 0 0,0 0 0,0-1 0,1 0 0,-1 0 0,0-1 0,0 1 0,1-1 0,-1 0 1,0-1-1,1 1 0,-1-1 0,6-2 0,0-1-29,-1 0 1,0-1-1,-1-1 1,1 0-1,-1 0 0,0 0 1,0-1-1,-1-1 1,13-14-1,-15 16-16,-1-1 0,0 0 0,0 0 0,0 0 1,-1-1-1,0 0 0,-1 0 0,0 0 0,0 0 0,0 0 0,-1-1 0,0 1 0,0-11 0,-2 19 4,0-1 0,0 1 0,0-1 1,1 1-1,-1-1 0,0 1 0,-1-1 0,1 0 0,0 1 0,0-1 0,0 1 1,0-1-1,0 1 0,0-1 0,-1 1 0,1-1 0,0 1 0,0-1 0,-1 1 1,1-1-1,0 1 0,-1-1 0,1 1 0,-1 0 0,1-1 0,0 1 0,-1 0 1,0-1-1,0 1-5,1 0 0,-1 0 0,0 0 0,0 0 0,1 1 0,-1-1 0,0 0 0,1 0 0,-1 1 0,0-1 0,1 0 0,-1 1 0,1-1 0,-1 1 0,1-1 0,-1 0 0,1 1 0,-1-1 0,1 1 0,-1 0 0,1-1 0,-1 1 0,1-1 0,-1 2 0,-3 5-167,1 0 1,-1 1 0,1-1-1,1 1 1,-1 0 0,1 0 0,1 0-1,0 0 1,-1 8 0,1-2-79,1 0 1,0 0 0,1 0 0,4 22-1,4-5-185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2.406"/>
    </inkml:context>
    <inkml:brush xml:id="br0">
      <inkml:brushProperty name="width" value="0.05" units="cm"/>
      <inkml:brushProperty name="height" value="0.05" units="cm"/>
    </inkml:brush>
  </inkml:definitions>
  <inkml:trace contextRef="#ctx0" brushRef="#br0">80 0 18956,'-17'24'2361,"0"3"-1513,2 3-360,-1 4 1304,8 4-736,1-4-231,9-1-545,5-4-216,6-10-392,4-7-88,5-12-537,4-7-215,2-18-400,8-8 1048,5-17-233,3-8-159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2.841"/>
    </inkml:context>
    <inkml:brush xml:id="br0">
      <inkml:brushProperty name="width" value="0.05" units="cm"/>
      <inkml:brushProperty name="height" value="0.05" units="cm"/>
    </inkml:brush>
  </inkml:definitions>
  <inkml:trace contextRef="#ctx0" brushRef="#br0">365 123 14179,'-13'24'3095,"-11"26"-760,1 2 1,-28 96-1,43-116-2131,2 0 1,1 0-1,1 0 0,2 1 1,1-1-1,5 44 1,-3-58-314,2-1 1,8 31-1,-29-120-4166,2 30 3000,-23-42-1,4 7 2259,33 73-728,0 0 1,0 0-1,1 0 1,0 0 0,0 0-1,0 0 1,0-1 0,0-5-1,2 8-151,-1 1 0,0-1-1,1 1 1,-1-1-1,1 1 1,-1 0 0,1-1-1,0 1 1,-1 0 0,1-1-1,0 1 1,0 0 0,0 0-1,0 0 1,0 0-1,0 0 1,1 0 0,-1 0-1,0 0 1,0 0 0,1 0-1,-1 1 1,0-1-1,1 1 1,-1-1 0,1 1-1,2-1 1,15-4 230,1 2 0,0 0 0,36-1 0,-30 4-927,34-7-1,-58 6 561,-1 1 12,0 0-1,0 0 1,0 0 0,0 0-1,0 0 1,1 0 0,-1 0-1,0-1 1,0 1 0,0 0-1,0-1 1,0 1 0,-1-1-1,1 1 1,0-1 0,0 0-1,0 1 1,0-1 0,0 0-1,-1 1 1,1-1 0,0 0-1,-1 0 1,1 0 0,-1 0-1,2-1 1,-7-15-458</inkml:trace>
  <inkml:trace contextRef="#ctx0" brushRef="#br0" timeOffset="1">18 8 22373,'-12'5'1976,"7"-5"-1160,8 5 257,4 0-425,0-2 104,3-4-576,-2-10-152,1-2-16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0.071"/>
    </inkml:context>
    <inkml:brush xml:id="br0">
      <inkml:brushProperty name="width" value="0.05" units="cm"/>
      <inkml:brushProperty name="height" value="0.05" units="cm"/>
    </inkml:brush>
  </inkml:definitions>
  <inkml:trace contextRef="#ctx0" brushRef="#br0">0 41 18532,'0'-1'2064,"9"1"-1143,3 0-329,8 1 1208,7 1-416,10 0-343,2 0-201,10-2-360,-1 1-96,1-1-208,-3 0-152,-7-1-360,-4-3-256,-7-1-672,-5-2-313,-6-3 1137,-5 0-344,-3 0-160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0.975"/>
    </inkml:context>
    <inkml:brush xml:id="br0">
      <inkml:brushProperty name="width" value="0.05" units="cm"/>
      <inkml:brushProperty name="height" value="0.05" units="cm"/>
    </inkml:brush>
  </inkml:definitions>
  <inkml:trace contextRef="#ctx0" brushRef="#br0">377 97 12251,'-1'-2'59,"0"1"0,0-1 0,0 1 0,0-1 1,0 0-1,0 1 0,0-1 0,1 0 1,-1 0-1,1 1 0,-1-1 0,1 0 0,0 0 1,0 0-1,-1 0 0,1 0 0,1 1 0,-1-1 1,0 0-1,0 0 0,1 0 0,-1 0 1,1 1-1,-1-1 0,1 0 0,0 0 0,0 1 1,0-1-1,0 1 0,0-1 0,0 1 0,0-1 1,0 1-1,1 0 0,-1-1 0,0 1 1,1 0-1,-1 0 0,1 0 0,3-2 0,3-1 101,0 0-1,0 1 0,1 0 1,0 0-1,-1 0 0,1 1 0,13-1 1,-7 1 66,0 1 0,1 1 1,-1 0-1,26 4 1,-37-4-185,0 1 0,0 0 0,0 1 0,-1-1 0,1 0 0,0 1 0,-1 0 0,1 0 0,-1 0 0,6 4 0,-8-4-25,1 0 0,-1 0 1,1-1-1,-1 1 1,0 0-1,0 0 0,0 0 1,0 0-1,0 0 1,0 1-1,-1-1 0,1 0 1,0 0-1,-1 0 0,0 1 1,0-1-1,0 0 1,0 0-1,0 1 0,0 2 1,-2 2-4,1 1 1,-2 0 0,1-1-1,-1 0 1,0 1 0,0-1-1,-1 0 1,1-1 0,-2 1-1,-4 6 1,-9 9 27,-29 27-1,44-45-34,-230 196 392,-7 9 228,233-202-598,-26 31 121,30-35-135,2 0 1,-1 0 0,0 0-1,1 0 1,-1 1 0,1-1 0,0 0-1,0 1 1,0-1 0,0 1-1,0 5 1,1-7-10,0 0 0,0-1 0,1 1 0,-1 0-1,0 0 1,1-1 0,-1 1 0,1 0 0,-1-1 0,1 1 0,0 0-1,-1-1 1,1 1 0,0-1 0,0 1 0,0-1 0,1 0 0,-1 1-1,0-1 1,0 0 0,1 0 0,-1 0 0,2 1 0,3 1 6,0 1 0,1-2 1,-1 1-1,12 2 0,-15-4-8,36 8-35,0-2 1,67 3-1,-88-8-5,444 18-531,-283-18 408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1.097"/>
    </inkml:context>
    <inkml:brush xml:id="br0">
      <inkml:brushProperty name="width" value="0.05" units="cm"/>
      <inkml:brushProperty name="height" value="0.05" units="cm"/>
    </inkml:brush>
  </inkml:definitions>
  <inkml:trace contextRef="#ctx0" brushRef="#br0">330 300 17756,'1'-2'149,"0"1"-1,0 0 1,0-1 0,0 1-1,0-1 1,0 1 0,0-1 0,0 0-1,-1 1 1,1-1 0,-1 0 0,1 1-1,-1-1 1,0 0 0,0 0-1,0 1 1,1-1 0,-2 0 0,1 0-1,0 1 1,0-1 0,-1 0 0,1 0-1,0 1 1,-1-1 0,0 0 0,1 1-1,-1-1 1,0 1 0,0-1-1,0 1 1,0-1 0,0 1 0,0-1-1,-1 1 1,1 0 0,0 0 0,-1 0-1,1 0 1,0 0 0,-1 0-1,0 0 1,1 0 0,-3 0 0,-4-3 156,0 0 0,0 1 0,0 0 0,-1 1 0,1 0 0,-1 0 1,-16-1-1,13 3-252,0 1 0,-1 0 1,1 1-1,0 0 0,0 0 1,0 2-1,0-1 0,1 2 1,-1-1-1,1 2 0,-12 6 1,18-9-54,-1 1 0,1-1 0,0 1 0,0 0 1,1 0-1,-1 0 0,1 1 0,0 0 0,0-1 0,0 1 1,1 1-1,-1-1 0,1 1 0,1-1 0,-1 1 1,1 0-1,0 0 0,0 0 0,1 0 0,-1 0 0,1 0 1,1 1-1,-1 7 0,1-13 0,0 1 0,1 0 1,-1-1-1,0 1 0,0-1 0,1 1 1,-1-1-1,1 1 0,0-1 1,-1 1-1,1-1 0,0 0 0,0 1 1,0-1-1,0 0 0,0 1 0,0-1 1,0 0-1,0 0 0,0 0 0,1 0 1,-1 0-1,2 1 0,1-1 3,-1 0 0,0 0-1,1 0 1,-1 0 0,1-1-1,-1 1 1,1-1 0,-1 0-1,1 0 1,4-1 0,4 0 14,0-2 1,0 1 0,-1-2-1,1 1 1,16-9-1,-13 4 47,-1-1 0,0 0 0,-1-1 0,23-20 0,-28 21 12,0 1-1,0-1 0,-1 0 0,0 0 0,-1-1 0,0 1 1,9-21-1,-14 27-36,0-1 1,0 1 0,-1-1-1,1 1 1,0 0-1,-1-1 1,0-4-1,0 8-32,0-1 0,0 1 0,0-1 0,0 1 0,0-1 0,0 1 0,-1-1 0,1 1 0,0-1-1,0 1 1,0-1 0,-1 1 0,1-1 0,0 1 0,-1-1 0,1 1 0,0-1 0,-1 1 0,1 0-1,-1-1 1,1 1 0,0 0 0,-1-1 0,1 1 0,-1 0 0,1 0 0,-1-1 0,1 1 0,-1 0 0,1 0-1,-1 0 1,1 0 0,-1 0 0,1 0 0,-1 0 0,0-1 0,1 2 0,-1-1 0,1 0 0,-1 0-1,1 0 1,-1 0 0,1 0 0,-1 0 0,1 0 0,-1 1 0,1-1 0,-1 0 0,1 1 0,-1-1-1,1 0 1,-1 0 0,1 1 0,-3 1 1,1-1 0,0 1-1,-1 0 1,1 0 0,0 0 0,0 0-1,1 0 1,-1 0 0,0 0 0,1 1-1,-1-1 1,1 1 0,0-1 0,0 1-1,0-1 1,0 1 0,0 0 0,0-1-1,0 4 1,1-4-7,0-1-1,-1 1 0,1-1 1,0 1-1,0-1 0,0 1 1,0-1-1,0 1 0,1-1 1,-1 1-1,0-1 0,1 1 1,-1-1-1,1 1 0,-1-1 1,1 0-1,0 1 1,0-1-1,0 0 0,-1 1 1,1-1-1,0 0 0,0 0 1,1 0-1,-1 0 0,0 0 1,0 0-1,0 0 0,1-1 1,-1 1-1,0 0 1,1-1-1,-1 1 0,1-1 1,-1 1-1,3 0 0,6 0 4,0-1 0,0 0-1,0 0 1,0-1 0,0-1 0,0 1-1,0-1 1,0-1 0,0 0-1,14-7 1,6-3 49,54-34 0,-50 25 41,48-41 0,-72 54-69,0 0-1,0-1 0,-1 0 1,0-1-1,0 0 1,-1-1-1,-1 1 1,7-15-1,-13 16-11,-5 9-8,-10 7-12,-4 9 4,0-1 0,1 2 0,1 0 0,1 1 0,0 1 0,2 0 0,-22 37 0,29-42 7,0 0-1,1 0 1,1 0 0,0 0 0,1 0 0,1 1 0,-2 23 0,5 102 16,1-82-21,-1-25 1,0 102-11,-3-111 5,0 1 0,-1-1 0,-10 36-1,12-54 11,-1 0 0,0 0-1,0 0 1,0 0-1,-1 0 1,0 0 0,0-1-1,-5 7 1,8-11-1,-1 1 0,0 0 0,0-1 1,1 1-1,-1 0 0,0-1 0,0 1 1,0-1-1,0 1 0,0-1 0,0 0 0,0 1 1,0-1-1,0 0 0,0 0 0,0 1 1,0-1-1,0 0 0,-1 0 0,0-1 2,1 1 0,-1-1 0,1 1 0,-1-1-1,1 0 1,0 0 0,-1 0 0,1 0 0,0 0-1,0 0 1,-1 0 0,1 0 0,0 0 0,0 0-1,0-1 1,-1-1 0,-5-9 24,1 1 0,0-1 0,1 0 0,1-1 0,0 1 0,0-1 0,-2-18 0,3 13 14,1 1 1,1-1-1,1 0 0,0 1 0,3-20 0,-2 30-23,1 0-1,-1 0 1,1 0-1,0 0 1,1 0 0,0 0-1,0 1 1,0-1-1,1 1 1,0 0 0,0 0-1,7-7 1,-3 6-21,-1 0 1,1 1-1,0 0 0,1 1 1,0 0-1,-1 0 1,1 1-1,15-6 0,124-37-1379,-50 18 979,-27 5 19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1.635"/>
    </inkml:context>
    <inkml:brush xml:id="br0">
      <inkml:brushProperty name="width" value="0.05" units="cm"/>
      <inkml:brushProperty name="height" value="0.05" units="cm"/>
    </inkml:brush>
  </inkml:definitions>
  <inkml:trace contextRef="#ctx0" brushRef="#br0">226 152 16251,'4'-10'642,"1"0"0,-1 0-1,-1-1 1,0 1 0,0-1-1,1-13 1,-4 22-495,1 0 1,-1-1-1,0 1 0,0-1 1,0 1-1,-1-1 0,1 1 0,0 0 1,-1-1-1,0 1 0,0 0 1,1-1-1,-1 1 0,0 0 1,-1 0-1,1 0 0,0 0 1,-1 0-1,1 0 0,-1 0 1,0 0-1,1 1 0,-1-1 0,0 1 1,0-1-1,0 1 0,0 0 1,0-1-1,0 1 0,-1 0 1,1 0-1,0 1 0,-1-1 1,-2 0-1,-2 0-23,1 0 0,-1 1 1,0 0-1,1 0 0,-1 1 1,1 0-1,-1 0 0,1 1 1,0-1-1,0 1 0,-1 0 1,1 1-1,0 0 0,1 0 1,-1 0-1,1 1 0,-9 6 1,5-3-105,1 0 0,0 0 0,1 0 0,0 1 0,0 0 0,1 1 0,0 0 0,0-1 0,1 2 0,-5 11 0,9-19-20,0 0 0,0 0 0,0 1 0,0-1-1,1 1 1,0-1 0,-1 1 0,1-1 0,0 1 0,0-1 0,0 1 0,0-1 0,1 0 0,-1 1 0,1-1 0,0 3 0,0-4 0,0 1 0,0-1-1,0 0 1,0 0 0,0 0 0,0 0 0,0 0 0,0 0-1,0 0 1,0 0 0,1-1 0,-1 1 0,0 0 0,1-1 0,-1 1-1,0-1 1,1 1 0,-1-1 0,1 0 0,-1 0 0,1 1-1,-1-1 1,1 0 0,-1 0 0,0 0 0,1-1 0,2 1-1,8-3 13,0 0 0,0-1 0,0 0 0,0 0-1,-1-1 1,0-1 0,0 0 0,0-1 0,19-14-1,21-13 101,-50 33-109,0 0 1,0 1 0,0-1-1,0 1 1,0-1 0,0 0-1,0 1 1,1 0 0,-1-1-1,0 1 1,0 0 0,0 0-1,1-1 1,-1 1 0,0 0-1,0 0 1,1 0 0,-1 1 0,2-1-1,-2 1 0,0-1 0,-1 1 0,1 0 0,0-1 0,-1 1 0,1 0 0,-1-1 0,1 1 0,-1 0 0,1 0 0,-1-1 0,0 1 0,1 0 0,-1 0 0,0 0 0,0-1 0,0 1 0,1 0 0,-1 0 0,0 0 0,0 1 0,-1 7 11,1 1-1,-2-1 1,1 0 0,-4 10 0,5-16-14,-61 234 68,55-194-363,6-42 248,-1 0 0,1 0 0,1 1 0,-1-1 0,0 0 0,0 0 0,0 0 0,1 0-1,-1 0 1,0 0 0,1 1 0,-1-1 0,2 1 0,-2-2 13,1 1 1,-1-1-1,0 0 1,1 0-1,-1 0 1,1 1-1,-1-1 0,1 0 1,-1 0-1,1 0 1,-1 0-1,1 0 1,-1 0-1,1 0 0,-1 0 1,1 0-1,-1 0 1,1 0-1,-1 0 1,1-1-1,-1 1 0,0 0 1,1 0-1,-1 0 1,1-1-1,-1 1 1,1 0-1,-1 0 0,0-1 1,1 1-1,-1 0 1,1-1-1,6-5-155,0-1 0,-1 1 0,10-12 0,5-8-357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2.113"/>
    </inkml:context>
    <inkml:brush xml:id="br0">
      <inkml:brushProperty name="width" value="0.05" units="cm"/>
      <inkml:brushProperty name="height" value="0.05" units="cm"/>
    </inkml:brush>
  </inkml:definitions>
  <inkml:trace contextRef="#ctx0" brushRef="#br0">195 48 20052,'-23'9'1620,"0"0"-1,-37 22 1,52-27-1432,0 1 1,1 1 0,0-1 0,0 2 0,0-1 0,1 0 0,0 1 0,0 0 0,0 1 0,-6 11-1,11-17-173,0 0-1,0 0 1,0 1 0,0-1-1,0 0 1,1 1-1,-1-1 1,1 1-1,-1-1 1,1 1-1,0-1 1,0 1-1,0-1 1,0 1-1,1-1 1,-1 0-1,2 5 1,-1-5-6,0 0 0,0 0-1,0 0 1,0-1 0,1 1 0,-1 0 0,1-1-1,-1 1 1,1-1 0,0 1 0,-1-1 0,1 0 0,0 0-1,0 0 1,0 0 0,0 0 0,0 0 0,0 0 0,0-1-1,3 1 1,5 1 46,-1-1 0,0 0 0,0-1 0,0 0 0,1 0 0,-1-1 0,0 0 0,0-1 0,0 0 0,0 0 0,0-1-1,-1 0 1,1-1 0,-1 0 0,0 0 0,0 0 0,13-10 0,-14 8 9,1 0 0,-1 0-1,0-1 1,0 0 0,-1 0 0,0-1-1,0 1 1,-1-1 0,0-1-1,0 1 1,-1-1 0,0 1 0,-1-1-1,0 0 1,0-1 0,2-15 0,-4 23-54,-1-1 0,0 0 0,0 1 0,0-1-1,0 1 1,0-1 0,-1 0 0,1 1 0,-1-1 0,1 1 0,-1-1 0,0 1 0,0 0 0,0-1 0,-1 1 0,1 0 0,0 0 0,-1-1 0,0 1 0,1 0 0,-3-1 0,2 1-17,1 1-1,-1 1 1,0-1 0,0 0 0,0 0-1,0 1 1,0-1 0,0 1-1,0-1 1,0 1 0,1 0-1,-2 0 1,1 0 0,0 0-1,0 0 1,0 0 0,1 0-1,-1 1 1,0-1 0,0 1 0,0-1-1,0 1 1,0 0 0,0 0-1,1 0 1,-1 0 0,-2 2-1,-2 2-212,-1 0 0,1 0 0,1 1 0,-1 0 0,1 0-1,0 0 1,-6 10 0,10-14 85,0 1 1,-1-1-1,1 1 0,0-1 0,0 1 0,0 0 0,1-1 1,-1 1-1,0 0 0,1 5 0,0-7 113,0 1 0,0-1-1,1 0 1,-1 0 0,0 0-1,1 1 1,-1-1 0,1 0-1,-1 0 1,1 0 0,0 0-1,-1 0 1,1 0 0,0 0-1,0 0 1,0 0 0,-1-1-1,1 1 1,0 0 0,0 0-1,0-1 1,1 1 0,-1 0-1,0-1 1,2 1 0,21 4-580,10-5-57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2.483"/>
    </inkml:context>
    <inkml:brush xml:id="br0">
      <inkml:brushProperty name="width" value="0.05" units="cm"/>
      <inkml:brushProperty name="height" value="0.05" units="cm"/>
    </inkml:brush>
  </inkml:definitions>
  <inkml:trace contextRef="#ctx0" brushRef="#br0">150 0 19476,'-3'5'416,"-1"-1"0,1 0 0,-1 0 0,-1-1 1,1 1-1,-6 3 0,-11 10 127,9-6 34,1 0 1,0 1 0,1 1 0,-13 20 0,19-27-459,0 0-1,1 1 1,0 0-1,0 0 1,1 0-1,-1 0 1,1 0-1,1 0 1,0 1-1,0-1 1,0 0-1,1 9 1,0-14-96,0 1 0,1-1 0,-1 1-1,1-1 1,0 0 0,0 1 0,-1-1 0,2 0 0,-1 1 0,0-1 0,0 0 0,1 0 0,-1 0-1,1 0 1,-1 0 0,1-1 0,2 3 0,0-2 0,-1 1 0,1-1 0,0 1 0,1-1 0,-1-1 0,0 1 0,0 0 0,9 1 0,-1-1 15,1-1 0,0 0 0,0 0 0,0-1 0,23-4 0,-22 2 26,0-2 1,-1 1-1,1-2 0,-1 0 1,0 0-1,0-1 1,-1-1-1,13-8 1,-19 10-1,1 1 0,0-2 1,-1 1-1,0-1 0,0 0 0,0 0 1,-1 0-1,0-1 0,0 0 1,-1 0-1,0 0 0,0-1 0,-1 1 1,5-15-1,-7 19-42,0 0 0,-1 0 1,1 0-1,-1 0 0,1-1 0,-1 1 0,0 0 0,0 0 1,-1 0-1,1 0 0,-1 0 0,1 0 0,-1 0 0,0 0 1,0 0-1,0 0 0,-1 0 0,1 1 0,-1-1 1,1 0-1,-1 1 0,0-1 0,0 1 0,0 0 0,0 0 1,0-1-1,-1 1 0,1 1 0,-1-1 0,1 0 0,-1 1 1,0-1-1,-4-1 0,-1 0-58,0 1 0,1 0 1,-1 1-1,0-1 0,0 2 1,0-1-1,0 1 0,1 0 0,-1 0 1,0 1-1,0 0 0,-8 3 0,-1 1-1160,1 1 1,1 1-1,-24 12 0,36-18 214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3.526"/>
    </inkml:context>
    <inkml:brush xml:id="br0">
      <inkml:brushProperty name="width" value="0.05" units="cm"/>
      <inkml:brushProperty name="height" value="0.05" units="cm"/>
    </inkml:brush>
  </inkml:definitions>
  <inkml:trace contextRef="#ctx0" brushRef="#br0">201 167 15859,'0'0'90,"0"0"-1,1 0 1,-1 0-1,0 0 1,0 0-1,1 0 1,-1 0-1,0 0 1,1 0-1,-1 0 0,0 0 1,0 0-1,1 0 1,-1 0-1,0 0 1,1 0-1,-1 0 1,0 1-1,0-1 1,1 0-1,-1 0 1,0 0-1,0 1 0,1-1 1,-1 0-1,0 0 1,0 0-1,0 1 1,0-1-1,1 0 1,-1 0-1,0 1 1,0-1-1,0 0 0,0 1 1,0-1-1,0 0 1,0 0-1,0 1 1,0-1-1,0 0 1,0 1-1,0-1 1,0 0-1,0 0 1,0 1-1,-1 19 1208,0-15-427,-7 94 2820,1-42-2980,3 1 1,6 104 0,-1-157-703,-1-2-8,0-1 1,0 1-1,1 0 0,-1 0 0,1 0 0,-1 0 1,1-1-1,0 1 0,0 0 0,0-1 1,1 1-1,-1-1 0,0 1 0,1-1 0,2 4 1,-4-6-13,1 0 1,-1 0 0,0 0 0,0 0-1,1 0 1,-1 0 0,0 0 0,1 0-1,-1 0 1,0 0 0,0 0 0,1 0-1,-1 0 1,0 0 0,0 0 0,1 0-1,-1 0 1,0-1 0,0 1 0,1 0-1,-1 0 1,0 0 0,0 0 0,0 0-1,1-1 1,-1 1 0,0 0 0,0 0-1,0 0 1,1-1 0,-1 1 0,0 0-1,0 0 1,0-1 0,0 1 0,0 0 0,0 0-1,0-1 1,0 1 0,1 0 0,-1 0-1,0-1 1,0 1 0,0 0 0,0 0-1,0-1 1,0 1 0,0 0 0,-1-1-1,3-15-668,-4-7-166,-2 1 0,0 0 0,-1 0 0,-1 1 0,-1-1 0,-11-21 0,3 5 313,-73-174-8467,43 124 9702,30 66 906,8 15 3182,13 10-4162,1 0 1,0-1-1,1 0 1,-1 0-1,0-1 1,0 0 0,1 0-1,11-1 1,-10 1-273,36 1 773,69-4-1,-97 1-1286,0-1-1,0-1 0,0-1 0,-1-1 0,1 0 0,-1 0 1,18-11-1,-11-1-137,-9-1-110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4.841"/>
    </inkml:context>
    <inkml:brush xml:id="br0">
      <inkml:brushProperty name="width" value="0.05" units="cm"/>
      <inkml:brushProperty name="height" value="0.05" units="cm"/>
    </inkml:brush>
  </inkml:definitions>
  <inkml:trace contextRef="#ctx0" brushRef="#br0">212 108 11074,'9'-11'1647,"-2"0"0,1-1 0,-2 1 0,1-2 0,8-23 0,-15 35-1546,0 1-1,0 0 1,1-1-1,-1 1 0,0-1 1,0 1-1,0 0 1,0-1-1,0 1 0,0-1 1,0 1-1,0-1 0,0 1 1,0 0-1,0-1 1,0 1-1,0-1 0,0 1 1,0 0-1,0-1 0,0 1 1,-1-1-1,1 1 1,0 0-1,0-1 0,0 1 1,-1 0-1,1-1 0,0 1 1,0 0-1,-1-1 1,1 1-1,0 0 0,-1 0 1,0-1-1,-16 3 1568,-23 16-892,37-16-632,-38 18 67,13-7-161,-30 20 0,50-25-63,13-3-2,19-3-9,-20-2 21,15 1-29,37 7 0,-48-6 25,0 0-1,-1 0 1,1 1 0,0 0 0,-1 1 0,0-1 0,9 7 0,-15-10 9,1 1 1,-1 0 0,0 0 0,0 0 0,0 0 0,0 0 0,0 0 0,0 0 0,0 0 0,0 0-1,0 0 1,0 0 0,0 1 0,-1-1 0,1 0 0,-1 1 0,1-1 0,-1 0 0,1 1 0,-1-1-1,0 1 1,0-1 0,1 1 0,-1-1 0,0 1 0,0-1 0,-1 0 0,1 1 0,0-1 0,0 1-1,-1-1 1,1 1 0,-1-1 0,1 0 0,-1 1 0,0-1 0,1 0 0,-1 0 0,0 1 0,0-1-1,0 0 1,0 0 0,0 0 0,0 0 0,0 0 0,-1 1 0,-5 3 70,0 1-1,-1-1 1,1 0 0,-1-1-1,0 0 1,-12 5 0,6-4 86,0-1 0,-1 0-1,-27 3 1,36-6-168,0 0-1,0-1 1,0 0-1,0 0 0,0-1 1,0 1-1,0-1 1,0-1-1,0 1 0,0-1 1,1 0-1,-7-3 1,11 5-61,0-1 1,1 1-1,-1 0 1,0-1-1,1 1 1,-1 0-1,0-1 1,1 1-1,-1 0 0,1-1 1,-1 1-1,1-1 1,-1 1-1,1-1 1,-1 0-1,1 1 1,0-1-1,-1 1 1,1-1-1,0 0 1,-1 1-1,1-1 1,0 0-1,0 1 1,-1-1-1,1 0 0,0 0 1,0 1-1,0-1 1,0 0-1,0 1 1,0-1-1,0 0 1,0 0-1,1 1 1,-1-1-1,0 0 1,0 1-1,1-1 1,-1 0-1,0 1 1,1-1-1,-1 0 0,0 1 1,1-1-1,-1 1 1,2-2-1,0 0-181,0 0 0,1 1 0,-1-1-1,0 0 1,1 1 0,0-1 0,-1 1-1,1 0 1,0 0 0,4-1-1,19 0-785,7 3-157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5.736"/>
    </inkml:context>
    <inkml:brush xml:id="br0">
      <inkml:brushProperty name="width" value="0.05" units="cm"/>
      <inkml:brushProperty name="height" value="0.05" units="cm"/>
    </inkml:brush>
  </inkml:definitions>
  <inkml:trace contextRef="#ctx0" brushRef="#br0">149 276 15371,'-1'-2'245,"0"1"0,1-1 0,-1 1-1,0 0 1,0 0 0,0-1 0,0 1-1,0 0 1,0 0 0,0 0-1,0 0 1,-1 0 0,1 0 0,0 0-1,-1 0 1,1 1 0,0-1 0,-1 1-1,1-1 1,-1 1 0,1-1 0,-4 0-1,3 1-34,-1 1 0,0-1 0,0 0 0,0 1 0,1-1 0,-1 1-1,0 0 1,0 0 0,1 0 0,-1 0 0,-4 3 0,0 1-51,0 0 1,1 0-1,-1 1 1,1 0-1,0 0 1,0 0-1,-7 11 1,10-12-133,0 0 1,0 0 0,0 0-1,1 1 1,0-1-1,0 1 1,0-1 0,1 1-1,0 0 1,-1 8 0,2-13-24,0 0 0,0 0-1,0 0 1,1 0 0,-1 0 0,0 0 0,1 0 0,-1 0 0,1 0 0,-1 0 0,1 0 0,-1 0 0,1 0 0,-1-1 0,1 1 0,0 0 0,-1 0-1,1-1 1,0 1 0,0 0 0,0-1 0,-1 1 0,1-1 0,0 1 0,0-1 0,0 0 0,0 1 0,0-1 0,0 0 0,0 1 0,0-1-1,0 0 1,0 0 0,0 0 0,0 0 0,0 0 0,0 0 0,0 0 0,0 0 0,2-1 0,4 0 25,0 0 0,0-1 0,0 1 0,13-6 0,0-3 112,1 0-1,-1-1 0,-1-2 0,0 0 1,-1 0-1,0-2 0,16-17 1,-11 7 200,0 0 1,-3-2 0,0 0 0,19-35 0,-33 53-191,-1-1 1,0 0-1,0-1 1,-1 1-1,0-1 1,-1 0-1,4-20 1,-7 31-143,0-1 0,0 1-1,1-1 1,-1 1 0,0-1 0,0 1 0,0 0-1,0-1 1,0 1 0,0-1 0,0 1 0,-1-1 0,1 1-1,0-1 1,0 1 0,0-1 0,0 1 0,-1-1-1,1 1 1,0-1 0,0 1 0,-1-1 0,-7 5 101,-10 22-24,1 5-43,-24 60 0,35-75-192,1 0-1,1 1 0,0 0 0,1 0 0,-1 31 1,3-46 53,1 1 0,1 0 0,-1-1 0,0 1 0,1-1 0,-1 1 0,1 0 0,0-1 0,0 0 0,0 1 0,0-1 0,0 1 0,0-1 0,1 0 0,-1 0 0,1 0 0,2 3 0,0-2-53,0 0 0,0 0 0,1 0 0,-1-1 0,1 0 0,-1 0 0,10 3 0,13 2-570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6.639"/>
    </inkml:context>
    <inkml:brush xml:id="br0">
      <inkml:brushProperty name="width" value="0.05" units="cm"/>
      <inkml:brushProperty name="height" value="0.05" units="cm"/>
    </inkml:brush>
  </inkml:definitions>
  <inkml:trace contextRef="#ctx0" brushRef="#br0">148 4 19324,'0'0'42,"0"0"0,0-1 0,0 1 0,1 0 0,-1 0 0,0 0 0,0-1 0,0 1 0,0 0 0,1 0-1,-1 0 1,0 0 0,0 0 0,1-1 0,-1 1 0,0 0 0,0 0 0,1 0 0,-1 0 0,0 0 0,0 0 0,1 0 0,-1 0 0,0 0 0,1 0 0,-1 0-1,0 0 1,0 0 0,1 0 0,-1 0 0,0 0 0,0 0 0,1 0 0,-1 1 0,0-1 0,0 0 0,0 0 0,1 0 0,-1 0 0,0 0 0,0 1 0,1-1-1,-1 0 1,0 0 0,0 0 0,0 1 0,0-1 0,0 0 0,1 0 0,-1 1 0,0-1 0,0 0 0,0 0 0,0 1 0,0-1 0,0 0 0,0 0 0,0 1-1,0-1 1,0 1 0,-2 22 690,2-19-622,-26 231 3766,23-184-3718,3 0 0,10 85 0,-2-99-130,-8-35-30,1 0 1,0 1 0,0-1-1,0 0 1,0 0 0,0 0-1,0 1 1,0-1 0,1-1-1,-1 1 1,1 0 0,2 2-1,-4-4 0,0 0-1,0 0 1,0 0-1,0 0 1,0 0-1,0 0 1,0 0-1,0 0 1,1 0-1,-1 0 1,0 0-1,0 0 1,0 0-1,0 0 1,0 1-1,0-1 0,0-1 1,0 1-1,1 0 1,-1 0-1,0 0 1,0 0-1,0 0 1,0 0-1,0 0 1,0 0-1,0 0 1,0 0-1,0 0 1,0 0-1,1 0 1,-1 0-1,0 0 0,0 0 1,0 0-1,0 0 1,0 0-1,0 0 1,0-1-1,0 1 1,0 0-1,0 0 1,0 0-1,0 0 1,0 0-1,0 0 1,0 0-1,0 0 1,0 0-1,0-1 0,0 1 1,0 0-1,0 0 1,0 0-1,0 0 1,0 0-1,0 0 1,0-12-123,-5-12-129,-1 5-34,-2 1 1,0 0-1,-1 1 0,-1-1 1,-1 2-1,0-1 0,-1 1 0,-1 1 1,0 1-1,-31-27 0,31 35 13,13 6 273,0 0-1,0 0 1,0 1 0,0-1-1,-1 0 1,1 0-1,0 0 1,0 0-1,0 0 1,0 0 0,0 1-1,0-1 1,-1 0-1,1 0 1,0 0-1,0 0 1,0 0 0,0 1-1,0-1 1,0 0-1,0 0 1,0 0 0,0 0-1,0 1 1,0-1-1,0 0 1,0 0-1,0 0 1,0 1 0,0-1-1,0 0 1,0 0-1,0 0 1,0 0-1,0 1 1,0-1 0,0 0-1,0 0 1,1 2 14,0 0 0,0-1 0,-1 1 0,1 0 0,0-1 0,0 1 0,1-1 0,-1 1 0,0-1 0,0 0 0,1 0 0,-1 1 0,3 0 0,4 2 35,1 0 0,-1-1-1,1 0 1,-1 0 0,1-1 0,16 2-1,58 0-614,-59-3 129,-19-1 333,142 1-1474,-99-5 997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7.122"/>
    </inkml:context>
    <inkml:brush xml:id="br0">
      <inkml:brushProperty name="width" value="0.05" units="cm"/>
      <inkml:brushProperty name="height" value="0.05" units="cm"/>
    </inkml:brush>
  </inkml:definitions>
  <inkml:trace contextRef="#ctx0" brushRef="#br0">159 10 14819,'0'0'112,"0"-1"-1,-1 1 1,1-1-1,0 1 1,0-1-1,-1 1 1,1-1-1,0 1 1,0-1 0,-1 1-1,1 0 1,-1-1-1,1 1 1,0-1-1,-1 1 1,1 0-1,-1 0 1,1-1-1,-1 1 1,1 0-1,-1 0 1,1-1 0,-1 1-1,1 0 1,-1 0-1,1 0 1,-1 0-1,1 0 1,-1 0-1,0 0 1,1 0-1,-1 0 1,1 0-1,-1 0 1,1 0-1,-1 0 1,1 0 0,-1 0-1,1 1 1,-1-1-1,0 0 1,-26 8 2359,26-7-2297,-11 4 814,0 0 0,0 1 0,-21 14 0,29-18-910,1 1-1,0-1 1,0 1-1,0-1 1,0 1-1,1 0 1,-1 0-1,1 0 1,-1 0-1,1 0 1,0 1-1,1-1 1,-1 1 0,0-1-1,1 1 1,0 0-1,-2 7 1,3-11-67,1 1 1,-1 0-1,0 0 1,0 0-1,0 0 1,1-1-1,-1 1 1,1 0 0,-1 0-1,0 0 1,1-1-1,-1 1 1,1 0-1,0-1 1,-1 1-1,1 0 1,-1-1 0,1 1-1,0-1 1,0 1-1,-1-1 1,1 1-1,0-1 1,0 0-1,-1 1 1,1-1 0,0 0-1,0 0 1,0 0-1,0 1 1,0-1-1,-1 0 1,1 0-1,0 0 1,0 0-1,0 0 1,1-1 0,35-3 197,-26 1-124,0-1 0,0 0 0,-1-1 0,17-10 1,-23 13-71,0 0 0,0-1 0,0 0 0,0 0 0,-1 0 0,1-1 0,-1 1 0,0-1 0,0 1 0,0-1 0,-1 0 0,1 0 0,3-8 0,-6 11-80,0 0 0,1 0 0,-1 0 0,0 0-1,0 0 1,0 0 0,0-1 0,0 1 0,0 0 0,0 0 0,-1 0 0,1 0 0,0 0 0,0 0 0,-1 0 0,1 0-1,-1 0 1,1 0 0,-1 0 0,1 0 0,-2 0 0,2 0 19,-1 1 0,1-1 0,-1 1 0,1 0 0,-1-1 0,1 1 0,-1 0 0,1 0 0,-1-1 0,0 1 0,1 0 0,-1 0 0,1 0 0,-1 0 0,0 0 0,1 0 0,-1 0 0,0 0 0,1 0 0,-1 0 0,1 0 0,-1 0 0,0 0 0,1 0 0,-1 1 0,1-1 0,-1 0 0,1 0 0,-1 1 0,0-1 0,1 0 0,-1 1 0,1-1 0,0 1 0,-1-1 0,0 1 0,-6 9-604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1.342"/>
    </inkml:context>
    <inkml:brush xml:id="br0">
      <inkml:brushProperty name="width" value="0.05" units="cm"/>
      <inkml:brushProperty name="height" value="0.05" units="cm"/>
    </inkml:brush>
  </inkml:definitions>
  <inkml:trace contextRef="#ctx0" brushRef="#br0">184 98 14595,'1'-1'185,"0"0"-1,0 0 0,0 0 1,-1 0-1,1 0 1,0 0-1,0 0 1,-1 0-1,1-1 0,0 1 1,-1 0-1,1 0 1,-1-1-1,0 1 1,1 0-1,-1-1 0,0 1 1,0 0-1,0-1 1,0 1-1,0-1 1,0 1-1,0 0 0,0-1 1,-1 1-1,1 0 1,0-1-1,-2-1 1,1 2-28,0 0 0,0 0 1,-1 0-1,1-1 0,-1 1 1,1 1-1,-1-1 0,0 0 1,1 0-1,-1 0 0,0 1 1,0-1-1,1 1 0,-1 0 1,0-1-1,0 1 0,0 0 1,1 0-1,-1 0 0,-3 1 1,-4-1-96,1 1 1,0 1 0,0 0-1,0 0 1,0 1 0,0 0-1,0 0 1,0 0 0,1 1-1,0 1 1,0-1 0,0 1-1,0 0 1,1 1 0,0-1 0,0 1-1,0 1 1,1-1 0,-7 11-1,11-16-59,0 0-1,1 0 0,-1 0 1,1 0-1,-1 1 0,1-1 0,-1 0 1,1 0-1,0 1 0,-1-1 1,1 0-1,0 0 0,0 1 1,0-1-1,0 0 0,0 1 1,0-1-1,1 0 0,-1 3 1,1-4 2,0 1 1,-1 0-1,1 0 0,0-1 1,-1 1-1,1-1 1,0 1-1,0 0 1,-1-1-1,1 0 1,0 1-1,0-1 1,0 1-1,0-1 1,0 0-1,-1 0 1,1 1-1,0-1 1,0 0-1,2 0 1,3 0 29,0 0 0,0-1 0,0 1 0,0-1 0,1-1 0,8-2 0,0-2 75,-1 0-1,1-1 1,-1-1-1,-1 0 1,18-14-1,56-53 809,-57 46-462,-22 25-78,-8 11-245,-8 15-119,7-19 17,-1 3-44,-21 58 24,22-58-133,-1 0 0,1 0 0,0 0 0,0 0 1,0 1-1,1-1 0,0 0 0,2 10 0,-2-15 62,0 1-1,1-1 0,-1 0 1,1 0-1,-1 0 1,1 0-1,0 0 0,-1 0 1,1 0-1,0 0 1,0 0-1,0 0 0,0 0 1,0 0-1,0 0 0,0 0 1,0-1-1,0 1 1,0 0-1,0-1 0,0 1 1,0-1-1,1 0 0,-1 1 1,2-1-1,34 2-903,-18-3 265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1.692"/>
    </inkml:context>
    <inkml:brush xml:id="br0">
      <inkml:brushProperty name="width" value="0.05" units="cm"/>
      <inkml:brushProperty name="height" value="0.05" units="cm"/>
    </inkml:brush>
  </inkml:definitions>
  <inkml:trace contextRef="#ctx0" brushRef="#br0">609 75 16235,'-3'-4'154,"1"0"-1,-1-1 1,1 1-1,-1 0 1,-1 0-1,1 1 1,0-1-1,-1 1 0,0-1 1,0 1-1,0 0 1,-8-4-1,5 3 6,-1 1 0,0 0 0,0 0 0,0 1-1,-1 0 1,-16-2 0,4 3 47,0 1 0,0 0 1,0 2-1,0 1 0,-27 6 0,14-1-37,1 2 1,0 1-1,-32 16 0,51-20-121,0 0-1,1 1 1,0 0-1,0 1 1,1 1-1,0 0 1,0 0-1,2 1 1,-12 15-1,18-21-26,0 1-1,0 0 0,1 0 0,0 0 0,0 0 1,0 1-1,1-1 0,-2 10 0,4-14-13,-1 0-1,1 1 1,0-1 0,0 1-1,0-1 1,0 1-1,0-1 1,1 1 0,-1-1-1,1 1 1,0-1-1,0 0 1,-1 1 0,1-1-1,1 0 1,-1 0-1,0 0 1,1 0 0,-1 0-1,1 0 1,-1 0-1,1 0 1,0 0 0,0-1-1,3 3 1,5 2-62,-1-1 0,1-1 0,-1 0 1,1 0-1,0-1 0,1 0 0,-1 0 0,14 0 1,86 5-1878,-101-8 1700,141 0-900,-73-3 424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2.387"/>
    </inkml:context>
    <inkml:brush xml:id="br0">
      <inkml:brushProperty name="width" value="0.05" units="cm"/>
      <inkml:brushProperty name="height" value="0.05" units="cm"/>
    </inkml:brush>
  </inkml:definitions>
  <inkml:trace contextRef="#ctx0" brushRef="#br0">85 87 13403,'8'-87'5054,"-8"112"-1270,-1 18-3287,-51 298 994,13-106-285,38-223-976,3-13 59,5-19-15,-6 18-260,83-266 875,-56 190-757,53-102 0,-80 178-131,5-10 3,1 0 0,0 0 0,16-19 0,-21 29-4,0 0 0,1 0 0,-1 0 0,0 0 0,1 0 0,-1 1 0,1-1 0,0 1 0,-1-1 0,5 0 0,-5 1-1,-1 1 0,1 0 1,-1-1-1,1 1 0,0 0 0,-1 0 0,1 0 1,-1 1-1,1-1 0,-1 0 0,1 1 0,0-1 1,-1 1-1,1-1 0,-1 1 0,0 0 0,1-1 1,-1 1-1,1 0 0,1 2 0,0 0-2,1-1 0,-1 2 0,0-1-1,0 0 1,-1 0 0,1 1 0,-1 0 0,0-1 0,0 1-1,0 0 1,0 0 0,-1 0 0,1 0 0,-1 1 0,0-1-1,0 0 1,-1 1 0,1-1 0,-1 0 0,0 1-1,0-1 1,0 0 0,-2 6 0,1-5 3,0 1 1,-1-1-1,0 1 0,0-1 1,0 0-1,-1 1 1,0-1-1,0 0 0,0-1 1,0 1-1,-1-1 1,0 1-1,0-1 0,0 0 1,0 0-1,-1-1 0,-6 5 1,1-3 12,1 0 1,-1-1 0,0 0-1,0 0 1,-1-1-1,1-1 1,-14 2 0,19-3-52,1 0 1,-1-1-1,0 0 1,0 0 0,0 0-1,1 0 1,-1-1 0,0 0-1,0 0 1,1 0-1,-1 0 1,1-1 0,-1 0-1,1 0 1,0 0 0,-1 0-1,1-1 1,-5-4-1,8 6-23,0 1-1,1-1 0,-1 1 0,1-1 1,-1 1-1,1-1 0,-1 0 0,1 1 1,0-1-1,-1 0 0,1 1 1,0-1-1,-1 0 0,1 1 0,0-1 1,0 0-1,0 0 0,-1 0 0,2 0 1,-1 1-1,0 0 1,0-1-1,0 1 1,0 0-1,1-1 1,-1 1-1,0 0 1,0-1-1,1 1 1,-1 0-1,0 0 1,1-1-1,-1 1 1,0 0-1,1 0 1,-1 0-1,0-1 1,1 1-1,-1 0 1,0 0-1,1 0 1,-1 0-1,1 0 1,29-1-1602,-10 5 837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2.817"/>
    </inkml:context>
    <inkml:brush xml:id="br0">
      <inkml:brushProperty name="width" value="0.05" units="cm"/>
      <inkml:brushProperty name="height" value="0.05" units="cm"/>
    </inkml:brush>
  </inkml:definitions>
  <inkml:trace contextRef="#ctx0" brushRef="#br0">98 1 19052,'0'0'47,"0"0"-1,1 0 1,-1 0-1,0 0 1,0 0-1,0 0 1,0 0-1,0 0 1,0 0-1,0 0 1,1 0-1,-1 0 1,0 0-1,0 0 0,0 0 1,0 0-1,0 0 1,0 0-1,0 0 1,0 0-1,1 0 1,-1 0-1,0 1 1,0-1-1,0 0 1,0 0-1,0 0 1,0 0-1,0 0 1,0 0-1,0 0 1,0 0-1,0 1 1,0-1-1,0 0 1,0 0-1,0 0 1,0 0-1,0 0 1,0 0-1,0 0 1,0 1-1,0-1 1,0 0-1,0 0 1,0 0-1,0 0 1,0 0-1,0 0 1,0 0-1,0 1 1,0-1-1,0 0 1,0 0-1,0 0 1,0 0-1,0 0 1,0 0-1,-1 0 1,-2 16 1231,-7 17-190,-25 44-105,23-52-796,0 1-1,-14 46 1,26-70-156,-1 1 0,1-1 0,0 1 0,0-1 0,0 1-1,0 0 1,0-1 0,1 5 0,-1-7-44,0 1-1,1-1 0,-1 1 1,0-1-1,0 1 1,0-1-1,1 1 0,-1-1 1,0 1-1,0-1 1,1 1-1,-1-1 0,0 1 1,1-1-1,-1 0 1,1 1-1,-1-1 1,0 0-1,1 1 0,-1-1 1,1 0-1,-1 1 1,1-1-1,-1 0 0,1 0 1,-1 0-1,1 0 1,-1 1-1,1-1 0,-1 0 1,1 0-1,0 0 1,-1 0-1,1 0 0,-1 0 1,1 0-1,-1 0 1,1-1-1,-1 1 0,1 0 1,-1 0-1,1 0 1,-1 0-1,2-1 0,17-17-1523,-6 11 1118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3.579"/>
    </inkml:context>
    <inkml:brush xml:id="br0">
      <inkml:brushProperty name="width" value="0.05" units="cm"/>
      <inkml:brushProperty name="height" value="0.05" units="cm"/>
    </inkml:brush>
  </inkml:definitions>
  <inkml:trace contextRef="#ctx0" brushRef="#br0">13 133 13475,'-13'2'3289,"21"1"-83,20 4-582,-19-7-2411,1 0 1,-1 0-1,1-1 0,-1 0 0,1-1 1,-1 0-1,0-1 0,0 0 0,0 0 0,0 0 1,0-2-1,-1 1 0,15-10 0,-5 1-184,-1-1-1,-1 0 0,0-1 0,26-33 0,-54 66-2606,6-3 2001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4.383"/>
    </inkml:context>
    <inkml:brush xml:id="br0">
      <inkml:brushProperty name="width" value="0.05" units="cm"/>
      <inkml:brushProperty name="height" value="0.05" units="cm"/>
    </inkml:brush>
  </inkml:definitions>
  <inkml:trace contextRef="#ctx0" brushRef="#br0">1 98 15227,'0'0'69,"0"0"-1,0-1 0,0 1 1,0 0-1,0-1 1,1 1-1,-1 0 0,0-1 1,0 1-1,0 0 0,1 0 1,-1-1-1,0 1 1,0 0-1,1 0 0,-1 0 1,0-1-1,1 1 1,-1 0-1,0 0 0,1 0 1,-1 0-1,0 0 0,1 0 1,-1-1-1,0 1 1,1 0-1,-1 0 0,0 0 1,1 0-1,-1 0 0,0 0 1,1 1-1,-1-1 1,0 0-1,1 0 0,-1 0 1,0 0-1,1 0 1,-1 0-1,0 0 0,1 1 1,-1-1-1,0 0 0,0 0 1,1 1-1,-1-1 1,0 0-1,0 0 0,1 1 1,-1-1-1,0 0 1,0 0-1,0 1 0,0-1 1,1 0-1,-1 1 0,0-1 1,0 0-1,0 1 1,0-1-1,0 0 0,0 1 1,0-1-1,0 0 0,0 1 1,0-1-1,0 0 1,0 1-1,0 0-18,0-1 0,0 1 0,0-1 0,0 1 0,0-1 0,0 1 0,0-1 0,0 1 0,1-1 0,-1 1 0,0-1 0,0 1 0,0-1 0,1 1 0,-1-1 0,0 1 0,1-1 0,-1 0 0,0 1 0,1-1 0,-1 1 0,0-1 0,1 0 0,-1 1 0,1-1 0,-1 0 0,1 0 0,-1 1 0,1-1 0,-1 0 0,1 0 0,-1 0 0,1 0 0,-1 0 0,1 0 0,-1 0 0,1 1 0,-1-1 0,1-1 0,-1 1 0,1 0 0,-1 0 0,1 0 0,-1 0 0,1 0 0,-1 0 0,1-1 0,-1 1 0,1 0 0,-1 0 0,1-1 0,-1 1 0,1 0 0,-1-1 0,13-6 423,0 0 1,0 0 0,22-6 0,-33 12-470,1 0-1,0 0 1,0 0-1,0 0 1,0 1-1,0-1 1,0 1 0,0 0-1,0 0 1,0 0-1,0 0 1,0 0-1,1 1 1,-2-1-1,1 1 1,0 0 0,0 0-1,0 0 1,0 0-1,0 1 1,-1-1-1,1 1 1,-1 0-1,3 2 1,-3-2 4,-1 0 0,0 0 1,0 0-1,1 0 0,-2 1 0,1-1 0,0 1 1,0-1-1,-1 0 0,0 1 0,1-1 0,-1 1 1,0-1-1,0 1 0,0-1 0,-1 1 1,1-1-1,0 1 0,-1-1 0,0 1 0,0 1 1,-4 10 8,-1 0 1,-9 18 0,7-15-3,6-13-9,0 1 7,0-1-1,0 1 0,0 0 0,1 0 0,-2 6 0,3-11-8,0 0 1,0 1-1,0-1 1,1 0-1,-1 0 0,0 1 1,0-1-1,0 0 0,0 1 1,0-1-1,1 0 1,-1 0-1,0 1 0,0-1 1,0 0-1,1 0 0,-1 0 1,0 1-1,0-1 1,1 0-1,-1 0 0,0 0 1,0 0-1,1 1 0,-1-1 1,0 0-1,1 0 1,-1 0-1,0 0 0,1 0 1,-1 0-1,0 0 0,0 0 1,1 0-1,-1 0 1,0 0-1,1 0 0,-1 0 1,0 0-1,1 0 0,-1 0 1,0-1-1,0 1 1,1 0-1,-1 0 0,19-5 141,-19 4-136,25-9 118,-1-2 1,-1 0 0,0-2-1,-1 0 1,0-2-1,-1 0 1,-1-2-1,31-34 1,-30 23-24,-42 51-23,10-7-72,7-11-7,0 1 0,1-1 0,0 1 0,0 0 0,0 0 0,0 0 0,1 1 0,-1-1 0,2 1 0,-4 9 0,5-15 1,1 1-1,-1-1 1,0 1 0,0-1-1,0 0 1,0 1 0,0-1-1,1 0 1,-1 1 0,0-1-1,0 0 1,0 0 0,1 1-1,-1-1 1,0 0 0,0 0-1,1 1 1,-1-1 0,0 0-1,1 0 1,-1 0 0,0 1-1,1-1 1,-1 0 0,0 0-1,1 0 1,-1 0 0,1 0-1,-1 0 1,0 0 0,1 0-1,-1 0 1,0 0 0,1 0 0,-1 0-1,0 0 1,1 0 0,-1 0-1,1 0 1,-1 0 0,0 0-1,1-1 1,-1 1-1,20-7 109,-3-2-23,0-2 1,0 0-1,-2-1 0,1 0 1,-1-1-1,-1-1 0,19-23 0,10-9 117,-57 85-173,2-11-32,3-8 4,1 0-1,0 1 0,2-1 0,0 1 1,-5 41-1,11-60 1,0-1 0,-1 1 0,1-1 0,0 1-1,1-1 1,-1 1 0,0-1 0,0 1 0,1-1 0,-1 1 0,1-1 0,-1 1 0,1-1-1,0 1 1,-1-1 0,1 0 0,2 3 0,-2-4-30,-1 1 0,1-1 0,0 1 0,0-1 0,0 1 0,0-1 0,-1 0 1,1 1-1,0-1 0,0 0 0,0 0 0,0 0 0,0 0 0,0 0 0,0 0 0,0 0 0,0 0 0,0 0 0,0 0 0,0-1 1,1 1-1,2-2-18,0 0 1,0 0-1,0 0 1,-1 0 0,1 0-1,0-1 1,-1 0 0,0 0-1,0 0 1,6-6-1,4-12-140,-3-11-66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5.468"/>
    </inkml:context>
    <inkml:brush xml:id="br0">
      <inkml:brushProperty name="width" value="0.05" units="cm"/>
      <inkml:brushProperty name="height" value="0.05" units="cm"/>
    </inkml:brush>
  </inkml:definitions>
  <inkml:trace contextRef="#ctx0" brushRef="#br0">227 465 16259,'1'-2'255,"0"-1"-1,-1 1 1,1 0-1,-1 0 1,1-1-1,-1 1 1,0 0-1,0-1 1,0 1-1,0 0 0,0-1 1,-1 1-1,1 0 1,-1 0-1,1-1 1,-1 1-1,0 0 1,0 0-1,0 0 1,0 0-1,0 0 0,-1 0 1,1 0-1,0 0 1,-1 0-1,0 1 1,1-1-1,-4-2 1,3 3-127,-1 0 0,0 0 1,0-1-1,0 2 0,1-1 0,-1 0 1,0 1-1,0-1 0,0 1 1,0 0-1,0 0 0,0 0 1,0 0-1,0 0 0,0 1 1,0-1-1,0 1 0,0 0 0,0 0 1,0 0-1,1 0 0,-4 2 1,-4 4-91,-1 0 1,1 0-1,1 1 0,-1 0 1,1 1-1,1 0 1,0 0-1,0 1 1,0 0-1,2 0 1,-1 1-1,1 0 1,1 0-1,0 0 0,0 1 1,1-1-1,-5 25 1,9-34-38,0 0 0,-1 0 0,1 0 0,0 0 0,0 0 0,0 0 0,0 0 0,1 0 0,-1 0 0,0-1 0,1 1 0,-1 0 0,1 0 0,0 0 0,0 0 0,0-1 0,0 1 0,0 0 0,0-1 0,0 1 0,0 0 0,1-1 0,-1 0 0,0 1 0,1-1 0,0 0 0,-1 0 0,1 0 0,0 0 0,-1 0 0,1 0 0,0 0 0,0 0 0,0-1 0,0 1 0,-1-1 0,1 0 0,0 1 0,0-1 0,4 0 0,3 0 4,1-1 0,0 1 0,-1-2 0,1 1 0,-1-1 0,1-1 0,9-3 0,4-4 37,0-1 0,-1-2 0,0 0 0,-1 0 0,0-2 0,-1-1 1,-1-1-1,-1 0 0,0-1 0,-1-1 0,-1-1 0,-1 0 0,-1-1 0,22-44 0,-32 50-6,-12 21-31,-16 22-11,24-28 6,-48 76-21,43-67 19,0 0-1,1 0 1,0 0-1,1 1 1,0-1 0,-3 18-1,6-27 4,0 1-1,0-1 0,0 1 0,0-1 1,0 1-1,0-1 0,0 1 1,0 0-1,0-1 0,0 1 0,0-1 1,1 1-1,-1-1 0,0 1 1,0-1-1,1 1 0,-1-1 0,0 0 1,1 1-1,-1-1 0,0 1 1,1-1-1,-1 1 0,1-1 0,-1 0 1,0 0-1,1 1 0,-1-1 1,1 0-1,-1 1 0,1-1 0,-1 0 1,1 0-1,-1 0 0,1 0 1,0 0-1,-1 1 0,1-1 0,-1 0 1,1 0-1,-1 0 0,1-1 1,-1 1-1,1 0 0,-1 0 0,1 0 1,-1 0-1,1 0 0,-1-1 1,1 1-1,-1 0 0,2-1 0,26-11 9,-7-2-2,-2 0-1,1-1 0,-2-1 1,0-1-1,16-20 1,71-98 29,-102 133-35,41-60 3,-2-1 0,40-81 0,-80 134-17,-7 12 1,-4 8 5,0 1 0,2 0 0,-1 1 1,1-1-1,-7 19 0,-4 3-7,-11 21 6,2 0 0,2 2 0,-25 81 0,49-132 8,-1 0 1,0 1 0,1 0 0,0 0 0,0-1 0,0 1 0,1 0-1,0 0 1,1 9 0,-1-15 0,0 1 0,0-1-1,0 1 1,0-1-1,0 1 1,0-1-1,0 0 1,0 1 0,0-1-1,0 1 1,1-1-1,-1 1 1,0-1 0,0 1-1,1-1 1,-1 1-1,0-1 1,1 0 0,-1 1-1,0-1 1,1 0-1,-1 1 1,1-1-1,-1 0 1,0 0 0,1 1-1,-1-1 1,1 0-1,-1 0 1,2 1 0,-1-2-1,-1 1 1,1 0 0,0 0 0,0-1 0,0 1 0,0 0 0,0-1 0,0 1-1,0-1 1,-1 0 0,1 1 0,0-1 0,0 1 0,0-2 0,22-28 7,31-77-4,-46 95-33,-8 12 28,1 0 0,-1 0 0,0 0 0,0 0 0,0 0-1,1 0 1,-1 0 0,0 0 0,0 0 0,1 0 0,-1 0-1,0 0 1,0 0 0,1 0 0,-1 0 0,0 0 0,0 0-1,1 0 1,-1 0 0,0 1 0,0-1 0,0 0 0,1 0-1,-1 0 1,0 0 0,0 0 0,0 1 0,1-1 0,-1 0-1,0 0 1,11 25-62,-6-12 51,-2-7 10,-1 0-1,1-1 0,0 0 1,0 1-1,0-1 1,1-1-1,0 1 0,0 0 1,0-1-1,0 0 1,1 0-1,0 0 0,-1 0 1,2-1-1,-1 0 0,0 0 1,0 0-1,1-1 1,0 1-1,0-1 0,-1-1 1,1 1-1,0-1 1,9 1-1,-3-2 9,0 1 1,0-2-1,0 0 0,-1 0 0,1-1 1,-1-1-1,1 0 0,-1 0 0,0-1 1,0 0-1,0-1 0,-1-1 1,1 1-1,-1-2 0,-1 1 0,1-1 1,-1-1-1,0 0 0,-1 0 1,0-1-1,0 0 0,-1 0 0,6-11 1,-11 17 0,-1 0-1,1 0 1,-1 0 0,0 0 0,0-1 0,0 1 0,-1 0 0,1-1 0,-1 1 0,0-1 0,0 1-1,0 0 1,-1-6 0,1 7-4,-1 1-1,1 0 0,0 0 1,-1 0-1,1 0 0,-1 0 1,1 0-1,-1 0 0,0 0 1,1 0-1,-1 0 0,0 0 1,0 0-1,0 0 0,0 1 1,0-1-1,0 0 0,0 1 0,0-1 1,0 1-1,0-1 0,0 1 1,0-1-1,0 1 0,0 0 1,-1-1-1,1 1 0,0 0 1,0 0-1,0 0 0,0 0 1,-1 0-1,1 0 0,0 0 1,0 0-1,0 1 0,0-1 1,-1 0-1,1 1 0,-2 0 1,-6 3 0,-1 0 1,0 1-1,1 0 0,0 1 1,0 0-1,1 0 1,-1 1-1,2 0 1,-1 1-1,1 0 1,0 0-1,0 0 0,1 1 1,0 0-1,1 0 1,0 0-1,0 1 1,-4 14-1,7-21-5,1 1 1,0 0-1,0 0 0,0 0 0,1 0 1,0 0-1,-1 0 0,1 0 0,1 0 1,-1 0-1,0 0 0,1 0 0,0 0 1,0-1-1,3 7 0,-2-5-85,1-1 0,0 1 0,0-1 0,0 0 0,1 0 0,0 0 0,-1 0 0,1-1 0,1 0 0,-1 0 0,7 4 0,-10-6 69,6 4-93,1-1 0,1 1 0,12 4 0,-3-6-179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6.794"/>
    </inkml:context>
    <inkml:brush xml:id="br0">
      <inkml:brushProperty name="width" value="0.05" units="cm"/>
      <inkml:brushProperty name="height" value="0.05" units="cm"/>
    </inkml:brush>
  </inkml:definitions>
  <inkml:trace contextRef="#ctx0" brushRef="#br0">121 1 16692,'2'16'630,"0"1"1,-1-1 0,-1 1 0,0-1 0,-2 1 0,-4 28 0,2-19-80,-57 339 1921,13-80-1567,44-248-707,3-26 16,4-22 274,6-49 13,-2 6-243,3 1-1,19-63 1,-5 68-224,-19 40-64,-1-1 0,0 1-1,0-1 1,2-9-1,-5 16-14,-1 0-1,0 0 1,0 1-1,0-1 1,0 0 0,-1 0-1,1 1 1,0-1-1,-1 0 1,0-2-1,-3-11 29,2-24 13,2-1 1,7-55-1,-4 69 6,2 2 0,0-1 0,2 1 0,19-46 0,-26 68-1,1 0 0,0 0 0,0 1 0,0-1 0,0 0 0,0 0 0,0 1-1,0-1 1,0 1 0,0-1 0,1 1 0,-1-1 0,1 1 0,-1 0 0,1 0 0,0 0 0,-1 0 0,1 0 0,0 0 0,0 0 0,0 0 0,0 1 0,-1-1 0,1 1 0,0-1 0,0 1 0,0 0 0,0 0 0,0 0 0,0 0 0,0 0 0,0 0 0,0 1 0,0-1 0,0 1 0,0-1 0,0 1 0,0 0 0,-1-1 0,4 3 0,54 18 15,-44-17-18,0 1 1,0 0 0,-1 1 0,0 1 0,0 0 0,16 12 0,-28-18 0,0 1 1,0 0 0,0-1 0,0 1-1,0 0 1,-1 0 0,1 0 0,-1 0-1,0 0 1,1 1 0,-1-1 0,0 0-1,0 1 1,0-1 0,-1 1 0,1-1-1,-1 1 1,1-1 0,-1 1 0,0-1-1,0 1 1,0-1 0,0 1 0,0-1-1,0 1 1,-1-1 0,0 1 0,1-1-1,-1 1 1,-2 4 0,0-2 11,0 1 0,-1-1 0,1 0 1,-1 0-1,0 0 0,0-1 0,-1 1 1,0-1-1,1 0 0,-1 0 0,-9 4 0,-6 4 58,0-2-1,0-1 1,-1 0-1,0-2 0,-1 0 1,1-2-1,-1 0 0,0-1 1,-1-1-1,-34-1 1,55-2-151,-1 0 0,1 0 0,0 0 0,-1-1 0,1 1 0,0-1 0,-1 1 0,1-1 0,0 0 0,0 0 0,0 0 0,-3-2 0,4 2 26,1 1 1,0 0-1,0-1 0,-1 1 1,1 0-1,0-1 0,0 1 1,-1 0-1,1-1 0,0 1 1,0-1-1,0 1 0,0 0 1,-1-1-1,1 1 0,0-1 1,0 1-1,0-1 0,0 1 1,0 0-1,0-1 0,0 1 1,0-1-1,0 1 0,1-1 1,-1 1-1,0-2-27,1 1 0,0 0-1,0-1 1,0 1 0,0 0 0,0 0-1,0 0 1,0 0 0,0 0 0,0 0-1,3-1 1,15-9-533,4 2-208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7.426"/>
    </inkml:context>
    <inkml:brush xml:id="br0">
      <inkml:brushProperty name="width" value="0.05" units="cm"/>
      <inkml:brushProperty name="height" value="0.05" units="cm"/>
    </inkml:brush>
  </inkml:definitions>
  <inkml:trace contextRef="#ctx0" brushRef="#br0">85 47 15171,'7'-11'4229,"-14"25"-1309,-5 11-1790,-40 132 649,46-133-1582,1 1 0,1-1 0,1 1 0,0 40 0,3-64-184,0 1 0,1 0 0,-1-1 1,0 1-1,0-1 0,1 1 0,-1-1 0,1 1 1,-1-1-1,1 1 0,-1-1 0,1 1 1,0-1-1,0 0 0,0 1 0,0-1 1,0 0-1,0 0 0,0 0 0,2 2 1,-2-3-6,0 0 1,-1 0 0,1 0 0,0 1 0,0-1 0,0 0-1,0 0 1,-1 0 0,1 0 0,0 0 0,0-1 0,0 1-1,0 0 1,-1 0 0,1-1 0,0 1 0,0 0 0,-1-1 0,1 1-1,0 0 1,0-1 0,-1 1 0,1-1 0,-1 0 0,1 1-1,0-1 1,-1 1 0,1-1 0,-1 0 0,1 1 0,-1-1 0,0 0-1,1 0 1,-1 1 0,0-1 0,1 0 0,-1 0 0,0-1-1,5-9 108,-1 0 0,-1 0-1,0-1 1,-1 1-1,0-1 1,0 0-1,-1 1 1,-1-1-1,0 0 1,-1 0 0,0 0-1,-1 1 1,0-1-1,-1 1 1,0-1-1,-8-18 1,-9 10 161,8 15-159,12 5-115,0 1 0,-1-1 0,1 0-1,0 0 1,-1 0 0,1 1-1,0-1 1,0 0 0,-1 0 0,1 1-1,0-1 1,0 0 0,-1 0 0,1 1-1,0-1 1,0 0 0,0 1-1,0-1 1,0 0 0,-1 1 0,1-1-1,0 1 1,0-1 0,0 0-1,0 1 1,0-1 0,0 0 0,0 1-1,0-1 1,0 0 0,0 1 0,1 0-2,0 0 1,-1 0-1,1 0 1,0 0-1,-1 0 1,1 0-1,0 0 1,0 0 0,0-1-1,0 1 1,0 0-1,0-1 1,0 1-1,0-1 1,0 1 0,0-1-1,0 1 1,0-1-1,1 0 1,-1 1-1,0-1 1,2 0-1,2 2 5,14 3-4,0-1-1,0 0 1,0-2 0,1 0 0,-1-1-1,0-1 1,1-1 0,-1 0-1,1-2 1,-1 0 0,28-9-1,-34 8-1,0-1-1,0 0 0,0-1 1,0-1-1,-1 0 0,0-1 1,13-11-1,-17 12 1,-1 0 0,0 0 0,0-1 0,-1 0 0,0 0 1,0 0-1,-1-1 0,0 0 0,-1 0 0,6-17 0,-9 24-1,0 1 0,-1 0 0,1-1 0,-1 1 0,0-1 0,1 1 0,-1-1-1,0 1 1,0-1 0,0 1 0,0-1 0,0 1 0,0-1 0,-1-2 0,0 4 0,1-1 1,0 1-1,0 0 0,-1 0 1,1-1-1,0 1 0,-1 0 0,1 0 1,-1 0-1,1 0 0,0-1 1,-1 1-1,1 0 0,-1 0 1,1 0-1,0 0 0,-1 0 0,1 0 1,-1 0-1,1 0 0,0 0 1,-1 0-1,1 0 0,-1 0 1,1 0-1,0 1 0,-1-1 0,1 0 1,0 0-1,-1 0 0,1 1 1,-1-1-1,-3 3-2,-1-1 0,1 1 0,0 0-1,1 0 1,-1 1 0,0-1 0,-3 5 0,-11 16-4,1 0 0,1 1 0,0 1-1,3 1 1,0 0 0,1 0 0,2 1 0,-7 32 0,15-54-27,1 1 0,0 0-1,0 0 1,1 0 0,0 0 0,0 0-1,0 0 1,1 0 0,0 0 0,3 7 0,-3-11-62,0-1 1,0 1-1,0-1 1,1 1-1,-1-1 0,1 0 1,0 1-1,0-1 1,0 0-1,0 0 1,0 0-1,0-1 1,0 1-1,0 0 1,1-1-1,-1 0 1,1 1-1,-1-1 0,1 0 1,0 0-1,-1-1 1,1 1-1,0 0 1,-1-1-1,1 0 1,0 1-1,5-1 1,4-1-363,-1-1 0,1 1 0,-1-2 1,0 0-1,0 0 0,0-1 1,0 0-1,-1-1 0,16-9 1,16-11-884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7.860"/>
    </inkml:context>
    <inkml:brush xml:id="br0">
      <inkml:brushProperty name="width" value="0.05" units="cm"/>
      <inkml:brushProperty name="height" value="0.05" units="cm"/>
    </inkml:brush>
  </inkml:definitions>
  <inkml:trace contextRef="#ctx0" brushRef="#br0">27 4 9778,'-7'0'8,"1"0"-16,-1-2-16,0 0 1064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8.267"/>
    </inkml:context>
    <inkml:brush xml:id="br0">
      <inkml:brushProperty name="width" value="0.05" units="cm"/>
      <inkml:brushProperty name="height" value="0.05" units="cm"/>
    </inkml:brush>
  </inkml:definitions>
  <inkml:trace contextRef="#ctx0" brushRef="#br0">0 292 15243,'9'4'956,"0"0"-1,0-1 0,1 0 1,-1-1-1,1 0 1,-1 0-1,16 1 0,-10-3-336,-1-1 0,0 0 0,0 0 0,23-7 0,-10 0-244,0-1-1,-1-1 1,0-2-1,42-25 1,-48 25-236,0-2-1,-2 0 1,24-22 0,-36 30-120,0 0-1,0-1 1,-1 1 0,1-1 0,-1 0-1,-1 0 1,0-1 0,0 1 0,0-1-1,-1 0 1,0 0 0,3-14 0,-6 20-17,1 1 1,-1-1-1,0 1 0,0-1 1,0 1-1,0-1 1,0 1-1,-1-1 0,1 1 1,0-1-1,-1 1 0,1-1 1,-1 1-1,1-1 1,-1 1-1,0 0 0,1-1 1,-1 1-1,0 0 1,0 0-1,0 0 0,-2-3 1,1 3-1,-1 0 1,1-1 0,0 1-1,-1 0 1,1 1-1,-1-1 1,1 0 0,-1 0-1,1 1 1,-1 0 0,0-1-1,-3 1 1,-5 1 1,-1 0 1,1 0-1,0 1 1,0 1-1,-11 3 1,-3 3 3,0 1 0,1 0 0,1 2 0,-42 28 0,52-31 5,1 1 1,0 0 0,1 0-1,0 1 1,1 1-1,0 0 1,1 0 0,0 1-1,-12 24 1,18-32-5,1 0 0,0 0 0,0 1-1,0-1 1,1 1 0,0-1 0,0 1 0,0 0 0,1 0 0,0-1 0,0 1 0,1 0-1,-1-1 1,1 1 0,0 0 0,1-1 0,-1 1 0,3 5 0,-1-6-2,0 1 1,1-1-1,-1-1 1,1 1-1,0 0 1,0-1-1,0 0 1,1 0-1,-1 0 1,1 0-1,0-1 1,0 0-1,0 0 1,1 0-1,-1 0 1,1-1-1,5 2 1,8 0-170,-1 0-1,1 0 1,0-2 0,0-1-1,0 0 1,0-1 0,0-1 0,0-1-1,37-8 1,-22 1-107,-8-8-90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9.199"/>
    </inkml:context>
    <inkml:brush xml:id="br0">
      <inkml:brushProperty name="width" value="0.05" units="cm"/>
      <inkml:brushProperty name="height" value="0.05" units="cm"/>
    </inkml:brush>
  </inkml:definitions>
  <inkml:trace contextRef="#ctx0" brushRef="#br0">0 285 18636,'1'-6'236,"0"0"0,0 0 0,1 0 0,0 0 0,0 1 0,0-1 0,1 1 0,0-1 0,0 1 0,0 0 0,1 0 0,0 0 0,0 1 0,0-1 1,0 1-1,0 0 0,1 0 0,0 0 0,6-3 0,-7 5-112,0-1 1,0 1-1,0 0 1,0 0-1,1 1 1,-1-1-1,1 1 1,-1 0-1,1 0 1,-1 1-1,8-1 0,-9 1-87,0 0-1,0 1 1,-1-1-1,1 1 1,0 0-1,0 0 0,0 0 1,-1 0-1,1 0 1,0 0-1,-1 1 0,0 0 1,1-1-1,-1 1 1,0 0-1,0 0 1,1 0-1,-2 0 0,4 4 1,-2 0 1,1 0 0,-1 0-1,0 1 1,-1 0 0,1-1 0,-1 1 0,0 0 0,-1 0-1,0 0 1,0 13 0,0-10-27,-1 0 0,0-1 1,-1 1-1,0 0 0,-1-1 0,0 1 0,-5 12 0,-1-5 205,10-28 77,8-30 116,17-55 858,20-140 1,-47 236-1263,0 0 0,0 0 0,0 0 0,0 0 0,0 0 0,1 0 0,-1 0 0,0 0 0,0 0 0,0-1 0,0 1 0,0 0 0,0 0 0,1 0 0,-1 0 0,0 0 0,0 0 0,0 0 0,0 0 0,0 0 0,0 0 0,1 0 0,-1 0 0,0 0-1,0 0 1,0 0 0,0 0 0,0 0 0,0 1 0,1-1 0,-1 0 0,0 0 0,0 0 0,0 0 0,0 0 0,0 0 0,0 0 0,0 0 0,1 0 0,-1 0 0,0 1 0,0-1 0,0 0 0,0 0 0,0 0 0,0 0 0,0 0 0,0 0 0,0 0 0,0 1 0,0-1 0,0 0 0,0 0 0,0 0 0,13 15-67,-8-9-130,0 1-1,0-1 0,1-1 1,11 10-1,-12-12-7,1-1 1,0 1-1,0-1 1,0 0-1,0-1 0,0 1 1,0-1-1,1 0 0,-1-1 1,0 1-1,0-1 0,8-1 1,2-2-97,0 0 1,0 0 0,24-9-1,5-4-476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2.169"/>
    </inkml:context>
    <inkml:brush xml:id="br0">
      <inkml:brushProperty name="width" value="0.05" units="cm"/>
      <inkml:brushProperty name="height" value="0.05" units="cm"/>
    </inkml:brush>
  </inkml:definitions>
  <inkml:trace contextRef="#ctx0" brushRef="#br0">210 3 18180,'-5'-1'118,"0"0"1,0 0-1,-1 1 1,1 0-1,0 0 1,-1 0-1,1 1 1,0 0-1,0 0 1,-1 0-1,1 1 1,0-1-1,0 1 1,0 1-1,1-1 1,-1 1-1,0-1 1,1 1-1,0 0 1,0 1-1,-5 3 1,-1 2 47,1 1 1,0-1 0,0 2 0,1-1-1,0 1 1,1 0 0,-8 18 0,11-21-90,0 1 0,1-1 0,1 1 0,-1 0 0,1 0 0,1 0 1,0 0-1,0 11 0,1-17-60,0-1 0,0 1 1,0 0-1,1 0 0,-1-1 0,1 1 1,-1 0-1,1-1 0,0 1 1,0 0-1,1-1 0,-1 1 0,0-1 1,1 0-1,0 1 0,-1-1 0,1 0 1,0 0-1,0 0 0,0 0 1,0-1-1,0 1 0,1 0 0,-1-1 1,0 0-1,1 1 0,0-1 1,-1 0-1,1 0 0,4 1 0,1-1-2,0-1 0,0 1 0,-1-1 0,1-1 0,0 0 0,-1 0 0,1 0-1,-1-1 1,1 0 0,-1 0 0,0-1 0,1 0 0,-1 0 0,-1-1 0,8-4 0,7-6 17,0-1 0,-1 0 0,22-23 0,-12 6 48,39-54 0,-49 59-36,-15 24-16,-6 10-13,-11 28-26,2-8 43,-11 55-1,19-75-67,1 0 0,1-1 1,-1 1-1,1 0 0,0 0 0,1 0 0,-1 0 0,1-1 0,1 1 0,-1 0 0,1 0 0,0-1 0,6 11 0,-7-14-42,1 0 1,0 0-1,0-1 1,0 1-1,0-1 1,1 0-1,-1 0 1,1 1-1,-1-1 0,1-1 1,0 1-1,0 0 1,0-1-1,0 1 1,0-1-1,3 1 1,0-1-54,0 0 1,-1 0 0,1 0 0,0-1-1,0 0 1,-1 0 0,1-1 0,9-2-1,-1 0-40,-1-1 0,0 0 0,-1-1 0,1-1 0,-1 0 0,0-1 0,14-9 0,31-33-639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9.632"/>
    </inkml:context>
    <inkml:brush xml:id="br0">
      <inkml:brushProperty name="width" value="0.05" units="cm"/>
      <inkml:brushProperty name="height" value="0.05" units="cm"/>
    </inkml:brush>
  </inkml:definitions>
  <inkml:trace contextRef="#ctx0" brushRef="#br0">224 0 15787,'-79'42'3870,"59"-34"-3087,1 2 0,0 1 0,1 0 0,0 1 1,-24 21-1,42-32-777,-1-1 0,0 1-1,1 0 1,-1-1 0,0 1 0,1 0 0,-1 0 0,1-1-1,-1 1 1,1 0 0,-1 0 0,1 0 0,0 0 0,0 0-1,-1 0 1,1 0 0,0 0 0,0 0 0,0 0 0,0-1-1,0 1 1,0 0 0,0 0 0,0 0 0,0 0 0,1 0-1,-1 0 1,0 0 0,1 0 0,-1 0 0,0 0-1,1-1 1,-1 1 0,1 0 0,0 0 0,-1 0 0,1-1-1,-1 1 1,1 0 0,0-1 0,0 1 0,-1-1 0,1 1-1,0-1 1,0 1 0,0-1 0,1 1 0,6 3-17,-1 0-1,1 0 1,17 4 0,-25-8 11,24 7-3,2 0 0,0 1 0,0 1 0,-1 2 0,45 25 0,-68-35 15,0 1-1,1-1 1,-1 1-1,0 0 1,0 0-1,0 0 1,0 0-1,0 0 1,-1 0-1,1 1 1,-1-1-1,1 0 1,-1 1-1,0 0 1,0-1-1,0 1 1,0-1-1,0 5 1,-1-5 4,0 1 0,0-1 0,0 1 0,-1-1 1,1 1-1,-1-1 0,0 1 0,0-1 0,0 0 0,0 1 0,0-1 0,0 0 1,-1 0-1,1 0 0,-1 0 0,1 0 0,-1 0 0,0 0 0,0-1 0,0 1 1,-2 1-1,-7 5 84,1-2 0,-1 1 0,0-1-1,-1-1 1,1 0 0,-1-1 0,0 0 0,0-1 0,-1 0 0,1-1 0,0 0 0,-1-1 0,0 0 0,1-1 0,-16-2 0,26 2-137,0-1 0,0 1-1,0 0 1,0-1 0,0 0 0,0 0 0,0 1 0,0-1 0,1 0 0,-1 0 0,0-1 0,0 1 0,1 0 0,-1-1 0,1 1 0,-3-3-1,3 2-53,1 1-1,-1-1 1,0 1-1,1-1 0,-1 1 1,1-1-1,0 1 1,0-1-1,-1 1 0,1-1 1,0 0-1,0 1 0,0-1 1,1 1-1,-1-1 1,0 0-1,1-1 0,1-2-111,0-1 0,1 1-1,-1-1 1,1 1-1,1 0 1,-1 0-1,1 1 1,-1-1 0,1 1-1,5-5 1,20-14-701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50.034"/>
    </inkml:context>
    <inkml:brush xml:id="br0">
      <inkml:brushProperty name="width" value="0.05" units="cm"/>
      <inkml:brushProperty name="height" value="0.05" units="cm"/>
    </inkml:brush>
  </inkml:definitions>
  <inkml:trace contextRef="#ctx0" brushRef="#br0">191 12 17316,'9'-10'1891,"-19"9"-475,-22 13 538,16-2-1510,0 0-1,1 1 1,0 1 0,1 1 0,1 0 0,0 1-1,0 0 1,-18 30 0,29-42-423,1 0 0,0 0-1,-1 1 1,1-1 0,0 1 0,1-1-1,-1 1 1,0-1 0,1 1 0,-1-1-1,1 1 1,0 0 0,0-1 0,0 1-1,0-1 1,1 5 0,0-6-14,0 0-1,-1 0 1,1 0-1,0 0 1,0 1 0,0-1-1,0 0 1,0 0-1,0-1 1,1 1 0,-1 0-1,0 0 1,0-1-1,1 1 1,-1 0 0,0-1-1,1 1 1,-1-1-1,0 0 1,1 1 0,-1-1-1,1 0 1,-1 0-1,1 0 1,-1 0-1,1 0 1,-1 0 0,0-1-1,1 1 1,2-1-1,21-4 16,0-2 0,-1 0 0,0-1 0,24-13 0,5 0 2,-21 8-15,47-16 12,-72 26-20,1 2 0,0-1 0,-1 1 0,1 0 0,0 0 1,0 1-1,0 0 0,8 2 0,-14-2 6,0 0-1,0 0 1,0 1 0,0-1 0,0 1 0,-1 0-1,1-1 1,0 1 0,0 0 0,0 0 0,0 0-1,-1 0 1,1 0 0,-1 1 0,1-1 0,-1 1-1,1-1 1,-1 1 0,0-1 0,1 1-1,-1 0 1,0-1 0,0 1 0,0 0 0,-1 0-1,1 0 1,0 0 0,-1 0 0,1 0 0,-1 0-1,1 3 1,-1 4 57,-1 1 0,0-1 0,0 0-1,-1 0 1,-4 16 0,-1 1 51,7-26-104,0 0 1,0 1-1,0-1 1,0 0-1,0 1 0,0-1 1,-1 0-1,1 1 1,0-1-1,0 0 1,0 1-1,0-1 1,1 0-1,-1 0 1,0 1-1,0-1 1,0 0-1,0 1 1,0-1-1,0 0 1,0 1-1,1-1 1,-1 0-1,0 0 0,0 1 1,0-1-1,1 0 1,-1 0-1,0 0 1,0 1-1,0-1 1,1 0-1,-1 0 1,1 0-1,11-1 240,19-15-12,-28 14-210,28-16 127,57-23 1,-74 36-155,1 0 1,-1 1-1,1 0 1,0 1-1,0 1 1,27-1 0,-40 3-6,1 0 0,0 0 0,-1 0 1,1 1-1,-1-1 0,1 1 1,-1-1-1,1 1 0,-1 0 0,1 0 1,-1 0-1,0 0 0,1 1 0,-1-1 1,0 0-1,0 1 0,0 0 1,0-1-1,0 1 0,0 0 0,-1 0 1,1 0-1,1 3 0,-1-1-1,-1 0 1,1 0-1,-1 0 0,0 0 0,0 0 0,-1 0 1,1 1-1,-1-1 0,0 0 0,0 0 0,-1 1 1,1-1-1,-2 7 0,0-4-20,0 1 0,0-1 1,0-1-1,-1 1 0,1 0 1,-2 0-1,1-1 0,-1 0 1,-8 12-1,10-17 9,0 1 1,0 0 0,0 0-1,0-1 1,0 1-1,0-1 1,0 0-1,-1 1 1,1-1 0,0 0-1,-1 0 1,1-1-1,0 1 1,-1 0-1,1-1 1,-1 0 0,0 1-1,1-1 1,-1 0-1,1 0 1,-1-1-1,1 1 1,-1 0 0,1-1-1,-1 1 1,1-1-1,-1 0 1,1 0-1,0 0 1,-1 0 0,-1-2-1,-23-13-109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59.986"/>
    </inkml:context>
    <inkml:brush xml:id="br0">
      <inkml:brushProperty name="width" value="0.05" units="cm"/>
      <inkml:brushProperty name="height" value="0.05" units="cm"/>
    </inkml:brush>
  </inkml:definitions>
  <inkml:trace contextRef="#ctx0" brushRef="#br0">14 0 17668,'-12'9'1760,"11"-4"-496,14-2 25,2 1-97,9-1-224,3 0-160,7 2-264,5 4-103,-2-4-121,-1 3-136,-4-4-504,2-1-385,-8-3 609,-3-8-128,-2-13-112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0.439"/>
    </inkml:context>
    <inkml:brush xml:id="br0">
      <inkml:brushProperty name="width" value="0.05" units="cm"/>
      <inkml:brushProperty name="height" value="0.05" units="cm"/>
    </inkml:brush>
  </inkml:definitions>
  <inkml:trace contextRef="#ctx0" brushRef="#br0">1 1 15443,'2'0'1726,"61"10"1677,-38-7-2750,0 1-1,0 1 0,24 9 0,-42-11-621,0 0 1,0 0-1,0 0 0,0 1 1,-1 0-1,1 0 0,-1 1 0,-1 0 1,1 0-1,0 0 0,-1 1 1,0 0-1,-1 0 0,7 10 0,-8-10-21,0 0 0,0 1 0,0-1 0,-1 1 1,0-1-1,-1 1 0,1 0 0,-2 0 0,1-1 0,0 1 0,-2 9 0,0-5 15,0 1 1,-1-1 0,-1 0-1,0-1 1,0 1-1,-7 13 1,-4 3 59,-1-1-1,-1-1 1,-1 0 0,-25 28-1,-25 16 24,10-12 562,54-53-602,0 0 0,-1 1 0,2-1 0,-5 10 0,5-11 46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1.631"/>
    </inkml:context>
    <inkml:brush xml:id="br0">
      <inkml:brushProperty name="width" value="0.05" units="cm"/>
      <inkml:brushProperty name="height" value="0.05" units="cm"/>
    </inkml:brush>
  </inkml:definitions>
  <inkml:trace contextRef="#ctx0" brushRef="#br0">316 34 16452,'8'-2'773,"-5"1"-570,0 1 0,-1-1 1,1 0-1,0 0 0,0 0 0,-1 0 1,1 0-1,0 0 0,-1-1 0,1 1 1,-1-1-1,0 0 0,1 0 0,1-2 1,-4 3-114,0 1 0,0-1 1,-1 1-1,1-1 1,0 1-1,0 0 0,-1-1 1,1 1-1,0-1 1,0 1-1,-1 0 0,1-1 1,0 1-1,-1 0 0,1-1 1,-1 1-1,1 0 1,0 0-1,-1-1 0,1 1 1,-1 0-1,1 0 1,-1 0-1,1 0 0,-1-1 1,1 1-1,-1 0 0,1 0 1,0 0-1,-1 0 1,1 0-1,-2 0 0,-18-1 948,18 1-908,-12 0 54,0 0-1,0 2 1,0-1 0,0 2 0,0 0-1,0 1 1,1 0 0,-1 1 0,1 0-1,0 1 1,1 1 0,-1 0-1,1 1 1,1 0 0,-1 1 0,-18 19-1,21-19-159,0 1 0,1 0 0,0 0 0,1 1 0,0 0 0,1 0 0,0 1 0,1 0 0,0 0 0,1 0 0,0 0 0,1 1 0,0 0 0,1-1 0,0 1 0,1 0 0,1 0 0,2 23 0,-1-29-68,0-1 0,0 1 0,1 0-1,0-1 1,1 0 0,-1 1 0,1-1-1,0 0 1,1 0 0,-1 0 0,1-1-1,0 1 1,1-1 0,-1 0 0,1 0-1,0-1 1,1 0 0,-1 1 0,1-1-1,-1-1 1,8 4 0,-4-3-81,-1-1 0,0 0 0,0-1 1,1 0-1,0 0 0,-1 0 0,1-1 0,0-1 0,-1 0 1,1 0-1,0 0 0,0-1 0,-1-1 0,1 1 1,0-1-1,11-5 0,37-20-458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2.825"/>
    </inkml:context>
    <inkml:brush xml:id="br0">
      <inkml:brushProperty name="width" value="0.05" units="cm"/>
      <inkml:brushProperty name="height" value="0.05" units="cm"/>
    </inkml:brush>
  </inkml:definitions>
  <inkml:trace contextRef="#ctx0" brushRef="#br0">208 90 19452,'2'9'3272,"-1"9"-2550,-33 399 1489,30-391-2421,1-14-209,0 1-1,-1-1 1,0 0 0,-6 16-1,8-28 357,0 0-1,0 1 1,0-1-1,0 1 1,0-1-1,0 1 0,0-1 1,0 1-1,-1-1 1,1 0-1,0 1 1,0-1-1,-1 1 1,1-1-1,0 0 1,0 1-1,-1-1 0,1 0 1,0 1-1,-1-1 1,1 0-1,-1 0 1,1 1-1,0-1 1,-1 0-1,1 0 1,-1 0-1,1 0 0,-1 1 1,1-1-1,0 0 1,-1 0-1,1 0 1,-1 0-1,1 0 1,-1 0-1,1 0 1,-1 0-1,1 0 0,-1 0 1,1 0-1,0-1 1,-1 1-1,1 0 1,-1 0-1,1 0 1,0-1-1,-1 1 1,1 0-1,-1 0 0,1-1 1,0 1-1,-1 0 1,1-1-1,0 1 1,-1 0-1,1-1 1,0 1-1,0 0 0,0-1 1,-1 0-1,-16-28-2382,17 28 2295,-20-46-2666,-15-49-1,-7-53 1890,38 137 972,2 4-83,-4-12 724,1-2-1,0 1 1,-2-39-1,7 54-343,0 1 0,0-1 0,1 0 0,0 1 0,0-1 0,0 0 0,0 1 0,1 0 0,0-1 0,0 1 0,1 0 0,-1 0 0,1 0 0,0 0 0,0 0-1,1 1 1,-1 0 0,1-1 0,7-5 0,0 3 130,0 0 0,0 0 1,1 1-1,0 0 0,0 1 0,0 0 0,0 1 0,26-5 0,-16 5-117,-1 2-1,0 0 1,1 1 0,36 3-1,-50-1-292,-1 0-1,1 1 0,0 0 1,-1 0-1,0 0 0,0 1 1,11 6-1,-16-8-46,0 0 0,-1 0 0,1 0 0,0 0 0,-1 0 0,1 1 1,-1-1-1,1 1 0,-1-1 0,0 1 0,0-1 0,1 1 0,-1 0 0,-1-1 0,1 1 0,0 0 0,0 0 0,0 0 1,-1 0-1,1 0 0,-1 0 0,0 0 0,0 0 0,1 0 0,-1 0 0,0 0 0,-1 0 0,1 0 0,0 0 0,-1 0 0,1 0 1,-1 0-1,0 2 0,-3 4 33,0 0 0,0 0 0,-1-1 0,0 1 0,0-1 0,-1 0 0,1-1 0,-10 9 0,-9 5 144,-27 18 0,-8 7 59,59-45-251,0 0 1,0 0-1,-1 0 1,1 1 0,0-1-1,0 0 1,0 0-1,0 0 1,-1 1 0,1-1-1,0 0 1,0 0-1,0 1 1,0-1-1,0 0 1,0 0 0,0 1-1,0-1 1,0 0-1,0 0 1,0 1 0,0-1-1,0 0 1,0 0-1,0 1 1,0-1-1,0 0 1,0 0 0,0 1-1,0-1 1,0 0-1,0 0 1,0 1 0,1-1-1,-1 0 1,0 0-1,0 0 1,0 1 0,0-1-1,1 0 1,-1 0-1,0 0 1,0 1-1,0-1 1,1 0 0,-1 0-1,0 0 1,0 0-1,1 0 1,-1 0 0,0 0-1,0 0 1,1 1-1,-1-1 1,0 0 0,0 0-1,1 0 1,-1 0-1,0 0 1,1 0-1,-1-1 1,22 5-64,-19-3 48,6 0-19,23 3-94,-1 2 0,0 1 0,43 16 0,-66-20 106,-1 0 1,0 0-1,0 1 0,0-1 1,-1 2-1,1-1 1,-1 1-1,0 0 1,0 0-1,0 1 0,-1 0 1,0 0-1,0 0 1,-1 0-1,1 1 1,-1 0-1,-1 0 1,1 0-1,3 12 0,-6-15 22,0 1-1,0 0 0,-1-1 1,1 1-1,-1 0 0,0 0 0,0-1 1,-1 1-1,1 0 0,-1-1 1,0 1-1,0-1 0,-1 1 0,-1 4 1,-1-2 35,1 0 1,-1-1-1,-1 0 1,1 0-1,-1 0 0,0-1 1,0 1-1,-8 5 1,-1 0 117,-1-1 0,0 0 1,0-1-1,-1-1 1,-1 0-1,-30 9 0,26-11 46,-1 0-1,0-2 1,0 0-1,-26 0 1,40-3-182,0-1 1,0 0-1,0-1 1,0 0-1,0 0 1,0-1-1,1 1 1,-1-2-1,0 1 1,1-1-1,0 0 1,-1-1-1,1 0 1,-12-9-1,18 13-71,0-1 0,0 0 0,1 1 0,-1-1 0,0 0 0,0 1 0,1-1 0,-1 0 0,0 0 0,1 0 0,-1 0-1,1 1 1,-1-1 0,1 0 0,0 0 0,-1 0 0,1 0 0,0 0 0,0 0 0,0 0 0,-1 0 0,1 0 0,0 0 0,0 0 0,1 0-1,-1 0 1,0 0 0,0 0 0,0 0 0,1 0 0,-1 0 0,0 0 0,1 0 0,-1 0 0,1-1 0,2-2-176,0 1 1,1-1-1,-1 1 0,1 0 1,-1 0-1,6-3 1,-1 0 247,17-14-747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3.429"/>
    </inkml:context>
    <inkml:brush xml:id="br0">
      <inkml:brushProperty name="width" value="0.05" units="cm"/>
      <inkml:brushProperty name="height" value="0.05" units="cm"/>
    </inkml:brush>
  </inkml:definitions>
  <inkml:trace contextRef="#ctx0" brushRef="#br0">0 74 18324,'1'-3'180,"0"0"0,1 0 0,-1 0 0,1 0 0,0 0 0,-1 0 0,1 1 0,0-1 0,0 1 0,1 0 0,-1-1 0,1 1 0,-1 0 0,1 0 0,-1 1 0,1-1 0,0 0 0,0 1 0,0 0 0,4-2 0,5-1 306,2-1 1,-1 2-1,19-4 0,-13 5-119,0 0 0,0 0 0,21 3 0,-34-1-310,0 0 0,0 1 0,0 0 0,0 0 0,0 1 0,0-1 0,0 1 0,0 1 0,-1-1 0,1 1 0,-1 0 0,0 0 0,8 7 0,-10-8-32,-1 1 0,0-1 1,0 1-1,-1 0 0,1 0 0,0 0 0,-1 0 0,0 0 1,0 0-1,0 0 0,0 1 0,0-1 0,-1 0 0,1 1 1,-1-1-1,0 0 0,0 1 0,0-1 0,0 0 1,-1 1-1,0-1 0,1 0 0,-1 0 0,0 1 0,0-1 1,-3 4-1,-2 7 80,-1-1 0,0 1 0,-1-1 0,-13 15 1,-3 2 133,-1-1 1,-1-1-1,-1-1 1,-1-1 0,-37 24-1,61-47-197,0-1 0,0 1 0,-1-1 0,1 0 0,-8 1 0,12-3-37,-1 1 0,0-1 0,1 0 0,-1 0 0,1 0 0,-1 0 1,1 0-1,-1 0 0,0 0 0,1 0 0,-1 0 0,1 0 0,-1 0 0,0 0 0,1-1 0,-1 1 0,1 0 1,-1 0-1,1-1 0,-2 1 0,2-1-4,0 0 0,0 1 0,0-1 0,-1 0 0,1 1 0,0-1 0,0 1 0,0-1 0,0 0 0,0 1 0,0-1 1,0 0-1,0 1 0,1-1 0,-1 0 0,0 1 0,0-1 0,0 0 0,1 1 0,-1-1 0,0 1 0,1-1 0,0 0 0,0-1-8,0 0 1,0 0-1,0 1 0,0-1 0,1 0 0,-1 1 1,0-1-1,1 1 0,0 0 0,-1-1 0,1 1 1,0 0-1,-1 0 0,1 0 0,0 0 0,0 1 1,0-1-1,0 0 0,0 1 0,0-1 0,0 1 1,0 0-1,0 0 0,0-1 0,0 1 0,0 1 1,0-1-1,1 0 0,1 1 0,0 0-11,0 0-1,-1 0 1,1 0-1,0 1 1,0-1-1,-1 1 1,1 0-1,0 0 1,-1 1-1,0-1 1,0 1-1,0-1 1,0 1-1,4 4 1,2 7-25,-1-1 0,12 27 0,-14-26 33,0-1 0,1 0 1,17 23-1,-22-34 17,-1 0 1,1-1-1,-1 1 1,1 0-1,0-1 1,0 1-1,0-1 1,0 0-1,0 0 1,0 0-1,0 0 1,0 0-1,0 0 1,0 0-1,1-1 1,-1 1-1,0-1 1,1 1-1,-1-1 1,3 0-1,-1-1 13,-1 1 1,1-1-1,0 0 1,-1 0-1,1 0 0,-1-1 1,1 1-1,-1-1 0,0 0 1,0 0-1,5-4 0,-1 1 27,-1 0-1,0-1 1,0 0-1,-1-1 1,0 1 0,0-1-1,-1 0 1,1 0-1,-1 0 1,5-15-1,-8 18-30,0 0-1,0 0 1,0 0-1,-1 0 1,1 0-1,-1 0 1,0 0-1,0-1 1,-1 1-1,-1-8 1,-1 4-411,0-1 1,-1 1 0,-8-14 0,10 17 40,0 1 236,0 0 0,0 0 1,1-1-1,0 1 0,0-1 1,-1-6-1,-1-14-434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2.444"/>
    </inkml:context>
    <inkml:brush xml:id="br0">
      <inkml:brushProperty name="width" value="0.05" units="cm"/>
      <inkml:brushProperty name="height" value="0.05" units="cm"/>
    </inkml:brush>
  </inkml:definitions>
  <inkml:trace contextRef="#ctx0" brushRef="#br0">240 104 14867,'4'-4'622,"-1"0"0,0-1 0,0 0 0,0 0 0,0 1 0,-1-2 0,3-8 0,-4 13-499,-1 0 1,0 0 0,1 0 0,-1 0-1,0 0 1,0 0 0,0 0 0,0 0-1,0 0 1,0-1 0,0 1 0,0 0-1,0 0 1,0 0 0,-1 0 0,1 0-1,0 0 1,-1 0 0,1 0 0,-1 0-1,1 0 1,-1 0 0,0 0 0,1 0-1,-1 0 1,0 0 0,0 1-1,0-1 1,1 0 0,-1 1 0,0-1-1,0 0 1,0 1 0,0-1 0,0 1-1,0-1 1,0 1 0,0 0 0,0-1-1,0 1 1,0 0 0,-1 0 0,1 0-1,0 0 1,-2 0 0,-4 0-24,0 0 1,0 1-1,0 0 1,0 0-1,0 0 1,0 1-1,1 0 1,-1 1-1,0 0 1,1-1-1,0 2 1,-1-1-1,1 1 1,1 0-1,-1 0 1,1 1-1,-1 0 1,1 0-1,-7 9 1,0 0-92,1 2 0,0-1 1,0 2-1,2-1 0,0 1 1,-7 20-1,10-19-9,0 1 0,1 0 0,-2 22 0,5-31-2,1-1 0,1 1 0,0 0 0,0-1 0,1 1 0,0 0 0,0-1 0,4 11 1,-5-18 0,1 0 1,0 0 0,0 0 0,0 0 0,0 1 0,0-1 0,0 0 0,0 0 0,1-1 0,-1 1 0,1 0 0,-1 0-1,1-1 1,0 1 0,0-1 0,0 0 0,0 1 0,0-1 0,0 0 0,4 2 0,-3-3 0,1 1-1,-1-1 1,0 1 0,1-1 0,-1 0 0,1-1 0,-1 1-1,0 0 1,1-1 0,-1 0 0,0 0 0,6-2 0,3-3 8,0 0 1,-1-1 0,1 0 0,-2 0-1,1-1 1,10-10 0,1-4 107,-1-1-1,-1-1 1,33-50 0,-44 61-29,-1-1 0,-1 0 0,0-1 0,-1 0 0,-1 0 0,0 0 0,-1-1 0,-1 1 0,3-24 1,-6 35-50,0 0 1,-1 0 0,1 0-1,-1 0 1,0-1 0,1 1-1,-2 0 1,1 0 0,0 1-1,-1-1 1,0 0 0,0 0-1,-3-3 1,4 6-48,1 0 0,-1 0 0,0 0 0,0 0 0,0 0 0,0 0 0,0 0 0,0 1 0,-1-1 0,1 0 0,0 1 0,0-1 0,0 1 0,-1 0 0,1-1 0,0 1 0,-3-1 0,2 2-66,0-1 0,0 0-1,0 0 1,0 1 0,1-1 0,-1 1-1,0 0 1,0 0 0,1-1-1,-1 1 1,0 0 0,1 0 0,-1 1-1,1-1 1,-1 0 0,-1 2-1,2-2-26,0 0 0,0 0-1,0 1 1,0-1 0,-1 1 0,2-1-1,-1 1 1,0-1 0,0 1-1,0-1 1,1 1 0,-1 0-1,1-1 1,-1 1 0,1 0-1,0-1 1,0 1 0,-1 0 0,1 0-1,1 2 1,0 3-604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2.909"/>
    </inkml:context>
    <inkml:brush xml:id="br0">
      <inkml:brushProperty name="width" value="0.05" units="cm"/>
      <inkml:brushProperty name="height" value="0.05" units="cm"/>
    </inkml:brush>
  </inkml:definitions>
  <inkml:trace contextRef="#ctx0" brushRef="#br0">124 0 20796,'-1'8'428,"0"-1"-1,0 0 0,-1 0 0,0 0 0,0 0 1,-6 12-1,-1 3 226,-76 233 1489,83-248-2115,0-1 7,0-1 1,0 1-1,1 0 0,0 0 1,-1 11-1,2-16-29,0-1-1,0 1 0,0 0 0,0-1 0,0 1 1,0 0-1,1-1 0,-1 1 0,0 0 1,0-1-1,1 1 0,-1-1 0,0 1 1,1 0-1,-1-1 0,0 1 0,1-1 0,-1 1 1,1-1-1,-1 1 0,1-1 0,0 1 1,1 0-1,-1-1 0,1 0 1,-1 1-1,1-1 1,-1 0-1,1 0 0,-1 0 1,0 0-1,1 0 1,-1 0-1,1-1 0,-1 1 1,1 0-1,-1-1 1,2 0-1,20-7 7,-1-2 0,27-15 0,-30 14-34,1 1-1,0 1 1,36-11 0,-49 18 6,-1 1-1,1 0 1,0 0 0,-1 0-1,1 1 1,0 0 0,-1 0-1,1 1 1,0 0 0,-1 0-1,11 3 1,-14-3 5,0 1 0,1 0-1,-1-1 1,0 1 0,0 1 0,0-1-1,0 0 1,-1 1 0,1-1 0,0 1 0,-1 0-1,0 0 1,0 0 0,0 0 0,0 0-1,0 0 1,-1 0 0,1 1 0,-1-1-1,0 1 1,0-1 0,1 8 0,-1-2 19,0 1 1,-1 0-1,0-1 1,-1 1 0,0 0-1,0-1 1,-1 1 0,0-1-1,-1 0 1,0 0-1,0 1 1,-1-2 0,-1 1-1,-9 15 1,6-11 104,-2 0-1,1-1 1,-2 0 0,0 0 0,0-1 0,-1-1-1,0 0 1,-20 12 0,24-18-21,1 0 0,-1-1 0,-1 0-1,1 0 1,0-1 0,-1 0 0,1 0 0,-1-1 0,0 0 0,-13-1 0,19 0-103,0-1 1,0 1-1,0 0 0,0-1 1,-1 0-1,1 0 1,0 0-1,0 0 1,0-1-1,1 1 0,-1-1 1,0 1-1,-4-5 1,6 5-92,-1-1 1,0 0-1,1 0 1,0-1 0,-1 1-1,1 0 1,0 0-1,0-1 1,0 1-1,0-1 1,1 1-1,-1-1 1,1 1 0,-1-1-1,1 1 1,0-1-1,0 1 1,0-1-1,1-4 1,0 2-13,0 0 0,0-1 0,1 1 0,-1 0 0,1 0 0,1 0 0,-1 0 0,5-7 0,12-14-580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3.696"/>
    </inkml:context>
    <inkml:brush xml:id="br0">
      <inkml:brushProperty name="width" value="0.05" units="cm"/>
      <inkml:brushProperty name="height" value="0.05" units="cm"/>
    </inkml:brush>
  </inkml:definitions>
  <inkml:trace contextRef="#ctx0" brushRef="#br0">91 1 18476,'0'0'89,"1"0"1,-1 1-1,1-1 0,-1 1 0,1-1 1,-1 1-1,1-1 0,-1 1 0,0 0 1,1-1-1,-1 1 0,0-1 1,1 1-1,-1 0 0,0-1 0,0 1 1,0 0-1,1-1 0,-1 1 1,0 0-1,0-1 0,0 1 0,0 0 1,0 0-1,0-1 0,-1 1 1,1 0-1,0 6 189,8 279 3921,-1-14-3365,-3-138-653,-5-129-106,0-6-23,-5-11 1,-8-23-15,14 33-30,-82-230 166,80 225-174,-1-1-1,1 0 0,0 1 0,1-1 0,-1-8 0,2 16 1,0-1 0,0 1 0,0-1 1,0 1-1,0-1 0,0 1 0,1-1 0,-1 1 0,0-1 0,0 1 0,0-1 1,0 1-1,1-1 0,-1 1 0,0 0 0,1-1 0,-1 1 0,0-1 0,1 1 1,-1 0-1,0-1 0,1 1 0,-1 0 0,1 0 0,-1-1 0,0 1 1,1 0-1,-1 0 0,1-1 0,-1 1 0,1 0 0,-1 0 0,1 0 0,-1 0 1,1 0-1,-1 0 0,1 0 0,-1 0 0,1 0 0,-1 0 0,1 0 0,-1 0 1,1 0-1,-1 0 0,1 1 0,0-1 0,27 11 6,-24-9-5,16 6-186,-1 0-1,2-1 0,-1 0 0,1-2 0,0-1 1,0 0-1,0-2 0,1 0 0,-1-1 0,1-2 0,29-3 1,-17-3-233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2.622"/>
    </inkml:context>
    <inkml:brush xml:id="br0">
      <inkml:brushProperty name="width" value="0.05" units="cm"/>
      <inkml:brushProperty name="height" value="0.05" units="cm"/>
    </inkml:brush>
  </inkml:definitions>
  <inkml:trace contextRef="#ctx0" brushRef="#br0">231 0 13155,'-3'1'196,"-1"0"1,1 0-1,0 0 1,0 0-1,-1 1 1,1-1-1,0 1 1,0 0-1,1 0 1,-1 0-1,0 0 1,1 0-1,-1 1 0,1-1 1,-4 5-1,-4 7 335,-17 28 0,16-23 350,11-18-873,-49 82 2121,44-73-1883,0 1 1,1-1-1,1 1 1,-1 0-1,2 0 1,-3 15-1,5-24-220,0 0 0,0 1-1,0-1 1,0 0-1,0 0 1,0 0 0,1 0-1,-1 0 1,1 0-1,-1 0 1,1 0 0,0-1-1,0 1 1,-1 0-1,2 0 1,-1 0 0,0-1-1,0 1 1,0-1-1,1 1 1,-1-1 0,1 1-1,-1-1 1,1 0-1,0 0 1,-1 1 0,1-1-1,0 0 1,0-1-1,0 1 1,0 0 0,0-1-1,0 1 1,3 0 0,7 1-31,0-1 1,1 0 0,-1 0 0,21-3-1,-13 1-35,-8 1 25,2-1-45,0 1 1,0 0-1,0 1 1,0 1-1,18 4 1,-30-5 46,0-1 1,0 1 0,1 0 0,-1 0 0,0 0 0,0 0 0,0 1 0,0-1 0,-1 0 0,1 1 0,0 0 0,0-1 0,-1 1-1,1 0 1,-1 0 0,2 2 0,-2-1 6,-1-1 0,1 1-1,0-1 1,-1 1 0,1 0 0,-1-1-1,0 1 1,0 0 0,0 0 0,0-1-1,-1 1 1,1 0 0,-1-1-1,0 1 1,1-1 0,-1 1 0,-2 3-1,-1 3 18,-1-1-1,0 1 0,-1-1 0,0 0 1,0 0-1,0-1 0,-1 0 1,0 0-1,-1-1 0,0 1 0,0-2 1,-9 6-1,1-1 29,1-2 0,-2 0 0,1-1-1,-1 0 1,-30 6 0,40-11-79,-1-1-1,1 0 1,0 0-1,0-1 1,-1 0-1,1 0 1,0 0-1,0-1 1,-13-3-1,18 3 57,0 0-1,0 0 1,0 0-1,0 0 1,0 0-1,0-1 1,0 1-1,0 0 1,0-1-1,1 0 1,-1 1-1,1-1 1,-1 0-1,1 0 1,0 0-1,-1 0 1,1 0-1,0 0 1,0 0-1,1 0 1,-1 0-1,0 0 1,1-1-1,-1 1 1,1 0-1,0 0 1,0-1-1,0 1 1,0 0-1,0-1 1,0 1-1,0 0 1,1 0-1,1-4 1,14-45-40,12-12-19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4.442"/>
    </inkml:context>
    <inkml:brush xml:id="br0">
      <inkml:brushProperty name="width" value="0.05" units="cm"/>
      <inkml:brushProperty name="height" value="0.05" units="cm"/>
    </inkml:brush>
  </inkml:definitions>
  <inkml:trace contextRef="#ctx0" brushRef="#br0">161 0 18884,'-8'3'373,"1"0"0,1 0 1,-1 1-1,0 0 0,1 0 0,0 1 0,0 0 1,0 0-1,0 0 0,1 1 0,0-1 0,0 1 1,1 0-1,-5 9 0,-2 3-5,1 1 1,1 0-1,1 0 1,-5 21-1,9-28-309,0 0-1,1 0 0,1 0 1,0 0-1,1 1 0,0-1 1,2 25-1,-1-35-56,0-1 0,1 1 0,-1-1 0,0 1 0,1-1 0,-1 1 0,0-1 0,1 0 0,0 1 0,-1-1 0,1 0 0,0 0 0,0 1 0,0-1 0,0 0-1,0 0 1,0 0 0,0 0 0,0 0 0,0 0 0,0 0 0,0 0 0,1-1 0,1 2 0,-1-2 0,0 0 1,0 1-1,0-1 0,0 0 0,1 0 0,-1 0 0,0-1 1,0 1-1,0-1 0,0 1 0,0-1 0,0 0 1,0 1-1,3-3 0,6-2 7,-2-2 0,1 1 1,0-1-1,14-15 0,3-4 24,-3 0 0,0-2 0,-1-1 0,-2-1 0,-1 0 0,24-51 0,-45 78-4,-5 8-20,-6 8-1,2 4-5,0 1-1,1 0 0,1 1 0,0-1 0,2 2 0,0-1 1,-5 32-1,11-48-2,-1 0 0,1 0 1,0 0-1,0 0 0,0 0 1,0 0-1,1 0 0,-1 0 1,1 0-1,0 0 0,-1 0 1,1 0-1,1 0 0,0 2 1,-1-4-1,0 0 0,0 0 0,1 0 0,-1 0 0,0 0 1,0 0-1,1 0 0,-1-1 0,0 1 0,1-1 0,-1 1 0,0-1 1,1 1-1,-1-1 0,1 0 0,-1 0 0,1 1 0,-1-1 0,0 0 1,1 0-1,-1-1 0,1 1 0,-1 0 0,1 0 0,-1-1 0,1 1 1,-1-1-1,0 1 0,1-1 0,1-1 0,8-3 3,-1 0 0,0-1 0,0-1-1,0 1 1,-1-1 0,0-1 0,8-9 0,57-67 19,-62 69-19,14-20 8,-13 18-5,20-23 0,-32 42-6,-2 6 0,-6 10-3,0-3-2,-18 46-3,23-56 15,1 1 0,-1 0 0,1-1 0,0 1 0,1 0 0,-1-1 0,1 1 0,1 11 0,-1-16-5,1 0 1,-1 0 0,0 0 0,1-1-1,-1 1 1,1 0 0,-1 0 0,1 0-1,-1 0 1,1-1 0,-1 1 0,1 0-1,0 0 1,0-1 0,-1 1 0,1-1-1,0 1 1,0-1 0,0 1 0,-1-1-1,1 1 1,0-1 0,0 0 0,0 1-1,0-1 1,0 0 0,0 0 0,0 0-1,0 1 1,0-1 0,0 0 0,0-1-1,0 1 1,0 0 0,0 0 0,0 0-1,0 0 1,0-1 0,-1 1 0,1 0-1,2-2 1,6-1 19,-1 0 0,1-1 0,10-7 0,-16 10-17,68-46 93,8-5-25,-67 46-69,-1 0 1,0 1 0,1 0 0,0 1 0,15-4 0,-24 8-6,-1-1 1,0 1-1,0-1 0,0 1 1,1 0-1,-1 0 1,0 0-1,1 0 1,-1 0-1,0 0 1,0 1-1,0-1 1,1 1-1,-1 0 1,0-1-1,0 1 1,0 0-1,0 0 1,0 0-1,0 1 1,0-1-1,0 0 0,-1 1 1,1-1-1,0 1 1,-1 0-1,0-1 1,1 1-1,-1 0 1,0 0-1,0 0 1,1 0-1,-2 0 1,1 0-1,0 0 1,0 0-1,0 4 1,1 13 17,-1-14-5,-1 1 0,1 0 0,0-1 0,4 11 0,-5-15-6,0 0 0,1 0 1,-1 0-1,1 0 0,0 0 0,-1 0 0,1 0 1,0-1-1,-1 1 0,1 0 0,0 0 1,0 0-1,0-1 0,0 1 0,0-1 1,0 1-1,0 0 0,0-1 0,0 0 0,0 1 1,0-1-1,0 0 0,0 1 0,0-1 1,0 0-1,0 0 0,1 0 0,-1 0 0,2 0 1,8-3 33,1 0 1,0-1-1,-1 0 0,1 0 1,-1-2-1,-1 1 1,20-14-1,-1 2 17,-14 8-28,72-35 72,-78 40-105,-1 1 1,1 0-1,0 1 0,0 0 0,0 0 0,0 1 0,0 0 1,13 0-1,-20 1 2,0 1 0,0-1 1,0 1-1,0-1 0,0 1 1,-1 0-1,1 0 0,0 0 1,0 0-1,0 0 0,-1 0 1,1 0-1,-1 1 0,1-1 1,-1 1-1,1-1 0,-1 1 1,0-1-1,0 1 0,0 0 1,0-1-1,0 1 0,0 0 1,0 0-1,0 0 0,-1 0 1,1 0-1,-1 0 0,1 0 1,-1 0-1,0 0 0,0 0 1,0 0-1,0 3 1,0-2-57,0 0 1,0-1 0,-1 1 0,1 0 0,0 0 0,-1-1 0,0 1 0,0 0 0,0-1 0,0 1 0,0 0 0,0-1 0,-1 1 0,1-1 0,-1 0 0,1 0 0,-1 1 0,0-1 0,0 0 0,0 0 0,0-1 0,0 1 0,-1 0 0,-3 1-1,4-2-32,-1-1-1,1 0 1,0 1-1,-1-1 1,1 0-1,-1-1 1,1 1-1,0 0 1,-1-1 0,1 1-1,0-1 1,-1 0-1,1 0 1,0 0-1,0 0 1,0 0-1,0 0 1,-3-2-1,-5-3-177,-21-9-348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4.857"/>
    </inkml:context>
    <inkml:brush xml:id="br0">
      <inkml:brushProperty name="width" value="0.05" units="cm"/>
      <inkml:brushProperty name="height" value="0.05" units="cm"/>
    </inkml:brush>
  </inkml:definitions>
  <inkml:trace contextRef="#ctx0" brushRef="#br0">0 9 19036,'7'-4'2081,"3"-1"-1497,5 5-248,2 5 1264,12 2-1192,2 5-656,8 0 280,0-2-96,10 4-168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5.243"/>
    </inkml:context>
    <inkml:brush xml:id="br0">
      <inkml:brushProperty name="width" value="0.05" units="cm"/>
      <inkml:brushProperty name="height" value="0.05" units="cm"/>
    </inkml:brush>
  </inkml:definitions>
  <inkml:trace contextRef="#ctx0" brushRef="#br0">114 0 18068,'0'1'133,"1"0"0,0 0 0,0 0 1,0 0-1,0 0 0,0 0 0,-1 0 0,1 0 1,-1 0-1,1 0 0,0 0 0,-1 0 0,0 1 1,1-1-1,-1 0 0,0 0 0,0 0 0,1 1 0,-1-1 1,0 0-1,0 0 0,0 1 0,-1-1 0,1 0 1,0 0-1,0 1 0,-1-1 0,1 0 0,-1 0 1,1 0-1,-1 0 0,1 1 0,-1-1 0,0 0 1,1 0-1,-1 0 0,-1 1 0,-5 6 541,1 1 0,-2-1 0,-11 10-1,12-11-146,-59 54 1395,66-61-1927,-1 0 0,1 0 0,0 0 0,0 1 0,0-1 0,0 0 0,-1 0 0,1 0 1,0 0-1,0 1 0,0-1 0,0 0 0,0 0 0,0 1 0,0-1 0,0 0 0,0 0 0,-1 0 0,1 1 1,0-1-1,0 0 0,0 0 0,0 1 0,0-1 0,0 0 0,1 0 0,-1 0 0,0 1 0,0-1 0,0 0 0,0 0 1,0 0-1,0 1 0,0-1 0,1 0 0,8 4-230,19-3-280,-24-2 384,1 1 45,18 0-570,40 5 0,-56-4 592,-1 0-1,0 1 1,1 0 0,-1 0 0,0 0 0,0 1 0,-1-1-1,1 1 1,0 1 0,-1-1 0,8 7 0,-12-9 72,1 1 0,-1-1 0,0 1 0,0-1 0,1 1 0,-1-1 0,0 1 0,0 0 0,-1-1 0,1 1 0,0 0 0,0 0 0,-1 0 0,1 0 0,-1-1 0,0 1 0,0 0 1,0 0-1,0 4 0,0-3 39,-1 0 0,0 0-1,0 1 1,0-1 0,0 0 0,0 0 0,-1 0 0,0 0 0,1 0 0,-5 4 0,0 0 116,0 0 1,-1-1-1,0 0 0,0 0 0,0-1 0,-1 1 1,-13 6-1,14-9-77,-1 0 0,0-1 0,0 1 1,0-1-1,-1-1 0,1 0 0,-13 1 1,19-2-172,0 0 0,0 0 0,-1-1 0,1 1 0,0 0 0,0-1 0,0 0 0,0 1 0,-1-1 1,1 0-1,0 0 0,0 0 0,-3-3 0,4 3-18,0 0 0,0-1 0,0 1-1,0 0 1,0-1 0,0 1 0,1-1 0,-1 1 0,1-1 0,-1 1 0,1-1 0,-1 1-1,1-1 1,0 0 0,0 1 0,0-1 0,0 1 0,0-1 0,0 0 0,0 1 0,1-4 0,3-10-715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5.721"/>
    </inkml:context>
    <inkml:brush xml:id="br0">
      <inkml:brushProperty name="width" value="0.05" units="cm"/>
      <inkml:brushProperty name="height" value="0.05" units="cm"/>
    </inkml:brush>
  </inkml:definitions>
  <inkml:trace contextRef="#ctx0" brushRef="#br0">192 379 18844,'0'-1'89,"0"1"1,1-1-1,-1 0 0,1 1 0,-1-1 0,0 0 1,1 1-1,-1-1 0,0 0 0,0 0 1,0 1-1,0-1 0,0 0 0,1 0 1,-1 1-1,0-1 0,-1 0 0,1 0 1,0 1-1,0-1 0,0 0 0,0 0 1,-1 1-1,1-1 0,-1-1 0,1 2-2,-1-1 0,0 1 0,0-1 0,1 1 1,-1 0-1,0-1 0,0 1 0,0 0 0,0 0 0,1 0 0,-1-1 0,0 1 0,0 0 0,0 0 0,0 0 0,0 0 0,0 1 0,-1-1 0,-3 1 236,-1 0 1,0 1 0,0 0-1,1 0 1,-1 0-1,-4 4 1,-2 1-157,0 1 0,0 1 0,1 0 0,1 0 0,0 1 1,0 1-1,1-1 0,0 1 0,1 1 0,0 0 0,-8 17 0,15-28-163,0 1 1,1 0-1,-1 0 0,1 0 0,-1 0 0,1 0 0,-1 0 0,1 0 0,0 0 0,0-1 0,0 1 0,0 0 0,1 4 0,0-5-3,-1-1 0,0 1 1,1 0-1,0 0 0,-1-1 1,1 1-1,-1 0 0,1-1 1,0 1-1,0 0 0,-1-1 1,1 1-1,0-1 0,0 0 1,0 1-1,-1-1 0,1 1 1,0-1-1,0 0 0,0 0 1,0 0-1,0 1 0,0-1 1,0 0-1,0 0 0,0 0 1,0 0-1,-1 0 0,1-1 1,0 1-1,0 0 0,2-1 0,9-2 9,0 0 0,0-1 0,-1-1 0,1 1-1,-1-2 1,0 0 0,0 0 0,10-9-1,6-5 94,45-45-1,-31 22 82,-1-2 0,39-58 0,-57 71 26,-2-1 0,-1-1 0,-2-1 0,18-52 1,-157 490-111,117-386-204,-8 30-389,12-44 372,1 0-1,-1 0 1,1 0-1,0 0 1,-1 0-1,1 0 1,1 0 0,-1 0-1,0-1 1,1 1-1,1 5 1,-2-7 104,0-1 1,1 0-1,-1 0 1,0 1-1,1-1 1,-1 0-1,0 1 1,1-1-1,-1 0 1,0 0-1,1 0 1,-1 1-1,0-1 0,1 0 1,-1 0-1,1 0 1,-1 0-1,0 0 1,1 0-1,-1 0 1,1 0-1,-1 0 1,1 0-1,-1 0 1,0 0-1,1 0 1,-1 0-1,1 0 1,0-1-1,13-5-382,9-7-223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6.168"/>
    </inkml:context>
    <inkml:brush xml:id="br0">
      <inkml:brushProperty name="width" value="0.05" units="cm"/>
      <inkml:brushProperty name="height" value="0.05" units="cm"/>
    </inkml:brush>
  </inkml:definitions>
  <inkml:trace contextRef="#ctx0" brushRef="#br0">1 75 17492,'1'5'383,"1"0"-1,0 0 1,0 0 0,0 0 0,1 0-1,-1-1 1,1 1 0,0-1 0,1 1 0,-1-1-1,1 0 1,4 3 0,-5-5-207,0 0 1,0 0-1,0 0 1,0-1-1,0 0 1,0 0-1,0 0 1,1 0-1,-1 0 1,0 0-1,1-1 0,-1 0 1,0 1-1,1-1 1,-1-1-1,1 1 1,-1 0-1,0-1 1,1 0-1,4-1 1,-2 0-25,0-1 0,1 0 0,-1 0 0,-1 0 0,1 0 0,0-1 0,-1 0 0,0 0 0,0-1 0,9-9 0,-11 10-87,0 1-1,-1-1 0,1 1 0,-1-1 0,0 0 1,0 0-1,0 0 0,0-1 0,0 1 1,-1 0-1,0-1 0,0 1 0,0-1 1,-1 1-1,0-1 0,0-8 0,0 12-51,0 0 0,0 0-1,0 0 1,0 0 0,0 0 0,0 1-1,-1-1 1,1 0 0,0 0-1,-1 0 1,1 0 0,-1 0 0,1 1-1,-1-1 1,1 0 0,-1 0-1,1 1 1,-1-1 0,0 0 0,1 1-1,-1-1 1,0 1 0,0-1 0,1 1-1,-1-1 1,0 1 0,0-1-1,-1 1 1,0-1 0,1 1-1,-1 0 1,0 1 0,0-1-1,0 0 1,1 0-1,-1 1 1,0-1 0,0 1-1,1 0 1,-1-1-1,0 1 1,-1 1 0,-5 3 5,0 0 0,1 1 1,0 0-1,-10 10 1,8-5-33,-1 0 1,2 1-1,-13 23 1,18-30-43,0 0 0,1 0 0,0 1 1,0-1-1,0 1 0,1-1 0,-1 1 1,2 0-1,-1-1 0,0 1 0,1 0 1,1 7-1,-1-12-4,0 0 1,1 1-1,-1-1 1,0 0-1,1 0 0,0 0 1,-1 0-1,1 1 1,-1-1-1,1 0 1,0 0-1,0 0 0,0-1 1,0 1-1,0 0 1,0 0-1,0 0 1,0-1-1,0 1 1,0 0-1,0-1 0,0 1 1,0-1-1,0 1 1,1-1-1,-1 0 1,0 1-1,0-1 0,1 0 1,-1 0-1,0 0 1,0 0-1,2 0 1,3-1-261,-1 1 1,1-1 0,-1 0 0,1 0 0,-1-1-1,7-2 1,1-2-87,1 0 0,-1-1 0,18-13 0,7-11-510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6.603"/>
    </inkml:context>
    <inkml:brush xml:id="br0">
      <inkml:brushProperty name="width" value="0.05" units="cm"/>
      <inkml:brushProperty name="height" value="0.05" units="cm"/>
    </inkml:brush>
  </inkml:definitions>
  <inkml:trace contextRef="#ctx0" brushRef="#br0">210 0 17684,'-69'135'5031,"47"-98"-3888,2 2 0,-19 49 0,28-52-695,2 0 0,-10 66 0,5 77-208,7-82-210,7-86-18,3-11 2,6-19 12,-5 11-21,33-76 40,79-163 34,-86 190-65,2 2 0,49-64 0,-66 100-11,1 1 0,1 0 1,20-16-1,-32 29-23,0 1-1,1 0 0,0 0 1,0 0-1,0 0 0,1 1 1,-1 0-1,1 1 0,0-1 1,0 1-1,-1 0 1,1 1-1,1 0 0,11-1 1,-18 2 6,1 0 0,0 0 0,-1 0 1,1 1-1,0-1 0,-1 0 0,1 1 1,-1-1-1,1 1 0,-1-1 0,1 1 1,-1 0-1,0 0 0,1-1 0,-1 1 1,0 0-1,1 0 0,-1 1 0,0-1 1,0 0-1,0 0 0,0 0 0,0 1 0,0-1 1,1 2-1,-2-1-1,1 1-1,-1-1 1,0 0-1,0 0 1,0 0-1,0 1 1,0-1 0,0 0-1,0 0 1,-1 0-1,1 1 1,-1-1-1,0 0 1,1 0 0,-1 0-1,0 0 1,0 0-1,-2 3 1,-4 4 19,0 1-1,0-1 1,-1 0 0,0 0 0,-1-1-1,0 0 1,0-1 0,-1 0 0,-10 6 0,11-8 26,0 0 0,0 0 0,0-1 1,-1-1-1,1 1 0,-1-2 0,0 1 1,0-1-1,0-1 0,-18 1 1,26-2-74,0 0 1,1 0 0,-1 0 0,1 0 0,-1 0-1,1 0 1,-1-1 0,1 1 0,-1-1 0,1 1 0,-1-1-1,1 1 1,0-1 0,-1 0 0,1 0 0,-2-1 0,3 1-41,-1 1 0,1-1 1,0 0-1,-1 1 1,1-1-1,0 0 1,0 1-1,0-1 1,-1 0-1,1 1 1,0-1-1,0 0 0,0 0 1,0 1-1,0-1 1,0 0-1,0 1 1,0-1-1,1 0 1,-1 1-1,0-1 1,0 0-1,1 1 0,-1-2 1,2-1-206,1-1-1,-1 1 1,0 0 0,1 0-1,0 0 1,-1 0 0,1 0-1,0 0 1,1 1 0,4-4 0,18-7-697,3 1-247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7.002"/>
    </inkml:context>
    <inkml:brush xml:id="br0">
      <inkml:brushProperty name="width" value="0.05" units="cm"/>
      <inkml:brushProperty name="height" value="0.05" units="cm"/>
    </inkml:brush>
  </inkml:definitions>
  <inkml:trace contextRef="#ctx0" brushRef="#br0">99 1 17596,'0'0'47,"1"0"0,-1 0-1,0 0 1,0 0 0,1 0 0,-1 0 0,0 0 0,0 0 0,1 0 0,-1 0 0,0 0 0,0 0-1,1 0 1,-1 1 0,0-1 0,0 0 0,1 0 0,-1 0 0,0 0 0,0 1 0,0-1 0,1 0 0,-1 0-1,0 0 1,0 1 0,0-1 0,0 0 0,0 0 0,0 1 0,1-1 0,-1 0 0,0 0 0,0 1-1,0-1 1,0 0 0,0 1 0,0-1 0,0 0 0,0 0 0,0 1 0,0-1 0,0 0 0,0 0-1,0 1 1,-1-1 0,1 0 0,0 0 0,0 1 0,0-1 0,0 0 0,0 0 0,-1 1 0,-9 18 469,7-14-248,-5 8 340,-7 10 249,2 1-1,0 1 0,1 0 1,-15 48-1,27-70-812,-1-1 0,0 0 0,1 1 0,0-1 1,0 0-1,-1 1 0,1-1 0,1 1 0,-1-1 0,0 0 0,0 1 0,1-1 0,0 0 0,-1 0 0,1 1 0,2 3 1,-2-5-24,0 0 1,0 0 0,0 0-1,1 0 1,-1 0 0,0-1-1,1 1 1,-1 0 0,0-1-1,1 1 1,-1-1 0,1 1-1,-1-1 1,0 0 0,1 1-1,-1-1 1,1 0 0,-1 0-1,1 0 1,-1 0 0,1-1-1,-1 1 1,1 0 0,-1 0-1,1-1 1,-1 1 0,2-2-1,6-1 41,0 0 0,0-1 0,0-1 0,-1 1 0,1-1 0,-1-1-1,-1 0 1,1 0 0,-1 0 0,0-1 0,0 0 0,-1 0-1,7-10 1,-7 8-9,0 0 0,0-1 0,-1 1 0,0-1 0,-1-1 0,0 1-1,-1 0 1,0-1 0,0 0 0,-1 0 0,0-13 0,-2 21-61,0 0-1,0 1 1,0-1 0,-1 1 0,0-1 0,1 1 0,-1 0-1,0-1 1,0 1 0,0 0 0,0-1 0,-1 1 0,1 0-1,-1 0 1,-1-2 0,3 4-24,-1-1 1,1 0-1,-1 1 0,0 0 0,1-1 1,-1 1-1,1-1 0,-1 1 0,0 0 0,1-1 1,-1 1-1,0 0 0,0 0 0,1 0 1,-1-1-1,0 1 0,0 0 0,1 0 1,-1 0-1,0 0 0,0 0 0,0 1-53,-1-1 0,1 1 0,0-1 0,0 1 0,0 0 0,0-1-1,0 1 1,0 0 0,1 0 0,-1 0 0,0 0 0,0 0 0,0 0-1,1 0 1,-1 0 0,0 0 0,0 1 0,-11 31-841,7-16 326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7.435"/>
    </inkml:context>
    <inkml:brush xml:id="br0">
      <inkml:brushProperty name="width" value="0.05" units="cm"/>
      <inkml:brushProperty name="height" value="0.05" units="cm"/>
    </inkml:brush>
  </inkml:definitions>
  <inkml:trace contextRef="#ctx0" brushRef="#br0">354 33 17388,'0'-1'207,"0"0"0,1 0 0,-1-1 0,0 1 0,0 0 0,-1 0 0,1 0 0,0-1 1,0 1-1,0 0 0,-1 0 0,1 0 0,-1-1 0,1 1 0,-1 0 0,1 0 0,-1 0 0,0 0 1,0 0-1,1 0 0,-1 0 0,0 0 0,0 0 0,0 1 0,0-1 0,0 0 0,0 1 0,-2-2 0,0 2 81,0-1-1,-1 1 0,1-1 0,-1 1 0,1 0 0,0 1 0,-1-1 0,1 1 0,-6 1 0,-24 7 249,0 2-1,2 2 0,-1 1 1,-54 33-1,77-42-503,-34 21 73,40-23-98,0-1 0,0 1 0,0-1 0,1 1 0,-1 0 0,1 0 0,-1 0 1,1 0-1,0 0 0,-2 5 0,4-7-7,0-1 0,-1 1 0,1-1 1,0 1-1,0-1 0,0 1 0,0 0 1,0-1-1,-1 1 0,1-1 1,0 1-1,1 0 0,-1-1 0,0 1 1,0-1-1,0 1 0,0 0 0,0-1 1,1 1-1,-1-1 0,0 1 0,0-1 1,1 1-1,-1-1 0,0 1 1,1-1-1,-1 1 0,0-1 0,1 1 1,-1-1-1,1 0 0,-1 1 0,1-1 1,-1 0-1,1 1 0,-1-1 0,1 0 1,0 0-1,-1 1 0,1-1 1,-1 0-1,1 0 0,-1 0 0,2 0 1,33 3-40,-30-3 30,120-7-216,-77 2-55,87 4-1,-128 2 236,0 0 0,-1 0 0,1 1 0,-1 0 0,1 0 0,9 5 0,-14-7 39,-1 1 0,0-1-1,0 1 1,0-1 0,0 1 0,0 0-1,0 0 1,0-1 0,0 1 0,0 0-1,0 0 1,0 0 0,0 0-1,0 0 1,-1 0 0,1 0 0,0 0-1,-1 0 1,1 1 0,-1-1 0,1 0-1,-1 0 1,0 0 0,1 1-1,-1-1 1,0 0 0,0 0 0,0 1-1,0-1 1,0 0 0,0 1-1,0-1 1,-1 0 0,1 0 0,0 1-1,-1-1 1,1 0 0,-1 0 0,1 0-1,-2 2 1,-1 1 27,0-1 1,0 1-1,0-1 0,-1 1 1,1-1-1,-1 0 1,0 0-1,0-1 0,0 1 1,0-1-1,-1 0 0,1 0 1,-8 2-1,-4 1 105,0-1 0,-27 3 0,26-4-144,0-2 0,0 0-1,0-1 1,-1 0-1,-30-6 1,47 6-39,1 0 0,-1 0 1,0 0-1,1 0 0,-1-1 1,0 1-1,1 0 0,-1 0 1,0-1-1,1 1 0,-1 0 1,0-1-1,1 1 0,-1-1 1,1 1-1,-1-1 0,1 1 1,-1-1-1,0 0 0,1 0 1,0 1-1,0-1 1,0 1-1,0 0 0,0-1 1,1 1-1,-1-1 1,0 1-1,0 0 0,0-1 1,0 1-1,1 0 0,-1-1 1,0 1-1,0 0 1,1-1-1,-1 1 0,0 0 1,1-1-1,-1 1 1,0 0-1,1 0 0,-1 0 1,1-1-1,30-13-1537,-30 13 1635,35-12-828,4-3-208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8.061"/>
    </inkml:context>
    <inkml:brush xml:id="br0">
      <inkml:brushProperty name="width" value="0.05" units="cm"/>
      <inkml:brushProperty name="height" value="0.05" units="cm"/>
    </inkml:brush>
  </inkml:definitions>
  <inkml:trace contextRef="#ctx0" brushRef="#br0">53 341 19764,'0'0'67,"0"0"0,0 0 0,1 0 0,-1-1 0,0 1 0,1 0-1,-1 0 1,0 0 0,1 0 0,-1 0 0,0 0 0,1 0 0,-1 0 0,0 0 0,1 0 0,-1 0-1,0 0 1,1 0 0,-1 0 0,1 0 0,-1 0 0,0 0 0,0 0 0,1 1 0,-1-1-1,0 0 1,1 0 0,-1 0 0,0 1 0,1-1 0,-1 0 0,0 0 0,0 0 0,0 1 0,1-1-1,-1 0 1,0 1 0,0-1 0,0 18 1442,-15 32 127,10-37-855,-2 9-289,-1 2-561,0 0-1,2 0 0,0 1 1,-2 41-1,7-65 9,1-1 0,0 1 0,0 0 0,0-1 0,0 1 0,0-1 0,0 1 0,0 0 0,0-1 0,0 1 0,0-1 0,1 1 0,-1 0 0,0-1 0,0 1 0,1-1 0,-1 1 0,0-1 0,1 1 0,-1-1-1,0 1 1,1-1 0,-1 1 0,0-1 0,1 1 0,-1-1 0,1 0 0,-1 1 0,1-1 0,-1 0 0,1 1 0,0-1 0,-1 0 0,1 0 0,-1 0 0,1 1 0,-1-1 0,1 0 0,0 0 0,-1 0 0,1 0 0,-1 0 0,1 0 0,0 0 0,-1 0 0,1 0 0,-1 0 0,1-1 0,0 1 0,-1 0 0,1 0 0,-1-1 0,1 1 0,-1 0 0,1 0 0,-1-1 0,1 1 0,0-1 0,4-2-404,0 0 0,-1 0 1,1-1-1,-1 1 1,6-6-1,2-6-450,0 0 0,-1-1 0,-1 0 0,17-33 0,24-75-716,-37 84 1381,113-264 3407,-117 284-1920,-9 29 370,-14 36-74,-24 50-165,9-27-636,3 1 0,-31 141 0,54-202-677,-3 32 147,5-38-185,0-1 0,0 1 0,0 0 0,0-1-1,0 1 1,0 0 0,1-1 0,-1 1 0,0 0 0,1-1-1,-1 1 1,1 0 0,0-1 0,0 1 0,-1-1 0,1 1 0,2 1-1,-2-2-9,0-1 0,-1 0 0,1 0 0,0 1-1,0-1 1,-1 0 0,1 0 0,0 0-1,0 0 1,0 0 0,-1 0 0,1 0 0,0 0-1,0 0 1,0 0 0,-1 0 0,1-1 0,0 1-1,0 0 1,-1-1 0,1 1 0,0 0 0,-1-1-1,1 1 1,0-1 0,-1 1 0,1-1-1,-1 1 1,1-1 0,0 1 0,0-2 0,16-21 106,-10 11-39,-1-1-1,-1 0 0,0 0 1,-1 0-1,-1-1 0,4-20 1,2-84 540,-8 112-551,-1 1 0,0-1-1,0 1 1,-1-1 0,-2-8-1,1 60 235,3-42-301,0-1 0,-1 1 0,2 0 0,-1 0 0,0-1 1,1 1-1,-1-1 0,1 1 0,0-1 0,0 0 1,0 0-1,1 0 0,-1 0 0,1 0 0,0 0 0,-1 0 1,1-1-1,0 0 0,1 1 0,3 1 0,-2-2-2,0 0 0,0-1-1,0 1 1,1-1-1,-1 0 1,1-1 0,-1 1-1,0-1 1,1 0-1,-1 0 1,1-1 0,-1 0-1,0 0 1,7-2-1,7-3-1,0-1-1,-1-1 1,0-1-1,-1-1 1,0 0-1,0-1 1,26-23-1,-23 19 8,-20 14 2,0 1-1,0 0 1,0 0-1,0 0 1,0-1-1,1 1 1,-1 0-1,0 0 1,0 0-1,0 0 1,0-1-1,1 1 1,-1 0-1,0 0 1,0 0-1,0 0 1,1 0-1,-1 0 1,0-1-1,0 1 1,1 0-1,-1 0 1,0 0-1,0 0 1,0 0-1,1 0 1,-1 0-1,0 0 1,0 0-1,1 0 1,-1 0-1,0 0 1,0 0-1,1 0 1,-1 1-1,0-1 1,0 0-1,0 0 1,1 0-1,-1 0 1,0 0-1,0 0 1,0 1-1,1-1 1,-1 0-1,0 0 1,0 1-1,-1 14 12,-14 29 2,12-37-8,-7 18 24,1 1 0,1-1-1,1 1 1,1 1 0,-3 48 0,10-65-254,1-11-493,1-20 119,-10-48 82,-2 17 102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8.445"/>
    </inkml:context>
    <inkml:brush xml:id="br0">
      <inkml:brushProperty name="width" value="0.05" units="cm"/>
      <inkml:brushProperty name="height" value="0.05" units="cm"/>
    </inkml:brush>
  </inkml:definitions>
  <inkml:trace contextRef="#ctx0" brushRef="#br0">1 10 13091,'5'-3'2488,"2"-2"-1223,-1 3-521,1 2 2272,-2 2-1679,-1 1-281,-3 2 688,3 0-1216,-1 4-248,2 1 17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3.054"/>
    </inkml:context>
    <inkml:brush xml:id="br0">
      <inkml:brushProperty name="width" value="0.05" units="cm"/>
      <inkml:brushProperty name="height" value="0.05" units="cm"/>
    </inkml:brush>
  </inkml:definitions>
  <inkml:trace contextRef="#ctx0" brushRef="#br0">102 1 15123,'0'0'48,"1"0"0,-1 0 0,0 0 0,0 0 0,0 0 0,0 0 0,0 0 0,1 0 0,-1 0 1,0 0-1,0 0 0,0 0 0,0 0 0,0 0 0,0 1 0,0-1 0,1 0 0,-1 0 0,0 0 0,0 0 0,0 0 0,0 0 0,0 0 0,0 1 0,0-1 0,0 0 0,0 0 0,0 0 0,0 0 0,0 0 0,0 0 0,0 1 0,0-1 0,0 0 0,0 0 0,0 0 0,0 0 0,0 0 0,0 1 0,0-1 0,0 0 0,0 0 0,0 0 0,0 0 0,-4 11 715,-9 12-356,11-21-142,-10 21 278,0 0 0,1 1 1,1 0-1,1 0 0,1 1 0,2 1 1,0-1-1,2 1 0,-2 46 1,5-48-461,1 1 0,1-1-1,2 1 1,0-1 0,2 0 0,0 0 0,2-1 0,1 0 0,0 0 0,18 33 0,-23-51-78,0 0-1,0 0 1,1-1-1,-1 1 1,1-1-1,0 0 1,1 0 0,-1 0-1,1 0 1,-1-1-1,7 4 1,-9-6-4,1 0 0,0 0 0,-1 0 1,1 0-1,0 0 0,0 0 0,0-1 0,0 0 0,0 1 0,0-1 1,0 0-1,0 0 0,0-1 0,0 1 0,0-1 0,0 1 1,-1-1-1,1 0 0,0 0 0,0 0 0,-1-1 0,1 1 1,2-2-1,5-4-6,-1 0 0,0-1 0,-1 0-1,0 0 1,0-1 0,9-13 0,38-66-66,-33 52 39,0-1 4,-9 14-16,1 1 0,29-37 0,-43 58 42,1 1 0,0-1 0,0 0-1,-1 0 1,1 0 0,0 0 0,0 1 0,0-1 0,0 0-1,0 1 1,0-1 0,0 1 0,0-1 0,0 1 0,0 0 0,0-1-1,0 1 1,0 0 0,1 0 0,0-1 0,-1 2 2,0-1-1,-1 0 1,1 1 0,0-1 0,-1 1 0,1-1 0,0 1-1,-1-1 1,1 1 0,-1-1 0,1 1 0,-1 0-1,1-1 1,-1 1 0,1 0 0,-1-1 0,1 1-1,-1 0 1,0 0 0,0-1 0,1 2 0,1 7 10,0 0 1,-1 0-1,1 18 1,-2-17-4,3 30 11,6 64 100,-7-91-129,0 0 0,2-1-1,-1 1 1,1-1-1,11 21 1,7-2-337,-21-30 342,0 0 1,-1 0-1,1-1 0,0 1 0,0 0 0,0 0 0,-1-1 0,1 1 1,0 0-1,0-1 0,0 1 0,0-1 0,0 1 0,0-1 0,0 1 1,0-1-1,0 0 0,0 0 0,0 0 0,0 1 0,1-1 0,-1 0 0,0 0 1,0 0-1,0-1 0,0 1 0,0 0 0,0 0 0,0 0 0,2-2 1,-1 1-10,-1-1 0,1 0 0,-1 0 0,1 0 0,-1-1 1,0 1-1,0 0 0,1-3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9.550"/>
    </inkml:context>
    <inkml:brush xml:id="br0">
      <inkml:brushProperty name="width" value="0.05" units="cm"/>
      <inkml:brushProperty name="height" value="0.05" units="cm"/>
    </inkml:brush>
  </inkml:definitions>
  <inkml:trace contextRef="#ctx0" brushRef="#br0">278 33 18388,'1'-2'409,"-1"0"0,0 0 0,1-1 0,-1 1 0,0 0 0,0-1 0,0 1 0,0 0-1,-1-1 1,0-2 0,-7 1 1714,-10 8-877,3 5-1067,-1 0 1,2 1-1,0 0 1,0 1-1,0 1 0,-20 23 1,17-18-130,14-14-47,0 0 1,0 1-1,-1-1 1,2 1-1,-1-1 1,0 1-1,1 0 1,0 0 0,0 0-1,0 0 1,-2 6-1,4-10-2,0 0-1,0 1 0,0-1 0,0 0 1,0 1-1,1-1 0,-1 0 0,0 1 1,0-1-1,0 0 0,0 1 1,0-1-1,1 0 0,-1 0 0,0 1 1,0-1-1,1 0 0,-1 0 1,0 1-1,0-1 0,1 0 0,-1 0 1,0 0-1,1 1 0,-1-1 1,0 0-1,1 0 0,-1 0 0,0 0 1,1 0-1,-1 0 0,0 0 1,1 0-1,-1 0 0,0 0 0,1 0 1,-1 0-1,1 0 0,15-1 12,-14 1-11,12-2 2,-1 1-1,1 0 0,0 1 1,-1 1-1,25 3 0,-35-3-3,0 0-1,1 0 1,-1 0-1,0 0 1,0 0-1,0 1 0,0 0 1,0-1-1,0 1 1,0 0-1,-1 0 1,5 5-1,-6-5 1,0 0 0,1 0 0,-1 0-1,0 0 1,0 0 0,0 1 0,-1-1 0,1 0 0,0 1 0,-1-1-1,0 0 1,1 1 0,-1-1 0,0 1 0,0-1 0,0 0-1,-1 1 1,1-1 0,-2 5 0,0-1 45,0 0 0,-1 0 0,1 0 0,-1-1 0,-1 0 0,1 1 0,-1-1 0,0 0-1,0 0 1,-1-1 0,1 0 0,-1 1 0,0-1 0,0-1 0,0 1 0,-1-1 0,-9 5 0,5-3 86,1-1 0,-1-1 0,1 1 0,-1-2 0,0 1 0,0-1 0,-1-1 1,1 0-1,0 0 0,-15-1 0,-10-7 138,34 6-311,-1 1 0,1-1 1,-1 1-1,1-1 0,0 1 0,-1-1 0,1 0 1,0 1-1,-1-1 0,1 0 0,0 0 0,0 0 0,0 0 1,0 0-1,0 0 0,0-1 0,0 1 0,0 0 1,1 0-1,-2-3 0,2 3-61,0 0 0,0 0 0,0 0 0,0 1 1,0-1-1,1 0 0,-1 0 0,0 1 0,1-1 0,-1 0 0,0 0 1,1 1-1,-1-1 0,1 0 0,-1 1 0,1-1 0,0 0 0,-1 1 1,1-1-1,-1 1 0,1-1 0,0 1 0,0 0 0,-1-1 0,1 1 1,0 0-1,0-1 0,-1 1 0,1 0 0,0 0 0,1-1 0,29-5-1484,1 6 625,7 1-170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0.276"/>
    </inkml:context>
    <inkml:brush xml:id="br0">
      <inkml:brushProperty name="width" value="0.05" units="cm"/>
      <inkml:brushProperty name="height" value="0.05" units="cm"/>
    </inkml:brush>
  </inkml:definitions>
  <inkml:trace contextRef="#ctx0" brushRef="#br0">279 373 18724,'-2'-3'232,"1"1"1,0-1-1,-1 0 0,0 1 0,0 0 1,0-1-1,0 1 0,0 0 1,0 0-1,0 0 0,-1 0 0,1 0 1,-1 1-1,1-1 0,-1 1 1,0-1-1,0 1 0,-4-1 0,2 1 27,0 0 0,0 1 1,0 0-1,0 0 0,0 0 0,1 0 0,-1 1 0,0 0 0,0 0 0,-7 3 0,-2 1 19,1 1 1,0 0-1,0 1 0,1 1 1,0 0-1,-20 17 0,23-16-220,0 0-1,0 0 0,-10 17 0,17-24-52,0 0-1,0 1 0,1-1 1,-1 1-1,1-1 0,0 1 1,-1 0-1,1-1 0,1 1 1,-1 0-1,0 0 0,1 0 1,-1 0-1,1 0 0,0 0 1,0 0-1,0 0 0,0-1 1,1 1-1,1 6 0,-2-8-1,1 0-1,0 0 0,-1 0 0,1 0 0,0 0 0,0 0 0,0 0 1,0 0-1,0 0 0,0 0 0,0 0 0,0-1 0,0 1 1,0 0-1,1-1 0,-1 1 0,0-1 0,0 1 0,1-1 0,-1 0 1,2 1-1,1-1 3,0 0-1,0 0 1,0 0 0,0 0-1,0-1 1,0 0 0,5-1 0,5-3 11,-1 0 0,1-1 0,13-8 0,-9 3 7,-1-1 0,0 0 0,-1-1 0,0-1 0,-1 0 1,15-19-1,-20 21-3,-1 0 0,0-1 0,0 0 0,-1-1 0,-1 0 0,0 0 0,-1-1 0,6-25 0,-11 37-6,-3 5-9,-5 14-13,-6 24-27,12-37 31,-7 50-47,8-51 48,-1 0 1,1-1-1,0 1 1,0 0-1,0 0 0,0-1 1,0 1-1,0 0 0,0-1 1,1 1-1,-1 0 0,1-1 1,-1 1-1,1-1 0,0 1 1,-1 0-1,1-1 1,0 0-1,0 1 0,0-1 1,0 1-1,0-1 0,0 0 1,1 0-1,1 2 0,0-2 2,-1-1-1,0 0 0,1 0 0,-1 0 0,0 0 0,1 0 0,-1 0 0,0-1 0,0 1 0,1-1 0,-1 1 0,0-1 0,0 0 0,0 0 0,1 0 0,2-3 0,34-24-2,-32 22 1,49-45 14,-3-2 0,-1-3 0,57-81 0,-73 82-17,-35 51-7,-3 4 6,-5 8-4,-31 47-17,4 1 0,-49 106 0,63-114 60,2 0 0,-20 85 0,30-98-8,3 1 1,1 0 0,1 0-1,4 61 1,15 45 27,3 63-39,-19-203-13,-2 53 1,1-52 2,1 0-1,-1 0 1,1 0-1,-1 0 1,0 0-1,-1 0 1,1-1-1,0 1 1,-1 0-1,1-1 1,-1 1-1,0-1 1,0 0-1,0 1 1,-3 2-1,4-5 2,0 1-1,0 0 0,1-1 0,-1 1 1,0-1-1,0 1 0,0-1 0,0 1 1,-1-1-1,1 0 0,0 0 0,0 1 1,0-1-1,0 0 0,0 0 0,0 0 1,0 0-1,0 0 0,0 0 0,-1-1 1,1 1-1,0 0 0,0 0 0,-1-1 1,0-1 4,-1 1 0,1-1 0,0 1 1,0-1-1,0 0 0,0 0 0,0 1 0,1-2 1,-4-3-1,-1-5 23,-1 0-1,2-1 1,-6-14 0,11 26-31,-11-32 34,1-1 1,1 0-1,2 0 0,1-1 1,2 0-1,1 0 0,2 0 0,2 0 1,6-54-1,-6 82-73,0 0 0,0 1 1,1-1-1,-1 1 0,1-1 0,0 1 1,1 0-1,-1 0 0,1 0 0,0 0 0,1 0 1,-1 0-1,1 1 0,0 0 0,0 0 1,0 0-1,0 0 0,1 1 0,0-1 0,-1 1 1,1 0-1,0 1 0,1-1 0,-1 1 1,0 0-1,8-2 0,12-2 38,0 2 0,0 0 1,33 0-1,-36 3-68,51-4-163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1.256"/>
    </inkml:context>
    <inkml:brush xml:id="br0">
      <inkml:brushProperty name="width" value="0.05" units="cm"/>
      <inkml:brushProperty name="height" value="0.05" units="cm"/>
    </inkml:brush>
  </inkml:definitions>
  <inkml:trace contextRef="#ctx0" brushRef="#br0">154 85 14755,'2'-5'430,"0"0"0,0-1 0,0 1 1,-1-1-1,0 1 0,0-1 0,-1 1 0,0-1 0,0 0 0,0 1 0,-1-9 0,0 13-333,1 1 0,0-1 0,-1 0 0,1 1 0,-1-1 0,1 0-1,-1 1 1,1-1 0,-1 1 0,0-1 0,1 1 0,-1-1 0,0 1 0,1-1 0,-1 1-1,0 0 1,1-1 0,-1 1 0,0 0 0,0 0 0,1-1 0,-1 1 0,0 0-1,0 0 1,0 0 0,1 0 0,-1 0 0,0 0 0,0 0 0,0 0 0,1 1 0,-1-1-1,0 0 1,0 0 0,1 1 0,-1-1 0,0 0 0,0 1 0,0 0 0,-30 18 947,17-7-826,1 0-1,0 1 1,-17 21 0,26-29-196,1 0 0,-1 0 0,1 0 1,0 1-1,0 0 0,0 0 0,1-1 0,0 1 1,0 1-1,0-1 0,1 0 0,0 0 0,0 8 1,1-13-21,0 0 0,0 0 0,0 1 0,0-1 1,0 0-1,1 0 0,-1 0 0,0 0 0,1 0 1,-1 0-1,0 0 0,1 0 0,0 0 0,-1-1 1,1 1-1,-1 0 0,1 0 0,0 0 0,0-1 1,-1 1-1,1 0 0,0-1 0,0 1 0,0 0 1,0-1-1,0 1 0,0-1 0,0 0 0,0 1 1,0-1-1,0 0 0,0 1 0,0-1 0,0 0 1,0 0-1,0 0 0,0 0 0,0 0 0,2 0 1,3-1 1,0 0 0,0 0 1,0-1-1,0 1 1,9-5-1,7-4 8,-1-2 0,0-1 1,-1 0-1,20-17 0,23-16 51,-61 45-57,0 0 0,0 0 0,0-1 0,0 1 0,0 1 0,0-1-1,1 0 1,-1 0 0,5 0 0,-7 1-3,1 0 1,-1 0-1,1 0 1,-1 0-1,0 0 1,1 0-1,-1 1 0,1-1 1,-1 0-1,1 0 1,-1 0-1,1 1 0,-1-1 1,0 0-1,1 0 1,-1 1-1,1-1 0,-1 0 1,0 1-1,1-1 1,-1 0-1,0 1 0,0-1 1,1 1-1,-1-1 1,0 0-1,0 1 0,1-1 1,-1 1-1,0 4 16,1-1 0,-1 1 0,0-1 0,0 0-1,-1 1 1,1-1 0,-1 1 0,0-1 0,-1 5 0,-51 161 337,29-99-258,-19 91 1,40-137-403,7-31-1713,3-12 1846,3-18-260,-1-13-136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1.893"/>
    </inkml:context>
    <inkml:brush xml:id="br0">
      <inkml:brushProperty name="width" value="0.05" units="cm"/>
      <inkml:brushProperty name="height" value="0.05" units="cm"/>
    </inkml:brush>
  </inkml:definitions>
  <inkml:trace contextRef="#ctx0" brushRef="#br0">319 69 18612,'1'-1'133,"0"0"-1,0 0 1,-1 0-1,1 0 1,-1 0-1,1 0 1,0 0 0,-1 0-1,0 0 1,1 0-1,-1 0 1,0 0 0,1 0-1,-1-1 1,0 1-1,0 0 1,0 0-1,0 0 1,0 0 0,0 0-1,-1-1 1,1 1-1,0 0 1,0 0-1,-1 0 1,1 0 0,-1 0-1,1 0 1,-1 0-1,1 0 1,-1 0 0,0 0-1,1 0 1,-1 0-1,0 0 1,0 1-1,0-1 1,-1-1 0,-1 0 39,1 1 1,-1 0 0,0 0 0,1 0-1,-1 0 1,0 1 0,0-1 0,1 1 0,-1-1-1,0 1 1,0 0 0,0 0 0,0 0-1,1 1 1,-5 0 0,-4 2-44,1 1 1,-1 0-1,1 1 1,0 0-1,0 1 1,1 0-1,-1 1 0,1 0 1,-12 12-1,1 0-104,2 1 0,-30 41-1,35-43-23,1 2-1,-15 33 0,24-47-2,0 1 0,1-1 0,0 1-1,0-1 1,0 1 0,1-1 0,0 1-1,0 0 1,1 0 0,0-1 0,0 1 0,2 13-1,-1-18 3,0 0-1,-1 0 1,1-1-1,0 1 1,0 0-1,0 0 1,0-1-1,1 1 1,-1-1 0,0 1-1,1-1 1,-1 0-1,1 1 1,-1-1-1,1 0 1,0 0-1,-1 0 1,1 0-1,0 0 1,0 0-1,0-1 1,-1 1-1,1-1 1,0 1-1,0-1 1,0 0-1,0 1 1,0-1-1,0 0 1,0 0 0,0-1-1,0 1 1,0 0-1,0-1 1,3 0-1,4-1 1,0-1 0,0 0 1,0 0-1,-1-1 0,1 0 0,8-6 0,4-4 20,-1-1 0,0-1 0,-1 0 0,-1-2 0,-1 0 0,19-25 0,-25 27 23,0 1 0,-1-2 0,0 1 0,-2-1 1,0-1-1,-1 0 0,0 0 0,6-34 0,-12 48-33,0 1 0,-1-1 0,0 0 0,0 1-1,0-1 1,0 0 0,-1 0 0,1 1 0,-2-5 0,2 7-14,0 1 0,-1-1 1,1 1-1,0-1 1,-1 1-1,1-1 1,0 1-1,-1-1 1,1 1-1,0-1 0,-1 1 1,1-1-1,-1 1 1,1 0-1,-1-1 1,1 1-1,-1 0 1,0-1-1,1 1 1,-1 0-1,1 0 0,-2-1 1,1 1-18,0 0 1,-1 0 0,1 1-1,-1-1 1,1 0 0,0 0-1,-1 1 1,1-1-1,0 1 1,0-1 0,-1 1-1,1 0 1,0-1-1,-2 2 1,-1 2-121,0-1 1,0 1-1,0 0 0,0 0 0,0 0 1,1 1-1,0-1 0,0 1 0,0 0 1,0-1-1,1 2 0,0-1 1,0 0-1,0 0 0,1 1 0,0-1 1,0 0-1,0 1 0,1-1 0,-1 1 1,1 0-1,1 8 0,0-13 95,-1 1 0,1-1 0,-1 1 0,1 0 0,0-1 0,-1 0-1,1 1 1,0-1 0,0 1 0,0-1 0,2 2 0,17 11-613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2.343"/>
    </inkml:context>
    <inkml:brush xml:id="br0">
      <inkml:brushProperty name="width" value="0.05" units="cm"/>
      <inkml:brushProperty name="height" value="0.05" units="cm"/>
    </inkml:brush>
  </inkml:definitions>
  <inkml:trace contextRef="#ctx0" brushRef="#br0">227 64 18068,'17'-21'1869,"-16"11"-979,-1 10-859,-1 0 0,1-1-1,-1 1 1,1 0 0,-1-1 0,1 1 0,-1 0-1,0 0 1,1-1 0,-1 1 0,1 0 0,-1 0-1,0 0 1,1 0 0,-1 0 0,1 0 0,-1 0-1,0 0 1,1 0 0,-1 0 0,1 0-1,-2 1 1,-4 0 235,-1 1 0,0 0-1,1 0 1,-1 1 0,1 0-1,0 0 1,0 1 0,0 0-1,0 0 1,-8 7 0,-3 5 327,-30 34 0,32-32-372,0 1 0,-18 32 0,29-44-175,0 0-1,1 0 1,0 0 0,0 0 0,1 1 0,0-1-1,0 1 1,0 0 0,1-1 0,1 1 0,-1 13-1,1-18-26,1 0 0,-1-1 0,1 1-1,0 0 1,-1 0 0,1-1 0,1 1-1,-1-1 1,0 1 0,0-1 0,1 1-1,-1-1 1,1 0 0,0 0 0,0 0 0,0 0-1,3 3 1,-1-3 2,0 1 1,-1-1-1,1 0 0,0-1 0,0 1 1,0-1-1,0 0 0,1 0 0,-1 0 0,7 0 1,0-1 14,0 0 1,0 0 0,1-1-1,-1-1 1,0 0-1,0-1 1,20-7 0,-16 4 19,-1-1 1,0-1-1,0 0 1,0-1-1,-1 0 1,0-1-1,-1-1 1,0 0-1,14-18 1,-19 21 3,-1 0 0,0-1 1,-1 0-1,1 0 0,-2 0 1,1 0-1,-2-1 0,1 0 0,-1 0 1,0 0-1,-1 0 0,-1 0 0,1-1 1,-2 1-1,0-18 0,0 23-39,0 1-1,-1 0 1,1 0-1,-1 0 0,0 0 1,0 0-1,-1 0 1,1 1-1,-1-1 1,0 0-1,0 1 1,0-1-1,-1 1 0,1 0 1,-1-1-1,1 1 1,-1 0-1,0 1 1,0-1-1,-1 1 1,1-1-1,0 1 0,-1 0 1,0 0-1,1 0 1,-1 1-1,0-1 1,0 1-1,0 0 1,0 0-1,0 0 0,0 1 1,0-1-1,-4 1 1,-2 0-115,1 0 1,-1 1 0,1 0 0,-1 1-1,1-1 1,0 2 0,0 0-1,0 0 1,0 0 0,0 1-1,1 0 1,0 1 0,-14 10-1,-26 31-394,44-40 412,-13 12-285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2.793"/>
    </inkml:context>
    <inkml:brush xml:id="br0">
      <inkml:brushProperty name="width" value="0.05" units="cm"/>
      <inkml:brushProperty name="height" value="0.05" units="cm"/>
    </inkml:brush>
  </inkml:definitions>
  <inkml:trace contextRef="#ctx0" brushRef="#br0">95 1 16884,'3'38'1841,"-3"0"1,-1 1-1,-8 50 1,6-59-1359,-12 79 679,-5 64-218,23-124-2760,-5-60 1468,1 0 0,-1 0 1,-1 0-1,0 0 0,-1 1 1,-8-19-1,8 18 73,-17-39-506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3.242"/>
    </inkml:context>
    <inkml:brush xml:id="br0">
      <inkml:brushProperty name="width" value="0.05" units="cm"/>
      <inkml:brushProperty name="height" value="0.05" units="cm"/>
    </inkml:brush>
  </inkml:definitions>
  <inkml:trace contextRef="#ctx0" brushRef="#br0">9 38 14467,'-7'-12'2321,"6"1"-1241,6 10-392,3-1 1768,13 2-943,6 2-161,15-1-424,6-1-248,6 0-231,5 0-41,-1-1-264,-4-3-256,-10 1-785,-6-2 825,-10 3-176,-6 2-104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3.692"/>
    </inkml:context>
    <inkml:brush xml:id="br0">
      <inkml:brushProperty name="width" value="0.05" units="cm"/>
      <inkml:brushProperty name="height" value="0.05" units="cm"/>
    </inkml:brush>
  </inkml:definitions>
  <inkml:trace contextRef="#ctx0" brushRef="#br0">306 93 14755,'1'-2'225,"0"1"-1,0-1 0,0 0 1,0 0-1,0 0 1,0 0-1,0 0 0,-1 0 1,1 0-1,-1 0 1,1 0-1,-1 0 0,0 0 1,0 0-1,0 0 1,0 0-1,0 0 0,0 0 1,-1 0-1,1 0 1,-1 0-1,1 0 0,-1 0 1,0 0-1,0 0 1,0 0-1,0 0 0,0 1 1,0-1-1,0 0 1,-1 1-1,1-1 0,-1 1 1,1-1-1,-1 1 1,1 0-1,-1 0 0,0 0 1,0 0-1,0 0 1,-2-1-1,-3-2 67,-1 1 0,0 1 1,1-1-1,-1 1 0,0 1 0,0-1 1,0 1-1,0 1 0,-12 0 0,8 1-183,-1 0-1,0 1 1,1 1-1,0 0 0,0 1 1,-23 10-1,28-10-103,1-1 0,-1 1 0,1 0 0,0 1 0,0-1 0,0 1 0,1 0 0,0 1 0,0-1 0,0 1-1,1 0 1,0 0 0,-4 8 0,7-12-9,0-1 0,0 0-1,1 0 1,-1 1 0,1-1 0,-1 1-1,1-1 1,0 1 0,-1-1 0,1 0-1,0 1 1,0-1 0,0 1 0,0-1-1,0 1 1,1-1 0,-1 1-1,0-1 1,1 1 0,-1-1 0,1 0-1,-1 1 1,1-1 0,0 0 0,-1 1-1,2 0 1,0 0-8,1 0 0,-1 0 0,0 0 0,1 0 0,0-1 0,-1 1-1,1-1 1,0 1 0,0-1 0,0 0 0,5 1 0,7 1-48,0-1-1,0-1 1,0 0-1,16-1 0,16-3-93,-16 1-14,50 3 0,-79-1 163,0 0 0,0 0 0,0 0 0,0 0 0,-1 1 0,1-1 0,0 1 0,0-1 0,-1 1 0,1-1 0,0 1 0,-1 0-1,1 0 1,0 0 0,-1 0 0,1 0 0,-1 0 0,0 1 0,1-1 0,-1 0 0,0 1 0,0-1 0,2 3 0,-3-2 11,0 0-1,1 0 1,-1 0-1,0 0 1,0 0-1,0 0 1,-1 0 0,1 0-1,0 0 1,-1 0-1,1 0 1,-1 0-1,0 0 1,1-1-1,-1 1 1,0 0 0,0 0-1,0-1 1,-1 1-1,1-1 1,0 1-1,-2 1 1,-8 9 52,1-1-1,-2 0 1,0-1 0,-16 12-1,21-17-130,1-1 0,0-1-1,-1 1 1,0-1-1,0 0 1,0-1 0,0 0-1,0 0 1,0 0-1,0-1 1,-10 1 0,16-2 8,-1 0 0,1 0 0,0 0 0,0 0 0,0 0 0,-1 0 0,1 0 0,0-1 0,0 1 0,0 0 0,0-1 0,0 1 0,0-1 0,-1 1 0,1-1 0,0 1 0,1-1 0,-1 0 0,0 0 0,0 1 0,0-1 0,0 0 0,0 0 0,1 0 0,-1 0 0,0 0 0,1 0 0,-1 0 0,1 0 0,-1 0 0,1 0 1,0-1-1,-1 1 0,1 0 0,0 0 0,0 0 0,0-2 0,0-2-35,0 1-1,0-1 1,1 1 0,0-1 0,0 1 0,0-1 0,1 1 0,-1 0 0,4-5 0,19-32-750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4.135"/>
    </inkml:context>
    <inkml:brush xml:id="br0">
      <inkml:brushProperty name="width" value="0.05" units="cm"/>
      <inkml:brushProperty name="height" value="0.05" units="cm"/>
    </inkml:brush>
  </inkml:definitions>
  <inkml:trace contextRef="#ctx0" brushRef="#br0">186 176 16972,'-5'5'644,"0"0"0,0 0 1,0-1-1,-11 7 0,-7 7-25,1 3 1027,-32 39-1,48-52-1474,0-1-1,0 1 0,1 0 1,1 1-1,-1-1 0,1 1 1,1 0-1,0 0 0,-3 12 1,5-20-155,1 0-1,0 1 1,-1-1 0,1 0-1,0 0 1,0 1 0,0-1-1,0 0 1,0 0 0,0 1-1,0-1 1,1 0 0,-1 0-1,0 1 1,1-1 0,-1 0-1,1 0 1,-1 0 0,1 0-1,-1 0 1,1 0 0,0 0-1,0 0 1,-1 0 0,1 0-1,0 0 1,0 0 0,0 0-1,0-1 1,0 1 0,0 0-1,0-1 1,0 1 0,0-1-1,1 1 1,-1-1 0,0 1-1,0-1 1,0 0 0,1 0-1,-1 1 1,0-1 0,0 0-1,1 0 1,1-1 0,3 1 24,1-1-1,-1 0 1,0 0 0,0-1 0,1 0 0,-1 0 0,11-6 0,12-8 86,-1-2-1,-1-1 0,0-2 1,-1 0-1,41-45 1,-34 28 66,-1-1 0,-2-2 0,28-51 1,-54 85-148,0 0 1,0 0 0,-1 0-1,4-13 1,-7 20-45,0-1 1,0 1-1,0 0 1,0 0-1,0 0 1,0 0-1,0 0 1,0 0-1,-1-1 1,1 1-1,0 0 0,0 0 1,0 0-1,0 0 1,0 0-1,0 0 1,-1 0-1,1 0 1,0 0-1,0 0 1,0 0-1,0-1 1,0 1-1,-1 0 1,1 0-1,0 0 1,0 0-1,0 0 1,0 0-1,0 0 0,-1 0 1,1 0-1,0 1 1,0-1-1,0 0 1,0 0-1,0 0 1,-1 0-1,1 0 1,0 0-1,0 0 1,0 0-1,0 0 1,0 0-1,0 0 1,0 0-1,-1 1 1,1-1-1,0 0 1,0 0-1,0 0 0,0 0 1,0 1-1,-10 6 18,-1 5-16,2 1 0,-1 0 0,1 1-1,1 0 1,1 0 0,-7 18-1,1 1-147,-14 62-1,22-73-125,0 0 1,-1 36-1,6-53 258,0 1 1,0-1-1,0 0 0,0 1 1,1-1-1,0 0 1,0 0-1,1 0 0,-1 0 1,1 0-1,0 0 1,0 0-1,1 0 0,-1-1 1,1 1-1,6 7 1,-7-11-7,0 1 0,0 0 0,0-1 0,0 1 1,0-1-1,1 1 0,-1-1 0,0 0 0,1 0 1,-1 0-1,4 1 0,-1-2-28,0 0-1,0 0 0,1 0 1,-1 0-1,6-2 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4.589"/>
    </inkml:context>
    <inkml:brush xml:id="br0">
      <inkml:brushProperty name="width" value="0.05" units="cm"/>
      <inkml:brushProperty name="height" value="0.05" units="cm"/>
    </inkml:brush>
  </inkml:definitions>
  <inkml:trace contextRef="#ctx0" brushRef="#br0">481 1 16548,'-9'4'1870,"-1"1"1,1 1-1,-16 11 1,-35 35 574,40-32-2228,2 0 0,0 1-1,-28 45 1,43-60-185,0 0 0,0 0 1,0 0-1,1 0 0,0 0 0,0 1 1,1-1-1,0 1 0,-1 13 0,2-18-25,0 1 0,0-1 0,0 0 0,1 0 0,-1 1 0,1-1-1,0 0 1,0 0 0,0 0 0,0 0 0,0 0 0,0 0 0,0 0 0,1 0 0,-1 0-1,0-1 1,1 1 0,0 0 0,-1-1 0,1 1 0,0-1 0,0 0 0,0 0 0,0 0-1,0 0 1,0 0 0,0 0 0,0 0 0,1 0 0,-1-1 0,4 1 0,4 0 1,0 0 0,0 0 0,-1-1 0,1-1 0,0 1 0,0-2 0,0 1 0,-1-2 0,1 1 0,11-5 0,7-4-137,-1-1 0,28-17 0,-41 22-135,-1-1-1,1-1 1,-1 0 0,-1 0 0,0-2 0,0 1-1,-1-1 1,12-16 0,-15 10-209,-7 1-153</inkml:trace>
  <inkml:trace contextRef="#ctx0" brushRef="#br0" timeOffset="1">25 165 17924,'-17'5'2112,"9"-2"-447,28-3 191,11 0-344,13-1-383,9-3-241,11-2-352,5-1-128,3 0-160,-3-1-184,-11-1-504,-7 1-256,-17 1-632,-7 0-225,-22 0 1097,-5 4-352,-12 1-296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3.599"/>
    </inkml:context>
    <inkml:brush xml:id="br0">
      <inkml:brushProperty name="width" value="0.05" units="cm"/>
      <inkml:brushProperty name="height" value="0.05" units="cm"/>
    </inkml:brush>
  </inkml:definitions>
  <inkml:trace contextRef="#ctx0" brushRef="#br0">22 1 18164,'-1'-1'69,"1"1"0,-1 0 0,1 0-1,-1 0 1,1 0 0,-1 1 0,1-1 0,0 0 0,-1 0 0,1 0 0,-1 0-1,1 0 1,-1 1 0,1-1 0,0 0 0,-1 0 0,1 1 0,-1-1 0,1 0 0,0 0-1,-1 1 1,1-1 0,0 0 0,0 1 0,-1-1 0,1 1 0,0-1 0,0 0-1,-1 1 1,1-1 0,0 1 0,0-1 0,0 1 0,-4 20 194,3-16-26,-1 17 101,0-1 1,1 0-1,2 1 0,0-1 1,1 0-1,1 1 0,1-1 1,1-1-1,10 27 0,-14-44-317,0 0 0,0 0 0,1 0-1,-1-1 1,1 1 0,0 0 0,-1 0-1,1-1 1,1 1 0,-1-1 0,0 0-1,0 0 1,1 0 0,0 0 0,-1 0 0,4 2-1,-3-4-6,0 1-1,-1 0 0,1 0 0,0-1 1,0 0-1,0 0 0,0 0 1,-1 0-1,1 0 0,0 0 0,0-1 1,0 1-1,0-1 0,-1 0 1,1 0-1,0 0 0,-1 0 0,5-2 1,6-4 19,-1-1 0,0 0 0,0-1 0,-1 0 0,11-11 1,50-59 99,7-7-12,-65 78-49,-14 8-70,0 0 0,0 0 0,1 0 0,-1 0 0,0 0 0,0 0 0,0 0 0,1 0 0,-1 0 0,0 1 0,0-1 0,0 0 0,1 0 0,-1 0 0,0 0 0,0 1 0,0-1 0,0 0 0,1 0 0,-1 0 0,0 0 0,0 1 0,0-1 0,0 0 0,0 0 0,0 1 1,0-1-1,0 0 0,0 0 0,0 0 0,0 1 0,0-1 0,0 0 0,0 1 0,-4 30 133,1-13-53,3-16-72,0-1 1,0 1-1,0-1 0,0 0 1,0 1-1,1-1 0,-1 0 0,0 1 1,1-1-1,-1 0 0,1 0 1,-1 1-1,1-1 0,-1 0 0,1 0 1,0 0-1,0 0 0,0 0 1,0 0-1,0 0 0,0 0 0,0 0 1,0 0-1,1 1 0,1-1 6,-1 0-1,1-1 1,-1 1-1,1 0 1,0-1-1,-1 0 1,1 1-1,0-1 1,-1 0-1,1 0 1,4-1-1,7-2 42,0 0 0,0-1-1,21-9 1,-34 12-53,69-34 140,-54 26-124,-1 1-1,1 0 0,1 1 0,-1 0 0,22-4 1,-37 11-20,0-1 1,1 1-1,-1 0 0,0 0 1,0 0-1,1 0 1,-1 0-1,0 0 0,0 0 1,0 1-1,0-1 0,1 0 1,-1 1-1,0-1 1,0 0-1,0 1 0,0 0 1,0-1-1,0 1 1,0 0-1,0-1 0,0 1 1,0 0-1,0 0 1,0 0-1,-1 0 0,1 0 1,0 0-1,-1 0 1,1 0-1,0 0 0,-1 0 1,1 0-1,-1 0 1,0 0-1,1 0 0,-1 1 1,0-1-1,0 0 1,0 0-1,0 2 0,1 8 1,-1-1-1,0 1 0,-1-1 0,-2 12 0,0 0 8,2-13-38,0 34 119,1-42-113,0 1 1,0 0-1,0-1 0,0 1 1,1-1-1,-1 1 0,1 0 0,-1-1 1,1 1-1,-1-1 0,1 1 1,0-1-1,-1 1 0,1-1 1,0 0-1,0 1 0,0-1 0,0 0 1,0 0-1,2 1 0,-2-1 3,0-1 0,0 0-1,0 0 1,0 1 0,0-1-1,-1 0 1,1 0 0,0 0 0,0 0-1,0 0 1,0 0 0,0 0-1,0-1 1,0 1 0,0 0-1,0-1 1,0 1 0,0 0 0,0-1-1,0 1 1,-1-1 0,2 0-1,20-18 193,-14 11-265,19-15-59,2-4-60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4.994"/>
    </inkml:context>
    <inkml:brush xml:id="br0">
      <inkml:brushProperty name="width" value="0.05" units="cm"/>
      <inkml:brushProperty name="height" value="0.05" units="cm"/>
    </inkml:brush>
  </inkml:definitions>
  <inkml:trace contextRef="#ctx0" brushRef="#br0">4 125 15443,'-3'13'2113,"9"-9"-929,10-8-400,18-6 1721,10-3-761,7-3-472,4 3-231,6-3-457,-1 1-288,-3 3-992,-4 0 768,-4-3-176,-5 0-176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3.865"/>
    </inkml:context>
    <inkml:brush xml:id="br0">
      <inkml:brushProperty name="width" value="0.05" units="cm"/>
      <inkml:brushProperty name="height" value="0.05" units="cm"/>
    </inkml:brush>
  </inkml:definitions>
  <inkml:trace contextRef="#ctx0" brushRef="#br0">316 63 15843,'3'-1'160,"1"-2"575,0 0-1,0 0 1,-1 0-1,1 0 0,6-7 1,-10 10-603,0-1 0,1 1 0,-1-1 0,0 1 0,1-1 0,-1 0 0,0 1 0,0-1 0,0 1 0,1-1 0,-1 0 1,0 1-1,0-1 0,0 1 0,0-1 0,0 0 0,0 1 0,0-1 0,0 0 0,0 1 0,-1-2 0,0 1 27,1 0 0,-1 0 0,0 0-1,1 1 1,-1-1 0,0 0 0,0 0 0,0 0 0,0 1-1,0-1 1,0 0 0,0 1 0,0-1 0,0 1-1,-3-1 1,-5-2 9,0 1 0,0 0-1,0 0 1,-1 1 0,1 0 0,-1 1-1,1 0 1,0 1 0,-1 0-1,1 0 1,0 1 0,-17 5 0,13-3-148,0 1 0,1 0 0,0 1 0,0 0 0,0 0 1,1 2-1,0-1 0,-15 15 0,18-13-12,0-1 1,1 2-1,0-1 1,1 1-1,0 0 0,0 0 1,1 1-1,-5 16 1,7-21-7,2 0 1,-1 0 0,0 0 0,1 0-1,0 0 1,1 0 0,-1 0 0,1 1-1,0-1 1,1 0 0,0 0 0,0 0 0,0 1-1,0-1 1,1 0 0,0-1 0,4 8-1,-4-10 1,-1 0-1,1-1 1,0 1 0,0-1-1,0 0 1,1 0-1,-1 1 1,0-1-1,1-1 1,-1 1-1,1 0 1,0-1 0,0 1-1,0-1 1,3 1-1,-1 0-41,1-1 1,-1 0-1,0-1 0,1 1 0,-1-1 0,1 0 0,-1 0 0,7-2 1,4-1-399,0-1 1,0-1 0,0-1 0,26-12 0,-19 5-50,34-24 1,-24 13-169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4.328"/>
    </inkml:context>
    <inkml:brush xml:id="br0">
      <inkml:brushProperty name="width" value="0.05" units="cm"/>
      <inkml:brushProperty name="height" value="0.05" units="cm"/>
    </inkml:brush>
  </inkml:definitions>
  <inkml:trace contextRef="#ctx0" brushRef="#br0">26 2 16211,'2'-2'2041,"-2"11"-1073,0 4-416,-5 4 1857,1 5-1105,1 5-608,-2 2-200,0 3-320,3 1-216,2-5-608,-2-2-440,1-9 880,1-5-168,0-11-152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4.767"/>
    </inkml:context>
    <inkml:brush xml:id="br0">
      <inkml:brushProperty name="width" value="0.05" units="cm"/>
      <inkml:brushProperty name="height" value="0.05" units="cm"/>
    </inkml:brush>
  </inkml:definitions>
  <inkml:trace contextRef="#ctx0" brushRef="#br0">0 41 16644,'14'-7'787,"0"1"1,1 0 0,0 1 0,0 1 0,0 0 0,0 1 0,22-1 0,-12 3-86,0 0 1,1 2-1,43 7 0,-61-7-592,1 1 1,-1 1-1,0-1 0,0 1 0,0 0 0,-1 1 0,14 8 1,-20-12-98,1 1 0,-1 0 1,1 1-1,-1-1 0,0 0 1,0 0-1,1 0 1,-1 1-1,0-1 0,0 1 1,0-1-1,0 1 0,0-1 1,-1 1-1,1 0 1,0-1-1,-1 1 0,1 0 1,-1-1-1,0 1 0,0 0 1,1 0-1,-1 0 0,0-1 1,0 1-1,-1 0 1,1 0-1,0-1 0,0 1 1,-1 0-1,1 0 0,-1-1 1,0 1-1,0-1 1,1 1-1,-1 0 0,0-1 1,0 1-1,0-1 0,-1 0 1,-1 2-1,0 1 24,0-1 0,-1 0 0,0 1 0,0-2 0,-6 5 0,6-5-2,1 0-1,0 0 1,-1 0-1,1 1 0,0 0 1,-3 3-1,8-5-45,0 0 0,0 0 0,0 0-1,0 0 1,0 0 0,0 0 0,0 0 0,4 0 0,29 7-162,-6-1-67,31 11-1,-53-15 194,-1-1 0,1 1 0,-1 1 0,1-1 0,-1 1 0,0 0 0,0 0 0,-1 1 0,11 10 0,-15-13 33,1 0 0,-1 0 0,1 1 0,-1-1 0,0 0 0,0 1 0,0-1 0,0 1 0,0 0 1,0-1-1,-1 1 0,1 0 0,-1-1 0,0 1 0,0 0 0,0 4 0,-1-2 14,0 0 0,-1 0-1,1 0 1,-1 0 0,0 0-1,0 0 1,-1 0 0,-3 4 0,-4 5 81,0 0 0,-2-1 1,1 0-1,-17 13 1,18-19 36,1 1 1,-1-2 0,-1 1-1,1-1 1,-1-1-1,0 0 1,0 0 0,-14 3-1,20-7-106,1 0 0,-1 0-1,1-1 1,-1 1 0,0-1 0,1 0-1,-1 0 1,1-1 0,-1 1-1,-8-3 1,10 2-93,0-1-1,1 1 0,-1 0 1,1-1-1,-1 0 1,1 1-1,0-1 1,0 0-1,-1 0 0,1 0 1,0 0-1,1-1 1,-1 1-1,0 0 1,1-1-1,-1 1 0,1-1 1,-2-4-1,2 3-53,0 1 1,0 0-1,1-1 0,-1 1 0,1-1 0,0 1 0,-1-1 1,2 1-1,-1-1 0,0 1 0,1 0 0,-1-1 1,1 1-1,0-1 0,0 1 0,1 0 0,-1 0 0,1 0 1,1-4-1,14-13-784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5.151"/>
    </inkml:context>
    <inkml:brush xml:id="br0">
      <inkml:brushProperty name="width" value="0.05" units="cm"/>
      <inkml:brushProperty name="height" value="0.05" units="cm"/>
    </inkml:brush>
  </inkml:definitions>
  <inkml:trace contextRef="#ctx0" brushRef="#br0">119 31 19236,'15'-7'876,"1"1"-1,27-6 1,-37 10-595,1 1 1,0 0-1,0 0 1,0 1-1,0 0 0,0 0 1,0 1-1,14 2 1,-20-3-240,1 1-1,-1-1 1,0 0 0,1 1 0,-1-1-1,0 1 1,1 0 0,-1-1-1,0 1 1,1 0 0,-1 0 0,0 0-1,0 0 1,0 0 0,0 0-1,0 0 1,0 0 0,0 0 0,0 0-1,-1 0 1,1 1 0,0-1 0,-1 0-1,1 1 1,-1-1 0,1 0-1,-1 1 1,1-1 0,-1 1 0,0-1-1,0 1 1,0-1 0,0 1 0,0-1-1,0 1 1,0-1 0,-1 0-1,0 4 1,-1 0 16,0 0-1,0 0 1,0 0 0,-1 0-1,0 0 1,0 0-1,0-1 1,-7 7 0,-10 10 95,-2-2 1,0 0-1,-1-2 1,0 0-1,-2-2 1,0 0-1,-32 12 1,53-25-129,0 0 0,0-1 0,-1 0 1,1 0-1,-1-1 0,-8 1 0,13-1-25,0 0 0,-1 0-1,1 0 1,0 0 0,-1 0 0,1 0-1,-1 0 1,1 0 0,0 0 0,-1 0 0,1 0-1,0 0 1,-1 0 0,1 0 0,0-1-1,0 1 1,-1 0 0,1 0 0,0 0-1,-1-1 1,1 1 0,0 0 0,0 0-1,-1 0 1,1-1 0,0 1 0,0 0-1,0-1 1,-1 1 0,1 0 0,0-1-1,0 0-6,1-1-1,-1 1 1,1 0-1,-1 0 1,1 0-1,-1 0 1,1 0-1,0 0 1,0 0-1,-1 0 1,1 0-1,0 0 1,0 1-1,0-1 0,1-1 1,1 0-18,-1 0 0,1 0 1,0 0-1,0 0 0,0 0 0,0 0 1,0 1-1,0 0 0,1-1 0,-1 1 1,0 0-1,1 1 0,-1-1 0,0 1 1,1-1-1,3 1 0,-4 0 15,-1 1 0,1-1 1,-1 1-1,1 0 0,-1 0 0,0 0 0,1 0 0,-1 0 1,0 0-1,0 1 0,0-1 0,0 1 0,0-1 1,0 1-1,0 0 0,-1 0 0,1 0 0,-1 0 0,1 0 1,-1 0-1,1 0 0,0 4 0,4 6 18,1 1 0,0-1 0,1 0 0,11 12 0,-16-20 27,0 0 0,1-1 1,0 0-1,-1 0 0,1 0 0,0 0 0,1-1 0,-1 0 0,0 1 0,1-1 0,-1-1 0,1 1 0,-1-1 0,1 0 1,8 1-1,-2-1 69,-1-2-1,1 1 1,-1-1 0,0-1 0,0 0 0,0 0 0,0-1 0,0 0 0,0-1 0,-1 0 0,1-1 0,-1 0 0,12-8 0,-21 13-102,1-1 1,-1 1 0,1 0 0,-1 0 0,1 0 0,-1-1 0,1 1 0,-1 0-1,1 0 1,-1-1 0,0 1 0,1 0 0,-1-1 0,0 1 0,1-1 0,-1 1 0,0 0-1,1-1 1,-1 1 0,0-1 0,0 1 0,1-1 0,-1 1 0,0-1 0,0 1-1,0-1 1,0 1 0,0-1 0,0 1 0,1-1 0,-1 1 0,-1-1 0,1 0-1,0 1 1,0-1 0,0 1 0,0-1 0,-17-9-400,8 7 294,2-1-24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6.753"/>
    </inkml:context>
    <inkml:brush xml:id="br0">
      <inkml:brushProperty name="width" value="0.05" units="cm"/>
      <inkml:brushProperty name="height" value="0.05" units="cm"/>
    </inkml:brush>
  </inkml:definitions>
  <inkml:trace contextRef="#ctx0" brushRef="#br0">170 108 15123,'8'-8'1360,"24"-27"915,-31 34-2098,0-1 0,0 1 1,0 0-1,0-1 1,0 1-1,-1-1 1,1 1-1,0-1 1,-1 0-1,1 1 1,-1-1-1,0 0 1,1 1-1,-1-1 1,0 0-1,0 1 1,0-1-1,0 0 1,0 0-1,-1 1 1,1-1-1,-1-3 1,0 4-84,0 0 1,0 0-1,0 1 1,0-1 0,0 0-1,0 0 1,0 0 0,0 1-1,0-1 1,0 1 0,-1-1-1,1 1 1,0-1 0,0 1-1,-1-1 1,1 1 0,0 0-1,0 0 1,-1 0 0,1 0-1,0 0 1,-1 0-1,1 0 1,0 0 0,0 0-1,-1 1 1,1-1 0,-1 1-1,-5 1 42,0 0-1,1 0 0,-1 0 0,-5 4 0,0 2-97,0-1 1,1 2-1,0-1 0,0 2 0,1-1 0,1 1 0,-1 1 1,2 0-1,-1 0 0,2 0 0,-1 1 0,-9 24 0,16-34-38,-1 0 1,1 0-1,1 1 0,-1-1 0,0 0 0,0 1 0,1-1 0,-1 1 0,1-1 0,0 1 0,0-1 0,0 1 0,0-1 0,0 1 0,1-1 0,-1 1 0,1-1 1,1 4-1,-1-4 0,0-1 0,0 0 0,1 0 0,-1 0 0,0 0 0,1 0 0,-1 0 0,0 0 0,1 0 1,-1-1-1,1 1 0,0-1 0,-1 1 0,1-1 0,-1 1 0,1-1 0,0 0 0,-1 0 0,1 0 1,0 0-1,-1 0 0,1 0 0,0 0 0,-1-1 0,1 1 0,0-1 0,-1 1 0,2-1 0,11-4 8,0-1-1,0 0 0,-1 0 0,0-1 0,0-1 1,22-18-1,-21 15 5,1 1 1,0 1-1,30-15 0,-44 24-11,-1 0-1,1 0 1,-1 0-1,1-1 1,-1 1-1,1 0 1,-1 0-1,1 0 0,-1 0 1,1 0-1,-1 0 1,1 0-1,-1 0 1,1 0-1,-1 0 1,1 1-1,-1-1 1,1 0-1,-1 0 0,0 0 1,1 1-1,-1-1 1,1 0-1,-1 0 1,1 1-1,-1-1 1,0 0-1,1 1 0,-1-1 1,0 0-1,1 1 1,-1-1-1,0 1 1,1-1-1,-1 1 1,0-1-1,0 0 1,0 1-1,1-1 0,-1 1 1,0-1-1,0 1 1,0-1-1,0 1 1,0-1-1,0 1 1,0 0-1,-1 29 4,1-26-4,-7 52 4,-2 0-1,-3 0 1,-2-1 0,-2 0 0,-3-2 0,-2 0 0,-38 68-1,56-115-1,-26 40 23,26-42-21,1-1 0,-1 0 0,1 0 0,-1-1 0,0 1 0,0-1 0,0 1 0,0-1 0,-1 0 0,-6 3 0,10-4-4,0-1 1,0 0-1,-1 0 0,1 0 0,0 0 1,0 0-1,-1 0 0,1 0 0,0 0 1,0 0-1,-1 0 0,1 0 0,0 0 1,0 0-1,-1 0 0,1 0 0,0 0 1,0 0-1,-1 0 0,1 0 1,0 0-1,0 0 0,-1 0 0,1-1 1,0 1-1,0 0 0,-1 0 0,1 0 1,0 0-1,0-1 0,0 1 0,0 0 1,-1 0-1,1 0 0,0-1 0,0 1 1,0 0-1,0 0 0,0-1 0,0 1 1,-1 0-1,1 0 0,0-1 0,0 1 1,0 0-1,0 0 0,0-1 0,0 1 1,0-1-1,3-15 4,4-6-6,2-1 0,1 2 0,16-28-1,45-62-12,-17 36 51,4 2 0,3 4 0,3 1 0,3 4-1,107-80 1,-168 140-35,-4 2-2,0 0 0,0 1 0,0-1 0,0 1 0,0 0 0,0-1 0,1 1 0,-1 0 0,5-1 0,-21 21-57,-9 11 45,2 1-1,1 1 1,1 1-1,2 1 1,-16 43-1,31-69 19,-1 0-1,1 0 1,0 0-1,1 0 1,0 0-1,0 0 1,1 9-1,0-16-7,0 1 0,0 0 0,0 0 0,0-1 0,1 1 0,-1 0 0,1-1 0,-1 1 0,1 0 0,-1-1 0,1 1 0,0-1 0,0 1 0,0-1 1,0 1-1,0-1 0,0 1 0,0-1 0,1 0 0,-1 0 0,0 0 0,1 0 0,-1 0 0,1 0 0,-1 0 0,1 0 0,-1 0 0,1-1 0,0 1 0,-1-1 0,1 1 0,0-1 0,-1 0 0,1 1 0,0-1 0,0 0 0,-1 0 0,3-1 0,1 1-132,0-1 0,0 0 0,0 0 1,0-1-1,0 0 0,-1 1 0,1-2 0,-1 1 0,1 0 0,-1-1 1,0 0-1,7-6 0,5-5-572,23-28 1,-25 27 577,13-14-498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7.213"/>
    </inkml:context>
    <inkml:brush xml:id="br0">
      <inkml:brushProperty name="width" value="0.05" units="cm"/>
      <inkml:brushProperty name="height" value="0.05" units="cm"/>
    </inkml:brush>
  </inkml:definitions>
  <inkml:trace contextRef="#ctx0" brushRef="#br0">9 2 21093,'-3'-1'1880,"1"1"-1368,-1 1-240,3 3 944,1 2-391,4-1-1090,-3 2-599,5 3 720,3 4-144,5 5-104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7.649"/>
    </inkml:context>
    <inkml:brush xml:id="br0">
      <inkml:brushProperty name="width" value="0.05" units="cm"/>
      <inkml:brushProperty name="height" value="0.05" units="cm"/>
    </inkml:brush>
  </inkml:definitions>
  <inkml:trace contextRef="#ctx0" brushRef="#br0">1 32 18164,'1'0'77,"8"-3"747,0 0 0,0 1-1,0 0 1,1 1 0,14-1-1,-22 2-746,0 0 0,-1 0 0,1 1-1,0-1 1,-1 0 0,1 1 0,0-1 0,-1 1-1,1 0 1,0-1 0,-1 1 0,1 0-1,-1 0 1,1 0 0,-1 0 0,0 0-1,1 1 1,-1-1 0,0 0 0,0 0-1,0 1 1,0-1 0,0 1 0,0-1-1,0 1 1,-1 0 0,1-1 0,0 1-1,-1-1 1,1 1 0,-1 0 0,0 0-1,0-1 1,1 1 0,-1 0 0,0 0-1,-1 1 1,1 16-5,-2-1 0,0 1 0,-2-1 0,-7 26 0,5-22-49,1 0 0,-3 33 1,8-53-17,0 0 1,0 0-1,0 1 1,0-1 0,0 0-1,1 0 1,-1 1-1,1-1 1,-1 0 0,1 0-1,0 0 1,1 2-1,-2-3 0,1 0-1,0 0 1,0 0-1,0-1 1,-1 1-1,1 0 1,0-1-1,0 1 1,0 0-1,0-1 1,0 1-1,0-1 1,0 0-1,1 1 1,-1-1-1,0 0 0,0 0 1,0 0-1,0 1 1,0-1-1,0 0 1,0-1-1,1 1 1,-1 0-1,0 0 1,0 0-1,1-1 1,7-1 37,0-1-1,-1 0 1,1-1 0,-1 0 0,0 0 0,0 0-1,13-11 1,52-48 289,-41 33-160,-22 22-125,12-11 86,0-1-1,-2-1 1,22-26 0,-51 57-97,-18 24-49,26-32 12,0-1-1,0 0 1,0 1-1,1-1 1,-1 1-1,1-1 1,-1 1-1,1-1 1,-1 1-1,1-1 1,0 1 0,-1-1-1,1 1 1,0 0-1,0-1 1,1 1-1,-1-1 1,0 1-1,0 0 1,1-1-1,-1 1 1,2 2-1,-2-3 2,1-1 0,0 1 0,0 0 0,-1-1 0,1 1 0,0-1 0,0 1 0,0-1-1,0 1 1,-1-1 0,1 0 0,0 0 0,0 1 0,0-1 0,0 0 0,0 0 0,0 0 0,0 0-1,0 0 1,0 0 0,0 0 0,0 0 0,0 0 0,1-1 0,24-6 22,-26 7-22,19-8 15,-1-1 0,0 0 0,0-1 0,17-14 0,62-53 47,-79 61-57,-21 19-32,-54 49-100,48-43 126,0 0 0,0 1 0,1 1-1,0 0 1,-8 15 0,14-22 8,0 0 0,1 0 1,-1 0-1,1 0 0,0 1 0,0-1 0,0 0 0,0 1 1,1-1-1,0 1 0,0 7 0,1-10-36,-1 0 0,1-1-1,0 1 1,0 0 0,-1-1 0,1 1-1,0-1 1,0 1 0,1-1-1,-1 0 1,0 1 0,0-1 0,1 0-1,-1 0 1,1 0 0,-1 0-1,1 0 1,-1 0 0,1 0 0,0 0-1,-1-1 1,1 1 0,0-1-1,0 1 1,-1-1 0,1 1 0,0-1-1,0 0 1,0 0 0,0 0-1,2-1 1,1 1-201,-1 0-1,1-1 0,0 1 1,-1-1-1,1 0 1,-1-1-1,1 1 0,-1-1 1,5-2-1,39-24-818,-38 21 846,25-16-650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8.066"/>
    </inkml:context>
    <inkml:brush xml:id="br0">
      <inkml:brushProperty name="width" value="0.05" units="cm"/>
      <inkml:brushProperty name="height" value="0.05" units="cm"/>
    </inkml:brush>
  </inkml:definitions>
  <inkml:trace contextRef="#ctx0" brushRef="#br0">152 1 19596,'-15'18'2081,"-33"33"0,31-35-993,-27 36 1,43-51-1063,0 0 1,0 0-1,0 1 1,0-1-1,0 1 1,0-1-1,1 1 1,-1-1-1,1 1 1,-1 0-1,1-1 1,-1 1-1,1-1 1,0 3-1,0-3-19,0-1-1,0 1 1,1 0-1,-1-1 0,0 1 1,0-1-1,1 1 1,-1-1-1,0 1 0,1-1 1,-1 1-1,1-1 0,-1 1 1,0-1-1,1 0 1,-1 1-1,1-1 0,-1 0 1,1 1-1,-1-1 0,1 0 1,0 1-1,-1-1 1,1 0-1,0 0 0,6 1-5,0 0 1,0-1-1,0 0 0,-1 0 0,11-2 0,-2 1 4,-5 0-9,6 0 0,29 1 1,-42 0 0,0 0 0,0 0 0,0 1 1,-1-1-1,1 1 0,0 0 0,-1 0 0,1 0 0,0 0 0,-1 0 0,1 0 0,-1 1 0,1-1 1,-1 1-1,0 0 0,0-1 0,4 5 0,-6-5 1,1 0 1,-1 0-1,1 0 1,-1 0-1,0 0 1,1 1-1,-1-1 1,0 0-1,0 0 1,0 0-1,0 0 1,0 0-1,0 1 1,0-1-1,0 0 0,-1 0 1,1 0-1,0 0 1,-1 0-1,1 0 1,0 0-1,-1 1 1,0-1-1,1 0 1,-1-1-1,0 1 1,1 0-1,-1 0 1,0 0-1,0 0 0,0 0 1,1-1-1,-1 1 1,0 0-1,-2 0 1,-5 5-2,-1-1 0,1-1 0,-12 5 0,14-6 3,-12 4-132,1 0 1,-1-1-1,0-1 0,0-1 0,-23 2 0,19-5-12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8.935"/>
    </inkml:context>
    <inkml:brush xml:id="br0">
      <inkml:brushProperty name="width" value="0.05" units="cm"/>
      <inkml:brushProperty name="height" value="0.05" units="cm"/>
    </inkml:brush>
  </inkml:definitions>
  <inkml:trace contextRef="#ctx0" brushRef="#br0">276 96 18764,'2'-2'315,"0"0"0,0-1 0,-1 1 0,0-1 0,1 0 0,-1 1 1,2-6-1,-3 7-266,0 1 0,0-1 1,0 1-1,0-1 1,0 1-1,0-1 0,0 1 1,0-1-1,0 1 1,0 0-1,0-1 0,0 1 1,0-1-1,-1 1 1,1-1-1,0 1 0,0 0 1,0-1-1,-1 1 0,1-1 1,-1 0-1,1 1 20,-1-1 0,0 1 0,0 0 1,1 0-1,-1-1 0,0 1 0,0 0 0,0 0 0,1 0 0,-1-1 0,0 1 0,0 0 0,0 0 0,1 0 0,-1 1 0,0-1 0,-1 0 0,-7 2 192,-1 1 0,1 0 0,0 0 0,0 1-1,0 0 1,1 1 0,0 0 0,-1 0 0,2 1-1,-10 8 1,-8 8-152,-34 40-1,44-44-64,-22 33 0,32-44-37,1 1 1,0-1-1,0 1 1,1 0 0,0 0-1,0 0 1,-2 16-1,5-23-10,0 1 0,-1-1 0,1 1 0,0-1 0,0 1-1,0-1 1,0 0 0,1 1 0,-1-1 0,0 1 0,0-1 0,1 1-1,-1-1 1,1 0 0,0 1 0,-1-1 0,1 0 0,0 0 0,0 1-1,-1-1 1,1 0 0,0 0 0,0 0 0,2 1 0,-1-1-30,0 0 1,0 0-1,1 0 1,-1 0-1,0 0 1,1-1-1,-1 1 1,1-1 0,-1 1-1,1-1 1,-1 0-1,6-1 1,5 0-280,0-2 0,0 0 0,0 0 0,17-7 0,14-9-785,-2-2 0,0-1 0,-1-3-1,-1-1 1,-1-2 0,-2-1 0,-1-2 0,62-70 0,-79 76 1590,-17 21-216,1 0 1,-1 0-1,1 0 1,0 1 0,1-1-1,-1 1 1,1-1 0,4-2-1,-8 6-226,0 0 0,1 0 1,-1 0-1,0 0 0,0 0 0,0 0 0,1 1 0,-1-1 0,0 0 1,0 0-1,0 0 0,1 1 0,-1-1 0,0 0 0,0 0 1,0 0-1,0 1 0,0-1 0,0 0 0,0 0 0,0 0 0,1 1 1,-1-1-1,0 0 0,0 0 0,0 1 0,0-1 0,0 0 0,0 0 1,0 1-1,0-1 0,0 0 0,0 0 0,-1 1 0,1-1 0,0 0 1,0 0-1,0 0 0,0 1 0,-2 13 633,-10 29 1190,-27 65 0,-8 24-654,42-114-1074,2-8-50,0 0-1,0 1 0,1-1 1,0 1-1,1-1 0,1 18 0,0-27-87,0-1 0,0 1 0,0 0 0,0-1 0,0 1 0,0 0 0,0-1 0,0 1 0,0 0 0,1-1 0,-1 1 0,0-1 0,1 1 0,-1 0 0,0-1 0,1 1 0,-1-1 0,0 1 0,1-1 0,-1 1 0,1-1-1,-1 1 1,1-1 0,-1 0 0,1 1 0,0-1 0,-1 0 0,1 1 0,-1-1 0,1 0 0,0 0 0,-1 0 0,1 1 0,0-1 0,-1 0 0,1 0 0,0 0 0,-1 0 0,1 0 0,0 0 0,-1 0 0,1-1 0,0 1 0,-1 0 0,1 0 0,0 0 0,-1-1 0,1 1-1,-1 0 1,1-1 0,-1 1 0,1 0 0,0-2 0,4 0 26,-1-1-1,0 0 1,0 0-1,-1 0 1,8-8-1,2-8 52,-1-1 1,0 0-1,-2 0 1,0-2-1,-1 1 0,-1-1 1,5-24-1,-11 33-64,0 4-38,-2 16-50,0-4 46,0-1 1,0 0-1,0 1 0,1-1 0,-1 1 0,1-1 0,-1 0 0,1 1 1,0-1-1,0 0 0,0 0 0,0 0 0,0 1 0,0-1 0,1 0 1,-1-1-1,1 1 0,-1 0 0,4 2 0,-2-2-3,0 0 0,0 0 0,0 0 0,1-1 0,-1 0-1,0 1 1,1-1 0,-1-1 0,1 1 0,-1 0 0,7-1 0,7 0-30,0-1 0,-1-1 0,1 0 0,22-7 0,-3 1 16,46-19 1,-69 22 38,-1-1 1,0 0 0,0 0 0,0-1-1,-1-1 1,0 0 0,11-10 0,-15 6 1,-7 12-3,0-1 0,0 1 0,0 0 0,0 0 1,0 0-1,-1 0 0,1-1 0,0 1 0,0 0 0,0 0 0,0 0 0,-1 0 0,1-1 0,0 1 0,0 0 0,-1 0 0,1 0 1,0 0-1,0 0 0,0 0 0,-1 0 0,1 0 0,0 0 0,0 0 0,-1 0 0,1 0 0,0 0 0,0 0 0,-1 0 0,1 0 1,0 0-1,-1 0 0,-26 8 2,12 1 0,0 0 0,1 1 0,0 0 0,0 1 0,2 0 0,-1 1 0,1 1 0,1 0 0,0 0 0,1 1 0,-12 23 0,10-5-106,12-31 74,0 0 0,0 0 0,0 0 0,-1 0 0,1 0 0,0 0 0,0 0 0,1 0 0,-1 0 0,0 0 0,0 0 0,0 0 0,1 0 0,-1-1 0,0 1-1,1 0 1,-1 0 0,1 0 0,-1 0 0,1 0 0,-1 0 0,1-1 0,0 1 0,-1 0 0,1-1 0,0 1 0,0 0 0,-1-1 0,1 1 0,0-1 0,0 1 0,1 0 0,2 0-109,0 0 1,-1-1 0,1 1 0,0-1-1,0 1 1,0-1 0,0 0-1,0-1 1,0 1 0,0-1-1,5-1 1,44-15-442,-44 13 506,48-19-503,8-8-206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21:32.269"/>
    </inkml:context>
    <inkml:brush xml:id="br0">
      <inkml:brushProperty name="width" value="0.05" units="cm"/>
      <inkml:brushProperty name="height" value="0.05" units="cm"/>
    </inkml:brush>
  </inkml:definitions>
  <inkml:trace contextRef="#ctx0" brushRef="#br0">9 182 18580,'-2'-3'-1,"1"0"1,0 0-1,0 0 1,0 0-1,0 0 1,1 0-1,-1 0 0,1 0 1,-1 0-1,1 0 1,0 0-1,1 0 1,-1 0-1,0 0 1,1 0-1,-1 0 0,1 0 1,2-4-1,1-4-310,2 1-1,-1-1 1,11-14 0,2-3 179,-16 25 110,16-24-164,-18 27 184,0-1 1,0 1-1,1 0 0,-1-1 0,0 1 1,0 0-1,1-1 0,-1 1 0,0 0 1,1 0-1,-1-1 0,0 1 0,1 0 1,-1 0-1,1 0 0,-1-1 1,0 1-1,1 0 0,-1 0 0,1 0 1,-1 0-1,0 0 0,1 0 0,-1 0 1,1 0-1,-1 0 0,1 0 0,-1 0 1,0 0-1,1 0 0,-1 0 0,1 0 1,-1 1-1,0-1 0,1 0 0,-1 0 1,0 0-1,1 1 0,-1-1 0,1 0 1,-1 0-1,0 1 0,0-1 0,1 0 1,-1 1-1,0-1 0,0 0 0,1 1 1,-1-1-1,0 0 0,0 1 0,0-1 1,1 1-1,-1-1 0,0 0 0,0 1 1,0-1-1,0 1 0,0-1 1,0 1-1,0-1 0,0 1 0,6 27 1,-1 1-1,-2-1 1,0 33 0,1 2 0,0-20-47,2-1 0,1 0 1,2 0-1,2 0 0,22 53 1,-27-81 18,1 0 0,1-1 1,0 1-1,1-2 0,0 1 1,1-1-1,22 20 0,-24-25 16,1 0-1,0-1 1,0 0 0,1-1-1,-1 0 1,1 0-1,0-1 1,1 0 0,-1-1-1,1-1 1,-1 1 0,18 0-1,-6-2-42,0-1 0,1-1 0,-1-2 0,0 0 0,0-1 0,0-1 0,0-1 1,22-10-1,165-82-336,-191 89 360,58-32-65,-25 12 66,2 3 1,85-31-1,-124 53 38,-1 0 0,1 2-1,0-1 1,-1 1 0,1 1 0,22 1 0,-28 1 0,1 0-1,-1 0 1,0 1 0,0 0-1,1 1 1,-1 0 0,-1 0-1,1 0 1,0 1 0,-1 0-1,0 1 1,7 5 0,0 3 9,0-1 1,-1 2-1,-1 0 0,-1 0 1,13 21-1,44 85 77,-18-28-12,-34-66-47,0-2 1,2 0 0,0 0 0,25 23 0,-33-38-20,0 0 1,0-1-1,1 0 0,0-1 1,0 0-1,0-1 0,1 0 1,0-1-1,1 0 1,-1-1-1,26 6 0,-19-8 3,-1-1 0,1-1 0,-1 0 0,1-1 0,-1-1 0,1-1 0,-1 0 0,0-2 1,0 0-1,30-13 0,8-8-98,99-65 1,-19 10-1229,-122 74 1206,0 0 1,1 1-1,-1 0 0,1 2 0,1 0 1,28-4-1,-39 7 33,0 1 1,1 1-1,-1-1 0,0 1 1,7 2-1,-12-3 69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4.794"/>
    </inkml:context>
    <inkml:brush xml:id="br0">
      <inkml:brushProperty name="width" value="0.05" units="cm"/>
      <inkml:brushProperty name="height" value="0.05" units="cm"/>
    </inkml:brush>
  </inkml:definitions>
  <inkml:trace contextRef="#ctx0" brushRef="#br0">187 332 17172,'-4'1'414,"-1"1"-1,1-1 1,-1 0 0,1 0 0,-1 0 0,1-1 0,-1 1 0,-6-1-1,6 0-111,0 0 0,0 0 0,0 0 0,1 1 0,-1 0 0,0 0 0,0 0 0,-4 3 0,2-1-199,0 2 0,1-1 0,0 1-1,0 0 1,0 0 0,1 0 0,-1 1-1,1 0 1,1 0 0,-1 0 0,1 1-1,0-1 1,1 1 0,-1 0 0,1 0-1,1 1 1,-1-1 0,1 0 0,-2 14-1,4-20-97,0 0 0,0 0 0,0 0 0,0 0 0,0 0 0,0 0 0,1 0 0,-1 0-1,0-1 1,0 1 0,1 0 0,-1 0 0,1 0 0,-1 0 0,1-1 0,-1 1 0,1 0-1,-1 0 1,1-1 0,0 1 0,-1 0 0,1-1 0,0 1 0,-1-1 0,1 1 0,0-1-1,0 1 1,0-1 0,-1 0 0,1 1 0,0-1 0,0 0 0,0 0 0,0 1 0,0-1-1,0 0 1,0 0 0,0 0 0,0 0 0,-1 0 0,1 0 0,0-1 0,0 1 0,1 0-1,6-2 12,0 1-1,-1-1 0,16-6 0,18-10 15,-1-3 0,-1-1 0,41-30 0,62-35-14,-139 85-16,3-1 0,-1 1 0,1-1-1,-1 1 1,10-3 0,-14 5 0,0 0 0,-1 0 1,1 0-1,0-1 0,0 1 0,-1 0 0,1 0 1,0 0-1,0 0 0,0 1 0,-1-1 1,1 0-1,0 0 0,0 0 0,-1 0 0,1 1 1,0-1-1,-1 0 0,1 1 0,0-1 1,-1 1-1,1-1 0,0 1 0,-1-1 1,1 1-1,-1-1 0,1 1 0,-1-1 0,1 1 1,-1 0-1,0-1 0,1 1 0,-1 0 1,0-1-1,1 1 0,-1 0 0,0 0 1,0-1-1,0 1 0,1 0 0,-1 0 0,0-1 1,0 2-1,0 24 9,0-20-4,0 1 1,0-1-1,0 0 0,1 0 0,3 12 1,-4-17-5,1 1 1,0-1-1,-1 1 1,1-1 0,0 1-1,0-1 1,0 0-1,0 1 1,0-1 0,1 0-1,-1 0 1,0 0-1,0 0 1,1 0 0,-1 0-1,1 0 1,-1 0-1,1-1 1,-1 1 0,1-1-1,-1 1 1,1-1-1,-1 1 1,1-1-1,0 0 1,-1 0 0,3 0-1,7 0-11,-1 0-1,1-1 0,0-1 1,0 1-1,-1-2 1,1 0-1,-1 0 0,10-5 1,80-41-546,-87 42 431,5-3-50,28-13-602,-42 25 359,-5 6 265,-10 13 239,8-14-52,2-6-26,1-1 1,0 1-1,0 0 0,-1-1 1,1 1-1,0-1 0,0 1 1,0 0-1,-1-1 0,1 1 1,0 0-1,0-1 0,0 1 1,0-1-1,0 1 0,1 0 1,-1-1-1,0 1 0,0 0 1,0-1-1,0 1 0,1-1 1,-1 1-1,0 0 0,1-1 1,-1 1-1,0-1 0,1 1 1,-1-1-1,1 1 0,1 0 5,-1 0-1,1 0 1,-1-1-1,1 1 1,-1-1-1,1 0 1,-1 1-1,1-1 1,-1 0-1,1 0 1,0 0-1,1 0 1,8-1 25,-1 0 1,20-5-1,165-63-423,-82 26-38,-101 42 464,-10 7 40,-14 20 164,10-23-202,1-1 0,-1 1 1,1 0-1,-1 0 1,1 0-1,0 0 0,-1 5 1,2-7-37,0-1 0,1 1 0,-1-1 0,0 1 0,1-1 0,-1 1 0,0-1 0,1 0 0,-1 1 0,1-1 0,-1 1 0,0-1 0,1 0 0,-1 1 0,1-1 0,-1 0 0,1 0 1,-1 1-1,1-1 0,-1 0 0,1 0 0,0 0 0,-1 0 0,1 0 0,-1 0 0,1 0 0,-1 0 0,1 0 0,-1 0 0,1 0 0,0 0 0,-1 0 0,1 0 0,-1 0 0,1 0 1,0-1-1,21-6 38,-7 0-71,0 0 0,-1-1 0,0-1 0,0 0 0,-1-1 0,21-21 0,-14 11-138,-2-1-1,0 0 1,16-28-1,-32 48 137,-1-1 0,-1 1 0,1-1 1,0 1-1,0-1 0,0 1 0,-1-1 0,1 0 0,-1 1 0,0-1 0,1-2 0,-5 5-72,-4 11 158,0 1 37,1 0 0,1 0 0,0 1 1,1 0-1,0 0 0,-2 18 0,6-28-54,0 1 1,1-1-1,0 1 0,0-1 0,0 1 0,0-1 0,1 1 0,0-1 0,0 1 0,3 7 0,-3-9-20,1-1 0,-1 1-1,1-1 1,-1 1 0,1-1-1,0 0 1,0 0 0,1 0-1,-1 0 1,0 0 0,0 0-1,1 0 1,-1-1-1,1 1 1,0-1 0,-1 0-1,1 0 1,3 1 0,6 1 6,0-1 1,-1 0-1,1 0 1,0-2 0,0 1-1,0-2 1,-1 1-1,1-2 1,0 1-1,15-6 1,-5 1-20,0-1-1,-1-1 1,0 0-1,29-19 1,-20 8-30,0-1 1,-2-1-1,0-1 0,-2-2 0,33-38 0,-55 58 16,0-2-1,0 1 0,-1 0 0,1-1 0,-2 1 1,1-1-1,0 0 0,1-7 0,-4 5 15,-6 13 25,-7 13 54,5-2-25,1 0 0,1 0 1,1 0-1,0 1 0,1 0 0,1-1 0,0 2 0,2-1 1,0 0-1,0 0 0,2 0 0,0 1 0,1-1 0,1 0 0,0 0 1,2-1-1,9 27 0,66 139 143,-4-10-225,-64-139-4,-1 0-1,-1 1 1,6 44 0,-15-69 24,0 0 0,-1 0 0,1 0 0,-2-1 0,1 1 1,-1 0-1,-1 0 0,1 0 0,-5 12 0,5-19 12,0 1-1,-1-1 1,1 1 0,0-1-1,-1 0 1,1 0 0,-1 1 0,0-1-1,0 0 1,0 0 0,0-1-1,0 1 1,0 0 0,0-1 0,-1 1-1,1-1 1,0 0 0,-1 0-1,1 0 1,-1 0 0,0 0-1,1 0 1,-1-1 0,0 1 0,1-1-1,-1 0 1,0 0 0,0 0-1,1 0 1,-1 0 0,0 0 0,1-1-1,-1 0 1,-3 0 0,-3-2 24,0-1 1,0 1 0,1-1-1,0-1 1,0 1-1,0-1 1,0-1 0,1 0-1,-1 0 1,1 0-1,1-1 1,-1 0 0,-10-15-1,2-1 12,0-1 0,2 0 0,-16-37 0,22 43-51,1 0 0,0 0 0,1-1 0,2 1 1,0-1-1,0 0 0,2 0 0,0 1 0,4-34 0,-2 42-18,0 1 0,1 0-1,0-1 1,1 1 0,0 0-1,0 0 1,1 1 0,0-1-1,1 1 1,-1 0 0,2 0 0,-1 0-1,1 0 1,0 1 0,1 0-1,0 1 1,0-1 0,0 1-1,1 1 1,16-10 0,-6 7-136,1 0 0,0 2 0,0 0 0,0 1 0,1 1 1,24-2-1,123 0-1019,-128 6 1113,71 0-317,-1 3-104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9.475"/>
    </inkml:context>
    <inkml:brush xml:id="br0">
      <inkml:brushProperty name="width" value="0.05" units="cm"/>
      <inkml:brushProperty name="height" value="0.05" units="cm"/>
    </inkml:brush>
  </inkml:definitions>
  <inkml:trace contextRef="#ctx0" brushRef="#br0">192 234 16676,'-3'6'542,"-1"-1"0,0 1 0,0-1 1,0 0-1,-6 5 0,-5 5-5,5-4 13,-14 16 292,1 0 1,1 2-1,2 0 1,-21 40-1,40-68-823,0 1 1,0 0-1,0-1 0,0 1 1,1 0-1,-1-1 0,1 1 0,-1 0 1,1 0-1,0 0 0,0-1 1,-1 1-1,1 0 0,1 0 1,-1 0-1,0-1 0,0 1 0,1 0 1,-1 0-1,1 0 0,0 1 1,0-2-14,0 0 0,0 0 0,1-1 0,-1 1 0,0-1 0,0 1-1,1 0 1,-1-1 0,1 0 0,-1 1 0,0-1 0,1 0 0,-1 0 0,0 0 0,1 0 0,-1 0 0,1 0 0,-1 0 0,0 0 0,1-1 0,-1 1 0,1-1 0,-1 1 0,0-1 0,0 1 0,1-1 0,1-1 0,8-3 8,1-2 0,-1 1 0,0-2-1,0 1 1,-1-1 0,0-1 0,-1 0-1,0 0 1,11-15 0,3-6 81,36-64 0,-11 1 199,43-117 0,-119 279-139,-5 13-114,-45 170 1,77-248-40,0 2 3,-1 1 0,1 0 0,1 0 1,0 9-1,0-15-4,0 0 0,0 0 0,0 0 0,0 0 0,0 1 0,0-1 0,1 0 0,-1 0-1,0 0 1,1 0 0,-1 0 0,1 0 0,-1 0 0,1 0 0,-1 0 0,1 0 0,0-1 0,-1 1 0,1 0 0,0 0 0,0-1 0,0 1 0,0 0 0,0-1 0,0 1 0,-1-1 0,1 1 0,0-1 0,1 1 0,-1-1 0,0 0 0,0 1 0,0-1 0,0 0 0,1 0-1,3 0-7,0-1 0,-1 1-1,1-1 1,0 0-1,-1-1 1,1 1-1,-1-1 1,0 0-1,0 0 1,1 0-1,-1-1 1,6-4-1,7-6-51,21-22 0,-30 28 42,17-18-96,-1-1 0,28-40-1,-45 58 67,-4 7 16,-6 17 0,-13 25 19,8-24 43,1 0-1,1 0 1,0 0 0,1 1-1,-4 28 1,9-45-29,0-1 1,0 1-1,0 0 1,0-1-1,0 1 1,0 0-1,0-1 0,0 1 1,0 0-1,0-1 1,0 1-1,0 0 0,1-1 1,-1 1-1,0 0 1,0-1-1,1 1 1,-1-1-1,0 1 0,1 0 1,-1-1-1,1 1 1,-1-1-1,0 1 1,1-1-1,-1 0 0,1 1 1,0-1-1,-1 1 1,1-1-1,-1 0 0,1 1 1,0-1-1,-1 0 1,1 0-1,-1 0 1,1 1-1,0-1 0,-1 0 1,1 0-1,0 0 1,-1 0-1,1 0 1,0 0-1,-1 0 0,1 0 1,0-1-1,-1 1 1,1 0-1,0 0 1,-1 0-1,2-1 0,-1 1-116,0-1-1,0 1 0,0 0 0,0-1 1,0 1-1,0-1 0,0 1 0,0-1 1,-1 1-1,1-1 0,0 0 0,0 1 1,0-1-1,-1 0 0,1 0 0,0 0 1,-1 1-1,1-1 0,-1 0 0,1 0 1,-1 0-1,1 0 0,-1 0 0,0 0 1,1 0-1,-1 0 0,0 0 0,0 0 1,0-2-1,-1-1-525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9.952"/>
    </inkml:context>
    <inkml:brush xml:id="br0">
      <inkml:brushProperty name="width" value="0.05" units="cm"/>
      <inkml:brushProperty name="height" value="0.05" units="cm"/>
    </inkml:brush>
  </inkml:definitions>
  <inkml:trace contextRef="#ctx0" brushRef="#br0">296 0 21917,'-5'9'799,"0"0"1,1 1-1,-4 9 1,0 0-183,-56 140 303,-80 299 1,136-415-1380,9-62-738,-2 0 0,0-1 1,-2 1-1,-6-28 0,0-2 59,-2-8 305,-3-22 728,12 70 325,2 0 1,-1 0 0,1 0-1,1 0 1,2-17 0,-3 24-134,1 1 0,-1-1-1,1 1 1,-1 0 0,1-1 0,-1 1 0,1 0 0,0 0 0,0-1 0,0 1 0,0 0 0,0 0 0,0 0-1,0 0 1,0 0 0,0 0 0,0 1 0,1-1 0,-1 0 0,0 1 0,0-1 0,1 0 0,-1 1 0,1-1 0,-1 1-1,0 0 1,1 0 0,-1-1 0,1 1 0,-1 0 0,1 0 0,1 1 0,7 0 219,-1 0 1,0 0-1,-1 1 1,11 4-1,-2-1 52,-6-3-194,14 5-110,0-2-1,0-1 0,34 1 0,-56-5-48,-1 0-1,0 0 0,0 0 0,0 0 1,0 0-1,0-1 0,0 1 0,0-1 0,0 1 1,0-1-1,0 0 0,0 0 0,0 0 1,0 0-1,-1 0 0,1 0 0,0-1 0,-1 1 1,1-1-1,-1 1 0,1-1 0,-1 1 1,0-1-1,1 0 0,-1 1 0,0-1 0,0 0 1,-1 0-1,1 0 0,0 0 0,0 0 1,-1 0-1,1 0 0,-1 0 0,0-3 0,2-28-184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0.404"/>
    </inkml:context>
    <inkml:brush xml:id="br0">
      <inkml:brushProperty name="width" value="0.05" units="cm"/>
      <inkml:brushProperty name="height" value="0.05" units="cm"/>
    </inkml:brush>
  </inkml:definitions>
  <inkml:trace contextRef="#ctx0" brushRef="#br0">41 8 18060,'-24'-5'2280,"11"3"-1471,9 2 1935,9 2-2296,6-1-760,2 6 360,2 0-200,-10 1-168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7.398"/>
    </inkml:context>
    <inkml:brush xml:id="br0">
      <inkml:brushProperty name="width" value="0.05" units="cm"/>
      <inkml:brushProperty name="height" value="0.05" units="cm"/>
    </inkml:brush>
  </inkml:definitions>
  <inkml:trace contextRef="#ctx0" brushRef="#br0">503 52 14019,'3'-1'396,"-1"0"0,1-1 0,-1 1 0,0-1-1,0 0 1,0 0 0,0 0 0,0 0 0,0 0 0,0 0 0,2-4 0,-4 5-293,0 1 1,1-1 0,-1 1-1,0-1 1,0 1 0,0-1-1,0 0 1,0 1 0,1-1-1,-1 1 1,0-1 0,0 1-1,-1-1 1,1 1 0,0-1-1,0 0 1,0 1 0,0-1-1,0 1 1,0-1 0,-1 1-1,1-1 1,0 1 0,-1-1-1,0 0 37,0 0 0,0 0 0,0 0 0,0 0 0,-1 1 0,1-1 0,0 0-1,0 1 1,-1-1 0,1 1 0,0 0 0,-1-1 0,1 1 0,-3 0 0,-11-2 65,0 1 1,0 1-1,0 0 1,0 1-1,0 1 1,0 1-1,1 0 1,-1 0-1,1 2 0,-1 0 1,1 0-1,-16 10 1,19-10-222,1 1 1,0 0 0,0 0-1,1 1 1,-1 1-1,2-1 1,-1 2-1,1-1 1,0 1-1,1 0 1,0 1-1,0-1 1,1 1 0,0 1-1,1-1 1,-5 14-1,9-21-5,0-1 1,1 1-1,-1 0 0,0 0 0,1-1 1,-1 1-1,1 0 0,0 0 0,0 0 1,0 0-1,0-1 0,1 1 0,-1 0 1,1 0-1,0 0 0,0-1 0,0 1 1,0 0-1,0-1 0,0 1 0,1-1 1,-1 0-1,1 1 0,0-1 0,-1 0 1,5 4-1,1-1-33,0-1 0,0 0 1,0-1-1,1 0 0,-1 0 0,1 0 0,0-1 1,10 2-1,7 2-80,-1-2 63,0 2 1,-1 0-1,0 2 1,0 0-1,26 15 1,-45-20 66,1-1 1,0 1-1,-1 1 1,0-1-1,0 1 0,0-1 1,0 1-1,-1 0 1,1 1-1,-1-1 1,0 1-1,0-1 0,-1 1 1,1 0-1,-1 0 1,0 0-1,0 0 1,-1 0-1,0 0 0,0 1 1,0-1-1,0 1 1,-1-1-1,0 0 1,0 1-1,0-1 1,-1 1-1,0-1 0,-1 7 1,-1-3 2,0 0 0,-1 0 0,1 0-1,-2-1 1,1 1 0,-1-1 0,0 0 0,-1 0 0,0-1 0,0 0 0,-1 0 0,0 0 0,0-1 0,0 0 0,-13 8-1,3-3 15,-1-1 0,0 0-1,-1-2 1,0 0-1,0-1 1,-25 5 0,29-8 7,-1-2 0,1 0 0,-1 0 0,1-2 0,-1 0 1,-18-2-1,27 1-12,0 0 1,0-1-1,0 1 1,0-1-1,0-1 1,0 1-1,0-1 1,1 0-1,-1-1 1,1 0-1,0 0 1,0 0-1,1-1 1,-1 1-1,-5-8 1,9 10-7,0-1 0,0 0 0,0 0 0,0 0 0,0 0 0,1-1 0,0 1 1,0 0-1,0-1 0,0 1 0,0-1 0,0 1 0,1-1 0,0 1 0,0-1 0,0 1 0,0-1 0,0 1 0,1-1 1,0 1-1,-1 0 0,1-1 0,0 1 0,1-1 0,-1 1 0,1 0 0,2-4 0,0 0-2,2-1 0,-1 1 0,1 0 0,0 0 0,0 1 0,1 0 0,0 0 1,0 0-1,11-6 0,23-9 39,0 2 1,1 2 0,73-19 0,-7 2 198,-95 29-189,19-6 233,60-30 0,-84 38-199,-1-2 0,0 1 1,0-1-1,0 0 0,-1 0 1,0 0-1,0-1 0,0 0 1,-1-1-1,0 1 0,0-1 0,0 0 1,6-13-1,-10 15-32,1 0-1,-1 0 1,0 0-1,0 0 1,-1 0-1,0 0 1,1 0 0,-2 0-1,1 0 1,0 0-1,-1 0 1,0 0-1,0 0 1,-1 0-1,0 1 1,1-1-1,-1 0 1,-1 1 0,1-1-1,-1 1 1,0 0-1,0 0 1,0 0-1,0 0 1,-1 0-1,1 1 1,-1 0 0,0-1-1,0 2 1,-9-6-1,8 4-110,-1 1-1,1 0 1,-1 0-1,0 1 0,0-1 1,0 1-1,0 1 1,0-1-1,-1 1 1,1 0-1,0 1 1,-1-1-1,1 1 0,-1 0 1,1 1-1,0 0 1,-1 0-1,1 0 1,0 1-1,0-1 1,0 1-1,0 1 1,0 0-1,-6 3 0,10-5 41,1 0 1,0-1-1,-1 1 0,1 0 0,0 0 0,0 1 0,0-1 0,0 0 0,0 0 0,0 0 0,0 1 0,0-1 0,0 0 0,1 1 0,-1-1 0,1 1 1,-1-1-1,0 3 0,8 8-336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7.818"/>
    </inkml:context>
    <inkml:brush xml:id="br0">
      <inkml:brushProperty name="width" value="0.05" units="cm"/>
      <inkml:brushProperty name="height" value="0.05" units="cm"/>
    </inkml:brush>
  </inkml:definitions>
  <inkml:trace contextRef="#ctx0" brushRef="#br0">7 625 17076,'0'0'132,"-7"31"1306,8-16-610,-1-15-799,1 1 0,-1-1 0,0 0 0,0 0-1,1 1 1,-1-1 0,0 0 0,0 0 0,1 0-1,-1 0 1,0 1 0,0-1 0,1 0 0,-1 0-1,0 0 1,1 0 0,-1 0 0,0 0-1,0 0 1,1 0 0,-1 0 0,0 0 0,1 0-1,-1 0 1,0 0 0,1 0 0,-1 0 0,0 0-1,1 0 1,-1 0 0,0 0 0,0 0-1,1 0 1,-1-1 0,0 1 0,1 0 0,-1 0-1,15-9 453,-1-1-1,0 0 0,-1-1 1,0 0-1,0-1 0,11-15 1,-10 12-246,305-369 2028,-302 362-2188,91-130 516,-101 142-506,-6 11-24,-9 18 5,1-5-52,-112 278-379,97-221-479,20-64 570,0 1-1,1-1 0,0 1 1,0-1-1,1 1 1,0 0-1,1 9 1,-1-16 250,0 0 0,0-1 0,0 1 0,1-1 0,-1 1 0,0 0 1,0-1-1,1 1 0,-1-1 0,0 1 0,1-1 0,-1 1 0,0-1 0,1 1 1,-1-1-1,1 1 0,-1-1 0,1 0 0,-1 1 0,1-1 0,0 1 0,-1-1 0,1 0 1,-1 0-1,1 1 0,-1-1 0,1 0 0,0 0 0,-1 0 0,2 0 0,20-4-525,16-19-328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8.254"/>
    </inkml:context>
    <inkml:brush xml:id="br0">
      <inkml:brushProperty name="width" value="0.05" units="cm"/>
      <inkml:brushProperty name="height" value="0.05" units="cm"/>
    </inkml:brush>
  </inkml:definitions>
  <inkml:trace contextRef="#ctx0" brushRef="#br0">225 0 17924,'-23'22'687,"2"1"0,0 1 1,1 1-1,2 1 0,0 0 1,-17 35-1,24-37-419,0 1 0,1-1 0,2 1 1,0 1-1,2 0 0,1 0 0,-4 44 0,9-63-225,0 0 0,0 0 1,1 0-1,-1 0 0,1 0 1,1 0-1,0-1 0,0 1 0,0 0 1,1-1-1,5 12 0,-5-15-24,-1 0 0,1 1 0,-1-1 0,1 0 0,0-1 0,0 1 0,1 0 0,-1-1 0,0 0 0,1 0 0,-1 0 0,1 0 0,0 0 0,0-1 0,0 1 0,-1-1 0,1 0 0,0-1 0,0 1 0,1-1 1,3 1-1,3-2 30,-1 0 1,1 0 0,0-1 0,-1 0 0,0-1 0,1 0 0,-1 0 0,0-1 0,-1-1 0,1 0 0,-1 0 0,0-1 0,9-7 0,0-1 87,-1-1 1,0 0 0,-1-2 0,0 0-1,13-20 1,-15 17 21,-1-1 0,-1 0 0,0 0 0,13-39 0,-21 48-100,0 0-1,-1 0 1,-1 0-1,0 0 1,0-1-1,-1 1 1,-1-1-1,0 1 1,0-1 0,-5-22-1,4 30-90,-1 0 1,1 1-1,-1-1 1,0 1-1,0 0 0,0 0 1,-1 0-1,1 0 0,-1 0 1,0 0-1,0 1 0,0-1 1,-1 1-1,1 0 0,-1 0 1,0 0-1,0 0 0,0 1 1,0-1-1,0 1 0,0 0 1,-9-2-1,5 2-172,0 0-1,0 1 1,-1 0 0,1 0-1,0 1 1,0 0 0,0 1-1,0 0 1,-1 0 0,1 0-1,0 1 1,-12 5-1,-1 1-459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9.494"/>
    </inkml:context>
    <inkml:brush xml:id="br0">
      <inkml:brushProperty name="width" value="0.05" units="cm"/>
      <inkml:brushProperty name="height" value="0.05" units="cm"/>
    </inkml:brush>
  </inkml:definitions>
  <inkml:trace contextRef="#ctx0" brushRef="#br0">293 53 18396,'-4'22'1270,"-1"0"1,-10 27-1,-2 3 61,-17 80-202,-32 241 0,66-390-1755,0 0 0,-1 0-1,-7-34 1,-18-66-1229,14 68 987,-89-346-3989,100 392 4965,1 0 0,-1 1-1,1-1 1,-1 0 0,1 0 0,0 1-1,0-1 1,0-5 0,1 7-39,-1 1 0,0-1 0,1 0 0,-1 1 0,1-1 0,-1 1-1,1-1 1,-1 1 0,1-1 0,0 1 0,-1-1 0,1 1 0,0 0 0,-1-1 0,1 1 0,0 0 0,-1 0 0,1-1 0,0 1 0,-1 0 0,1 0 0,0 0 0,0 0 0,-1 0 0,1 0 0,0 0 0,0 0 0,-1 0 0,1 0 0,0 0 0,-1 1 0,1-1 0,0 0 0,0 1 0,90 17 3391,97 14-1184,-157-30-1713,-10 0-235,36 6 0,-35-3-212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9.955"/>
    </inkml:context>
    <inkml:brush xml:id="br0">
      <inkml:brushProperty name="width" value="0.05" units="cm"/>
      <inkml:brushProperty name="height" value="0.05" units="cm"/>
    </inkml:brush>
  </inkml:definitions>
  <inkml:trace contextRef="#ctx0" brushRef="#br0">211 1 18220,'-17'16'1033,"-1"-1"0,0-1 1,-1 0-1,0-2 0,-29 15 0,-22 14 599,69-40-1635,1-1 0,0 0-1,0 0 1,0 0 0,0 1 0,0-1 0,0 0-1,0 0 1,0 0 0,0 1 0,0-1 0,0 0 0,0 0-1,0 0 1,0 1 0,0-1 0,0 0 0,0 0-1,0 0 1,0 1 0,0-1 0,0 0 0,0 0 0,0 0-1,0 1 1,1-1 0,-1 0 0,0 0 0,0 0-1,0 0 1,0 1 0,0-1 0,1 0 0,-1 0 0,0 0-1,0 0 1,0 0 0,0 0 0,1 0 0,-1 1-1,0-1 1,0 0 0,0 0 0,1 0 0,-1 0 0,0 0-1,0 0 1,0 0 0,1 0 0,-1 0 0,0 0-1,1 0 1,12 4-95,-13-4 90,29 8-112,-2 1-1,0 2 0,28 14 1,-43-19 111,-1 1 1,0 0-1,0 0 1,0 2-1,-1-1 0,0 1 1,-1 1-1,0-1 1,8 13-1,-14-19 19,-1 0 1,0 0-1,0 1 0,0-1 1,-1 1-1,1-1 0,-1 1 1,0-1-1,0 1 0,0 0 1,-1-1-1,1 1 0,-1 0 1,0 0-1,0-1 0,0 1 1,0 0-1,-1 4 1,-1-4 27,0 0 1,1 0 0,-2 0 0,1 0 0,0 0 0,-1 0 0,0-1 0,1 1 0,-1-1 0,-1 0 0,1 0 0,0 0 0,-1 0 0,0-1 0,-3 3 0,-2 0 72,0-1 0,0 1-1,0-2 1,0 1 0,-1-1 0,1-1 0,-1 1-1,-18 0 1,23-2-126,1-1 0,-1 1-1,0-1 1,1-1 0,-1 1 0,1-1-1,-1 1 1,1-1 0,-1-1 0,1 1-1,0-1 1,-1 1 0,1-1 0,0-1-1,0 1 1,0 0 0,0-1 0,1 0-1,-1 0 1,1 0 0,-4-4 0,6 5-84,0 0 0,0 0 0,0 0 0,0 0 0,0 0 1,1 0-1,-1 0 0,1 0 0,-1 0 0,1-1 0,0 1 0,0 0 1,0 0-1,0-1 0,0 1 0,0 0 0,1 0 0,-1 0 0,1-1 0,-1 1 1,1 0-1,0 0 0,1-2 0,0-1-42,1 0 1,0 1-1,0-1 0,0 1 0,0 0 1,1 0-1,-1 0 0,8-6 0,21-9-792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0.419"/>
    </inkml:context>
    <inkml:brush xml:id="br0">
      <inkml:brushProperty name="width" value="0.05" units="cm"/>
      <inkml:brushProperty name="height" value="0.05" units="cm"/>
    </inkml:brush>
  </inkml:definitions>
  <inkml:trace contextRef="#ctx0" brushRef="#br0">106 293 17364,'-2'-20'2195,"2"19"-2124,0 1 1,0 0-1,0-1 1,-1 1-1,1-1 1,0 1-1,0 0 0,-1-1 1,1 1-1,0 0 1,0 0-1,-1-1 1,1 1-1,0 0 1,-1-1-1,1 1 0,-1 0 1,1 0-1,0 0 1,-1 0-1,1-1 1,-1 1-1,1 0 1,-1 0-1,-1 0 86,0 1-1,0-1 1,0 1-1,0 0 1,0-1 0,0 1-1,0 0 1,0 0-1,0 0 1,1 1 0,-1-1-1,0 0 1,1 1-1,-1-1 1,-1 3-1,-5 5 229,0 0-1,1 0 1,-13 22-1,17-26-339,0 1 0,0 0 0,1 0-1,0 0 1,0 0 0,0 0-1,0 0 1,0 13 0,2-19-39,0 1 0,0-1 0,0 1 0,0-1 0,0 1 0,0-1-1,0 1 1,0-1 0,0 1 0,0-1 0,1 1 0,-1-1 0,0 0 0,0 1 0,1-1 0,-1 1 0,0-1 0,0 0 0,1 1 0,-1-1 0,0 0 0,1 1 0,-1-1 0,1 0 0,-1 1-1,0-1 1,1 0 0,-1 0 0,1 0 0,-1 1 0,1-1 0,-1 0 0,0 0 0,1 0 0,-1 0 0,1 0 0,-1 0 0,1 0 0,-1 0 0,1 0 0,-1 0 0,1 0 0,-1 0 0,1 0-1,-1 0 1,1 0 0,-1-1 0,1 1 0,-1 0 0,0 0 0,1-1 0,-1 1 0,1-1 0,24-13 160,-6-2-53,0-1 0,-1 0 0,29-37 0,36-67 267,8-46 195,-87 156-392,-8 13-119,-8 14-23,-1 9-45,0 1 0,2 0 1,1 1-1,1 1 0,2-1 0,0 1 1,2 0-1,-2 41 0,6-58-201,2 0-1,2 18 1,-3-26 156,1-1 1,-1 0-1,1 1 1,-1-1 0,1 0-1,0 1 1,0-1-1,0 0 1,0 0-1,1 0 1,-1 0 0,1 0-1,-1 0 1,1 0-1,-1-1 1,1 1-1,4 2 1,-6-3 36,1-1 1,0 0-1,-1 0 1,1 0-1,0 1 0,0-1 1,-1 0-1,1 0 1,0 0-1,-1 0 0,1 0 1,0-1-1,0 1 1,-1 0-1,1 0 0,0 0 1,-1-1-1,1 1 1,0 0-1,-1 0 0,1-1 1,1 0-1,16-14-334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1.069"/>
    </inkml:context>
    <inkml:brush xml:id="br0">
      <inkml:brushProperty name="width" value="0.05" units="cm"/>
      <inkml:brushProperty name="height" value="0.05" units="cm"/>
    </inkml:brush>
  </inkml:definitions>
  <inkml:trace contextRef="#ctx0" brushRef="#br0">404 33 17012,'7'-3'916,"-5"2"-730,0 0 0,0 0 0,0 1 0,0-1 1,0-1-1,0 1 0,0 0 0,0 0 0,-1-1 0,1 1 1,0-1-1,-1 1 0,1-1 0,-1 0 0,0 0 0,2-2 1,-3 4-139,0-1 0,0 1 1,0 0-1,0 0 0,0 0 1,0 0-1,0 0 0,0-1 1,0 1-1,0 0 0,0 0 1,0 0-1,0 0 0,0 0 1,0 0-1,0-1 0,0 1 1,0 0-1,0 0 0,0 0 1,-1 0-1,1 0 0,0 0 1,0-1-1,0 1 0,0 0 1,0 0-1,0 0 0,0 0 1,-1 0-1,1 0 1,0 0-1,0 0 0,0 0 1,0 0-1,0 0 0,-1 0 1,1 0-1,0 0 0,0 0 1,0 0-1,0 0 0,0 0 1,-1 0-1,-10 1 868,-12 7-157,-2 4-554,0 1 1,2 2-1,0 0 1,0 2-1,2 0 1,-34 35-1,24-19-122,2 2-1,2 0 0,-32 56 0,44-65 10,-14 32 0,26-50-68,-1 1 1,2 0 0,-1-1-1,1 1 1,0 0-1,1 0 1,0 0 0,0 10-1,2-16-17,-1-1-1,0 0 1,0 1-1,1-1 1,0 1-1,-1-1 1,1 0 0,0 0-1,0 1 1,0-1-1,0 0 1,1 0-1,-1 0 1,1 0-1,-1 0 1,1 0-1,0-1 1,-1 1 0,1 0-1,0-1 1,0 1-1,0-1 1,0 0-1,0 0 1,1 0-1,-1 0 1,0 0-1,1 0 1,-1-1 0,0 1-1,1-1 1,-1 1-1,1-1 1,2 0-1,7 0 4,1 0 0,-1 0 0,1-2 0,-1 0 0,18-4 1,15-6-298,-1-2 0,0-2 1,-1-1-1,0-3 1,-2-1-1,55-38 1,-83 50-266,-1-1 1,19-18 0,-28 24 450,1 0 1,-1 0 0,0 0-1,0 0 1,0-1 0,0 1-1,-1-1 1,0 0 0,0 0-1,0 0 1,1-8 0,-4-17-828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5.724"/>
    </inkml:context>
    <inkml:brush xml:id="br0">
      <inkml:brushProperty name="width" value="0.05" units="cm"/>
      <inkml:brushProperty name="height" value="0.05" units="cm"/>
    </inkml:brush>
  </inkml:definitions>
  <inkml:trace contextRef="#ctx0" brushRef="#br0">1 1 10778,'17'34'508,"-2"0"0,-1 2 0,-2 0 0,9 42 0,-6-21 284,324 1281 3233,-315-1216-4000,64 258-740,-69-325 403,-19-50 95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1.495"/>
    </inkml:context>
    <inkml:brush xml:id="br0">
      <inkml:brushProperty name="width" value="0.05" units="cm"/>
      <inkml:brushProperty name="height" value="0.05" units="cm"/>
    </inkml:brush>
  </inkml:definitions>
  <inkml:trace contextRef="#ctx0" brushRef="#br0">59 80 19132,'0'3'1977,"22"-6"-1073,11-9-320,17 0 1104,11-1-344,11-1-399,4 2-225,0 4-256,-3 1-176,-12 5-400,-7 2-240,-21 4-776,-11 4-409,-17 1 1153,-9-1-256,-18 1-280</inkml:trace>
  <inkml:trace contextRef="#ctx0" brushRef="#br0" timeOffset="1">25 241 14723,'-20'22'1857,"15"-3"-817,8-8-344,19-5 1464,12-5-567,16-4-361,11-4-176,5-6-320,5-4-232,-3-9-728,1-4 424,1-4-200,-4-2-88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4.159"/>
    </inkml:context>
    <inkml:brush xml:id="br0">
      <inkml:brushProperty name="width" value="0.05" units="cm"/>
      <inkml:brushProperty name="height" value="0.05" units="cm"/>
    </inkml:brush>
  </inkml:definitions>
  <inkml:trace contextRef="#ctx0" brushRef="#br0">204 0 19292,'-2'29'4496,"2"55"-3475,1-41-743,2 69-192,32 195 0,-60-364-645,5 16-366,-51-76-1,-37-29-71,100 136 1038,7 9-11,0 0 1,1 0 0,-1 0 0,0 0 0,0 0-1,1 0 1,-1 0 0,1 0 0,-1-1 0,1 1-1,0 0 1,-1 0 0,1-1 0,0-1-1,0 3 0,0-1 0,0 1 0,0-1 0,0 1 0,1-1 0,-1 1 0,0-1-1,0 1 1,1 0 0,-1-1 0,0 1 0,1-1 0,-1 1 0,0 0 0,1-1-1,-1 1 1,0 0 0,1-1 0,-1 1 0,1 0 0,-1 0 0,1-1 0,-1 1-1,2 0 1,3-1 159,0 0-1,1 0 1,-1 1 0,0 0-1,9 0 1,-7 0-181,343-7-1403,-276 2 986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4.624"/>
    </inkml:context>
    <inkml:brush xml:id="br0">
      <inkml:brushProperty name="width" value="0.05" units="cm"/>
      <inkml:brushProperty name="height" value="0.05" units="cm"/>
    </inkml:brush>
  </inkml:definitions>
  <inkml:trace contextRef="#ctx0" brushRef="#br0">266 0 18028,'-36'19'1454,"1"1"-1,-48 38 1,72-50-1195,1 1-1,0 0 1,0 0 0,1 1 0,1 0-1,0 1 1,0 0 0,1 0-1,0 1 1,1 0 0,-6 16-1,11-25-212,0 0 0,0 1 0,0-1-1,0 0 1,1 1 0,-1-1-1,1 1 1,0-1 0,0 1-1,1-1 1,-1 1 0,0-1-1,1 1 1,0-1 0,2 7 0,-1-7-19,0-1 0,-1 1 1,1-1-1,0 0 1,0 1-1,0-1 0,0 0 1,1 0-1,-1 0 1,1-1-1,-1 1 0,1-1 1,-1 1-1,1-1 1,3 1-1,3 1 19,0-1 0,1 0 1,-1 0-1,0-1 0,1-1 0,-1 1 0,1-2 1,-1 1-1,1-1 0,13-4 0,-6 1 47,-1-1 0,0-1 0,0-1 0,0 0 0,0-1 0,21-15 0,-28 16-14,1 1 0,-2-2 0,1 1 0,-1-1-1,0 0 1,-1-1 0,0 0 0,0 0 0,-1 0 0,10-21 0,-14 27-78,-1 0-1,1 0 1,-1 0 0,0 0-1,0-1 1,-1 1 0,1 0-1,-1-1 1,1 1 0,-1 0-1,0-1 1,0 1-1,-1-1 1,1 1 0,-1 0-1,0 0 1,1-1 0,-1 1-1,-1 0 1,1 0 0,0 0-1,-1 0 1,0 0-1,0 0 1,-2-2 0,1 1-84,-1 1 0,0 0 0,0 1 1,0-1-1,0 1 0,-1 0 0,1 0 0,-1 0 1,1 0-1,-1 1 0,0 0 0,0 0 0,1 0 1,-1 0-1,0 1 0,-8 0 0,-31 3-260,-2 5-127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5.493"/>
    </inkml:context>
    <inkml:brush xml:id="br0">
      <inkml:brushProperty name="width" value="0.05" units="cm"/>
      <inkml:brushProperty name="height" value="0.05" units="cm"/>
    </inkml:brush>
  </inkml:definitions>
  <inkml:trace contextRef="#ctx0" brushRef="#br0">37 106 17732,'0'-15'2846,"-1"22"-781,0 28-424,-13 159 701,3-59-1649,7-85-481,0-14-72,3 1 1,3 46 0,3-60-129,-5-23-11,0-1-1,1 1 0,-1 0 0,0-1 0,0 1 1,0 0-1,0 0 0,0 0 0,0-1 0,1 1 0,-1 0 1,0 0-1,0 0 0,0-1 0,1 1 0,-1 0 0,0 0 1,0 0-1,1 0 0,-1-1 0,0 1 0,0 0 0,1 0 1,-1 0-1,0 0 0,0 0 0,1 0 0,-1 0 0,0 0 1,0 0-1,1 0 0,-1 0 0,0 0 0,0 0 0,1 0 1,-1 0-1,0 0 0,1 0 0,-1 0 0,0 0 1,0 1-1,1-1 0,-1 0 0,0 0 0,0 0 0,0 0 1,1 0-1,-1 1 0,0-1 0,0 0 0,0 0 0,1 1 1,-1-1-1,0 0 0,0 0 0,0 0 0,0 1 0,0-1 1,0 0-1,0 0 0,0 1 0,1-1 0,-1 0 0,0 1 1,7-23-24,-2 1 1,0-1 0,0-1-1,-2 1 1,0-43 0,-1 33-31,7-135-371,-5 149 302,-4 18 119,0-1 0,0 1 0,1 0 0,-1-1 0,0 1-1,0 0 1,0 0 0,1-1 0,-1 1 0,0 0 0,0 0 0,1 0 0,-1 0 0,0-1 0,1 1 0,-1 0 0,0 0 0,0 0-1,1 0 1,-1 0 0,0 0 0,1 0 0,-1 0 0,0 0 0,1 0 0,-1 0 0,0 0 0,1 0 0,2 1-9,-1 0 1,0 0-1,1 1 1,-1-1 0,0 1-1,0 0 1,1-1-1,1 4 1,16 11-21,-14-13 28,-1-1-1,1 0 1,-1 0-1,1 0 0,0-1 1,0 1-1,-1-2 1,1 1-1,0-1 1,0 1-1,0-2 0,0 1 1,0-1-1,0 0 1,0 0-1,0 0 0,-1-1 1,1 0-1,-1 0 1,1 0-1,7-6 0,0 1 13,0-1 0,-1-1-1,0 0 1,-1 0 0,0-1-1,-1-1 1,15-19-1,-11 12 50,-1-2-1,17-34 0,-24 43-19,-1-1-1,-1 0 1,0 0-1,0-1 1,-2 1-1,3-18 1,-5 29-30,1-1 1,-1 0 0,0 0-1,0 0 1,0 0 0,-1 1-1,1-1 1,0 0 0,-1 0-1,1 1 1,-1-1 0,1 0-1,-1 0 1,0 1 0,-1-3-1,2 4-1,-1-1-1,0 1 0,1-1 0,-1 1 0,0-1 0,1 1 0,-1-1 0,0 1 1,1 0-1,-1 0 0,0-1 0,0 1 0,1 0 0,-1 0 0,0 0 0,0 0 1,0 0-1,1 0 0,-1 0 0,0 0 0,0 0 0,0 0 0,1 0 0,-2 1 1,-2 0 6,0 1 0,0 0 0,0 0 0,1 0 0,-1 0 0,0 1 0,1-1 0,0 1 0,0 0 0,-1 0 1,-2 5-1,-10 13 0,1 0 0,1 2 0,0 0 0,2 0 0,1 1 1,1 0-1,1 1 0,-12 50 0,20-69-10,0 0-1,1 0 1,0 1 0,0-1-1,1 11 1,-1-15-1,1 0 0,-1 0 0,1 0 0,-1-1 0,1 1 0,0 0 0,0 0-1,0-1 1,0 1 0,0-1 0,0 1 0,0-1 0,0 1 0,1-1 0,-1 1 0,0-1 0,1 0 0,0 0 0,-1 0 0,1 0 0,-1 0 0,4 1 0,1 0 3,1 0-1,-1-1 1,1 0-1,-1 0 1,1 0 0,0-1-1,9-1 1,52-7 22,-38 3-14,-14 3-33,-4 0 14,1 0-1,-1 1 1,1 0-1,22 3 1,-33-2-16,0 0 0,1 1 0,-1-1 0,0 1 0,0-1 0,0 1 0,1 0 0,-1 0 0,0 0 1,0 0-1,0 0 0,0 1 0,0-1 0,-1 1 0,1-1 0,0 1 0,-1 0 0,1-1 0,-1 1 0,0 0 0,1 0 0,-1 0 0,0 0 0,0 0 0,0 0 0,0 1 0,-1-1 1,1 0-1,-1 0 0,1 1 0,-1-1 0,0 3 0,1 3-462,-2-1 0,1 1 1,-1 0-1,-3 12 0,0 1-1527,10-26 475,5-10 520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5.925"/>
    </inkml:context>
    <inkml:brush xml:id="br0">
      <inkml:brushProperty name="width" value="0.05" units="cm"/>
      <inkml:brushProperty name="height" value="0.05" units="cm"/>
    </inkml:brush>
  </inkml:definitions>
  <inkml:trace contextRef="#ctx0" brushRef="#br0">43 105 14675,'6'3'616,"0"0"-1,0 0 1,0 0-1,0-1 0,0 0 1,12 2-1,-16-4-385,1 0-1,0 0 0,-1 0 0,1 0 0,0 0 1,0-1-1,-1 0 0,1 1 0,-1-1 1,1 0-1,-1 0 0,1 0 0,-1-1 0,1 1 1,-1-1-1,0 1 0,0-1 0,0 0 0,2-1 1,1-2 150,-1 1 0,-1-1 0,1 1 0,-1-1 0,1 0 0,3-9 0,-6 12-295,0 0 1,0 0-1,0-1 0,-1 1 0,1 0 0,-1 0 0,1 0 0,-1 0 0,0-1 0,0 1 1,0 0-1,0 0 0,0 0 0,0-1 0,-1 1 0,1 0 0,-1 0 0,1 0 0,-1 0 0,0 0 1,-1-3-1,1 4-55,1 0 1,-1 0 0,0 0 0,0 0 0,0 0 0,0 1-1,0-1 1,0 0 0,0 0 0,0 1 0,0-1-1,0 0 1,0 1 0,0-1 0,-1 1 0,1 0-1,0-1 1,0 1 0,-1 0 0,-1 0 0,0 0 3,0 0 1,1 0 0,-1 1-1,0-1 1,0 1 0,0 0 0,1 0-1,-6 2 1,-2 2 6,1 1 0,-1 1 0,-12 10 0,14-10-75,2 0 1,-1 0 0,1 0 0,0 1-1,0 0 1,1 0 0,0 0 0,1 1-1,-1 0 1,-4 16 0,8-22-1,0 0 1,0 0-1,0 1 0,1-1 1,-1 0-1,1 0 1,0 0-1,0 1 0,0-1 1,0 0-1,0 0 0,1 0 1,0 0-1,-1 0 0,1 1 1,0-1-1,1 0 1,-1-1-1,0 1 0,1 0 1,0 0-1,0-1 0,-1 1 1,2-1-1,-1 1 1,0-1-1,0 0 0,1 0 1,-1 0-1,1 0 0,0 0 1,-1 0-1,1-1 1,0 0-1,5 2 0,14 5-271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6.525"/>
    </inkml:context>
    <inkml:brush xml:id="br0">
      <inkml:brushProperty name="width" value="0.05" units="cm"/>
      <inkml:brushProperty name="height" value="0.05" units="cm"/>
    </inkml:brush>
  </inkml:definitions>
  <inkml:trace contextRef="#ctx0" brushRef="#br0">1 4 20084,'0'-1'61,"0"1"-1,0 0 0,1-1 1,-1 1-1,0 0 0,1 0 1,-1 0-1,0-1 0,0 1 1,1 0-1,-1 0 0,0 0 1,1 0-1,-1 0 0,0 0 1,1-1-1,-1 1 0,1 0 1,-1 0-1,0 0 0,1 0 1,-1 0-1,0 0 0,1 0 1,-1 1-1,0-1 1,1 0-1,-1 0 0,0 0 1,1 0-1,-1 0 0,0 0 1,1 1-1,-1-1 0,0 0 1,1 1-1,5 14 903,-4 24 533,-5 16 147,0 29-563,2-83-1072,1 0 0,0 0 0,0 1-1,0-1 1,0 0 0,0 0 0,0 1 0,0-1-1,1 0 1,-1 0 0,0 0 0,1 1-1,-1-1 1,1 0 0,-1 0 0,1 0 0,0 0-1,-1 0 1,1 0 0,0 0 0,0 0 0,-1 0-1,1 0 1,0 0 0,0-1 0,0 1 0,0 0-1,0-1 1,1 1 0,-1 0 0,0-1 0,0 1-1,0-1 1,0 0 0,1 1 0,-1-1 0,0 0-1,0 0 1,0 0 0,1 0 0,-1 0-1,0 0 1,0 0 0,1 0 0,-1-1 0,0 1-1,0 0 1,0-1 0,1 1 0,0-1 0,7-2-1,0 0 0,-1-1 0,0 0 0,1 0 1,-1-1-1,-1 1 0,11-10 0,50-48 32,-34 30-2,-23 22-23,19-17 25,-28 25-33,0 0-1,1 1 1,-1-1 0,0 1-1,0 0 1,1 0-1,-1 0 1,0 0-1,1 0 1,-1 1-1,6-2 1,-7 2-4,0 0 1,-1 1-1,1-1 0,0 0 0,0 0 1,-1 1-1,1-1 0,0 0 1,-1 1-1,1-1 0,0 1 1,-1-1-1,1 1 0,0-1 0,-1 1 1,1-1-1,-1 1 0,1-1 1,-1 1-1,1 0 0,-1-1 0,0 1 1,1 0-1,-1 0 0,0-1 1,1 1-1,-1 0 0,0 0 1,0-1-1,0 3 0,2 25 40,-2-25-36,-3 121 55,3-123-72,0 0 0,0 1-1,-1-1 1,1 0 0,0 1 0,0-1 0,1 0-1,-1 1 1,0-1 0,0 0 0,1 1 0,-1-1-1,1 0 1,-1 0 0,1 0 0,-1 1 0,1-1-1,0 0 1,0 0 0,-1 0 0,1 0 0,0 0-1,0 0 1,2 1 0,-1-1-62,-1-1 0,1 0 0,0 0 0,-1 0 0,1 0 0,0 0 0,-1 0 0,1 0 0,0 0 0,0-1 1,-1 1-1,1-1 0,-1 1 0,1-1 0,0 0 0,-1 1 0,1-1 0,-1 0 0,3-2 0,18-12-1730,0-1 1,29-28-1,-27 22 608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6.961"/>
    </inkml:context>
    <inkml:brush xml:id="br0">
      <inkml:brushProperty name="width" value="0.05" units="cm"/>
      <inkml:brushProperty name="height" value="0.05" units="cm"/>
    </inkml:brush>
  </inkml:definitions>
  <inkml:trace contextRef="#ctx0" brushRef="#br0">3 249 16492,'3'2'239,"0"0"1,1 1-1,-1-2 1,1 1-1,0 0 1,0-1-1,0 1 1,0-1-1,0 0 1,0-1-1,0 1 1,0-1-1,0 0 1,0 1 0,0-2-1,0 1 1,0 0-1,0-1 1,0 0-1,0 0 1,6-2-1,5-2 387,0-1 1,0-1-1,0 0 0,13-10 0,-13 8-197,-1-1 0,-1 0 0,1-1 0,15-18 0,-23 23-324,-1 1 1,-1-1-1,1 0 0,-1-1 1,0 1-1,0-1 0,-1 0 1,0 0-1,0 0 0,-1 0 0,0 0 1,2-10-1,-4 15-89,0 1-1,1-1 0,-1 0 1,0 0-1,0 0 1,0 0-1,0 0 1,0 1-1,0-1 0,-1 0 1,1 0-1,-1 0 1,1 1-1,-1-1 1,1 0-1,-1 0 0,0 1 1,0-1-1,0 1 1,0-1-1,0 1 1,-1-1-1,1 1 0,0-1 1,0 1-1,-1 0 1,1 0-1,-1 0 1,0 0-1,1 0 1,-1 0-1,0 0 0,1 1 1,-1-1-1,0 0 1,0 1-1,1 0 1,-3-1-1,-2 1 0,1-1-1,-1 2 1,1-1-1,-1 0 1,1 1 0,-1 0-1,1 1 1,0-1 0,-1 1-1,1 0 1,-8 5 0,-5 4-37,0 1 1,1 0-1,1 2 1,0 0-1,1 1 1,0 0-1,1 1 1,1 1 0,1 0-1,0 1 1,-9 20-1,18-32-65,0 0 0,0 1 0,1 0 0,0-1 0,0 1 0,1 0 0,-1 10 0,2-16 14,0 1 1,0 0-1,0 0 1,0 0-1,0 0 1,1 0-1,-1-1 1,0 1-1,1 0 1,-1 0-1,1 0 1,0-1-1,0 1 1,0 0-1,0-1 1,0 1-1,0-1 1,0 1-1,0-1 1,1 1-1,-1-1 1,0 0-1,1 0 1,-1 0-1,1 0 1,0 0-1,-1 0 1,1 0-1,0 0 1,-1 0-1,4 0 1,1 0-122,0 0 1,-1-1 0,1 1-1,0-1 1,-1 0 0,1-1 0,0 0-1,0 1 1,7-4 0,50-18-775,-11-1-4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7.378"/>
    </inkml:context>
    <inkml:brush xml:id="br0">
      <inkml:brushProperty name="width" value="0.05" units="cm"/>
      <inkml:brushProperty name="height" value="0.05" units="cm"/>
    </inkml:brush>
  </inkml:definitions>
  <inkml:trace contextRef="#ctx0" brushRef="#br0">258 1 15795,'0'22'2201,"-13"10"-1241,-13 12-288,-4 5 1345,-2 0-761,-2 2-112,3-7-464,2-7-232,11-9-672,4-10-416,12-18-624,-4 0 992,6-17-216,0-6-208</inkml:trace>
  <inkml:trace contextRef="#ctx0" brushRef="#br0" timeOffset="1">1 55 17476,'5'0'1840,"5"5"-984,3 8-280,11 4 977,2 4-273,4 2-360,4-2-200,2 1-720,-2-2 1153,-7 6-977,-7-1-8,-8-5-56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7.888"/>
    </inkml:context>
    <inkml:brush xml:id="br0">
      <inkml:brushProperty name="width" value="0.05" units="cm"/>
      <inkml:brushProperty name="height" value="0.05" units="cm"/>
    </inkml:brush>
  </inkml:definitions>
  <inkml:trace contextRef="#ctx0" brushRef="#br0">43 1 17620,'4'0'210,"-1"0"1,0 1 0,0-1 0,0 1-1,0 0 1,0 0 0,1 0-1,-2 0 1,1 0 0,0 1-1,0-1 1,0 1 0,-1 0-1,1 0 1,-1 0 0,1 0 0,-1 0-1,0 1 1,0-1 0,0 1-1,0-1 1,0 1 0,0 0-1,-1-1 1,2 5 0,2 5 223,0 1 0,-2 0 0,1-1 0,2 25 0,4 64 681,-6 173 0,-5-159-1131,1 13-1240,0-128 1223,0 0 0,-1 0 0,1-1 0,0 1 0,0 0 0,0 0 0,0 0 0,0 0 0,-1 0 0,1 0 0,0 0 0,0 0 0,0 0 0,0 0 0,-1 0 0,1 0 0,0 0 0,0 0 0,0 0 0,0 0 0,0 0 0,-1 0 0,1 0 1,0 0-1,0 0 0,0 0 0,0 0 0,0 0 0,-1 1 0,1-1 0,0 0 0,0 0 0,0 0 0,0 0 0,0 0 0,0 0 0,0 0 0,-1 1 0,1-1 0,0 0 0,0 0 0,0 0 0,0 0 0,0 0 0,0 1 0,0-1 0,0 0 0,0 0 0,0 0 1,-8-14-315,-28-66-819,8 18 971,-35-107 1,62 165 248,-1-1 1,1 0-1,0 0 0,1 1 1,-1-1-1,1 0 1,0-8-1,1 12-36,-1 0 0,0 0 0,0 1 0,1-1 0,-1 0 0,0 0-1,1 0 1,-1 1 0,0-1 0,1 0 0,-1 1 0,1-1 0,-1 0 0,1 1-1,0-1 1,-1 1 0,1-1 0,0 1 0,0-1 0,1 0 14,-1 1 0,1-1 1,0 1-1,-1 0 1,1-1-1,-1 1 1,1 0-1,0 0 0,-1 0 1,1 0-1,-1 1 1,1-1-1,2 1 0,36 11 396,46 20-1,-11-3-1519,-70-27 1033,14 4-106,0 0 0,25 4-1,-5-5-183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8.323"/>
    </inkml:context>
    <inkml:brush xml:id="br0">
      <inkml:brushProperty name="width" value="0.05" units="cm"/>
      <inkml:brushProperty name="height" value="0.05" units="cm"/>
    </inkml:brush>
  </inkml:definitions>
  <inkml:trace contextRef="#ctx0" brushRef="#br0">81 139 20140,'-31'182'2873,"4"-37"-1355,15-45-789,1 113 1,13-223-636,0 0 1,1 1 0,3-11 0,5-13-25,82-278 142,-74 259-245,3 1 0,2 1 0,54-86 0,-70 125 22,0 0 0,0 1 1,1 0-1,0 0 0,20-15 0,-26 23 8,0 0-1,0 0 0,0 0 0,0 0 0,1 0 0,-1 1 0,0 0 0,1 0 0,-1 0 0,1 0 0,-1 0 0,1 1 0,-1-1 0,1 1 0,-1 0 1,1 0-1,-1 0 0,1 1 0,0-1 0,-1 1 0,1 0 0,-1 0 0,0 0 0,1 0 0,-1 1 0,4 1 0,-2 0-5,0 1-1,0 0 1,-1-1-1,1 1 1,-1 1-1,0-1 1,0 0-1,-1 1 1,1 0 0,-1 0-1,0 0 1,0 1-1,0-1 1,-1 0-1,0 1 1,0 0-1,-1 0 1,1-1-1,-1 1 1,0 0-1,-1 0 1,1 0-1,-2 7 1,1-5 1,-1 1 0,0-1 0,-1 1 0,0-1 0,0 1 0,-1-1 0,0 0 0,0 0-1,-1-1 1,0 1 0,0-1 0,-1 1 0,0-1 0,0-1 0,-10 10 0,7-8-61,-2-1 0,1 0 1,-1 0-1,0 0 0,-1-2 0,1 1 0,-16 4 0,21-7-9,-1-1 0,0-1 0,0 1 0,-1-1 0,1 0 0,0 0 0,0-1 0,0 0-1,-1 0 1,1 0 0,0-1 0,0 0 0,0 0 0,-1-1 0,-7-2 0,12 3 56,1 0 1,-1 0 0,0 0-1,1 0 1,-1 0 0,1-1-1,-1 1 1,1 0 0,-1-1-1,1 1 1,0-1 0,-2-3-1,-7-23-351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6.293"/>
    </inkml:context>
    <inkml:brush xml:id="br0">
      <inkml:brushProperty name="width" value="0.05" units="cm"/>
      <inkml:brushProperty name="height" value="0.05" units="cm"/>
    </inkml:brush>
  </inkml:definitions>
  <inkml:trace contextRef="#ctx0" brushRef="#br0">0 1202 13987,'12'-18'217,"1"0"-1,0 1 1,1 0-1,0 2 1,2-1 0,0 2-1,0 0 1,1 1 0,1 0-1,0 2 1,25-12-1,24-8 412,134-42-1,-186 68-551,362-92 699,5 29-592,116-26-263,951-325 688,-1373 393-491,236-76 454,1 23 154,-277 72-606,1 1-1,0 2 1,57 2-1,-86 3-110,1 0 0,-1 0 0,0 1 0,0 0 0,0 0 0,0 1 0,0 0 0,-1 1 0,1-1 0,-1 2 0,0-1 0,0 1 0,0 0 0,-1 0 0,0 1 0,0-1 0,0 1 0,-1 1 0,0-1 0,0 1 0,0 0 0,-1 0 0,6 15 0,3 9-9,-2 1-1,-2 0 0,-1 1 1,6 49-1,-12-68 6,44 474 36,-10-60 8,-17-305-39,5-1 0,5 0 0,6-3 0,5-1 1,60 122-1,-36-109 15,123 186 0,-166-287-47,54 85-7,-67-100-167,0 0 0,0 1-1,-2 1 1,0-1 0,5 25-1,-9-18-31,-2-23 219,0 1 0,0 0 0,0-1 0,0 1 0,-1 0 0,1-1 0,0 1 0,0-1 1,0 1-1,-1 0 0,1-1 0,0 1 0,-1-1 0,1 1 0,0-1 0,-1 1 0,1-1 1,-1 1-1,1-1 0,-1 1 0,1-1 0,-1 0 0,1 1 0,-1-1 0,1 0 0,-1 0 1,-1 1-1,-19-4-320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9.119"/>
    </inkml:context>
    <inkml:brush xml:id="br0">
      <inkml:brushProperty name="width" value="0.05" units="cm"/>
      <inkml:brushProperty name="height" value="0.05" units="cm"/>
    </inkml:brush>
  </inkml:definitions>
  <inkml:trace contextRef="#ctx0" brushRef="#br0">97 40 20884,'1'4'222,"-1"0"-1,1 0 1,-1 0 0,0 0-1,-1-1 1,1 1-1,-1 0 1,1 0-1,-3 6 1,-15 38 75,7-18 271,4-9-289,-10 29 67,2 1 0,-9 58 1,23-108-337,1 0-1,0 0 1,0 0 0,0 0 0,-1 0 0,1 0-1,0 0 1,0 0 0,0 0 0,1 0 0,-1 0 0,0 0-1,0 0 1,0-1 0,1 1 0,-1 0 0,1 2-1,0-3-2,-1 0 0,1 0-1,-1-1 1,1 1 0,-1 0-1,0 0 1,1 0-1,-1 0 1,1-1 0,-1 1-1,1 0 1,-1 0 0,0-1-1,1 1 1,-1 0-1,0-1 1,1 1 0,-1 0-1,0-1 1,1 1 0,-1 0-1,0-1 1,1 0-1,19-34 204,-6-2-54,-2-1 0,-1 0 0,-2-1-1,-2 0 1,4-69 0,-12 101-117,-2 10-34,-1 12-14,2-8 8,-12 73-22,13-70 21,0 1-1,1-1 0,0 0 0,1 0 0,3 20 1,-3-29 2,-1 1 1,0 0 0,1-1 0,-1 1 0,1 0-1,-1-1 1,1 1 0,0-1 0,0 1-1,0-1 1,0 0 0,0 1 0,0-1-1,0 0 1,0 1 0,1-1 0,-1 0-1,0 0 1,1 0 0,-1 0 0,1 0-1,-1-1 1,1 1 0,2 0 0,-1 0 2,0-1 0,0 0 1,0 0-1,0 0 0,0 0 1,0-1-1,0 1 0,0-1 1,0 0-1,-1 0 0,1 0 0,5-2 1,5-5 11,0 1-1,0-2 1,-1 0 0,14-13 0,70-80 52,-70 73-108,-32 37-3,0 1 0,1 0 0,-8 16 0,4-5 18,-6 9-6,0-3 17,2 1 1,1 0 0,-11 37-1,22-61 18,0-1 0,1 0 0,-1 0 0,1 1 0,0-1 0,0 0 0,-1 1 0,2-1 0,-1 0 0,0 1 0,0-1 0,1 0 0,-1 1 0,1-1 0,1 4 0,-1-5-1,0 0 1,-1 0-1,1 0 0,0-1 1,0 1-1,0 0 1,0-1-1,0 1 0,0-1 1,0 1-1,0-1 1,0 1-1,0-1 0,0 0 1,0 1-1,0-1 1,0 0-1,0 0 0,0 0 1,0 0-1,1 0 1,-1 0-1,1 0 0,6-2 10,0 1-1,0-2 0,0 1 1,0-1-1,-1 0 0,14-8 0,84-55 32,17-8-104,-119 72 52,0 1 1,1-1-1,-1 1 1,1 0-1,-1-1 0,1 1 1,-1 1-1,1-1 1,0 1-1,5-1 1,-8 1 4,0 1 0,0-1 0,0 1 0,0-1 0,1 1 0,-1-1 1,0 1-1,0-1 0,0 1 0,0 0 0,-1-1 0,1 1 0,0 0 1,0 0-1,0 0 0,-1 0 0,1 0 0,0 0 0,-1 0 0,1 0 1,-1 0-1,1 0 0,-1 0 0,1 0 0,-1 0 0,0 1 0,0-1 0,0 0 1,1 0-1,-1 0 0,0 1 0,0-1 0,-1 2 0,1 17-22,-2-1-1,-6 33 0,5-36 56,0 0 0,1 0 0,1 1 0,1 26-1,0-42-15,0 0 1,0 0-1,0 0 0,0 0 0,0-1 0,0 1 0,1 0 0,-1 0 0,0 0 0,0 0 0,1 0 1,-1-1-1,0 1 0,1 0 0,-1 0 0,1-1 0,-1 1 0,1 0 0,-1 0 0,1-1 0,-1 1 0,1-1 1,0 1-1,-1 0 0,1-1 0,0 1 0,0-1 0,-1 0 0,1 1 0,0-1 0,0 0 0,0 1 1,-1-1-1,1 0 0,0 0 0,0 0 0,0 1 0,0-1 0,0 0 0,0 0 0,-1-1 0,1 1 0,0 0 1,0 0-1,0 0 0,0 0 0,0-1 0,-1 1 0,1 0 0,0-1 0,0 1 0,0-1 0,0 0 0,5-2 75,0-1 0,-1 0 0,1 0 0,-1 0 0,7-8 0,1-3 27,0-1 0,-1-1-1,-1 0 1,0 0 0,-2-1 0,1-1-1,10-33 1,-15 37-116,-1 0 1,0 0-1,-1-1 0,-1 1 1,-1-1-1,0 1 1,-1-1-1,0 1 0,-2-1 1,-4-26-1,4 37-25,0-1 1,0 0-1,0 1 0,-5-9 0,6 12-21,0 0-1,0 0 1,-1 1-1,1-1 1,0 1 0,-1-1-1,1 1 1,0-1-1,-1 1 1,0 0 0,1 0-1,-1 0 1,0 0-1,0 0 1,1 0 0,-4-1-1,4 3-35,0-1-1,0 0 0,0 1 1,0-1-1,0 0 1,1 1-1,-1-1 0,0 1 1,0 0-1,1-1 1,-1 1-1,0 0 0,0-1 1,1 1-1,-1 0 1,1 0-1,-1-1 0,1 1 1,-1 0-1,1 0 1,-1 0-1,1 0 0,0 0 1,0 0-1,-1 1 1,1-2 41,-1 4-453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9.519"/>
    </inkml:context>
    <inkml:brush xml:id="br0">
      <inkml:brushProperty name="width" value="0.05" units="cm"/>
      <inkml:brushProperty name="height" value="0.05" units="cm"/>
    </inkml:brush>
  </inkml:definitions>
  <inkml:trace contextRef="#ctx0" brushRef="#br0">13 16 18852,'-9'-10'2209,"6"5"-1497,6 5-336,7 5 2064,9 10-2416,1 0-600,4 9 480,2 5-192,1 1-120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0.165"/>
    </inkml:context>
    <inkml:brush xml:id="br0">
      <inkml:brushProperty name="width" value="0.05" units="cm"/>
      <inkml:brushProperty name="height" value="0.05" units="cm"/>
    </inkml:brush>
  </inkml:definitions>
  <inkml:trace contextRef="#ctx0" brushRef="#br0">268 407 17892,'-10'-1'394,"1"0"1,-1 1-1,1 0 0,-1 1 1,0 0-1,1 0 1,0 1-1,-1 0 0,1 1 1,0 0-1,0 1 1,0-1-1,0 2 0,1-1 1,0 1-1,-13 10 1,13-9-280,-1 1 1,1 0 0,0 1 0,1 0 0,0 0-1,0 1 1,1-1 0,0 2 0,0-1 0,1 0-1,0 1 1,1 0 0,0 0 0,-3 15 0,6-24-106,1 1 0,0 0 0,-1 0 0,1 0 1,0 0-1,0-1 0,0 1 0,0 0 0,0 0 1,0 0-1,1 0 0,-1-1 0,1 1 0,-1 0 1,1 0-1,0-1 0,-1 1 0,1 0 1,0-1-1,0 1 0,0-1 0,0 1 0,1-1 1,-1 0-1,0 1 0,1-1 0,-1 0 0,3 2 1,-2-2 0,1 0 1,0 0-1,-1 0 1,1-1-1,0 1 1,-1-1-1,1 0 1,0 1-1,0-1 1,-1 0-1,1-1 1,0 1-1,0 0 1,0-1-1,-1 1 1,1-1-1,0 0 1,4-2-1,2-2 11,0-1-1,1 1 0,-2-2 0,1 1 0,-1-1 0,0 0 0,10-12 0,2-5 56,22-34 0,-34 47-58,0-1 1,-1-1-1,-1 1 0,0-1 1,0 0-1,-2-1 0,7-25 1,-34 93-8,15-27-135,-11 53 1,18-74 68,0 1-1,0 0 1,1 0 0,-1 0 0,2 0 0,-1-1 0,1 1 0,0 0 0,0 0-1,1-1 1,0 1 0,0-1 0,5 10 0,-6-14 28,-1-1 0,1 0 1,0 0-1,0 0 0,0 1 0,0-1 1,0 0-1,0 0 0,1 0 0,-1 0 1,0-1-1,0 1 0,1 0 0,-1 0 0,0-1 1,1 1-1,-1-1 0,1 1 0,-1-1 1,3 1-1,-1-2-22,-1 1 1,1 0-1,-1 0 0,1-1 0,-1 1 1,1-1-1,-1 0 0,1 0 1,-1 0-1,0 0 0,3-2 1,5-3-189,-2 0 1,1-1-1,-1 0 0,13-14 1,4-8-513,-2-1 1,-1-1 0,31-60-1,41-110-2180,-74 156 2290,-6 14 303,1-1 101,18-61 0,-30 78 553,-3 15-308,0 0 0,0-1 0,0 1 0,0 0 0,0 0 0,0 0 0,0 0 0,0 0 0,0 0 0,0 0 0,0 0 0,0 0 0,0 0 0,-1 0 0,1-1 0,0 1 0,0 0 0,0 0 0,0 0 0,0 0 0,0 0 0,0 0 0,0 0 0,0 0 0,0 0 1,0 0-1,0 0 0,-1 0 0,1 0 0,0 0 0,0 0 0,0 0 0,0 0 0,0 0 0,0 0 0,0 0 0,0 0 0,0 0 0,-1 0 0,1 0 0,0 0 0,0 0 0,0 0 0,0 0 0,0 0 0,0 0 0,0 0 0,0 0 0,0 0 0,0 0 0,0 0 0,-1 0 0,1 0 0,0 1 0,0-1 0,0 0 0,0 0 0,0 0 0,0 0 0,0 0 0,0 0 0,-18 24 1218,-4 17-314,1 1 0,2 0 1,2 2-1,-17 67 0,21-56-468,2 1-1,3 0 1,-1 79 0,9-123-349,0 0 0,0 0 0,2 1 0,-1-1 0,7 22 0,-8-33-82,1 0 0,-1 0 0,0 1 1,1-1-1,-1 0 0,1 0 0,0 0 0,-1 0 0,1 0 1,0 0-1,-1 0 0,1 0 0,0 0 0,0 0 0,0-1 1,0 1-1,0 0 0,0 0 0,0-1 0,2 2 1,-2-2-3,0 0 0,-1-1 0,1 1 0,0 0 0,0 0 0,0 0 1,0-1-1,-1 1 0,1 0 0,0-1 0,0 1 0,-1-1 0,1 1 1,0-1-1,-1 1 0,1-1 0,0 1 0,-1-1 0,1 0 0,-1 1 1,2-2-1,2-5 74,0 0-1,0 0 1,-1 0 0,5-13-1,5-21 138,-2-1-1,-2 0 0,-1 0 1,2-47-1,-6 101-221,1 0 0,0 0 0,1-1 0,0 0 0,1 0 0,0 0 0,1-1 0,16 17 0,-15-21-1,-1-1 0,1 0 0,-1-1 0,1 0 0,1 0 0,-1-1 1,0 0-1,1 0 0,-1-1 0,1-1 0,0 0 0,0 0 0,0-1 0,0 0 0,-1 0 1,1-1-1,0-1 0,17-4 0,-14 3 8,0-1-1,0-1 1,0 0 0,0-1 0,-1 0-1,0-1 1,0 0 0,-1-1-1,0 0 1,0-1 0,-1 0 0,19-21-1,-27 27-2,0 0 0,1-1 0,-1 1 0,0-1 0,-1 1 0,1-1 0,-1 0 0,0 0 0,1 0 0,-2 0 0,1 0 0,0 0 0,-1-5 0,0 7-2,0 0 0,0 0 0,-1 0-1,1 0 1,-1 0 0,1 0 0,-1 0 0,0 0-1,0 0 1,1 0 0,-2 0 0,1 0 0,0 1 0,0-1-1,0 0 1,-1 1 0,1-1 0,-1 1 0,1 0 0,-1-1-1,0 1 1,0 0 0,1 0 0,-1 0 0,0 0 0,-3-1-1,-2 0 3,0 0 0,1 1 1,-1 0-1,0 0 0,0 1 0,1-1 0,-1 2 0,0-1 0,0 1 0,0 0 0,1 0 0,-1 1 0,0-1 0,1 2 0,-1-1 0,1 1 0,0 0 0,0 0 0,0 1 0,-8 6 0,6-5-5,0 1 0,1 1-1,0-1 1,0 1 0,1 0 0,0 1-1,0 0 1,0 0 0,1 0 0,0 0-1,1 1 1,0 0 0,-5 17-1,7-19-43,1 0 0,0-1 0,1 1-1,-1 0 1,1 0 0,1 0-1,-1-1 1,1 1 0,0 0-1,1 0 1,-1-1 0,1 1-1,5 9 1,-5-12-21,0-1 1,0 1-1,0-1 0,1 1 0,0-1 1,-1 0-1,1 0 0,0 0 1,0 0-1,1 0 0,-1-1 0,1 0 1,-1 1-1,1-1 0,0-1 0,0 1 1,-1 0-1,1-1 0,0 0 1,1 0-1,-1 0 0,7 0 0,-4 0 8,1-1 0,-1-1 0,0 1 0,0-1 0,9-2 0,39-18-381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0.820"/>
    </inkml:context>
    <inkml:brush xml:id="br0">
      <inkml:brushProperty name="width" value="0.05" units="cm"/>
      <inkml:brushProperty name="height" value="0.05" units="cm"/>
    </inkml:brush>
  </inkml:definitions>
  <inkml:trace contextRef="#ctx0" brushRef="#br0">175 1 16740,'-4'4'397,"-1"1"0,1 0 0,0 0 1,0 0-1,1 0 0,0 1 0,0-1 1,-4 11-1,-14 53 940,13-40-84,-26 109-51,7 2 0,5 1 1,-3 148-1,25-265-901,1-18 27,2-11-165,7-24-41,0 0 0,8-54 0,-1 7-82,21-68-61,67-167 0,-101 301 18,4-9-11,14-27-1,-19 42 12,-1 0 0,1 0 0,0 0 0,0 0-1,0 1 1,0-1 0,1 1 0,-1 0 0,1 0-1,0 0 1,0 0 0,5-2 0,-8 4 1,1 1-1,0-1 1,-1 1 0,1-1 0,-1 1 0,1-1-1,0 1 1,-1 0 0,1 0 0,0 0 0,-1 0-1,1 0 1,0 0 0,-1 1 0,1-1 0,0 0-1,-1 1 1,1-1 0,-1 1 0,1 0-1,-1 0 1,1-1 0,-1 1 0,0 0 0,1 0-1,-1 0 1,0 0 0,0 1 0,1-1 0,-1 0-1,0 0 1,0 1 0,0-1 0,-1 1 0,1-1-1,0 0 1,0 1 0,0 2 0,1 2-7,1 0 0,-2 1 0,1-1-1,0 1 1,-1-1 0,-1 1 0,1 13 0,-2-7 3,-1-1-1,0 1 1,-1 0-1,0-1 1,-1 1-1,-1-1 1,0 0-1,0-1 1,-1 1-1,-8 10 1,1-3 3,0-1 1,-2-1-1,0 0 1,-32 28-1,8-17-119,37-26 56,-1-1-1,1 1 1,-1-1-1,0 0 0,1 0 1,-1 0-1,0 0 1,0-1-1,0 1 1,1-1-1,-1 1 1,0-1-1,0 0 0,-3 0 1,6-1 10,-1 1 1,1 0 0,-1 0-1,1-1 1,-1 1-1,1-1 1,-1 1 0,1 0-1,-1-1 1,1 1-1,0-1 1,-1 1-1,1-1 1,0 1 0,0-1-1,-1 1 1,1-1-1,0 1 1,0-1 0,0 1-1,-1-1 1,1 0-1,0 1 1,0-1 0,0 1-1,0-1 1,0 1-1,0-1 1,0 0-1,0 1 1,0-1 0,1 1-1,-1-1 1,0 1-1,0-1 1,0 0 0,1 1-1,-1-1 1,0 1-1,1-1 1,-1 1 0,1-1-1,13-23-627,-14 24 679,22-28-690,6-3-235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1.347"/>
    </inkml:context>
    <inkml:brush xml:id="br0">
      <inkml:brushProperty name="width" value="0.05" units="cm"/>
      <inkml:brushProperty name="height" value="0.05" units="cm"/>
    </inkml:brush>
  </inkml:definitions>
  <inkml:trace contextRef="#ctx0" brushRef="#br0">0 424 16059,'3'1'228,"1"0"-1,-1 0 0,1-1 0,-1 1 1,1-1-1,-1 1 0,1-1 0,-1 0 0,1 0 1,-1-1-1,1 1 0,-1-1 0,1 0 1,-1 0-1,1 0 0,-1 0 0,0-1 1,0 1-1,0-1 0,0 0 0,4-2 0,8-7 601,-1 0-1,26-26 0,-24 20-108,17-14 327,45-57 1,-68 76-944,-1-1 0,-1 0 0,0 0 0,-1-1 0,0 0 0,-1 0 0,0-1 0,4-19 0,-9 31-90,-1 0 0,1 0 1,-1 0-1,0 0 0,1 0 0,-1 0 0,-1 0 0,1 0 1,0 0-1,-1 0 0,1 0 0,-1 0 0,0 0 1,0 1-1,0-1 0,-1 0 0,1 0 0,-2-2 0,1 4-8,0-1 0,1 0-1,-1 1 1,0 0 0,0-1-1,0 1 1,0 0 0,0 0 0,0 0-1,0 0 1,-1 1 0,1-1-1,0 1 1,0-1 0,-1 1-1,1 0 1,0-1 0,-1 1-1,1 1 1,0-1 0,-1 0 0,1 0-1,-3 1 1,-3 2-3,-1-1 0,1 1 0,0 0 0,0 1 0,0 0 0,0 0 1,1 1-1,-1 0 0,1 0 0,0 1 0,1 0 0,-12 13 0,11-11-2,0 0 0,0 1 0,1 0 0,0 1 0,1-1 0,0 1 0,1 0 0,0 0 0,0 0 0,-2 14 0,5-20-1,0 0 1,1-1 0,0 1-1,0 0 1,0 0 0,0 0 0,0 0-1,1 0 1,0 0 0,0 0 0,0-1-1,0 1 1,0 0 0,1-1-1,0 1 1,2 4 0,-1-4 0,1 0 0,-1 0 0,1-1 0,0 1 1,0-1-1,0 1 0,1-1 0,-1 0 0,1-1 0,8 4 1,9 2 1,-1-2 0,1 0 0,1-2 0,34 4 1,-41-7-2,-15 0-1,44 4 30,0-1 0,70-2-1,-114-2-14,0 0-1,0 0 1,0-1-1,1 1 1,-1 0-1,0 0 1,0-1-1,0 1 1,0-1-1,0 1 1,0-1 0,0 1-1,0-1 1,0 0-1,0 1 1,-1-1-1,1 0 1,0 0-1,0 0 1,-1 0-1,1 0 1,0 1-1,-1-1 1,1 0-1,-1 0 1,1-1-1,-1 1 1,1 0-1,-1 0 1,0 0-1,0 0 1,1 0-1,-1 0 1,0 0-1,0-1 1,0 1-1,-1-1 1,1-6 92,-1 1-1,-1-1 1,1 1-1,-5-11 1,4 11-39,-13-31 352,0 1 1,-35-58 0,19 40-278,31 55-175,0-1-1,-1 1 1,1 0 0,0-1-1,-1 1 1,1-1 0,0 1-1,0 0 1,-1-1 0,1 1-1,0-1 1,0 1 0,0-1-1,-1 1 1,1-1-1,0 1 1,0-1 0,0 1-1,0-1 1,0 1 0,0-1-1,0 1 1,0-1 0,0 1-1,0-1 1,0 1 0,1 0-1,-1-1 1,0 1 0,0-1-1,0 1 1,1-1-1,-1 1 1,0 0 0,0-1-1,1 1 1,-1-1 0,0 1-1,1 0 1,-1-1 0,1 1-1,-1 0 1,0 0 0,1-1-1,-1 1 1,1 0-1,-1 0 1,1-1 0,-1 1-1,0 0 1,1 0 0,-1 0-1,1 0 1,-1 0 0,1 0-1,-1 0 1,1 0 0,-1 0-1,1 0 1,-1 0 0,1 0-1,0 0 1,44 10-2540,-25-5 1545,69 5-939,-33-6 825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1.814"/>
    </inkml:context>
    <inkml:brush xml:id="br0">
      <inkml:brushProperty name="width" value="0.05" units="cm"/>
      <inkml:brushProperty name="height" value="0.05" units="cm"/>
    </inkml:brush>
  </inkml:definitions>
  <inkml:trace contextRef="#ctx0" brushRef="#br0">258 32 14715,'-1'-2'218,"0"0"0,0 0 0,0 1 0,0-1 0,0 0 0,0 1-1,-1-1 1,1 1 0,0-1 0,-1 1 0,1 0 0,-1-1 0,0 1 0,1 0 0,-1 0-1,0 0 1,0 0 0,0 1 0,1-1 0,-1 0 0,0 1 0,0-1 0,0 1 0,0 0-1,-3-1 1,-7 0 777,1 0 0,-23 1 0,24 1-701,0 0-1,0 1 1,1 0-1,-1 0 1,0 1-1,-13 6 1,20-7-279,0-1 1,-1 0-1,1 1 1,0 0-1,1 0 1,-1 0 0,0 0-1,1 0 1,-1 0-1,1 1 1,-1-1-1,1 1 1,0 0-1,0 0 1,1 0 0,-1 0-1,0 0 1,1 0-1,0 0 1,0 0-1,0 0 1,-1 5 0,2-6-28,0 0 0,0 0 1,1-1-1,-1 1 1,0 0-1,1 0 1,0 0-1,-1 0 0,1 0 1,0 0-1,0-1 1,0 1-1,0 0 1,0-1-1,0 1 1,1-1-1,-1 1 0,0-1 1,1 0-1,-1 1 1,1-1-1,-1 0 1,3 1-1,5 3-90,0 0 1,1 0-1,10 3 1,-13-5 24,110 34-962,-79-27 654,-1 2-1,36 17 1,-70-28 392,-1 0-1,0 0 1,0 0 0,-1 0-1,1 0 1,0 0-1,0 1 1,0-1-1,-1 1 1,1-1 0,-1 1-1,1 0 1,-1-1-1,0 1 1,2 2 0,-3-3 8,0 0 1,0-1 0,0 1 0,0-1 0,0 1 0,0-1 0,0 1 0,0-1 0,0 1 0,0 0 0,0-1 0,0 1 0,0-1 0,-1 1 0,1-1 0,0 1 0,0-1 0,-1 1 0,1-1 0,0 1 0,-1 0 0,-17 10 341,-21 1 255,0-1 0,-1-2 1,-80 7-1,119-16-606,-13 2-10,2 0-142,1-1 0,-1 0 0,0-1 0,0 0 0,0 0 0,0-1 0,-13-4 0,24 5 109,0 0-1,1 0 1,-1 0 0,0 0 0,1-1 0,-1 1 0,0 0 0,1 0 0,-1-1 0,0 1 0,1 0 0,-1-1 0,1 1 0,-1-1-1,1 1 1,-1-1 0,1 1 0,-1-1 0,1 1 0,-1-1 0,1 1 0,0-1 0,-1 0 0,1 1 0,0-1 0,0 0-1,-1 1 1,1-1 0,0 0 0,0 1 0,0-1 0,0 0 0,0 1 0,0-1 0,0 0 0,0 1 0,0-1 0,0 0-1,0 0 1,0 1 0,1-2 0,1-1-30,-1 0-1,1 0 0,-1 1 1,1-1-1,0 1 0,0-1 1,1 1-1,-1 0 0,3-3 1,29-17-741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2.261"/>
    </inkml:context>
    <inkml:brush xml:id="br0">
      <inkml:brushProperty name="width" value="0.05" units="cm"/>
      <inkml:brushProperty name="height" value="0.05" units="cm"/>
    </inkml:brush>
  </inkml:definitions>
  <inkml:trace contextRef="#ctx0" brushRef="#br0">201 43 15987,'24'-26'2406,"-23"25"-2336,-1 1-1,1-1 1,-1 1 0,0-1 0,0 1-1,1-1 1,-1 1 0,0-1 0,0 1 0,0-1-1,1 0 1,-1 1 0,0-1 0,0 1 0,0-1-1,0 0 1,0 1 0,0-1 0,0 1 0,0-2-1,-1 2 14,0-1-1,1 1 0,-1 0 1,1-1-1,-1 1 0,1 0 1,-1-1-1,0 1 0,1 0 1,-1 0-1,0-1 0,1 1 0,-1 0 1,0 0-1,1 0 0,-1 0 1,0 0-1,1 0 0,-1 0 1,0 0-1,1 0 0,-1 1 1,-1-1-1,-4 2 235,-1-1-1,1 1 1,0 0 0,0 1 0,0 0-1,1 0 1,-1 0 0,0 1-1,1-1 1,-5 6 0,-3 2 106,0 1 1,-17 22-1,17-18-142,0 2 0,2 0 0,-17 34 0,24-45-221,1 1-1,0-1 1,0 1-1,1 0 0,0 0 1,0 0-1,1 0 1,0 0-1,0 1 1,1-1-1,0 0 0,2 13 1,-1-19-49,-1 0-1,1 0 1,-1 1 0,1-1 0,0 0-1,0 0 1,0 0 0,0-1 0,0 1 0,1 0-1,-1 0 1,1-1 0,-1 1 0,1 0 0,-1-1-1,1 0 1,0 1 0,0-1 0,-1 0-1,1 0 1,0 0 0,0 0 0,0 0 0,1 0-1,-1-1 1,0 1 0,0-1 0,0 1-1,0-1 1,1 0 0,-1 0 0,0 0 0,0 0-1,0 0 1,1-1 0,2 0 0,4-1 3,-1 0 0,1-1 0,-1 0 0,1 0 0,-1-1 0,0 0 0,11-8 0,5-6 10,0-1 1,-2-1 0,39-43 0,47-84-144,-109 149 100,-4 6-8,0 0 1,0 0-1,1 1 1,-6 17-1,9-24 25,0 0 0,1 0-1,-1-1 1,0 1 0,1 0-1,0 0 1,0 0-1,-1 0 1,1 0 0,0 0-1,0 0 1,1 0 0,-1 0-1,0 0 1,1 0 0,-1 0-1,1 0 1,0 0 0,-1-1-1,1 1 1,0 0 0,0 0-1,0-1 1,0 1 0,1-1-1,-1 1 1,0-1 0,1 1-1,-1-1 1,1 0 0,-1 1-1,1-1 1,-1 0 0,1 0-1,0 0 1,0-1 0,0 1-1,2 1 1,6 0-36,0 0 0,0 0-1,0-1 1,1 0 0,-1-1 0,0 0 0,14-2 0,77-17-239,-28 4 27,-66 14 221,-1 0 17,0 0 0,0 0 0,1 1-1,-1 0 1,8 0 0,-13 0 20,-1 1 0,1-1 1,0 0-1,0 0 0,0 1 1,0-1-1,0 0 0,0 1 0,0-1 1,0 1-1,0-1 0,-1 1 1,1 0-1,0-1 0,0 1 0,-1 0 1,1-1-1,0 1 0,-1 0 1,1 0-1,-1 0 0,1 0 0,-1-1 1,1 1-1,-1 0 0,0 0 1,1 0-1,-1 0 0,0 0 0,0 0 1,0 0-1,1 0 0,-1 0 1,0 0-1,-1 0 0,1 0 0,0 0 1,0 1-1,-2 7 128,0 0 0,0 0 1,-7 13-1,-4 20 457,13-42-580,0 1 1,0-1-1,-1 1 1,1 0-1,0 0 1,0-1-1,0 1 1,0 0-1,0-1 1,0 1-1,0 0 1,0-1-1,0 1 1,0 0-1,1-1 1,-1 1-1,0 0 1,0-1-1,1 1 0,-1-1 1,0 1-1,1 0 1,-1-1-1,0 1 1,1-1-1,-1 1 1,1-1-1,-1 1 1,1-1-1,-1 1 1,1-1-1,-1 0 1,1 1-1,0-1 1,-1 0-1,1 1 1,0-1-1,-1 0 1,1 0-1,0 0 1,-1 0-1,1 0 1,0 1-1,-1-1 1,1 0-1,0 0 1,-1-1-1,1 1 1,0 0-1,-1 0 1,1 0-1,0 0 1,-1 0-1,1-1 1,0 0-1,8-1 50,0-1 0,-1 0-1,12-6 1,-13 6-17,6-4 3,-6 3-42,0 1 1,0 0 0,0 0 0,0 0-1,12-2 1,-19 5-18,1 0 0,0 0 0,0 0 0,0 0-1,0 0 1,-1 0 0,1 0 0,0 0 0,0 1 0,0-1 0,-1 0-1,1 0 1,0 1 0,0-1 0,0 0 0,-1 1 0,1-1-1,0 1 1,-1-1 0,1 1 0,0-1 0,0 2 0,0-1-25,-1 1 1,1-1 0,0 1 0,-1-1-1,0 1 1,1 0 0,-1-1-1,0 1 1,0 0 0,0-1-1,0 1 1,0 0 0,0-1 0,0 1-1,-1 3 1,-2 6-406,0 0 0,0 0 0,-1 0 0,0 0 0,-1-1 1,-9 16-1,10-24-164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0.962"/>
    </inkml:context>
    <inkml:brush xml:id="br0">
      <inkml:brushProperty name="width" value="0.05" units="cm"/>
      <inkml:brushProperty name="height" value="0.05" units="cm"/>
    </inkml:brush>
  </inkml:definitions>
  <inkml:trace contextRef="#ctx0" brushRef="#br0">7 2 18284,'-7'9'1960,"7"-6"-1127,2 2-289,11 6 1216,8-6-608,13-2-336,1-1-159,11-2-297,0 0-120,3-5-496,0 0-393,-7-6 561,-4 3-120,-16-2-56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1.362"/>
    </inkml:context>
    <inkml:brush xml:id="br0">
      <inkml:brushProperty name="width" value="0.05" units="cm"/>
      <inkml:brushProperty name="height" value="0.05" units="cm"/>
    </inkml:brush>
  </inkml:definitions>
  <inkml:trace contextRef="#ctx0" brushRef="#br0">0 0 16708,'9'7'372,"0"-1"1,0-1 0,0 1 0,1-2-1,0 1 1,0-1 0,0-1 0,0 0-1,14 2 1,4 3 542,44 12 488,-32-10-819,0 2 1,-1 1 0,52 26 0,-86-36-552,0 0 0,0 0-1,0 0 1,-1 1 0,1 0 0,-1 0-1,0 0 1,0 0 0,0 0 0,-1 1 0,0 0-1,1 0 1,-2 0 0,4 6 0,-5-6-23,1 0 0,-1-1-1,0 1 1,0 0 0,-1 0 0,0 0 0,1 0 0,-2-1 0,1 1 0,0 0 0,-1 0 0,0 0 0,0 0 0,-1-1 0,1 1 0,-1-1 0,-2 6 0,-3 1 1,0 1 1,0-1-1,-1 0 1,0-1 0,-1 0-1,0 0 1,-20 15-1,-81 52 79,86-62-68,-14 10-1255,0-2 0,-79 34 1,90-50 664,9-5-209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5.902"/>
    </inkml:context>
    <inkml:brush xml:id="br0">
      <inkml:brushProperty name="width" value="0.05" units="cm"/>
      <inkml:brushProperty name="height" value="0.05" units="cm"/>
    </inkml:brush>
  </inkml:definitions>
  <inkml:trace contextRef="#ctx0" brushRef="#br0">246 25 17796,'1'-1'160,"0"1"0,0-1 1,0 1-1,-1-1 0,1 1 0,0-1 1,-1 1-1,1-1 0,0 0 0,-1 1 1,1-1-1,-1 0 0,1 1 0,-1-1 1,1 0-1,-1 0 0,1 0 0,-1 1 1,0-1-1,1 0 0,-1 0 0,0 0 1,0 0-1,0-1 0,0 1 3,-1 1-1,0-1 1,0 1-1,1-1 1,-1 1-1,0 0 1,0-1-1,0 1 1,1 0 0,-1-1-1,0 1 1,0 0-1,0 0 1,0 0-1,0 0 1,0 0-1,1 0 1,-1 0-1,-1 0 1,-51 6 2078,52-5-2288,-14 1 149,1 1-1,-1 1 1,1 0-1,0 1 1,0 1-1,-20 11 1,28-14-94,2 1 0,-1-1 0,0 1-1,1 0 1,0 1 0,-1-1 0,2 1 0,-1-1 0,0 1 0,1 0-1,0 1 1,0-1 0,1 0 0,0 1 0,0 0 0,0-1 0,0 1 0,1 0-1,-1 8 1,1-5-3,0 0-1,1 0 1,0 0-1,1 0 1,0 0-1,0 0 0,1 0 1,0 0-1,1-1 1,0 1-1,0-1 1,5 9-1,-5-11-119,0 0 0,1-1-1,0 0 1,0 1 0,1-1 0,-1-1-1,1 1 1,0-1 0,1 1-1,-1-1 1,1-1 0,-1 1 0,1-1-1,0 0 1,0-1 0,13 5 0,-3-4-149,0 0 0,31 1 1,-1-4-267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6.678"/>
    </inkml:context>
    <inkml:brush xml:id="br0">
      <inkml:brushProperty name="width" value="0.05" units="cm"/>
      <inkml:brushProperty name="height" value="0.05" units="cm"/>
    </inkml:brush>
  </inkml:definitions>
  <inkml:trace contextRef="#ctx0" brushRef="#br0">0 995 11859,'1'2'70,"0"1"0,0-1-1,0 0 1,0 0 0,0 0 0,0 0 0,1 0 0,-1 0 0,1-1 0,-1 1 0,1 0 0,0-1 0,-1 1 0,1-1 0,0 1 0,0-1 0,0 0 0,0 0 0,0 0 0,1 0 0,-1 0 0,0-1 0,0 1 0,1-1 0,-1 1 0,0-1 0,5 0 0,6 0 100,0 0 0,1-2 0,-1 1 0,14-5 0,260-76 2767,-185 50-2322,1242-344 3549,14 47-3716,-789 193-1386,-420 100 707,-27 3-75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6.352"/>
    </inkml:context>
    <inkml:brush xml:id="br0">
      <inkml:brushProperty name="width" value="0.05" units="cm"/>
      <inkml:brushProperty name="height" value="0.05" units="cm"/>
    </inkml:brush>
  </inkml:definitions>
  <inkml:trace contextRef="#ctx0" brushRef="#br0">43 1 17612,'-7'25'2040,"-2"8"-1400,1 9-272,-1 2 1297,4 7-937,2 3-152,1-3-336,2-2-216,4-8-600,1-7-384,-2-16 784,1-4-120,-4-12-136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6.745"/>
    </inkml:context>
    <inkml:brush xml:id="br0">
      <inkml:brushProperty name="width" value="0.05" units="cm"/>
      <inkml:brushProperty name="height" value="0.05" units="cm"/>
    </inkml:brush>
  </inkml:definitions>
  <inkml:trace contextRef="#ctx0" brushRef="#br0">0 112 18556,'1'-6'251,"-1"1"0,1-1-1,0 0 1,1 1 0,0-1 0,-1 1-1,2-1 1,-1 1 0,1 0 0,0-1 0,3-4-1,-3 7-72,0 0-1,1-1 0,-1 1 1,1 0-1,0 1 0,0-1 1,0 1-1,0 0 0,0 0 1,0 0-1,1 0 0,-1 1 1,0-1-1,8 0 0,-2 0-43,0 1-1,-1 0 1,1 0-1,0 1 1,0 1-1,0 0 1,-1 0 0,1 0-1,0 2 1,-1-1-1,1 1 1,8 4-1,-14-5-120,0 0-1,0 0 1,0 0 0,0 1-1,-1-1 1,1 1-1,-1 0 1,0 0-1,1 0 1,-2 1 0,1-1-1,0 1 1,-1 0-1,1-1 1,-1 1-1,0 0 1,0 0-1,-1 1 1,1-1 0,-1 0-1,0 0 1,0 1-1,0-1 1,-1 1-1,0-1 1,0 1 0,0-1-1,-1 7 1,0-4 13,0-1 0,-1 1 1,1-1-1,-2 1 1,1-1-1,-1 1 0,0-1 1,0 0-1,-5 7 0,-5 4 146,-24 25-1,17-20-15,19-22-158,1 1 0,0-1 0,0 0-1,-1 1 1,1-1 0,0 0-1,0 1 1,0-1 0,0 0 0,0 1-1,0-1 1,0 0 0,-1 1 0,1-1-1,0 1 1,0-1 0,0 0-1,1 1 1,-1-1 0,0 0 0,0 1-1,0-1 1,0 1 0,0-1-1,0 0 1,0 1 0,1-1 0,-1 0-1,0 1 1,0-1 0,0 0 0,1 1-1,-1-1 1,0 0 0,1 0-1,-1 1 1,0-1 0,0 0 0,1 0-1,-1 0 1,0 1 0,1-1-1,0 0 1,21 10-229,-13-6 134,17 8-174,-9-5-48,1 2 0,26 16 0,-40-22 278,0 0 0,-1 0 0,1 0 0,-1 1 0,1-1-1,-1 1 1,0-1 0,0 1 0,-1 0 0,1 1 0,-1-1 0,0 0 0,0 1 0,0-1 0,2 9 0,-4-10 80,0 0 1,0 0-1,0 0 1,-1 0-1,1 0 1,-1-1-1,1 1 1,-1 0-1,0 0 1,0 0-1,0 0 1,-1-1-1,1 1 1,-1-1-1,1 1 1,-1-1-1,0 1 1,0-1-1,0 0 1,0 0-1,0 0 1,-1 0-1,-4 3 1,-4 3 358,-1-1 1,0 0-1,-23 9 1,-68 24 1656,88-36-1713,-1 1 0,0-2 0,0 0-1,-30 1 1,46-4-380,-1 1 0,1-1 0,-1 0 0,0 0 0,1 0 0,-1 0 0,0 0 0,1 0 0,-1 0 0,0 0 0,1 0 0,-1 0 0,1 0 0,-1 0 0,0-1 0,1 1 0,-1 0 0,0 0 0,1-1 0,-1 1 0,1 0 0,-1-1 0,1 1 0,-1-1 0,1 1 0,-1 0 0,1-1 0,-1 1 0,1-1 0,0 1 0,-1-1 0,1 0 0,0 1 0,-1-1 0,1 1 0,0-1 0,0 0 0,0 1 0,0-1 0,-1 1 0,1-1 0,0 0 0,0 1 0,0-1 0,0 0 0,0 1 0,0-1 0,1 0 0,-1 1 0,0-1 0,0 0 0,0 1 0,1-2 0,1-2-327,0 1-1,0-1 1,0 0-1,0 1 1,1-1-1,6-5 1,2-3-501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3.939"/>
    </inkml:context>
    <inkml:brush xml:id="br0">
      <inkml:brushProperty name="width" value="0.05" units="cm"/>
      <inkml:brushProperty name="height" value="0.05" units="cm"/>
    </inkml:brush>
  </inkml:definitions>
  <inkml:trace contextRef="#ctx0" brushRef="#br0">58 86 12867,'-9'-5'1070,"4"1"-281,-1 1-1,1-1 1,-1 1 0,-7-9 0,12 12-652,1-1 0,-1 1 0,1-1 0,-1 1 0,1-1 0,-1 0 0,1 1 0,-1-1-1,1 0 1,0 1 0,-1-1 0,1 0 0,0 1 0,0-1 0,0 0 0,-1 0 0,1 1 0,0-1 0,0 0 0,0 0 0,0 1 0,0-1 0,0 0 0,0 0 0,1 0 0,-1 1 0,0-1 0,0 0 0,1 1 0,-1-1 0,0 0 0,1 0 0,-1 1 0,1-1 0,-1 1 0,0-1 0,1 0 0,0 1 0,-1-1 0,1 1 0,-1-1 0,1 1 0,0-1 0,-1 1 0,1 0 0,0-1 0,1 1 0,6-5 204,1 2 0,-1-1 0,1 1 0,0 1 0,0 0 0,0 0 1,1 1-1,12-1 0,-14 1-260,0 1 1,0 0 0,0 1-1,0 0 1,0 0-1,0 0 1,0 1 0,0 0-1,-1 1 1,9 3-1,-14-4-73,-1-1-1,1 0 1,0 0-1,-1 0 1,0 1-1,1-1 1,-1 1-1,0-1 1,0 1-1,0-1 1,0 1-1,0 0 1,0-1-1,0 1 1,0 0-1,-1 0 1,1 0-1,-1 0 1,1 0-1,-1 0 0,0-1 1,0 1-1,0 0 1,0 0-1,0 0 1,0 0-1,-1 0 1,1 0-1,0 0 1,-1 0-1,-1 2 1,-1 6 4,-1 0 1,-1-1 0,1 0-1,-11 14 1,-12 15 43,-47 50 1,16-21 22,56-65-75,0 0 1,1 0-1,-1 0 0,1 0 0,-1 0 1,1 0-1,0 1 0,0-1 0,0 1 0,0-1 1,0 0-1,0 4 0,1-5-2,1 0-1,-1 0 1,0 0 0,1 0-1,-1 0 1,0 0-1,1 0 1,-1 0-1,1 0 1,0 0 0,-1 0-1,1-1 1,0 1-1,-1 0 1,1 0 0,0-1-1,0 1 1,0 0-1,-1-1 1,1 1 0,0-1-1,0 1 1,0-1-1,0 0 1,0 1 0,0-1-1,0 0 1,0 1-1,2-1 1,31 10 8,0-1-7,0 2 1,51 24-1,-75-31-9,-1 1 0,0 1 0,-1-1 0,1 2 0,-1-1 0,-1 1 0,1 0 0,-1 1 0,0-1 0,-1 2 0,0-1 0,0 1 0,7 14 0,-11-20 2,-1 0 0,0 0 0,0 0-1,0 1 1,0-1 0,0 0 0,-1 1 0,1-1 0,-1 0 0,0 1 0,0-1 0,0 0 0,0 1 0,-1-1-1,1 0 1,-1 1 0,-2 4 0,1-4 20,0-1 1,0 1-1,0-1 0,-1 1 1,1-1-1,-1 0 0,0 0 1,0 0-1,0 0 0,-1 0 1,1-1-1,-6 4 0,-1-1 73,-1 0 0,0 0 0,0-1 0,-1 0 0,1-1 0,-1-1 0,1 0 0,-1 0 0,-13 0 0,9-2 109,0-1 0,0-1 0,-27-5 0,35 5-331,1 0 0,0 0 0,0 0-1,0-1 1,0 0 0,0-1 0,1 0 0,0 0 0,-1 0 0,-5-6 0,5 2-1217,7 8 1325,0-1 1,0 1-1,0 0 1,0 0 0,0 0-1,0 0 1,1-1-1,-1 1 1,0 0 0,0 0-1,0 0 1,0-1-1,0 1 1,0 0 0,0 0-1,0 0 1,0 0-1,1 0 1,-1-1 0,0 1-1,0 0 1,0 0-1,0 0 1,0 0 0,1 0-1,-1 0 1,0 0-1,0-1 1,0 1 0,0 0-1,1 0 1,-1 0-1,0 0 1,0 0 0,0 0-1,1 0 1,-1 0-1,0 0 1,0 0 0,0 0-1,0 0 1,1 0-1,-1 0 1,0 0 0,0 0-1,0 0 1,1 1-1,-1-1 1,12 0-825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4.500"/>
    </inkml:context>
    <inkml:brush xml:id="br0">
      <inkml:brushProperty name="width" value="0.05" units="cm"/>
      <inkml:brushProperty name="height" value="0.05" units="cm"/>
    </inkml:brush>
  </inkml:definitions>
  <inkml:trace contextRef="#ctx0" brushRef="#br0">166 144 14955,'0'-4'529,"0"-1"-1,-1 1 1,1-1 0,-1 0-1,0 1 1,0-1 0,-1 1-1,1 0 1,-1-1-1,-3-5 1,4 9-385,1 0 0,-1-1 0,0 1 0,0 0 1,-1 0-1,1 0 0,0 0 0,0 0 0,0 0 0,-1 0 0,1 1 0,0-1 0,-1 0 0,1 1 1,-1-1-1,1 1 0,-1-1 0,1 1 0,-1 0 0,1-1 0,-1 1 0,1 0 0,-1 0 0,1 0 1,-1 0-1,1 1 0,-1-1 0,1 0 0,-1 1 0,1-1 0,-1 1 0,1-1 0,0 1 0,-3 1 1,-2 1-38,0 0 0,1 1 0,-1 0 0,1 0 0,0 1 0,0-1 0,0 1 1,1 0-1,0 0 0,0 1 0,-6 9 0,4-4-89,0 1 0,0 1 0,1-1 0,-6 25-1,10-35-15,0 1 0,1 0 0,-1 0-1,1 0 1,0 0 0,-1 0-1,1 0 1,1 0 0,-1 0-1,0 0 1,1 0 0,-1-1-1,1 1 1,0 0 0,0 0-1,0 0 1,1-1 0,-1 1-1,0 0 1,1-1 0,0 0 0,-1 1-1,1-1 1,0 0 0,1 0-1,-1 0 1,3 3 0,-1-3 13,0 0 1,0 0-1,0 0 1,0-1 0,1 0-1,-1 1 1,0-1-1,1-1 1,-1 1 0,1-1-1,-1 1 1,0-1 0,1-1-1,-1 1 1,1-1-1,-1 1 1,8-3 0,-4 0 46,1 0 0,-2 0 1,1-1-1,0 0 0,-1 0 1,0-1-1,0 0 0,0 0 1,-1-1-1,1 0 0,-1 0 1,-1 0-1,1-1 0,-1 1 1,0-1-1,-1-1 0,6-10 1,-7 12-14,0-1 1,-1 0 0,0 0-1,0 0 1,0-1 0,-1 1-1,0 0 1,0 0-1,-1-1 1,0 1 0,0-1-1,-1 1 1,0 0 0,0 0-1,-1-1 1,0 1 0,0 0-1,-1 0 1,1 1-1,-6-10 1,5 12-50,0 0 0,-1 0 1,1 0-1,-1 0 0,0 1 0,0-1 0,0 1 1,0 0-1,-1 1 0,-5-4 0,9 5-117,-1 0 1,1 0-1,-1 1 1,1-1-1,-1 0 0,0 1 1,1-1-1,-1 1 1,0-1-1,1 1 0,-1 0 1,0 0-1,0 0 1,1 0-1,-1 0 0,0 0 1,0 0-1,1 1 0,-1-1 1,0 0-1,1 1 1,-1 0-1,0-1 0,1 1 1,-1 0-1,1 0 1,-1 0-1,1 0 0,0 0 1,-1 0-1,1 0 0,-3 3 1,4-4 82,0 1 0,0-1 1,0 1-1,0-1 0,0 1 1,0-1-1,0 0 0,0 1 1,0-1-1,0 1 0,0-1 0,0 1 1,0-1-1,0 1 0,0-1 1,0 1-1,0-1 0,0 0 0,1 1 1,-1-1-1,0 1 0,0-1 1,0 0-1,1 1 0,-1-1 1,0 0-1,1 1 0,-1-1 0,0 0 1,1 1-1,-1-1 0,0 0 1,1 0-1,-1 1 0,1-1 1,-1 0-1,0 0 0,1 0 0,-1 1 1,1-1-1,-1 0 0,1 0 1,0 0-1,20 0-969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4.946"/>
    </inkml:context>
    <inkml:brush xml:id="br0">
      <inkml:brushProperty name="width" value="0.05" units="cm"/>
      <inkml:brushProperty name="height" value="0.05" units="cm"/>
    </inkml:brush>
  </inkml:definitions>
  <inkml:trace contextRef="#ctx0" brushRef="#br0">109 11 17596,'6'-10'1688,"-6"12"-115,-9 21 316,8-21-1851,-19 51 939,3 0 0,2 2 0,-13 90 0,27-140-954,-1 4 20,1 0-1,1 0 1,-1 0-1,2 11 1,-1-19-39,0 0 0,0 1 1,0-1-1,1 0 0,-1 1 1,0-1-1,1 0 0,-1 0 0,0 0 1,1 1-1,0-1 0,-1 0 0,1 0 1,0 0-1,-1 0 0,1 0 0,0 0 1,0 0-1,0 0 0,0 0 0,0 0 1,0-1-1,0 1 0,0 0 0,0-1 1,0 1-1,1-1 0,-1 1 0,0-1 1,0 1-1,0-1 0,1 0 0,-1 0 1,0 1-1,1-1 0,-1 0 1,2 0-1,9-2 5,0-1 1,-1 0 0,1-1 0,-1 0-1,11-5 1,22-8-7,-35 15-17,-1-1 0,0 2 0,1-1-1,0 1 1,-1 1 0,1-1 0,8 2 0,-15-1 9,0 0 0,0 0 0,0 0 0,-1 1 0,1-1 0,0 1 0,0-1 1,-1 1-1,1 0 0,-1-1 0,1 1 0,0 0 0,-1 0 0,1 0 0,-1 0 0,0 0 0,1 1 0,-1-1 0,0 0 1,0 1-1,0-1 0,0 1 0,0-1 0,0 1 0,0-1 0,0 1 0,0 0 0,-1-1 0,1 1 0,-1 0 1,1-1-1,-1 1 0,0 0 0,0 0 0,0 0 0,0-1 0,0 1 0,0 0 0,0 0 0,-1 2 0,-1 2 21,1 0-1,-1-1 1,-1 1-1,1 0 1,-1-1-1,0 0 1,0 0-1,0 0 1,-1 0-1,0 0 1,0 0-1,0-1 0,0 0 1,-8 6-1,2-3 82,0 1 0,-1-1 0,0-1 0,0 0 0,-24 9 0,27-13-88,0 0 1,0 0 0,0-1-1,-1 0 1,1 0-1,0-1 1,-1 0-1,1 0 1,-15-4-1,20 4-58,0-1 0,0 1 0,1-1 0,-1 0 0,0 0-1,1 0 1,-1 0 0,1 0 0,-1-1 0,1 1 0,0-1-1,0 0 1,-1 1 0,1-1 0,0 0 0,1 0 0,-1-1-1,0 1 1,0 0 0,1 0 0,0-1 0,-1 1 0,1-1-1,0 1 1,0-1 0,0 0 0,1 0 0,-1 1 0,1-1-1,-1 0 1,1 0 0,0-4 0,4-17-397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5.982"/>
    </inkml:context>
    <inkml:brush xml:id="br0">
      <inkml:brushProperty name="width" value="0.05" units="cm"/>
      <inkml:brushProperty name="height" value="0.05" units="cm"/>
    </inkml:brush>
  </inkml:definitions>
  <inkml:trace contextRef="#ctx0" brushRef="#br0">163 0 18092,'-9'22'1452,"0"1"0,2 0 0,-5 27 0,3-14-511,-10 36 4,3 1 0,3 1 0,-5 128 0,21-172-844,-1-26-71,-1-19-53,-3-21-87,-2 1 0,-1-1 1,-18-59-1,0-1-130,85 120-491,-48-20 70,1-1 0,-1 0 0,1-1 0,0-1 0,0 0 0,0-1 0,0-1 1,-1 0-1,1-1 0,15-4 0,-6 0-675,0-1 1,0-1 0,-1-1 0,0-2-1,24-14 1,-38 17 3261,-16 13 2308,-2 5-3120,1 1-1,0-1 1,1 1-1,-11 24 0,10-19-726,2 1-1,0 0 1,1 0-1,1 1 0,-5 34 1,9-49-355,0 1 0,0-1-1,0 0 1,0 0 0,0 1 0,1-1 0,-1 0 0,1 0 0,0 0-1,0 1 1,0-1 0,0 0 0,1-1 0,1 5 0,-2-6-25,0-1 1,-1 1 0,1 0 0,0-1-1,0 1 1,-1-1 0,1 1 0,0-1-1,0 1 1,0-1 0,0 1 0,-1-1-1,1 0 1,0 1 0,0-1 0,0 0-1,0 0 1,0 0 0,2 0 0,-1 0-6,0 0 0,0-1 0,0 0 0,0 1 0,0-1 0,0 0 0,0 0 0,0 0 0,0 0 0,0 0 0,0 0 0,2-3 0,8-8 8,0 0 1,0-1 0,-1 0-1,0-1 1,-2-1 0,1 1-1,-2-1 1,0-1 0,-1 0-1,0 0 1,4-17 0,-11 31-9,1 0 0,0 0 0,-1-1 0,1 1 0,-1 0-1,0 0 1,0-1 0,0 1 0,0 0 0,0-1 0,0 1 0,-1-4 0,1 6-2,0 0 0,-1 0 1,1 0-1,0-1 0,0 1 0,0 0 0,0 0 0,0 0 0,-1 0 0,1 0 1,0-1-1,0 1 0,0 0 0,0 0 0,-1 0 0,1 0 0,0 0 0,0 0 1,0 0-1,-1 0 0,1 0 0,0 0 0,0 0 0,-1 0 0,1 0 0,0 0 1,0 0-1,0 0 0,-1 0 0,1 0 0,0 0 0,0 0 0,0 0 0,-1 0 1,1 0-1,0 0 0,0 0 0,0 0 0,-1 1 0,-13 14 2,3 4-1,0 0 0,1 0 1,1 1-1,-8 25 0,12-31 8,1 0 0,1 0 0,0 0 0,1 0-1,1 1 1,0-1 0,1 20 0,0-31-5,1 0 1,-1 0-1,1 0 0,-1 0 0,1 0 1,0-1-1,0 1 0,0 0 1,1-1-1,-1 1 0,0-1 0,1 1 1,0-1-1,-1 1 0,1-1 1,0 0-1,0 0 0,4 3 0,-3-4 1,1 1-1,-1 0 0,0-1 1,1 0-1,-1 0 0,0 0 1,1 0-1,-1-1 0,1 1 1,-1-1-1,1 0 0,0 0 1,4-1-1,4-1-3,1 0 0,0-1 0,0-1 0,-1 0 0,0-1 0,0 0 0,14-9-1,34-25-109,-1-2-1,53-51 0,-104 85 81,-7 6 23,0-1 0,1 1 0,-1 0 1,1-1-1,-1 1 0,1 0 0,-1 0 1,1 0-1,0 0 0,-1 0 0,1 0 1,0 1-1,0-1 0,0 0 0,2 1 1,-3 0 4,-1 0 1,0 0-1,0 0 1,1 0 0,-1 0-1,0 0 1,0 0-1,1 0 1,-1 0-1,0 0 1,0 0 0,1 1-1,-1-1 1,0 0-1,0 0 1,1 0-1,-1 0 1,0 1-1,0-1 1,0 0 0,1 0-1,-1 1 1,0-1-1,0 0 1,0 0-1,0 1 1,0-1 0,0 0-1,0 0 1,0 1-1,1-1 1,-1 0-1,0 0 1,0 1 0,0-1-1,0 0 1,0 1-1,0-1 1,0 0-1,-1 0 1,1 1 0,-3 13 29,2-11-22,-16 38 165,13-33-105,0 0-1,1 0 1,0 0 0,1 0 0,-1 0-1,0 13 1,3-21-56,-1 1 1,1 0-1,0 0 0,0 0 0,0-1 0,0 1 0,0 0 1,0 0-1,0 0 0,0-1 0,1 1 0,-1 0 1,0 0-1,0 0 0,1-1 0,-1 1 0,0 0 0,1-1 1,-1 1-1,1 0 0,-1-1 0,1 1 0,-1 0 1,1-1-1,-1 1 0,1-1 0,0 1 0,-1-1 0,1 1 1,0-1-1,-1 0 0,1 1 0,0-1 0,0 0 1,-1 1-1,1-1 0,0 0 0,0 0 0,0 0 0,-1 0 1,1 0-1,0 0 0,0 0 0,0 0 0,-1 0 1,1 0-1,2-1 0,2 0 28,0 0 1,1-1 0,-1 0-1,0 0 1,0 0-1,6-4 1,89-58 103,-53 33-238,74-38 0,-116 67 77,1-1 1,-1 1-1,0 0 0,1 1 0,0-1 1,9 0-1,-14 2 19,0 0-1,0 0 1,0 0-1,0 0 1,1 0 0,-1 0-1,0 1 1,0-1-1,0 0 1,0 1 0,0-1-1,1 0 1,-1 1-1,0 0 1,0-1 0,0 1-1,0 0 1,-1-1-1,1 1 1,0 0 0,0 0-1,0 0 1,0 0-1,-1 0 1,1 0 0,-1 0-1,1 0 1,0 0-1,-1 0 1,0 0 0,1 0-1,-1 0 1,0 0-1,1 0 1,-1 1-1,0-1 1,0 1 0,-2 86 679,2-88-665,0 1-1,0 0 1,1 0 0,-1 0 0,0 0 0,0 0 0,1 0 0,-1 0-1,1 0 1,-1-1 0,0 1 0,1 0 0,0 0 0,-1 0 0,1-1-1,-1 1 1,1 0 0,0-1 0,0 1 0,-1-1 0,1 1 0,0-1-1,0 1 1,0-1 0,0 1 0,-1-1 0,1 0 0,0 1-1,0-1 1,0 0 0,0 0 0,0 0 0,0 0 0,0 0 0,1 0-1,5 0 22,0-1 0,1 0 0,-1 0 0,7-3-1,10 0-71,-19 3 4,-1 1 0,1 0 0,0 0 0,0 0-1,0 1 1,0-1 0,0 1 0,-1 1 0,8 2 0,-10-4-12,-1 1 0,0 0 1,1 0-1,-1 0 0,0 0 1,0 0-1,0 0 0,0 0 1,0 0-1,0 1 0,0-1 1,0 0-1,0 1 0,-1-1 1,1 1-1,0-1 0,-1 0 1,0 1-1,1-1 0,-1 1 1,0-1-1,1 1 0,-1 0 1,0-1-1,0 1 0,0-1 1,-1 1-1,1-1 0,0 1 1,-1-1-1,1 1 1,0-1-1,-1 1 0,0 1 1,-6 10-1531,7-13 1493,-1 0 0,1 0-1,0 0 1,0 0-1,0 0 1,0 0 0,-1 0-1,1 0 1,0 0 0,0 0-1,0 0 1,0 0-1,-1 0 1,1 0 0,0 0-1,0 0 1,0 0-1,-1 0 1,1-1 0,0 1-1,0 0 1,0 0-1,0 0 1,0 0 0,-1 0-1,1 0 1,0 0 0,0-1-1,0 1 1,0 0-1,0 0 1,0 0 0,0 0-1,-1-1 1,1 1-1,0 0 1,0 0 0,-6-26-3050,3-3 1960,0-7-254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6.431"/>
    </inkml:context>
    <inkml:brush xml:id="br0">
      <inkml:brushProperty name="width" value="0.05" units="cm"/>
      <inkml:brushProperty name="height" value="0.05" units="cm"/>
    </inkml:brush>
  </inkml:definitions>
  <inkml:trace contextRef="#ctx0" brushRef="#br0">8 13 16636,'-7'-12'6297,"10"13"-5313,2 3-512,2 1 248,2-2-584,-4 7-120,3 2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6.833"/>
    </inkml:context>
    <inkml:brush xml:id="br0">
      <inkml:brushProperty name="width" value="0.05" units="cm"/>
      <inkml:brushProperty name="height" value="0.05" units="cm"/>
    </inkml:brush>
  </inkml:definitions>
  <inkml:trace contextRef="#ctx0" brushRef="#br0">275 24 21261,'0'0'66,"0"0"0,1 0 0,-1 0 0,0 0 0,0 0 0,0 0 0,0-1 0,1 1 0,-1 0 0,0 0 0,0 0 0,0 0 0,0-1 0,0 1 0,1 0 0,-1 0 0,0 0 0,0-1 0,0 1 0,0 0 0,0 0 0,0 0 0,0-1 0,0 1 0,0 0 0,0 0 0,0 0 0,0-1 0,0 1 0,0 0 0,0 0 0,0 0 0,0-1 0,0 1 0,0 0 1,0 0-1,0-1 0,0 1 0,-1 0 0,-8-7 939,-15-2 398,18 9-1228,-1-1 0,0 1 1,1 1-1,-1-1 1,0 1-1,1 1 0,-1-1 1,1 1-1,-1 0 1,1 0-1,0 1 0,0 0 1,0 0-1,0 0 0,-8 7 1,9-5-173,-1-1 0,0 1-1,1 0 1,0 0 0,0 0 0,0 1 0,1 0-1,0 0 1,0 0 0,1 0 0,-1 1 0,1-1 0,0 1-1,-1 8 1,3-13-21,1 0 0,-1 0-1,1 1 1,0-1 0,0 0 0,0 0-1,0 0 1,0 0 0,0 0 0,1 0-1,-1 1 1,1-1 0,0 0 0,-1 0-1,1 0 1,0 0 0,0-1-1,0 1 1,0 0 0,1 0 0,-1 0-1,0-1 1,1 1 0,-1-1 0,1 1-1,0-1 1,-1 0 0,1 1 0,0-1-1,0 0 1,2 1 0,7 2-156,0 0 1,1 0 0,-1-1-1,21 3 1,9 3-181,-33-6 290,1-1 0,-1 2 0,0-1 0,0 1 0,0 1 0,11 7 0,-17-10 75,-1-1 0,1 1-1,0 0 1,-1 0 0,1-1 0,-1 1 0,1 0 0,-1 1 0,0-1 0,0 0 0,0 0-1,0 0 1,0 1 0,0-1 0,-1 1 0,1-1 0,-1 0 0,0 1 0,1-1 0,-1 1-1,0-1 1,-1 1 0,1-1 0,0 0 0,-1 1 0,1-1 0,-1 1 0,-1 2-1,-2 4 73,0-1-1,0 1 1,-1-1-1,0 0 0,0-1 1,-9 10-1,-41 39 437,52-53-489,-12 10-120,0-1 1,-1 0-1,0-2 0,-1 1 1,0-2-1,-1 0 1,0-1-1,-19 5 0,19-9-154,5-5-93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8.279"/>
    </inkml:context>
    <inkml:brush xml:id="br0">
      <inkml:brushProperty name="width" value="0.05" units="cm"/>
      <inkml:brushProperty name="height" value="0.05" units="cm"/>
    </inkml:brush>
  </inkml:definitions>
  <inkml:trace contextRef="#ctx0" brushRef="#br0">326 459 12387,'7'-17'868,"-1"-1"0,0 0 1,3-21-1,-8 33-516,0 0 0,0 0-1,-1 0 1,0 0 0,0 0 0,0 0 0,-1 0 0,0 0 0,0 0-1,-1 0 1,0 0 0,1 0 0,-6-8 0,5 11-199,0 0 1,0 0 0,0 1-1,-1-1 1,1 1-1,-1 0 1,1 0 0,-1 0-1,0 0 1,0 0-1,0 0 1,0 1 0,0 0-1,0-1 1,0 1-1,-1 0 1,1 1 0,0-1-1,-1 0 1,1 1-1,0 0 1,-1 0 0,1 0-1,-1 0 1,-3 1-1,-3 0 9,1 1-1,0 0 0,1 0 1,-1 1-1,0 0 0,1 1 0,-1 0 1,-11 7-1,5 0-70,1 0 0,-1 1 0,2 0-1,0 1 1,0 1 0,-14 20 0,19-22-81,1 0 1,0 0-1,0 0 0,1 1 1,0 0-1,2 0 1,-1 1-1,-4 27 0,8-35-8,1 0 0,-1 0 0,1 0-1,1 0 1,-1 0 0,1-1-1,0 1 1,3 9 0,-4-13-1,1 0 0,0 0-1,0 0 1,0 0 0,0 0 0,0 0 0,0-1 0,1 1-1,-1 0 1,1-1 0,-1 1 0,1-1 0,-1 1-1,1-1 1,0 0 0,0 0 0,-1 0 0,1 0 0,0 0-1,0 0 1,0-1 0,0 1 0,0 0 0,0-1 0,0 0-1,1 1 1,2-1 0,3-1 3,-1 1-1,1-2 1,-1 1 0,1-1-1,-1 0 1,0-1 0,0 1 0,0-2-1,0 1 1,11-8 0,8-7 15,29-25 0,-48 37-15,44-39 94,-2-3 1,-2-2 0,-2-2 0,-3-2-1,-2-2 1,64-119 0,-101 170-44,0-1 0,-1 1 0,1-1 0,1-9 0,-4 15-52,0 0 1,0 0-1,0 0 0,0 0 0,0 0 1,0 0-1,-1 0 0,1 0 1,0 0-1,0 0 0,0 0 0,0 0 1,0 0-1,0 0 0,0 0 0,0 0 1,0 0-1,0 0 0,0 0 0,-1 0 1,1 0-1,0 0 0,0 0 1,0 0-1,0 0 0,0 0 0,0 0 1,0 0-1,0 0 0,0 0 0,0 0 1,0 0-1,-1 0 0,1 0 1,0 0-1,0 0 0,0 0 0,0 0 1,0-1-1,0 1 0,0 0 0,0 0 1,0 0-1,0 0 0,0 0 0,0 0 1,0 0-1,0 0 0,0 0 1,0 0-1,0 0 0,0-1 0,0 1 1,0 0-1,0 0 0,0 0 0,0 0 1,-13 19 109,-7 18-94,1 1 0,2 0-1,2 2 1,2 0 0,-17 80-1,29-109-114,-6 37-254,7-45 246,0-1 1,0 1-1,0-1 0,0 1 0,1-1 0,-1 1 1,1-1-1,-1 1 0,1-1 0,0 0 0,0 1 1,0-1-1,0 0 0,1 0 0,1 3 0,-2-4 79,-1-1 0,1 1 0,0-1-1,0 1 1,0-1 0,0 1-1,0-1 1,0 0 0,0 1 0,0-1-1,0 0 1,0 0 0,0 0 0,0 0-1,0 0 1,0 0 0,1 0 0,-1 0-1,0 0 1,0 0 0,0-1 0,0 1-1,0 0 1,0-1 0,0 1-1,-1-1 1,1 1 0,0-1 0,0 1-1,0-1 1,0 0 0,0 1 0,-1-1-1,2-1 1,19-17-530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8.742"/>
    </inkml:context>
    <inkml:brush xml:id="br0">
      <inkml:brushProperty name="width" value="0.05" units="cm"/>
      <inkml:brushProperty name="height" value="0.05" units="cm"/>
    </inkml:brush>
  </inkml:definitions>
  <inkml:trace contextRef="#ctx0" brushRef="#br0">48 29 17020,'1'5'349,"0"0"1,1-1 0,0 1 0,0 0 0,0-1 0,1 0-1,-1 0 1,1 0 0,0 0 0,0 0 0,1 0-1,-1-1 1,1 1 0,8 4 0,-9-6-225,0 0 1,0-1-1,0 0 0,1 0 1,-1 0-1,1 0 1,-1-1-1,0 1 0,1-1 1,-1 0-1,1 0 1,-1 0-1,1 0 0,-1-1 1,1 1-1,-1-1 0,1 0 1,-1 0-1,0 0 1,1-1-1,4-2 0,-2 1-12,-1-1-1,1 1 1,-1-1-1,0-1 0,-1 1 1,9-9-1,-12 11-67,1 0 0,-1 0-1,0 0 1,1 0 0,-1 0-1,0-1 1,0 1 0,0 0-1,0-4 1,-1 5-20,0 0 0,0 0 0,0-1 0,0 1-1,0 0 1,0 0 0,0 0 0,0 0 0,0 0 0,-1 0 0,1 0 0,0 0 0,-1 0 0,1 0 0,-1 0 0,1 0-1,-1 0 1,0 0 0,1 0 0,-1 1 0,-1-3 0,0 2 3,0 0-1,0 0 0,-1 0 1,1 0-1,0 0 1,0 0-1,0 0 1,-1 1-1,1-1 1,-1 1-1,1 0 0,0-1 1,-1 1-1,1 0 1,0 1-1,-1-1 1,1 0-1,-1 1 1,1-1-1,0 1 1,-4 1-1,-2 1 39,0 0 0,0 0 0,1 1 0,-15 9 0,11-5-41,1 1 1,0 0 0,0 0-1,1 1 1,1 1 0,-1-1-1,-11 21 1,16-25-44,1 1 0,-1 0 0,1 0 0,0 1 0,1-1 0,-1 0 0,2 1 0,-1 0 0,1-1 0,0 1 0,0 0 0,1 0 0,0-1 1,2 15-1,-1-20-26,-1-1 1,1 1 0,-1 0 0,1 0 0,-1-1 0,1 1 0,0 0 0,0-1 0,0 1 0,0 0-1,0-1 1,0 1 0,0-1 0,0 0 0,1 1 0,-1-1 0,0 0 0,1 0 0,-1 0 0,1 0-1,-1 0 1,1 0 0,2 0 0,-1 0-78,1 0 1,-1-1-1,0 0 0,1 0 0,-1 0 0,0 0 0,1 0 1,-1-1-1,0 1 0,0-1 0,1 0 0,2-2 1,8-2-252,-1-2 1,1 0 0,-2 0 0,20-16 0,18-18-403,2-7-191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2:24.892"/>
    </inkml:context>
    <inkml:brush xml:id="br0">
      <inkml:brushProperty name="width" value="0.05" units="cm"/>
      <inkml:brushProperty name="height" value="0.05" units="cm"/>
    </inkml:brush>
  </inkml:definitions>
  <inkml:trace contextRef="#ctx0" brushRef="#br0">77 132 11146,'-2'2'134,"1"0"0,0 0-1,-1 1 1,1-1 0,0 0-1,0 1 1,1-1 0,-1 0-1,0 1 1,1-1 0,-1 1 0,1-1-1,0 1 1,0-1 0,0 1-1,1 3 1,7 49 788,-3-33-663,7 91 664,-2 163 0,-26 116-330,5-177-343,2-54-116,-3 111 279,12-269-400,0 1 1,0-1 0,0 0-1,1 0 1,-1 1 0,1-1-1,-1 0 1,3 5 0,-2-7-11,0 0 1,-1 0-1,1-1 1,-1 1-1,1-1 1,0 1-1,-1-1 1,1 1-1,0-1 1,0 1-1,-1-1 1,1 1-1,0-1 1,0 0-1,0 0 1,0 1-1,0-1 1,-1 0-1,1 0 1,0 0-1,0 0 1,0 0 0,0 0-1,0 0 1,0 0-1,-1-1 1,1 1-1,0 0 1,0 0-1,0-1 1,0 1-1,-1 0 1,1-1-1,0 1 1,1-1-1,10-4 36,0 1-1,1 0 0,0 1 0,-1 1 1,1 0-1,0 0 0,0 1 1,1 1-1,-1 1 0,21 2 1,8 5 23,79 26 1,-77-20-37,61 12 0,-15-13 78,149 29 224,87 17-239,-247-52-50,0-2-1,93-8 0,-148 1-18,456-23 252,140-33-185,-18 1-28,247 24-11,-311 26-40,2 0-2,146-7 27,111-4 17,-402 5 30,1 26-27,257 40-29,-290-10-18,-199-20-1,201 3 0,-33-33-4,83 2 16,-21 2-4,-277 1-12,-34 5 6,-1 4-1,102 21 1,-106-14 0,1-3-1,127 2 1,-197-14-3,0 1 0,0-1 0,0-1 0,0 0 0,-1 0 1,1-1-1,-1 0 0,0 0 0,14-8 0,-17 8-2,-1 0 1,0 0-1,0 0 0,0 0 1,0-1-1,-1 0 1,1 0-1,-1 0 1,0 0-1,0 0 0,-1 0 1,1-1-1,-1 1 1,0-1-1,0 0 1,0 0-1,-1 0 1,1-7-1,3-24-18,-2 0-1,-3-53 1,-14-73-140,-1-30 54,23-133 78,-3-100-60,-13 342 30,5 77 21,4 1-48,0 2 83,0 1-1,0 0 1,-1 0 0,1 0-1,-1-1 1,1 1-1,-1 0 1,0 0-1,0-1 1,0 1 0,0 0-1,-1-1 1,1 1-1,-1 0 1,1 0 0,-1-1-1,0 1 1,1 0-1,-1 0 1,0 0 0,-1 0-1,1 0 1,0 0-1,-1 0 1,-1-2-1,-7-6 20,0 0 0,0 0-1,-15-10 1,-7-7-9,19 14-8,0 2 0,-1 0 0,0 0 0,-1 1 0,0 1 0,0 0 0,-1 1-1,0 1 1,-1 1 0,1 0 0,-31-6 0,-13 1 2,0 4 0,-66-1 0,58 4 9,-460-1 23,0 32-24,-220 4-2,-333-80 3,213 3-28,280 37-35,-269-9-26,461 2 50,-889-22-160,-170 21-177,786 24 320,458 6 43,-243 47-1,-34 56 38,457-108-35,29-7 0,-126 28-210,115-27 144,-1 0 0,1-1 0,-1 0 0,0-2 0,0 1 0,1-1 1,-15-4-1,25 4 52,-1 0 0,1 0 0,-1 0 0,1-1 0,0 1 0,0-1 0,0 0 0,0 0 0,0 0 0,0 0 0,0 0 1,1-1-1,-1 1 0,1-1 0,0 0 0,0 0 0,0 0 0,0 0 0,0 0 0,1 0 0,-1 0 0,1-1 0,0 1 1,-2-7-1,1-6-47,1 1 0,2-24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9.268"/>
    </inkml:context>
    <inkml:brush xml:id="br0">
      <inkml:brushProperty name="width" value="0.05" units="cm"/>
      <inkml:brushProperty name="height" value="0.05" units="cm"/>
    </inkml:brush>
  </inkml:definitions>
  <inkml:trace contextRef="#ctx0" brushRef="#br0">293 1 15395,'-88'197'4541,"17"-42"-1621,-14 74 111,72-188-2573,3 1 0,1 0-1,-5 72 1,14-114-457,-1 5 11,0 0-1,1 1 1,-1-1 0,2 0-1,-1 0 1,0 1-1,1-1 1,0 0-1,0 0 1,1 0-1,-1 0 1,1 0 0,0 0-1,3 5 1,-4-9-11,-1-1 0,0 0 0,0 0 0,0 0 0,1 0 0,-1 1 0,0-1 0,0 0 0,0 0 0,1 0 0,-1 0 0,0 0 0,0 0 0,1 1 0,-1-1 0,0 0 0,1 0 0,-1 0 0,0 0 0,0 0 0,1 0 0,-1 0 0,0 0 0,0 0 0,1 0 0,-1 0 0,0-1 0,0 1 0,1 0 0,-1 0 0,0 0 0,0 0 1,1 0-1,-1 0 0,0-1 0,11-9 16,6-20-5,53-140-7,-15 31-56,-4 30-47,92-143 0,-131 233 80,1 1 1,1 0 0,18-19-1,-29 33 16,1 0 0,0 1-1,0-1 1,0 1 0,1 0-1,-1 0 1,1 0 0,-1 1-1,1-1 1,0 1 0,0 0-1,0 1 1,0-1 0,1 1-1,-1 0 1,0 0 0,0 1 0,11-1-1,-15 2 1,1-1-1,0 0 1,-1 1-1,1-1 0,-1 1 1,1-1-1,-1 1 1,1 0-1,-1-1 1,1 1-1,-1 0 0,1 0 1,-1 0-1,0 0 1,0 0-1,0 1 1,1-1-1,-1 0 0,0 1 1,-1-1-1,1 0 1,0 1-1,0-1 1,0 1-1,-1-1 1,1 1-1,-1 0 0,1-1 1,-1 1-1,0-1 1,0 1-1,0 0 1,0-1-1,0 1 0,0 0 1,0-1-1,0 1 1,-1 0-1,1-1 1,0 1-1,-1-1 0,0 1 1,1 0-1,-1-1 1,0 0-1,0 1 1,0-1-1,0 1 0,0-1 1,0 0-1,0 0 1,-1 2-1,-8 6 9,0-1-1,0 0 1,0-1-1,-1 1 1,0-2-1,0 0 1,-1 0-1,0-1 1,-23 7-1,1-3-122,0-2 0,-49 6 0,81-13-27,0 0 1,0 0-1,0 0 0,0 0 0,-1 0 1,1-1-1,0 1 0,0 0 0,-3-2 1,1-4-763,13-3 490,10-1-191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9.689"/>
    </inkml:context>
    <inkml:brush xml:id="br0">
      <inkml:brushProperty name="width" value="0.05" units="cm"/>
      <inkml:brushProperty name="height" value="0.05" units="cm"/>
    </inkml:brush>
  </inkml:definitions>
  <inkml:trace contextRef="#ctx0" brushRef="#br0">138 124 18020,'1'0'102,"0"0"0,-1-1 1,1 1-1,-1 0 0,1-1 1,-1 1-1,1 0 0,-1-1 0,1 1 1,-1-1-1,1 1 0,-1-1 0,0 1 1,1-1-1,-1 1 0,0-1 1,1 0-1,-1 1 0,0-1 0,0 0 1,0 1-46,0-1 1,0 1 0,0 0-1,-1-1 1,1 1-1,0 0 1,0 0 0,0-1-1,-1 1 1,1 0 0,0 0-1,-1 0 1,1-1-1,0 1 1,-1 0 0,1 0-1,0 0 1,0 0 0,-1 0-1,1 0 1,0-1-1,-1 1 1,1 0 0,-1 0-1,1 0 1,-3 0 151,0 0-1,1 0 1,-1 0 0,0 0 0,1 1-1,-1-1 1,1 1 0,-1-1-1,-4 3 1,-1 2-101,0 0 0,1 0 0,-1 0 0,1 1 0,1 0-1,-1 1 1,1 0 0,0 0 0,0 0 0,1 0 0,0 1 0,1 0 0,0 0 0,0 0 0,0 1-1,1 0 1,0-1 0,1 1 0,0 0 0,-1 10 0,3-17-83,0 0 1,-1 1 0,1-1-1,1 1 1,-1-1-1,0 0 1,0 1-1,1-1 1,0 0 0,-1 1-1,1-1 1,0 0-1,0 0 1,0 1-1,0-1 1,1 0 0,2 3-1,-3-4 0,1 0 0,-1 1 0,1-1-1,0 0 1,0 0 0,-1-1 0,1 1-1,0 0 1,0-1 0,0 1 0,0-1 0,0 1-1,0-1 1,0 0 0,0 0 0,0 0 0,2 0-1,3-1 30,0 0-1,0-1 0,0 0 0,-1 0 1,1 0-1,-1-1 0,1 0 0,-1 0 1,0-1-1,10-7 0,-4 1 44,0-1 1,-1 0-1,0-1 0,-1 0 0,10-15 1,-16 22-59,-1 0 0,1-1 0,-1 1 0,-1-1 0,1 0 0,-1 0 0,0 0 0,0 0 0,-1-1 0,1 1 0,-2 0 0,1-1 0,-1 1 0,0 0 0,-1-10 0,1 14-39,-1 0 0,1 1 0,-1-1 0,1 0-1,-1 1 1,0-1 0,0 0 0,0 1 0,0-1-1,0 1 1,0 0 0,-1-1 0,1 1 0,0 0-1,-1 0 1,1 0 0,0 0 0,-1 0 0,0 0-1,1 0 1,-1 0 0,1 1 0,-1-1 0,0 1-1,0-1 1,1 1 0,-1-1 0,0 1 0,0 0-1,1 0 1,-1 0 0,0 0 0,-2 1-1,1-1-176,0 0 0,0 1 0,0-1-1,0 1 1,0 0 0,1-1-1,-1 2 1,0-1 0,0 0 0,1 0-1,-1 1 1,0 0 0,1-1-1,0 1 1,-1 0 0,1 0 0,0 0-1,0 1 1,-2 2 0,4-5 105,0 0 0,-1 0 1,1 1-1,0-1 0,0 0 1,0 1-1,-1-1 0,1 0 1,0 1-1,0-1 0,0 0 0,0 1 1,0-1-1,0 0 0,0 1 1,0-1-1,0 0 0,0 1 1,0-1-1,0 1 0,0-1 1,0 0-1,0 1 0,0-1 0,0 0 1,0 1-1,0-1 0,0 0 1,1 1-1,-1-1 0,0 0 1,0 1-1,0-1 0,1 0 1,-1 0-1,0 1 0,0-1 1,1 0-1,-1 0 0,1 1 0,17 2-1243,7-4 15</inkml:trace>
  <inkml:trace contextRef="#ctx0" brushRef="#br0" timeOffset="1">550 0 16388,'-12'2'898,"0"1"0,-1 0 0,1 0 0,0 1 0,1 1 0,-1 0 0,1 0 0,-12 8 1,17-10-721,0 1 0,0 0 1,0 0-1,-6 6 0,12-9-170,-1-1-1,0 1 1,1-1-1,-1 1 1,1 0 0,0-1-1,-1 1 1,1-1-1,-1 1 1,1 0-1,0 0 1,0-1-1,-1 1 1,1 0-1,0-1 1,0 1-1,0 0 1,0 0 0,0-1-1,0 2 1,0-1-16,1 0 0,-1 0 1,1-1-1,-1 1 1,1 0-1,0-1 0,-1 1 1,1-1-1,0 1 0,0-1 1,-1 1-1,1-1 1,0 1-1,0-1 0,0 0 1,0 1-1,0-1 1,0 0-1,-1 0 0,1 0 1,0 0-1,2 0 0,17 3-340,34-1-1,-42-3 211,1 1 0,0 0 0,0 2 0,-1-1 0,1 1 0,-1 1 0,19 6 0,-30-8 142,0-1 0,0 0 0,0 0 0,0 1 0,-1-1 0,1 0 1,0 1-1,0-1 0,0 1 0,-1-1 0,1 1 0,0 0 0,-1-1 0,1 1 1,-1 0-1,1-1 0,-1 1 0,1 0 0,-1-1 0,1 1 0,-1 0 0,1 0 0,-1 0 1,0 0-1,0-1 0,1 1 0,-1 0 0,0 0 0,0 0 0,0 0 0,0 0 1,0 0-1,0 0 0,0-1 0,0 1 0,0 0 0,-1 0 0,1 0 0,0 0 1,-1 0-1,1-1 0,0 1 0,-1 0 0,1 0 0,-1 0 0,1-1 0,-1 1 1,0 0-1,0 0 0,-4 5 113,-1-1 1,1 0-1,-1 0 1,-10 7-1,15-11-105,-13 9 168,-1 0 0,0-1 0,0 0 0,0-1 0,-1-1 0,-1-1-1,1 0 1,-29 6 0,44-12-230,0 1-1,-1-1 0,1 0 1,-1 0-1,1 0 1,0 0-1,-1 0 0,1 0 1,-1 0-1,1 0 0,0 0 1,-1-1-1,1 1 1,-1-1-1,1 1 0,0-1 1,0 1-1,-1-1 0,1 0 1,0 0-1,-2-1 1,3 1-5,0 0 0,-1 0 0,1 0 0,0-1 0,0 1 0,0 0 0,0 0 0,0 0 0,0 0 0,0-1 0,0 1 0,0 0 0,0 0 0,1 0 0,-1 0 0,1 0 0,-1 0 0,1-1 0,-1 1 0,1 0 0,-1 0 0,1 0 0,0 1 0,-1-1 0,1 0 0,1-1 0,19-20-446,9-2-195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0.102"/>
    </inkml:context>
    <inkml:brush xml:id="br0">
      <inkml:brushProperty name="width" value="0.05" units="cm"/>
      <inkml:brushProperty name="height" value="0.05" units="cm"/>
    </inkml:brush>
  </inkml:definitions>
  <inkml:trace contextRef="#ctx0" brushRef="#br0">111 0 17452,'9'0'2024,"-16"12"-1048,-3 5-359,-11 8 1359,-2 8-464,4 4-624,2 3-239,3-2-321,6-3-200,10-11-456,1-7-377,14-17-631,3-8 16,2-18 856,2-6-312,8-10-217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0.508"/>
    </inkml:context>
    <inkml:brush xml:id="br0">
      <inkml:brushProperty name="width" value="0.05" units="cm"/>
      <inkml:brushProperty name="height" value="0.05" units="cm"/>
    </inkml:brush>
  </inkml:definitions>
  <inkml:trace contextRef="#ctx0" brushRef="#br0">200 0 19060,'-90'205'4574,"69"-147"-3441,-24 96-1,33-99-515,2 0 0,-5 106 0,17-156-280,4-10-157,4-10-14,-9 11-160,1 0 1,-1 0-1,0 0 1,-1 0 0,1 0-1,-1-1 1,0 1-1,0 0 1,0 0-1,-2-6 1,-11-45 73,8 42-66,2 0 0,-3-18 0,5-46-81,2 41 34,-1 34 28,0-6-45,4 10 23,8 5 20,-4-4-121,1 0 1,-1 0-1,1-1 0,0 0 1,0 0-1,0-1 0,0 0 1,0-1-1,16-1 1,-7-1-569,0-1 1,0-1 0,32-11 0,-35 9-65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0.955"/>
    </inkml:context>
    <inkml:brush xml:id="br0">
      <inkml:brushProperty name="width" value="0.05" units="cm"/>
      <inkml:brushProperty name="height" value="0.05" units="cm"/>
    </inkml:brush>
  </inkml:definitions>
  <inkml:trace contextRef="#ctx0" brushRef="#br0">1 65 17436,'8'-2'2552,"8"2"-1471,6-6-473,0 1 2032,7-2-1424,-2 3-423,0-7-457,3 0-64,-3-7-240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1.374"/>
    </inkml:context>
    <inkml:brush xml:id="br0">
      <inkml:brushProperty name="width" value="0.05" units="cm"/>
      <inkml:brushProperty name="height" value="0.05" units="cm"/>
    </inkml:brush>
  </inkml:definitions>
  <inkml:trace contextRef="#ctx0" brushRef="#br0">309 0 19820,'-33'0'2490,"0"2"0,-34 5 0,57-6-2401,-1 2 0,1-1-1,0 1 1,0 1-1,0 0 1,1 0-1,-1 1 1,1 0 0,0 0-1,-12 11 1,20-16-91,0 1 0,0 0 0,0-1 0,0 1 0,0 0 0,1 0 0,-1 0 0,0-1-1,1 1 1,-1 0 0,0 0 0,1 0 0,-1 0 0,1 0 0,0 0 0,-1 0 0,1 0 0,0 1 0,0-1 0,-1 0 0,1 1 0,1-1-8,-1 0 1,0 0-1,1 0 0,-1-1 0,1 1 0,-1 0 1,1-1-1,-1 1 0,1 0 0,0-1 1,-1 1-1,1-1 0,0 1 0,-1-1 0,1 1 1,0-1-1,0 1 0,0-1 0,-1 0 0,2 1 1,5 1-74,0 0 1,0-1 0,0 1-1,0-2 1,7 1 0,51-2-548,-42 0 409,-1 1 0,0 0 1,1 2-1,24 4 0,-45-6 212,-1 1 1,1-1-1,-1 0 0,0 0 1,1 1-1,-1-1 1,0 1-1,1-1 1,-1 1-1,0 0 0,0-1 1,0 1-1,1 0 1,-1 0-1,0 0 0,0 0 1,0 0-1,0 0 1,0 0-1,-1 0 1,3 3-1,-3-3 14,0 0 0,-1 0-1,1 0 1,0 0 0,0 0 0,0 0 0,-1 0-1,1 0 1,-1 0 0,1 0 0,-1 0 0,1 0 0,-1 0-1,1 0 1,-1 0 0,0 0 0,1-1 0,-1 1-1,0 0 1,0 0 0,-1 0 0,-6 5 62,0 0 0,-1 0 0,0-1 0,-15 7 0,7-6 89,0 0 0,-1-1 0,0-1 1,0-1-1,0 0 0,0-1 0,0-1 0,-1-1 0,1-1 0,-26-4 1,1-4 76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2.054"/>
    </inkml:context>
    <inkml:brush xml:id="br0">
      <inkml:brushProperty name="width" value="0.05" units="cm"/>
      <inkml:brushProperty name="height" value="0.05" units="cm"/>
    </inkml:brush>
  </inkml:definitions>
  <inkml:trace contextRef="#ctx0" brushRef="#br0">127 320 16820,'4'-3'632,"0"1"-283,0-1 0,0 1 0,-1-1-1,1 0 1,-1 0 0,0-1 0,0 1 0,0-1-1,0 1 1,0-1 0,-1 0 0,0 0 0,3-6-1,-5 10-279,0-1-1,0 1 1,0-1-1,0 1 1,0 0-1,0-1 1,0 1-1,0-1 1,0 1-1,0-1 0,0 1 1,0 0-1,0-1 1,0 1-1,-1-1 1,1 1-1,0 0 1,0-1-1,0 1 0,-1 0 1,1-1-1,0 1 1,0 0-1,-1-1 1,1 1-1,0 0 1,-1 0-1,1-1 1,0 1-1,-1 0 0,-15-3 1126,-18 10-203,25-3-915,1-1 1,-1 1 0,1 1-1,-1-1 1,1 1 0,0 1-1,1 0 1,-8 7 0,11-10-72,0 1 0,1 0 0,-1 0 0,1 0 0,0 0 0,0 0 0,1 1 0,-1 0 0,1-1 0,0 1 0,0 0 0,1 0 0,-1 0 0,1 0 0,0 0 0,0 7 0,1-11-3,0 0 1,0 1 0,1-1-1,-1 1 1,0-1 0,1 0 0,-1 1-1,0-1 1,1 0 0,0 1 0,-1-1-1,1 0 1,0 0 0,0 0 0,0 0-1,-1 1 1,1-1 0,0 0 0,0 0-1,1-1 1,-1 1 0,0 0 0,0 0-1,0-1 1,1 1 0,-1 0-1,0-1 1,1 1 0,-1-1 0,0 0-1,1 1 1,-1-1 0,0 0 0,1 0-1,-1 0 1,1 0 0,-1 0 0,3 0-1,4-1 12,0 0-1,0 0 1,0 0-1,0-1 1,13-4 0,-5-2 7,0 1 0,0-2 0,0 0 1,-1-1-1,0-1 0,-1 0 0,25-26 1,-19 16-2,-1-1 1,-1-1 0,-1-1-1,17-30 1,-29 46-22,-1-1 1,1 1-1,-1-1 1,-1 1-1,0-1 0,0-1 1,-1 1-1,2-13 1,-6 17-18,-4 10 5,-3 10-6,7-9 12,0-1 0,0 1 0,1 0 0,0 0 0,0 0 0,1 0 0,0 1 0,0-1 0,0 7 0,1-12 7,-1 1-1,0-1 1,0 1-1,0-1 0,1 1 1,-1-1-1,1 0 0,-1 1 1,1-1-1,0 0 1,-1 1-1,1-1 0,0 0 1,0 0-1,0 0 0,0 0 1,0 0-1,0 0 1,0 0-1,0 0 0,1 0 1,-1 0-1,0 0 0,0-1 1,1 1-1,-1 0 1,1-1-1,-1 1 0,0-1 1,1 0-1,-1 0 0,1 1 1,-1-1-1,1 0 1,-1 0-1,1 0 0,-1 0 1,1-1-1,-1 1 0,0 0 1,1-1-1,-1 1 1,2-1-1,7-2 3,-1-1 1,1 0-1,-1-1 1,0 1 0,0-2-1,-1 1 1,0-1-1,0-1 1,0 1-1,12-15 1,1-4 22,35-53 1,-48 68-28,-7 13-8,-9 21-11,8-23 20,-100 319-73,81-239 140,4 1-1,-6 89 1,17 18 109,3-64 27,1-124-187,0 0 0,1 0 0,-1 0 0,0 0 0,0 0 0,0 0-1,0 0 1,-1 0 0,1 0 0,0 0 0,0 1 0,-1-1 0,1 0-1,0 0 1,-1 0 0,1 0 0,-1-1 0,0 1 0,1 0 0,-1 0-1,0 0 1,1 0 0,-1 0 0,-1 0 0,1-1 4,0-1 0,0 1 1,0-1-1,0 1 0,1-1 1,-1 1-1,0-1 0,0 0 0,0 0 1,1 1-1,-1-1 0,1 0 1,-1 0-1,0 0 0,1 0 0,-1 0 1,1 0-1,0 0 0,-1 0 0,1 0 1,0 0-1,0 0 0,0 0 1,-1-2-1,-3-16 150,0-1 0,2 0 1,-1-36-1,8-63 222,-1 78-318,2 0-1,17-66 1,-18 87-235,2-1 0,1 1 1,1 0-1,0 1 0,1 0 0,24-32 0,-28 44 34,1 0 0,0 0-1,0 1 1,0-1-1,1 2 1,0-1 0,0 1-1,1 0 1,0 1 0,-1 0-1,2 0 1,-1 1 0,0 0-1,0 1 1,16-2-1,35-7-481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6.685"/>
    </inkml:context>
    <inkml:brush xml:id="br0">
      <inkml:brushProperty name="width" value="0.05" units="cm"/>
      <inkml:brushProperty name="height" value="0.05" units="cm"/>
    </inkml:brush>
  </inkml:definitions>
  <inkml:trace contextRef="#ctx0" brushRef="#br0">194 201 12523,'12'-10'852,"0"0"0,0-1 0,-1-1 0,0 0 0,-1 0 0,0-1 0,-1 0 0,-1-1 0,11-22 0,-18 34-608,0 0-1,0-1 1,0 1 0,0-1-1,0 0 1,-1 1 0,1-1-1,-1 1 1,1-1-1,-1 0 1,0 1 0,0-1-1,-1-5 1,0 7-160,1 0 1,-1 0-1,0 0 1,1 0-1,-1 0 1,0 0-1,1 0 0,-1 0 1,0 1-1,0-1 1,0 0-1,0 0 1,0 1-1,0-1 1,0 0-1,0 1 0,0-1 1,0 1-1,0 0 1,0-1-1,-1 1 1,1 0-1,0 0 1,0-1-1,0 1 0,0 0 1,-1 0-1,1 0 1,0 1-1,0-1 1,0 0-1,-2 1 0,-6 0 34,0 1 0,1 1-1,-1 0 1,1 0-1,-1 0 1,1 1-1,0 1 1,0-1 0,1 1-1,-1 0 1,1 1-1,-10 9 1,0 3-72,0 0 1,1 1 0,-18 29 0,21-28-27,1 1 1,1 1-1,-15 39 1,21-47-74,1-1 0,1 1 1,0 0-1,1 1 0,0-1 0,1 0 0,1 22 0,0-33-33,1 0 0,-1 0 0,0 0-1,1 0 1,0 0 0,0 0 0,-1 0 0,2-1-1,-1 1 1,0 0 0,0-1 0,1 1-1,0-1 1,-1 1 0,1-1 0,0 0-1,0 0 1,0 1 0,1-1 0,-1-1 0,0 1-1,1 0 1,-1-1 0,1 1 0,0-1-1,-1 0 1,1 0 0,5 2 0,2-2-122,0 1 0,0-1 1,0-1-1,0 0 0,0-1 1,-1 1-1,15-4 0,29-7-672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7.381"/>
    </inkml:context>
    <inkml:brush xml:id="br0">
      <inkml:brushProperty name="width" value="0.05" units="cm"/>
      <inkml:brushProperty name="height" value="0.05" units="cm"/>
    </inkml:brush>
  </inkml:definitions>
  <inkml:trace contextRef="#ctx0" brushRef="#br0">31 30 12371,'3'-26'2079,"1"22"-517,3 17-270,-4-1-831,-1 1 0,0-1 0,0 1 0,-1 0 1,-1 0-1,0-1 0,-1 1 0,0 0 0,-6 21 1,-2 3 1407,-28 67-1,49-133-695,64-150 662,-75 178-1830,-1 0-1,1 0 1,-1 1 0,1-1 0,-1 0 0,1 0 0,0 0 0,-1 0-1,1 1 1,0-1 0,0 0 0,-1 1 0,1-1 0,1 0-1,-1 0-2,-1 1-1,1 0 0,-1 0 1,1 0-1,-1 0 0,1 0 1,-1 0-1,1 0 0,-1 0 1,1 0-1,-1 0 0,1 0 1,-1 1-1,1-1 0,-1 0 1,0 0-1,1 0 0,-1 1 0,1-1 1,-1 0-1,1 0 0,-1 1 1,3 2-4,0 0 1,0 0 0,-1 0 0,1 1-1,3 6 1,1 1-8,-3-4 2,0-1 0,1-1 1,0 1-1,0-1 0,1 0 0,-1 0 0,1-1 0,0 1 0,0-1 0,1 0 0,-1-1 0,1 0 0,0 0 0,0 0 0,0-1 0,0 0 0,0 0 0,1-1 0,-1 0 0,0 0 0,1-1 0,-1 0 0,1 0 0,-1-1 0,0 0 0,1 0 0,-1 0 0,12-5 0,-6 1 13,0 1 0,-1-1 0,0-1 1,0 0-1,-1-1 0,0-1 0,0 1 1,0-2-1,-1 1 0,-1-1 0,13-15 0,-21 23-3,0 0 0,0 1 0,-1-1-1,1 0 1,-1 0 0,1 0 0,-1 0-1,1 0 1,-1 0 0,1 0 0,-1 0-1,0 0 1,0 0 0,1 0 0,-1 0-1,0 0 1,0 0 0,0 0-1,0 0 1,0 0 0,0 0 0,-1-2-1,1 3 0,-1-1 0,0 1 0,1 0-1,-1-1 1,0 1 0,0 0 0,1 0 0,-1 0-1,0-1 1,0 1 0,1 0 0,-1 0-1,0 0 1,0 0 0,1 0 0,-1 0-1,0 0 1,0 1 0,0-1 0,1 0 0,-1 0-1,0 1 1,1-1 0,-1 0 0,0 1-1,1-1 1,-1 0 0,0 1 0,0 0-1,-9 5 4,1 1-1,0-1 1,1 1-1,0 1 1,0 0-1,0 0 1,-7 11-1,4-4 7,1 0 0,0 1-1,-11 26 1,19-38-51,1 0 0,-1 1-1,1-1 1,0 1 0,0-1-1,0 1 1,1 0 0,-1 4-1,1-8-24,0 1 0,0-1 0,0 0-1,1 1 1,-1-1 0,0 0-1,1 0 1,-1 1 0,1-1-1,-1 0 1,1 0 0,0 0-1,-1 0 1,1 1 0,0-1 0,0 0-1,0 0 1,0-1 0,0 1-1,0 0 1,0 0 0,0 0-1,0-1 1,0 1 0,0 0-1,1-1 1,-1 1 0,0-1 0,0 0-1,1 1 1,-1-1 0,2 0-1,7 2-133,1-2-1,0 1 1,0-1-1,17-3 1,23-4-439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7.811"/>
    </inkml:context>
    <inkml:brush xml:id="br0">
      <inkml:brushProperty name="width" value="0.05" units="cm"/>
      <inkml:brushProperty name="height" value="0.05" units="cm"/>
    </inkml:brush>
  </inkml:definitions>
  <inkml:trace contextRef="#ctx0" brushRef="#br0">161 25 18284,'-2'-1'137,"1"0"1,-1 1-1,1-1 1,0 1-1,-1-1 1,1 1-1,-1 0 0,1 0 1,-1-1-1,1 1 1,-1 0-1,0 0 1,1 1-1,-1-1 1,1 0-1,-1 0 0,1 1 1,0-1-1,-1 1 1,1-1-1,-1 1 1,1 0-1,0 0 1,-1-1-1,1 1 0,0 0 1,-2 2-1,-3 2 372,-1 1-1,1 0 1,-8 11 0,4-5-188,0 2 0,1 0 0,0 0 0,1 0 0,1 1 0,1 0 1,0 1-1,0-1 0,2 1 0,-6 33 0,10-48-315,0 1-1,-1 0 1,1 0-1,0 0 1,0 0-1,0 0 0,0 0 1,1 0-1,-1 0 1,0 0-1,1-1 1,0 1-1,-1 0 1,1 0-1,0 0 1,0-1-1,0 1 1,0-1-1,0 1 1,0 0-1,0-1 0,1 0 1,-1 1-1,0-1 1,1 0-1,-1 0 1,1 1-1,0-1 1,-1-1-1,1 1 1,0 0-1,3 1 1,-2-2-3,1 1 1,0-1 0,0 0 0,-1 0 0,1-1 0,0 1 0,0-1 0,-1 1 0,1-1 0,0-1-1,-1 1 1,1 0 0,-1-1 0,0 0 0,5-3 0,7-5 15,-1-1 1,0-1-1,-1 0 1,0-1-1,-1 0 0,-1-1 1,0 0-1,9-17 1,-5 7 16,-2-1 1,-1-1-1,0 0 1,9-36-1,-22 60-33,-4 10-1,-7 16 8,5-9 0,-17 36 94,3 1 0,-28 101-1,48-149-112,0 1-1,0-1 0,1 0 0,0 0 1,0 0-1,0 0 0,0 0 0,1 1 1,-1-1-1,3 6 0,-3-9-52,1 0 0,0 0 0,-1 0 0,1 1 0,0-1 0,0 0 0,0 0 0,0 0 0,0-1 0,0 1 0,0 0-1,0 0 1,0 0 0,0-1 0,0 1 0,0-1 0,1 1 0,-1-1 0,0 1 0,0-1 0,1 1 0,-1-1 0,0 0 0,1 0 0,-1 0 0,0 0 0,1 0 0,-1 0 0,0 0 0,1 0-1,-1-1 1,0 1 0,1-1 0,1 0 0,38-13-917,-19 5 343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2:27.632"/>
    </inkml:context>
    <inkml:brush xml:id="br0">
      <inkml:brushProperty name="width" value="0.05" units="cm"/>
      <inkml:brushProperty name="height" value="0.05" units="cm"/>
    </inkml:brush>
  </inkml:definitions>
  <inkml:trace contextRef="#ctx0" brushRef="#br0">558 68 14579,'0'0'39,"0"0"0,0 0 0,-1 0 0,1-1 0,0 1 0,0 0 0,0 0 0,-1 0 0,1-1 0,0 1 0,0 0 0,-1 0-1,1 0 1,0 0 0,0 0 0,-1 0 0,1 0 0,0-1 0,0 1 0,-1 0 0,1 0 0,0 0 0,0 0 0,-1 0 0,1 0 0,0 0 0,-1 0 0,1 0 0,0 1 0,0-1 0,-1 0 0,1 0 0,0 0-1,0 0 1,-1 0 0,1 0 0,0 0 0,0 1 0,0-1 0,-1 0 0,1 0 0,0 0 0,0 1 0,0-1 0,-1 0 0,1 0 0,0 0 0,0 1 0,0-1 0,0 0 0,0 0 0,0 1 0,0-1 0,-1 0-1,1 1 1,-4 19 301,3-17-123,-15 216 1324,8-79-1294,-16 33-58,6-67-122,17-98-54,0 0-1,0 0 0,1 0 0,0 0 0,0 1 0,3 13 0,-1-18-4,-1 1 0,1-1 1,0 0-1,0 1 0,0-1 0,1 0 1,-1 0-1,1-1 0,0 1 0,0 0 1,1-1-1,-1 0 0,5 3 1,43 40 54,37 28 2,-78-67-27,1 0 0,0-1 1,0 0-1,1-1 0,-1 0 1,1-1-1,14 4 0,405 63 625,-392-67-655,0-1 0,0-1 1,0-2-1,1-2 0,-1-2 0,-1-2 0,59-15 0,130-33 18,-180 46-18,0 2-1,92 0 0,-9 11-2,223 3 22,-264-8-22,0 4 0,-1 4 0,0 3 0,105 29-1,-173-35-3,202 51-1,-174-46 16,0-3 0,82 2-1,-37-14 15,27 1 39,-115 5-64,1 0-1,-1 0 1,1 0-1,-1 1 1,0 0-1,1 0 1,-1 0-1,0 1 1,0 0-1,8 6 0,-13-9-1,0 0 0,0-1 0,1 1 0,-1 0 0,0 0-1,0 0 1,0 0 0,0 0 0,1 0 0,-1 0 0,0-1-1,0 1 1,0 0 0,0 0 0,0 0 0,1 0 0,-1 0 0,0-1-1,0 1 1,0 0 0,0 0 0,0 0 0,0-1 0,0 1-1,0 0 1,0 0 0,0 0 0,0-1 0,0 1 0,0 0-1,0 0 1,0 0 0,0-1 0,0 1 0,0 0 0,0 0-1,0 0 1,0-1 0,0 1 0,0 0 0,0 0 0,-1-18 37,1 4-14,0 13-27,1 1 0,-1-1 0,0 0-1,1 0 1,-1 1 0,0-1 0,1 0 0,-1 1 0,1-1 0,-1 0 0,1 1-1,0-1 1,-1 1 0,1-1 0,0 1 0,-1-1 0,1 1 0,0-1 0,-1 1-1,1 0 1,0-1 0,0 1 0,0 0 0,-1 0 0,1 0 0,0 0 0,0 0-1,1-1 1,31 1-20,-19 0 20,-1-1 2,-1 0-1,1-1 1,-1-1-1,0 0 1,0-1-1,0 0 1,0-1-1,-1 0 1,1 0-1,13-11 1,-3 0 2,0-1 0,-1-1 1,30-33-1,-46 45-5,1 1 0,-1 0 0,1 0 1,0 1-1,1-1 0,-1 1 0,1 1 0,-1-1 0,1 1 1,0 0-1,0 1 0,0 0 0,12-2 0,-4 2-14,1 1-1,-1 0 1,1 2 0,0 0-1,23 4 1,-32-3-21,1-1 0,-1-1 0,1 1 1,0-1-1,9-1 0,-15 1 16,0-1 0,0 1 1,0-1-1,0 1 0,0-1 1,0 0-1,0 0 0,-1 0 0,1 0 1,0 0-1,0 0 0,-1-1 1,1 1-1,-1 0 0,1-1 0,-1 1 1,0-1-1,0 1 0,1-1 1,-1 0-1,0 0 0,0 0 0,-1 1 1,2-5-1,3-11-16,-1 0-1,-1 0 1,-1-1-1,0 0 1,-1 1 0,-1-1-1,-3-27 1,-28-124 86,25 138-74,-6-28 16,3 14-4,-1 1 0,-17-45 0,25 85 11,1 0 1,-1 0-1,0-1 0,0 2 0,-1-1 0,1 0 0,-1 0 0,0 1 1,0-1-1,0 1 0,0 0 0,0 0 0,-1 0 0,0 1 0,-7-5 1,4 4-3,-1 1 0,1-1 0,-1 2 0,0-1 0,1 1 0,-1 0 0,0 0 0,-10 2 0,9-1 3,-312-12-37,-278-78 89,348 48-38,-46 15 32,-1 24 47,-145-9 5,358 5-91,-229-16 34,230 21-28,-146 16 0,-102 46-9,61-8-7,197-42-9,-129 2 1,100-14-1123,-170-25 0,249 22 765,8-3-92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8.319"/>
    </inkml:context>
    <inkml:brush xml:id="br0">
      <inkml:brushProperty name="width" value="0.05" units="cm"/>
      <inkml:brushProperty name="height" value="0.05" units="cm"/>
    </inkml:brush>
  </inkml:definitions>
  <inkml:trace contextRef="#ctx0" brushRef="#br0">37 6 11835,'-7'-5'1520,"5"8"-480,2 4-256,-2 8 1137,2 4-289,-3 9-152,0 3-103,-2-1-289,-1 4-136,1-7-312,2 1-232,3-8-560,3-7-296,11-11-664,1-5-128,12-19 864,5-10-265,13-18-279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8.752"/>
    </inkml:context>
    <inkml:brush xml:id="br0">
      <inkml:brushProperty name="width" value="0.05" units="cm"/>
      <inkml:brushProperty name="height" value="0.05" units="cm"/>
    </inkml:brush>
  </inkml:definitions>
  <inkml:trace contextRef="#ctx0" brushRef="#br0">204 0 16716,'0'1'59,"1"-1"0,-1 0 1,0 0-1,0 0 0,1 0 1,-1 0-1,0 0 1,0 1-1,1-1 0,-1 0 1,0 0-1,0 0 1,0 1-1,0-1 0,1 0 1,-1 0-1,0 1 0,0-1 1,0 0-1,0 0 1,0 1-1,0-1 0,0 0 1,0 0-1,1 1 0,-1-1 1,0 0-1,0 1 1,0-1-1,0 0 0,-1 0 1,1 1-1,0-1 1,0 0-1,0 0 0,0 1 1,-3 14 196,3-13-85,-43 156 3106,-14 68-838,57-225-2431,-8 34 191,3 0-1,1 1 1,1-1 0,3 39 0,4-54-169,-4-19-47,0-1 0,0 1 0,0-1 0,0 1 0,0-1 0,0 1 0,0-1 0,0 1 0,0-1 0,0 0 0,1 1 0,-1-1 0,0 1 0,0-1-1,0 1 1,1-1 0,-1 0 0,0 1 0,1-1 0,-1 0 0,0 1 0,1-1 0,-1 0 0,0 1 0,1-1 0,-1 0 0,1 0 0,-1 1 0,0-1 0,1 0 0,-1 0 0,1 0 0,-1 0 0,1 0 0,0 0 0,-1 0-56,1-1 1,-1 0-1,1 0 1,-1 0 0,1 0-1,-1 0 1,1 0-1,-1 1 1,0-1-1,0 0 1,1 0-1,-1 0 1,0 0-1,0 0 1,0 0 0,0 0-1,0 0 1,-1-2-1,-2-20-883,3 23 890,-5-19-616,-1 0 0,-1 1 0,0 0 0,-1 1 0,-19-30 0,-8-18 2037,34 64-1236,0 0 0,1 0 0,-1-1 0,1 1-1,0 0 1,-1-1 0,1 1 0,0 0 0,0-1 0,0 1 0,0 0 0,0-1-1,0 1 1,0-1 0,0 1 0,0 0 0,1-1 0,-1 1 0,1 0 0,-1 0-1,1-1 1,-1 1 0,1 0 0,0 0 0,0 0 0,-1 0 0,1-1 0,0 1-1,0 0 1,0 1 0,0-1 0,0 0 0,0 0 0,0 0 0,1 1 0,0-2 0,7-2 251,-1 0 1,0 1 0,1 0 0,13-3 0,-4 1-117,-2 0-61,-3 2-536,1-2-1,-2 1 0,18-10 1,-27 13 251,-1-1 0,1 0 0,0 0 0,-1 0 0,1 0 0,-1 0 0,1 0 0,-1-1 0,0 1 0,0-1 0,0 1 0,0-1 0,-1 0 0,1 0 0,-1 0 0,0 0 0,0 0 0,0 0 0,1-5 0,-1-17-640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9.140"/>
    </inkml:context>
    <inkml:brush xml:id="br0">
      <inkml:brushProperty name="width" value="0.05" units="cm"/>
      <inkml:brushProperty name="height" value="0.05" units="cm"/>
    </inkml:brush>
  </inkml:definitions>
  <inkml:trace contextRef="#ctx0" brushRef="#br0">35 14 20036,'-21'-8'1865,"13"4"-1313,3 3-264,8 1 568,6 0-856,9 1 264,3 3-200,1-1-384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9.754"/>
    </inkml:context>
    <inkml:brush xml:id="br0">
      <inkml:brushProperty name="width" value="0.05" units="cm"/>
      <inkml:brushProperty name="height" value="0.05" units="cm"/>
    </inkml:brush>
  </inkml:definitions>
  <inkml:trace contextRef="#ctx0" brushRef="#br0">175 445 19276,'0'-3'202,"0"1"1,1-1-1,-1 0 0,0 1 1,0-1-1,0 0 0,0 1 0,-1-1 1,1 0-1,-1 1 0,0-1 1,0 0-1,0 1 0,0-1 1,0 1-1,0 0 0,-1-1 0,1 1 1,-1 0-1,1 0 0,-4-4 1,3 5-82,0 0 0,0 0 1,0 0-1,0 0 0,0 0 1,0 0-1,0 0 0,0 1 1,0-1-1,0 1 0,-1 0 1,1-1-1,0 1 1,0 0-1,0 0 0,-1 0 1,1 1-1,0-1 0,0 0 1,0 1-1,-1-1 0,1 1 1,0 0-1,0 0 0,0 0 1,0 0-1,-1 1 0,-4 3-26,1 0 0,0-1 0,0 2-1,0-1 1,1 1 0,0 0 0,0 0-1,0 0 1,1 1 0,0-1 0,0 1-1,-5 15 1,4-9-93,0 1 1,1 0-1,1 0 1,0 0-1,1 0 0,0 17 1,2-27-7,0 1 1,0-1 0,0 1 0,1-1-1,0 0 1,1 7 0,-1-10 2,-1 0 1,1 0-1,-1 0 1,1 0 0,-1 0-1,1 0 1,-1 0-1,1 0 1,0 0-1,0 0 1,-1-1-1,1 1 1,0 0-1,0 0 1,0-1-1,0 1 1,0 0-1,0-1 1,0 1 0,0-1-1,0 0 1,0 1-1,0-1 1,0 0-1,1 1 1,-1-1-1,0 0 1,0 0-1,0 0 1,2 0-1,2-1 2,0 0-1,1-1 1,-1 1 0,0-1-1,0 0 1,0 0-1,-1-1 1,1 1-1,0-1 1,-1 0 0,0-1-1,7-5 1,6-8 16,24-29 0,-32 35-11,45-57 41,30-34 13,-82 100-62,-1 0 0,0 1 0,0-1-1,1 1 1,-1 0 0,1-1 0,-1 1 0,1 0-1,0 0 1,-1 0 0,1 0 0,0 0 0,0 0 0,0 1-1,-1-1 1,1 1 0,3-1 0,-4 1-1,0 1 0,1-1 0,-1 1 0,0 0 0,0 0 0,0-1 0,0 1 0,-1 0 0,1 0 0,0 0 0,0 0 0,0 0 1,-1 0-1,1 0 0,-1 0 0,1 0 0,-1 1 0,1-1 0,-1 0 0,1 0 0,-1 0 0,0 1 0,0-1 0,0 0 0,0 0 0,0 2 0,3 26-52,-3-23 42,0 0 0,1 0 0,-1 1-1,1-1 1,1 0 0,-1 0 0,1 0 0,0 0 0,0-1 0,5 9-1,-6-14 15,0 1-1,0-1 0,0 1 0,0-1 0,0 1 1,0-1-1,0 1 0,0-1 0,0 0 0,1 0 1,-1 0-1,0 0 0,0 0 0,0 0 0,0 0 1,1 0-1,-1 0 0,0 0 0,0 0 0,0-1 1,0 1-1,0-1 0,0 1 0,0 0 0,0-1 1,0 0-1,0 1 0,0-1 0,0 0 0,0 1 1,0-1-1,1-1 0,22-21 52,-1 0 0,-1-2 0,36-50 0,-29 36 11,57-85 140,18-22 18,-88 129-218,-16 17-4,0 0 1,0 0-1,0 0 1,0 0 0,-1 1-1,1-1 1,0 0 0,0 0-1,0 0 1,0 0 0,0 0-1,0 0 1,0 1 0,0-1-1,0 0 1,0 0 0,0 0-1,0 0 1,0 0 0,1 0-1,-1 0 1,0 1 0,0-1-1,0 0 1,0 0-1,0 0 1,0 0 0,0 0-1,0 0 1,0 0 0,0 0-1,0 0 1,0 1 0,1-1-1,-1 0 1,0 0 0,0 0-1,0 0 1,0 0 0,0 0-1,0 0 1,0 0 0,1 0-1,-1 0 1,0 0 0,0 0-1,0 0 1,0 0-1,0 0 1,0 0 0,0 0-1,1 0 1,-1 0 0,0 0-1,0 0 1,0 0 0,0 0-1,0 0 1,0 0 0,0 0-1,1 0 1,-1 0 0,0 0-1,0-1 1,0 1 0,0 0-1,-2 13-14,-76 229-65,47-129 315,-20 144 1,42-179-31,2 1 0,8 145 1,0-213-203,1 34 21,-2-43-22,0 0 0,-1-1 0,1 1 0,0 0 1,0-1-1,-1 1 0,1-1 0,-1 1 0,1-1 0,-1 1 1,0-1-1,1 1 0,-1-1 0,0 1 0,0-1 0,0 0 1,0 1-1,-1-1 0,1 0 0,0 0 0,-2 1 0,2-2-1,0 1 0,0-1 0,0 0 0,0 0 0,0 1 0,0-1 0,0 0 0,0 0 0,0 0-1,0 0 1,0-1 0,0 1 0,0 0 0,0 0 0,0-1 0,0 1 0,0 0 0,0-1 0,0 1-1,0-1 1,0 1 0,0-1 0,0 0 0,0 1 0,-1-2 0,-18-21 6,18 20-6,-6-8-15,1 0 0,0-1 0,1 0 0,0-1 0,0 1 0,2-1 0,-1 0 0,2-1 0,0 1 0,0 0 0,1-1 0,1 0 0,0 1 0,1-1 0,1 0 0,0 0 0,1 1 0,0-1 0,1 1 0,0 0 0,1-1 0,1 1 0,0 1 0,1-1 0,0 1 0,1 0 0,0 0 0,1 1 0,0 0 0,12-11 0,145-134-2807,-120 112 2236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02.114"/>
    </inkml:context>
    <inkml:brush xml:id="br0">
      <inkml:brushProperty name="width" value="0.05" units="cm"/>
      <inkml:brushProperty name="height" value="0.05" units="cm"/>
    </inkml:brush>
  </inkml:definitions>
  <inkml:trace contextRef="#ctx0" brushRef="#br0">0 10 21989,'4'-3'1168,"-1"3"-1584,1-2-24,2 2-296,10-1 544,4-1-145,4 0-151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02.564"/>
    </inkml:context>
    <inkml:brush xml:id="br0">
      <inkml:brushProperty name="width" value="0.05" units="cm"/>
      <inkml:brushProperty name="height" value="0.05" units="cm"/>
    </inkml:brush>
  </inkml:definitions>
  <inkml:trace contextRef="#ctx0" brushRef="#br0">11 139 20220,'-7'5'1425,"6"-6"-1377,-1-11-120,7-5 64,9-2-657,9-3 569,10 0-152,4 7-144</inkml:trace>
  <inkml:trace contextRef="#ctx0" brushRef="#br0" timeOffset="1">708 80 18060,'7'2'1808,"-1"-2"-1448,1-9-656,5-1 464,12-7 40,6 2 64,20-4-424</inkml:trace>
  <inkml:trace contextRef="#ctx0" brushRef="#br0" timeOffset="2">1405 0 14627,'22'9'1496,"-5"-6"-1320,0-3 1825,1-1-1121,1-5 56,3 1-96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03.011"/>
    </inkml:context>
    <inkml:brush xml:id="br0">
      <inkml:brushProperty name="width" value="0.05" units="cm"/>
      <inkml:brushProperty name="height" value="0.05" units="cm"/>
    </inkml:brush>
  </inkml:definitions>
  <inkml:trace contextRef="#ctx0" brushRef="#br0">0 33 16179,'42'0'1305,"6"-7"-1337,1-5-56,5-1 1408</inkml:trace>
  <inkml:trace contextRef="#ctx0" brushRef="#br0" timeOffset="1">1382 192 20292,'13'10'1225,"4"-6"-2218,10-23 905,2-3 2233,5-3-2449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6.445"/>
    </inkml:context>
    <inkml:brush xml:id="br0">
      <inkml:brushProperty name="width" value="0.05" units="cm"/>
      <inkml:brushProperty name="height" value="0.05" units="cm"/>
    </inkml:brush>
  </inkml:definitions>
  <inkml:trace contextRef="#ctx0" brushRef="#br0">1 514 12683,'0'1'46,"3"19"2003,-3-20-1987,1 0 1,-1 1-1,1-1 0,-1 1 1,1-1-1,-1 0 0,1 1 0,0-1 1,-1 0-1,1 0 0,-1 1 0,1-1 1,0 0-1,-1 0 0,1 0 1,-1 0-1,1 0 0,0 0 0,-1 0 1,1 0-1,0 0 0,-1 0 0,1 0 1,-1 0-1,1 0 0,0-1 1,-1 1-1,1 0 0,-1 0 0,1-1 1,-1 1-1,1 0 0,-1-1 0,1 1 1,-1-1-1,2 0 0,14-10 866,0 0-1,-1-2 1,0 0-1,14-17 0,3-1-164,351-380 3197,-368 397-3815,-21 32-94,-29 81-38,5 1 1,-24 138 0,52-227-31,-3 11-103,1 1 0,2 0 0,-1 33 0,7-44-407,4-13 291,-5-2 206,-1 1 0,0 0 0,0-1-1,0 0 1,0 1 0,3-6 0,13-34-245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7.326"/>
    </inkml:context>
    <inkml:brush xml:id="br0">
      <inkml:brushProperty name="width" value="0.05" units="cm"/>
      <inkml:brushProperty name="height" value="0.05" units="cm"/>
    </inkml:brush>
  </inkml:definitions>
  <inkml:trace contextRef="#ctx0" brushRef="#br0">138 3 15843,'-1'-2'3574,"-2"7"-1311,-8 21-516,-14 39-1276,-73 295 138,98-349-426,5-12-74,1-9-44,-1-1 0,0 1 1,-1 0-1,0-1 0,-1 0 1,3-16-1,2-2 40,17-54 217,22-137-1,-45 187-259,-5 22-35,3 11-26,0 0-1,-1 0 1,1 0-1,0 0 0,-1 0 1,1 0-1,0 0 1,-1 0-1,1 0 1,0 0-1,0 0 0,-1 0 1,1 0-1,0 0 1,-1 1-1,1-1 1,0 0-1,0 0 0,-1 0 1,1 0-1,0 1 1,0-1-1,0 0 1,-1 0-1,1 0 0,0 1 1,0-1-1,0 0 1,0 0-1,-1 1 1,1-1-1,0 0 0,0 1 1,0-1-1,-3 6 0,-1 0 1,2 0-1,-1 0 0,1 1 0,0-1 0,0 1 0,0-1 1,0 14-1,-2 57-2,4-71 2,0 6-2,1 0 0,0 0 0,0 0 0,1 0 1,7 19-1,-9-29 3,1 1 0,-1-1 0,1 0 0,0 0 0,0 1 0,0-1 0,1 0 0,-1 0 0,0 0 0,1 0 0,0-1 0,-1 1 0,1 0 0,0-1 0,0 1 0,-1-1 0,1 1 0,1-1 0,-1 0 0,0 0 0,0 0 0,0 0 0,0 0 0,1 0 0,-1-1 0,0 1 0,1-1 0,-1 0 0,1 0 0,-1 1 0,0-2 0,1 1 0,-1 0 0,1 0 0,-1-1 0,3 0 0,3-2 10,-1 0 0,0 0 0,-1-1 0,1 0 0,-1 0 1,1-1-1,-1 0 0,-1 0 0,1 0 0,-1 0 0,0-1 1,9-13-1,5-8 82,23-48 0,-41 72-88,11-20 50,-1 0 0,10-29 0,-20 42-31,-5 12-10,-6 12-11,-8 29 12,2 0-1,1 1 0,-14 78 1,22-91-28,2-1 0,1 2 1,1-1-1,2 0 0,3 36 1,-2-64-70,0 0 0,1 0-1,-1 1 1,1-1 0,0 0 0,0 0 0,0 0 0,1 0 0,-1 0 0,1-1 0,-1 1 0,1 0 0,0-1 0,0 1-1,0-1 1,0 1 0,5 2 0,-5-4 30,0 0 0,-1 0 0,1 0-1,0-1 1,0 1 0,0 0 0,0-1 0,0 0-1,0 0 1,0 1 0,0-1 0,0 0 0,1-1-1,-1 1 1,0 0 0,0-1 0,0 1 0,0-1-1,-1 1 1,1-1 0,0 0 0,0 0 0,0 0-1,0 0 1,-1 0 0,1 0 0,0-1 0,1-1-1,22-20-560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7.753"/>
    </inkml:context>
    <inkml:brush xml:id="br0">
      <inkml:brushProperty name="width" value="0.05" units="cm"/>
      <inkml:brushProperty name="height" value="0.05" units="cm"/>
    </inkml:brush>
  </inkml:definitions>
  <inkml:trace contextRef="#ctx0" brushRef="#br0">87 223 17828,'5'27'1864,"-12"7"-1112,-5 3-288,-3 4 857,0 3-313,0 0-264,3-7-208,3-6-432,2-7-200,7-13-464,2-5-264,0-17-1256,-1-9 1687,-2-29-319,1-7-256</inkml:trace>
  <inkml:trace contextRef="#ctx0" brushRef="#br0" timeOffset="1">56 1 18812,'-6'2'1720,"2"3"-1232,2 0-223,2 0 719,6 2-440,5 1-1048,3 1 1840,5 2-1328,3 1-16,8 3-8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3:50.799"/>
    </inkml:context>
    <inkml:brush xml:id="br0">
      <inkml:brushProperty name="width" value="0.05" units="cm"/>
      <inkml:brushProperty name="height" value="0.05" units="cm"/>
    </inkml:brush>
  </inkml:definitions>
  <inkml:trace contextRef="#ctx0" brushRef="#br0">197 446 15795,'-2'79'221,"-1"-25"-146,-6 123 257,0 162 491,10-326-781,-1 1 0,2-1 0,0 0 0,1 0 0,0 0-1,6 14 1,-7-22-27,0-1 0,0 1 0,1-1-1,-1 0 1,1 0 0,0 0 0,1 0-1,-1 0 1,1-1 0,-1 1 0,1-1-1,0 0 1,0 0 0,1-1 0,-1 1-1,1-1 1,-1 0 0,1 0 0,7 2-1,3-1 15,0 0-1,0-1 1,1 0-1,26-1 1,66-10 51,-70 4-56,589-21 115,66 15-124,74 13 41,-260 3 7,-103-3-16,-230-1 43,254-33-1,-333 20 52,0 5 1,104 4-1,-198 3-136,0 0 1,1 0-1,-1 0 0,0 0 1,1-1-1,-1 1 0,0 0 1,0-1-1,1 1 0,-1-1 1,0 1-1,0-1 0,0 0 1,0 0-1,0 1 0,0-1 1,0 0-1,0 0 0,0 0 1,0 0-1,0 0 0,0 0 1,0 0-1,-1 0 0,1 0 1,-1-1-1,1 1 0,-1 0 1,1 0-1,-1-1 0,1-1 0,1-6 27,-1 0-1,0 0 0,0-17 0,0 8-5,25-186 172,-19 170-183,1 1 1,2-1 0,28-61 0,-29 76-10,0-1 1,-1-1 0,-1 1 0,-1-1 0,-1 0 0,2-23-1,-6 38-8,0-1-1,-1 1 1,0-1 0,0 1-1,-1-1 1,1 1-1,-1-1 1,-1 1-1,1 0 1,-1-1-1,0 1 1,-1 0 0,1 0-1,-1 1 1,-1-1-1,1 0 1,-1 1-1,0 0 1,0 0-1,0 0 1,-1 0 0,1 1-1,-1-1 1,-9-5-1,7 6-11,-1 1 0,1-1 1,-1 1-1,0 1 0,0-1 0,0 1 0,0 0 0,-13 0 1,-9 0-23,-31 2 1,12 1 37,18-3 11,0-1 0,1-2 0,-53-14 0,-87-38 71,111 36-60,-61-17 16,-2 5 0,-215-29 0,-257 9-23,413 41-9,-639-29-12,-3 65-54,77 62-184,690-76 124,19-3-168,0-1 0,-40 0 0,75-6 271,0 0-1,1 0 1,-1 0 0,0 0-1,0 0 1,0 0 0,0-1-1,0 1 1,1-1 0,-1 1-1,0-1 1,0 0 0,1 1-1,-1-1 1,0 0 0,1 0-1,-1 0 1,1 0 0,-1-1-1,1 1 1,0 0 0,0-1-1,-2-1 1,0-16-265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8.141"/>
    </inkml:context>
    <inkml:brush xml:id="br0">
      <inkml:brushProperty name="width" value="0.05" units="cm"/>
      <inkml:brushProperty name="height" value="0.05" units="cm"/>
    </inkml:brush>
  </inkml:definitions>
  <inkml:trace contextRef="#ctx0" brushRef="#br0">228 98 15563,'1'1'75,"-1"-1"-1,0 0 1,0 1-1,1-1 1,-1 1-1,0-1 1,0 1-1,0-1 0,0 1 1,0-1-1,0 1 1,0 0-1,0-1 1,0 1-1,0-1 1,0 1-1,0-1 1,0 1-1,0-1 1,0 1-1,0-1 0,-1 1 1,1-1-1,0 1 1,0-1-1,-1 0 1,1 1-1,0-1 1,0 1-1,-1-1 1,1 0-1,-1 1 1,1-1-1,0 0 0,-1 1 1,1-1-1,-1 0 1,-22 14 727,13-9-129,-11 9 150,1 0 0,0 1 0,-31 33 0,42-39-664,0 1 0,1 1 1,0 0-1,0 0 0,1 0 0,1 1 0,0 0 0,-7 21 0,12-30-113,0 1 0,0-1 1,0 0-1,1 1 0,-1-1 0,1 1 0,0-1 1,0 1-1,0-1 0,1 1 0,-1-1 0,2 5 1,-1-7-29,0 1-1,-1-1 1,1 0 0,0 1 0,0-1 0,0 0 0,0 0 0,1 1-1,-1-1 1,0 0 0,0 0 0,1 0 0,-1-1 0,1 1 0,-1 0 0,0 0-1,1-1 1,-1 1 0,1-1 0,0 1 0,-1-1 0,1 0 0,-1 0 0,1 0-1,0 0 1,-1 0 0,1 0 0,2 0 0,4-1 12,1 0 1,0-1 0,-1 0-1,1-1 1,-1 1 0,1-2-1,-1 1 1,0-1 0,-1 0-1,1-1 1,7-6 0,1-1 35,-1 0 1,0-2 0,25-29 0,-30 31-30,0-1 1,-2 0 0,0-1-1,0 0 1,10-28 0,-15 34-27,0 0 1,-1-1-1,0 1 1,-1-1-1,1 1 1,-2-1-1,1 0 1,-1 0 0,-1 1-1,1-1 1,-1 0-1,-3-9 1,3 14-11,0 1 1,0 0-1,0 0 1,-1-1-1,1 1 1,-1 0-1,0 0 1,0 0 0,0 1-1,0-1 1,0 0-1,0 1 1,-1-1-1,0 1 1,1 0-1,-1 0 1,0 0-1,0 0 1,0 0-1,0 1 1,0-1 0,0 1-1,-1 0 1,1 0-1,0 0 1,-1 1-1,1-1 1,-1 1-1,-3-1 1,3 1-110,0 1 0,0-1 0,0 1 0,0 0 0,0 0 0,0 0 1,1 1-1,-1-1 0,0 1 0,1 0 0,-1 0 0,1 0 0,-1 0 0,1 1 0,0-1 1,0 1-1,0 0 0,1 0 0,-1 0 0,1 0 0,-1 1 0,1-1 0,0 1 0,-2 3 0,4-6 45,-1 0 0,1 0-1,0 0 1,-1 0-1,1 0 1,0 0-1,0 0 1,0 0 0,-1 0-1,1 0 1,0 0-1,0 0 1,0 0-1,1 0 1,-1 2 0,6-6-612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0.445"/>
    </inkml:context>
    <inkml:brush xml:id="br0">
      <inkml:brushProperty name="width" value="0.05" units="cm"/>
      <inkml:brushProperty name="height" value="0.05" units="cm"/>
    </inkml:brush>
  </inkml:definitions>
  <inkml:trace contextRef="#ctx0" brushRef="#br0">33 285 15355,'-27'16'1433,"22"-1"-785,10-3-208,32-11 696,31-4-128,39-12-176,20-7-119,31-9-161,20-4-72,22-4-344,3-2-184,-4 5-544,-8 1-288,-21 11 671,-14-1-135,-14 3-168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5.571"/>
    </inkml:context>
    <inkml:brush xml:id="br0">
      <inkml:brushProperty name="width" value="0.05" units="cm"/>
      <inkml:brushProperty name="height" value="0.05" units="cm"/>
    </inkml:brush>
  </inkml:definitions>
  <inkml:trace contextRef="#ctx0" brushRef="#br0">12 600 17596,'-11'9'2410,"10"-6"-514,25-14 465,26-21-1302,-1-3-1,85-77 1,72-103-349,-175 178-640,-2-1 1,-1-1 0,24-47-1,-47 79-24,-3 11-28,-5 14-3,-37 133 52,20-84-671,3 1 0,-9 70 1,26-136 576,0 0 1,-1 0-1,1-1 1,0 1 0,0 0-1,0 0 1,0 0-1,0 0 1,1 0-1,-1 0 1,0 0-1,1 0 1,1 2 0,5-5-188,5-11-38,11-19-273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6.027"/>
    </inkml:context>
    <inkml:brush xml:id="br0">
      <inkml:brushProperty name="width" value="0.05" units="cm"/>
      <inkml:brushProperty name="height" value="0.05" units="cm"/>
    </inkml:brush>
  </inkml:definitions>
  <inkml:trace contextRef="#ctx0" brushRef="#br0">72 1 18156,'-1'21'971,"-1"0"-1,-1 0 1,-12 40 0,2-10 314,13-49-1241,-12 48 645,3 0 0,1 1-1,-1 72 1,9-116-657,1 0 0,-1 0 0,1 0 0,0 0 0,1 0 0,0-1 0,2 8 0,-3-12-23,0 0 0,1 0 0,-1 0 0,0 0 0,1 0 0,-1 0 0,1 0 0,0 0 0,0-1 0,-1 1 0,1-1 0,0 1 0,0-1 0,1 0 0,-1 0 0,0 0 0,0 0 0,1 0 0,-1 0 0,0-1 0,1 1 0,2 0 0,2-1 19,0 0 1,0 0 0,1 0 0,-1-1 0,0 0-1,0 0 1,0-1 0,0 0 0,0 0-1,0-1 1,0 1 0,-1-2 0,9-4 0,3-3 98,-2-1 1,1 0 0,21-23-1,-21 19 45,-1-1 0,-1-1 0,0 0 0,-1-1 0,21-40 0,-30 48-99,0 0 1,-1 0-1,0-1 0,-1 1 0,0-1 1,0 0-1,-2 0 0,1 1 1,-1-1-1,-1 0 0,0 0 0,-1 0 1,-3-15-1,3 22-60,0 0 1,-1 0-1,1 0 0,-1 1 1,0-1-1,0 1 0,0-1 1,-1 1-1,0 0 0,0 0 1,0 0-1,0 0 0,0 1 1,-1-1-1,-7-4 0,8 5-66,-1 1-1,0 1 0,1-1 0,-1 0 0,0 1 0,0 0 1,0 0-1,0 0 0,0 0 0,0 1 0,0-1 1,-1 1-1,1 0 0,0 1 0,0-1 0,0 1 1,0 0-1,0-1 0,-6 4 0,-5 2-895,1 1 0,0 1 0,0 0-1,0 0 1,-18 17 0,14-10 452,-4 1-856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9.436"/>
    </inkml:context>
    <inkml:brush xml:id="br0">
      <inkml:brushProperty name="width" value="0.05" units="cm"/>
      <inkml:brushProperty name="height" value="0.05" units="cm"/>
    </inkml:brush>
  </inkml:definitions>
  <inkml:trace contextRef="#ctx0" brushRef="#br0">407 60 10602,'6'-13'3300,"-4"10"-2426,-1 0-1,0 1 1,0-1 0,0 0 0,0 0-1,0 1 1,-1-1 0,1-3 0,-1 5-777,0 0 1,-1 0 0,1 0 0,0 0 0,0 1 0,-1-1 0,1 0 0,-1 0-1,1 0 1,-1 1 0,1-1 0,-1 0 0,1 1 0,-1-1 0,1 0 0,-1 1-1,0-1 1,0 1 0,1-1 0,-1 1 0,0-1 0,0 1 0,1-1 0,-1 1-1,0 0 1,0 0 0,0-1 0,0 1 0,0 0 0,1 0 0,-1 0 0,0 0-1,-1 0 1,-6-1 28,-1 1-1,1 1 1,0-1-1,0 1 0,0 0 1,0 1-1,0 0 1,0 0-1,0 1 1,0 0-1,1 0 0,0 1 1,-1 0-1,-7 5 1,-7 7-41,1 0 0,0 1 0,-19 21 0,16-13 7,1 1 1,-39 56-1,54-68-70,0-1 1,0 1-1,1 1 0,1-1 1,1 1-1,0 0 0,0 0 0,-3 29 1,8-41-22,-1 0 0,1 0 0,0 0 1,0 1-1,1-1 0,-1 0 0,1 0 0,-1 0 1,1 0-1,0 0 0,0 0 0,0 0 1,1 0-1,-1 0 0,1 0 0,-1 0 1,1-1-1,0 1 0,0-1 0,0 1 1,0-1-1,1 0 0,-1 0 0,1 0 0,-1 0 1,1 0-1,0-1 0,0 1 0,-1-1 1,1 0-1,0 0 0,5 2 0,3-1-31,0 0 0,0 0 0,1-1-1,-1-1 1,0 1 0,1-2-1,21-3 1,-11 0-302,0-1 0,-1-1 0,1 0 0,23-13 0,-32 13 13,0 0 0,-1-1 0,0-1 0,0 0 0,-1 0 0,0-1 1,17-19-1,-6-1-400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9.872"/>
    </inkml:context>
    <inkml:brush xml:id="br0">
      <inkml:brushProperty name="width" value="0.05" units="cm"/>
      <inkml:brushProperty name="height" value="0.05" units="cm"/>
    </inkml:brush>
  </inkml:definitions>
  <inkml:trace contextRef="#ctx0" brushRef="#br0">4 46 17164,'0'1'112,"-1"-1"1,1 1 0,0 0 0,-1-1 0,1 1-1,0 0 1,-1-1 0,1 1 0,0 0 0,0 0-1,0-1 1,0 1 0,0 0 0,-1 0 0,1 0-1,1-1 1,-1 1 0,0 0 0,0 0 0,0-1-1,0 1 1,1 1 0,0-2-30,0 1 0,0 0-1,0-1 1,0 1 0,0-1 0,0 1 0,0-1-1,0 1 1,0-1 0,1 0 0,-1 0 0,0 1-1,0-1 1,0 0 0,1 0 0,-1 0 0,2-1 0,76-3 2969,122-22 0,-88 9-2242,105-4-2133,-216 21 1154,19 0-1027,-20 0 1102,-1 0-1,0 0 0,1 0 1,-1 0-1,1 0 0,-1 0 1,1 0-1,-1 0 0,0 0 1,1 0-1,-1 0 0,1 0 1,-1 1-1,0-1 0,1 0 1,-1 0-1,0 0 0,1 1 1,-1-1-1,0 0 0,1 0 1,-1 1-1,0-1 0,1 0 1,-1 1-1,0-1 0,0 0 1,1 1-1,-1-1 0,0 1 1,0-1-1,0 0 0,0 1 1,1 0-1,-2-1 18,1 1 0,-1 0 1,1-1-1,-1 1 0,1 0 0,-1-1 0,1 1 0,-1-1 1,0 1-1,1-1 0,-1 1 0,0-1 0,1 0 0,-1 1 1,0-1-1,1 0 0,-1 0 0,0 1 0,0-1 0,0 0 1,1 0-1,-2 0 0,-3 1-300,-16 6-925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0.246"/>
    </inkml:context>
    <inkml:brush xml:id="br0">
      <inkml:brushProperty name="width" value="0.05" units="cm"/>
      <inkml:brushProperty name="height" value="0.05" units="cm"/>
    </inkml:brush>
  </inkml:definitions>
  <inkml:trace contextRef="#ctx0" brushRef="#br0">30 92 14203,'-19'15'1952,"9"0"-1047,18-8-185,13-2 1136,23-7-295,8-4-89,9-6-312,5 0-168,2-3-272,-2-1-287,-6 1-121,-6-3-80,-15-1-168,-7 0-96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5.332"/>
    </inkml:context>
    <inkml:brush xml:id="br0">
      <inkml:brushProperty name="width" value="0.05" units="cm"/>
      <inkml:brushProperty name="height" value="0.05" units="cm"/>
    </inkml:brush>
  </inkml:definitions>
  <inkml:trace contextRef="#ctx0" brushRef="#br0">105 4 16299,'-8'-1'479,"-1"0"-1,1 0 1,-1 1-1,1 0 0,-1 0 1,-8 2-1,15-2-336,0 1 0,1-1 0,-1 1 0,0-1 0,0 1 0,1 0 0,-1 0 0,0-1 0,1 1 0,-1 0-1,1 1 1,-1-1 0,1 0 0,0 0 0,-1 1 0,1-1 0,0 0 0,0 1 0,0 0 0,0-1 0,0 1 0,0-1 0,0 1 0,1 0 0,-1 0 0,1-1-1,-1 1 1,1 0 0,0 0 0,0 0 0,-1 0 0,1-1 0,0 1 0,1 2 0,-1-2-39,0 0 1,0 0-1,1 0 0,-1-1 0,0 1 1,1 0-1,0-1 0,-1 1 1,1 0-1,0-1 0,0 1 1,0-1-1,0 1 0,0-1 1,0 1-1,0-1 0,0 0 0,3 3 1,-1-2 5,0-1 1,1 1 0,-1 0-1,0-1 1,1 1 0,-1-1-1,1 0 1,6 1 0,5-1 113,-1 0 0,1-1 0,23-3 0,16-4 237,97-29 0,23-4-226,-167 39-243,-1 0 1,1 1-1,0-1 1,-1 1 0,1 0-1,0 1 1,12 2-1,-17-2 4,0 0 0,0 0 1,-1 0-1,1 0 0,0 0 0,0 0 0,0 0 0,-1 1 0,1-1 0,-1 1 0,1-1 0,-1 1 0,0 0 0,1-1 0,-1 1 0,0 0 1,0 0-1,0 0 0,0 0 0,-1 0 0,1 0 0,0 0 0,-1 0 0,0 0 0,1 0 0,-1 1 0,0 2 0,0 8-16,0 1-1,-1-1 0,0 0 0,-1-1 1,-6 22-1,-26 64-55,26-76 68,-169 391-220,176-411 287,-5 7-2228,3-21-309,2 11 2473,-14-48-1841,2 15 719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5.746"/>
    </inkml:context>
    <inkml:brush xml:id="br0">
      <inkml:brushProperty name="width" value="0.05" units="cm"/>
      <inkml:brushProperty name="height" value="0.05" units="cm"/>
    </inkml:brush>
  </inkml:definitions>
  <inkml:trace contextRef="#ctx0" brushRef="#br0">8 74 16179,'-6'-19'2009,"5"11"-905,4 3-368,14 6 1177,2 6-193,10 0-416,6 0-279,6-4-353,1-3-216,4 0-672,3-5-584,-1-9 696,-3-6-120,-2-7-153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6.167"/>
    </inkml:context>
    <inkml:brush xml:id="br0">
      <inkml:brushProperty name="width" value="0.05" units="cm"/>
      <inkml:brushProperty name="height" value="0.05" units="cm"/>
    </inkml:brush>
  </inkml:definitions>
  <inkml:trace contextRef="#ctx0" brushRef="#br0">1 45 17468,'9'-5'1024,"0"-1"0,1 1 1,-1 0-1,1 1 0,0 0 1,18-4-1,-17 6-441,0 0 1,1 0 0,-1 1-1,1 1 1,21 1-1,-30-1-551,-1 0 0,0 1 0,1-1 0,-1 0 0,0 1 0,1 0 0,-1 0 0,0 0 0,1 0 0,-1 0 0,0 0 0,0 0 0,0 1 0,0-1 0,0 1 0,-1-1 0,1 1 0,0 0 0,-1 0 0,1-1 0,-1 1 0,1 1 0,-1-1 0,0 0 0,0 0 0,0 0 0,0 0 0,-1 1 0,1-1-1,0 1 1,-1-1 0,0 0 0,1 1 0,-1-1 0,0 1 0,0-1 0,-1 0 0,1 1 0,-1 2 0,-1 8-22,-1 0 0,-1 0 0,0 0 0,0-1 0,-11 21 0,-79 131 47,8-14 64,83-146-116,1 0 0,0 1 1,0-1-1,1 1 0,-1 0 0,1-1 1,0 1-1,0 7 0,1-11-24,0 0 0,0 1 0,0-1-1,0 1 1,1-1 0,-1 0 0,1 1 0,-1-1-1,1 0 1,0 1 0,-1-1 0,1 0-1,0 0 1,0 0 0,0 1 0,0-1 0,0 0-1,0 0 1,0-1 0,0 1 0,0 0-1,0 0 1,1 0 0,-1-1 0,0 1-1,1-1 1,-1 1 0,0-1 0,1 1 0,-1-1-1,1 0 1,1 1 0,5 0-213,0 0 0,0-1 0,0 0 0,0 0 0,0 0 0,0-1 0,0-1 0,-1 1 0,16-6 0,-4 0-65,0 0 1,31-19-1,12-13-429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4:08.866"/>
    </inkml:context>
    <inkml:brush xml:id="br0">
      <inkml:brushProperty name="width" value="0.05" units="cm"/>
      <inkml:brushProperty name="height" value="0.05" units="cm"/>
    </inkml:brush>
  </inkml:definitions>
  <inkml:trace contextRef="#ctx0" brushRef="#br0">4355 298 11378,'-6'-3'258,"0"0"-1,-1 1 1,1-1 0,-1 2-1,1-1 1,-1 1-1,0 0 1,1 0-1,-10 0 1,-14-2 408,-160-34 1041,-227-32-876,-40 37-688,-287-37 495,698 62-586,-113-20 113,-222-9 0,-39 55-107,2 32 24,283-28-46,-141 45 0,168-40-27,-84 26-3,159-42 4,0 0 1,2 2-1,-50 30 0,73-38-4,0 0 0,0 0 0,1 1 0,0 0 1,0 0-1,1 1 0,0 0 0,0 0 0,1 0 0,0 0 0,1 1 0,-1 0 0,2 0 0,-1 1 0,-2 13 0,-1 11 13,1 1 0,2 0-1,1 36 1,0-7-3,-1-12-4,-4 102 19,9-147-28,-1 0 0,2 1 0,-1-1 0,1 0 0,0 0 0,0 0 0,1 0 0,-1-1 0,2 1 0,-1-1 0,1 0 0,0 1 0,0-2 0,1 1 0,-1 0 0,1-1 0,1 0 0,-1 0 0,1-1 0,0 1 0,11 5 0,10 5 12,0-2 1,1-1-1,56 15 0,-56-18-1,162 44 44,246 34 0,375 9-110,-629-88 58,301-25-1,-189 2 18,90-8-7,78-62 158,9 0 319,-331 76-406,-64 6-48,-1-4-1,93-20 1,-146 22-28,-1-1-1,1-1 1,-1-1 0,-1-1 0,0-1-1,0 0 1,-1-2 0,0 0-1,-1-1 1,0-1 0,-1 0 0,16-19-1,-22 20 10,-2 0 0,1-1 0,-2 0 0,0 0 1,-1-1-1,0 0 0,-1 0 0,-1-1 0,0 0 0,-1 0 0,-1 0 0,-1 0 0,1-18 0,-2 19 24,-1 0 1,0 1-1,-1-1 1,-1 0-1,0 0 1,-1 1-1,-1-1 1,0 1-1,-1 0 1,0 0-1,-1 1 1,-1-1 0,0 1-1,-15-20 0,3 12 66,-1 0-1,-1 2 0,0 0 1,-1 1-1,-39-23 0,-132-59 334,-197-58-1936,378 154 1396,0 0 0,0 1 0,0 0 0,-1 0 0,1 2 0,-23-1 0,-12 3-362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6.581"/>
    </inkml:context>
    <inkml:brush xml:id="br0">
      <inkml:brushProperty name="width" value="0.05" units="cm"/>
      <inkml:brushProperty name="height" value="0.05" units="cm"/>
    </inkml:brush>
  </inkml:definitions>
  <inkml:trace contextRef="#ctx0" brushRef="#br0">256 32 21285,'-2'-2'140,"0"-1"1,0 1-1,0-1 1,0 1-1,-1 0 1,1 0 0,-1 0-1,0 0 1,1 1-1,-1-1 1,0 1 0,0-1-1,0 1 1,0 0-1,0 0 1,0 0-1,0 1 1,0-1 0,0 1-1,-1-1 1,1 1-1,0 0 1,-6 1-1,-2 0 144,1 0 0,-1 1-1,1 0 1,0 1-1,0 0 1,-12 5-1,11-3-80,0 1 0,1 0 1,-18 13-1,24-16-187,1 0 0,0 0 0,0 0 0,0 0 0,0 0 0,0 0 0,1 1 0,-1-1 0,1 1-1,0 0 1,0 0 0,0 0 0,-2 8 0,4-11-15,0 0-1,0 1 1,0-1 0,0 0-1,0 1 1,0-1-1,0 1 1,0-1-1,1 0 1,-1 1 0,0-1-1,1 0 1,-1 0-1,1 1 1,0-1-1,-1 0 1,1 0 0,0 0-1,0 0 1,-1 0-1,1 0 1,0 0-1,0 0 1,0 0 0,0 0-1,1 0 1,-1 0-1,0-1 1,0 1-1,0 0 1,1-1 0,-1 1-1,0-1 1,1 0-1,-1 1 1,2-1-1,4 2 3,0-1-1,-1-1 1,1 1-1,0-1 1,0 0-1,7-1 1,-1-2 1,0 1 0,1-2-1,-1 0 1,0 0 0,-1-2 0,19-9 0,-7 1 18,-2 0 1,28-23 0,-50 37-23,0 0 0,0 0 0,0 0 0,0 0 0,0 0 0,0 0 0,0 0 0,0 0 1,0 0-1,0 0 0,0 0 0,0 0 0,0-1 0,0 1 0,0 0 0,0 0 0,1 0 1,-1 0-1,0 0 0,0 0 0,0 0 0,0 0 0,0 0 0,0 0 0,0 0 0,0 0 1,0 0-1,0 0 0,0 0 0,0 0 0,0 0 0,1 0 0,-1 0 0,0 0 0,0 0 0,0 0 1,0 0-1,0 0 0,0 0 0,0 1 0,0-1 0,0 0 0,0 0 0,0 0 0,0 0 1,0 0-1,0 0 0,0 0 0,0 0 0,0 0 0,0 0 0,0 0 0,1 0 0,-1 0 1,0 0-1,0 0 0,0 0 0,0 1 0,0-1 0,0 0 0,0 0 0,0 0 0,0 0 0,0 0 1,0 0-1,-1 9 6,-8 21 3,4-10-6,1-2-2,1 0 1,0 0-1,1 0 1,1 1-1,1-1 1,0 1-1,2-1 1,0 0-1,1 0 1,8 27-1,28 58 17,-24-67-5,21 77 0,-35-109 8,0 0 1,0 1 0,-1-1-1,1 0 1,-1 0-1,0 1 1,0-1-1,-1 0 1,1 0-1,-1 0 1,0 1-1,0-1 1,-1 0-1,1 0 1,-1 0-1,0 0 1,0-1-1,-4 7 1,3-7 25,0 0-1,0 0 1,0 0 0,0-1-1,-1 1 1,1-1 0,-1 0 0,0 0-1,0 0 1,0-1 0,0 1-1,0-1 1,0 0 0,0 0-1,0 0 1,0-1 0,0 1 0,-8-1-1,2-1-13,1 1 1,0-1-1,-1-1 0,1 0 0,0 0 0,0-1 1,0 0-1,0 0 0,1-1 0,-1 0 0,1-1 0,0 0 1,0 0-1,1 0 0,-12-11 0,10 6-121,0 0 0,0 0 0,1-1 1,0 0-1,1 0 0,1-1 0,0 0 0,0 0 0,1-1 0,-5-17 0,0-22-272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7.029"/>
    </inkml:context>
    <inkml:brush xml:id="br0">
      <inkml:brushProperty name="width" value="0.05" units="cm"/>
      <inkml:brushProperty name="height" value="0.05" units="cm"/>
    </inkml:brush>
  </inkml:definitions>
  <inkml:trace contextRef="#ctx0" brushRef="#br0">282 73 21869,'0'0'66,"0"0"1,1-1 0,-1 1-1,0 0 1,1-1 0,-1 1-1,0 0 1,1 0 0,-1 0-1,1-1 1,-1 1 0,1 0-1,-1 0 1,1 0 0,-1 0-1,1 0 1,-1 0 0,0 0-1,1 0 1,-1 0 0,1 0-1,-1 0 1,1 0 0,-1 0-1,1 0 1,-1 0 0,1 0-1,-1 0 1,1 1 0,-1-1-1,0 0 1,1 0 0,-1 1-1,1-1 1,-1 0 0,0 0-1,1 1 1,-1-1-1,0 0 1,1 1 0,-1-1-1,0 1 1,0-1 0,1 0-1,-1 1 1,0-1 0,0 1-1,0-1 1,1 1 0,-1-1-1,0 1 1,0-1 0,0 1-1,1 37 1017,-1-20-510,-7 222 614,7-191-1172,-1-19-82,2-1-1,0 1 1,2 0-1,9 35 1,-9-57-322,-1-10-479,-4-17-679,-26-53 326,5 21 422</inkml:trace>
  <inkml:trace contextRef="#ctx0" brushRef="#br0" timeOffset="1">14 77 18188,'-14'-19'2064,"14"9"-1079,5 3-345,16 2 1208,7 3-232,16-1-439,7-2-297,12-2-352,0 0-200,-2 4-440,-5-2-448,-12 2 496,-2 3-128,-15 5-136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7.979"/>
    </inkml:context>
    <inkml:brush xml:id="br0">
      <inkml:brushProperty name="width" value="0.05" units="cm"/>
      <inkml:brushProperty name="height" value="0.05" units="cm"/>
    </inkml:brush>
  </inkml:definitions>
  <inkml:trace contextRef="#ctx0" brushRef="#br0">314 82 17028,'49'-26'3419,"-45"24"-2946,0-1 0,0 1 0,0-1-1,-1 0 1,1 0 0,-1 0 0,0-1-1,0 1 1,4-7 0,-7 9-411,1 1 1,-1-1 0,0 1 0,0 0 0,0-1-1,0 1 1,0-1 0,0 1 0,0-1-1,0 1 1,0-1 0,0 1 0,0-1-1,0 1 1,0-1 0,0 1 0,0-1-1,-1 1 1,1-1 0,0 1 0,0-1 0,-1 1-1,1 0 1,0-1 0,0 1 0,-1 0-1,1-1 1,-1 1 0,1-1 0,0 1-1,-1 0 1,1 0 0,-1-1 0,1 1-1,0 0 1,-1 0 0,1 0 0,-1-1-1,1 1 1,-1 0 0,1 0 0,-1 0 0,1 0-1,-2 0 1,-22-3 797,11 3-703,-1 1-1,0 1 1,1 0-1,-1 1 1,1 0-1,0 1 1,0 0-1,-19 10 1,6 0-109,1 0 0,-47 35 0,57-37-40,1 0 1,-21 24-1,30-31-10,1 0-1,0 1 0,0 0 1,0 0-1,1 0 0,-1 1 1,2-1-1,-1 1 0,1 0 1,-2 6-1,4-11-3,-1-1 0,1 0 1,0 0-1,0 0 0,0 1 1,0-1-1,0 0 0,0 0 0,0 1 1,0-1-1,1 0 0,-1 0 1,0 0-1,1 1 0,-1-1 0,1 0 1,0 0-1,-1 0 0,1 0 1,0 0-1,1 2 0,0-2-4,-1 0 0,1 0 0,0 0 0,-1 0 0,1 0 0,0 0 0,0-1 0,0 1 0,0-1 0,0 1 0,0-1 0,3 0-1,7 0-47,1 0-1,-1-1 1,22-5-1,-20 3 11,20-3-53,76-10-205,-98 15 269,-1 0 0,1 2 1,0-1-1,-1 1 1,1 1-1,-1 0 0,15 5 1,-23-6 28,0 0 1,-1 0 0,1 0-1,0 1 1,0-1-1,-1 1 1,1 0 0,-1 0-1,0 0 1,1 0-1,-1 0 1,0 0-1,0 0 1,0 1 0,1 2-1,-2-3 10,0 0-1,-1-1 1,1 1 0,-1 0-1,1 0 1,-1 0 0,0 0-1,0 0 1,0-1 0,0 1-1,0 0 1,0 0 0,-1 0-1,1 0 1,-1-1-1,1 1 1,-1 0 0,1 0-1,-1-1 1,0 1 0,0 0-1,0-1 1,0 1 0,0-1-1,-2 3 1,-4 3 29,0 0 0,0 0-1,-1-1 1,0 0 0,0-1 0,0 1 0,-1-2 0,0 1 0,0-1 0,0 0-1,-15 3 1,1-1 38,0 0-1,-1-2 1,-40 2-1,54-6-283,1 0 0,-1 0 0,1-1 0,0 0 0,-1-1 0,-14-4-1,22 6 108,0-1-1,0 0 1,0 0 0,1 0-1,-1 1 1,0-2-1,0 1 1,1 0-1,-1 0 1,1 0-1,-1-1 1,1 1-1,0-1 1,-1 1-1,1-1 1,0 0-1,0 1 1,0-1-1,0 0 1,0 0-1,1 0 1,-1 0-1,0 0 1,1 0-1,0 0 1,-1 0-1,1 0 1,0 0-1,0 0 1,0 0 0,0 0-1,0 0 1,1 0-1,-1 0 1,0 0-1,1 1 1,1-5-1,8-19-987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8.410"/>
    </inkml:context>
    <inkml:brush xml:id="br0">
      <inkml:brushProperty name="width" value="0.05" units="cm"/>
      <inkml:brushProperty name="height" value="0.05" units="cm"/>
    </inkml:brush>
  </inkml:definitions>
  <inkml:trace contextRef="#ctx0" brushRef="#br0">80 0 22909,'-3'9'1808,"-4"13"-1384,0 6-208,1 11 673,-3 5-305,2 9-280,0 5-104,4-1-208,0 1-128,1-9-288,0-3-224,1-17-481,-1-11-303,-3-21 992,0-11-280,-5-18-176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8.813"/>
    </inkml:context>
    <inkml:brush xml:id="br0">
      <inkml:brushProperty name="width" value="0.05" units="cm"/>
      <inkml:brushProperty name="height" value="0.05" units="cm"/>
    </inkml:brush>
  </inkml:definitions>
  <inkml:trace contextRef="#ctx0" brushRef="#br0">0 62 17668,'0'-3'142,"0"1"0,0 0 0,1-1 0,-1 1 0,0 0 0,1-1 0,0 1 0,0 0 0,-1 0 1,1 0-1,0 0 0,1 0 0,-1 0 0,0 0 0,1 0 0,-1 0 0,1 0 0,-1 1 0,1-1 0,0 0 0,0 1 0,0 0 1,0-1-1,0 1 0,0 0 0,0 0 0,0 0 0,0 0 0,0 1 0,4-2 0,7 0 397,-1 0 0,1 0 0,0 1 0,19 2 0,-18-1-137,30 1-69,0 3 0,0 1 0,-1 3 0,0 1 0,62 22 0,-93-27-304,-1 1-1,1 0 1,-1 0-1,0 1 1,-1 1 0,1 0-1,-1 0 1,9 10-1,-15-14-6,-1 0-1,-1 0 0,1 1 1,0-1-1,-1 1 0,0 0 1,0 0-1,0 0 1,0 0-1,0 0 0,-1 0 1,0 0-1,0 1 0,0-1 1,-1 0-1,1 1 0,-1-1 1,0 0-1,0 1 0,0-1 1,-1 1-1,0-1 0,0 0 1,0 1-1,0-1 0,-2 4 1,-5 11 96,-1-1 1,-1 0-1,-1-1 1,0 0-1,-1 0 1,-1-1-1,-17 16 1,6-8 89,-1-2 0,-1 0 0,-45 27 0,59-42-235,0 0 0,0-1 0,-1-1 0,0 0 0,-1 0 0,1-2 0,-1 1 0,-18 1 0,28-5-58,-1 0 1,1 0-1,-1 0 0,1 0 0,-1-1 0,1 0 0,0 0 0,-1 0 1,1 0-1,0-1 0,-1 0 0,-5-3 0,7 3 37,0 0-1,1-1 1,-1 1 0,1-1-1,-1 1 1,1-1-1,0 0 1,0 0-1,0 0 1,1 0 0,-1 0-1,1 0 1,0-1-1,-1 1 1,2 0-1,-1-1 1,0 1 0,0-5-1,-2-30-476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9.276"/>
    </inkml:context>
    <inkml:brush xml:id="br0">
      <inkml:brushProperty name="width" value="0.05" units="cm"/>
      <inkml:brushProperty name="height" value="0.05" units="cm"/>
    </inkml:brush>
  </inkml:definitions>
  <inkml:trace contextRef="#ctx0" brushRef="#br0">149 48 18444,'23'-13'1735,"0"1"-1,29-10 1,-64 33 1853,-36 28-3225,29-23-48,-5 3-144,1 1 0,0 1 0,2 1 1,1 1-1,-26 36 0,45-57-147,-1 0 0,1 1 1,0-1-1,0 0 0,0 0 0,0 0 1,1 1-1,-1-1 0,1 0 1,-1 0-1,1 1 0,0-1 0,0 1 1,0-1-1,0 0 0,0 1 0,1 3 1,0-5-11,0 1 1,0-1-1,0 1 1,0-1 0,0 0-1,0 0 1,0 1-1,0-1 1,0 0 0,1 0-1,-1 0 1,0 0-1,1 0 1,-1-1 0,1 1-1,-1 0 1,1-1-1,0 1 1,-1-1-1,1 0 1,-1 1 0,1-1-1,0 0 1,-1 0-1,4 0 1,13 0 11,1-1 0,-1-1 0,0 0 0,0-1 0,19-7 0,90-33-608,-126 43 565,0 0 17,14-5-498,0-1 1,-1 0 0,0-1 0,0 0 0,26-19 0,-31 12-137,-8 14 609,-1-1 0,0 1 0,0-1 0,0 1 0,0-1 0,0 1-1,0-1 1,0 1 0,0-1 0,0 1 0,-1-1 0,1 1 0,0-1 0,0 1 0,0 0-1,0-1 1,-1 1 0,1-1 0,0 1 0,-1 0 0,1-1 0,0 1 0,-1-1-1,1 1 1,0 0 0,-1-1 0,1 1 0,0 0 0,-1 0 0,0-1 0,-22-7-801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9.680"/>
    </inkml:context>
    <inkml:brush xml:id="br0">
      <inkml:brushProperty name="width" value="0.05" units="cm"/>
      <inkml:brushProperty name="height" value="0.05" units="cm"/>
    </inkml:brush>
  </inkml:definitions>
  <inkml:trace contextRef="#ctx0" brushRef="#br0">1 50 19252,'2'9'2057,"18"-4"-1081,10-4-344,16-2 1032,7-6-311,13 0-305,0-1-256,-3-3-576,-2 1-296,-14 3-1056,-6-1 1304,-19 5-376,-19 3-136,-8-2-176</inkml:trace>
  <inkml:trace contextRef="#ctx0" brushRef="#br0" timeOffset="1">35 125 18668,'10'6'2368,"10"-2"-1471,16-11-329,10-3 1208,11-5-704,4-2-359,0-4-1794,5 4 1233,-1 4-344,-6 1-168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1.906"/>
    </inkml:context>
    <inkml:brush xml:id="br0">
      <inkml:brushProperty name="width" value="0.05" units="cm"/>
      <inkml:brushProperty name="height" value="0.05" units="cm"/>
    </inkml:brush>
  </inkml:definitions>
  <inkml:trace contextRef="#ctx0" brushRef="#br0">29 284 12875,'-18'9'1728,"7"-3"-984,20-11-120,16-3 1449,24-2-977,13-1-40,34 1-151,21 0-81,22-2-168,9-1-96,8-4-232,5-2-160,8-8-496,1-4-344,-18-9 552,-16 1-104,-23-7-120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3.005"/>
    </inkml:context>
    <inkml:brush xml:id="br0">
      <inkml:brushProperty name="width" value="0.05" units="cm"/>
      <inkml:brushProperty name="height" value="0.05" units="cm"/>
    </inkml:brush>
  </inkml:definitions>
  <inkml:trace contextRef="#ctx0" brushRef="#br0">50 309 12171,'-7'6'524,"1"1"1,0 0 0,-1 0-1,2 0 1,-1 1 0,-6 13-1,12-20-443,0-1 0,-1 1 0,1 0 1,0 0-1,0-1 0,0 1 0,0 0 0,0-1 0,0 1 0,0 0 0,1 0 0,-1-1 0,0 1 0,0 0 0,0-1 0,1 1 0,-1 0 0,0-1 0,1 1 0,-1-1 0,0 1 0,1 0 0,-1-1 0,1 1 0,-1-1 0,1 1 0,0-1 0,-1 0 0,1 1 0,-1-1 0,1 1 0,0-1 0,-1 0 0,1 0 0,0 1 0,-1-1 0,1 0 0,0 0 1,-1 0-1,2 0 0,33 4 992,-32-4-881,43-1 801,1-1 1,50-10-1,92-26 194,-141 27-896,949-248 732,-741 191-3642,-250 66 2463,1 1-1,-1 0 1,1 0-1,0 1 1,0 0-1,10 0 1,-8 5-549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4.268"/>
    </inkml:context>
    <inkml:brush xml:id="br0">
      <inkml:brushProperty name="width" value="0.05" units="cm"/>
      <inkml:brushProperty name="height" value="0.05" units="cm"/>
    </inkml:brush>
  </inkml:definitions>
  <inkml:trace contextRef="#ctx0" brushRef="#br0">2 40 14315,'-1'3'1928,"4"0"-799,-3 1-353,7-1 1400,1-1-479,9 1-257,4-1-128,9-2-352,4 2-183,7-2-233,4 0-104,5-2-344,-5 0-240,-1-3-656,-3-2-433,-9-1 969,-8-6-200,-17-9-208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4:19.569"/>
    </inkml:context>
    <inkml:brush xml:id="br0">
      <inkml:brushProperty name="width" value="0.05" units="cm"/>
      <inkml:brushProperty name="height" value="0.05" units="cm"/>
    </inkml:brush>
  </inkml:definitions>
  <inkml:trace contextRef="#ctx0" brushRef="#br0">7783 634 10754,'-180'-38'703,"-175"-63"-1,-168-87-516,104 45 400,277 104-191,-148-21 1,-296 5 234,-5 46-540,376 14-85,0 9 0,1 9 0,1 10 0,-247 71 0,-1062 382 32,917-246 281,135-17 95,401-183-370,1 3 0,2 3 0,3 2 0,-84 83 0,81-62-43,-64 88-1,103-121-14,2 1-1,2 2 1,1 1-1,-25 66 0,40-85-1,1 0-1,1 0 1,0 0-1,2 1 1,1 0-1,1 42 0,3-33-11,2 1-1,1-1 1,1 0-1,12 34 0,14 19-47,3-2 0,64 108 0,-84-163 69,171 291-65,-148-262 61,2-1 0,3-2-1,68 66 1,-62-75 1,2-3 0,2-1-1,90 50 1,-58-45-6,165 61 0,-9-27 5,3-9 0,464 68 0,-386-103 21,584-12 0,-606-40-4,472-88-1,275-164-12,-817 192-8,284-139 0,-360 138 5,-4-6 0,227-170 0,-301 195 9,-4-4 1,-2-2-1,-3-4 0,-4-2 1,-2-4-1,-4-2 0,-3-2 1,52-103-1,-73 110 15,-4-1 0,-3-1-1,-3-1 1,-3-1 0,-4-1 0,12-134-1,-24 152 2,-3 0-1,-2 0 0,-3 0 0,-2 0 0,-3 1 0,-3 0 0,-1 0 0,-29-70 0,29 95-44,-1 0 1,-2 1-1,-2 1 0,-1 1 0,-1 0 1,-1 2-1,-2 0 0,0 1 0,-2 2 0,-1 0 1,-1 2-1,-1 1 0,-1 1 0,-1 1 1,-35-16-1,15 13-14,-1 3 0,-1 2 0,-101-21 0,-36 8-50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4.701"/>
    </inkml:context>
    <inkml:brush xml:id="br0">
      <inkml:brushProperty name="width" value="0.05" units="cm"/>
      <inkml:brushProperty name="height" value="0.05" units="cm"/>
    </inkml:brush>
  </inkml:definitions>
  <inkml:trace contextRef="#ctx0" brushRef="#br0">1 0 20412,'94'14'2947,"13"3"-1055,-94-14-1673,0 0 0,-1 1 0,1 1 0,-1 0 1,22 12-1,-29-14-196,-1 1 0,1-1 1,-1 0-1,0 1 0,0 0 1,0 0-1,-1 1 0,1-1 1,-1 1-1,0-1 1,0 1-1,-1 0 0,0 0 1,3 6-1,-3-4-13,-1 1 0,1 0 0,-1 0 0,0 0 1,-1 0-1,0 0 0,0 0 0,-3 15 0,-1-5-72,0 0 0,-2-1 0,0 1-1,-1-1 1,-1-1 0,0 1 0,-19 26 0,8-18-333,-1 0 1,-2-2-1,0 0 1,-2-2-1,-41 31 0,21-21-126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5.619"/>
    </inkml:context>
    <inkml:brush xml:id="br0">
      <inkml:brushProperty name="width" value="0.05" units="cm"/>
      <inkml:brushProperty name="height" value="0.05" units="cm"/>
    </inkml:brush>
  </inkml:definitions>
  <inkml:trace contextRef="#ctx0" brushRef="#br0">334 32 16836,'6'-4'816,"-4"2"-479,1 0-1,0 0 1,-1 0-1,1 0 1,-1 0-1,0-1 0,0 1 1,3-5-1,-5 7-241,0 0-1,-1-1 0,1 1 0,0 0 1,0-1-1,-1 1 0,1 0 0,0 0 0,0 0 1,-1-1-1,1 1 0,0 0 0,-1 0 1,1 0-1,0 0 0,-1-1 0,1 1 1,0 0-1,-1 0 0,1 0 0,0 0 0,-1 0 1,1 0-1,0 0 0,-1 0 0,1 0 1,0 0-1,-1 0 0,1 0 0,0 0 1,-1 0-1,1 1 0,0-1 0,-1 0 0,1 0 1,-16 3 795,-6 3-522,-1 1 0,1 2 0,1 0 1,0 1-1,0 1 0,1 1 0,0 1 0,1 1 1,-17 16-1,25-21-345,2 0-1,-1 1 1,1 0 0,1 1-1,0-1 1,1 2 0,0-1-1,0 1 1,1 0 0,1 0-1,0 1 1,0-1 0,1 1-1,1 0 1,0 0 0,1 1-1,0 13 1,2-22-44,0 0 1,0-1-1,1 1 1,-1 0-1,1-1 1,0 1-1,0-1 1,1 1-1,0-1 1,-1 0-1,1 1 0,1-1 1,-1 0-1,1 0 1,-1-1-1,1 1 1,0 0-1,1-1 1,-1 0-1,0 0 1,1 0-1,0 0 1,7 4-1,-4-4-142,0 0 0,0 0 0,1-1 0,-1 0 0,0 0 0,1-1 0,-1 0 0,1 0 0,-1-1 0,1 0 0,0-1 0,-1 1 0,1-1 0,8-3 0,1-1-143,0 0-1,0-2 1,0 0 0,-1-1 0,0 0 0,0-2-1,18-14 1,16-17-562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6.048"/>
    </inkml:context>
    <inkml:brush xml:id="br0">
      <inkml:brushProperty name="width" value="0.05" units="cm"/>
      <inkml:brushProperty name="height" value="0.05" units="cm"/>
    </inkml:brush>
  </inkml:definitions>
  <inkml:trace contextRef="#ctx0" brushRef="#br0">0 0 17740,'7'5'1768,"0"12"-1024,0 5-272,-2 14 1017,0 5-417,-2 10-440,2-1-192,-3 6-752,-2-3-472,0-9 696,-7-3-168,-1-16-152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6.482"/>
    </inkml:context>
    <inkml:brush xml:id="br0">
      <inkml:brushProperty name="width" value="0.05" units="cm"/>
      <inkml:brushProperty name="height" value="0.05" units="cm"/>
    </inkml:brush>
  </inkml:definitions>
  <inkml:trace contextRef="#ctx0" brushRef="#br0">0 70 18844,'3'-4'254,"1"1"1,-1-1-1,1 1 0,0 0 1,0 0-1,0 0 1,1 0-1,-1 1 0,1 0 1,-1 0-1,1 0 0,8-2 1,8-1 432,36-3 1,-33 5-33,108-11 743,-107 12-1209,1 2 1,-1 1-1,30 4 0,-53-5-177,-1 1 0,1-1 0,0 0 0,0 0 0,-1 1-1,1-1 1,0 1 0,-1 0 0,1-1 0,0 1 0,-1 0 0,1 0-1,-1 0 1,0 0 0,1 0 0,-1 0 0,0 1 0,1-1 0,-1 0 0,0 1-1,0-1 1,0 1 0,0-1 0,-1 1 0,2 2 0,-1-1 7,-1 0 1,0 1-1,0-1 1,0 0 0,0 0-1,-1 0 1,1 0-1,-1 0 1,0 0 0,0 0-1,0 0 1,0 0-1,-2 4 1,-13 22 151,0-2 0,-30 38 0,20-29-105,26-36-71,-1 0 1,1 1 0,0-1-1,-1 0 1,1 1-1,0-1 1,-1 0-1,1 1 1,0-1 0,0 0-1,-1 1 1,1-1-1,0 1 1,0-1-1,0 0 1,-1 1 0,1-1-1,0 1 1,0-1-1,0 1 1,0-1-1,0 1 1,0-1 0,0 1-1,0-1 1,0 0-1,0 1 1,0-1-1,0 1 1,1-1 0,-1 1-1,0-1 1,0 0-1,0 1 1,1-1-1,-1 1 1,0-1-1,0 0 1,1 1 0,-1-1-1,0 0 1,1 1-1,-1-1 1,0 0-1,1 1 1,-1-1 0,0 0-1,1 0 1,-1 0-1,1 1 1,-1-1-1,1 0 1,30 2-254,-16-2 176,1 2-37,0 0-1,1 1 1,-1 1-1,-1 1 1,1 0-1,-1 1 1,15 7 0,-25-10 99,-1-1 1,1 1-1,-1 0 1,0 0-1,0 0 1,0 0-1,0 1 1,-1-1-1,1 1 1,-1 0-1,0 0 1,0 1-1,-1-1 1,1 0-1,-1 1 1,0 0-1,0-1 1,0 1-1,-1 0 1,0 0-1,0 0 1,0 0-1,0 0 1,-1 0-1,0 0 1,-1 9-1,0-3 127,-2 1 0,1-1-1,-1 0 1,-1 0-1,0 0 1,0-1-1,-1 1 1,-1-1-1,0 0 1,0 0 0,-1-1-1,0 0 1,-1 0-1,1-1 1,-2 1-1,-11 8 1,9-9 41,1-1 1,-1 0 0,0-1-1,-1 0 1,1 0-1,-1-2 1,-1 1-1,1-1 1,0-1-1,-1 0 1,0-1-1,0-1 1,1 0-1,-19 0 1,10-3-147,-1-2 0,0 0-1,1-1 1,0 0 0,0-2 0,1-1 0,-39-20 0,57 27-72,1 0-2,1 1 0,-1-1 0,0 1-1,0-1 1,0 1 0,0-1 0,0 1-1,0 0 1,0-1 0,0 1 0,0 0-1,0 0 1,0 0 0,0 0-1,0 0 1,0 0 0,0 0 0,0 0-1,1 0 1,-1 0 0,-2 1 0,2 3-471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6.979"/>
    </inkml:context>
    <inkml:brush xml:id="br0">
      <inkml:brushProperty name="width" value="0.05" units="cm"/>
      <inkml:brushProperty name="height" value="0.05" units="cm"/>
    </inkml:brush>
  </inkml:definitions>
  <inkml:trace contextRef="#ctx0" brushRef="#br0">185 44 16612,'13'-8'1412,"-2"1"281,-1 1 0,18-16 1,-42 29 2715,-9 4-3757,6 0-520,0 0 0,2 2 0,-1-1 0,2 2 1,0 0-1,0 1 0,-16 23 0,21-25-113,0 2 0,0-1 0,1 1 0,1 0 1,1 1-1,0-1 0,1 1 0,1 1 0,-3 18 0,6-29-12,0 0 0,1 0 0,0 0 0,0 0 0,1 0 0,-1 0 1,1 0-1,1 0 0,-1-1 0,1 1 0,0 0 0,0-1 0,0 1 0,1-1 0,3 5 0,-3-5-21,1-1-1,0 0 0,-1-1 0,1 1 0,0-1 0,1 1 1,-1-1-1,1 0 0,-1-1 0,1 1 0,0-1 0,0 0 1,0 0-1,0-1 0,0 1 0,0-1 0,7 0 1,-4 0-19,0 0 1,0-1 0,0 0 0,0-1 0,0 0 0,0 0 0,0-1 0,0 0 0,-1 0 0,16-7 0,-8 1 24,-1 0 1,1 0 0,-2-2-1,17-13 1,14-17-129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3.023"/>
    </inkml:context>
    <inkml:brush xml:id="br0">
      <inkml:brushProperty name="width" value="0.05" units="cm"/>
      <inkml:brushProperty name="height" value="0.05" units="cm"/>
    </inkml:brush>
  </inkml:definitions>
  <inkml:trace contextRef="#ctx0" brushRef="#br0">18 11 17276,'1'-1'130,"-1"1"0,0-1 0,1 1 0,-1-1 0,0 1 0,1-1 0,-1 1 0,1-1 0,-1 1 0,0-1 0,1 1 0,-1-1 0,1 1 0,0 0-1,-1-1 1,1 1 0,-1 0 0,1-1 0,-1 1 0,1 0 0,0 0 0,-1 0 0,1 0 0,0-1 0,-1 1 0,1 0 0,0 0 0,-1 0 0,2 0 0,24 0 1380,-20 0-971,-5 0-499,12 0 515,0 0-1,-1 1 1,1 0 0,21 6-1,-32-7-513,0 0 1,0 1-1,0 0 0,0-1 1,0 1-1,0 0 0,-1 0 1,1 0-1,0 0 0,0 0 1,-1 0-1,1 1 0,0-1 1,-1 1-1,0-1 0,1 1 1,-1-1-1,0 1 0,0 0 1,0 0-1,0 0 0,0-1 0,0 1 1,0 0-1,0 0 0,-1 0 1,1 0-1,-1 0 0,0 1 1,0-1-1,1 0 0,-1 0 1,-1 0-1,1 0 0,0 0 1,0 0-1,-2 3 0,-1 6 29,-1 0 0,0 0-1,-1-1 1,0 1 0,-1-1 0,-13 17-1,-51 56 113,41-51-105,15-18-54,9-9-17,1 0 0,-1 0 0,1 0 0,0 0 0,-5 10 0,9-15-6,0 0 0,0 1 0,0-1 1,0 0-1,0 1 0,0-1 0,0 0 0,0 1 1,0-1-1,0 1 0,0-1 0,0 0 0,0 1 1,0-1-1,0 0 0,1 1 0,-1-1 0,0 0 1,0 1-1,0-1 0,1 0 0,-1 1 0,0-1 1,0 0-1,1 0 0,-1 1 0,0-1 0,0 0 1,1 0-1,-1 0 0,0 1 0,1-1 0,-1 0 1,0 0-1,1 0 0,-1 0 0,0 0 0,1 1 1,-1-1-1,1 0 0,21 4 1,-14-3-2,1 2 0,-1 0 0,0 1 0,0-1-1,0 1 1,-1 1 0,1 0 0,-1 0 0,0 0 0,-1 1 0,1 0 0,-1 0 0,0 1 0,0 0 0,-1 0 0,0 0 0,6 13 0,-5-10 6,-2 0 1,1 0-1,-2 0 1,1 1 0,-1-1-1,-1 1 1,0-1-1,-1 1 1,0 0-1,0 0 1,-1 0 0,0 0-1,-3 12 1,2-19 28,0 0 1,0 0 0,0 0 0,-1 0-1,0-1 1,1 1 0,-2 0-1,1-1 1,0 1 0,-1-1 0,1 0-1,-1 0 1,0 0 0,0 0-1,0 0 1,0-1 0,-1 1 0,1-1-1,-1 0 1,0 0 0,1 0-1,-1-1 1,-4 2 0,-1 0 28,1-1 0,0 0 0,-1-1 0,0 0 0,1 0 0,-1-1 0,1 0 0,-1 0 0,0-1-1,-9-2 1,5-3-1122,15-2-328,18-4 55,-3 4 557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4.268"/>
    </inkml:context>
    <inkml:brush xml:id="br0">
      <inkml:brushProperty name="width" value="0.05" units="cm"/>
      <inkml:brushProperty name="height" value="0.05" units="cm"/>
    </inkml:brush>
  </inkml:definitions>
  <inkml:trace contextRef="#ctx0" brushRef="#br0">148 104 14155,'4'-3'513,"4"-3"307,0 0 0,0 0 0,9-10 1,-16 14-595,1 1 1,-1-1 0,0 1-1,0-1 1,1 0-1,-1 1 1,0-1 0,-1 0-1,1 0 1,0 1 0,0-1-1,-1 0 1,1 0-1,-1 0 1,0 0 0,0 0-1,1 0 1,-1 0 0,0 0-1,-1 0 1,1 0-1,0 0 1,-1-3 0,0 4-86,0-1 1,0 1 0,0 0 0,0 0-1,0-1 1,0 1 0,0 0-1,0 0 1,-1 0 0,1 0 0,0 1-1,-1-1 1,1 0 0,-1 0 0,1 1-1,0-1 1,-1 1 0,0-1-1,1 1 1,-1 0 0,1-1 0,-1 1-1,-2 0 1,-1 0 48,1 0 1,-1 0-1,0 0 0,0 1 0,0-1 0,-8 3 1,6 0-134,0 0 0,0 0 0,0 1-1,1 0 1,-1 0 0,1 0 0,0 1 0,0 0 0,1 0 0,-1 0 0,1 1 0,0 0 0,1 0 0,-7 9 0,6-5-57,0-1 0,1 1-1,0 0 1,0 0 0,1 0 0,0 1-1,1-1 1,0 1 0,0 18 0,2-26-1,-1-1 0,1 1-1,0-1 1,1 1 0,-1-1 0,0 1 0,1-1 0,0 1-1,-1-1 1,1 1 0,0-1 0,0 0 0,0 1 0,0-1-1,1 0 1,1 3 0,-1-4 1,-1 0 0,1-1 0,-1 1 0,0 0 0,1 0 0,-1-1 0,1 1 0,0-1 0,-1 1 0,1-1-1,-1 0 1,1 0 0,0 0 0,-1 0 0,1 0 0,0 0 0,-1 0 0,1 0 0,-1 0 0,1-1 0,0 1 0,-1-1 0,1 1 0,-1-1 0,1 0 0,1-1 0,14-7 7,-1-1 1,0-1 0,27-23-1,-33 24-1,1 1 0,1 0 0,0 1 1,0 0-1,0 1 0,1 0 0,0 1 0,14-5 0,-24 10-7,0 1 1,-1-1-1,1 1 0,0-1 1,0 1-1,0 0 0,-1 0 1,1 1-1,0-1 0,0 1 1,-1-1-1,1 1 0,0 0 1,-1 0-1,1 0 0,-1 0 1,1 0-1,-1 1 0,1-1 1,-1 1-1,0-1 0,0 1 1,0 0-1,0 0 1,0 0-1,0 0 0,0 1 1,1 2-1,4 7-10,0 0 1,-1 1-1,0 0 0,5 22 1,8 15-23,-19-48 34,1-1 0,0 1 0,-1-1 0,1 1 0,0-1 0,-1 0 0,1 1 0,0-1 0,0 0 0,0 0 0,0 1 0,1-1 0,-1 0 0,0 0 0,0 0 0,1 0 0,-1 0 0,0-1 0,1 1 0,-1 0 0,1-1 0,-1 1 0,1-1 0,-1 1 0,1-1 0,3 1 0,-2-2 7,0-1 0,0 1-1,0 0 1,0-1 0,-1 1 0,1-1 0,0 0 0,-1 0 0,1 0-1,-1-1 1,1 1 0,3-5 0,37-45 95,-32 36-71,1 1 0,0 1 0,1 0 0,1 1 0,0 0 0,25-16 0,-37 28-32,0 0 0,0-1 0,0 1 0,0 0 0,0 0 1,1 1-1,-1-1 0,0 0 0,1 1 0,-1-1 0,1 1 1,-1 0-1,0 0 0,1 0 0,-1 0 0,1 0 0,-1 1 1,0-1-1,1 1 0,-1-1 0,4 2 0,-3 0-5,0 0 0,0 0 0,0 1 0,-1-1 0,1 1 0,0-1-1,-1 1 1,0 0 0,0 0 0,0 0 0,0 0 0,0 0 0,2 5 0,14 43-50,-15-39 43,1 0-1,0 0 0,9 15 0,-13-26 14,1-1 0,-1 1 0,1 0 0,-1 0 0,1 0 0,0-1 0,-1 1 0,1 0 0,0-1 0,0 1 0,0 0 1,0-1-1,0 1 0,-1-1 0,1 0 0,0 1 0,0-1 0,0 0 0,0 1 0,0-1 0,0 0 0,0 0 0,0 0 0,0 0 0,0 0 0,0 0 0,0 0 0,0 0 0,0 0 0,0-1 0,0 1 0,0 0 0,0-1 0,0 1 0,0 0 0,0-1 0,0 1 0,1-2 0,5-3 15,0 0 0,0 0 0,11-12 0,-7 6-2,-10 11-14,5-5-5,0 0 1,0 1 0,1 0 0,8-5 0,-14 9-12,1-1 1,-1 0-1,0 1 0,1-1 1,-1 1-1,1 0 0,-1-1 1,1 1-1,-1 0 0,1 0 1,-1 0-1,1 0 0,-1 0 0,0 0 1,1 0-1,-1 0 0,1 1 1,-1-1-1,1 1 0,-1-1 1,1 1-1,-1-1 0,0 1 1,1 0-1,-1 0 0,0 0 1,0-1-1,0 1 0,0 0 0,2 2 1,0 2-98,0 1 0,0-1 0,-1 1 0,0 0 0,0 0 0,0 0 0,0 0 0,1 12 0,-3-15 79,1 1 0,-1-1 1,1 1-1,-1-1 0,0 1 0,0 0 0,-1-1 1,1 1-1,-1-1 0,0 1 0,0-1 1,0 1-1,0-1 0,0 0 0,-1 1 1,-3 5-1,-8-1-306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5.347"/>
    </inkml:context>
    <inkml:brush xml:id="br0">
      <inkml:brushProperty name="width" value="0.05" units="cm"/>
      <inkml:brushProperty name="height" value="0.05" units="cm"/>
    </inkml:brush>
  </inkml:definitions>
  <inkml:trace contextRef="#ctx0" brushRef="#br0">1 133 16724,'3'-4'405,"6"-10"816,0 0 1,0 0-1,-2-1 1,0 0-1,0 0 0,6-24 1,-13 39-1198,0-1 0,-1 1 0,1 0 0,0 0 0,0 0 1,0 0-1,0 0 0,0-1 0,0 1 0,0 0 0,-1 0 0,1 0 0,0 0 1,0 0-1,0 0 0,0 0 0,-1 0 0,1 0 0,0-1 0,0 1 0,0 0 1,0 0-1,-1 0 0,1 0 0,0 0 0,0 0 0,0 0 0,0 0 0,-1 0 1,1 0-1,0 0 0,0 1 0,0-1 0,0 0 0,-1 0 0,1 0 0,0 0 1,0 0-1,0 0 0,0 0 0,0 0 0,-1 0 0,1 0 0,0 1 0,-2 2 26,-1-1 0,1 1-1,0 0 1,0 0 0,0 1 0,1-1-1,-1 0 1,1 1 0,-1-1-1,0 7 1,-9 41 70,11-50-117,-9 73 50,8-66-52,1-1 1,0 1-1,0 0 0,1-1 1,0 1-1,1 0 1,2 10-1,-3-17-2,-1 1 1,1 0-1,0-1 1,0 1 0,-1-1-1,1 0 1,0 1-1,0-1 1,0 0-1,1 1 1,-1-1-1,0 0 1,0 0-1,1 0 1,-1 0-1,0 0 1,1 0-1,-1-1 1,1 1-1,2 1 1,-1-2 0,-1 1 0,1-1 1,0 0-1,-1 0 0,1 0 0,0-1 0,-1 1 1,1 0-1,0-1 0,-1 0 0,5-1 0,4-3 0,-1 0-1,0-1 0,-1 0 1,16-12-1,0-4 2,18-15-2,-40 35 0,0 0 0,0 0 0,0 0 0,0 1 1,0-1-1,0 1 0,1 0 0,-1 0 0,0 0 0,1 0 0,-1 1 0,6-1 0,-8 1 0,0 0 0,0 1 0,1-1 0,-1 1 0,0-1 0,0 0 0,0 1 0,0 0 0,0-1 0,0 1 0,0 0 1,0-1-1,0 1 0,0 0 0,0 0 0,-1 0 0,1 0 0,0 0 0,0 0 0,-1 0 0,1 0 0,-1 0 0,1 0 0,-1 0 0,1 0 0,-1 0 0,0 1 0,0-1 0,1 0 0,-1 2 0,1 7-7,0 0-1,-1 19 1,-1-19 2,-2 45 32,-3 0 1,-2 0-1,-2-1 1,-3-1-1,-2 0 1,-2 0-1,-34 67 1,49-113 6,-2 0 0,1 0 0,-1 0 1,0-1-1,-1 0 0,1 0 0,-9 9 0,12-15-30,1 1 0,0-1 0,0 0 0,-1 1 0,1-1 0,0 0 0,0 0 0,-1 1 0,1-1 0,0 0 0,-1 0 0,1 1 0,0-1 0,-1 0 0,1 0 0,-1 0 0,1 0 0,0 0 0,-1 1 0,1-1 0,0 0 0,-1 0 0,1 0 0,-1 0 0,1 0 0,0 0 0,-1 0 0,1-1 0,-1 1 0,1 0 0,0 0 0,-1 0 0,1 0 0,0 0 0,-1-1 0,1 1 0,0 0 0,-1 0 0,1 0 0,0-1 0,-1 1 0,1 0 0,0-1 0,0 1 0,-1 0 0,1-1 0,0 1 0,0 0 0,-1-1 0,1 1 0,0 0 0,0-1 0,0 1 0,0 0 0,0-1 0,0 1 0,0-1 0,0 1 0,0 0 0,0-1 0,0 1 0,0-1 0,0 1 0,0 0 0,0-1 0,0 1 0,0-1 0,3-36 67,7-4-66,1 1 0,29-70 0,49-77-103,-61 134 64,58-83 0,-74 119 30,1 1 0,1 0 0,1 1 0,0 1 0,0 0 0,1 1 0,1 1 0,30-17 0,-46 28 2,1 0 0,-1 1 0,1-1 1,-1 0-1,0 1 0,1-1 0,-1 1 0,1 0 0,-1-1 0,1 1 0,-1 0 0,1 0 0,-1 0 0,3 0 0,-4 1 1,1-1 0,-1 1 0,1-1 0,0 1 0,-1-1 0,1 1 0,-1-1 0,0 1 0,1-1 0,-1 1 1,1-1-1,-1 1 0,0 0 0,0-1 0,1 1 0,-1-1 0,0 1 0,0 0 0,0-1 0,1 1 0,-1 0 0,0 0 0,0-1 0,0 1 0,0 0 0,0-1 0,-1 1 0,1 0 0,0-1 0,0 1 0,0 0 0,-1 0 0,-4 28-31,-4 20 11,-3 67 1,12-113 28,0 0 1,0 0-1,0 0 0,0 1 1,1-1-1,-1 0 0,1 0 1,0 0-1,0 0 0,0 0 0,1 0 1,-1 0-1,3 3 0,-3-5 2,0 0-1,0 0 0,0 0 0,0 0 0,1 0 1,-1 0-1,0 0 0,1 0 0,-1-1 0,0 1 1,1 0-1,-1-1 0,1 1 0,-1-1 0,1 0 1,0 1-1,-1-1 0,1 0 0,-1 0 0,1 0 0,-1 0 1,1 0-1,-1 0 0,1-1 0,0 1 0,-1-1 1,1 1-1,2-2 0,3-1 24,-1 0 0,1-1 0,-1 0 1,1 0-1,-1-1 0,0 0 0,-1 0 0,1 0 0,-1 0 1,0-1-1,5-7 0,1-4 16,0 0 0,17-36-1,-25 46-104,-1 1 0,0 0 0,0-1 0,0 0 0,1-9-1,-3 15-7,0 0-1,1-1 0,-1 1 0,0 0 0,0-1 0,0 1 1,0 0-1,-1-1 0,1 1 0,0 0 0,-1 0 0,1-1 1,0 1-1,-1 0 0,1 0 0,-1 0 0,0-1 0,1 1 1,-1 0-1,0 0 0,0 0 0,0 0 0,0 0 0,0 0 1,0 0-1,0 1 0,0-1 0,0 0 0,0 1 0,0-1 1,-1 0-1,1 1 0,0-1 0,-2 1 0,-12-3-363,4 2-137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5.811"/>
    </inkml:context>
    <inkml:brush xml:id="br0">
      <inkml:brushProperty name="width" value="0.05" units="cm"/>
      <inkml:brushProperty name="height" value="0.05" units="cm"/>
    </inkml:brush>
  </inkml:definitions>
  <inkml:trace contextRef="#ctx0" brushRef="#br0">0 35 18292,'0'-7'1872,"5"-2"-1200,2 4-311,3-3 1007,0 3-528,6 5-1240,-1 1-616,4 8 832,1 3-224,2 10-209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6.230"/>
    </inkml:context>
    <inkml:brush xml:id="br0">
      <inkml:brushProperty name="width" value="0.05" units="cm"/>
      <inkml:brushProperty name="height" value="0.05" units="cm"/>
    </inkml:brush>
  </inkml:definitions>
  <inkml:trace contextRef="#ctx0" brushRef="#br0">1 0 19116,'6'2'481,"1"0"0,-1 0 0,-1 0 1,1 0-1,0 1 0,-1 0 0,9 6 0,-12-7-363,-1-1 1,1 1-1,-1-1 0,0 1 0,1 0 1,-1 0-1,0 0 0,0 0 0,0 0 1,0 0-1,-1 0 0,1 0 1,0 0-1,-1 0 0,0 0 0,1 0 1,-1 1-1,0-1 0,0 0 1,0 0-1,0 0 0,-1 0 0,1 1 1,-1-1-1,-1 4 0,-3 8 73,0 0 1,-1 0-1,-15 24 0,-3 8-54,23-45-127,0 1 0,0-1-1,0 1 1,0 0 0,1 0 0,-1-1 0,1 1 0,-1 0 0,1 0 0,0 0 0,0-1-1,0 1 1,0 0 0,0 0 0,0 0 0,0 0 0,0-1 0,1 1 0,-1 0 0,1 0-1,0-1 1,-1 1 0,2 2 0,0-3 7,0 1-1,-1-1 1,1 0-1,0 1 1,0-1-1,0 0 1,0 0-1,0-1 1,0 1-1,0 0 1,0-1-1,0 1 1,0-1-1,0 0 1,1 1-1,-1-1 1,0 0-1,0 0 1,0-1-1,3 0 1,16-1 89,0-2-1,-1 0 1,0-2-1,0 0 1,-1-1 0,31-16-1,-25 10 56,-1-2-1,0 0 1,-1-2-1,28-25 1,-48 40-118,1-1 0,-1 0 0,0 0 0,0-1 0,0 1 1,-1-1-1,1 1 0,-1-1 0,1 0 0,2-8 0,-25 42 180,18-24-220,1-1 0,-1 1 1,1-1-1,0 1 0,0-1 0,1 1 0,0 8 0,0-13-3,0 1 0,0-1 0,0 1 0,0-1 0,1 0 0,-1 1 0,0-1 0,1 0 0,0 1 0,-1-1 0,1 0 0,-1 0 0,1 1 0,0-1 0,0 0 0,0 0 0,0 0 0,0 0 0,0 0 0,0 0 0,0 0 0,0-1 0,0 1 0,0 0 0,1 0 0,-1-1 0,0 1 0,1-1 0,-1 1 0,0-1 0,1 0 0,-1 0 0,0 1 0,1-1 0,1 0 0,6-1 0,-1 1-1,1-1 0,0-1 1,0 0-1,-1 0 1,1-1-1,-1 0 0,0 0 1,14-8-1,5-5 12,35-26 0,-57 38-10,9-6-1,0 0-1,-1-1 0,-1 0 0,14-16 1,-43 46-107,6-7 102,-19 25-1,22-24-18,0 1 1,0 1-1,-6 17 0,13-29-67,0 1 1,-1-1-1,1 1 1,0 0-1,1-1 1,-1 1-1,1 0 1,-1 0-1,1-1 1,0 1-1,1 0 1,-1 0-1,1 0 1,-1-1-1,1 1 1,0 0-1,1-1 1,-1 1-1,3 4 1,6 2-218,5-6-111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0:01.591"/>
    </inkml:context>
    <inkml:brush xml:id="br0">
      <inkml:brushProperty name="width" value="0.05" units="cm"/>
      <inkml:brushProperty name="height" value="0.05" units="cm"/>
    </inkml:brush>
  </inkml:definitions>
  <inkml:trace contextRef="#ctx0" brushRef="#br0">1 1 13307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7.696"/>
    </inkml:context>
    <inkml:brush xml:id="br0">
      <inkml:brushProperty name="width" value="0.05" units="cm"/>
      <inkml:brushProperty name="height" value="0.05" units="cm"/>
    </inkml:brush>
  </inkml:definitions>
  <inkml:trace contextRef="#ctx0" brushRef="#br0">1 21 17236,'0'13'1736,"8"-4"-904,9-1-272,12-10 697,9-3-129,9-2-216,7-1-104,-1-2-280,1 1-168,-7 3-432,-2 2-320,-12 6-736,-5 3 976,-23-2-176,-5 1-104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8.131"/>
    </inkml:context>
    <inkml:brush xml:id="br0">
      <inkml:brushProperty name="width" value="0.05" units="cm"/>
      <inkml:brushProperty name="height" value="0.05" units="cm"/>
    </inkml:brush>
  </inkml:definitions>
  <inkml:trace contextRef="#ctx0" brushRef="#br0">9 73 18916,'-8'11'1888,"10"-11"-1015,4 0-313,13-2 952,1 0-232,9 0-423,3-1-193,6-2-304,2 2-216,-1 1-824,4-3-481,-4-5 929,-5-11-168,-7-8-160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8.531"/>
    </inkml:context>
    <inkml:brush xml:id="br0">
      <inkml:brushProperty name="width" value="0.05" units="cm"/>
      <inkml:brushProperty name="height" value="0.05" units="cm"/>
    </inkml:brush>
  </inkml:definitions>
  <inkml:trace contextRef="#ctx0" brushRef="#br0">1 34 18900,'31'-9'1439,"1"1"0,42-5-1,-59 11-1174,1 1-1,-1 1 0,1 0 0,-1 1 0,1 0 1,28 8-1,-39-8-248,0 1 0,0 0 0,0-1 0,-1 2 1,1-1-1,-1 1 0,0-1 0,1 1 1,-1 0-1,-1 1 0,1-1 0,0 1 0,-1 0 1,0-1-1,5 9 0,-5-7-11,0 1 0,-1 0 0,1 0 0,-1 1 1,-1-1-1,1 0 0,-1 1 0,-1-1 0,1 1 0,-1 11 0,-2 3-3,-1-1 0,-1 0 0,-1 0 0,0 0 0,-2 0 0,-14 30-1,-1 0-584,-3-2 0,-40 61 0,47-89 307,18-19 266,0-1 1,0 0-1,-1 0 1,1 0-1,0 0 1,0 0-1,0 0 1,-1 0-1,1 1 1,0-1-1,0 0 1,-1 0-1,1 0 1,0 0-1,-1 0 1,1 0-1,0 0 1,0 0-1,-1 0 1,1-1-1,0 1 1,0 0-1,-1 0 1,1 0-1,0 0 1,0 0-1,0 0 1,-1 0-1,1-1 1,0 1-1,0 0 1,0 0-1,-1 0 1,1 0-1,0-1 1,0 1-1,0 0 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8.906"/>
    </inkml:context>
    <inkml:brush xml:id="br0">
      <inkml:brushProperty name="width" value="0.05" units="cm"/>
      <inkml:brushProperty name="height" value="0.05" units="cm"/>
    </inkml:brush>
  </inkml:definitions>
  <inkml:trace contextRef="#ctx0" brushRef="#br0">285 90 16323,'0'0'68,"0"0"0,1 0 0,-1-1 0,0 1-1,1 0 1,-1 0 0,0 0 0,1-1 0,-1 1-1,0 0 1,1 0 0,-1 0 0,0 0 0,1 0-1,-1 0 1,0 0 0,1 0 0,-1 0 0,0 0-1,1 0 1,-1 0 0,0 0 0,1 0 0,-1 0-1,1 0 1,-1 0 0,0 0 0,1 0-1,-1 0 1,0 1 0,1-1 0,-1 0 0,0 0-1,0 0 1,1 1 0,-1-1 0,8 17 1206,-1 23 1193,-7-40-2402,8 138 3071,3 25-3306,-9-156 206,0 9-1401,-2-16 1327,0 1 0,0-1 0,0 0 0,0 0 0,0 1 0,-1-1 0,1 0-1,0 0 1,0 0 0,0 1 0,0-1 0,0 0 0,0 0 0,-1 0 0,1 1-1,0-1 1,0 0 0,0 0 0,0 0 0,-1 0 0,1 0 0,0 1 0,0-1-1,0 0 1,-1 0 0,1 0 0,0 0 0,0 0 0,-1 0 0,1 0 0,0 0-1,0 0 1,-1 0 0,1 0 0,0 0 0,0 0 0,-1 0 0,1 0 0,0 0-1,0 0 1,0 0 0,-1 0 0,1 0 0,0-1 0,0 1 0,0 0 0,-1 0 0,1 0-1,0 0 1,0 0 0,0 0 0,-1-1 0,1 1 0,-6-4-228,0 0 1,1 0-1,-11-9 1,12 10 152,-19-20-589</inkml:trace>
  <inkml:trace contextRef="#ctx0" brushRef="#br0" timeOffset="0.99">22 99 13859,'-17'-36'2456,"12"11"-959,5 8-593,7 12 2457,10 1-1633,15 4-416,5 0-263,14-1-505,2-1-248,6 0-488,0-1-352,-1 1-705,-7 1 1065,-10 1-216,-6 0-128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0"/>
    </inkml:context>
    <inkml:brush xml:id="br0">
      <inkml:brushProperty name="width" value="0.05" units="cm"/>
      <inkml:brushProperty name="height" value="0.05" units="cm"/>
    </inkml:brush>
  </inkml:definitions>
  <inkml:trace contextRef="#ctx0" brushRef="#br0">154 589 15187,'9'10'2255,"-10"-5"281,-18-3 1863,-5-1-3349,18 1-967,0 0-1,0 1 1,0 0 0,0 0 0,0 0 0,1 1 0,0-1-1,-1 2 1,1-1 0,1 0 0,-1 1 0,1 0 0,-1 0-1,1 0 1,-3 7 0,2-5-79,1 1 0,0-1-1,0 1 1,1 0 0,0 0-1,1 1 1,0-1 0,0 0-1,1 1 1,0-1 0,0 11-1,1-17-2,0 1 0,0-1 0,0 1 0,0-1 0,1 1 0,0-1 0,-1 1 0,1-1 0,0 0 0,0 1 0,0-1 0,0 0 0,0 0 0,1 0 0,-1 0 0,1 0 0,0 0 0,-1 0 0,1 0-1,0-1 1,0 1 0,2 1 0,-1-2 6,0 1-1,0-1 0,0 0 0,0 0 1,0 0-1,1-1 0,-1 1 0,0-1 1,0 0-1,1 0 0,-1 0 0,0 0 0,0-1 1,0 1-1,1-1 0,5-1 0,4-3 48,0-1-1,-1 1 0,1-2 1,-1 0-1,-1 0 0,1-1 1,-1-1-1,0 0 1,17-19-1,-10 8 97,-2-1 1,0 0-1,-2-1 1,16-31-1,-25 46-105,-2 0 0,1 0 1,-1-1-1,0 1 0,-1-1 0,1 1 1,-1-1-1,-1 0 0,0 0 0,1-14 0,-2 21-48,0 0 0,0 1-1,0-1 1,0 1-1,0-1 1,0 0-1,-1 1 1,1-1 0,0 1-1,0-1 1,0 1-1,-1-1 1,1 1-1,0-1 1,0 1 0,-1-1-1,1 1 1,0-1-1,-1 1 1,1-1-1,-1 1 1,0-1 0,-9 5-229,-6 18-399,14-17 419,0-1 0,1 0 0,-1 1 0,1 0 0,0-1 0,0 6 0,1-10 151,0 1 0,0 0 0,0 0 0,0-1 0,0 1 0,0 0-1,0 0 1,0 0 0,0-1 0,0 1 0,0 0 0,1 0-1,-1 0 1,0-1 0,0 1 0,1 0 0,-1-1 0,1 1 0,-1 0-1,0-1 1,1 1 0,-1 0 0,1-1 0,0 1 0,-1-1-1,1 1 1,-1-1 0,1 1 0,0-1 0,0 1 0,-1-1 0,1 0-1,0 1 1,-1-1 0,1 0 0,0 0 0,0 0 0,0 1-1,-1-1 1,1 0 0,0 0 0,0 0 0,1 0 0,2-1-132,-1 0 1,1 0-1,0 0 0,-1 0 1,1-1-1,-1 0 1,1 1-1,-1-1 1,0 0-1,0-1 1,0 1-1,4-3 1,33-38-1269,-32 34 1170,18-23-450,-1-2 0,-1-1 0,30-60 0,38-118 1164,-88 205 238,-3 15-69,-37 195 2315,20-125-1787,3 1-1,-4 115 1,17-190-1086,3 40 446,-4-42-463,1 0 0,1 0 1,-1 0-1,0 0 0,0 0 0,0 0 1,0 0-1,1 1 0,-1-1 0,1 0 1,-1 0-1,1 0 0,-1 0 1,1 0-1,-1 0 0,1-1 0,0 1 1,-1 0-1,1 0 0,0 0 0,0-1 1,0 1-1,0 0 0,0-1 0,0 1 1,0 0-1,0-1 0,0 0 0,1 1 1,-1-1-19,0 0 0,0-1 1,0 1-1,0 0 0,0-1 1,-1 1-1,1-1 1,0 1-1,0-1 0,0 1 1,-1-1-1,1 0 0,0 1 1,0-1-1,-1 0 0,1 0 1,-1 1-1,1-1 0,-1 0 1,1 0-1,-1 0 0,1 0 1,-1 0-1,0 0 0,1 0 1,-1 0-1,0 0 0,0-1 1,4-31-129,-4 19 74,-1 0 0,0 0 0,-2 0 0,1 0 0,-2 0 0,-4-13 1,5 18 27,-1 0 1,0 0 0,0 0 0,-1 1 0,0-1 0,0 1 0,-1 0 0,0 1-1,-12-12 1,17 18 29,0 0 0,0 0 0,0 0-1,0 0 1,-1 0 0,1 1 0,0-1 0,0 0-1,-1 1 1,1-1 0,0 1 0,-3-1 0,3 1 0,1 0-1,0 0 1,-1 0 0,1 0 0,0 0 0,-1 0 0,1 1 0,0-1 0,-1 0 0,1 0 0,0 0 0,-1 0 0,1 1 0,0-1-1,0 0 1,-1 0 0,1 0 0,0 1 0,0-1 0,-1 0 0,1 0 0,0 1 0,0-1 0,0 0 0,0 1 0,-1-1 0,1 0-1,0 1 1,0-1 0,0 0 0,0 1 0,0 1 5,0 0-1,0 0 1,0 0 0,0 0-1,0 0 1,1-1 0,-1 1-1,1 0 1,-1 0-1,1 0 1,0 0 0,-1-1-1,1 1 1,0 0 0,2 2-1,0-1-92,0-1-1,0 1 1,0-1 0,0 1-1,1-1 1,-1 0-1,0 0 1,1-1 0,0 1-1,-1-1 1,1 0-1,0 0 1,0 0-1,0 0 1,0 0 0,7-1-1,5 0-678,0 0 0,27-4-1,115-31-4240,-98 20 4359,-59 15 719,-1 0 1,1 0 0,-1 0 0,1-1 0,-1 1 0,1 0 0,-1 0-1,1 0 1,-1 0 0,1 0 0,-1 0 0,1 0 0,-1 0-1,1 0 1,-1 0 0,1 0 0,-1 1 0,1-1 0,-1 0 0,1 0-1,-1 0 1,1 1 0,0-1 0,-3 11 1259,-21 18 525,16-22-1270,7-6-546,-50 66 2852,46-61-2705,0 1-1,1 0 1,-1 0-1,1 0 0,0 0 1,1 0-1,0 1 1,-2 11-1,4-19-171,0 1 0,0 0 0,0-1-1,0 1 1,0 0 0,0-1 0,0 1 0,0 0-1,0-1 1,0 1 0,0 0 0,0-1 0,0 1-1,1 0 1,-1-1 0,0 1 0,0-1 0,1 1 0,-1 0-1,1-1 1,-1 1 0,0-1 0,1 1 0,-1-1-1,1 1 1,-1-1 0,1 0 0,1 1 0,-1 0-3,0-1-1,1 0 1,-1 1 0,0-1 0,1 0 0,-1 0 0,1 0 0,-1-1 0,0 1 0,1 0 0,-1 0 0,1-1 0,0 0 0,6-1 2,-1-2 1,0 1 0,0-1 0,6-4 0,19-17 11,-2-2 0,-1 0-1,-1-2 1,-2-1 0,30-45 0,-54 75-21,-2 6-6,-3 9-4,-6 14-9,-9 37 43,16-60-19,1 0 1,0 1-1,1-1 0,0 1 1,0-1-1,0 1 1,1-1-1,1 7 1,-2-11-7,1 0 1,0 0 0,-1 0-1,1 1 1,0-1-1,0 0 1,0-1 0,1 1-1,-1 0 1,0 0-1,1 0 1,-1-1 0,1 1-1,-1-1 1,1 1 0,0-1-1,0 0 1,0 0-1,2 2 1,-1-2 3,0 0 1,1 0-1,0 0 0,-1 0 1,1-1-1,-1 1 0,1-1 1,0 0-1,-1 0 0,7-1 1,1-1-3,-1-1 1,1 1 0,-1-2-1,1 1 1,-1-2 0,17-9-1,-9 2-23,-1-1-1,-1 0 1,0-1 0,0-1-1,-2-1 1,0 0-1,-1-1 1,0 0-1,-2-1 1,12-22-1,1-8 63,-3-1-1,29-97 1,-42 119 78,-1 0 0,-1-1 1,4-45-1,-10 71-106,0-1 1,0 0-1,0 1 0,0-1 0,-1 1 1,1-1-1,-1 1 0,-1-5 0,2 7-11,0-1 0,-1 1 0,1-1 0,0 1 0,-1-1-1,1 1 1,0-1 0,-1 1 0,1-1 0,-1 1-1,1 0 1,-1-1 0,1 1 0,-1 0 0,1-1 0,-1 1-1,1 0 1,-1 0 0,1-1 0,-1 1 0,1 0 0,-1 0-1,1 0 1,-2 0 0,0 0 3,0 1-1,0 0 1,0 0 0,0 0 0,0 0-1,0 0 1,0 0 0,1 0-1,-1 1 1,0-1 0,1 1-1,-1-1 1,1 1 0,-1-1-1,1 1 1,0 0 0,0 0 0,0 0-1,-1 2 1,-15 30 17,2 0 1,2 1-1,1 0 0,1 1 0,2 0 1,2 1-1,1-1 0,-1 57 1,6-76 0,1 0 1,1 0 0,0 0 0,5 18-1,-6-31-72,1 0 0,0 0-1,0 0 1,0 0 0,1-1-1,-1 1 1,1-1 0,0 1-1,0-1 1,0 1 0,0-1 0,1 0-1,-1 0 1,1 0 0,0-1-1,0 1 1,0 0 0,0-1-1,0 0 1,1 0 0,-1 0-1,1 0 1,5 1 0,-4-1-23,1-1 0,-1 0 0,1 0 0,0-1 0,-1 1 0,10-2 0,7-3-212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0.786"/>
    </inkml:context>
    <inkml:brush xml:id="br0">
      <inkml:brushProperty name="width" value="0.05" units="cm"/>
      <inkml:brushProperty name="height" value="0.05" units="cm"/>
    </inkml:brush>
  </inkml:definitions>
  <inkml:trace contextRef="#ctx0" brushRef="#br0">9 17 19196,'-2'11'619,"0"-1"0,0 1 0,1 0-1,0 0 1,2 18 0,0 2 588,-2-17-733,0-2-196,1 0-1,0 1 0,0-1 1,1 0-1,1 0 1,0 0-1,1 0 1,4 14-1,-6-25-266,-1 0 0,1 0 0,-1 0-1,1 0 1,0 0 0,-1 0 0,1-1 0,0 1-1,0 0 1,-1 0 0,1-1 0,0 1 0,0 0-1,0-1 1,0 1 0,0-1 0,0 1 0,0-1 0,0 1-1,0-1 1,0 0 0,0 0 0,0 0 0,0 1-1,0-1 1,0 0 0,0 0 0,1 0 0,-1 0-1,0-1 1,0 1 0,0 0 0,0 0 0,0-1-1,0 1 1,0-1 0,0 1 0,0-1 0,0 1 0,0-1-1,0 1 1,0-1 0,1-1 0,6-4 31,-1 0 0,0-1 0,13-13 1,-19 19-36,62-76 178,-42 49-124,1 1 0,2 1 0,33-28 1,-54 51-59,1 0 0,-1 1 1,1 0-1,0-1 0,0 1 0,0 0 1,1 1-1,-1-1 0,0 1 1,0 0-1,6-1 0,-8 2-1,0 0-1,0 0 1,0 0-1,1 0 1,-1 1-1,0-1 0,0 1 1,0-1-1,-1 1 1,1 0-1,0-1 1,0 1-1,0 0 1,0 0-1,-1 0 0,1 1 1,0-1-1,-1 0 1,1 1-1,-1-1 1,0 1-1,1-1 1,-1 1-1,0 0 1,1 2-1,2 4 5,-1 0 0,0 0-1,0 0 1,-1 1 0,0-1 0,-1 1-1,2 14 1,-2-11 41,0-1 0,1 0 0,6 18-1,-8-28-32,0 0-1,1 0 1,-1 0-1,0 0 1,1-1-1,-1 1 1,1 0-1,0 0 1,-1-1-1,1 1 0,0 0 1,-1-1-1,1 1 1,0 0-1,0-1 1,-1 1-1,1-1 1,0 1-1,0-1 1,0 0-1,0 1 1,0-1-1,0 0 1,0 0-1,0 0 0,-1 0 1,1 1-1,0-1 1,0 0-1,0-1 1,0 1-1,0 0 1,0 0-1,0 0 1,0 0-1,1-1 0,5-1 68,-1-1-1,1 0 0,-1 0 0,7-5 1,0 1 42,-6 4-80,-1 0 0,0 0-1,1 1 1,-1 0 0,1 0-1,0 1 1,0 0-1,-1 0 1,1 0 0,9 1-1,-12 1-38,0 0-1,0-1 1,0 1-1,0 1 1,0-1 0,0 0-1,-1 1 1,1 0-1,0 0 1,-1 0-1,0 0 1,1 1-1,-1-1 1,0 1-1,0 0 1,0 0-1,-1 0 1,5 6-1,1 5-91,0 0 0,-1 0 0,-1 0 0,8 27 0,-12-34-120,0-8 112,-1 1 1,0-2-1,0 1 0,0 0 0,0 0 0,0 0 1,0 0-1,-1-1 0,1 1 0,0 0 0,0-3 1,5-30-260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1.664"/>
    </inkml:context>
    <inkml:brush xml:id="br0">
      <inkml:brushProperty name="width" value="0.05" units="cm"/>
      <inkml:brushProperty name="height" value="0.05" units="cm"/>
    </inkml:brush>
  </inkml:definitions>
  <inkml:trace contextRef="#ctx0" brushRef="#br0">223 90 16227,'1'-2'285,"0"0"-1,-1 0 1,1 0-1,-1 0 0,1 0 1,-1 0-1,0 0 0,0 0 1,0-1-1,0 1 0,0 0 1,0 0-1,0 0 0,-1 0 1,1 0-1,-1 0 0,1 0 1,-1 0-1,0 0 0,0 0 1,0 0-1,0 0 0,0 1 1,0-1-1,-1 0 0,1 1 1,-1-1-1,1 1 1,-1-1-1,1 1 0,-1 0 1,0 0-1,-2-2 0,2 2-165,-1 0 0,1 0 0,-1 0 0,1 1 0,0-1 0,-1 1 0,0-1 0,1 1 0,-1 0 0,1 0 1,-1 0-1,1 0 0,-1 1 0,1-1 0,-1 1 0,1-1 0,-1 1 0,-2 1 0,-4 2-19,0 1 0,0 1 0,0 0 0,1 0 0,0 0 0,0 1 0,1 0 0,-14 16 1,12-11-38,0 0 0,1 1 0,0 0 0,1 1 0,-8 20 0,14-32-53,0 1 1,0 0 0,0 0 0,0 0 0,1-1 0,-1 1-1,1 0 1,0 0 0,0 0 0,0 0 0,0 0 0,0 0-1,1 0 1,1 5 0,-1-7-8,0 0 0,-1 1 0,1-1 1,0 0-1,0 0 0,1 0 0,-1 0 0,0 0 0,0 0 1,0 0-1,1 0 0,-1-1 0,1 1 0,-1 0 0,0-1 0,1 1 1,-1-1-1,1 1 0,-1-1 0,1 0 0,-1 0 0,1 0 0,-1 0 1,1 0-1,0 0 0,-1 0 0,1 0 0,-1 0 0,1-1 1,1 0-1,9-2 7,1 0 0,-1-1 0,0 0 0,0-1 0,0-1 0,-1 0 0,1 0 0,15-13 0,78-71 61,-103 89-70,84-91 75,-84 90-75,0 1 0,0-1 0,-1 0-1,1 1 1,0 0 0,0-1 0,1 1-1,-1 0 1,0 0 0,0 0-1,1 1 1,2-2 0,-4 2-1,0 0 0,0 0 0,0 0 1,0 0-1,-1 1 0,1-1 0,0 0 0,0 0 1,0 1-1,0-1 0,0 0 0,-1 1 0,1-1 0,0 1 1,0-1-1,-1 1 0,1 0 0,0-1 0,-1 1 1,1-1-1,-1 1 0,1 0 0,-1 0 0,1-1 1,-1 1-1,1 0 0,-1 0 0,0 0 0,1-1 0,-1 1 1,0 0-1,0 0 0,0 0 0,1 1 0,14 87-23,-8-42 24,-7-46-1,0 0 0,0 1 1,0-1-1,0 0 0,1 0 1,-1 0-1,0 0 0,1 0 1,-1 1-1,1-1 0,0 0 1,-1 0-1,1 0 0,0 0 1,-1-1-1,1 1 0,0 0 0,2 1 1,-3-1-1,1-1 0,0 0 0,0 0 0,0 1 0,0-1 0,0 0 0,-1 0 0,1 0 0,0 0 0,0 0 1,0 0-1,0 0 0,0-1 0,-1 1 0,1 0 0,0 0 0,0-1 0,0 1 0,1-1 0,4-3 0,-1 0-1,1 0 1,-1 0-1,10-10 1,-13 12 0,14-15-7,36-33-15,-48 46 16,1 1 0,0-1 0,0 1 0,0 0 0,0 0 1,0 1-1,0-1 0,1 1 0,6-2 0,-10 4 4,-1 0 0,0 0 0,0 0-1,0 0 1,0 0 0,1 0 0,-1 1 0,0-1 0,0 0 0,0 1-1,0-1 1,0 0 0,0 1 0,0-1 0,0 1 0,0 0 0,0-1 0,0 1-1,0 0 1,0 0 0,0 0 0,0-1 0,-1 1 0,1 0 0,0 0-1,-1 0 1,1 0 0,0 0 0,-1 0 0,1 0 0,-1 1 0,0-1-1,1 0 1,-1 0 0,0 0 0,0 2 0,2 5-10,-1 0 1,0 1 0,-1 14-1,0-19 9,-5 62-32,41-94-6137,-26 19 5131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2.428"/>
    </inkml:context>
    <inkml:brush xml:id="br0">
      <inkml:brushProperty name="width" value="0.05" units="cm"/>
      <inkml:brushProperty name="height" value="0.05" units="cm"/>
    </inkml:brush>
  </inkml:definitions>
  <inkml:trace contextRef="#ctx0" brushRef="#br0">1 184 12819,'1'3'374,"0"-1"0,0 1 0,0-1 1,1 1-1,0-1 0,-1 0 0,1 0 0,0 0 1,0 0-1,0 0 0,0 0 0,0-1 0,0 1 1,1 0-1,-1-1 0,1 0 0,-1 0 1,1 0-1,-1 0 0,1 0 0,0 0 0,-1-1 1,1 1-1,0-1 0,-1 1 0,1-1 0,0 0 1,0 0-1,0-1 0,-1 1 0,1-1 1,5-1-1,-2 0-104,0 0 1,0-1-1,-1 0 1,1 0 0,-1 0-1,0-1 1,1 0-1,-2 0 1,1 0-1,0 0 1,-1-1-1,0 0 1,5-7 0,-2 2-212,-1 0 0,0 0 0,0-1 0,-1 1 0,-1-1 0,0-1 0,0 1 1,2-13-1,-6 23-59,0 0 1,0 0 0,1 0 0,-1 0 0,0 0-1,0 0 1,-1 0 0,1 0 0,0 0 0,0 0-1,0 0 1,0 1 0,-1-1 0,1 0 0,-1 0-1,1 0 1,0 0 0,-1 1 0,1-1 0,-1 0-1,0 0 1,1 1 0,-1-1 0,0 0 0,1 1-1,-1-1 1,0 1 0,0-1 0,1 1 0,-1-1-1,0 1 1,0-1 0,0 1 0,0 0 0,0 0-1,0-1 1,0 1 0,-1 0 0,-1 0-1,0 0 1,1 0 0,-1 0-1,0 1 1,0-1-1,1 1 1,-1 0-1,0 0 1,1 0 0,-1 0-1,0 0 1,-3 3-1,-4 4 2,-1 0 0,1 1 0,1 0 0,-1 0 0,1 1 0,1 0 0,-8 13 0,12-17-2,1 0-1,0 0 1,0 1 0,0-1 0,1 1 0,-3 12-1,4-15 0,0-1-1,1 1 0,0-1 0,0 1 0,0-1 0,0 1 0,1-1 0,-1 0 0,1 1 0,0-1 0,0 1 0,0-1 0,1 0 1,1 4-1,-2-5 1,1 1 0,-1-2 0,1 1 0,-1 0 0,1 0 0,0 0 0,0-1 0,0 1 0,0-1 1,0 0-1,0 1 0,0-1 0,0 0 0,0 0 0,0 0 0,4 0 0,-1 1 0,0-2 0,0 1 0,0 0-1,0-1 1,1 0 0,-1 0 0,7-2 0,0 0-2,0-1 1,-1 0 0,1-1-1,-1 0 1,0-1 0,11-6-1,-1-3-63,0 0-1,-1-1 0,-1-1 0,0-2 0,-1 1 0,-1-2 1,-1 0-1,0-1 0,-1-1 0,19-37 0,-45 86-40,2 1-1,-8 37 1,14-55 130,0 0 0,1 1 1,0-1-1,1 1 0,0-1 0,1 1 1,0 0-1,2 12 0,-2-22-18,1-1 1,-1 0-1,0 0 0,1 0 1,-1 0-1,0 0 0,1 1 1,0-1-1,-1 0 0,1 0 1,-1 0-1,1 0 0,0-1 1,0 1-1,0 0 0,0 0 0,0 0 1,-1-1-1,1 1 0,0 0 1,1-1-1,-1 1 0,0-1 1,0 1-1,0-1 0,0 1 1,0-1-1,0 0 0,1 0 1,-1 0-1,0 1 0,0-1 0,0 0 1,1 0-1,-1-1 0,0 1 1,0 0-1,0 0 0,1-1 1,-1 1-1,0 0 0,1-2 1,5 0 10,-1-1 0,1 0 1,-1-1-1,0 1 0,0-1 1,5-5-1,7-8-3,0-1-1,-1-1 1,23-32 0,-20 24-162,29-29 0,-49 56 144,0-1 1,0 1-1,0 0 0,0 0 1,0-1-1,1 1 0,-1 0 1,0 0-1,0 0 0,0-1 1,0 1-1,0 0 0,1 0 1,-1 0-1,0 0 0,0-1 1,1 1-1,-1 0 0,0 0 1,0 0-1,0 0 0,1 0 1,-1 0-1,0 0 0,0 0 0,1 0 1,-1 0-1,0 0 0,0 0 1,1 0-1,-1 0 0,0 0 1,0 0-1,1 0 0,-1 0 1,0 0-1,0 0 0,1 0 1,-1 0-1,0 0 0,0 0 1,1 0-1,-1 1 0,0-1 1,0 0-1,0 0 0,1 0 1,-1 1-1,2 16-140,-9 26 6,-33 185 255,34-172 20,3 1 0,4 62 0,1-90-119,-1-19-17,1 0 1,-2 0-1,0 1 1,0-1-1,0 0 1,-2 1-1,1-1 1,-5 14-1,6-23 0,0 0 1,-1 0-1,1 0 1,-1 0-1,1 0 0,-1 0 1,0 0-1,1 0 0,-1 0 1,0 0-1,0 0 0,1 0 1,-1-1-1,0 1 0,0 0 1,0 0-1,0-1 0,0 1 1,0-1-1,0 1 0,-1-1 1,1 1-1,-2-1 1,2 0 0,-1 0 1,0 0 0,0 0 0,1 0 0,-1-1 0,0 1 0,1-1 0,-1 0 0,0 1 0,1-1 0,-1 0 0,1 0-1,-1 0 1,-1-1 0,-3-3 9,-1-1-1,1 0 0,0 0 0,1-1 1,-6-7-1,4 3-123,0 0-1,1 0 1,1 0 0,0-1-1,0 0 1,1 0 0,1 0-1,0-1 1,0 1 0,2-1-1,-1 1 1,2-1 0,-1 0 0,2 1-1,0-1 1,0 0 0,1 1-1,1-1 1,0 1 0,0 0-1,2 0 1,-1 0 0,1 1-1,1-1 1,0 1 0,8-10 0,15-19-408,2-6-167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3.141"/>
    </inkml:context>
    <inkml:brush xml:id="br0">
      <inkml:brushProperty name="width" value="0.05" units="cm"/>
      <inkml:brushProperty name="height" value="0.05" units="cm"/>
    </inkml:brush>
  </inkml:definitions>
  <inkml:trace contextRef="#ctx0" brushRef="#br0">1 0 17052,'7'29'5340,"4"16"-3053,-4-5-973,8 41 71,-13-73-1300,1 0-1,0 0 1,0 0-1,0 0 1,1-1-1,0 1 1,5 6-1,-7-12-74,-1 0 0,1-1-1,0 1 1,0-1 0,0 0 0,0 1-1,0-1 1,0 0 0,0 0 0,0 0 0,0 0-1,0-1 1,0 1 0,1-1 0,-1 1-1,0-1 1,1 0 0,-1 0 0,0 0 0,0 0-1,1 0 1,-1 0 0,0-1 0,1 1-1,-1-1 1,0 0 0,0 1 0,0-1-1,3-1 1,7-4 7,-1 0 0,1 0-1,18-14 1,51-45 53,-58 44-48,1 2 1,1 1 0,52-29-1,-75 45-21,0 1 1,1 0-1,-1 0 0,1 0 1,-1 0-1,1 0 0,-1 1 0,1-1 1,0 1-1,-1 0 0,1-1 1,0 1-1,-1 0 0,1 1 0,-1-1 1,1 0-1,0 1 0,-1 0 1,1-1-1,-1 1 0,4 2 0,-4-1 1,0 0 0,1 0-1,-1 0 1,0 0 0,0 1-1,0-1 1,-1 1-1,1-1 1,-1 1 0,1 0-1,-1 0 1,0-1-1,0 1 1,0 0 0,0 0-1,-1 0 1,1 4-1,7 52 62,-8-58-61,0-1-1,0 0 1,1 0-1,-1 1 1,0-1 0,0 0-1,1 1 1,-1-1-1,0 0 1,0 0 0,1 0-1,-1 1 1,0-1-1,1 0 1,-1 0 0,0 0-1,1 0 1,-1 0-1,0 1 1,1-1 0,-1 0-1,0 0 1,1 0-1,-1 0 1,0 0-1,1 0 1,-1 0 0,0 0-1,1 0 1,-1-1-1,0 1 1,1 0 0,-1 0-1,0 0 1,1 0-1,-1 0 1,0 0 0,1-1-1,-1 1 1,0 0-1,0 0 1,1-1-1,-1 1 1,0 0 0,0 0-1,1-1 1,16-14 23,-13 11-13,-2 3-11,0-1 1,-1 1-1,1 0 0,0-1 0,0 1 0,0 0 0,0 0 1,0 0-1,0 1 0,1-1 0,-1 0 0,0 1 0,0 0 1,0-1-1,1 1 0,-1 0 0,0 0 0,1 0 1,-1 0-1,0 1 0,3 0 0,-2 0-6,-1 0 0,0 0 0,1 0 0,-1 1 0,0-1 0,1 1 0,-1 0-1,0-1 1,0 1 0,0 0 0,-1 0 0,1 0 0,0 1 0,-1-1 0,1 0 0,-1 1 0,2 3 0,1 4-140,0 0 0,-1 1 1,0 0-1,0-1 0,-1 1 0,-1 0 0,0 0 1,0 1-1,-1-1 0,-2 12 0,2-22 67,0 0 0,0 1 0,-1-1-1,1 0 1,0 0 0,-1 0 0,1 1-1,-1-1 1,1 0 0,-1 0-1,0 0 1,1 0 0,-1 0 0,-1 1-1,-4-3-412,-1-12 124,2-19-256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3.545"/>
    </inkml:context>
    <inkml:brush xml:id="br0">
      <inkml:brushProperty name="width" value="0.05" units="cm"/>
      <inkml:brushProperty name="height" value="0.05" units="cm"/>
    </inkml:brush>
  </inkml:definitions>
  <inkml:trace contextRef="#ctx0" brushRef="#br0">6 7 20316,'-5'-7'3489,"8"9"-1745,9 3-959,0 0-137,5 0-584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543"/>
    </inkml:context>
    <inkml:brush xml:id="br0">
      <inkml:brushProperty name="width" value="0.05" units="cm"/>
      <inkml:brushProperty name="height" value="0.05" units="cm"/>
    </inkml:brush>
  </inkml:definitions>
  <inkml:trace contextRef="#ctx0" brushRef="#br0">4 0 14507,'-3'22'1192,"11"-2"-1048,11 1-56,4 4 320,16 6-223,2 1-105,7 7-224,-3 2-121,-2 1-207,-8 0-664,-11 6 912,-5-6-144,-11-1-168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0:06.006"/>
    </inkml:context>
    <inkml:brush xml:id="br0">
      <inkml:brushProperty name="width" value="0.05" units="cm"/>
      <inkml:brushProperty name="height" value="0.05" units="cm"/>
    </inkml:brush>
  </inkml:definitions>
  <inkml:trace contextRef="#ctx0" brushRef="#br0">3686 106 10378,'-806'-78'720,"685"68"-649,-83-3-55,0 9 0,-233 25 0,-838 195 116,1252-211-113,-224 58 245,212-51-210,1 1 0,0 1 0,1 2 0,-58 38 1,79-46-74,1 2 0,0-1 0,0 1 0,1 1 1,1 0-1,0 0 0,0 1 0,1 0 1,1 0-1,0 1 0,0 0 0,1 0 1,1 1-1,1 0 0,0 0 0,0 0 0,1 0 1,1 0-1,1 1 0,0-1 0,0 1 1,2-1-1,0 1 0,0-1 0,2 1 1,5 20-1,-2-16 13,1-1 1,0 0-1,2 0 1,0-1-1,1 0 1,0-1 0,2 0-1,0-1 1,0 0-1,1-1 1,1 0-1,19 14 1,12 6 103,3-1 0,93 49-1,-24-25 43,2-4 0,2-7 0,213 54 0,-153-61-79,368 29 0,320-59 16,-3-69 5,-32-70-39,-594 71-18,326-124 0,-548 177-21,72-32 16,-78 32-6,0 0 1,-1-1 0,0 0 0,0-1 0,11-11 0,-20 17-3,1 0-1,-1-1 1,1 0-1,-1 1 0,0-1 1,0 0-1,-1 0 0,1 0 1,-1-1-1,1 1 1,-1 0-1,0 0 0,0-1 1,0 1-1,-1-1 0,1 1 1,-1-1-1,0 1 1,0-1-1,0 1 0,0-1 1,-1 1-1,1-1 0,-1 1 1,0-1-1,0 1 1,0 0-1,-1 0 0,1-1 1,-1 1-1,1 0 0,-5-5 1,-3-4 41,0 1 0,-1 0 0,0 0 0,-1 1 0,0 1 0,-17-12 0,-16-8 55,-2 2 0,0 3 0,-2 1 0,0 2-1,-1 3 1,-69-17 0,-15 6 4,-167-16 0,79 23-52,-12 6-36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4.088"/>
    </inkml:context>
    <inkml:brush xml:id="br0">
      <inkml:brushProperty name="width" value="0.05" units="cm"/>
      <inkml:brushProperty name="height" value="0.05" units="cm"/>
    </inkml:brush>
  </inkml:definitions>
  <inkml:trace contextRef="#ctx0" brushRef="#br0">4 80 19020,'-2'260'6205,"2"-93"-4008,-1-128-1940,0-4-24,4 34 0,-3-69-229,0 1 0,-1 0 0,1 0 0,0-1 1,0 1-1,0 0 0,0-1 0,1 1 0,-1 0 0,0 0 1,0-1-1,0 1 0,1 0 0,-1-1 0,0 1 1,0 0-1,1-1 0,-1 1 0,1 0 0,-1-1 0,1 1 1,-1-1-1,1 1 0,-1-1 0,1 1 0,0 0 1,0-2 1,0 0 1,0 0 0,0 0 0,0-1-1,0 1 1,0 0 0,-1-1 0,1 1 0,0 0-1,-1-1 1,1 1 0,-1 0 0,0-1-1,1 1 1,-1-3 0,24-94 114,12-43-27,-28 114-88,2 0-1,1 1 1,15-27-1,-24 49-7,0 1-1,0 0 1,0-1-1,1 1 1,-1 0-1,1 0 0,0 0 1,0 0-1,0 1 1,7-5-1,-8 6 1,0 0 0,0 1 0,0-1 0,1 0 0,-1 1 0,0-1 0,1 1 0,-1 0 0,0 0 0,1 0 0,-1 0 0,0 0-1,1 0 1,-1 1 0,0-1 0,1 1 0,-1 0 0,0-1 0,4 3 0,6 2-4,-1 1-2,0-1 1,1-1-1,-1 0 0,23 4 1,-29-8 10,-1 1 1,1-1-1,0 0 1,-1-1-1,1 1 1,0-1 0,-1 0-1,1 0 1,-1-1-1,1 1 1,-1-1-1,0 0 1,1 0-1,-1-1 1,0 1 0,5-5-1,0-1 31,0-1 0,0-1 0,-1 1 1,0-2-1,0 1 0,-1-1 0,-1 0 0,0 0 0,-1-1 0,0 1 0,0-1 1,-1 0-1,-1-1 0,0 1 0,-1-1 0,2-17 0,-4 29-27,0-1-1,0 0 1,0 0-1,0 1 1,0-1-1,0 0 1,0 0-1,0 0 1,-1 1 0,1-1-1,-1 0 1,1 1-1,-1-1 1,0 0-1,0 1 1,1-1-1,-1 1 1,0-1-1,0 1 1,-2-2-1,1 2-4,1 1 0,0 0-1,0-1 1,-1 1 0,1 0-1,0 0 1,0 0 0,-1 0-1,1 0 1,0 0 0,0 0-1,-1 1 1,1-1 0,0 0-1,0 1 1,-1-1 0,1 1-1,0-1 1,0 1 0,0 0-1,0-1 1,0 1 0,0 0-1,0 0 1,0 0 0,0 0-1,0 0 1,-1 2 0,-8 8-3,0 0 0,1 0 0,1 2 0,0-1 0,0 1 0,1 0 0,1 0 0,-6 18 0,5-11-2,1 1 0,1 1 0,0-1 1,-2 44-1,7-61 2,0 1 0,0 0 0,0 0 0,1 0 0,-1 0 0,1 0 0,0-1 0,1 1 0,-1 0 0,1-1 0,0 1 0,3 4 0,-3-6 0,0 0 0,0-1 0,0 0 1,1 1-1,-1-1 0,1 0 0,0 0 0,-1 0 1,1-1-1,0 1 0,0-1 0,0 0 1,0 1-1,0-1 0,1-1 0,-1 1 0,0 0 1,6 0-1,2-1-9,0-1 1,0 0-1,-1 0 0,1-1 1,0 0-1,-1-1 0,1-1 1,-1 1-1,0-1 0,10-6 1,22-7-48,-42 16 54,1 0 1,0 1-1,0-1 0,0 1 0,0 0 0,0-1 0,0 1 0,0 0 0,0 0 1,0-1-1,0 1 0,0 0 0,0 0 0,1 0 0,-1 0 0,0 0 1,0 0-1,0 1 0,0-1 0,0 0 0,0 1 0,0-1 0,0 0 1,0 1-1,0-1 0,0 1 0,-1-1 0,1 1 0,0 0 0,0-1 1,1 2-1,-1 1-3,0-1-1,-1 1 1,1 0 0,0-1 0,-1 1 0,0 0 0,1 0-1,-1-1 1,0 1 0,-1 0 0,0 4 0,-7 47-25,5-39-24,0 1 0,1-1 0,1 23 0,1-38 36,0 0-1,0 0 1,-1 1 0,1-1-1,0 0 1,0 0-1,0 1 1,0-1 0,0 0-1,0 0 1,0 1 0,0-1-1,0 0 1,0 0-1,0 1 1,0-1 0,0 0-1,0 0 1,1 1 0,-1-1-1,0 0 1,0 0-1,0 0 1,0 1 0,0-1-1,0 0 1,1 0-1,-1 0 1,0 1 0,0-1-1,0 0 1,0 0 0,1 0-1,-1 0 1,0 1-1,0-1 1,1 0 0,-1 0-1,0 0 1,0 0 0,0 0-1,1 0 1,-1 0-1,0 0 1,1 0 0,-1 0-1,0 0 1,0 0-1,1 0 1,-1 0 0,0 0-1,0 0 1,1 0 0,-1 0-1,0 0 1,0 0-1,0 0 1,1 0 0,-1 0-1,0-1 1,0 1 0,1 0-1,-1 0 1,0 0-1,0 0 1,0-1 0,1 1-1,10-14-1133,22-39 107,-10 20 370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4.519"/>
    </inkml:context>
    <inkml:brush xml:id="br0">
      <inkml:brushProperty name="width" value="0.05" units="cm"/>
      <inkml:brushProperty name="height" value="0.05" units="cm"/>
    </inkml:brush>
  </inkml:definitions>
  <inkml:trace contextRef="#ctx0" brushRef="#br0">1 154 17716,'12'1'789,"-1"-1"1,1 0-1,-1-1 0,1 0 1,-1-1-1,1-1 1,10-3-1,76-30 2152,-96 35-2895,49-24 644,-49 23-652,1 1 0,0-1 0,-1 0 0,1 0 1,-1 0-1,0 0 0,1-1 0,-1 1 0,0-1 1,0 1-1,-1-1 0,1 0 0,0 0 1,1-4-1,-3 6-26,0-1-1,0 1 1,1 0 0,-1 0 0,0 0 0,-1 0 0,1-1 0,0 1 0,0 0-1,0 0 1,-1 0 0,1 0 0,-1 0 0,1-1 0,0 1 0,-1 0 0,0 0-1,1 0 1,-1 0 0,0 1 0,0-1 0,1 0 0,-1 0 0,0 0 0,0 1-1,0-1 1,0 0 0,0 1 0,0-1 0,0 0 0,0 1 0,0 0 0,0-1-1,-3 0 1,-2-1 21,0 1 1,0-1-1,0 1 0,-1 0 0,-7 1 1,5 0-19,0 0 0,1 1 1,-1 0-1,0 1 1,1 0-1,-1 1 0,1 0 1,0 0-1,-1 0 1,2 1-1,-1 0 1,0 1-1,1 0 0,0 0 1,-13 12-1,15-12-11,1 0 0,-1 0-1,1 0 1,0 1 0,0-1-1,0 1 1,1 0 0,0 0 0,0 1-1,1-1 1,-1 0 0,1 1-1,1 0 1,-1-1 0,1 1-1,1 0 1,-1 0 0,1 0 0,0 0-1,1-1 1,0 8 0,0-10-40,0-1 1,0 1 0,0-1 0,0 0 0,0 1-1,1-1 1,-1 0 0,1 0 0,0 0 0,0 0-1,0 0 1,0 0 0,1-1 0,-1 1 0,1-1-1,-1 1 1,1-1 0,0 0 0,0 0 0,0 0-1,0-1 1,5 3 0,-3-3-34,0 1 1,1-1-1,-1 0 1,1 0-1,0-1 0,-1 0 1,1 0-1,-1 0 1,1-1-1,0 1 1,-1-1-1,1-1 0,8-2 1,24-10-260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6.260"/>
    </inkml:context>
    <inkml:brush xml:id="br0">
      <inkml:brushProperty name="width" value="0.05" units="cm"/>
      <inkml:brushProperty name="height" value="0.05" units="cm"/>
    </inkml:brush>
  </inkml:definitions>
  <inkml:trace contextRef="#ctx0" brushRef="#br0">280 285 15547,'4'-6'347,"-1"0"1,0 0-1,-1 0 0,1-1 0,-1 1 0,0-1 0,-1 1 0,1-1 0,-1 0 0,0 1 0,-1-1 0,0 0 1,0 0-1,-1 1 0,1-1 0,-1 0 0,-1 1 0,-3-12 0,0 2-105,-19-52 965,21 61-974,0 1 1,-1-1-1,1 1 1,-2-1-1,1 1 1,-1 0-1,-6-6 1,10 11-200,1 1 0,-1-1 0,1 0 1,-1 1-1,0-1 0,0 1 0,1-1 0,-1 1 1,0-1-1,0 1 0,0-1 0,1 1 1,-1 0-1,0-1 0,0 1 0,0 0 0,0 0 1,0 0-1,0 0 0,0 0 0,0 0 1,1 0-1,-1 0 0,0 0 0,0 0 0,0 0 1,0 1-1,0-1 0,0 0 0,0 0 0,1 1 1,-1-1-1,0 1 0,0-1 0,0 1 1,1-1-1,-1 1 0,0 0 0,1-1 0,-1 1 1,0 0-1,1-1 0,-1 2 0,-3 3 44,1 0 0,1 1 0,-1-1 0,1 1 0,-3 9 1,-10 38 132,-15 100 0,8 60 32,17-165-152,4-36-68,-21 389 1086,22-397-1090,-1 5 44,1-1 0,1 1 0,0-1 0,0 1 0,4 12 0,-5-21-59,0-1 0,0 1-1,0 0 1,0 0 0,0-1-1,0 1 1,0 0 0,0 0 0,1-1-1,-1 1 1,0 0 0,0 0-1,0 0 1,0-1 0,1 1-1,-1 0 1,0 0 0,0 0-1,0 0 1,1 0 0,-1-1 0,0 1-1,0 0 1,1 0 0,-1 0-1,0 0 1,0 0 0,1 0-1,-1 0 1,0 0 0,0 0-1,1 0 1,-1 0 0,0 0-1,0 0 1,1 0 0,-1 0 0,0 0-1,0 0 1,1 0 0,-1 0-1,0 1 1,0-1 0,1 0-1,-1 0 1,0 0 0,0 0-1,0 0 1,1 1 0,-1-1-1,0 0 1,0 0 0,0 0 0,0 1-1,1-1 1,-1 0 0,0 0-1,0 0 1,0 1 0,0-1-1,0 0 1,0 0 0,0 1-1,0-1 1,0 0 0,0 0 0,0 1-1,0-1 1,0 1 0,6-19 73,-5 2-131,-1 0 1,-1-1-1,0 1 0,-1 0 0,-1 0 0,-7-26 0,3 13-113,-29-97-669,-5-28-427,40 152 1255,1 1-1,0-1 1,-1 1 0,1-1-1,0 1 1,0-1-1,0 1 1,0-1 0,0 1-1,0-1 1,0 1-1,0 0 1,1-1-1,-1 1 1,0-1 0,1 1-1,0-1 1,-1 1-1,1 0 1,1-2 0,-1 2 12,0 1 1,1-1-1,-1 1 1,1-1-1,-1 1 1,1 0 0,0-1-1,-1 1 1,1 0-1,-1 0 1,1 0-1,-1 0 1,1 1-1,-1-1 1,1 0 0,-1 1-1,1-1 1,-1 1-1,3 0 1,17 6-74,-1-2 0,1 0 0,0-1 0,1-2 1,25 1-1,-36-3-166,0-1 1,0 0 0,-1-1-1,1 0 1,0-1 0,-1 0-1,0-1 1,0 0 0,0 0-1,0-1 1,-1 0 0,12-9-1,-7 3-57,-1-1-1,0 0 1,0 0-1,-2-1 1,1-1-1,-2 0 1,10-17-1,-20 31 318,0 0 0,0 0 0,0 0 0,0 1 0,0-1 0,0 0 1,0 0-1,0 0 0,0 0 0,0 0 0,0 0 0,0 0 0,0 0 0,0 0 0,0 0 0,0 0 0,0 0 1,0 0-1,0 0 0,1 0 0,-1 0 0,0 0 0,0 0 0,0 0 0,0 0 0,0 0 0,0 0 0,0 0 1,0 0-1,0 0 0,0 0 0,0 0 0,0 0 0,0 0 0,0 0 0,0 0 0,0 0 0,0 0 0,1 0 1,-1 0-1,0 0 0,0 0 0,0 0 0,0 0 0,0 0 0,0 0 0,0 0 0,0 0 0,0 0 0,0 0 1,0 0-1,0 0 0,0 0 0,0 0 0,0 10 576,-3 12 32,0-7-203,-2 10 92,0 0-1,2 0 1,1 0-1,1 32 1,0-56-502,1 0 1,0 0-1,0 0 1,0 0-1,1 1 1,-1-1 0,0 0-1,0 0 1,1 0-1,-1 0 1,0 0-1,1 0 1,-1 0-1,1 1 1,-1-1-1,1 0 1,0-1-1,0 1 1,-1 0-1,1 0 1,0 0 0,0 0-1,0-1 1,0 1-1,0 0 1,0-1-1,0 1 1,0 0-1,0-1 1,0 0-1,0 1 1,0-1-1,0 0 1,0 1-1,1-1 1,-1 0 0,0 0-1,0 0 1,0 0-1,0 0 1,1 0-1,-1 0 1,0 0-1,0-1 1,0 1-1,0 0 1,2-1-1,6-3 34,0 0 0,0 0 0,-1-1-1,14-9 1,-11 7-11,24-16 39,46-27 42,-74 47-122,1-1 1,0 1-1,0 0 0,0 0 0,1 1 0,-1 0 0,0 1 1,14-1-1,-20 1-4,1 1 1,-1 1-1,0-1 1,1 0-1,-1 0 1,0 1-1,1 0 1,-1-1-1,0 1 0,0 0 1,0 0-1,0 0 1,0 0-1,0 0 1,0 1-1,0-1 1,0 1-1,0-1 1,3 4-1,-2 0-2,0 1-1,0-1 1,0 1 0,-1-1-1,4 12 1,6 15 3,-12-31 5,1 0-1,-1 0 0,1-1 0,0 1 0,-1 0 1,1 0-1,0-1 0,-1 1 0,1 0 0,0-1 0,0 1 1,0-1-1,0 1 0,-1-1 0,1 1 0,0-1 1,0 0-1,0 1 0,0-1 0,0 0 0,0 0 0,0 0 1,0 0-1,0 0 0,0 0 0,0 0 0,0 0 1,0 0-1,0 0 0,0 0 0,0-1 0,0 1 0,0 0 1,0-1-1,0 1 0,0-1 0,-1 1 0,3-2 1,5-2 17,0-2 0,0 1 0,9-9 0,-2 2 5,-10 9-36,0-1-1,0 2 0,0-1 1,0 0-1,10-2 1,-14 4-20,1 1 0,-1 0 0,0-1 1,0 1-1,0 0 0,0 0 0,0 0 1,1 0-1,-1 0 0,0 0 0,0 1 1,0-1-1,0 0 0,0 0 0,0 1 1,0-1-1,0 1 0,0-1 0,0 1 1,0-1-1,0 1 0,0 0 0,0-1 1,0 1-1,0 0 0,0 0 0,-1 0 1,1 0-1,0 0 0,-1 0 0,1-1 1,-1 2-1,1-1 0,-1 0 0,1 0 1,-1 1-1,7 22-1582,-3-26 1131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6.743"/>
    </inkml:context>
    <inkml:brush xml:id="br0">
      <inkml:brushProperty name="width" value="0.05" units="cm"/>
      <inkml:brushProperty name="height" value="0.05" units="cm"/>
    </inkml:brush>
  </inkml:definitions>
  <inkml:trace contextRef="#ctx0" brushRef="#br0">8 1 19212,'-7'5'-1872,"12"6"1928,5 1 88,11 0-440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7.146"/>
    </inkml:context>
    <inkml:brush xml:id="br0">
      <inkml:brushProperty name="width" value="0.05" units="cm"/>
      <inkml:brushProperty name="height" value="0.05" units="cm"/>
    </inkml:brush>
  </inkml:definitions>
  <inkml:trace contextRef="#ctx0" brushRef="#br0">244 49 20492,'2'-2'203,"0"1"-1,-1 0 1,1-1-1,-1 1 1,1 0-1,-1-1 1,0 0-1,0 1 1,0-1-1,1 0 1,-2 0-1,1 0 1,0 1-1,1-5 1,-2 5-130,0 1 0,0-1 1,0 0-1,0 0 0,-1 0 1,1 0-1,0 1 1,0-1-1,-1 0 0,1 0 1,-1 0-1,1 1 0,0-1 1,-1 0-1,1 1 1,-1-1-1,0 0 0,1 1 1,-1-1-1,1 1 0,-1-1 1,0 1-1,0-1 0,1 1 1,-1-1-1,0 1 1,0 0-1,1-1 0,-1 1 1,0 0-1,0 0 0,0 0 1,0 0-1,1-1 1,-1 1-1,0 0 0,-2 1 1,-7-2 187,1 1 1,-1 0 0,0 1-1,0 0 1,0 0 0,0 1-1,1 1 1,-1 0-1,1 0 1,-1 0 0,1 1-1,0 1 1,-12 7 0,14-7-253,0-1 1,0 1-1,0 1 1,1-1-1,-1 1 1,1 1-1,1-1 1,-1 1-1,1 0 1,0 0-1,1 0 1,-1 1 0,1-1-1,1 1 1,-5 15-1,7-21-9,1 0-1,-1 1 1,1-1-1,0 1 1,-1-1-1,1 0 1,0 1-1,1-1 1,-1 1-1,0-1 1,1 0-1,-1 1 1,1-1-1,0 0 1,0 0-1,0 1 1,0-1 0,0 0-1,2 4 1,-1-5-2,0 1 1,0-1-1,0 0 1,0 1 0,0-1-1,0 0 1,0 0-1,0 0 1,0 0 0,1-1-1,-1 1 1,0-1 0,1 1-1,-1-1 1,0 0-1,1 0 1,-1 0 0,0 0-1,1 0 1,2-1-1,9-1-9,0-1-1,-1-1 0,0 0 1,0-1-1,19-9 0,62-39-84,-45 24 38,-33 19 34,-10 6 6,0 0 0,0 1 0,0 0 0,0 0 0,0 0 0,1 1 0,-1 0 0,1 0 0,-1 0 0,1 1 0,12-1 0,-18 2 13,0 0 0,1 0 1,-1 1-1,0-1 0,0 0 0,0 1 0,0-1 0,0 1 0,0-1 0,0 1 0,0-1 0,0 1 0,0 0 1,0-1-1,0 1 0,-1 0 0,1 0 0,0 0 0,0-1 0,-1 1 0,1 0 0,-1 0 0,1 0 0,-1 0 0,1 0 1,-1 0-1,1 1 0,-1-1 0,0 0 0,0 0 0,1 1 0,0 6-13,-1 0 0,0 0 0,-2 15 0,2-17 13,-1-1 0,1 1 0,0 0 0,0-1 0,1 8 1,0-13 5,-1 1 1,0 0 0,1-1-1,-1 1 1,0 0 0,1-1 0,-1 1-1,1 0 1,-1-1 0,1 1-1,-1-1 1,1 1 0,0-1-1,-1 1 1,1-1 0,0 1 0,-1-1-1,1 0 1,0 1 0,-1-1-1,1 0 1,0 0 0,0 1 0,-1-1-1,1 0 1,0 0 0,0 0-1,0 0 1,-1 0 0,1 0-1,0 0 1,0 0 0,-1-1 0,1 1-1,0 0 1,0 0 0,-1 0-1,1-1 1,0 1 0,-1-1 0,1 1-1,1-1 1,34-22 75,-32 19-65,20-14 44,0 0 6,27-16 0,-44 30-50,0 0 0,1 1 0,-1-1-1,1 2 1,-1-1 0,1 1 0,0 0 0,16-1 0,-22 3-19,1 0 0,-1 0-1,1 0 1,-1 0 0,1 1 0,-1-1 0,1 1-1,-1 0 1,1 0 0,-1-1 0,0 2 0,1-1-1,-1 0 1,0 0 0,0 1 0,0-1 0,0 1-1,0 0 1,0 0 0,0-1 0,-1 1 0,1 0-1,-1 0 1,1 1 0,-1-1 0,0 0 0,0 0-1,0 1 1,0-1 0,0 1 0,-1-1 0,1 1-1,-1-1 1,1 4 0,-1-6-20,0 0-1,0 0 1,0 1-1,0-1 1,0 0 0,0 0-1,-1 0 1,1 1 0,0-1-1,0 0 1,0 0-1,0 0 1,0 1 0,-1-1-1,1 0 1,0 0-1,0 0 1,0 0 0,-1 1-1,1-1 1,0 0 0,0 0-1,0 0 1,-1 0-1,1 0 1,0 0 0,0 0-1,-1 0 1,1 0 0,0 0-1,0 0 1,-1 0-1,1 0 1,0 0 0,0 0-1,-1 0 1,1 0-1,0 0 1,0 0 0,-1 0-1,1 0 1,0 0 0,-11-2-156,3-3-148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7.560"/>
    </inkml:context>
    <inkml:brush xml:id="br0">
      <inkml:brushProperty name="width" value="0.05" units="cm"/>
      <inkml:brushProperty name="height" value="0.05" units="cm"/>
    </inkml:brush>
  </inkml:definitions>
  <inkml:trace contextRef="#ctx0" brushRef="#br0">301 73 19364,'-3'-3'252,"1"-1"-1,-1 1 1,0 0 0,0 0-1,0 0 1,0 0 0,0 1-1,-1-1 1,1 1 0,-1 0-1,0 0 1,1 0 0,-1 1-1,0-1 1,0 1-1,0 0 1,0 0 0,0 0-1,-1 1 1,1-1 0,0 1-1,-6 0 1,-1 0 79,-1 1 0,1 0 0,0 1 0,0 0 0,0 1 0,0 0 1,-13 5-1,15-3-228,0 0 1,0 0 0,0 1-1,1 0 1,-1 0 0,2 1 0,-14 13-1,18-17-82,1 0 0,-1 0-1,0 1 1,1-1 0,0 1 0,-1-1-1,2 1 1,-1 0 0,0 0 0,1 0-1,-1 0 1,1 0 0,0 0-1,1 0 1,-1 0 0,1 1 0,0-1-1,0 0 1,0 0 0,0 1-1,2 5 1,-1-7-36,0-1 1,0 0-1,0 0 0,1 0 0,-1 0 1,1 0-1,-1 0 0,1 0 0,0 0 1,0-1-1,0 1 0,0 0 1,0-1-1,0 0 0,0 0 0,0 1 1,0-1-1,1 0 0,-1-1 0,0 1 1,1 0-1,-1-1 0,1 1 0,2-1 1,8 2-278,-1-2 0,0 1 1,21-3-1,6-4-463,0-1-1,56-19 1,-90 24 695,63-17-680</inkml:trace>
  <inkml:trace contextRef="#ctx0" brushRef="#br0" timeOffset="1">804 0 18116,'-20'15'2096,"1"7"-983,-1 2-409,3 2 1448,2 1-696,6-2-439,2 1-209,6-6-312,1-1-160,8-11-384,2-3-184,4-7-552,1-4-392,2-11 920,-2-4-185,6-7-207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7.959"/>
    </inkml:context>
    <inkml:brush xml:id="br0">
      <inkml:brushProperty name="width" value="0.05" units="cm"/>
      <inkml:brushProperty name="height" value="0.05" units="cm"/>
    </inkml:brush>
  </inkml:definitions>
  <inkml:trace contextRef="#ctx0" brushRef="#br0">32 2 20668,'-5'-1'2169,"-3"6"-1257,-1 1-384,4 10 1265,2-1-393,1 2-784,2-2-304,0-5 400,5-1-544,4-18-96,3-8 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8.442"/>
    </inkml:context>
    <inkml:brush xml:id="br0">
      <inkml:brushProperty name="width" value="0.05" units="cm"/>
      <inkml:brushProperty name="height" value="0.05" units="cm"/>
    </inkml:brush>
  </inkml:definitions>
  <inkml:trace contextRef="#ctx0" brushRef="#br0">326 482 18492,'-4'-4'342,"0"0"0,0 0 0,0 0-1,0 1 1,-1-1 0,1 1 0,-1 0 0,0 0 0,0 1 0,0-1 0,0 1-1,0 0 1,0 1 0,-8-2 0,5 2-42,0 0 0,-1 0 0,1 1 0,-1 0-1,1 1 1,-1 0 0,1 0 0,-15 5 0,11-2-226,0 0 0,0 1 1,1 0-1,-1 1 0,1 0 0,1 1 0,-1 0 0,1 1 1,0 0-1,1 1 0,0 0 0,-11 14 0,19-22-73,0-1-1,0 1 1,1 0-1,-1 0 1,0 0-1,0 0 1,1 1-1,-1-1 1,1 0-1,-1 0 1,1 0-1,-1 0 1,1 1-1,0-1 1,0 0-1,-1 0 1,1 1 0,0-1-1,0 0 1,1 2-1,-1-3 1,1 1 0,-1-1 0,1 1 0,0-1 0,-1 0 0,1 0 0,0 1 0,-1-1 1,1 0-1,0 0 0,0 0 0,-1 1 0,1-1 0,0 0 0,-1 0 0,1 0 0,0 0 0,0 0 0,-1-1 0,1 1 0,0 0 0,0 0 0,0-1 0,10-2 12,0-1-1,19-9 1,51-35 31,-61 34-34,1 2 0,1 0 0,35-14 0,-55 25-12,0 0 0,1 0 0,-1 1 0,1-1 0,-1 1 0,1 0 0,-1 0 0,1 0 0,4 0 0,-6 0 1,-1 0-1,1 1 1,0-1-1,0 0 1,0 1-1,0-1 1,0 1-1,0-1 1,0 1-1,-1-1 1,1 1-1,0 0 1,0-1-1,-1 1 1,1 0 0,0 0-1,0 1 1,1 2-5,-1 0 1,0 0 0,1 0-1,-1 1 1,-1-1-1,1 1 1,-1-1 0,0 7-1,1 4-1,-1-12 5,1 7-7,0 0 0,0 0 0,1 0 0,0-1 0,4 11 0,-5-18 9,0 1-1,0-1 1,0 0 0,0 0 0,0 0 0,0-1 0,1 1 0,-1 0 0,1 0 0,-1-1-1,1 1 1,0-1 0,0 1 0,0-1 0,-1 0 0,1 0 0,0 1 0,0-1-1,1-1 1,-1 1 0,0 0 0,0-1 0,0 1 0,1-1 0,-1 1 0,0-1-1,0 0 1,5 0 0,2-1 4,0-1-1,-1 0 0,1 0 1,-1-1-1,1 0 0,-1 0 1,0-1-1,0 0 1,-1 0-1,9-6 0,8-9 28,38-34 0,-10 0 82,-3-2 0,-3-2-1,-1-2 1,48-87 0,-80 123-50,0 0 0,16-40 0,-24 42-12,-5 21-50,-1-1-1,1 1 1,0 0-1,0 0 1,0 0-1,0 0 1,0 0-1,0-1 1,0 1-1,0 0 0,0 0 1,0 0-1,0 0 1,0 0-1,-1-1 1,1 1-1,0 0 1,0 0-1,0 0 1,0 0-1,0 0 1,0 0-1,-1 0 1,1 0-1,0 0 1,0 0-1,0 0 1,0 0-1,0 0 1,-1-1-1,1 1 1,0 0-1,0 0 1,0 0-1,0 0 1,-1 0-1,1 1 1,0-1-1,0 0 0,0 0 1,0 0-1,0 0 1,-1 0-1,1 0 1,0 0-1,0 0 1,0 0-1,0 0 1,0 0-1,-1 0 1,1 1-1,0-1 1,0 0-1,-4 3 1,-1 1 0,1 0-1,0 0 1,1 0 0,-6 7 0,-28 42-8,-44 82 0,64-102 12,1 0 1,2 1-1,2 1 1,-9 39-1,19-69-38,1 1 1,0-1-1,1 1 1,-1 0-1,1 0 1,0-1-1,0 1 1,1 0-1,0-1 1,2 11-1,-1-13 16,-1 0 0,1 0 0,0 0 0,0 0 0,0 0 0,0 0 0,0-1 0,0 1 0,1-1 0,-1 1 0,1-1 0,0 0 0,0 0 0,0 0 0,0-1 0,0 1 0,0-1 0,4 2 0,21 5-122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8.963"/>
    </inkml:context>
    <inkml:brush xml:id="br0">
      <inkml:brushProperty name="width" value="0.05" units="cm"/>
      <inkml:brushProperty name="height" value="0.05" units="cm"/>
    </inkml:brush>
  </inkml:definitions>
  <inkml:trace contextRef="#ctx0" brushRef="#br0">298 97 18356,'6'-18'1853,"4"-20"-236,-10 36-1411,0 0-1,1 0 1,-1 0-1,0 0 1,0 0-1,0 0 1,0 0 0,-1 0-1,1 0 1,0 0-1,-1 0 1,0 0-1,-1-4 1,2 5-130,-1 0 0,0 1 1,0-1-1,1 0 0,-1 1 0,0-1 0,0 1 1,0-1-1,0 1 0,0-1 0,1 1 0,-1 0 1,0-1-1,0 1 0,0 0 0,0 0 0,0-1 1,0 1-1,0 0 0,0 0 0,0 0 0,0 0 1,0 1-1,0-1 0,0 0 0,0 0 0,0 1 1,0-1-1,-2 1 0,-28 14 469,29-13-478,-66 42 239,-92 78 0,142-103-319,18-19 12,0 1 1,0-1-1,0 0 0,0 1 0,-1-1 0,1 0 1,0 1-1,0-1 0,0 0 0,0 1 0,0-1 0,0 0 1,0 1-1,0-1 0,0 1 0,0-1 0,0 0 0,0 1 1,0-1-1,0 0 0,1 1 0,-1-1 0,0 0 0,0 1 1,0-1-1,1 1-2,0 0 1,0-1 0,-1 1-1,1-1 1,0 0 0,0 1-1,0-1 1,0 1 0,0-1-1,0 0 1,-1 0 0,1 0-1,0 1 1,2-1 0,19 0-66,0 0 1,0-2-1,32-5 0,12-2-105,-43 7 111,66-3-200,-78 5 200,-1 0 1,1 1 0,0 0-1,-1 1 1,21 5-1,-29-6 53,0 0-1,0-1 1,0 1-1,-1 0 1,1 0-1,0 0 1,0 1-1,-1-1 1,1 0 0,-1 0-1,1 1 1,-1-1-1,1 1 1,-1 0-1,2 2 1,-3-3 8,1 0 0,-1 1 0,0-1 0,1 0 0,-1 1 0,0-1 0,0 0 0,0 1 1,0-1-1,0 1 0,0-1 0,0 0 0,0 1 0,0-1 0,-1 1 0,1-1 0,-1 2 1,-2 1 15,1 1 1,-1-1 0,0 0 0,0 0 0,0 0 0,0 0 0,-1-1-1,1 1 1,-1-1 0,-6 4 0,-7 5 121,-1-2 0,-32 15 0,41-21-195,0 0 1,0-1-1,-1-1 0,1 0 0,-1 0 1,0-1-1,-16 1 0,24-2-32,1 0-1,0 0 0,-1 0 1,1-1-1,0 1 0,-1 0 0,1 0 1,0-1-1,-1 1 0,1-1 1,0 1-1,-1-1 0,1 1 0,0-1 1,-2-1-1,3 1 51,-1 1 0,1-1 1,0 1-1,0-1 0,-1 1 0,1-1 0,0 0 0,0 1 0,0-1 1,-1 1-1,1-1 0,0 0 0,0 1 0,0-1 0,0 1 0,0-1 1,0 0-1,0 1 0,0-1 0,1 1 0,-1-1 0,0 0 1,0 1-1,1-1 0,1-3-59,0 0-1,0 1 1,1-1 0,-1 1-1,1 0 1,0 0 0,0 0-1,0 0 1,5-2 0,32-22-740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9.444"/>
    </inkml:context>
    <inkml:brush xml:id="br0">
      <inkml:brushProperty name="width" value="0.05" units="cm"/>
      <inkml:brushProperty name="height" value="0.05" units="cm"/>
    </inkml:brush>
  </inkml:definitions>
  <inkml:trace contextRef="#ctx0" brushRef="#br0">101 0 21133,'-36'55'2232,"22"-34"-1563,-16 29 0,27-44-507,-1 1-1,2 0 1,-1 0-1,1 0 1,0 1 0,1-1-1,-1 0 1,1 14 0,0-20-141,1 1 0,0 0 1,1-1-1,-1 1 1,0-1-1,0 1 0,1-1 1,-1 1-1,0-1 1,1 1-1,0-1 0,-1 1 1,1-1-1,0 0 1,0 1-1,0-1 1,-1 0-1,1 0 0,1 0 1,-1 0-1,0 0 1,0 0-1,2 1 0,0 0-5,-1-1 0,1 0 0,0 0 0,-1-1 0,1 1 0,0-1 0,0 1 0,0-1 0,-1 0 0,1 0 0,6-1 0,2-1-11,0 0 1,0-1-1,1 0 0,-2-1 1,16-7-1,7-7-39,0-2 1,-2-1-1,0-2 0,-1-1 0,29-31 0,-87 102-387,8-10 394,0-4 141,2 2 0,2 0 0,1 1 0,1 0 0,2 1 0,2 1 0,2 0 0,-6 50 0,8-31 20,-15 98 52,16-128-108,-1-1-1,-1 0 0,-20 43 0,24-63-37,0 0 1,-1 0-1,0 0 0,0 0 0,0 0 0,-7 5 0,10-10-29,1 0-1,-1 0 1,0 0-1,0 0 1,0-1 0,0 1-1,0 0 1,0 0-1,0-1 1,0 1 0,0-1-1,0 1 1,0-1-1,-1 1 1,1-1-1,0 0 1,0 0 0,0 1-1,-1-1 1,1 0-1,0 0 1,0 0 0,0 0-1,-1 0 1,1-1-1,0 1 1,0 0 0,0-1-1,-1 1 1,1 0-1,0-1 1,0 1 0,0-1-1,0 0 1,0 1-1,0-1 1,0 0-1,0 0 1,0 0 0,0 1-1,1-1 1,-2-2-1,-2-2-2,1 0-1,1-1 0,-1 1 0,1-1 1,0 0-1,0 1 0,0-1 1,1 0-1,-1-9 0,-1-57-305,3 68 270,0-27-361,2 0-1,2-1 1,0 1-1,12-38 1,-10 48 229,1 0 0,1 1 0,1 0 0,1 0 0,0 1 0,27-36 0,-23 39-157,27-24 0,-40 40 313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0:18.512"/>
    </inkml:context>
    <inkml:brush xml:id="br0">
      <inkml:brushProperty name="width" value="0.05" units="cm"/>
      <inkml:brushProperty name="height" value="0.05" units="cm"/>
    </inkml:brush>
  </inkml:definitions>
  <inkml:trace contextRef="#ctx0" brushRef="#br0">6356 638 12059,'27'11'181,"-44"-17"-14,-59-30 126,27 5-85,1-3 1,3-2-1,-46-46 1,-23-18-21,72 66-157,-2 2 0,-1 2 0,-2 2 0,0 2 1,-2 3-1,-1 1 0,0 2 0,-2 3 0,-89-18 1,-253-7 24,-5 33 11,321 9-49,-130-3 8,-467 1 42,1 35-61,-187 94-1,624-72-32,-360 132 1,494-146 6,3 5-1,1 4 1,3 5 0,-125 92-1,154-95 6,2 3 1,2 3-1,3 2 0,3 3 0,2 3 0,-58 91 1,89-118 7,2 1 0,1 0 0,2 2 0,-24 80-1,36-95 5,1 0-1,1 0 0,2 1 0,1 0 0,1-1 0,1 1 0,1 0 0,2 0 0,7 33 0,-2-30-1,1-1 0,1 1 0,2-2 0,1 1 0,2-2 1,22 36-1,-11-28-3,1-1 1,1-1-1,67 60 1,-25-38-4,2-2 0,3-3 0,157 78 1,-101-69 4,2-5 0,240 65 0,296 10-8,123-66-27,6-84-37,-1-58-7,-7-36 26,240-110 34,-824 160 58,-3-8-1,362-185 1,-469 203 46,178-131 0,-233 152-47,-1-2 0,-2-2 0,-2-1-1,-1-2 1,-2-1 0,35-57 0,-54 74-17,-1-1 0,-2 0 1,0 0-1,-1-1 0,-2-1 1,-1 0-1,-1 0 0,-1 0 1,-1-1-1,-1-35 0,-3 39 0,-2-1-1,0 1 1,-2-1-1,-1 1 0,-1 0 1,0 1-1,-2-1 0,-1 1 1,-1 1-1,-1 0 0,-25-39 1,11 28-25,-1 1 1,-1 1-1,-2 1 1,0 2-1,-3 1 1,0 1-1,-1 2 1,-1 2-1,-2 0 1,-55-24 0,14 15-23,-2 3 1,0 3-1,-2 3 1,-103-13-1,-54 6-43,228 28 71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9.931"/>
    </inkml:context>
    <inkml:brush xml:id="br0">
      <inkml:brushProperty name="width" value="0.05" units="cm"/>
      <inkml:brushProperty name="height" value="0.05" units="cm"/>
    </inkml:brush>
  </inkml:definitions>
  <inkml:trace contextRef="#ctx0" brushRef="#br0">195 0 20884,'-10'1'579,"1"0"0,0 1 0,0-1 0,0 2 0,0-1 0,1 1 0,-1 0 0,-13 8 0,9-4-286,0 1 0,0 1-1,1 0 1,-16 14 0,26-21-307,0 0 0,0 0 0,0 0 0,0 0 0,1 0 0,-1 0 0,1 1 0,-1-1 0,1 1 0,0-1 0,0 1 0,0-1 0,-1 4 0,2-5-13,0 0 1,1 0-1,-1 1 1,0-1-1,0 0 1,1 0-1,-1 0 1,1 0-1,-1 1 1,1-1-1,0 0 1,-1 0-1,1 0 1,0 0-1,0 0 1,0-1-1,-1 1 1,1 0-1,0 0 1,0 0-1,0-1 1,0 1-1,0 0 1,1-1-1,-1 1 1,0-1-1,0 0 1,0 1-1,0-1 1,1 0-1,1 1 1,31 7-491,0-1 0,1-1 0,38 1 0,-28-3 249,46 9 1,-75-6 400,-15-6-122,-1-1-1,0 0 0,0 0 0,0 1 0,0-1 0,0 0 0,0 0 0,0 1 0,0-1 0,0 0 0,0 0 0,0 1 0,0-1 1,0 0-1,0 0 0,0 1 0,0-1 0,0 0 0,0 0 0,0 1 0,-1-1 0,1 0 0,0 0 0,0 0 0,0 1 1,0-1-1,0 0 0,-1 0 0,1 0 0,0 1 0,0-1 0,0 0 0,-1 0 0,1 0 0,0 0 0,-31 14 534,-36 8-70,-72 14 0,135-35-486,0 0-1,0 0 1,0-1-1,0 0 1,0 0 0,0 0-1,0 0 1,-5-1-1,7-5-162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0.468"/>
    </inkml:context>
    <inkml:brush xml:id="br0">
      <inkml:brushProperty name="width" value="0.05" units="cm"/>
      <inkml:brushProperty name="height" value="0.05" units="cm"/>
    </inkml:brush>
  </inkml:definitions>
  <inkml:trace contextRef="#ctx0" brushRef="#br0">267 0 17516,'-15'14'863,"0"0"1,0 1-1,2 1 1,0 0-1,0 1 1,-14 27-1,23-39-525,-20 34 139,1 0-1,3 1 1,0 1-1,3 1 1,2 1-1,-12 49 1,25-81-418,1-1-1,0 1 1,0-1 0,1 1-1,2 19 1,-2-29-48,1 1 1,-1 0-1,0 0 0,1 0 0,0 0 1,-1-1-1,1 1 0,0 0 1,0 0-1,0-1 0,0 1 0,0-1 1,0 1-1,1-1 0,-1 1 1,3 1-1,-3-2-4,1-1 0,0 1 0,-1-1-1,1 1 1,0-1 0,0 0 0,-1 0 0,1 0 0,0 1 0,0-2 0,-1 1 0,1 0 0,0 0-1,-1-1 1,1 1 0,0-1 0,-1 1 0,1-1 0,0 1 0,-1-1 0,1 0 0,1-1 0,4-3 5,0 0 1,0 0 0,0 0 0,-1-1-1,1 0 1,-1-1 0,-1 1-1,1-1 1,-1 0 0,6-13 0,2-4-5,-1 0 0,9-31 0,-18 48-14,0 1-3,-1 0-1,0 1 0,0-1 0,0 0 0,-1 0 0,0 0 0,0 0 0,-1 0 0,1 0 0,-2-10 0,1 16 9,0 0 1,0 0-1,0 0 0,0 1 0,0-1 1,0 0-1,0 0 0,0 0 1,0 0-1,0 0 0,0 0 0,0 0 1,0 1-1,0-1 0,0 0 1,0 0-1,0 0 0,0 0 0,0 0 1,0 0-1,-1 0 0,1 0 1,0 0-1,0 0 0,0 1 0,0-1 1,0 0-1,0 0 0,0 0 1,0 0-1,0 0 0,-1 0 1,1 0-1,0 0 0,0 0 0,0 0 1,0 0-1,0 0 0,0 0 1,0 0-1,-1 0 0,1 0 0,0 0 1,0 0-1,0 0 0,0 0 1,0 0-1,0 0 0,0 0 0,0 0 1,-1 0-1,1 0 0,0 0 1,0 0-1,0-1 0,0 1 0,0 0 1,0 0-1,0 0 0,0 0 1,0 0-1,0 0 0,-1 0 0,1 0 1,0 0-1,0 0 0,0-1 1,0 1-1,0 0 0,-4 11-26,2-1 14,0-1 1,1 1 0,0 0-1,0 0 1,1-1 0,1 1-1,0 0 1,0 0 0,0-1-1,6 17 1,-5-22 11,-1 1 1,1-1-1,0 0 1,0 0-1,0 0 1,1 0-1,0 0 0,-1-1 1,1 1-1,1-1 1,-1 0-1,0 0 0,1 0 1,-1 0-1,1 0 1,0-1-1,0 0 1,0 0-1,0 0 0,1 0 1,-1-1-1,0 1 1,1-1-1,-1 0 0,7 0 1,0 0 4,0-1 0,0-1 0,1 0 1,-1 0-1,0-1 0,0-1 0,-1 0 0,1 0 0,-1-1 1,1-1-1,-1 1 0,15-11 0,-7 3 7,1-1 0,-1 0-1,-1-2 1,-1 0 0,19-21 0,-26 21-20,-16 17 4,-20 17 17,14-4 52,-21 29 0,30-37-28,0-1 1,1 0-1,-1 1 0,1 0 1,1 0-1,-1 0 1,-2 14-1,5-20-24,-1 1 1,1-1-1,0 0 0,0 1 0,0-1 1,0 0-1,1 0 0,-1 1 1,0-1-1,0 0 0,1 1 0,-1-1 1,1 0-1,-1 0 0,1 0 1,-1 1-1,1-1 0,0 0 0,0 0 1,0 0-1,-1 0 0,3 1 0,-1 0 5,0-1 0,0 0-1,0 0 1,1 0 0,-1 0-1,0 0 1,1 0 0,-1-1-1,1 1 1,-1-1-1,4 0 1,6 0 32,0 0 0,-1-1 1,1 0-1,13-4 0,4-3-20,0-1 1,49-22-1,53-36-181,-104 52 107,32-19-81,-39 21 34,1 1-1,0 1 0,0 1 0,41-13 0,-62 23 92,1 0 0,-1-1 0,1 1 0,-1 0-1,0 0 1,1 0 0,-1 0 0,1 0 0,-1 0-1,1 0 1,-1 0 0,1 0 0,-1 0-1,1 0 1,-1 0 0,1 0 0,-1 0 0,1 0-1,-1 0 1,1 1 0,-1-1 0,1 0 0,-1 0-1,0 1 1,1-1 0,-1 0 0,0 1 0,1-1-1,-1 0 1,1 1 0,-1-1 0,0 0-1,0 1 1,1-1 0,-1 1 0,0-1 0,0 0-1,1 1 1,-1-1 0,0 1 0,0-1 0,0 1-1,0-1 1,0 1 0,0-1 0,0 1 0,0-1-1,0 1 1,0-1 0,0 1 0,0 0 0,-7 24 102,7-24-96,-13 25 164,10-22-116,0 1-1,1-1 1,-1 1 0,1 0-1,0 0 1,1-1-1,-1 1 1,1 0-1,0 1 1,0-1-1,0 0 1,1 10 0,0-14-39,0 0 0,1-1 0,-1 1 0,1 0 1,-1 0-1,1-1 0,0 1 0,-1 0 1,1 0-1,0-1 0,-1 1 0,1-1 1,0 1-1,0-1 0,-1 1 0,1-1 0,0 1 1,0-1-1,0 0 0,0 1 0,-1-1 1,1 0-1,0 0 0,0 0 0,0 0 1,0 0-1,0 0 0,0 0 0,0 0 0,0 0 1,1 0-1,33-8 205,62-31 46,-77 29-270,0 1 1,1 1-1,-1 1 0,2 1 1,-1 0-1,34-3 0,-53 9 1,0 0-1,0-1 1,0 1-1,0 0 1,0 0-1,0 0 0,1 1 1,-1-1-1,0 0 1,0 1-1,0-1 1,0 1-1,0 0 0,-1 0 1,1 0-1,0 0 1,0 0-1,0 0 1,-1 0-1,1 0 0,-1 1 1,1-1-1,-1 1 1,1-1-1,-1 1 1,0 0-1,0-1 0,0 1 1,0 0-1,0 0 1,0 0-1,0 0 1,0 0-1,-1 0 0,1 0 1,-1 0-1,0 0 1,1 0-1,-1 0 0,0 0 1,0 0-1,-1 0 1,1 3-1,-2 8-51,0 0 0,-1 0 0,0-1 0,-1 1 0,-8 17 0,-25 46-2441,37-76 2482,0 0-1,0 0 0,0 0 0,0 1 1,-1-1-1,1 0 0,0 0 1,0 0-1,0 0 0,0 0 0,0 1 1,0-1-1,0 0 0,0 0 0,0 0 1,-1 0-1,1 1 0,0-1 0,0 0 1,0 0-1,0 0 0,0 0 0,0 1 1,0-1-1,0 0 0,0 0 0,0 0 1,0 1-1,0-1 0,1 0 0,-1 0 1,0 0-1,0 0 0,0 1 0,0-1 1,0 0-1,0 0 0,0 0 1,0 0-1,0 1 0,1-1 0,-1 0 1,0 0-1,0 0 0,0 0 0,0 0 1,0 0-1,1 0 0,-1 0 0,0 1 1,0-1-1,0 0 0,1 0 0,-1 0 1,0 0-1,0 0 0,0 0 0,0 0 1,1 0-1,-1 0 0,0 0 0,0 0 1,0 0-1,1 0 0,-1 0 1,12-4-674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0.930"/>
    </inkml:context>
    <inkml:brush xml:id="br0">
      <inkml:brushProperty name="width" value="0.05" units="cm"/>
      <inkml:brushProperty name="height" value="0.05" units="cm"/>
    </inkml:brush>
  </inkml:definitions>
  <inkml:trace contextRef="#ctx0" brushRef="#br0">225 0 15483,'1'1'309,"-1"0"-1,0-1 0,1 1 1,-1 0-1,0 0 0,0 0 1,1 0-1,-1-1 0,0 1 1,0 0-1,0 0 0,0 0 1,0 0-1,0-1 1,0 1-1,-1 0 0,1 0 1,0 0-1,0 0 0,-1 0 1,-13 14 1937,6-11-2196,0 0-1,-1 0 0,-10 3 0,9-4 644,-28 10 789,14-5-640,0 0 0,-30 17 1,53-25-823,0 1 1,-1 0 0,1-1 0,0 1 0,0 0-1,0 0 1,-1 0 0,1 0 0,0 0 0,0 0 0,1 1-1,-1-1 1,0 0 0,0 0 0,0 3 0,1-4-23,0 1-1,0-1 1,0 1 0,0-1 0,0 1 0,0-1 0,1 1 0,-1-1 0,0 1 0,0-1 0,1 1 0,-1-1 0,0 0 0,1 1 0,-1-1-1,0 1 1,1-1 0,-1 0 0,1 1 0,-1-1 0,1 0 0,-1 1 0,1-1 0,-1 0 0,1 0 0,-1 0 0,1 1 0,-1-1-1,1 0 1,-1 0 0,1 0 0,-1 0 0,1 0 0,-1 0 0,1 0 0,-1 0 0,1 0 0,0 0 0,-1 0 0,1-1 0,38 3-288,11 0-145,50 8 0,-83-7 358,0 1 0,-1 0 0,0 1 0,0 1 0,0 1 0,27 15 0,-35-17 79,0 0 1,-1 0 0,1 1-1,-1 0 1,-1 0-1,9 11 1,-13-16 18,-1 1 0,0-1-1,0 1 1,0-1 0,0 1 0,0 0 0,-1-1-1,1 1 1,0 0 0,-1 0 0,1-1-1,-1 1 1,0 0 0,0 0 0,0 0 0,1 0-1,-1 0 1,-1-1 0,1 1 0,0 0 0,0 0-1,-1 0 1,1-1 0,-1 1 0,0 0-1,1 0 1,-1-1 0,0 1 0,0 0 0,0-1-1,0 1 1,0-1 0,-1 0 0,1 1-1,0-1 1,-1 0 0,-2 2 0,-4 3 104,0-1 0,0 0 0,-1-1 0,1 0 1,-1 0-1,0-1 0,-1 0 0,1-1 0,-13 3 0,3-3 18,-1 0-1,1 0 0,-32-3 0,36-1-717,0 0-1,0-1 1,1-1-1,-1 0 1,-20-9-1,33 11-230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1.691"/>
    </inkml:context>
    <inkml:brush xml:id="br0">
      <inkml:brushProperty name="width" value="0.05" units="cm"/>
      <inkml:brushProperty name="height" value="0.05" units="cm"/>
    </inkml:brush>
  </inkml:definitions>
  <inkml:trace contextRef="#ctx0" brushRef="#br0">10 1 22397,'5'1'2216,"4"11"-1624,-9 12-280,0 5 1169,0 8-833,-2 4-160,0 6-280,2-1-88,-1-4-248,-3-4-176,3-16-408,-1-7-248,0-15 736,1-12-193,-8-25-159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2.174"/>
    </inkml:context>
    <inkml:brush xml:id="br0">
      <inkml:brushProperty name="width" value="0.05" units="cm"/>
      <inkml:brushProperty name="height" value="0.05" units="cm"/>
    </inkml:brush>
  </inkml:definitions>
  <inkml:trace contextRef="#ctx0" brushRef="#br0">0 1 22749,'17'17'3327,"-6"-12"-3662,1-1-1,0 0 0,0-1 0,0 0 1,0 0-1,1-1 0,22 0 1,-3 1-1171,22 2 648,47 6-3622,-86-9 3736,-1 1 0,0 1 1,0 0-1,23 11 0,-34-14 908,-1 0 1,0 0-1,0 0 1,0 0-1,0 1 0,-1-1 1,1 0-1,0 1 1,0 0-1,-1-1 1,1 1-1,-1 0 0,0 0 1,1 0-1,-1-1 1,0 1-1,0 1 0,0-1 1,0 0-1,-1 0 1,1 0-1,0 0 0,-1 1 1,0-1-1,1 0 1,-1 0-1,0 1 0,0-1 1,0 0-1,-1 1 1,1-1-1,-1 0 0,1 0 1,-1 0-1,1 1 1,-1-1-1,0 0 0,-2 3 1,-3 6 703,-1 0 1,0-1 0,-1 1 0,0-2-1,-15 16 1,15-16-377,-1-1 1,0 0-1,0 0 1,-1-1-1,1 0 1,-20 10-1,32-18-473,1-1 0,0 2 0,0-1 0,-1 0 0,1 1 0,0-1 0,0 1 0,0 0 0,0 0 0,-1 1 0,1-1 0,0 1 0,0 0 0,7 3 0,-3-1-37,0 1 0,0 0 0,0 1-1,-1-1 1,1 2 0,8 7 0,0 2-64,-2 0 0,1 1 0,-2 1 1,0 0-1,13 24 0,-23-35 56,1 0 0,-2 0 0,1 0 0,-1 0 0,1 1 0,-2-1 0,1 1 0,1 13 0,-3-17 28,0-1 0,0 1-1,-1 0 1,1 0 0,-1-1 0,1 1 0,-1 0-1,0-1 1,0 1 0,0-1 0,-1 1 0,1-1-1,0 1 1,-1-1 0,0 0 0,1 0 0,-1 0-1,0 0 1,0 0 0,0 0 0,0 0 0,-1-1-1,-3 3 1,-3 1 30,0-1 0,0 0 0,0-1 0,-1 0 0,1-1 0,-15 3 0,19-4-89,0-1 1,-1 1-1,1-1 1,0 0 0,0 0-1,0 0 1,-1-1 0,1 0-1,0 0 1,0 0 0,0-1-1,0 0 1,-6-3 0,10 4 43,-1 0 1,1 0-1,0 0 1,0-1 0,0 1-1,0 0 1,1-1-1,-1 1 1,0-1-1,0 1 1,1-1 0,-1 0-1,1 1 1,0-1-1,-1 0 1,1 1-1,0-1 1,0 0 0,0 1-1,0-1 1,0 0-1,0 1 1,1-1-1,0-2 1,7-32-257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6.150"/>
    </inkml:context>
    <inkml:brush xml:id="br0">
      <inkml:brushProperty name="width" value="0.05" units="cm"/>
      <inkml:brushProperty name="height" value="0.05" units="cm"/>
    </inkml:brush>
  </inkml:definitions>
  <inkml:trace contextRef="#ctx0" brushRef="#br0">1 2 16259,'6'-2'2225,"1"2"-1249,-3 7-320,-1 8 1217,0 12-465,1 7-184,-3 9-456,1 4-183,0 4-233,0 0-120,-1-4-328,3-4-288,-1-16-585,-1-5-327,-2-20 1000,0 1-248,-9-15-216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6.540"/>
    </inkml:context>
    <inkml:brush xml:id="br0">
      <inkml:brushProperty name="width" value="0.05" units="cm"/>
      <inkml:brushProperty name="height" value="0.05" units="cm"/>
    </inkml:brush>
  </inkml:definitions>
  <inkml:trace contextRef="#ctx0" brushRef="#br0">0 129 17908,'0'0'1920,"12"2"-1000,7-2-287,15-2 943,6-1-240,11-7-368,5-4-191,5-1-801,-3-4 872,-12-3-712,-9-2-56,-10 2-104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5.113"/>
    </inkml:context>
    <inkml:brush xml:id="br0">
      <inkml:brushProperty name="width" value="0.05" units="cm"/>
      <inkml:brushProperty name="height" value="0.05" units="cm"/>
    </inkml:brush>
  </inkml:definitions>
  <inkml:trace contextRef="#ctx0" brushRef="#br0">47 177 14867,'-5'-5'446,"-1"-2"376,0 0-1,0 0 1,0-1-1,-5-8 1,10 14-670,0 1 0,1 0 0,-1 0 0,0 0 0,1-1 0,-1 1 0,1 0-1,0 0 1,-1-1 0,1 1 0,0-1 0,0 1 0,0 0 0,-1-1 0,2 1 0,-1 0 0,0-1 0,0 1 0,0 0 0,1-1 0,-1 1 0,0 0 0,1-1 0,-1 1-1,1 0 1,0 0 0,-1-1 0,1 1 0,0 0 0,0 0 0,0 0 0,0 0 0,0 0 0,0 0 0,0 0 0,2-1 0,5-2 130,1-1-1,0 1 1,1 1 0,-1 0 0,17-4 0,53-5-24,-39 7-167,41-11-49,29-4-3,-110 20-39,1 0 1,0 0-1,-1 0 0,1 0 0,0 0 0,-1 0 0,1 0 0,0 0 0,-1 0 0,1 1 0,0-1 0,-1 0 0,1 0 0,-1 1 0,1-1 0,0 0 0,-1 1 0,1-1 0,-1 1 0,1-1 0,-1 1 0,1-1 0,-1 1 0,0-1 0,1 1 0,-1-1 0,0 1 0,1-1 0,-1 1 0,0 0 0,1-1 0,-1 1 0,0 0 0,0-1 0,0 1 1,0 0-1,0-1 0,0 1 0,0 0 0,0-1 0,0 1 0,0 0 0,0-1 0,0 1 0,0 0 0,-1-1 0,1 1 0,0 0 0,-14 42 0,10-33 0,-105 322-18,60-175 102,46-148-183,1-3-238,0 0 0,0 0 0,0-1 0,-6 9 0,4-19-392,3-6 271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5.560"/>
    </inkml:context>
    <inkml:brush xml:id="br0">
      <inkml:brushProperty name="width" value="0.05" units="cm"/>
      <inkml:brushProperty name="height" value="0.05" units="cm"/>
    </inkml:brush>
  </inkml:definitions>
  <inkml:trace contextRef="#ctx0" brushRef="#br0">0 51 16396,'10'-5'2000,"7"1"-1256,4 1-296,2 3 1097,8-2-601,1-1-384,2 0-1048,2-4 616,-4-3-192,2-4-128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5.998"/>
    </inkml:context>
    <inkml:brush xml:id="br0">
      <inkml:brushProperty name="width" value="0.05" units="cm"/>
      <inkml:brushProperty name="height" value="0.05" units="cm"/>
    </inkml:brush>
  </inkml:definitions>
  <inkml:trace contextRef="#ctx0" brushRef="#br0">61 36 16572,'13'-7'653,"0"2"1,0 0-1,1 0 1,0 2-1,0-1 1,20-1-1,-28 4-480,0 1 0,1 0 0,-1 0-1,0 0 1,0 1 0,0-1 0,1 2-1,-1-1 1,0 1 0,-1 0 0,1 0-1,0 0 1,0 1 0,-1 0 0,0 0-1,1 0 1,4 5 0,-7-6-116,-1 1-1,0 0 1,1-1 0,-1 1 0,0 0-1,0 0 1,-1 0 0,1 0 0,-1 1-1,1-1 1,-1 0 0,0 1 0,0-1-1,-1 1 1,1-1 0,0 6 0,-2-2 28,1 0 0,-1 0 0,0 0 0,0-1 0,0 1 0,-1 0 0,-5 12 0,-3 1 94,-1 0 1,0 0-1,-2-1 0,-15 19 1,-168 190 1089,195-227-1268,-3 4 18,-1 1-1,1 0 1,0 0-1,-6 13 1,10-18-21,-1 0 0,1 0 0,0 1 1,-1-1-1,1 0 0,0 0 0,0 0 0,0 0 1,0 1-1,0-1 0,0 0 0,0 0 0,0 0 1,0 0-1,0 1 0,1-1 0,-1 0 0,0 0 0,1 0 1,-1 0-1,1 0 0,-1 0 0,1 0 0,0 0 1,-1 0-1,1 0 0,0 0 0,0 0 0,0 0 1,0-1-1,0 1 0,0 0 0,-1-1 0,2 1 1,-1 0-1,2 0 0,3 2-137,1-1 1,0 0-1,0 0 1,0-1-1,1 0 1,-1 0-1,0-1 1,0 0-1,1 0 0,-1 0 1,9-3-1,8-1-614,47-16 0,-16 2 221,4-4-152</inkml:trace>
  <inkml:trace contextRef="#ctx0" brushRef="#br0" timeOffset="1">741 78 12115,'3'-2'1328,"-6"-3"-1480,-3 0 1648,0 0-1200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4:51.477"/>
    </inkml:context>
    <inkml:brush xml:id="br0">
      <inkml:brushProperty name="width" value="0.05" units="cm"/>
      <inkml:brushProperty name="height" value="0.05" units="cm"/>
    </inkml:brush>
  </inkml:definitions>
  <inkml:trace contextRef="#ctx0" brushRef="#br0">0 56 9098,'10'-4'407,"0"1"0,1 1 0,-1 0-1,0 0 1,1 1 0,19 0 0,-7 0-257,408-27 1061,-129 32-760,-122 3-197,416-18 597,-152 0-712,-1 23-104,254 45-33,46 4-6,0-28-4,-650-32 9,1843 1 29,-963-12-15,-80 2-5,-169-4-13,332-8-2,-547-5 113,-321 15-17,-89 9-3,-110 1-95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6.707"/>
    </inkml:context>
    <inkml:brush xml:id="br0">
      <inkml:brushProperty name="width" value="0.05" units="cm"/>
      <inkml:brushProperty name="height" value="0.05" units="cm"/>
    </inkml:brush>
  </inkml:definitions>
  <inkml:trace contextRef="#ctx0" brushRef="#br0">58 123 21012,'8'-13'1072,"1"0"0,0 0 0,13-13 0,-17 21-824,0 0 0,1 1 0,-1 0 0,1 0 0,0 1 0,0-1 0,0 1 0,1 0 1,12-3-1,-13 4-147,1 0 1,0 1 0,-1 0 0,1 0 0,0 0-1,0 1 1,0 0 0,0 0 0,-1 1 0,13 2-1,-16-2-89,-1 0-1,1 0 0,0 1 0,-1-1 1,1 0-1,-1 1 0,0 0 0,1-1 1,-1 1-1,0 0 0,0 0 0,0 0 0,0 0 1,-1 1-1,1-1 0,-1 0 0,1 1 1,-1-1-1,0 1 0,0 0 0,0-1 1,0 1-1,0 0 0,0-1 0,-1 1 1,0 0-1,1 0 0,-1 3 0,0 3-8,-1-1 1,0 0-1,0 0 0,-1 0 1,0 0-1,0 0 0,-1 0 0,0 0 1,0-1-1,-8 14 0,5-12 3,0 0 0,-1 0 0,0 0 0,0-1-1,0 1 1,-1-2 0,-15 12 0,21-18 0,0 1 0,0-1 0,0 0 1,0 0-1,0 0 0,0 0 0,0-1 0,-1 1 0,1-1 1,0 1-1,0-1 0,-1 0 0,1 1 0,0-1 0,-1-1 0,1 1 1,0 0-1,-1 0 0,1-1 0,0 1 0,-1-1 0,1 0 1,0 0-1,0 0 0,0 0 0,0 0 0,0 0 0,0-1 1,0 1-1,0-1 0,1 1 0,-1-1 0,0 1 0,1-1 1,-1 0-1,1 0 0,0 0 0,0 0 0,-1 0 0,0-3 0,0 2 6,1 0 0,-1 0-1,1 0 1,-1-1 0,1 1-1,0 0 1,0-1 0,1 1-1,-1-1 1,1 1-1,0-1 1,-1 0 0,2 1-1,-1-1 1,0 1 0,1-1-1,-1 1 1,1-1 0,0 1-1,0-1 1,1 1 0,-1 0-1,1 0 1,-1 0-1,1 0 1,3-4 0,-2 4-23,0 0 0,-1 0-1,1-1 1,0 1 0,-1-1 0,0 0 0,0 0 0,0 0 0,0 0 0,-1 0 0,0 0 0,0 0-1,0 0 1,0 0 0,0-1 0,-1 1 0,0 0 0,0-1 0,0 1 0,0 0 0,-1-1 0,1 1 0,-1 0-1,-2-6 1,2 8 10,1 0 0,0 1 0,-1-1-1,1 0 1,-1 0 0,0 0 0,0 0-1,0 1 1,0-1 0,0 0-1,0 1 1,0-1 0,0 1 0,-2-2-1,2 3 2,1 0-1,-1-1 0,1 1 0,0 0 0,-1 0 1,1 0-1,-1 0 0,1 0 0,-1 0 1,1 0-1,-1 0 0,1 0 0,-1 0 0,1 0 1,-1 0-1,1 0 0,-1 0 0,1 0 0,0 0 1,-1 1-1,1-1 0,-1 0 0,-14 14-18,-3 11 10,2 0 0,0 2 0,1 0 0,2 1 0,-18 55 0,29-78 10,0 2 1,1-1-1,0 0 1,-1 11-1,2-16-1,0-1 0,0 1 1,0 0-1,0 0 0,0-1 0,0 1 1,0 0-1,0 0 0,0-1 0,0 1 0,1 0 1,-1 0-1,0-1 0,1 1 0,-1 0 0,1-1 1,-1 1-1,0 0 0,1-1 0,-1 1 0,1-1 1,0 1-1,-1-1 0,1 1 0,-1-1 0,1 1 1,0-1-1,-1 0 0,1 1 0,0-1 0,-1 0 1,1 1-1,0-1 0,0 0 0,-1 0 0,1 0 1,0 0-1,0 0 0,0 0 0,-1 0 0,1 0 1,0 0-1,0 0 0,-1 0 0,1 0 0,0-1 1,0 1-1,0-1 0,10-2 4,-1 0 0,-1-2 0,1 1 0,0-1 0,-1 0 0,0-1 0,12-10-1,55-53 13,-74 68-16,6-7-1,64-68 26,-65 68-24,0-1 1,-1-1 0,0 1-1,-1-1 1,0 0 0,0 0-1,4-12 1,-9 15-12,-6 11 2,-6 11-5,-2 8 4,1 1 0,1 0-1,1 0 1,2 1 0,-8 29-1,13-38 10,0 0 0,2 0 0,-1 1 0,2-1 0,0 1 0,1 0 0,1-1 0,1 1 0,4 23 0,0-25 0,0 1 1,1-1-1,0 0 0,1 0 0,1-1 0,13 16 0,-11-13-4,1 0 0,-2 0 1,13 29-1,-22-44 5,0 0 1,-1 0-1,1 0 0,0 1 1,-1-1-1,1 0 1,-1 1-1,0-1 1,0 1-1,0-1 1,0 0-1,0 1 0,0-1 1,-1 0-1,1 1 1,-1-1-1,-1 4 1,1-4 5,0-1 1,-1 1 0,1 0 0,0-1 0,-1 1-1,0-1 1,1 0 0,-1 0 0,0 1-1,0-1 1,1 0 0,-1 0 0,0-1 0,0 1-1,0 0 1,0-1 0,0 1 0,-1-1-1,1 1 1,-2-1 0,-14 1 33,1-1 0,0 0-1,-1-2 1,1 0 0,0-1 0,0 0 0,0-1-1,0-1 1,1-1 0,0 0 0,-29-17-1,42 21-275,1 1 0,-1-1 0,1 0 0,-1 0 0,1 0 0,0 0 0,0-1 0,-2-2 0,4 5 121,-1 0 1,1-1 0,0 1 0,0 0-1,0-1 1,0 1 0,-1-1-1,1 1 1,0 0 0,0-1-1,0 1 1,0-1 0,0 1-1,0 0 1,0-1 0,0 1 0,0-1-1,0 1 1,0-1 0,0 1-1,0 0 1,1-1 0,-1 1-1,0-1 1,1 0-5,-1 1 1,1-1-1,0 0 0,0 1 1,-1-1-1,1 1 0,0 0 0,0-1 1,0 1-1,0 0 0,0-1 1,-1 1-1,1 0 0,0 0 0,0 0 1,1-1-1,13 0-1238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7.335"/>
    </inkml:context>
    <inkml:brush xml:id="br0">
      <inkml:brushProperty name="width" value="0.05" units="cm"/>
      <inkml:brushProperty name="height" value="0.05" units="cm"/>
    </inkml:brush>
  </inkml:definitions>
  <inkml:trace contextRef="#ctx0" brushRef="#br0">146 0 19516,'1'2'172,"0"-1"0,1 0-1,-1 1 1,0-1 0,0 1 0,0-1-1,0 1 1,-1-1 0,1 1 0,0 0-1,-1-1 1,1 1 0,-1 0-1,1 0 1,-1-1 0,0 1 0,0 0-1,0 0 1,0 2 0,-4 42 1013,2-31-286,-12 195 2298,14-176-3115,2-1-1,1 1 1,2-1-1,10 40 0,-8-51-308,-7-21 158,1-1 0,-1 1-1,0 0 1,0-1 0,0 1-1,0 0 1,1 0 0,-1-1 0,0 1-1,1-1 1,-1 1 0,0 0 0,1-1-1,-1 1 1,1-1 0,-1 1 0,1-1-1,-1 1 1,1-1 0,0 1-1,-1-1 1,1 1 0,-1-1 0,2 1-1,-1-2-59,-1 0-1,0 1 0,0-1 0,0 0 0,0 1 1,0-1-1,0 0 0,0 1 0,0-1 0,0 0 1,0 0-1,0 1 0,0-1 0,0 0 0,0 1 1,-1-1-1,1 0 0,0 1 0,-1-1 0,1 1 1,0-1-1,-1 0 0,-10-19-679,10 18 656,-14-22-1939,-1 1 1,-1 1 0,-32-32-1,1 5 2320,26 27 2511,22 22-2696,0 0 0,0 0 0,0 0 0,0 0 0,0 0 0,0 0 0,0 0 0,0 0 0,0 0 0,0 0 0,0 0 0,0-1 0,0 1 0,-1 0 0,1 0 0,0 0 0,0 0 0,1 0 0,-1 0 0,0 0 0,0 0 0,0 0 0,0 0 0,0 0 0,0 0 0,0-1 0,0 1 0,0 0 1,0 0-1,0 0 0,0 0 0,0 0 0,0 0 0,0 0 0,0 0 0,0 0 0,0 0 0,0 0 0,0 0 0,0 0 0,0 0 0,0 0 0,1 0 0,-1 0 0,0 0 0,0 0 0,0 0 0,0 0 0,0 0 0,0 0 0,0 0 0,0 0 0,0 0 0,0 0 0,0 0 0,0 0 0,0 0 0,1 0 0,-1 0 0,0 0 0,0 0 0,0 0 0,0 0 0,0 0 0,0 0 0,0 0 0,0 0 0,0 0 0,12 1 1921,26 4 1,-16-1-1196,65 1 517,118-16-4470,-162 7 2479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7.766"/>
    </inkml:context>
    <inkml:brush xml:id="br0">
      <inkml:brushProperty name="width" value="0.05" units="cm"/>
      <inkml:brushProperty name="height" value="0.05" units="cm"/>
    </inkml:brush>
  </inkml:definitions>
  <inkml:trace contextRef="#ctx0" brushRef="#br0">4 67 18108,'-3'-2'2064,"8"-1"-1256,7 1-367,6-3 1847,5-2-1408,9-3-1232,8 0-464,8-1 680,-1 1-200,14 4-168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8.187"/>
    </inkml:context>
    <inkml:brush xml:id="br0">
      <inkml:brushProperty name="width" value="0.05" units="cm"/>
      <inkml:brushProperty name="height" value="0.05" units="cm"/>
    </inkml:brush>
  </inkml:definitions>
  <inkml:trace contextRef="#ctx0" brushRef="#br0">0 138 14467,'4'0'1664,"2"2"-1407,-1-7-490,4-4 2378,8-5-1705</inkml:trace>
  <inkml:trace contextRef="#ctx0" brushRef="#br0" timeOffset="1">719 50 15475,'9'13'1393,"1"-13"-1001,3 0-496,6-17 584,6-5 64,6-1-232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8.591"/>
    </inkml:context>
    <inkml:brush xml:id="br0">
      <inkml:brushProperty name="width" value="0.05" units="cm"/>
      <inkml:brushProperty name="height" value="0.05" units="cm"/>
    </inkml:brush>
  </inkml:definitions>
  <inkml:trace contextRef="#ctx0" brushRef="#br0">9 0 16091,'10'21'2001,"-10"-9"-1057,-2-6 1217,-1-11-1601,3-3-72,-10 1 8,6 0-336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09.953"/>
    </inkml:context>
    <inkml:brush xml:id="br0">
      <inkml:brushProperty name="width" value="0.05" units="cm"/>
      <inkml:brushProperty name="height" value="0.05" units="cm"/>
    </inkml:brush>
  </inkml:definitions>
  <inkml:trace contextRef="#ctx0" brushRef="#br0">0 26 17140,'0'17'1976,"12"-1"-1040,10-2-336,15-9 1673,13-5-1129,12-8-432,8-1-24,3-3-255,0-1-113,-11-2-256,-7 3-144,-16 5-425,-11 5-207,-19 2-552,-9 5-112,-14 0 928,-8 4-344,-12 1-137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10.341"/>
    </inkml:context>
    <inkml:brush xml:id="br0">
      <inkml:brushProperty name="width" value="0.05" units="cm"/>
      <inkml:brushProperty name="height" value="0.05" units="cm"/>
    </inkml:brush>
  </inkml:definitions>
  <inkml:trace contextRef="#ctx0" brushRef="#br0">0 51 19332,'4'10'1905,"16"-6"-1113,12-6-264,19-7 816,7-1-272,13-2-247,4 1-137,-1 0-336,-4 3-248,-13 6-600,-9 4-337,-19 5 681,-7 6-160,-9 4-104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8.797"/>
    </inkml:context>
    <inkml:brush xml:id="br0">
      <inkml:brushProperty name="width" value="0.05" units="cm"/>
      <inkml:brushProperty name="height" value="0.05" units="cm"/>
    </inkml:brush>
  </inkml:definitions>
  <inkml:trace contextRef="#ctx0" brushRef="#br0">205 56 19556,'0'-2'352,"0"0"-1,0 0 1,0 0-1,0 0 1,0 0-1,-1 1 1,1-1-1,-1 0 0,1 0 1,-1 0-1,0 0 1,0 0-1,0 1 1,0-1-1,0 0 1,0 1-1,0-1 1,-1 1-1,-2-3 1,2 2-188,0 1 0,0 0 0,0 0 0,-1 0 0,1 0 0,0 0 0,-1 1 0,1-1 0,-1 1 0,1-1 0,-1 1 0,1 0 0,-5 0 0,-1 1-134,-1 0 0,1 1 0,0 0 0,0 0 0,0 1 0,0 0 0,0 0 0,-9 6 0,9-4-32,1 0 0,-1 1 0,1 0 0,-8 8 0,13-12-3,-1 1 1,1-1 0,0 0 0,0 1-1,1-1 1,-1 1 0,0 0-1,1 0 1,0-1 0,-1 1 0,1 0-1,0 0 1,1 0 0,-1 0-1,0 0 1,1 4 0,0-7 3,0 1-1,0-1 1,1 1 0,-1-1-1,0 1 1,0-1 0,1 0-1,-1 1 1,0-1 0,0 0-1,1 1 1,-1-1 0,1 0-1,-1 1 1,0-1 0,1 0-1,-1 0 1,1 1 0,-1-1-1,0 0 1,1 0 0,-1 0-1,1 0 1,-1 0 0,1 1-1,-1-1 1,1 0 0,-1 0-1,1 0 1,-1 0 0,1 0-1,-1-1 1,0 1 0,1 0-1,-1 0 1,1 0 0,-1 0-1,1 0 1,-1-1 0,1 1-1,0-1 1,21-8-31,-7 0 11,0-2 0,0 1 1,13-15-1,-13 13 1,-1-1 0,26-14 0,-38 26 17,0-1 0,0 2-1,0-1 1,0 0 0,0 0-1,0 1 1,0-1 0,0 1-1,1-1 1,-1 1 0,0 0 0,2 0-1,-2 0 2,-1 0 1,0 1-1,0-1 0,0 0 0,0 1 0,0-1 0,0 1 0,0-1 1,0 1-1,-1 0 0,1-1 0,0 1 0,0 0 0,0 0 1,-1-1-1,1 1 0,0 0 0,-1 0 0,1 0 0,-1 0 0,1 0 1,-1 0-1,1 0 0,-1 0 0,0 0 0,1 0 0,-1 2 0,3 14-11,-1 1 0,-1-1 0,-1 1 0,0-1 0,-5 25 0,3-20 3,-19 140-18,-4 48 88,26-193-76,3-26-369,6-35-647,-10 42 965,15-111-462,-12 84 310,3-20-246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9.246"/>
    </inkml:context>
    <inkml:brush xml:id="br0">
      <inkml:brushProperty name="width" value="0.05" units="cm"/>
      <inkml:brushProperty name="height" value="0.05" units="cm"/>
    </inkml:brush>
  </inkml:definitions>
  <inkml:trace contextRef="#ctx0" brushRef="#br0">204 22 17836,'0'-1'97,"0"0"1,-1 1-1,1-1 0,-1 0 1,1 1-1,0-1 1,-1 0-1,1 1 0,-1-1 1,0 0-1,1 1 1,-1-1-1,0 1 0,1-1 1,-1 1-1,0 0 1,1-1-1,-1 1 0,0 0 1,0-1-1,1 1 1,-1 0-1,0 0 0,0 0 1,0-1-1,1 1 1,-1 0-1,0 0 0,0 0 1,0 0-1,0 1 1,1-1-1,-1 0 0,0 0 1,0 0-1,0 1 1,1-1-1,-1 0 0,0 1 1,1-1-1,-1 1 1,0-1-1,0 1 0,-5 2 207,1 0-1,-1 1 1,1-1-1,0 1 1,-4 5-1,-7 9-158,1 0-1,0 1 0,2 1 0,1 0 0,0 1 0,1 0 1,1 0-1,2 2 0,-9 30 0,14-45-102,2 1 0,-1-1 0,1 1-1,0-1 1,1 1 0,0-1 0,0 1 0,1 0-1,2 8 1,-3-15-21,0 0 0,1 0-1,0 0 1,0 0 0,-1 0-1,1-1 1,0 1 0,1 0-1,-1 0 1,0-1-1,0 1 1,1-1 0,-1 1-1,1-1 1,-1 0 0,1 1-1,3 1 1,-3-2 4,1-1 0,-1 1 0,1 0 0,0-1 1,-1 0-1,1 0 0,0 0 0,-1 0 0,1 0 0,0 0 0,0 0 0,-1-1 0,1 0 0,-1 1 0,1-1 1,-1 0-1,4-2 0,6-3 55,0 0 0,0-1 0,-1 0 0,0-1 0,0-1 0,15-15 0,-1-2 199,27-38-1,-43 52-183,0 0 0,0-1 0,-1 0-1,-1 0 1,0-1 0,-1 0 0,-1 0 0,0-1-1,-1 1 1,-1-1 0,3-19 0,-6 32-86,1 0 1,-1 0 0,0 0-1,0 0 1,0 0 0,0 0-1,-1 0 1,1-1-1,0 1 1,-1 0 0,0 1-1,1-1 1,-1 0 0,0 0-1,0 0 1,0 0-1,0 0 1,0 1 0,0-1-1,-1 1 1,1-1 0,-1 1-1,1-1 1,-1 1-1,1 0 1,-1-1 0,0 1-1,1 0 1,-1 0 0,0 0-1,-4-1 1,3 2-71,0-1 0,0 1 0,-1 0 1,1 0-1,0 0 0,0 1 0,0-1 0,0 1 1,-1 0-1,1 0 0,0 0 0,0 0 0,0 0 0,1 0 1,-1 1-1,0 0 0,0-1 0,1 1 0,-5 4 1,3-2-242,1 0-1,-1 0 1,1 1 0,0-1 0,1 1 0,-1-1 0,-3 9 0,6-12 224,-1 0 1,1 1-1,-1-1 1,1 0-1,-1 0 1,1 0-1,0 0 1,-1 1-1,1-1 1,0 0-1,0 0 1,0 1-1,0-1 1,0 0-1,0 0 0,0 1 1,1-1-1,-1 0 1,0 0-1,1 0 1,-1 1-1,1-1 1,-1 0-1,1 0 1,-1 0-1,1 0 1,0 0-1,0 0 1,-1 0-1,1 0 1,0 0-1,0 0 1,0-1-1,0 1 1,0 0-1,0 0 1,2 0-1,16 3-871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9.682"/>
    </inkml:context>
    <inkml:brush xml:id="br0">
      <inkml:brushProperty name="width" value="0.05" units="cm"/>
      <inkml:brushProperty name="height" value="0.05" units="cm"/>
    </inkml:brush>
  </inkml:definitions>
  <inkml:trace contextRef="#ctx0" brushRef="#br0">125 48 15763,'23'-8'2027,"-64"55"3761,24-28-5010,1 1-1,-19 31 0,29-43-672,1 1 1,1 0-1,-1 1 1,1-1-1,1 1 1,0 0-1,0 0 1,-2 19-1,5-27-88,-1-1 0,1 1 0,0 0 0,0-1-1,0 1 1,0 0 0,1-1 0,-1 1 0,0 0 0,1-1 0,-1 1-1,1 0 1,-1-1 0,1 1 0,0-1 0,0 1 0,0-1 0,0 0-1,0 1 1,0-1 0,0 0 0,0 1 0,0-1 0,1 0-1,-1 0 1,0 0 0,1 0 0,-1 0 0,1-1 0,-1 1 0,1 0-1,-1-1 1,1 1 0,0-1 0,-1 1 0,1-1 0,0 0 0,-1 0-1,1 0 1,0 0 0,2 0 0,4-1 27,-1 0 0,0 0 0,1 0 0,-1-1 0,0 0 0,0-1 0,0 1 0,9-6 0,-3-1 54,1 0-1,-1 0 0,-1-1 0,1-1 1,-2 0-1,0 0 0,16-22 1,-21 26-35,-1-1 0,0 0 0,0 0 0,-1-1 0,0 1 1,0-1-1,-1 0 0,0 0 0,0-1 0,-1 1 0,-1 0 1,1-1-1,-2 1 0,1-11 0,-1 18-59,0-1-1,0 1 1,0-1-1,-1 1 1,1 0 0,-1-1-1,1 1 1,-1-1 0,0 1-1,0 0 1,0 0-1,0-1 1,0 1 0,0 0-1,-1 0 1,1 0 0,-1 0-1,1 1 1,-1-1-1,0 0 1,0 1 0,0-1-1,0 1 1,0-1 0,0 1-1,0 0 1,0 0-1,0 0 1,-1 0 0,1 0-1,0 1 1,-1-1 0,1 1-1,-1-1 1,1 1-1,-1 0 1,1 0 0,-4 0-1,-2 1-117,1 1 0,0-1 0,0 1 0,0 0-1,0 1 1,1-1 0,-1 1 0,1 1 0,-1-1 0,1 1-1,0 1 1,-7 5 0,2 2-77,-1 0 0,-14 22 0,7-5-280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6:29.043"/>
    </inkml:context>
    <inkml:brush xml:id="br0">
      <inkml:brushProperty name="width" value="0.05" units="cm"/>
      <inkml:brushProperty name="height" value="0.05" units="cm"/>
    </inkml:brush>
  </inkml:definitions>
  <inkml:trace contextRef="#ctx0" brushRef="#br0">1 6 11074,'20'8'294,"0"-1"0,0-1 0,0 0-1,1-2 1,28 3 0,107 0 480,-144-7-705,366-11 838,-60-1-692,344 1-50,70 0 31,-312 8 4,515 0 292,-3 45-198,-679-21-208,549 39 749,-151-62 190,-381-33-792,-269 35-206,0 0 0,0 0 0,0 0 0,-1 0 1,1 0-1,0-1 0,0 1 0,0 0 0,-1 0 0,1 0 0,0-1 1,0 1-1,-1 0 0,1-1 0,0 1 0,0-1 0,-1 1 0,1-1 1,-1 1-1,1-1 0,0 1 0,-1-1 0,1 0 0,-1 1 0,1-1 1,-1 0-1,1 1 0,-1-1 0,0 0 0,1-1 0,-2 0 78,1 0 0,-1 0 0,0 0 0,0 0 0,0 0 0,0 0 0,0 1 0,0-1 0,0 0 0,-2-1-1,-3-5-264,-9-15 481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0.146"/>
    </inkml:context>
    <inkml:brush xml:id="br0">
      <inkml:brushProperty name="width" value="0.05" units="cm"/>
      <inkml:brushProperty name="height" value="0.05" units="cm"/>
    </inkml:brush>
  </inkml:definitions>
  <inkml:trace contextRef="#ctx0" brushRef="#br0">0 0 16187,'3'20'4761,"1"33"0,-7 89-3998,1-72-168,10 126-1778,-8-190 962,-1 0-1242,-2-15 901,1-7-95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0.562"/>
    </inkml:context>
    <inkml:brush xml:id="br0">
      <inkml:brushProperty name="width" value="0.05" units="cm"/>
      <inkml:brushProperty name="height" value="0.05" units="cm"/>
    </inkml:brush>
  </inkml:definitions>
  <inkml:trace contextRef="#ctx0" brushRef="#br0">1 5 18740,'11'-1'2248,"0"-1"-1463,14 2-273,6 0 1240,11 0-648,4 2-239,3-2-697,-2 0-432,-3 0 304,2-2-48,-8 0-168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46.878"/>
    </inkml:context>
    <inkml:brush xml:id="br0">
      <inkml:brushProperty name="width" value="0.05" units="cm"/>
      <inkml:brushProperty name="height" value="0.05" units="cm"/>
    </inkml:brush>
  </inkml:definitions>
  <inkml:trace contextRef="#ctx0" brushRef="#br0">152 16 21701,'-1'-16'43,"0"18"-6,-3 26 11,3-18-42,-45 267-635,43-287-3054,-2-21 2327,4 25 876,-14-85-5491,-1 35 6724,16 56-702,0 1 0,0-1 1,0 0-1,0 1 0,0-1 1,-1 0-1,1 1 0,0-1 0,0 0 1,0 0-1,0 1 0,-1-1 1,1 0-1,0 0 0,0 1 0,0-1 1,-1 0-1,1 0 0,0 1 1,0-1-1,-1 0 0,1 0 0,0 0 1,-1 0-1,1 0 0,0 1 1,0-1-1,-1 0 0,1 0 0,0 0 1,-1 0-1,1 0 0,0 0 1,-1 0-1,1 0 0,0 0 0,-1 0 1,1 0-1,0 0 0,-1 0 1,1-1-1,0 1 0,-1 0 0,1 0 1,0 0-1,0 0 0,-1 0 1,1-1-1,0 1 0,0 0 0,-1 0 1,1-1-1,0 1 0,0 0 1,0 0-1,-1-1 0,1 1 0,0 0 1,0 0-1,0-1 0,0 1 1,0 0-1,-1-1 0,1 1 0,0 0 1,0-1-1,0 1 0,-10 29 1696,9-26-1637,-7 25 450,1-1 0,1 1 0,1 1 0,1-1 0,2 1 0,1-1 1,4 37-1,-3-60-483,1 1 1,0-1 0,0 0 0,1 0-1,0 1 1,0-1 0,0 0-1,0-1 1,4 6 0,-5-9-48,0 0 1,0 1 0,0-1-1,0 0 1,0 0 0,1 0-1,-1 0 1,1 0 0,-1 0-1,1 0 1,-1-1 0,1 1-1,-1 0 1,1-1-1,-1 1 1,1-1 0,0 0-1,-1 1 1,1-1 0,0 0-1,-1 0 1,1 0 0,0 0-1,-1-1 1,1 1 0,0 0-1,-1-1 1,1 1 0,0-1-1,-1 1 1,1-1-1,-1 0 1,2-1 0,7-3 126,-1 0 1,0-1-1,-1 0 0,1 0 1,11-13-1,38-45 628,-30 31-406,48-49-1632,-73 80 954,-3 4-93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43.359"/>
    </inkml:context>
    <inkml:brush xml:id="br0">
      <inkml:brushProperty name="width" value="0.05" units="cm"/>
      <inkml:brushProperty name="height" value="0.05" units="cm"/>
    </inkml:brush>
  </inkml:definitions>
  <inkml:trace contextRef="#ctx0" brushRef="#br0">8 312 13995,'-2'6'842,"0"0"-1,1 0 1,0-1 0,0 10 0,0-14-690,1 0 1,0 0 0,0 0 0,0 0 0,1 0 0,-1 0-1,0 0 1,0 0 0,1 0 0,-1 0 0,0 0 0,1 0 0,-1 0-1,2 2 1,-2-3-68,1 0-1,-1 1 0,1-1 1,-1 0-1,1 0 1,-1 1-1,1-1 0,0 0 1,-1 0-1,1 0 0,-1 0 1,1 0-1,0 0 1,-1 0-1,1 0 0,-1 0 1,1 0-1,-1 0 0,1 0 1,0-1-1,-1 1 1,1 0-1,-1 0 0,1-1 1,-1 1-1,1 0 0,-1 0 1,1-1-1,0 0 1,9-6 314,-1-1 1,1-1-1,-2 1 1,1-1 0,8-13-1,-1 3-92,54-63 432,104-109-432,-174 190-310,0 0 1,1 1-1,0-1 1,-1 0-1,1 1 1,-1-1 0,1 1-1,0-1 1,-1 1-1,1-1 1,0 1-1,0 0 1,-1-1-1,1 1 1,0 0 0,0-1-1,0 1 1,-1 0-1,1 0 1,0 0-1,0 0 1,0 0-1,0 0 1,-1 0-1,2 0 1,-1 1-1,-1-1 0,1 1 0,0 0 0,-1-1 0,1 1 0,-1 0 0,0 0 0,1 0 0,-1-1 0,0 1 0,1 0 0,-1 0 0,0 0 0,0 0 0,0 0 0,0 0 0,0-1 0,0 3 0,0 9-23,-1 0 0,-4 18 1,4-26 20,-27 108-60,19-81 48,0 1 0,3 0 1,-5 48-1,14-56-479,-3-23 476,0-1 1,0 0-1,0 1 1,0-1 0,0 0-1,0 1 1,0-1 0,0 0-1,0 1 1,0-1-1,0 0 1,0 0 0,0 1-1,0-1 1,0 0 0,1 1-1,-1-1 1,0 0-1,0 0 1,0 1 0,0-1-1,1 0 1,-1 0 0,0 1-1,0-1 1,1 0 0,-1 0-1,0 0 1,0 1-1,1-1 1,-1 0 0,0 0-1,1 0 1,-1 0 0,0 0-1,1 0 1,-1 0-1,0 0 1,1 0 0,-1 0-1,0 0 1,1 0 0,-1 0-1,0 0 1,0 0-1,1 0 1,-1 0 0,0 0-1,1 0 1,-1 0 0,0 0-1,1-1 1,-1 1-1,0 0 1,0 0 0,1 0-1,-1 0 1,0-1 0,0 1-1,1 0 1,-1 0-1,0-1 1,0 1 0,0 0-1,0-1 1,1 1 0,-1-1-1,3-8-285,0-6-94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4.263"/>
    </inkml:context>
    <inkml:brush xml:id="br0">
      <inkml:brushProperty name="width" value="0.05" units="cm"/>
      <inkml:brushProperty name="height" value="0.05" units="cm"/>
    </inkml:brush>
  </inkml:definitions>
  <inkml:trace contextRef="#ctx0" brushRef="#br0">19 458 14323,'-6'13'1401,"4"-9"-1021,1 0 0,-1 0 0,0 0 0,1 0 0,0 0 0,0 1 0,0-1-1,0 0 1,1 0 0,0 1 0,0 6 0,1-11-274,-1 1 0,1-1 0,0 0-1,-1 0 1,1 1 0,0-1 0,-1 0 0,1 0 0,0 1 0,0-1-1,-1 0 1,1 0 0,0 0 0,0 0 0,-1 0 0,1 0 0,0-1 0,0 1-1,-1 0 1,1 0 0,0 0 0,0-1 0,-1 1 0,1 0 0,0-1-1,-1 1 1,1 0 0,0-2 0,13-6 352,-1 0 1,0-2-1,0 1 1,11-13-1,48-51 320,-62 62-661,79-93 272,102-152 0,-175 235-374,-16 20-15,0 1 0,0 0 0,0 0 0,0 0 1,1-1-1,-1 1 0,0 0 0,0 0 0,0 0 1,0 0-1,0 0 0,0-1 0,1 1 1,-1 0-1,0 0 0,0 0 0,0 0 0,1 0 1,-1 0-1,0 0 0,0 0 0,0-1 1,0 1-1,1 0 0,-1 0 0,0 0 0,0 0 1,1 0-1,-1 0 0,0 0 0,0 0 1,0 0-1,1 0 0,-1 1 0,0-1 0,0 0 1,0 0-1,0 0 0,1 0 0,-1 0 0,0 0 1,0 0-1,0 0 0,1 0 0,-1 1 1,0-1-1,0 0 0,0 0 0,0 0 0,0 0 1,0 1-1,1-1 0,-1 0 0,0 0 1,0 0-1,0 0 0,0 1 0,0-1 0,0 0 1,0 0-1,0 0 0,0 1 0,0-1 1,0 0-1,0 0 0,0 0 0,0 1 0,-1 16 8,-12 50 5,-38 108-1,26-94 37,11-43-83,9-25-286,1 0 0,-4 20 0,8-31 144,1-3 88,3-7-56,6-19-109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4.818"/>
    </inkml:context>
    <inkml:brush xml:id="br0">
      <inkml:brushProperty name="width" value="0.05" units="cm"/>
      <inkml:brushProperty name="height" value="0.05" units="cm"/>
    </inkml:brush>
  </inkml:definitions>
  <inkml:trace contextRef="#ctx0" brushRef="#br0">64 51 19820,'0'27'2159,"-7"37"-1,-19 70-729,-4 31-1157,31-157-91,5-14-56,7-19 23,11-36 41,-3-2-1,-3 0 0,18-116 1,-34 159-103,-5 24 35,-6 35 17,4-2-66,1 39-1,3-67-66,1 0-1,1 1 1,0-1-1,0 0 1,1 0-1,0 0 0,0-1 1,1 1-1,0 0 1,6 10-1,-8-17-1,0-1 0,1 1-1,-1 0 1,1 0 0,0 0 0,-1-1-1,1 1 1,0-1 0,0 0-1,0 1 1,0-1 0,0 0 0,0 0-1,0 0 1,1-1 0,-1 1-1,0 0 1,0-1 0,1 1 0,-1-1-1,0 0 1,1 0 0,-1 0-1,0 0 1,1 0 0,-1 0 0,0-1-1,1 1 1,-1-1 0,5-1-1,2-2 10,1 0-1,-1-1 0,0 0 0,0-1 0,15-11 0,22-24 37,-2-1 1,60-74-1,-71 77-44,-24 28-9,-8 8 1,1 1 0,-1 0 0,1 0 0,0 0 0,0 0 1,0 0-1,0 0 0,0 1 0,0-1 0,0 1 0,1-1 0,-1 1 0,4-2 0,-5 3 4,-1 0-1,0 0 0,0 0 0,0 0 1,0 0-1,1 0 0,-1 0 0,0 0 1,0 0-1,0 0 0,0 0 0,0 0 1,1 0-1,-1 0 0,0 0 0,0 0 1,0 0-1,0 0 0,0 0 0,1 0 1,-1 0-1,0 0 0,0 0 1,0 0-1,0 0 0,0 1 0,0-1 1,1 0-1,-1 0 0,0 0 0,0 0 1,0 0-1,0 0 0,0 1 0,0-1 1,0 0-1,0 0 0,0 0 0,0 0 1,0 0-1,1 1 0,-1-1 0,0 0 1,0 0-1,0 0 0,0 0 0,0 0 1,0 1-1,0-1 0,-1 0 1,1 0-1,0 0 0,0 1 0,-1 15-11,-1 1 0,0-1 0,-2 0 0,0 0 0,0 0 0,-8 16 0,-2 8 31,10-27-14,-29 103 234,29-96-203,0 0-1,2 1 0,-1 37 0,3-57-64,0 0-1,0 0 1,0 0-1,0-1 1,0 1-1,0 0 1,0 0-1,0 0 1,0-1-1,0 1 1,1 0-1,-1 0 1,0-1-1,1 1 1,-1 0-1,0-1 1,1 1-1,-1 0 1,1-1-1,-1 1 1,1 0-1,-1-1 1,1 1-1,0-1 1,-1 1-1,2 0 0,-1-1-8,0 0-1,0 0 0,0 0 0,0 0 1,0 0-1,0-1 0,0 1 0,0 0 0,0 0 1,0-1-1,0 1 0,0 0 0,0-1 0,0 1 1,-1-1-1,3-1 0,4-3-94,0-1 1,-1 0-1,10-10 0,14-20-322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5.284"/>
    </inkml:context>
    <inkml:brush xml:id="br0">
      <inkml:brushProperty name="width" value="0.05" units="cm"/>
      <inkml:brushProperty name="height" value="0.05" units="cm"/>
    </inkml:brush>
  </inkml:definitions>
  <inkml:trace contextRef="#ctx0" brushRef="#br0">39 288 16139,'4'28'2313,"-6"4"-1049,-3 3-448,-4 4 1641,1 0-753,1 0-447,0-5-393,4-7-648,1-8-400,4-24-993,1-17 945,1-10-176,-1-17-184</inkml:trace>
  <inkml:trace contextRef="#ctx0" brushRef="#br0" timeOffset="1">41 0 21357,'-3'10'1712,"-2"2"-1312,-1 2-160,6-1 232,2 1-688,3-4 288,4-1-152,4-1-168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5.704"/>
    </inkml:context>
    <inkml:brush xml:id="br0">
      <inkml:brushProperty name="width" value="0.05" units="cm"/>
      <inkml:brushProperty name="height" value="0.05" units="cm"/>
    </inkml:brush>
  </inkml:definitions>
  <inkml:trace contextRef="#ctx0" brushRef="#br0">47 76 17772,'-2'11'715,"0"1"1,-1-1 0,0 0-1,-7 14 1,-7 27 1234,16-47-1778,-6 42 733,6-43-837,1-1-1,0 1 1,0 0 0,0 0-1,0-1 1,1 1 0,-1 0-1,1-1 1,2 7-1,-3-9-43,1 0 0,-1-1-1,1 1 1,-1 0 0,1-1-1,-1 1 1,1 0 0,0-1-1,-1 1 1,1-1 0,0 1-1,-1-1 1,1 0 0,0 1-1,0-1 1,-1 0 0,1 1-1,0-1 1,0 0 0,0 0-1,-1 1 1,1-1-1,0 0 1,0 0 0,0 0-1,0 0 1,-1 0 0,1-1-1,0 1 1,0 0 0,0 0-1,-1 0 1,1-1 0,0 1-1,0 0 1,0-1 0,-1 1-1,1-1 1,0 1 0,-1-1-1,1 1 1,1-2 0,3-2 96,0 0 1,0 0 0,0-1 0,4-6 0,8-10 118,0-1 0,-2-1 0,-1 0 0,-1-1 0,-1 0 0,-1-1 0,10-33 0,-21 56-222,1 0-1,-1 1 1,1-1-1,-1 0 1,1 0-1,-1 0 0,0 0 1,0 0-1,0 0 1,0 0-1,0 1 1,0-1-1,-1 0 0,1 0 1,-1 0-1,1 0 1,-1 0-1,0 1 0,1-1 1,-3-2-1,2 3-7,-1 0 0,1 0 0,0 0 0,-1 1 0,1-1 0,-1 1 0,0-1 0,1 1 0,-1-1 0,1 1 0,-1 0 0,0 0 0,1 0 0,-1 0 0,1 0 0,-1 0 0,0 0 0,1 1 0,-1-1 0,1 0 0,-1 1 0,1 0 0,-1-1 0,-1 2 0,-71 32-1747,74-34 1725,0 0-1,0 0 0,-1 0 1,1 0-1,0 0 0,0-1 1,0 1-1,0 0 0,-1 0 1,1 0-1,0 0 0,0 0 1,0 0-1,-1 0 0,1 0 1,0-1-1,0 1 0,0 0 1,0 0-1,0 0 1,0 0-1,-1-1 0,1 1 1,0 0-1,0 0 0,0 0 1,0-1-1,0 1 0,0 0 1,0 0-1,0 0 0,0-1 1,0 1-1,0 0 0,0 0 1,0 0-1,0-1 0,0 1 1,0 0-1,0 0 0,0 0 1,0-1-1,0 1 1,0 0-1,0 0 0,0 0 1,1 0-1,-1-1 0,0 1 1,0 0-1,0 0 0,0 0 1,0 0-1,1-1 0,6-11-464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4.436"/>
    </inkml:context>
    <inkml:brush xml:id="br0">
      <inkml:brushProperty name="width" value="0.05" units="cm"/>
      <inkml:brushProperty name="height" value="0.05" units="cm"/>
    </inkml:brush>
  </inkml:definitions>
  <inkml:trace contextRef="#ctx0" brushRef="#br0">22 357 13035,'-7'10'1699,"5"-8"-1169,1 0 1,-1 0-1,1 0 1,0 0-1,-1 0 0,1 0 1,0 0-1,0 1 1,0-1-1,0 3 0,2-5-394,0 0-1,0 0 1,-1 0-1,1-1 1,0 1-1,0 0 1,0-1-1,0 1 1,-1-1-1,1 1 1,0-1 0,0 1-1,-1-1 1,1 0-1,0 1 1,-1-1-1,2-1 1,77-122 2421,-28 42-1863,-31 51-488,-5 7-100,0 1 0,1 0 0,2 2 0,21-23 0,-38 43-102,0 0 0,0 0 1,0 0-1,1 0 0,-1 0 0,0 0 0,1 1 0,-1-1 1,0 0-1,1 1 0,-1-1 0,1 1 0,-1-1 0,2 1 1,-2 0-5,-1 0 1,1 0-1,-1 0 1,1 0-1,-1 0 1,1 1-1,-1-1 1,1 0-1,-1 0 1,0 0 0,1 1-1,-1-1 1,1 0-1,-1 1 1,0-1-1,1 0 1,-1 1-1,0-1 1,0 1-1,1-1 1,-1 0-1,0 1 1,0-1 0,1 1-1,-1-1 1,0 1-1,0-1 1,0 1-1,1 4-2,0 1 1,-1-1-1,0 0 0,0 0 0,-1 0 0,0 8 0,-38 180 20,23-129 68,3 1 0,3 1 0,-1 76 0,11-142-84,0 0-1,0 0 1,0 0 0,0 0 0,0 0 0,0 0-1,0 0 1,0 0 0,0 0 0,0 0-1,0 0 1,0 0 0,0 0 0,0 0 0,0 0-1,1 0 1,-1 0 0,0-1 0,0 1 0,0 0-1,0 0 1,0 0 0,0 0 0,0 0-1,0 0 1,0 0 0,0 0 0,0 1 0,1-1-1,-1 0 1,0 0 0,0 0 0,0 0-1,0 0 1,0 0 0,0 0 0,0 0 0,0 0-1,0 0 1,0 0 0,0 0 0,0 0 0,0 0-1,1 0 1,-1 0 0,0 0 0,0 0-1,0 0 1,0 1 0,0-1 0,4-9-70,7-108-1645,-7 72 1386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5.113"/>
    </inkml:context>
    <inkml:brush xml:id="br0">
      <inkml:brushProperty name="width" value="0.05" units="cm"/>
      <inkml:brushProperty name="height" value="0.05" units="cm"/>
    </inkml:brush>
  </inkml:definitions>
  <inkml:trace contextRef="#ctx0" brushRef="#br0">56 115 19972,'-1'35'4132,"-54"230"-1253,58-281-2684,12-55 361,7-100 1,-22 163-544,0-5 7,1-1-1,1 1 1,4-22-1,-6 35-19,0 0 0,0 0 0,1 0-1,-1-1 1,0 1 0,0 0 0,0 0 0,0 0 0,0 0-1,0 0 1,1 0 0,-1 0 0,0 0 0,0 0 0,0 0-1,0 0 1,0 0 0,1 0 0,-1 0 0,0 0 0,0-1-1,0 2 1,0-1 0,0 0 0,1 0 0,-1 0 0,0 0 0,0 0-1,0 0 1,0 0 0,0 0 0,1 0 0,-1 0 0,0 0-1,0 0 1,0 0 0,0 0 0,0 0 0,0 0 0,1 1-1,-1-1 1,0 0 0,0 0 0,0 0 0,0 0 0,0 0-1,0 0 1,0 1 0,0-1 0,0 0 0,6 7-8,-5-6 7,1 2-4,1 1 0,-1 0 0,1-1 0,0 0 0,1 0-1,-1 0 1,0 0 0,1 0 0,0-1 0,4 3 0,-6-5 5,0 1-1,0 0 1,0-1-1,0 0 0,0 1 1,0-1-1,0 0 1,0 0-1,0 0 0,0-1 1,0 1-1,0 0 1,0-1-1,1 1 1,-2-1-1,1 0 0,0 0 1,0 1-1,0-1 1,0-1-1,0 1 1,-1 0-1,4-3 0,6-6-1,0-1-1,0 0 1,-1-1-1,0 0 1,8-15-1,-1 3 16,-17 25-13,0-1 0,0 0 0,0 0 0,0 0 0,0 0 0,0 1-1,0-1 1,0 0 0,0 0 0,0 0 0,0 0 0,0 1 0,1-1 0,-1 0 0,0 0 0,0 0 0,0 0 0,0 0 0,0 0 0,1 0 0,-1 1 0,0-1 0,0 0 0,0 0 0,0 0 0,1 0 0,-1 0 0,0 0 0,0 0 0,0 0 0,0 0 0,1 0 0,-1 0 0,0 0 0,0 0 0,0 0 0,0 0 0,1 0-1,-1 0 1,0 0 0,0 0 0,0 0 0,0 0 0,1-1 0,-1 1 0,0 0 0,0 0 0,0 0 0,0 0 0,0 0 0,1 0 0,-1 0 0,0-1 0,0 1 0,0 0 0,0 0 0,0 0 0,0 0 0,0-1 0,0 1 0,1 0 0,-1 0 0,0 0 0,0 0 0,0-1 0,0 1 0,0 0 0,1 14-9,-1-12 8,-14 172-44,0 0 67,13-159 4,-1-9-559,-1-10-1318,1-9 1479,2-4-119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6:54.290"/>
    </inkml:context>
    <inkml:brush xml:id="br0">
      <inkml:brushProperty name="width" value="0.05" units="cm"/>
      <inkml:brushProperty name="height" value="0.05" units="cm"/>
    </inkml:brush>
  </inkml:definitions>
  <inkml:trace contextRef="#ctx0" brushRef="#br0">1 389 12523,'26'-1'195,"0"-2"1,0-1 0,28-7 0,-18 3-195,6-1-60,119-25-131,194-16 0,719-55 515,701-34 0,411 114 257,-1350 47-219,354 4-127,198 3 55,335 2 198,-909-43-232,-3 22-60,-555 7 455,-266-21-619,1 0 0,0 0 0,0-1 0,0 0 1,-15-13-1,13 11 7,-22-15-148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5.612"/>
    </inkml:context>
    <inkml:brush xml:id="br0">
      <inkml:brushProperty name="width" value="0.05" units="cm"/>
      <inkml:brushProperty name="height" value="0.05" units="cm"/>
    </inkml:brush>
  </inkml:definitions>
  <inkml:trace contextRef="#ctx0" brushRef="#br0">0 7 17500,'12'-7'2176,"-7"7"-1184,-3 4-415,-2 3 1743,0 1-896,0 6-688,-2 3-239,2 3-289,-3 0-80,1-1-96,2 1-56,0-6-168,0-2-96,-2-16-1865,2-13 1865,0-6-208,4-11-168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6.078"/>
    </inkml:context>
    <inkml:brush xml:id="br0">
      <inkml:brushProperty name="width" value="0.05" units="cm"/>
      <inkml:brushProperty name="height" value="0.05" units="cm"/>
    </inkml:brush>
  </inkml:definitions>
  <inkml:trace contextRef="#ctx0" brushRef="#br0">37 1 19060,'-8'5'2257,"-1"3"-1505,3 6-320,1-1 1240,-1-3-736,3 1-344,3-1-1048,2-3-512,-1 3 792,1 0-168,0 0-184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6.490"/>
    </inkml:context>
    <inkml:brush xml:id="br0">
      <inkml:brushProperty name="width" value="0.05" units="cm"/>
      <inkml:brushProperty name="height" value="0.05" units="cm"/>
    </inkml:brush>
  </inkml:definitions>
  <inkml:trace contextRef="#ctx0" brushRef="#br0">39 25 18244,'0'0'50,"0"0"0,0 0 1,0 0-1,1 0 0,-1 0 1,0 0-1,0-1 0,0 1 0,0 0 1,0 0-1,0 0 0,0 0 1,1 0-1,-1 0 0,0 0 0,0 0 1,0 0-1,0 0 0,0 0 1,1 0-1,-1 0 0,0 0 0,0-1 1,0 1-1,0 0 0,0 0 1,1 0-1,-1 1 0,0-1 0,0 0 1,0 0-1,0 0 0,1 0 0,-1 0 1,0 0-1,0 0 0,0 0 1,0 0-1,0 0 0,0 0 0,1 0 1,-1 0-1,0 1 0,0-1 1,0 0-1,0 0 0,0 0 0,0 0 1,0 0-1,3 12 1206,-3 11-472,-9 30-401,3-26-149,-1 30 0,7-56-219,0-1 0,-1 0 1,1 1-1,0-1 0,0 0 0,0 0 1,0 1-1,0-1 0,0 0 0,0 1 0,0-1 1,0 0-1,0 0 0,0 1 0,0-1 1,0 0-1,0 1 0,0-1 0,0 0 0,1 0 1,-1 1-1,0-1 0,0 0 0,0 0 1,0 1-1,0-1 0,1 0 0,-1 0 0,0 1 1,0-1-1,0 0 0,1 0 0,-1 0 1,0 0-1,0 1 0,1-1 0,-1 0 0,0 0 1,1 0-1,-1 0 0,0 0 0,0 0 1,1 0-1,14-9 434,13-23 178,-27 31-585,18-21 583,-1-2 0,29-49 0,-46 72-605,-1 0-1,1 0 1,-1-1-1,1 1 1,-1 0-1,1 0 1,-1 0-1,1 0 1,-1-1-1,0 1 1,0 0-1,0 0 0,0-1 1,0 1-1,0 0 1,0 0-1,0-1 1,0 1-1,-1 0 1,1 0-1,0-1 1,-1 1-1,0-2 1,-1 2-5,1 0 1,0 0-1,0 0 1,-1 0-1,1 0 1,0 0-1,-1 0 1,1 0-1,-1 0 1,0 1 0,1-1-1,-1 1 1,0-1-1,1 1 1,-3-1-1,-5 0-15,-1 0 0,1 1 0,0 0 0,-1 1-1,-10 2 1,13-2-92,1-1-137,1 1-1,-1 0 0,1 0 1,-1 1-1,1 0 0,0 0 1,0 0-1,-8 4 0,13-6 215,0 0 0,-1 1 0,1-1 0,0 0 0,0 0 0,-1 0 0,1 0 0,0 0 0,0 1 0,0-1 0,-1 0 0,1 0 0,0 0 0,0 1 0,0-1 0,-1 0 0,1 0 0,0 1 0,0-1 0,0 0 0,0 0 0,0 1 0,0-1 0,0 0 0,0 0 0,-1 1 0,1-1 0,0 0 0,0 1 0,0-1 0,0 0 0,0 0 0,0 1 0,1-1 0,-1 0 0,0 0 0,0 1 0,0-1 0,0 0 0,0 1 0,0-1 0,0 0 0,1 0 0,-1 0 0,0 1 0,0-1 0,0 0 0,0 0 0,1 1 0,-1-1 0,0 0 0,0 0 0,1 0 0,-1 0 0,0 0 0,0 1 0,1-1 0,-1 0 0,0 0 0,0 0 0,1 0 0,-1 0 0,13 2-567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6.951"/>
    </inkml:context>
    <inkml:brush xml:id="br0">
      <inkml:brushProperty name="width" value="0.05" units="cm"/>
      <inkml:brushProperty name="height" value="0.05" units="cm"/>
    </inkml:brush>
  </inkml:definitions>
  <inkml:trace contextRef="#ctx0" brushRef="#br0">72 0 16315,'-8'5'1649,"-3"3"1584,12-5-1714,8-2-227,40-1 430,83 3 445,-116-2-2527,-1 2-1,1 0 1,-1 1-1,1 0 1,-1 1-1,19 9 0,-17-1-2064,-16-13 2374,-1 1-1,0-1 0,0 0 1,0 1-1,0-1 0,0 1 1,0-1-1,0 0 1,0 1-1,0-1 0,0 0 1,0 1-1,0-1 0,0 1 1,0-1-1,0 0 0,0 1 1,0-1-1,0 1 1,0-1-1,-1 0 0,1 1 1,0-1-1,0 0 0,0 1 1,-1-1-1,1 0 0,0 0 1,-1 1-1,1-1 1,0 0-1,0 0 0,-1 1 1,1-1-1,0 0 0,-1 0 1,1 0-1,-1 0 0,1 1 1,0-1-1,-1 0 0,1 0 1,0 0-1,-1 0 1,1 0-1,-1 0 0,0 0 1,-15 5-1295</inkml:trace>
  <inkml:trace contextRef="#ctx0" brushRef="#br0" timeOffset="1">73 136 14651,'-35'12'1745,"13"0"-873,6-1-288,18 1 960,8 0-208,14-2-263,5-3-185,13-3-320,4-4-48,6-4-632,3-1-24,1-12 192,-2-3-56,-5-2-128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7.792"/>
    </inkml:context>
    <inkml:brush xml:id="br0">
      <inkml:brushProperty name="width" value="0.05" units="cm"/>
      <inkml:brushProperty name="height" value="0.05" units="cm"/>
    </inkml:brush>
  </inkml:definitions>
  <inkml:trace contextRef="#ctx0" brushRef="#br0">366 143 10114,'10'-25'2206,"-7"18"-1096,0 0-1,0 0 1,-1 0 0,0-1 0,0 1 0,-1-1 0,0 1-1,0-1 1,0 1 0,-2-13 0,1 18-1024,-1 1-1,1 0 1,-1-1 0,1 1-1,-1 0 1,0 0 0,1-1-1,-1 1 1,0 0 0,0 0-1,0 0 1,0 0-1,0 0 1,0 0 0,-1 1-1,1-1 1,0 0 0,0 0-1,0 1 1,-1-1 0,1 1-1,0-1 1,-1 1 0,1-1-1,-1 1 1,1 0 0,0 0-1,-1 0 1,1 0 0,-1 0-1,1 0 1,-3 0 0,-1 1-36,1-1 0,-1 1 0,1 0 0,-1 0 0,1 1 0,-1-1 0,1 1 0,-7 4 0,-1 2 29,1 1 0,0 1 0,0 0 0,1 0 0,-13 18 0,-40 63 203,61-88-272,-21 34 64,1 1 0,2 1-1,2 1 1,1 0-1,2 1 1,2 1 0,2 0-1,2 1 1,1 0-1,-2 58 1,10-84-68,1-1 1,0 0-1,1 1 0,1-1 1,0 0-1,2 0 1,-1 0-1,10 19 0,-11-29-17,0 0 0,1 0 0,-1 0 0,1-1-1,1 0 1,-1 0 0,0 0 0,1 0 0,0-1 0,7 5 0,-8-6 9,1-1 0,-1 0 1,1 0-1,-1 0 0,1 0 1,0-1-1,0 0 0,0 0 1,0 0-1,0 0 0,0-1 1,0 0-1,0 0 0,0 0 1,5-2-1,-1 0 3,1 0 0,-1-1 1,0 0-1,0-1 0,0 0 0,0 0 0,-1-1 1,0 0-1,11-9 0,34-27-48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48.905"/>
    </inkml:context>
    <inkml:brush xml:id="br0">
      <inkml:brushProperty name="width" value="0.05" units="cm"/>
      <inkml:brushProperty name="height" value="0.05" units="cm"/>
    </inkml:brush>
  </inkml:definitions>
  <inkml:trace contextRef="#ctx0" brushRef="#br0">1 0 12595,'2'0'1794,"2"8"-467,5 18 315,-3-11-913,17 39 267,2-2 0,2-1 0,37 52 0,-98-127-43,14 9-892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49.373"/>
    </inkml:context>
    <inkml:brush xml:id="br0">
      <inkml:brushProperty name="width" value="0.05" units="cm"/>
      <inkml:brushProperty name="height" value="0.05" units="cm"/>
    </inkml:brush>
  </inkml:definitions>
  <inkml:trace contextRef="#ctx0" brushRef="#br0">0 131 13819,'9'22'697,"0"0"0,1 0 0,2-1 0,0-1-1,1 0 1,1 0 0,1-1 0,23 23 0,-35-39-589,0 0-1,0 0 1,1-1-1,-1 1 1,1-1 0,0 0-1,-1 0 1,1 0 0,0 0-1,0-1 1,0 1 0,6 0-1,-7-2-41,0 0 0,-1 0-1,1 0 1,0-1 0,0 1 0,0-1 0,-1 1-1,1-1 1,0 0 0,-1 0 0,1 0 0,-1 0-1,1-1 1,-1 1 0,0-1 0,0 0-1,1 1 1,-1-1 0,0 0 0,1-2 0,8-8 169,-1 0 0,-1 0 0,0-1 0,-1 0 0,8-17 0,27-75 984,-31 70-2934,31-57 0,-34 80 1158,3 3-225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1.426"/>
    </inkml:context>
    <inkml:brush xml:id="br0">
      <inkml:brushProperty name="width" value="0.05" units="cm"/>
      <inkml:brushProperty name="height" value="0.05" units="cm"/>
    </inkml:brush>
  </inkml:definitions>
  <inkml:trace contextRef="#ctx0" brushRef="#br0">59 1 14667,'-1'0'119,"0"0"-1,1 1 1,-1-1 0,1 1-1,0-1 1,-1 1 0,1-1-1,-1 1 1,1-1-1,0 1 1,-1-1 0,1 1-1,0 0 1,-1-1 0,1 1-1,0-1 1,0 1 0,0 0-1,0-1 1,0 1-1,0 0 1,-1-1 0,2 2-1,-6 23 1076,-4 46 468,1 116-1,9-185-1616,0-6-538,1-10-839,-3 10 1089,0 0 1,0 0-1,0 0 1,-1 0-1,1 0 0,-1 0 1,0 1-1,0-1 1,-5-5-1,-6-8-650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1.812"/>
    </inkml:context>
    <inkml:brush xml:id="br0">
      <inkml:brushProperty name="width" value="0.05" units="cm"/>
      <inkml:brushProperty name="height" value="0.05" units="cm"/>
    </inkml:brush>
  </inkml:definitions>
  <inkml:trace contextRef="#ctx0" brushRef="#br0">2 1 13331,'-2'0'1736,"2"3"-952,5 1-103,4-3 975,6 3-248,4-3-72,5-1-215,1 2-113,4-2-216,3 2-128,-5-2-272,0 0-232,0 0-704,-1-2-504,-2 0 872,-8 2-176,-2 0-136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5.944"/>
    </inkml:context>
    <inkml:brush xml:id="br0">
      <inkml:brushProperty name="width" value="0.05" units="cm"/>
      <inkml:brushProperty name="height" value="0.05" units="cm"/>
    </inkml:brush>
  </inkml:definitions>
  <inkml:trace contextRef="#ctx0" brushRef="#br0">1 4 15771,'254'-3'4564,"159"2"-3473,-2 35-1100,-352-23-12,-29-5-248,0-1 0,1-2 0,51 0 0,-80-3 237,1 0 1,-1 0-1,1-1 0,-1 1 0,1-1 0,-1 1 0,0-1 0,1 0 0,-1 0 0,0 0 0,0 0 0,4-4 1,4-6-255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1.132"/>
    </inkml:context>
    <inkml:brush xml:id="br0">
      <inkml:brushProperty name="width" value="0.05" units="cm"/>
      <inkml:brushProperty name="height" value="0.05" units="cm"/>
    </inkml:brush>
  </inkml:definitions>
  <inkml:trace contextRef="#ctx0" brushRef="#br0">1 170 10698,'211'-4'1324,"193"6"-1165,121 1 601,0-46-594,93 0 3,1 61 282,-438 1-363,458 28-3,-233-43-65,400 15-16,349-1 11,67-105-2,-171 9 13,2 51 6,-671 44 231,-140-3 12,-222-13-263,0 0 0,1-2 0,-1 0 0,0-1 0,0-1 0,0-1 0,0 0 0,20-9 0,5-10 15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7.119"/>
    </inkml:context>
    <inkml:brush xml:id="br0">
      <inkml:brushProperty name="width" value="0.05" units="cm"/>
      <inkml:brushProperty name="height" value="0.05" units="cm"/>
    </inkml:brush>
  </inkml:definitions>
  <inkml:trace contextRef="#ctx0" brushRef="#br0">220 94 15179,'2'-5'297,"-1"1"0,1-1 0,-1 0-1,0 1 1,0-1 0,0 0 0,0 0 0,-1 0-1,0 1 1,-1-8 0,1 10-205,0 0 0,-1 1-1,1-1 1,-1 0 0,0 1 0,0-1-1,1 0 1,-1 1 0,0-1 0,0 1-1,0-1 1,-1 1 0,1 0 0,0-1 0,0 1-1,-1 0 1,1 0 0,-1 0 0,1 0-1,-1 0 1,1 0 0,-1 0 0,0 1-1,1-1 1,-1 1 0,0-1 0,0 1 0,1-1-1,-1 1 1,0 0 0,-2 0 0,-1 0-7,-1 0 0,0 1 1,1 0-1,-1 0 1,1 0-1,-1 1 0,1-1 1,0 1-1,0 1 1,0-1-1,0 1 1,0 0-1,-5 4 0,-2 1 43,0 2-1,1-1 0,-18 21 0,24-24-98,0 0-1,1 0 1,0 0 0,0 0-1,0 1 1,1 0-1,0 0 1,1 0 0,-1 0-1,1 0 1,-2 12 0,4-16-21,0 0 0,0 1 0,0-1 0,0 0 0,0 0 1,1 1-1,-1-1 0,1 0 0,0 0 0,0 0 0,0 0 1,1 0-1,-1 0 0,1 0 0,-1 0 0,1 0 0,0-1 0,0 1 1,0-1-1,0 1 0,1-1 0,-1 0 0,1 0 0,-1 0 0,1 0 1,0 0-1,0-1 0,3 2 0,1 0 31,0-1 0,-1 0-1,1 0 1,0 0 0,1-1 0,-1 0-1,0-1 1,0 0 0,0 0 0,0 0 0,1-1-1,-1 0 1,0 0 0,0-1 0,0 0-1,0 0 1,-1 0 0,10-5 0,-6 2 45,-1 0 0,0-1 0,0 0 0,0 0 0,-1-1 0,1 0 0,-2 0 0,1-1 1,-1 0-1,0 0 0,9-16 0,-15 22-64,0 0 0,0 0 0,0 0 0,0 0 0,0-1 0,-1 1 0,1 0 0,-1 0 0,1-1 1,-1 1-1,0 0 0,0 0 0,0-1 0,0 1 0,-1 0 0,0-4 0,1 5-27,-1 0 0,1 0 0,-1 0 1,0 0-1,1 0 0,-1 0 0,0 0 0,1 0 0,-1 1 0,0-1 0,0 0 1,0 0-1,0 1 0,0-1 0,0 1 0,0-1 0,0 1 0,0-1 0,0 1 0,0 0 1,0 0-1,0-1 0,0 1 0,0 0 0,0 0 0,-1 0 0,1 0 0,0 0 1,0 0-1,0 0 0,0 1 0,0-1 0,0 0 0,0 1 0,0-1 0,-2 1 0,-2 1-269,1 0 0,-1 1 0,1-1 0,-1 1 0,1 0 0,0 0 0,0 0 0,-5 6 0,8-8 155,0 0 0,0 0 0,0 0 0,0 0 0,0 0 0,0 0 0,0 0 1,1 0-1,-1 0 0,0 0 0,1 0 0,-1 1 0,1-1 0,-1 0 0,1 1 1,-1-1-1,1 0 0,0 1 0,0-1 0,0 0 0,0 1 0,0-1 0,0 1 0,0-1 1,0 0-1,0 1 0,1-1 0,-1 0 0,0 1 0,1-1 0,0 0 0,-1 0 1,1 1-1,-1-1 0,1 0 0,1 1 0,14 8-1079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7.596"/>
    </inkml:context>
    <inkml:brush xml:id="br0">
      <inkml:brushProperty name="width" value="0.05" units="cm"/>
      <inkml:brushProperty name="height" value="0.05" units="cm"/>
    </inkml:brush>
  </inkml:definitions>
  <inkml:trace contextRef="#ctx0" brushRef="#br0">30 1 16371,'-5'44'1825,"-2"5"-1241,0 8-272,0 3 864,6-3-400,-1-1-207,2-12-465,3-11-104,2-21-352,4-12-153,-1-23-431,1-4-112,-2-13 680,-1-8-224,3-1-16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8.010"/>
    </inkml:context>
    <inkml:brush xml:id="br0">
      <inkml:brushProperty name="width" value="0.05" units="cm"/>
      <inkml:brushProperty name="height" value="0.05" units="cm"/>
    </inkml:brush>
  </inkml:definitions>
  <inkml:trace contextRef="#ctx0" brushRef="#br0">138 71 15707,'4'-7'535,"-2"3"-299,1-1 1,-1 1-1,0 0 1,0-1-1,0 1 0,-1-1 1,0 0-1,0 1 1,0-1-1,0 0 0,-1-6 1,0 10-160,-1 1 1,1 0-1,-1 0 1,1-1 0,-1 1-1,1 0 1,-1 0-1,1 0 1,-1 0-1,1 0 1,-1 0-1,0 0 1,1 0 0,-1 0-1,1 0 1,-1 0-1,1 0 1,-1 1-1,1-1 1,-1 0-1,0 0 1,1 1 0,-1-1-1,1 0 1,0 0-1,-1 1 1,1-1-1,-1 1 1,1-1-1,-1 0 1,1 2 0,-13 9 397,1 2 0,0-1 0,1 2 0,-16 24 1,-33 67 247,51-81-534,11-16-63,-1-7-122,0-1-1,-1 0 1,1 0-1,-1 0 1,1 0-1,0 0 1,-1 0-1,1 0 1,0 0-1,-1-1 1,1 1-1,-1 0 1,1 0-1,0 0 1,-1-1-1,1 1 1,-1 0-1,1 0 1,0-1-1,31-19 62,0-1-1,32-28 1,15-10-20,-77 57-48,1 0 0,-1 0-1,1 1 1,0-1 0,-1 1-1,1 0 1,0 0 0,0 0 0,0 0-1,4 0 1,-5 1 0,-1 0 0,0 0 0,0 1 0,0-1 0,0 0 0,0 1 0,0-1 0,0 0 0,0 1 0,0-1 0,0 1 0,0 0 0,0-1 0,0 1 0,0 0 0,0 0 0,0-1 0,-1 1 0,1 0 0,0 0 0,-1 0 0,1 0 0,0 0 0,-1 0 0,1 0 0,-1 0 0,0 0 0,1 0 0,-1 0 0,0 2 0,12 48-167,-9-36 104,0 0 1,1 0 0,9 22 0,3-6 30,1-2 0,1 0 0,37 46 0,-64-79 365,1 1 0,-1 0-1,0 1 1,-1 0 0,-16-2 0,10 3-107,1 1-1,-1 0 1,0 1 0,-18 3 0,28-3-196,0 0 0,0 1 0,0 0-1,0 0 1,0 0 0,0 0 0,1 1 0,-1 0 0,1 0 0,0 1 0,-1-1 0,2 1 0,-7 6 0,4-4-1054,7-10-879,0-5 1168,-3 2 88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04.976"/>
    </inkml:context>
    <inkml:brush xml:id="br0">
      <inkml:brushProperty name="width" value="0.05" units="cm"/>
      <inkml:brushProperty name="height" value="0.05" units="cm"/>
    </inkml:brush>
  </inkml:definitions>
  <inkml:trace contextRef="#ctx0" brushRef="#br0">193 36 16307,'15'-35'2284,"-13"35"-1059,-1 6-648,0 7-16,-14 402 2957,16-373-3387,-2-39-635,2-10 63,-2-16-620,-1 16 617,-2 0 0,1 0 0,-1 1-1,0-1 1,0 0 0,-1 1 0,0 0 0,0 0 0,-1 0 0,1 0 0,-1 0 0,-1 1 0,1-1 0,-1 1-1,0 0 1,0 1 0,0-1 0,-8-4 0,5 4-68,0 0-1,-1 1 1,0 0-1,1 0 1,-1 1 0,-17-4-1,14 5 1492,0 1 0,-23-3 4267,42-1-3785,10-3-300,10-2-117,2 0 1,0 2 0,30-5 0,-48 12-1102,0 0 1,0 0-1,0 1 1,1 0-1,-1 1 1,0 0-1,0 1 1,-1 0-1,1 1 1,0 0-1,15 7 0,-11-2-212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1.876"/>
    </inkml:context>
    <inkml:brush xml:id="br0">
      <inkml:brushProperty name="width" value="0.05" units="cm"/>
      <inkml:brushProperty name="height" value="0.05" units="cm"/>
    </inkml:brush>
  </inkml:definitions>
  <inkml:trace contextRef="#ctx0" brushRef="#br0">314 68 13075,'1'-1'221,"0"0"1,-1 0 0,1 0-1,-1 0 1,1-1 0,-1 1-1,0 0 1,1 0-1,-1 0 1,0-1 0,0 1-1,0 0 1,0 0 0,0-1-1,0 1 1,0 0 0,0 0-1,0-1 1,-1 1-1,1 0 1,0 0 0,-1 0-1,1 0 1,-1-1 0,0 1-1,1 0 1,-1 0-1,-1-2 1,0 2 92,0 0-1,-1 0 1,1 0 0,0 0-1,0 0 1,-1 1-1,1-1 1,0 1 0,-1-1-1,1 1 1,-1 0 0,1 0-1,0 0 1,-6 1 0,0 0-73,-1 1 0,1 0 0,-1 0 0,1 1 0,0 0 0,0 0 0,0 1 0,1 0 0,-1 1 0,1-1 0,0 1 0,-7 7 0,1 0-187,0 0 1,1 1-1,0 0 0,-18 30 0,25-35-49,1-1 0,0 1 0,1 0 0,-1 0 0,2 0 0,-1 1 1,-2 15-1,5-21-6,-1 1 0,1-1 0,0 1 0,0-1 0,0 1 1,0-1-1,1 1 0,-1-1 0,1 1 0,0-1 1,0 0-1,0 1 0,1-1 0,-1 0 0,1 0 0,0 0 1,0 0-1,0 0 0,0 0 0,0-1 0,0 1 0,4 2 1,7 3-5,0 0 1,0 0 0,17 5 0,-18-7-3,1 0 1,-1 0-1,1 1 1,-2 1-1,17 13 0,-25-19 6,-1 1 0,1 0 0,-1-1 0,0 1 0,0 0 0,0 1 0,0-1 0,-1 0 0,1 0 0,-1 1 0,0-1 0,0 1 0,0-1 0,0 1 0,-1 0 0,1-1 0,-1 1 0,0-1 0,0 1 0,0 0 0,-1-1 0,1 1 0,-1 0 0,0-1 0,-2 6 0,0-1-2,-1-1 1,1 0-1,-1 0 0,-1 0 1,1 0-1,-1 0 0,-1-1 1,1 0-1,-1 0 1,0-1-1,0 0 0,-1 0 1,1 0-1,-1-1 0,0 0 1,-1 0-1,-10 4 0,13-6 2,0 0-1,0-1 0,-1 0 1,1 0-1,0 0 0,0 0 1,-1-1-1,1 0 0,-1 0 1,1 0-1,0-1 0,-6-1 1,7 1-2,0-1 0,0 1 0,0-1 0,0 0 0,1 0 0,-1 0 0,1-1 0,-1 1 0,1-1 0,0 0 0,0 0 0,0 0 0,1 0 0,-1 0 0,1-1 0,-1 1 0,-1-5 0,2 4-3,0 0 1,0-1-1,0 1 0,0-1 1,1 1-1,0-1 0,0 0 1,0 1-1,1-1 0,0 0 1,-1 0-1,2 1 0,0-7 0,-1 8 4,1-1-1,0 1 0,0 0 0,0 0 0,0 0 0,1 0 0,-1 0 0,1 0 1,0 0-1,0 0 0,0 1 0,0-1 0,0 1 0,1-1 0,-1 1 0,1 0 0,0 0 1,-1 0-1,7-2 0,11-5 0,1 2 0,1 0-1,-1 1 1,1 2 0,24-3 0,22-5 8,-24 3 9,-1-2-1,63-25 0,-94 31 14,-1 0 0,1-1-1,-1 0 1,-1-1 0,1 0-1,-1-1 1,0 0 0,-1 0-1,0-1 1,0 0 0,-1-1 0,0 0-1,11-18 1,-17 23-2,1-1 1,-1 1-1,0 0 0,-1-1 1,1 1-1,-1-1 0,0 1 1,0-1-1,-1 1 0,1-1 1,-1 0-1,0 1 0,-1-1 1,0 0-1,0 1 0,0-1 1,0 1-1,-1-1 0,0 1 1,0 0-1,-1 0 0,1 0 0,-1 0 1,-4-5-1,3 4-18,-1 0-1,0 0 1,0 1 0,-1 0-1,0 0 1,0 1-1,0 0 1,0 0 0,-1 0-1,1 0 1,-1 1-1,0 0 1,0 1 0,0 0-1,0 0 1,0 0-1,-13-1 1,10 3-175,1 0 1,0 0-1,0 1 1,0 0-1,-1 0 1,1 1-1,0 1 0,0-1 1,1 1-1,-1 1 1,1 0-1,-1 0 0,1 0 1,1 1-1,-1 1 1,0-1-1,1 1 0,0 0 1,1 1-1,-1-1 1,1 1-1,1 1 0,-9 11 1,0 10-568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2.337"/>
    </inkml:context>
    <inkml:brush xml:id="br0">
      <inkml:brushProperty name="width" value="0.05" units="cm"/>
      <inkml:brushProperty name="height" value="0.05" units="cm"/>
    </inkml:brush>
  </inkml:definitions>
  <inkml:trace contextRef="#ctx0" brushRef="#br0">2 594 18996,'-1'0'44,"1"0"-1,0 0 1,0 0-1,0 1 1,0-1-1,0 0 1,0 0-1,0 0 1,0 1-1,0-1 1,0 0-1,-1 0 1,1 0-1,0 1 1,0-1 0,0 0-1,0 0 1,0 0-1,0 1 1,0-1-1,1 0 1,-1 0-1,0 0 1,0 1-1,0-1 1,0 0-1,0 0 1,0 0-1,0 0 1,0 1-1,0-1 1,1 0 0,-1 0-1,0 0 1,0 0-1,0 0 1,0 1-1,0-1 1,1 0-1,-1 0 1,0 0-1,0 0 1,0 0-1,0 0 1,1 0-1,-1 0 1,0 0-1,0 0 1,0 0 0,1 0-1,-1 0 1,0 0-1,0 0 1,0 0-1,1 0 1,-1 0-1,0 0 1,0 0-1,0 0 1,1 0-1,-1 0 1,16-11 823,34-40 1152,46-62 1,39-67-1091,-59 76-406,-43 57-357,-21 29-73,0 0 1,1 1-1,22-22 1,-35 39-93,1-1 0,-1 1 0,0 0 1,0 0-1,0 0 0,0 0 0,1 0 1,-1-1-1,0 1 0,0 0 0,0 0 0,0 0 1,1 0-1,-1 0 0,0 0 0,0 0 0,1 0 1,-1 0-1,0 0 0,0 0 0,0 0 1,1 0-1,-1 0 0,0 0 0,0 0 0,1 0 1,-1 0-1,0 0 0,0 0 0,0 0 0,1 0 1,-1 0-1,0 0 0,0 0 0,0 0 1,1 1-1,-1-1 0,0 0 0,0 0 0,0 0 1,0 0-1,0 0 0,1 1 0,-1-1 0,0 0 1,0 0-1,0 0 0,0 1 0,0-1 1,0 0-1,0 0 0,0 0 0,1 1 0,-1-1 1,0 0-1,0 0 0,0 0 0,0 1 0,0-1 1,0 0-1,0 0 0,0 1 0,-1-1 1,1 0-1,0 0 0,0 1 0,-1 18 0,-15 64-5,-51 151-1,6-25-812,60-205 758,-4 27-1530,5-31 1558,0 1 1,1-1 0,-1 1-1,0-1 1,0 1-1,0-1 1,1 1-1,-1-1 1,0 0-1,0 1 1,1-1-1,-1 1 1,0-1-1,1 0 1,-1 1 0,0-1-1,1 1 1,-1-1-1,1 0 1,-1 0-1,1 1 1,-1-1-1,1 0 1,-1 0-1,1 1 1,-1-1-1,1 0 1,-1 0 0,1 0-1,-1 0 1,1 0-1,-1 0 1,1 0-1,-1 0 1,1 0-1,-1 0 1,1 0-1,-1 0 1,1 0 0,-1-1-1,1 1 1,-1 0-1,1 0 1,-1 0-1,1-1 1,0 1-1,26-14-588,12-15-230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2.741"/>
    </inkml:context>
    <inkml:brush xml:id="br0">
      <inkml:brushProperty name="width" value="0.05" units="cm"/>
      <inkml:brushProperty name="height" value="0.05" units="cm"/>
    </inkml:brush>
  </inkml:definitions>
  <inkml:trace contextRef="#ctx0" brushRef="#br0">121 10 16668,'-26'57'2311,"-36"94"1664,54-128-3629,1-1 0,2 2-1,0-1 1,-2 43 0,7-62-304,-1 0 0,1 0 0,0 0 0,1 0 0,-1 0 0,1 0 0,0 0 0,0 0 0,0 0 0,1 0 1,-1 0-1,1 0 0,0 0 0,0-1 0,3 5 0,-3-7-7,0 1 0,0 0 0,0 0 0,1-1 0,-1 1 0,1-1 0,-1 0 0,1 0 0,-1 0 0,1 0 0,0 0 0,-1 0 0,1-1 0,0 0 0,0 1 0,0-1 0,-1 0 0,1 0 0,0 0 0,0-1 0,-1 1 0,1-1 0,3 0 0,7-3 82,1 0 0,-1-1 0,0-1 0,0 0 0,-1 0 0,0-1 0,0-1 0,0 0 0,10-11-1,-1 1 161,-2 0-1,-1-2 0,31-40 0,-40 46-144,0 0 1,-1-1-1,0 0 0,-1 0 0,9-31 1,-14 41-103,-1 0 0,1-1 0,-1 1 0,-1 0 0,1-1 0,-1 1 0,0-1 0,0 0 0,0 1 0,-1-1 0,0 1 0,0 0 0,0-1 1,-1 1-1,0 0 0,0 0 0,0-1 0,-1 2 0,1-1 0,-1 0 0,-5-5 0,5 7-38,0 0-1,0 0 1,-1 1 0,1-1 0,-1 1-1,0 0 1,0 0 0,0 1 0,0-1-1,0 1 1,0 0 0,0 0-1,0 0 1,0 0 0,0 1 0,-1-1-1,1 1 1,0 0 0,0 1-1,-1-1 1,1 1 0,0 0 0,-6 1-1,-2 2-205,0 0 0,1 0 0,-1 1 0,1 1 0,0 0-1,-17 12 1,19-11-80,0 1 1,0 0-1,0 1 0,1-1 0,1 1 0,-1 1 0,-10 18 0,10-12-433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3.221"/>
    </inkml:context>
    <inkml:brush xml:id="br0">
      <inkml:brushProperty name="width" value="0.05" units="cm"/>
      <inkml:brushProperty name="height" value="0.05" units="cm"/>
    </inkml:brush>
  </inkml:definitions>
  <inkml:trace contextRef="#ctx0" brushRef="#br0">236 1 19420,'10'12'2081,"-5"8"-1473,-5 14-240,0 5 1176,-2 12-752,2 3-184,-1 5-368,1-1-47,-2-10-73,0-8-24,2-9-88,0-7-112,-1-13-529,-1-9-495,-10-5 936,-2-9-152,-6-3-144</inkml:trace>
  <inkml:trace contextRef="#ctx0" brushRef="#br0" timeOffset="1">0 293 16924,'7'-4'2000,"7"1"-872,6 3-368,14-4 1233,3-1-281,12 2-447,2-1-209,5 3-536,-3 1-304,-3 0-1416,5 1 1200,-6 5-320,-5-1-129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53.997"/>
    </inkml:context>
    <inkml:brush xml:id="br0">
      <inkml:brushProperty name="width" value="0.05" units="cm"/>
      <inkml:brushProperty name="height" value="0.05" units="cm"/>
    </inkml:brush>
  </inkml:definitions>
  <inkml:trace contextRef="#ctx0" brushRef="#br0">43 1 16964,'2'-1'1319,"-1"5"-415,3 14 5,1 23-285,3 104 1115,-14 193 1,6-338-1760,0 0 1,0 0 0,0 1 0,0-1 0,1 0 0,-1 0 0,0 1 0,0-1 0,0 0 0,0 0 0,0 0 0,0 1 0,0-1 0,0 0 0,0 0 0,0 1 0,0-1 0,0 0 0,0 0 0,0 0 0,-1 1 0,1-1 0,0 0 0,0 0 0,0 1 0,0-1 0,0 0 0,0 0 0,-1 0 0,1 0 0,0 1 0,0-1 0,0 0 0,0 0 0,-1 0 0,1 0 0,0 0 0,0 1 0,0-1 0,-1 0 0,1 0 0,0 0 0,0 0 0,-1 0 0,1 0 0,0 0 0,0 0 0,0 0 0,-1 0 0,1 0 0,0 0 0,0 0 0,-1 0 0,1 0 0,0 0 0,0 0 0,-1 0 0,1 0 0,0-1 0,0 1 0,-1 0 0,-7-11-802,-16-45-31,8 17 277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54.428"/>
    </inkml:context>
    <inkml:brush xml:id="br0">
      <inkml:brushProperty name="width" value="0.05" units="cm"/>
      <inkml:brushProperty name="height" value="0.05" units="cm"/>
    </inkml:brush>
  </inkml:definitions>
  <inkml:trace contextRef="#ctx0" brushRef="#br0">1 89 13443,'0'11'457,"0"0"-1,0 1 1,2-1 0,-1 0-1,2 0 1,6 21 0,-8-29-301,0-1 0,0 1 1,1 0-1,0 0 1,-1-1-1,1 1 0,0-1 1,0 1-1,1-1 0,-1 0 1,0 0-1,1 0 0,-1 0 1,1-1-1,0 1 0,-1 0 1,1-1-1,0 0 0,0 0 1,0 0-1,0 0 0,0 0 1,0-1-1,0 1 0,1-1 1,-1 0-1,0 0 0,0 0 1,5-1-1,0 0 97,0 0 1,0-1-1,0 0 0,0-1 1,-1 1-1,1-2 1,-1 1-1,0-1 0,0 0 1,9-7-1,6-6 574,34-35-1,-39 34-774,1 2-1,30-23 0,-35 32-524,-10 5 416,0 1 0,0 0 0,-1-1 0,1 0 0,-1 1 0,1-1 0,-1 0 1,0 0-1,0-1 0,0 1 0,3-4 0,1-14-306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2.481"/>
    </inkml:context>
    <inkml:brush xml:id="br0">
      <inkml:brushProperty name="width" value="0.05" units="cm"/>
      <inkml:brushProperty name="height" value="0.05" units="cm"/>
    </inkml:brush>
  </inkml:definitions>
  <inkml:trace contextRef="#ctx0" brushRef="#br0">0 212 9002,'459'-78'1311,"-173"25"-960,-25 16-125,402-7 1,-131 57-190,1 20 3,132 6-16,785-6 0,-1410-32-24,1639 50 68,-1150-31-48,935 45 166,-365-13 246,1097-30 488,-4-119-563,-478-20-38,-660 84-191,-907 40-129,-1 5 0,161 36 1,-275-39-332,-31-9 326,-1 0 1,1 0-1,-1 0 1,1 0 0,-1 1-1,0-1 1,1 0-1,-1 0 1,1 1 0,-1-1-1,0 0 1,1 0-1,-1 1 1,0-1 0,1 1-1,-1-1 1,0 0 0,1 1-1,-1-1 1,0 1-1,0-1 1,1 1 0,-2-1 2,1 1 0,0-1-1,0 0 1,0 1 0,0-1 0,-1 0 0,1 1 0,0-1 0,-1 0 0,1 0 0,0 1 0,0-1 0,-1 0 0,1 0 0,0 0 0,-1 1 0,1-1 0,0 0 0,-1 0 0,1 0 0,0 0 0,-1 0 0,1 0 0,-1 0 0,1 0 0,0 0 0,-1 0 0,0 0-1,-27 1-110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0.610"/>
    </inkml:context>
    <inkml:brush xml:id="br0">
      <inkml:brushProperty name="width" value="0.05" units="cm"/>
      <inkml:brushProperty name="height" value="0.05" units="cm"/>
    </inkml:brush>
  </inkml:definitions>
  <inkml:trace contextRef="#ctx0" brushRef="#br0">344 50 15651,'1'-4'304,"1"1"-1,-1 0 0,1-1 0,-1 0 0,0 1 1,-1-1-1,2-5 0,-2 8-249,0 1 0,0-1 0,0 0 1,0 1-1,0-1 0,0 0 0,-1 1 0,1-1 1,0 1-1,0-1 0,0 0 0,-1 1 0,1-1 0,0 1 1,0-1-1,-1 1 0,1-1 0,-1 1 0,1-1 0,0 1 1,-2-1-1,2 0 34,-1 1 0,0 0 0,0-1 0,0 1 0,0 0 0,0 0 0,0 0 0,0 0 0,0 0 0,0 0 0,0 0 0,0 0 0,0 0 0,0 1 0,0-1 0,0 0 0,0 1-1,0-1 1,0 1 0,-23 10 97,0 1-1,1 1 0,1 1 0,0 1 0,1 1 0,1 1 0,0 1 0,2 1 0,0 0 0,1 1 0,0 1 0,2 0 0,-21 41 0,29-47-122,1-1-1,1 1 1,-7 27 0,12-37-47,-1-1 1,0 1 0,1 0 0,0 0 0,0-1-1,1 1 1,1 7 0,-2-10-10,1 0 1,-1 0-1,1 0 1,0-1-1,0 1 1,0 0-1,0-1 0,0 1 1,0 0-1,0-1 1,0 1-1,1-1 1,-1 0-1,1 1 0,-1-1 1,1 0-1,-1 0 1,1 0-1,1 1 0,1-1-1,0 0-1,0 0 0,0 0 0,0-1 0,0 0 0,0 1 0,0-1 0,0 0 0,-1-1 0,1 1 0,0-1 0,0 0 0,0 0 0,0 0 0,0 0 0,-1-1 0,6-2 0,4-3 21,-1 0 0,0 0 0,18-16 0,-16 11 62,-1-1 0,0 0 0,-1-1 1,15-22-1,-21 26 1,0 0 1,0 0 0,-1 0-1,0-1 1,-1 1-1,0-1 1,-1 0 0,3-14-1,-6 23-67,1 0 0,-1 0-1,0-1 1,1 1 0,-1 0-1,0 0 1,0 0 0,-1 0-1,1-1 1,0 1 0,-1 0-1,1 0 1,-1 0 0,0 0-1,1 0 1,-1 0 0,0 0 0,0 0-1,0 0 1,-1 0 0,1 1-1,0-1 1,-1 0 0,1 1-1,-1-1 1,0 1 0,1-1-1,-1 1 1,0 0 0,0 0 0,0 0-1,0 0 1,0 0 0,0 0-1,0 1 1,0-1 0,0 1-1,0-1 1,-1 1 0,1 0-1,0 0 1,0 0 0,0 0 0,-3 0-1,-2 1-209,0-1 1,0 1-1,0 1 0,0-1 0,0 1 1,0 0-1,1 1 0,-1 0 0,1 0 0,0 0 1,0 1-1,-10 7 0,12-8-140,1 0-1,-1 0 1,1 0 0,0 1-1,0 0 1,0-1-1,0 1 1,1 0-1,-1 0 1,1 1 0,-2 5-1,1 7-838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1.093"/>
    </inkml:context>
    <inkml:brush xml:id="br0">
      <inkml:brushProperty name="width" value="0.05" units="cm"/>
      <inkml:brushProperty name="height" value="0.05" units="cm"/>
    </inkml:brush>
  </inkml:definitions>
  <inkml:trace contextRef="#ctx0" brushRef="#br0">23 0 17908,'0'0'1528,"0"12"-1088,-4 7-176,1 8 624,-2 3-239,2 7-297,-1 1-88,1-1-200,3-3-144,0-9-384,0-4-256,7-36-2377,3-6 2193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1.552"/>
    </inkml:context>
    <inkml:brush xml:id="br0">
      <inkml:brushProperty name="width" value="0.05" units="cm"/>
      <inkml:brushProperty name="height" value="0.05" units="cm"/>
    </inkml:brush>
  </inkml:definitions>
  <inkml:trace contextRef="#ctx0" brushRef="#br0">159 40 17548,'2'-4'418,"0"0"0,-1 0 0,1 0 0,-1 0-1,1-7 1,-2 11-379,0 0 0,0-1 0,0 1 0,0 0 0,0-1 0,0 1 0,0 0-1,0-1 1,0 1 0,0 0 0,0-1 0,0 1 0,-1 0 0,1-1 0,0 1-1,0 0 1,0-1 0,0 1 0,-1 0 0,1 0 0,0-1 0,0 1 0,-1 0-1,1 0 1,0-1 0,0 1 0,-1 0 0,0-1 0,0 1 37,0 0 0,0 0 0,0 0 0,0 0 0,0 1 0,0-1 0,0 0 0,0 0 0,0 1 0,0-1 0,0 0 0,0 1 0,0-1 0,-2 2 0,-4 3 40,-1 0 0,1 0-1,0 1 1,1 0-1,-1 0 1,1 1-1,0-1 1,1 2 0,-5 6-1,-5 11-32,-17 37 0,26-51-46,1 2 0,0-1 0,1 0 1,0 1-1,-2 14 0,6-26-34,0 0 1,0-1 0,-1 1 0,1 0-1,0 0 1,0 0 0,0 0-1,0-1 1,0 1 0,0 0-1,0 0 1,1 0 0,-1-1-1,0 1 1,0 0 0,1 0-1,-1 0 1,0-1 0,1 1-1,-1 0 1,1 0 0,-1-1 0,1 1-1,-1 0 1,1-1 0,0 2-1,0-2 0,1 0-1,-1 0 0,0 0 1,0 0-1,0 0 0,0 0 1,0 0-1,0 0 0,0 0 1,0-1-1,0 1 0,0 0 1,0-1-1,0 1 0,0-1 1,0 1-1,1-1 0,8-5 4,-1 0-1,16-15 1,-23 19-3,35-32 8,-21 18-8,31-24-1,-47 40-2,1-1 0,0 0-1,0 1 1,0-1 0,-1 0-1,1 1 1,0-1 0,0 1-1,0 0 1,0-1 0,0 1-1,0 0 1,0-1 0,0 1-1,0 0 1,0 0 0,0 0-1,0 0 1,0 0 0,0 0 0,0 0-1,0 0 1,0 0 0,0 1-1,0-1 1,0 0 0,0 1-1,0-1 1,0 0 0,0 1-1,0-1 1,0 1 0,0 0-1,0-1 1,-1 1 0,1 0-1,0-1 1,0 1 0,-1 0-1,1 0 1,-1 0 0,1 0 0,0 1-1,3 6-3,-1-1 1,-1 1-1,0 0 0,3 15 0,-1-2-2,0-10 6,-1 1-1,2-1 0,-1 0 0,1 0 0,1-1 0,0 0 1,1 0-1,9 13 0,-10-17 1,1 0 0,-1 0 0,1-1 0,0 0 0,0 0 0,1 0 0,0-1 0,-1 0 0,1 0 0,1-1-1,16 4 1,-11-4 7,-11-3 0,0 0 0,0 1 0,0-1 0,0 1 0,-1 0 0,1 0 0,0 0 0,0 0 1,-1 0-1,1 0 0,-1 1 0,1-1 0,3 4 0,-6-4 1,0-1 0,0 1 0,1-1 0,-1 1 0,0 0 0,0-1 0,0 1 0,0 0 0,0-1 0,0 1 0,0 0 0,0-1 0,0 1 0,0 0 0,0-1 0,0 1 0,0 0 0,-1-1 0,1 1 0,0-1 0,0 1 0,-1 0 0,1-1 0,0 1 0,-1-1 0,1 1 0,-1-1 0,1 1 0,-1-1 0,1 1 0,-1-1 0,1 0 0,-1 1 0,1-1 0,-1 0 0,1 1 0,-1-1 0,0 0 0,0 1 0,-29 12 306,27-12-271,-26 8 346,-1-2 0,0-1 0,-1-1 0,1-2 0,-1 0-1,-53-4 1,58 0-199,23 1-1101,11 0-1475,2-3 1096,-4-2 469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1.985"/>
    </inkml:context>
    <inkml:brush xml:id="br0">
      <inkml:brushProperty name="width" value="0.05" units="cm"/>
      <inkml:brushProperty name="height" value="0.05" units="cm"/>
    </inkml:brush>
  </inkml:definitions>
  <inkml:trace contextRef="#ctx0" brushRef="#br0">0 135 16788,'11'-22'1173,"-4"8"-262,-1 1 0,2 0-1,0 0 1,17-21 0,-23 32-803,0 0 1,0-1-1,1 1 1,-1 0-1,0 1 0,1-1 1,-1 0-1,1 1 1,0-1-1,-1 1 1,1 0-1,0 0 0,0 0 1,0 0-1,0 0 1,0 1-1,0 0 1,0-1-1,0 1 0,0 0 1,0 0-1,0 0 1,0 1-1,0-1 1,0 1-1,0 0 0,-1 0 1,1 0-1,0 0 1,3 2-1,-3-2-96,-1 0 0,1 0 0,-1 1 0,1-1 0,-1 1 0,0 0 0,0-1 0,0 1 0,1 0 0,-2 0 1,1 0-1,0 1 0,0-1 0,-1 0 0,1 1 0,-1-1 0,0 1 0,0 0 0,0-1 0,0 1 0,0 0 0,0-1 0,-1 1 0,1 0 0,-1 0 0,0 0 0,0 0 0,0-1 0,0 1 0,-1 0 0,1 0 0,-1 0 0,1-1 0,-1 1 0,0 0 0,0-1 0,-2 4 0,-4 7 3,0 0 0,0-1-1,-2 0 1,1 0 0,-20 19 0,10-12 9,5-6-5,1 1-1,-13 16 1,25-30-19,0 1 1,-1-1 0,1 1 0,0-1-1,0 0 1,-1 1 0,1-1 0,0 1 0,0-1-1,-1 1 1,1-1 0,0 1 0,0-1-1,0 1 1,0-1 0,0 1 0,0-1-1,0 1 1,0-1 0,0 0 0,0 1-1,0-1 1,0 1 0,0-1 0,0 1-1,0-1 1,0 1 0,1-1 0,-1 1-1,0-1 1,1 1 0,0 0 0,0 0 0,0-1 0,0 1 1,0-1-1,0 1 0,0-1 0,0 1 0,1-1 0,-1 0 1,0 0-1,0 0 0,0 1 0,2-1 0,41-4-108,-43 4 98,42-8-1215,0-1 1,50-19 0,-57 16 528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3.170"/>
    </inkml:context>
    <inkml:brush xml:id="br0">
      <inkml:brushProperty name="width" value="0.05" units="cm"/>
      <inkml:brushProperty name="height" value="0.05" units="cm"/>
    </inkml:brush>
  </inkml:definitions>
  <inkml:trace contextRef="#ctx0" brushRef="#br0">28 1 17940,'2'7'287,"0"1"1,0 0-1,0 0 1,-1 0-1,0 0 0,-1 0 1,0 0-1,0 0 1,-2 9-1,1 11 430,-1 82 405,18 168-1,-42-319-3909,4 12 2262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3.598"/>
    </inkml:context>
    <inkml:brush xml:id="br0">
      <inkml:brushProperty name="width" value="0.05" units="cm"/>
      <inkml:brushProperty name="height" value="0.05" units="cm"/>
    </inkml:brush>
  </inkml:definitions>
  <inkml:trace contextRef="#ctx0" brushRef="#br0">0 0 17684,'0'0'1952,"9"9"-1032,8 6-311,12 0 1055,3 1-280,12-1-512,2-2-175,4-1-417,1-3-240,-5-4-1161,-7 0 1025,-3-3-152,-6-4-136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07.421"/>
    </inkml:context>
    <inkml:brush xml:id="br0">
      <inkml:brushProperty name="width" value="0.05" units="cm"/>
      <inkml:brushProperty name="height" value="0.05" units="cm"/>
    </inkml:brush>
  </inkml:definitions>
  <inkml:trace contextRef="#ctx0" brushRef="#br0">62 81 18356,'1'-4'313,"3"-3"236,-1-1 0,0 0-1,0 0 1,-1 0-1,0 0 1,-1 0 0,2-14-1,6 41 829,-1 24-934,-1 0 1,-3 1 0,-2-1-1,-1 1 1,-9 70-1,7-105-449,1-4-109,0 1 1,-1-1-1,0 1 1,0-1-1,-1 1 1,-2 7-1,3-12 40,1-1 0,-1 0 0,1 1 0,0-1 0,-1 0 0,1 1 0,-1-1-1,1 0 1,-1 0 0,0 0 0,1 0 0,-1 1 0,1-1 0,-1 0 0,1 0 0,-1 0-1,1 0 1,-1 0 0,1 0 0,-1 0 0,0 0 0,1-1 0,-1 1 0,1 0 0,-1 0 0,1 0-1,-1-1 1,1 1 0,-1 0 0,1 0 0,0-1 0,-1 1 0,1 0 0,-1-1 0,-17-14-1772,18 15 1812,-38-33-1639,16 15 742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07.857"/>
    </inkml:context>
    <inkml:brush xml:id="br0">
      <inkml:brushProperty name="width" value="0.05" units="cm"/>
      <inkml:brushProperty name="height" value="0.05" units="cm"/>
    </inkml:brush>
  </inkml:definitions>
  <inkml:trace contextRef="#ctx0" brushRef="#br0">0 120 14267,'1'15'749,"0"0"-1,1 0 1,1 0-1,0-1 1,1 1-1,1-1 1,7 19-1,-7-22-501,0 0-1,1-1 1,0 0-1,1 0 0,0 0 1,1-1-1,0 1 1,0-2-1,16 13 1,-19-18-172,0 0 1,0 0 0,0-1 0,0 1 0,1-1 0,-1-1-1,1 1 1,-1-1 0,1 0 0,0 0 0,0-1 0,-1 1 0,1-1-1,0-1 1,0 1 0,0-1 0,-1 0 0,1 0 0,0-1 0,-1 1-1,1-1 1,8-5 0,6-3 169,0-1 0,0-1 0,-2-1 0,26-21 0,-6-1-17,-1-2 0,54-70-1,-15 16-1472,-57 73 927,-5 14-110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4.515"/>
    </inkml:context>
    <inkml:brush xml:id="br0">
      <inkml:brushProperty name="width" value="0.05" units="cm"/>
      <inkml:brushProperty name="height" value="0.05" units="cm"/>
    </inkml:brush>
  </inkml:definitions>
  <inkml:trace contextRef="#ctx0" brushRef="#br0">110 73 15451,'3'-7'745,"1"0"1,-1 0-1,0 0 0,2-12 0,-4 18-623,-1 0 1,0 0-1,0 0 1,0 0-1,1-1 1,-1 1-1,0 0 1,-1 0-1,1 0 1,0-1-1,0 1 1,0 0-1,-1 0 0,1 0 1,0 0-1,-2-2 1,2 3-40,-1-1 0,0 1 0,1-1 0,-1 1 0,0 0 0,1-1 0,-1 1 1,0 0-1,0-1 0,0 1 0,1 0 0,-1 0 0,0 0 0,0 0 0,0 0 0,0 0 0,1 0 0,-1 0 0,0 0 0,0 0 0,0 0 1,1 0-1,-1 1 0,0-1 0,0 0 0,0 0 0,0 1 0,-4 1-13,0 1-1,1-1 1,-1 1 0,1 0-1,0 0 1,-1 0-1,1 1 1,1-1 0,-1 1-1,0 0 1,1 0-1,0 0 1,0 1 0,0-1-1,-4 10 1,1 0-68,0 1 0,1 0 0,0 0 0,-2 17 0,4-16-2,0 1 0,2 0-1,0 0 1,2 26 0,0-34-4,0 1 1,1-1-1,0 0 0,0-1 1,1 1-1,0 0 0,0-1 1,1 1-1,0-1 1,6 8-1,-8-14 9,-1 0 0,1 0 0,-1 0 0,1 0 0,0 0 0,-1 0-1,1 0 1,0-1 0,1 1 0,-1-1 0,0 0 0,0 0 0,0 1 0,1-1 0,-1-1 0,1 1 0,-1 0 0,0 0 0,1-1 0,-1 0 0,1 1 0,0-1-1,-1 0 1,1 0 0,-1-1 0,1 1 0,-1 0 0,1-1 0,-1 1 0,1-1 0,-1 0 0,0 0 0,1 0 0,-1 0 0,0 0 0,0-1 0,0 1-1,4-4 1,3-2 79,-1 0-1,0-1 1,0 0-1,-1 0 1,0-1-1,-1 0 1,11-18-1,-11 14 63,0 0 1,-1 0-1,0-1 0,4-23 1,-7 31-90,-1 0-1,0 0 1,-1 0 0,0 0 0,1 0 0,-2-1-1,1 1 1,-1 0 0,0 0 0,0 0 0,-1 0-1,0 0 1,-2-6 0,3 11-62,0-1-1,1 1 1,-1-1-1,0 1 1,0 0-1,0-1 1,0 1-1,0 0 1,0 0-1,0 0 1,0-1-1,-1 1 1,1 1-1,0-1 1,-1 0-1,1 0 1,0 0-1,-1 1 1,1-1-1,-1 1 1,1-1-1,-1 1 1,1-1-1,-1 1 1,0 0-1,1 0 1,-1 0-1,1 0 1,-1 0-1,-2 1 1,1 0-114,1-1-1,0 1 1,0 1 0,0-1 0,0 0-1,0 1 1,0-1 0,0 1 0,0-1-1,1 1 1,-1 0 0,0 0 0,1-1-1,0 1 1,-1 0 0,1 1 0,0-1-1,0 0 1,-1 3 0,0 0-33,1 0 0,0-1 0,-1 1 1,2 0-1,-1-1 0,0 6 0,3 11-536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5.051"/>
    </inkml:context>
    <inkml:brush xml:id="br0">
      <inkml:brushProperty name="width" value="0.05" units="cm"/>
      <inkml:brushProperty name="height" value="0.05" units="cm"/>
    </inkml:brush>
  </inkml:definitions>
  <inkml:trace contextRef="#ctx0" brushRef="#br0">2 1 10954,'2'0'305,"0"-1"0,0 1 0,0 0 0,0 0 0,0 1 0,0-1-1,0 0 1,0 1 0,0-1 0,0 1 0,0 0 0,0 0 0,0-1-1,-1 1 1,1 0 0,0 1 0,-1-1 0,1 0 0,0 0 0,-1 1 0,0-1-1,1 1 1,-1-1 0,0 1 0,0 0 0,0-1 0,0 1 0,0 0-1,0 0 1,0 0 0,0 0 0,-1 0 0,1-1 0,-1 4 0,1-5 203,-28-24 4206,21 44-4398,3 16-311,-7 56-29,2 106 0,8-191-20,-1-5 13,1 0-1,0-1 0,0 1 1,0 0-1,0-1 1,1 1-1,-1 0 0,0-1 1,1 1-1,-1 0 1,1-1-1,-1 1 0,3 2 1,-2-6-276,1-1 1,-1 0 0,0 1 0,1-1 0,-1 0 0,0 0-1,-1 0 1,1 0 0,0-3 0,8-47-996,-2 25 445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3.159"/>
    </inkml:context>
    <inkml:brush xml:id="br0">
      <inkml:brushProperty name="width" value="0.05" units="cm"/>
      <inkml:brushProperty name="height" value="0.05" units="cm"/>
    </inkml:brush>
  </inkml:definitions>
  <inkml:trace contextRef="#ctx0" brushRef="#br0">0 84 13795,'50'11'1008,"7"3"-952,16 1-40,17 1 200,41-5-264,18-2-48,25-9-56,20-7-40,18-10-136,6-3-72,21-6-656,4 1-665,-14-2 1337,-2 5-232,10 7-128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5.516"/>
    </inkml:context>
    <inkml:brush xml:id="br0">
      <inkml:brushProperty name="width" value="0.05" units="cm"/>
      <inkml:brushProperty name="height" value="0.05" units="cm"/>
    </inkml:brush>
  </inkml:definitions>
  <inkml:trace contextRef="#ctx0" brushRef="#br0">184 73 13899,'1'-3'311,"-1"1"0,1-1 1,-1 0-1,0 0 0,0 0 0,0 1 0,0-1 1,0 0-1,0 0 0,-1 0 0,0 1 0,1-1 0,-1 0 1,0 0-1,0 1 0,-1-1 0,1 1 0,0-1 1,-1 1-1,-2-4 0,2 5-210,1-1 1,-1 1-1,1 0 1,-1 0-1,1 0 1,-1 0-1,0 1 1,1-1-1,-1 0 1,0 1-1,0-1 1,1 1-1,-1-1 1,0 1-1,0 0 0,0 0 1,0 0-1,0 0 1,1 0-1,-1 0 1,0 1-1,0-1 1,0 1-1,1-1 1,-1 1-1,0-1 1,0 1-1,1 0 1,-1 0-1,1 0 0,-1 0 1,-2 2-1,-3 3 8,-1 0 0,1 1 0,0 0 0,1 0 0,0 1 0,0 0 0,0 0 0,1 0 0,-7 17 0,3-5-22,1 0-1,1 1 0,-6 28 0,12-42-67,-1 0 0,2 0 0,-1 0 0,1 8 0,0-14-18,0 0 1,-1-1-1,1 1 0,0 0 1,0-1-1,0 1 1,0 0-1,1-1 0,-1 1 1,0 0-1,0-1 1,0 1-1,0 0 1,1-1-1,-1 1 0,0-1 1,1 1-1,-1 0 1,0-1-1,1 1 0,-1-1 1,1 1-1,-1-1 1,1 1-1,-1-1 0,1 0 1,-1 1-1,1-1 1,-1 1-1,1-1 0,-1 0 1,1 0-1,0 1 1,-1-1-1,1 0 0,0 0 1,-1 0-1,1 0 1,0 0-1,-1 0 1,1 0-1,0 0 0,-1 0 1,1 0-1,0 0 1,-1 0-1,1 0 0,-1 0 1,1-1-1,0 1 1,-1 0-1,1 0 0,0-1 1,-1 1-1,1-1 1,-1 1-1,2-1 0,6-5-1,0 0-1,-1-1 1,1 0-1,-1 0 1,0 0-1,10-16 1,-9 12-20,1 0 1,14-13 0,-22 23 10,0 0 0,0 0 0,0 0 1,0 0-1,0 0 0,0 1 0,0-1 0,0 0 0,1 1 0,-1-1 1,0 1-1,0-1 0,1 1 0,-1 0 0,0-1 0,0 1 0,1 0 1,-1 0-1,0 0 0,2 0 0,-2 0-1,0 1 0,0-1 0,0 1 0,0 0 0,0-1 0,0 1 0,0 0 0,-1-1 0,1 1 0,0 0 0,0 0 0,-1 0 0,1 0 0,-1-1 0,1 1 0,0 0 0,-1 0 0,0 0 0,1 2 0,2 6-56,-1 0 1,0 0-1,-1 0 0,1 15 0,-1-14 22,24 349-1,-25-358 72,0-1 1,0 0 0,0 1-1,0-1 1,-1 0-1,1 0 1,0 1 0,0-1-1,0 0 1,0 1-1,0-1 1,0 0-1,-1 0 1,1 1 0,0-1-1,0 0 1,0 0-1,0 0 1,-1 1 0,1-1-1,0 0 1,0 0-1,-1 0 1,1 0-1,0 1 1,0-1 0,-1 0-1,1 0 1,0 0-1,0 0 1,-1 0 0,1 0-1,0 0 1,-1 0-1,1 0 1,0 0-1,-1 0 1,1 0 0,0 0-1,0 0 1,-1 0-1,1 0 1,0 0 0,0 0-1,-1 0 1,1 0-1,0-1 1,-1 1-1,1 0 1,0 0 0,-1-1-1,-23-9 660,7 3-226,10 5-325,-1 1 1,1 1 0,-1-1-1,-8 1 1,-11 0-648,26 0 439,1 0 0,-1 0 0,0 0 0,1 0 0,-1 0 0,1-1 0,-1 1 1,1 0-1,-1 0 0,1 0 0,-1-1 0,1 1 0,-1 0 0,1-1 0,-1 1 0,1 0 0,-1-1 0,1 1 1,0 0-1,-1-1 0,1 1 0,0-1 0,-1 1 0,1-1 0,0 1 0,-1-1 0,1 1 0,0-1 0,0 1 1,0-1-1,0 1 0,-1-1 0,1 0 0,5-21-808,4 2 104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6.045"/>
    </inkml:context>
    <inkml:brush xml:id="br0">
      <inkml:brushProperty name="width" value="0.05" units="cm"/>
      <inkml:brushProperty name="height" value="0.05" units="cm"/>
    </inkml:brush>
  </inkml:definitions>
  <inkml:trace contextRef="#ctx0" brushRef="#br0">0 44 19140,'1'-2'208,"0"0"-1,-1 0 1,1 0 0,0 1-1,0-1 1,0 0-1,0 0 1,0 0 0,1 1-1,-1-1 1,1 1-1,-1-1 1,1 1 0,-1-1-1,1 1 1,3-2 0,-1 1 71,0 0 0,1 0 0,-1 1 1,1-1-1,-1 1 0,1 0 1,6 0-1,1 0 0,0 1 0,0 0 0,0 1 1,0 0-1,13 3 0,-22-3-255,0 0 0,1-1 1,-1 1-1,0 1 0,0-1 0,0 0 0,0 1 1,0-1-1,-1 1 0,1 0 0,0 0 0,-1 0 1,1 0-1,-1 1 0,4 3 0,-5-4-20,-1 0-1,1 0 1,-1-1 0,1 1-1,-1 0 1,1 0-1,-1-1 1,0 1 0,0 0-1,0 0 1,0 0-1,0-1 1,-1 1 0,1 0-1,0 0 1,-1-1-1,1 1 1,-1 0 0,0-1-1,0 1 1,1 0-1,-1-1 1,0 1 0,0-1-1,-1 1 1,1-1-1,0 0 1,0 0 0,-1 1-1,-1 0 1,-10 10 16,0-2-1,-1 0 1,-16 8 0,16-9-2,14-9-17,0 0-1,0 0 1,0 0-1,-1 0 0,1 0 1,0 0-1,0 0 1,0 0-1,0 0 1,0 0-1,0 1 1,0-1-1,-1 0 1,1 0-1,0 0 1,0 0-1,0 0 1,0 0-1,0 0 1,0 0-1,0 1 1,0-1-1,0 0 0,0 0 1,0 0-1,0 0 1,0 0-1,-1 0 1,1 1-1,0-1 1,0 0-1,0 0 1,0 0-1,0 0 1,0 0-1,0 0 1,1 1-1,-1-1 1,0 0-1,0 0 1,0 0-1,0 0 0,0 0 1,0 0-1,0 1 1,0-1-1,8 3 9,11 0-3,-18-3-4,15 2-17,1 0-1,0 1 1,-1 1 0,19 6 0,-31-8 4,1-1 0,-1 1-1,0 0 1,0 0 0,0 0 0,-1 1 0,1-1 0,0 1 0,-1 0 0,0 0 0,0 0-1,1 0 1,-2 1 0,1-1 0,0 1 0,-1-1 0,0 1 0,0 0 0,0 0 0,3 8-1,-5-10 11,0 0 0,1 0 0,-1 0 0,0 0 0,0 0 0,0 0 0,0 0 0,-1 0 0,1 0 0,-1 0 0,1 0 0,-1 0 0,1-1 0,-1 1 0,0 0 0,0 0 0,-1 2 0,-1-1 17,1 0 0,-1 0 0,0 0 0,0 0 0,0-1 0,0 1 0,0-1-1,-5 3 1,-3 0 60,0 0 0,0 0-1,0-2 1,0 1 0,-13 1-1,8-1-176,-1-1-1,1-1 1,-1-1 0,1 0-1,-1-1 1,-21-3 0,31-1-2806,-3-9 1792,10 4 80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6.633"/>
    </inkml:context>
    <inkml:brush xml:id="br0">
      <inkml:brushProperty name="width" value="0.05" units="cm"/>
      <inkml:brushProperty name="height" value="0.05" units="cm"/>
    </inkml:brush>
  </inkml:definitions>
  <inkml:trace contextRef="#ctx0" brushRef="#br0">0 4 15739,'1'-1'112,"-1"1"0,1 0 0,0-1 0,-1 1 0,1 0 0,-1-1 0,1 1 0,0 0 0,-1 0 0,1 0 0,0 0 0,-1 0 0,1 0 0,0 0 0,-1 0 0,1 0 0,0 0 0,-1 0 0,1 0 0,0 0 0,-1 0 0,1 1 0,0-1 0,-1 0 0,1 0 0,-1 1 0,1-1 0,-1 0 0,1 1 0,-1-1 0,1 1 0,-1-1 0,1 1 0,-1-1 0,1 1 0,-1-1 0,0 1 0,1-1 0,-1 1 0,0-1 0,1 1 0,-1 0 0,0-1 0,0 1 0,1 1 0,7 39 1370,-6-29-995,17 114 1076,10 54-872,-7-62-3164,-28-127 1485,-8-8 307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7.088"/>
    </inkml:context>
    <inkml:brush xml:id="br0">
      <inkml:brushProperty name="width" value="0.05" units="cm"/>
      <inkml:brushProperty name="height" value="0.05" units="cm"/>
    </inkml:brush>
  </inkml:definitions>
  <inkml:trace contextRef="#ctx0" brushRef="#br0">0 1 15267,'15'14'1793,"9"1"-857,5 2-272,10-2 992,2-5-151,8-5-377,-2-5-152,1-5-384,-6-3-264,-5-1-1064,-4 4 792,-5 2-192,-4 6-152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7.562"/>
    </inkml:context>
    <inkml:brush xml:id="br0">
      <inkml:brushProperty name="width" value="0.05" units="cm"/>
      <inkml:brushProperty name="height" value="0.05" units="cm"/>
    </inkml:brush>
  </inkml:definitions>
  <inkml:trace contextRef="#ctx0" brushRef="#br0">0 7 19236,'4'-7'2281,"7"7"-1345,-2 2-400,-1 3 1504,1-3-743,-1 0-705,3-2-456,-5 0-3337,5 0 2913,2 0-368,1-4-280</inkml:trace>
  <inkml:trace contextRef="#ctx0" brushRef="#br0" timeOffset="1">1109 129 16363,'49'5'1105,"-1"0"-1265,-3-5-112,-1-10 600,1-7-296,4-6-128</inkml:trace>
  <inkml:trace contextRef="#ctx0" brushRef="#br0" timeOffset="2">2297 129 17244,'12'17'1896,"-2"-7"-1288,7-10-464,5-5 528,7-15-159,5 1 7,8-6-392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8.154"/>
    </inkml:context>
    <inkml:brush xml:id="br0">
      <inkml:brushProperty name="width" value="0.05" units="cm"/>
      <inkml:brushProperty name="height" value="0.05" units="cm"/>
    </inkml:brush>
  </inkml:definitions>
  <inkml:trace contextRef="#ctx0" brushRef="#br0">107 0 15507,'17'5'1545,"7"12"-857,3 0-160,19 10 776,1 9-192,3 16-199,-5 13-105,-16 18-192,-10 12-88,-28 12-160,-14 8-64,-35 10-280,-11 4-320,-18-5 304,1-11-40,8-19-48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1.374"/>
    </inkml:context>
    <inkml:brush xml:id="br0">
      <inkml:brushProperty name="width" value="0.05" units="cm"/>
      <inkml:brushProperty name="height" value="0.05" units="cm"/>
    </inkml:brush>
  </inkml:definitions>
  <inkml:trace contextRef="#ctx0" brushRef="#br0">2 389 13539,'0'1'93,"-1"0"1,1 0-1,0 0 1,0 0 0,0 0-1,0 0 1,0 0-1,0 0 1,0 0-1,0 0 1,0 0-1,1 0 1,-1 0-1,0 0 1,1 0-1,-1 0 1,0 0-1,1 0 1,0 0-1,-1 0-45,1-1-1,-1 0 0,1 0 0,0 0 0,-1 1 1,1-1-1,-1 0 0,1 0 0,-1 0 0,1 0 0,-1 0 1,1 0-1,0 0 0,-1 0 0,1 0 0,-1 0 1,1 0-1,-1-1 0,1 1 0,-1 0 0,1 0 1,-1-1-1,2 1 0,5-5 237,-1 1 0,1-1 0,9-9 0,-12 10-132,61-59 866,-3-2-1,65-90 0,-79 93-476,-27 37-217,-13 18 113,-6 12-275,-6 13-19,-12 35 2,2 0 0,3 0 0,2 1 0,-3 65 0,12-113-185,1 28 13,-1-33-22,0 1 1,0-1 0,0 1 0,1-1-1,-1 0 1,0 1 0,1-1-1,-1 0 1,1 0 0,-1 1-1,1-1 1,0 0 0,-1 0 0,1 0-1,0 0 1,0 0 0,0 0-1,0 0 1,1 1 0,-1-2 12,-1 0 0,1 1 0,-1-1 0,1 0 1,-1 0-1,1 0 0,-1 0 0,1 0 0,-1-1 0,1 1 1,-1 0-1,1 0 0,0 0 0,-1 0 0,1-1 0,-1 1 1,0 0-1,1 0 0,-1-1 0,1 1 0,-1 0 0,1-1 1,-1 1-1,0 0 0,1-1 0,-1 1 0,0-1 0,1 1 0,-1 0 1,0-1-1,1 0 0,9-18-285,-10 17 235,7-18-409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1.808"/>
    </inkml:context>
    <inkml:brush xml:id="br0">
      <inkml:brushProperty name="width" value="0.05" units="cm"/>
      <inkml:brushProperty name="height" value="0.05" units="cm"/>
    </inkml:brush>
  </inkml:definitions>
  <inkml:trace contextRef="#ctx0" brushRef="#br0">2 2 14587,'0'1'69,"-1"0"0,1 0 0,0 0 0,0 0 0,0 0 0,0 0 0,0 0 0,0 0 0,0 0 0,0 0 0,0 0 0,1 0 0,-1 0 0,0 0 0,0 0 0,1 0 0,-1 0 0,1-1-1,-1 1 1,1 0 0,-1 0 0,1 0 0,0 0 0,-1-1 0,1 1 0,0 0 0,0-1 0,0 1 0,-1 0 0,1-1 0,0 1 0,0-1 0,1 1 0,4 1 91,0-1 0,0 1 0,0-1-1,-1-1 1,8 1 0,6 1 277,32 5 103,234 23 1342,-253-30-2016,0 0 0,0-2 0,0-1-1,0-2 1,0-1 0,56-19 0,-82 23 54,-3 0 33,1 1-1,0 0 1,0-1-1,-1 1 1,1-1-1,-1 0 1,1 0-1,-1-1 1,0 1-1,0-1 1,5-4-1,-7 1-301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2.206"/>
    </inkml:context>
    <inkml:brush xml:id="br0">
      <inkml:brushProperty name="width" value="0.05" units="cm"/>
      <inkml:brushProperty name="height" value="0.05" units="cm"/>
    </inkml:brush>
  </inkml:definitions>
  <inkml:trace contextRef="#ctx0" brushRef="#br0">7 249 14371,'-6'24'2485,"9"-18"-1165,9-12-267,8-13-443,-1 0 0,-1-1-1,0-1 1,18-31-1,-11 17-150,-4 6-119,-9 11-82,0 1 0,19-18 0,-31 35-248,1-1 0,-1 0 0,1 1 0,-1-1 0,1 1 0,-1-1-1,1 1 1,-1-1 0,1 1 0,-1 0 0,1-1 0,0 1 0,-1 0-1,1-1 1,0 1 0,-1 0 0,1 0 0,0 0 0,0-1-1,-1 1 1,2 0 0,-1 1-5,-1-1 1,1 0-1,-1 1 0,0-1 0,1 1 0,-1-1 0,0 1 1,0-1-1,1 1 0,-1-1 0,0 1 0,0-1 0,0 1 1,1-1-1,-1 1 0,0-1 0,0 1 0,0-1 0,0 1 1,0 0-1,0 0 0,-7 42 59,6-35-56,-25 114 60,-14 87-339,48-231-1372,-4-8 1314,1-2-88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2.654"/>
    </inkml:context>
    <inkml:brush xml:id="br0">
      <inkml:brushProperty name="width" value="0.05" units="cm"/>
      <inkml:brushProperty name="height" value="0.05" units="cm"/>
    </inkml:brush>
  </inkml:definitions>
  <inkml:trace contextRef="#ctx0" brushRef="#br0">116 1 14523,'1'0'56,"-1"0"-1,0 0 1,1 0-1,-1 0 1,0-1 0,1 1-1,-1 0 1,0 0-1,1 0 1,-1 0 0,1 0-1,-1 0 1,0 0-1,1 0 1,-1 0 0,0 0-1,1 0 1,-1 0-1,1 0 1,-1 1-1,0-1 1,1 0 0,-1 0-1,0 0 1,1 0-1,-1 1 1,0-1 0,0 0-1,1 0 1,-1 1-1,0-1 1,1 0 0,-1 0-1,0 1 1,0-1-1,0 0 1,1 1 0,-1-1-1,0 0 1,0 1-1,0-1 1,0 0-1,0 1 1,0-1 0,1 1-1,-1 0 1,2 23 1241,-1-16-961,-1 43 789,-1 0 0,-11 65-1,-2 59 189,14-169-1325,0 18-8,0-23-36,0 0 1,0 0 0,0 0 0,0 0-1,0 0 1,0 0 0,1-1-1,-1 1 1,0 0 0,0 0 0,1 0-1,-1 0 1,0-1 0,1 1-1,-1 0 1,1 0 0,-1-1 0,1 1-1,1 0 1,0-15-489,-2-9 167</inkml:trace>
  <inkml:trace contextRef="#ctx0" brushRef="#br0" timeOffset="1">1 218 17092,'12'9'2136,"3"-2"-1384,5-4-296,6 0 873,6-3-337,-3 0-208,5-5-912,-7-3-472,2-11 504,-2 1-128,-2-4-160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9.488"/>
    </inkml:context>
    <inkml:brush xml:id="br0">
      <inkml:brushProperty name="width" value="0.05" units="cm"/>
      <inkml:brushProperty name="height" value="0.05" units="cm"/>
    </inkml:brush>
  </inkml:definitions>
  <inkml:trace contextRef="#ctx0" brushRef="#br0">22429 938 11250,'-316'-43'1422,"-52"-5"-1253,-168 54-2290,-1 43-803,28-3 42,-140-20 3949,-666-60-1,-642-166 3904,1042 88-4673,-1 29-104,-548 8 162,370 22-124,-247-28-15,-950-48-207,455 4 35,396 44 37,-509 161 315,989 52-378,748-86 2,1 9-1,-291 117 1,430-141 0,2 2 0,1 4 0,2 3 0,1 2 0,3 4-1,1 2 1,3 3 0,-100 110 0,85-69-24,3 3-1,-101 181 1,154-242-7,2 0 0,1 0 1,1 2-1,2-1 0,-11 59 1,19-74 3,2 1 0,0 0 1,2 0-1,0 0 0,1-1 1,1 1-1,1 0 0,1-1 1,0 1-1,2-1 0,12 31 1,4-7-12,1 0 1,47 64 0,73 71-26,-93-125 14,2-2 0,2-3 0,84 59 0,200 99-75,-225-150 96,2-5 0,2-5 0,128 33 1,-96-42 12,2-7 1,176 14-1,731 10 38,-680-43-36,1584 18 9,2-67-10,226 20 205,-1229 19-150,672 9-19,665 2-106,-1239-23-32,363-5-26,-1-23 38,-193-26 131,-5-66 1,-980 92-40,-1-12 0,325-109 0,-508 138-8,-2-3 1,0-2-1,-2-2 1,0-3 0,-3-2-1,52-43 1,-75 52 13,-2 0 1,-1-3 0,-1 0-1,-1-1 1,-1-1 0,-2-2-1,-1 0 1,-1-1 0,-2-1 0,-1 0-1,16-52 1,51-237 374,-46 167-259,-26 114-118,-2-1 0,-1 0 0,3-82-1,-11 111-6,-1 0 0,0 0-1,0 0 1,-2 0-1,0 0 1,0 0-1,-1 1 1,0-1-1,-1 1 1,-1 0-1,0 0 1,-1 1-1,0 0 1,0 0 0,-1 1-1,-1 0 1,-11-12-1,-4 2 25,-1 1 0,-1 2 0,-1 0 0,0 1 0,-1 2 0,-1 1 0,-44-14 0,-10 2 84,-128-21 0,89 29-63,-185-3 0,-126 26-96,372-4 53,-138 3-34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3.078"/>
    </inkml:context>
    <inkml:brush xml:id="br0">
      <inkml:brushProperty name="width" value="0.05" units="cm"/>
      <inkml:brushProperty name="height" value="0.05" units="cm"/>
    </inkml:brush>
  </inkml:definitions>
  <inkml:trace contextRef="#ctx0" brushRef="#br0">25 158 17508,'3'7'1848,"2"3"-1336,-5 9-232,-2 4 1025,-1 13-721,0 3-160,-3 5-200,0 0-120,1-3-72,0-6-32,3-14-104,2-20-160,3-4-504,4-19-161,0-19 697,0-8-144,1-7-160</inkml:trace>
  <inkml:trace contextRef="#ctx0" brushRef="#br0" timeOffset="1">48 0 16428,'-3'0'2280,"-2"0"-1416,0 0-392,1 2 1769,4 1-1569,2-1-696,1-2 184,4 2-160,0-1-264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4.397"/>
    </inkml:context>
    <inkml:brush xml:id="br0">
      <inkml:brushProperty name="width" value="0.05" units="cm"/>
      <inkml:brushProperty name="height" value="0.05" units="cm"/>
    </inkml:brush>
  </inkml:definitions>
  <inkml:trace contextRef="#ctx0" brushRef="#br0">6 360 18468,'-6'11'1848,"9"-12"-369,14-16 219,-10 10-1543,291-339 2075,-311 371-2074,0 1 1,2 0 0,-12 40 0,20-59-134,-14 44-65,3 1 0,1 0-1,-10 97 1,23-143-153,-1 0 0,1-1 0,0 1 0,0 0 0,1 0 1,2 8-1,0-18-267,-2-5 260,-4-9-228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4.843"/>
    </inkml:context>
    <inkml:brush xml:id="br0">
      <inkml:brushProperty name="width" value="0.05" units="cm"/>
      <inkml:brushProperty name="height" value="0.05" units="cm"/>
    </inkml:brush>
  </inkml:definitions>
  <inkml:trace contextRef="#ctx0" brushRef="#br0">1 106 19268,'3'2'2201,"16"-7"-1481,11-11-320,13 1 1080,13-5-648,5-1-168,5 4-415,-4 6-321,-2 9-761,-4 4-375,-16 4 952,-6-1-216,-13 1-192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5.310"/>
    </inkml:context>
    <inkml:brush xml:id="br0">
      <inkml:brushProperty name="width" value="0.05" units="cm"/>
      <inkml:brushProperty name="height" value="0.05" units="cm"/>
    </inkml:brush>
  </inkml:definitions>
  <inkml:trace contextRef="#ctx0" brushRef="#br0">6 316 15259,'-6'46'2287,"6"-46"-2252,0 1 1,0-1-1,0 1 0,0-1 0,0 0 0,0 1 0,0-1 0,0 1 0,0-1 0,1 0 0,-1 1 0,0-1 0,0 1 0,0-1 0,0 0 0,1 1 0,-1-1 0,0 0 1,0 1-1,1-1 0,-1 0 0,0 1 0,1-1 0,-1 0 0,0 0 0,1 1 0,-1-1 0,0 0 0,1 0 0,-1 0 0,1 0 0,-1 1 0,0-1 0,1 0 1,-1 0-1,1 0 0,-1 0 0,0 0 0,1 0 0,-1 0 0,1 0 0,-1 0 0,1 0 0,-1 0 0,0 0 0,1-1 0,-1 1 0,1 0 0,-1 0 0,0 0 0,1 0 1,-1-1-1,0 1 0,1-1 0,22-13 1342,2-9-561,-2-1 0,-1 0-1,21-30 1,40-45 128,-83 99-943,0-1 1,1 1 0,-1-1-1,0 1 1,1-1 0,-1 1-1,1-1 1,-1 1-1,1 0 1,-1-1 0,1 1-1,-1 0 1,1-1 0,-1 1-1,1 0 1,-1 0 0,1 0-1,-1-1 1,1 1-1,0 0 1,-1 0 0,1 0-1,-1 0 1,1 0 0,0 0-1,0 0 1,-1 1-2,1-1 0,-1 1 1,0-1-1,1 1 0,-1 0 1,0-1-1,1 1 0,-1 0 1,0-1-1,0 1 0,0 0 0,0-1 1,1 1-1,-1 0 0,0-1 1,0 1-1,0 0 0,-1 0 0,-5 42-18,5-40 20,-11 52-33,-20 101-474,32-153 413,-1-1 0,1 0 0,0 1 1,0-1-1,0 1 0,0-1 0,1 1 0,-1-1 0,1 3 1,6 0-702,5-12-33,-5-2 601,1 0 0,-2 0 0,9-15-1,-9 14 46,20-33-570</inkml:trace>
  <inkml:trace contextRef="#ctx0" brushRef="#br0" timeOffset="1">513 0 16075,'-12'26'2057,"-5"11"-1265,-6 12-336,-1 6 1697,4 4-1353,-1 2-216,11-5-512,2-5-368,4-14-608,4-8-113,0-27 713,0-1-232,0-21-232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5.787"/>
    </inkml:context>
    <inkml:brush xml:id="br0">
      <inkml:brushProperty name="width" value="0.05" units="cm"/>
      <inkml:brushProperty name="height" value="0.05" units="cm"/>
    </inkml:brush>
  </inkml:definitions>
  <inkml:trace contextRef="#ctx0" brushRef="#br0">1 241 17236,'6'2'1672,"6"0"-1088,5-2-248,12-2 632,8-3-423,11-7 1215,4-1-1360,-1-4-88,-3 1-16</inkml:trace>
  <inkml:trace contextRef="#ctx0" brushRef="#br0" timeOffset="1">501 130 17084,'-9'20'1632,"-1"9"-1112,2-2-232,-1 0 904,6 0-543,3-5-481,3-3-224,4-7-529,-2-6-255,-3-7 624,1-6-168,-3-5-136</inkml:trace>
  <inkml:trace contextRef="#ctx0" brushRef="#br0" timeOffset="2">545 35 21589,'0'-19'1952,"-5"9"-1408,1 5-232,1 6 872,-1 4-551,-1 1-1354,-1-1 777,6 1-272,0-4-120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6.236"/>
    </inkml:context>
    <inkml:brush xml:id="br0">
      <inkml:brushProperty name="width" value="0.05" units="cm"/>
      <inkml:brushProperty name="height" value="0.05" units="cm"/>
    </inkml:brush>
  </inkml:definitions>
  <inkml:trace contextRef="#ctx0" brushRef="#br0">358 0 20220,'0'15'1521,"0"9"-1225,0 7-136,0 8 416,-3 5-240,0 8-48,-3 4-120,-5 5-152,-3 0-32,-10 0-64,-3-5-56,-10-8-336,-7-8-344,-16-18 648,-4-11-120,0-27-72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6.697"/>
    </inkml:context>
    <inkml:brush xml:id="br0">
      <inkml:brushProperty name="width" value="0.05" units="cm"/>
      <inkml:brushProperty name="height" value="0.05" units="cm"/>
    </inkml:brush>
  </inkml:definitions>
  <inkml:trace contextRef="#ctx0" brushRef="#br0">238 16 17916,'0'-15'2200,"-5"20"-1904,-7 14 737,-5 6-225,-10 14-376,-6 7-120,-4 17-232,2 6-24,2 4-112,6 2-96,15-4-248,12-3-152,17-12-336,12-9-161,15-20 689,7-7-232,13-11-96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7.086"/>
    </inkml:context>
    <inkml:brush xml:id="br0">
      <inkml:brushProperty name="width" value="0.05" units="cm"/>
      <inkml:brushProperty name="height" value="0.05" units="cm"/>
    </inkml:brush>
  </inkml:definitions>
  <inkml:trace contextRef="#ctx0" brushRef="#br0">6 77 18772,'-1'-2'185,"0"0"-1,0 0 1,0 0 0,1 0-1,-1 0 1,1-1 0,0 1-1,0 0 1,-1 0-1,1-1 1,1 1 0,-1 0-1,0 0 1,1 0 0,-1-1-1,1 1 1,-1 0 0,1 0-1,0 0 1,0 0 0,0 0-1,0 0 1,0 0-1,1 0 1,-1 0 0,1 1-1,-1-1 1,1 0 0,-1 1-1,1 0 1,0-1 0,0 1-1,0 0 1,0 0 0,0 0-1,0 0 1,0 0-1,0 0 1,0 0 0,0 1-1,3-1 1,-3 0-175,0 1 1,0-1-1,0 1 1,0-1-1,0 1 0,0 0 1,0-1-1,0 1 1,0 0-1,0 0 0,0 1 1,0-1-1,0 0 1,0 1-1,0-1 0,0 1 1,0 0-1,0 0 1,0 0-1,-1 0 0,1 0 1,0 0-1,0 0 1,-1 0-1,3 2 0,-3 0-30,0-1 0,1 1 0,-1-1 0,0 1 0,-1-1 0,1 1 0,0-1 1,-1 1-1,1 0 0,-1 0 0,0-1 0,0 1 0,0 0 0,0-1 0,-1 1 0,1 0 0,-1-1 0,1 1 0,-2 3 0,-3 7-29,-1 1 0,0-2 0,0 1 0,-1 0 0,-13 15 0,12-16 61,0 0 1,0 0 0,1 1-1,-10 27 1,17-39-27,-1 0 1,1 0-1,0-1 1,-1 1-1,1 0 0,0 0 1,0 0-1,0 0 1,0 0-1,-1 0 0,1 0 1,1 0-1,-1 0 1,0 0-1,0-1 1,0 1-1,0 0 0,1 0 1,-1 0-1,0 0 1,1 0-1,-1 0 0,1-1 1,-1 1-1,1 0 1,-1 0-1,1-1 0,-1 1 1,1 0-1,0-1 1,-1 1-1,1-1 0,0 1 1,0 0-1,-1-1 1,1 0-1,0 1 1,0-1-1,0 0 0,0 1 1,0-1-1,-1 0 1,1 0-1,0 1 0,0-1 1,0 0-1,0 0 1,0 0-1,0 0 0,1-1 1,6 1 21,0-1-1,0-1 1,0 1-1,11-4 1,52-20-99,-28 11-85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7.515"/>
    </inkml:context>
    <inkml:brush xml:id="br0">
      <inkml:brushProperty name="width" value="0.05" units="cm"/>
      <inkml:brushProperty name="height" value="0.05" units="cm"/>
    </inkml:brush>
  </inkml:definitions>
  <inkml:trace contextRef="#ctx0" brushRef="#br0">0 408 18844,'1'0'86,"-1"1"0,0-1 0,0 1 0,0-1 0,1 1 0,-1-1 0,0 1 0,0-1 0,1 1 0,-1-1 0,1 1 0,-1-1 0,0 0 0,1 1 0,-1-1 0,1 0 0,-1 1 0,1-1 0,-1 0 0,1 1 0,-1-1 0,1 0 0,-1 0 0,1 0 0,-1 0 0,1 1 0,-1-1 0,1 0 0,0 0 0,-1 0 0,1 0 0,2-1 59,-1 1 0,0-1 0,0 1 0,1-1 0,-1 0 0,0 0 0,0 0 0,3-2 0,7-6 231,22-19 0,-28 22-157,40-39 132,-2-2 1,-2-2 0,-3-1-1,-2-2 1,34-63 0,-64 107-25,-6 12-196,-4 14-29,-61 175 222,28-92-563,31-86-195,1 1 0,1-1 0,0 1 0,1 0 0,1 0 0,1 26 0,0-41 378,0 1 1,0-1-1,0 0 0,0 1 0,0-1 1,0 0-1,1 0 0,-1 1 1,0-1-1,1 0 0,-1 0 1,1 1-1,-1-1 0,1 0 0,0 0 1,0 0-1,-1 0 0,1 0 1,0 0-1,0 0 0,2 1 0,7 3-694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7.961"/>
    </inkml:context>
    <inkml:brush xml:id="br0">
      <inkml:brushProperty name="width" value="0.05" units="cm"/>
      <inkml:brushProperty name="height" value="0.05" units="cm"/>
    </inkml:brush>
  </inkml:definitions>
  <inkml:trace contextRef="#ctx0" brushRef="#br0">1 92 16492,'15'18'2104,"10"-4"-1288,13-9-312,9-2 1417,11-4-1073,4-6-80,4-8-256,2-1-368,-3-2-808,-6-3-168,-10 1 656,-5 1-168,-10 4-128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1:25.759"/>
    </inkml:context>
    <inkml:brush xml:id="br0">
      <inkml:brushProperty name="width" value="0.05" units="cm"/>
      <inkml:brushProperty name="height" value="0.05" units="cm"/>
    </inkml:brush>
  </inkml:definitions>
  <inkml:trace contextRef="#ctx0" brushRef="#br0">1 80 11642,'352'-29'2450,"2"1"-1978,494 19 376,-212 8-685,418-11-112,1 35-78,17 4 166,-2-28 150,831 8 63,-1681 3-303,161-1-2437,-300-16 2016,-5-11-125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8.440"/>
    </inkml:context>
    <inkml:brush xml:id="br0">
      <inkml:brushProperty name="width" value="0.05" units="cm"/>
      <inkml:brushProperty name="height" value="0.05" units="cm"/>
    </inkml:brush>
  </inkml:definitions>
  <inkml:trace contextRef="#ctx0" brushRef="#br0">1 426 19876,'0'1'70,"0"-1"-1,1 0 1,-1 1-1,0-1 1,1 1-1,-1-1 0,1 0 1,-1 1-1,1-1 1,-1 0-1,1 1 1,-1-1-1,1 0 1,-1 0-1,1 0 1,-1 1-1,1-1 1,0 0-1,-1 0 1,1 0-1,-1 0 0,1 0 1,0 0-1,-1 0 1,1 0-1,-1 0 1,1 0-1,-1-1 1,1 1-1,-1 0 1,1 0-1,0 0 1,-1-1-1,1 1 0,-1 0 1,1-1-1,23-17 259,-19 14-81,198-187 2803,-93 82-2965,-84 86-79,-18 19 26,-8 8-10,-6 8 9,-1 0 0,-13 19 0,-8 13 26,6-6-403,3 0 0,-23 65 0,36-79-591,6-24 928,1 0 1,-1 0 0,0 0 0,0 0 0,0 0-1,0 0 1,0 0 0,0 0 0,0 0 0,0 0 0,1 0-1,-1-1 1,0 1 0,0 0 0,0 0 0,0 0-1,0 0 1,0 0 0,0 0 0,1 0 0,-1 0 0,0 0-1,0 0 1,0 1 0,0-1 0,0 0 0,0 0-1,1 0 1,-1 0 0,0 0 0,0 0 0,0 0-1,0 0 1,0 0 0,0 0 0,0 0 0,0 0 0,0 0-1,0 1 1,1-1 0,-1 0 0,0 0 0,0 0-1,0 0 1,0 0 0,0 0 0,0 0 0,0 0 0,0 1-1,0-1 1,0 0 0,0 0 0,0 0 0,0 0-1,0 0 1,0 0 0,0 1 0,0-1 0,0 0 0,0 0-1,0 0 1,0 0 0,0 0 0,0 0 0,0 0-1,-1 1 1,9-9-264,9-16-277</inkml:trace>
  <inkml:trace contextRef="#ctx0" brushRef="#br0" timeOffset="1">613 1 18980,'-21'50'1600,"-6"6"-1128,3 0-215,6 0 639,4-5-472,9-12-824,5-10-32,10-19 368,2-7-168,3-13-168</inkml:trace>
  <inkml:trace contextRef="#ctx0" brushRef="#br0" timeOffset="2">419 185 18868,'19'-1'1912,"0"1"-1391,8-2-417,3-1 888,6-3-1240,1 1 464,2 0-312,0 0-152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8.868"/>
    </inkml:context>
    <inkml:brush xml:id="br0">
      <inkml:brushProperty name="width" value="0.05" units="cm"/>
      <inkml:brushProperty name="height" value="0.05" units="cm"/>
    </inkml:brush>
  </inkml:definitions>
  <inkml:trace contextRef="#ctx0" brushRef="#br0">74 1 18292,'-12'39'1808,"-2"-4"-1360,-1 8-192,2 1 817,4-4-1161,2-2-392,4-15 448,3-9-176,5-14-137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9.344"/>
    </inkml:context>
    <inkml:brush xml:id="br0">
      <inkml:brushProperty name="width" value="0.05" units="cm"/>
      <inkml:brushProperty name="height" value="0.05" units="cm"/>
    </inkml:brush>
  </inkml:definitions>
  <inkml:trace contextRef="#ctx0" brushRef="#br0">1205 1 20220,'0'0'74,"1"0"-1,-1 0 0,0 0 0,1 1 1,-1-1-1,0 0 0,1 1 0,-1-1 1,0 0-1,0 0 0,1 1 1,-1-1-1,0 0 0,0 1 0,1-1 1,-1 1-1,0-1 0,0 0 0,0 1 1,0-1-1,0 1 0,0-1 0,0 0 1,1 1-1,-1-1 0,0 1 1,-1-1-1,1 1 0,0 19 16,0-13 195,2 45 710,11 59 0,2 25-1153,-15-128 125,0-1 0,0 0 0,0 0 0,-1 0 1,0 0-1,-1 0 0,0 0 0,0-1 0,0 1 1,-1 0-1,0-1 0,0 1 0,0-1 0,-7 9 1,4-9-150,0 0 1,0 0-1,0-1 1,0 1-1,-1-1 1,0-1-1,0 1 1,0-1-1,-1 0 1,0-1-1,1 0 1,-9 2-1,-2 0-68,0 0-1,0-2 0,-37 3 0,-7-5-412</inkml:trace>
  <inkml:trace contextRef="#ctx0" brushRef="#br0" timeOffset="1">240 165 15555,'0'0'68,"0"-1"0,0 1-1,0 0 1,-1-1 0,1 1-1,0-1 1,0 1 0,-1 0-1,1 0 1,0-1 0,-1 1-1,1 0 1,0-1 0,-1 1-1,1 0 1,0 0-1,-1 0 1,1-1 0,0 1-1,-1 0 1,1 0 0,-1 0-1,1 0 1,-1 0 0,1 0-1,0 0 1,-1 0 0,1 0-1,-1 0 1,1 0 0,0 0-1,-1 0 1,1 0 0,-1 0-1,1 0 1,-1 0 0,1 0-1,0 1 1,-1-1 0,1 0-1,0 0 1,-1 1 0,1-1-1,0 0 1,-1 0 0,1 1-1,-21 18 829,17-15-265,-20 22-425,2 1 0,1 1 1,1 1-1,1 1 1,2 0-1,1 2 0,-20 56 1,30-73-232,1 1 0,1 0 0,1 0 0,0 0 0,1 0 0,1 0 1,2 30-1,-1-40-42,0-1-1,1 1 1,0-1 0,0 0 0,1 1 0,-1-1 0,1 0-1,0 0 1,1 0 0,-1 0 0,1 0 0,0-1 0,0 1-1,0-1 1,1 0 0,-1 0 0,1 0 0,0 0 0,0-1-1,1 0 1,-1 1 0,1-2 0,0 1 0,-1 0 0,1-1-1,9 3 1,-4-3-10,0 0-1,-1 0 0,1-1 1,0-1-1,0 0 0,-1 0 1,1 0-1,14-4 0,34-13-375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9.874"/>
    </inkml:context>
    <inkml:brush xml:id="br0">
      <inkml:brushProperty name="width" value="0.05" units="cm"/>
      <inkml:brushProperty name="height" value="0.05" units="cm"/>
    </inkml:brush>
  </inkml:definitions>
  <inkml:trace contextRef="#ctx0" brushRef="#br0">187 61 22821,'59'-56'3110,"-59"56"-3081,0 0 0,0-1 0,1 1-1,-1 0 1,0 0 0,0-1 0,0 1 0,1 0 0,-1 0 0,0-1 0,0 1 0,1 0-1,-1 0 1,0 0 0,0-1 0,1 1 0,-1 0 0,0 0 0,1 0 0,-1 0-1,0 0 1,0 0 0,1 0 0,-1 0 0,0 0 0,1 0 0,-1 0 0,0 0 0,1 0-1,-1 0 1,0 0 0,1 0 0,-1 0 0,0 0 0,1 0 0,-1 0 0,0 1 0,0-1-1,1 0 1,-1 0 0,0 0 0,0 0 0,1 1 0,-1-1 0,0 0 0,0 0 0,1 1-1,-1-1 1,0 1 0,0 0 37,1 1-1,-1 0 1,0-1 0,0 1-1,0 0 1,0-1-1,-1 1 1,1 0 0,0-1-1,-1 3 1,-14 39 138,-1 0 0,-28 49 0,10-21-403,33-69 174,-10 28-186,10-29 192,1-1 0,0 1 0,-1 0 1,1 0-1,0 0 0,0-1 0,0 1 1,-1 0-1,1 0 0,0 0 0,0-1 1,0 1-1,0 0 0,0 0 0,1 0 1,-1-1-1,0 1 0,0 0 0,0 0 1,1 0-1,-1-1 0,0 1 1,1 0-1,-1-1 0,1 1 0,-1 0 1,1-1-1,-1 1 0,1 0 0,0 0 1,2-1-29,-1 0 1,0 0 0,1-1 0,-1 1 0,0 0 0,1-1-1,-1 0 1,0 0 0,0 0 0,1 0 0,-1 0-1,0 0 1,2-2 0,10-4-133,-11 6 163,0-1-1,1 1 1,-1 0-1,1 0 1,-1 0-1,1 1 1,0-1-1,-1 1 1,1 0 0,-1 0-1,1 0 1,0 0-1,-1 1 1,5 0-1,-5 1 10,0-1-1,-1 1 1,1-1-1,-1 1 1,1 0-1,-1 0 1,0 0-1,0 0 1,1 1 0,-2-1-1,1 1 1,0-1-1,0 1 1,-1-1-1,0 1 1,1 0-1,0 4 1,0-3 23,0 0 0,-1 1 1,1-1-1,-1 1 0,0-1 1,0 0-1,-1 1 0,1-1 0,-1 1 1,0 0-1,-1-1 0,1 1 1,-1-1-1,1 1 0,-1-1 1,-1 0-1,1 1 0,-1-1 1,1 0-1,-1 0 0,-1 0 0,-3 6 1,2-5 11,0 0 1,-1 0 0,0-1-1,0 1 1,-1-1-1,1 0 1,-1-1 0,0 1-1,1-1 1,-2 0-1,1-1 1,0 1 0,0-1-1,-12 2 1,-42 4-401,43-6 58,0 0 0,0 1 1,-27 9-1,18 0-56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3.320"/>
    </inkml:context>
    <inkml:brush xml:id="br0">
      <inkml:brushProperty name="width" value="0.05" units="cm"/>
      <inkml:brushProperty name="height" value="0.05" units="cm"/>
    </inkml:brush>
  </inkml:definitions>
  <inkml:trace contextRef="#ctx0" brushRef="#br0">1 1 12747,'33'22'1059,"-28"-18"-1010,1 1 0,0-1 1,0-1-1,1 1 0,7 3 1,29 6 475,-1-2 1,60 8 0,42 10 537,-41 1-614,-9-2 38,118 19 0,-50-26-23,194-2 0,167-36-149,583 3 192,515 16-122,-667-44 67,-848 33-410,339-17 312,-353 26-184,-1 3 0,167 29 0,-219-22-122,0 0 0,-1 3 0,-1 1 0,-1 2 0,44 25 0,-20-5-385,-1 4 1,56 49-1,-110-86 70,-3-1 285,1 0 1,0-1-1,-1 1 0,0 0 1,1 0-1,-1 1 0,0-1 1,0 0-1,0 1 1,0-1-1,-1 1 0,1 0 1,-1 0-1,0-1 1,1 1-1,-1 0 0,0 0 1,-1 0-1,2 6 1,-5 4-196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3.968"/>
    </inkml:context>
    <inkml:brush xml:id="br0">
      <inkml:brushProperty name="width" value="0.05" units="cm"/>
      <inkml:brushProperty name="height" value="0.05" units="cm"/>
    </inkml:brush>
  </inkml:definitions>
  <inkml:trace contextRef="#ctx0" brushRef="#br0">0 777 17348,'12'-42'2033,"1"-3"-1287,-3 24-621,1 0 0,0 1 1,2 1-1,1 0 0,0 1 0,1 0 1,1 1-1,0 1 0,27-21 0,-16 18-129,0 1 0,1 1-1,1 2 1,1 1-1,0 1 1,36-10 0,82-18 2,2 6 0,2 7 1,0 6-1,248-3 1,478-6 16,-808 28-14,1006 10 13,-564 41 6,-67-5 57,0-23 158,-302-25 131,271-43 0,133-68 725,-427 89-891,81-28-31,-86 22-680,-94 28 392,-17 3 18,-7-5-18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5.051"/>
    </inkml:context>
    <inkml:brush xml:id="br0">
      <inkml:brushProperty name="width" value="0.05" units="cm"/>
      <inkml:brushProperty name="height" value="0.05" units="cm"/>
    </inkml:brush>
  </inkml:definitions>
  <inkml:trace contextRef="#ctx0" brushRef="#br0">288 0 16540,'-3'6'284,"-1"0"0,0 0 1,0-1-1,0 0 1,-1 0-1,0 0 1,0 0-1,-6 4 0,-51 32 1120,26-19-662,30-19-662,1 1 1,-1-1 0,1 1 0,0 1-1,1-1 1,-1 1 0,1-1-1,-1 1 1,2 0 0,-6 9 0,9-14-79,-1 0 0,1 1 0,0-1 0,0 1 0,0-1 0,-1 1 0,1-1 0,0 0 0,0 1 1,0-1-1,0 1 0,0-1 0,0 1 0,0-1 0,0 1 0,0-1 0,0 0 0,0 1 0,0-1 0,0 1 0,1-1 1,-1 1-1,0-1 0,0 0 0,0 1 0,1-1 0,-1 1 0,0-1 0,0 0 0,1 1 0,-1-1 0,0 0 0,1 1 1,-1-1-1,0 0 0,1 0 0,-1 1 0,0-1 0,1 0 0,-1 0 0,1 0 0,-1 1 0,1-1 0,-1 0 0,0 0 1,1 0-1,0 0 0,1 0-6,0 0-1,-1 0 1,1 0 0,0 0 0,0 0 0,-1 0 0,1-1 0,0 1 0,-1-1 0,1 1 0,3-2-1,1-3 0,0 1 0,0-1-1,0 0 1,-1 0-1,1 0 1,-1-1 0,5-8-1,31-49 10,-20 27 10,-20 35-12,-1 0 1,1 0-1,-1 0 0,1 0 1,0 0-1,-1 0 0,1 1 1,0-1-1,0 0 0,0 0 1,-1 1-1,1-1 0,0 1 1,2-2-1,-3 2-1,0 0 0,1 1 0,-1-1 0,0 0 0,0 0 0,1 0 0,-1 0 0,0 0 0,1 0 0,-1 0 0,0 1 0,0-1 0,1 0 0,-1 0 0,0 0 0,0 1-1,0-1 1,1 0 0,-1 0 0,0 0 0,0 1 0,0-1 0,0 0 0,1 1 0,-1-1 0,0 0 0,0 0 0,0 1 0,0-1 0,0 0 0,0 1 0,3 36 35,-3-28-35,41 384 720,-41-391-655,1 0 0,-1 0 0,0 0 0,0 0 0,0 0 0,0 0 0,0 0 0,0 0 0,0 0 0,0 0 0,-1 0 0,1 0 0,-1 0 0,0 0 0,0 1-1,-1-2-7,1 0 0,0 0 0,0 0-1,-1-1 1,1 1 0,0 0-1,-1-1 1,1 1 0,0-1 0,-1 0-1,1 1 1,-1-1 0,1 0-1,-1 0 1,1 0 0,-1 0 0,1 0-1,0 0 1,-1 0 0,-2-1-1,-13-2 198,1 0 1,-1-2-1,1 0 0,-29-12 0,-59-35 91,95 47-337,4 3-9,1-1 1,-1 1-1,0-1 0,1 0 0,-7-6 1,11 9-4,0-1 0,0 1 0,0 0 0,-1 0 0,1 0 1,0 0-1,0 0 0,0 0 0,0-1 0,0 1 0,0 0 0,0 0 0,0 0 1,-1 0-1,1 0 0,0-1 0,0 1 0,0 0 0,0 0 0,0 0 0,0 0 1,0-1-1,0 1 0,0 0 0,0 0 0,0 0 0,0 0 0,0-1 0,0 1 1,0 0-1,0 0 0,0 0 0,0 0 0,1-1 0,-1 1 0,0 0 1,0 0-1,0 0 0,0 0 0,0 0 0,0-1 0,0 1 0,1 0 0,-1 0 1,0 0-1,0 0 0,0 0 0,0 0 0,14-3-232,23 3-468,-31 0 455,9 1-23,1-2-1,-1 0 1,1 0 0,-1-2 0,29-8 0,2-5-244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5.532"/>
    </inkml:context>
    <inkml:brush xml:id="br0">
      <inkml:brushProperty name="width" value="0.05" units="cm"/>
      <inkml:brushProperty name="height" value="0.05" units="cm"/>
    </inkml:brush>
  </inkml:definitions>
  <inkml:trace contextRef="#ctx0" brushRef="#br0">47 104 13963,'8'2'1020,"-1"-1"0,1 1 1,0-1-1,0-1 0,0 1 0,10-2 1,-11 0-851,0 0 0,0 0 0,0-1 0,0 0 0,0 0 0,0-1 0,-1 0 0,1 0 0,-1-1 0,0 1 0,0-2 0,0 1 0,0 0 0,-1-1 0,0 0 0,0-1 0,0 1 0,5-8 0,2-11 581,-12 23-732,0 1 1,1 0-1,-1-1 1,0 1-1,0-1 0,0 1 1,0-1-1,0 1 1,0-1-1,0 1 1,0 0-1,0-1 0,0 1 1,-1-1-1,1 1 1,0 0-1,0-1 0,0 1 1,0-1-1,-1 1 1,1 0-1,0-1 1,0 1-1,-1 0 0,1-1 1,0 1-1,-1 0 1,1-1-1,0 1 1,-1 0-1,1 0 0,0-1 1,-1 1-1,1 0 1,-1 0-1,1 0 1,0-1-1,-1 1 0,1 0 1,-1 0-1,1 0 1,-1 0-1,1 0 1,0 0-1,-1 0 0,1 0 1,-1 0-1,1 0 1,-1 0-1,1 1 1,0-1-1,-1 0 0,0 0 1,-7 2 60,0 0 1,0 0-1,0 1 1,1 0-1,-1 0 1,1 0-1,0 1 1,0 1-1,-12 8 1,4-1-57,1 0 0,0 1-1,-15 19 1,20-20-12,0 1 1,0 0-1,1 1 0,1-1 1,0 2-1,-9 26 0,14-34-53,1 0 0,-1 0-1,1 0 1,0 1 0,1-1 0,0 0-1,1 12 1,0-15-45,-1 0 0,1-1 0,0 1-1,1 0 1,-1 0 0,1-1 0,-1 1 0,1-1 0,0 1 0,1-1-1,-1 0 1,0 0 0,1 0 0,5 4 0,-4-4-117,1 0 1,-1 0-1,1-1 1,0 0-1,0 0 1,0 0-1,0 0 0,0-1 1,0 0-1,0 0 1,1 0-1,-1-1 1,0 0-1,0 0 1,1 0-1,-1-1 1,0 1-1,9-3 0,4-2-357,1 0-1,-1-1 1,32-16-1,-1-5-595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5.997"/>
    </inkml:context>
    <inkml:brush xml:id="br0">
      <inkml:brushProperty name="width" value="0.05" units="cm"/>
      <inkml:brushProperty name="height" value="0.05" units="cm"/>
    </inkml:brush>
  </inkml:definitions>
  <inkml:trace contextRef="#ctx0" brushRef="#br0">68 54 14675,'0'-1'70,"9"-28"2231,-9 29-2209,1-1-1,-1 0 1,0 0 0,0 1-1,0-1 1,1 0-1,-1 0 1,0 0 0,0 1-1,0-1 1,0 0 0,-1 0-1,1 0 1,0 0-1,0 1 1,0-1 0,-1 0-1,1 0 1,0 1 0,-1-1-1,1 0 1,0 0-1,-1 1 1,1-1 0,-1 1-1,1-1 1,-1 0-1,0 1 1,1-1 0,-1 1-1,1-1 1,-2 0 0,1 1 11,-1 0 0,1 0 1,0 0-1,0 1 0,0-1 0,0 0 1,0 0-1,0 1 0,0-1 1,0 1-1,0-1 0,0 1 1,0-1-1,0 1 0,0 0 1,0 0-1,0-1 0,0 1 1,1 0-1,-1 0 0,0 0 0,1 0 1,-1 0-1,0 0 0,1 0 1,-1 0-1,1 0 0,0 0 1,-1 1-1,-14 39 486,14-36-462,-7 22 73,-7 41 0,13-56-195,1 0 0,0-1 0,1 1 1,0 0-1,1 0 0,2 12 0,-3-23-3,0 0 0,0 0 0,0-1 0,1 1-1,-1 0 1,0 0 0,0 0 0,0-1 0,1 1-1,-1 0 1,0 0 0,1-1 0,-1 1 0,1 0 0,-1-1-1,1 1 1,-1 0 0,1-1 0,-1 1 0,1-1 0,0 1-1,-1-1 1,1 1 0,0-1 0,-1 0 0,1 1 0,0-1-1,0 0 1,-1 1 0,3-1 0,-2 0 3,1 0 0,0-1 1,-1 1-1,1-1 0,-1 0 1,1 1-1,0-1 0,-1 0 1,0 0-1,1 0 0,-1 0 0,0 0 1,3-3-1,4-4 34,0-1-1,-1 0 1,6-11 0,72-129 783,-85 148-817,0 1 0,0 0 0,0 0-1,0-1 1,0 1 0,1 0 0,-1 0-1,0-1 1,0 1 0,0 0 0,1 0-1,-1 0 1,0 0 0,0-1 0,1 1-1,-1 0 1,0 0 0,0 0 0,1 0-1,-1 0 1,0 0 0,0 0 0,1 0-1,-1 0 1,0 0 0,1 0 0,-1 0-1,0 0 1,0 0 0,1 0 0,-1 0-1,0 0 1,0 0 0,1 0 0,-1 0-1,0 0 1,1 0 0,-1 1-1,11 9 46,-10-9-49,-1 0-1,1 0 0,0 0 0,1 0 1,-1 0-1,0 0 0,0 0 1,0 0-1,1 0 0,-1 0 1,0-1-1,3 2 0,1-2 0,0-1-1,1 1 1,-1-1 0,0 0 0,1 0-1,-1-1 1,0 1 0,0-1-1,0 0 1,5-4 0,-3 3-4,0 0 1,1 0 0,14-3 0,-19 5 2,1 1-1,-1-1 1,1 1 0,-1 0-1,1 0 1,-1 0 0,0 0-1,1 1 1,-1 0-1,1-1 1,-1 1 0,0 0-1,1 1 1,-1-1 0,0 0-1,0 1 1,0 0-1,0 0 1,0 0 0,-1 0-1,1 0 1,0 1 0,-1-1-1,0 1 1,1-1-1,-1 1 1,0 0 0,2 5-1,2 5 5,-1 1 0,0 0 1,-1 0-1,0 0 0,2 22 0,0-4 25,-6-32-24,0 1 0,0-1 0,0 1 0,0-1-1,0 0 1,0 1 0,0-1 0,0 1 0,0-1 0,0 0 0,0 1 0,0-1 0,1 1 0,-1-1 0,0 0 0,0 1-1,0-1 1,0 0 0,1 1 0,-1-1 0,0 0 0,0 1 0,1-1 0,-1 0 0,0 1 0,1-1 0,-1 0 0,0 0-1,1 0 1,-1 1 0,0-1 0,1 0 0,-1 0 0,0 0 0,1 0 0,-1 1 0,1-1 0,-1 0 0,0 0 0,1 0 0,-1 0-1,1 0 1,-1 0 0,1 0 0,-1 0 0,0-1 0,1 1 0,-1 0 0,0 0 0,1 0 0,15-16 146,-14 14-145,45-65 276,9-13-48,-50 74-213,0-1-1,0 1 1,1 0-1,0 0 1,0 1 0,0 0-1,0 0 1,13-5-1,-18 8-18,0 1 0,0 0 0,0 0-1,0 0 1,0 1 0,1-1 0,-1 0-1,0 1 1,1 0 0,-1-1 0,1 1-1,-1 0 1,0 0 0,1 1 0,-1-1-1,0 0 1,1 1 0,-1-1 0,0 1 0,1 0-1,-1 0 1,0 0 0,0 0 0,0 0-1,0 0 1,0 0 0,0 1 0,0-1-1,2 3 1,1 3-1,-1 0 0,1 0-1,-1 1 1,0-1 0,-1 1-1,5 14 1,-6-14 0,1 1 1,1-1-1,-1-1 0,1 1 1,6 8-1,-10-16 1,0 1 0,1-1 0,-1 0 1,1 1-1,-1-1 0,0 0 0,1 1 0,-1-1 0,1 0 1,-1 1-1,1-1 0,-1 0 0,1 0 0,-1 0 0,1 0 0,-1 1 1,1-1-1,0 0 0,-1 0 0,1 0 0,-1 0 0,1 0 1,-1 0-1,1 0 0,-1 0 0,1-1 0,-1 1 0,1 0 0,-1 0 1,1 0-1,-1-1 0,1 1 0,-1 0 0,1 0 0,-1-1 0,1 1 1,-1 0-1,1-1 0,-1 1 0,1-1 0,17-22 32,-10 13-36,-8 9-12,1 1-1,-1-1 0,1 1 1,-1-1-1,1 1 0,-1 0 1,1-1-1,-1 1 0,1-1 1,-1 1-1,1 0 0,0 0 1,-1-1-1,1 1 0,0 0 1,-1 0-1,1 0 0,0 0 1,-1 0-1,1 0 0,0-1 1,-1 2-1,1-1 0,0 0 1,0 0-1,-1 0 0,2 0 1,-1 1-19,0 0 0,-1 0 0,1-1 0,0 1 0,0 0 0,0 0 0,-1 0 0,1 0 0,0 0 0,-1 0 0,1 0 0,-1 0 0,0 0 0,1 3 0,2 6-162,-1 0 1,-1 0 0,1 11-1,-1-11 131,2 5-275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6.596"/>
    </inkml:context>
    <inkml:brush xml:id="br0">
      <inkml:brushProperty name="width" value="0.05" units="cm"/>
      <inkml:brushProperty name="height" value="0.05" units="cm"/>
    </inkml:brush>
  </inkml:definitions>
  <inkml:trace contextRef="#ctx0" brushRef="#br0">0 226 15707,'0'1'128,"0"0"-1,0 0 0,0 0 1,1 0-1,-1 0 0,0 0 0,0 0 1,1 0-1,-1-1 0,0 1 1,1 0-1,-1 0 0,1 0 0,-1-1 1,1 1-1,0 0 0,-1 0 1,1-1-1,0 1 0,-1-1 0,1 1 1,0 0-1,0-1 0,-1 1 1,1-1-1,0 0 0,0 1 0,0-1 1,0 0-1,0 1 0,0-1 1,-1 0-1,1 0 0,0 0 0,0 0 1,0 0-1,0 0 0,2 0 1,4-1 257,-1 1 1,1-1 0,0-1 0,6-1 0,4-2-113,-2-1 0,1-1 0,0 0 0,-1-1 0,-1 0 0,1-1 0,-1-1 0,-1 0 1,0-1-1,0-1 0,-1 0 0,-1 0 0,0-1 0,-1-1 0,0 0 0,12-23 0,-21 35-247,0 0 1,0 0-1,0 0 1,-1 0-1,1 0 0,-1 0 1,1 0-1,-1 0 0,0 0 1,1 0-1,-1-1 0,0 1 1,-1 0-1,1 0 0,0 0 1,-1-2-1,1 3-14,-1 0-1,1 1 1,0-1-1,-1 1 1,1-1-1,0 1 1,-1 0 0,1-1-1,-1 1 1,1-1-1,-1 1 1,1 0 0,-1-1-1,1 1 1,-1 0-1,1-1 1,-1 1-1,1 0 1,-1 0 0,1 0-1,-2-1 1,0 1 3,1 0 1,-1 0-1,0 0 1,1 1-1,-1-1 1,1 0-1,-1 1 0,0-1 1,1 1-1,-1-1 1,-1 2-1,-6 3 17,0 1 0,1 0 0,0 0 0,0 1-1,0 0 1,1 0 0,0 1 0,1 0 0,-11 16 0,1 2-6,-25 57 0,34-67-21,1 1 0,1 0-1,0 0 1,-3 26 0,7-32-27,0 0 1,0 1-1,1-1 0,1 0 1,0 0-1,1 0 1,0 0-1,4 13 0,-5-20-39,0-1 1,0 0-1,1 0 0,-1 0 0,1 0 0,0 0 0,0 0 0,0 0 0,0 0 0,0-1 1,0 1-1,1-1 0,-1 1 0,1-1 0,0 0 0,0 0 0,0 0 0,0-1 0,0 1 0,0-1 1,0 1-1,0-1 0,1 0 0,-1 0 0,0-1 0,1 1 0,-1-1 0,1 0 0,-1 1 1,0-1-1,1-1 0,-1 1 0,1-1 0,-1 1 0,7-3 0,1 0-209,-1-1 0,0 0 0,0 0 0,0-1 0,0-1 0,-1 1 0,1-1 0,-2-1 0,1 0 0,9-10 0,18-27-569,-1-9-102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916"/>
    </inkml:context>
    <inkml:brush xml:id="br0">
      <inkml:brushProperty name="width" value="0.05" units="cm"/>
      <inkml:brushProperty name="height" value="0.05" units="cm"/>
    </inkml:brush>
  </inkml:definitions>
  <inkml:trace contextRef="#ctx0" brushRef="#br0">18 254 13491,'-17'-20'944,"23"-2"-696,10-2-104,16-3 216,7 2-8,5-4-368,3 0-96,1 0 152,1 2 0,-12 5-128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0.899"/>
    </inkml:context>
    <inkml:brush xml:id="br0">
      <inkml:brushProperty name="width" value="0.05" units="cm"/>
      <inkml:brushProperty name="height" value="0.05" units="cm"/>
    </inkml:brush>
  </inkml:definitions>
  <inkml:trace contextRef="#ctx0" brushRef="#br0">1 133 10706,'9'1'182,"-1"0"0,1 0 0,0 0 0,0-1 0,0 0 0,0-1 0,0 0-1,0-1 1,-1 0 0,15-4 0,0 0 203,71-12-58,1 4 0,0 5-1,0 3 1,1 5 0,117 13 0,251 3-205,-189-11-79,-44 18-20,-4-1 161,-55-15 112,216 6 300,0-26-233,634-46 215,-384 27-543,882-22 20,-906 82-31,-7 55 0,-352-46-16,287 4 0,-279-47 8,-160 1-4,122 8 0,-118 5-4,-1-4 1,212-22-1,-62-9-1,47-8 31,-247 28-13,-1 2-1,1 2 0,98 7 1,25 18-15,126 9 12,-221-26-19,105-3 31,-57-9 230,-44 4 106,96-17 0,-141 11-239,-26 6 154,0 0-1,0 1 1,23-1 0,-26-29 20,0 0-422,-8 14 18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7.081"/>
    </inkml:context>
    <inkml:brush xml:id="br0">
      <inkml:brushProperty name="width" value="0.05" units="cm"/>
      <inkml:brushProperty name="height" value="0.05" units="cm"/>
    </inkml:brush>
  </inkml:definitions>
  <inkml:trace contextRef="#ctx0" brushRef="#br0">21 34 14971,'-1'-25'2063,"0"17"-742,-1 16 2025,-6 52-2103,2 2 1,4 84 0,2-145-1241,0 0 0,0 1 0,0-1 0,0 0 0,0 0 0,0 0 0,0 1 0,0-1 0,1 0-1,-1 0 1,0 0 0,1 0 0,-1 0 0,1 0 0,0 0 0,-1 0 0,1 0 0,0 0 0,-1 0 0,1 0 0,0 0 0,0 0 0,0 0 0,0-1 0,0 1-1,0 0 1,0-1 0,1 2 0,1-2 0,0 0 1,0 0-1,-1 0 0,1 0 0,0-1 0,0 1 0,0-1 0,-1 0 0,1 1 1,0-1-1,2-2 0,-1 1-3,0 1 0,0 0 1,0 0-1,0 0 0,0 0 0,0 0 1,0 1-1,0 0 0,0-1 1,0 2-1,0-1 0,0 0 0,7 2 1,-8 0-2,1-1 0,-1 1-1,0 0 1,0 0 0,0 0 0,0 0 0,0 1 0,0-1 0,0 1 0,-1-1 0,0 1 0,1 0 0,-1 0 0,0 0 0,2 6-1,7 16-13,-10-21 13,0 0 1,0 0 0,1 0-1,0 0 1,0-1 0,0 1-1,0 0 1,0-1 0,0 0-1,1 0 1,3 4-1,-5-7 4,0 1-1,-1-1 0,1 0 0,0 0 0,-1 0 1,1 0-1,0 1 0,0-1 0,-1 0 0,1 0 1,0 0-1,0-1 0,-1 1 0,1 0 0,0 0 0,0 0 1,-1 0-1,1-1 0,0 1 0,-1 0 0,1-1 1,0 1-1,-1-1 0,1 1 0,0 0 0,-1-1 1,1 0-1,16-17 75,-15 16-59,32-42 205,-20 25-62,1 0 1,28-26-1,-42 44-147,0 0 0,1 0 0,-1 0 0,0-1 0,1 1 0,-1 1 0,1-1 0,0 0 0,-1 0 0,1 0 0,-1 1 0,1-1 0,0 1 0,0 0 0,-1-1 0,1 1 0,2 0 0,-3 0-8,0 0 0,0 1 0,0-1 0,0 1 0,0-1 1,0 1-1,0-1 0,0 1 0,0-1 0,0 1 0,-1 0 0,1 0 1,0-1-1,0 1 0,-1 0 0,1 0 0,0 0 0,-1 0 0,1 0 1,0 1-1,2 7 1,0 1 0,0-1 1,-1 0-1,0 1 0,0 11 1,2 3 16,3-5 10,-6-19-29,-1 1 0,0-1 0,1 1 1,-1-1-1,0 0 0,1 1 0,-1-1 1,1 0-1,-1 0 0,1 1 0,-1-1 1,0 0-1,1 0 0,-1 1 0,1-1 1,-1 0-1,1 0 0,-1 0 0,1 0 1,0 0-1,1 0 12,1-1 0,-1 0 0,0 1 0,0-1 0,0 0 0,0 0 0,0-1 1,0 1-1,0 0 0,2-3 0,16-9-43,11 3-315,-29 10 223,0 0-1,0-1 0,-1 1 1,1-1-1,0 1 1,0-1-1,0 0 1,0 1-1,0-1 0,-1 0 1,1 0-1,0 0 1,-1-1-1,1 1 0,-1 0 1,1-1-1,-1 1 1,1 0-1,-1-1 0,0 0 1,0 1-1,0-1 1,0 0-1,0 0 0,0 1 1,0-1-1,-1 0 1,1 0-1,-1 0 1,1 0-1,-1 0 0,0 0 1,0-3-1,1-23-617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7.512"/>
    </inkml:context>
    <inkml:brush xml:id="br0">
      <inkml:brushProperty name="width" value="0.05" units="cm"/>
      <inkml:brushProperty name="height" value="0.05" units="cm"/>
    </inkml:brush>
  </inkml:definitions>
  <inkml:trace contextRef="#ctx0" brushRef="#br0">0 1 16924,'0'8'1952,"2"9"-1184,-2 2-336,3-1 1185,1-1-409,3-1-960,-1-5-696,8 3 424,-2 0-152,6 1-96</inkml:trace>
  <inkml:trace contextRef="#ctx0" brushRef="#br0" timeOffset="1">455 240 18252,'38'-3'4031,"-45"9"-434,-14 14-2746,7-5-508,-3 1-191,1 1 1,1 0-1,0 1 0,1 1 1,1 0-1,1 1 0,-18 40 1,28-55-114,0 1 1,1-1-1,0 0 1,0 1 0,0-1-1,0 1 1,1 7-1,0-12-37,0 1 0,0-1 0,0 0 0,1 1 0,-1-1 0,0 0 0,1 1 0,-1-1-1,0 0 1,1 0 0,0 1 0,-1-1 0,1 0 0,0 0 0,0 0 0,-1 0 0,1 0 0,0 0 0,0 0-1,0 0 1,0 0 0,1 0 0,-1 0 0,0-1 0,0 1 0,0 0 0,1-1 0,-1 1 0,0-1-1,0 0 1,1 1 0,-1-1 0,3 0 0,3 1-83,0-1-1,0-1 0,1 1 1,-1-1-1,0-1 1,0 1-1,0-1 1,8-4-1,57-28-301,-35 15 268,29-11-161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8.154"/>
    </inkml:context>
    <inkml:brush xml:id="br0">
      <inkml:brushProperty name="width" value="0.05" units="cm"/>
      <inkml:brushProperty name="height" value="0.05" units="cm"/>
    </inkml:brush>
  </inkml:definitions>
  <inkml:trace contextRef="#ctx0" brushRef="#br0">250 20 19100,'1'-1'127,"0"1"0,0 0 0,-1 0 0,1-1-1,0 1 1,0-1 0,0 1 0,-1 0 0,1-1 0,0 0 0,-1 1 0,1-1-1,0 1 1,-1-1 0,1 0 0,0 1 0,-1-1 0,1 0 0,-1 0 0,0 1-1,1-2 1,-1 1-14,-1 0 0,1 1 0,-1 0 0,1-1-1,-1 1 1,1-1 0,-1 1 0,1 0-1,-1-1 1,0 1 0,1 0 0,-1 0 0,0-1-1,1 1 1,-1 0 0,0 0 0,1 0 0,-1 0-1,0 0 1,0 0 0,-46 1 2318,32 1-2261,0 1 0,0 1 0,0 0 1,0 1-1,1 0 0,-17 10 0,24-12-168,1 0 0,0 1 0,1 0 0,-1 0 1,1 0-1,0 1 0,0-1 0,0 1 0,0 0 0,1 1 0,0-1 0,0 1 0,1 0 1,-1 0-1,1 0 0,-3 9 0,6-13-5,-1-1 1,1 1-1,0 0 1,-1-1-1,1 1 1,0 0-1,0 0 1,0-1-1,1 1 1,-1 0-1,0-1 1,1 1-1,-1 0 1,1-1-1,-1 1 1,1 0-1,0-1 1,-1 1-1,1-1 1,0 1-1,0-1 1,0 0-1,1 1 1,-1-1-1,0 0 1,0 0-1,1 0 1,-1 0-1,0 0 0,1 0 1,-1 0-1,1 0 1,0 0-1,-1-1 1,1 1-1,1 0 1,9 2-14,-1 0 1,1-1-1,-1 0 1,17 1-1,-10-2-5,-11 0 15,0 0 0,0 0 0,0 1 1,0 0-1,0 0 0,-1 1 0,1 0 0,0 0 0,7 5 0,-11-5 9,1 0-1,-1-1 0,0 2 1,0-1-1,0 0 0,0 0 1,-1 1-1,0 0 0,1-1 1,-1 1-1,0 0 1,-1 0-1,1 0 0,-1 0 1,0 0-1,1 9 0,0-2 17,-1 1 0,0 0 0,-1 0 1,-1 0-1,0 0 0,-3 16 0,2-20 4,0 0 0,-1 0-1,1 0 1,-2-1 0,1 1 0,-1-1 0,0 1 0,0-1 0,-1-1 0,-6 8 0,10-12-22,-1 0 1,0 0 0,0 0 0,0 0 0,0-1 0,0 1-1,0-1 1,0 1 0,-1-1 0,1 0 0,0 0 0,-1 0-1,1 0 1,-1 0 0,1 0 0,-1-1 0,0 0-1,1 1 1,-1-1 0,0 0 0,1 0 0,-1 0 0,1 0-1,-1-1 1,0 1 0,1-1 0,-1 0 0,1 1 0,-1-1-1,1 0 1,-1-1 0,1 1 0,0 0 0,0-1-1,-4-2 1,0-1-141,1 0 1,0 0-1,0-1 0,0 0 0,1 1 0,-1-2 0,1 1 1,1 0-1,-1-1 0,1 0 0,-4-12 0,5 11-35,0 0 0,0 0 0,1 0 1,0 0-1,0 0 0,1 0 0,0 0 0,1 0 0,0 0 0,0-1 0,0 1 0,1 0 0,5-13 0,17-15-646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8.827"/>
    </inkml:context>
    <inkml:brush xml:id="br0">
      <inkml:brushProperty name="width" value="0.05" units="cm"/>
      <inkml:brushProperty name="height" value="0.05" units="cm"/>
    </inkml:brush>
  </inkml:definitions>
  <inkml:trace contextRef="#ctx0" brushRef="#br0">35 217 16764,'6'2'357,"-1"-1"1,1 0 0,0-1 0,0 1-1,0-1 1,-1 0 0,1-1 0,0 1-1,0-1 1,0 0 0,-1 0 0,1-1-1,9-4 1,-11 4-148,0 0 0,-1 0-1,1-1 1,-1 0 0,1 0 0,-1 0-1,0 0 1,0 0 0,0 0 0,-1-1-1,1 0 1,-1 1 0,0-1 0,0 0-1,0 0 1,0 0 0,-1 0 0,2-9-1,-2 10-134,0 0 0,-1 0 0,0-1-1,0 1 1,0 0 0,0 0 0,0-1-1,0 1 1,-1 0 0,0 0 0,1 0-1,-1-1 1,0 1 0,-1 0 0,1 0-1,0 0 1,-1 1 0,0-1 0,0 0-1,0 1 1,0-1 0,-4-3 0,4 4-52,0 0 1,0 1 0,-1-1 0,1 1-1,0 0 1,-1 0 0,1 0 0,-1 0 0,1 0-1,-1 1 1,1-1 0,-1 1 0,1-1-1,-1 1 1,0 0 0,1 0 0,-1 0 0,0 1-1,1-1 1,-1 0 0,1 1 0,-1 0-1,1 0 1,-1-1 0,1 1 0,-1 1-1,1-1 1,-4 3 0,-1 1-18,0 1 0,1 0 0,0 0 0,0 0 1,0 1-1,1 0 0,0 0 0,1 0 0,-1 0 0,1 1 0,1 0 0,-1 0 0,2 0 0,-1 0 0,1 1 1,0-1-1,0 1 0,1-1 0,1 1 0,-1 10 0,1-17-8,0-1 1,0 1-1,0-1 0,0 1 1,1-1-1,-1 1 0,0-1 1,1 1-1,-1-1 0,1 0 0,-1 1 1,1-1-1,0 0 0,-1 1 1,1-1-1,0 0 0,0 0 1,0 0-1,0 0 0,0 1 1,0-2-1,0 1 0,0 0 0,1 0 1,-1 0-1,0 0 0,1-1 1,-1 1-1,0-1 0,1 1 1,-1-1-1,1 1 0,-1-1 1,0 0-1,1 0 0,-1 1 1,1-1-1,-1 0 0,3-1 0,6 0-3,-1 0-1,1-1 1,-1 0-1,18-7 1,-22 7 4,20-7-5,15-5 1,56-12 0,-85 23 4,1 1-1,-1 1 1,1 0-1,0 0 1,0 2-1,-1-1 1,1 1-1,0 1 1,20 5-1,-28-6 15,0 1 0,-1-1-1,1 1 1,0-1 0,-1 1-1,1 0 1,-1 1 0,0-1-1,0 0 1,0 1-1,0 0 1,0 0 0,0 0-1,-1 0 1,1 0 0,-1 0-1,0 1 1,0-1 0,0 1-1,0 0 1,-1-1 0,0 1-1,1 0 1,-1 0-1,-1 0 1,2 8 0,-4-64 416,1 28-267,0 1-1,2-1 1,5-41 0,-5 63-157,-1 1 1,0 0-1,1 0 0,-1-1 0,1 1 1,-1 0-1,1 0 0,-1-1 1,1 1-1,0 0 0,1-2 0,-1 3-4,-1-1-1,1 1 1,-1 0-1,0 0 1,1-1-1,-1 1 1,1 0-1,-1 0 1,1 0-1,-1 0 1,1 0-1,-1-1 1,1 1-1,-1 0 1,1 0-1,-1 0 1,1 0-1,-1 0 1,0 1-1,1-1 1,-1 0-1,2 0 1,1 2-9,0 0 0,1 0 0,-1 0 0,0 0 0,0 1 0,5 4 0,14 10-30,-20-16 36,1 0-1,0 0 1,-1 0-1,1 0 1,0 0 0,0-1-1,0 0 1,0 1-1,-1-1 1,1 0-1,0 0 1,0-1-1,0 1 1,0-1-1,0 1 1,-1-1-1,1 0 1,0 0-1,-1 0 1,1 0 0,0-1-1,-1 1 1,1-1-1,-1 1 1,3-4-1,6-4 1,-1-1-1,0 0 0,-1-1 1,8-11-1,0 0 7,-15 19-3,14-11-3,-12 18-3,-3 12 2,-8 93-25,3-75-36,2 1 1,2 46 0,2-71-183,1-11-340,2-20-802,2-30-2248,-1-101 0,-6 82 2042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9.271"/>
    </inkml:context>
    <inkml:brush xml:id="br0">
      <inkml:brushProperty name="width" value="0.05" units="cm"/>
      <inkml:brushProperty name="height" value="0.05" units="cm"/>
    </inkml:brush>
  </inkml:definitions>
  <inkml:trace contextRef="#ctx0" brushRef="#br0">3 1 16107,'0'0'1913,"0"17"-1129,-2 1-328,2 6 1256,2 0-447,1-7-1209,2-4 264,5 3-280,2-5-80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9.705"/>
    </inkml:context>
    <inkml:brush xml:id="br0">
      <inkml:brushProperty name="width" value="0.05" units="cm"/>
      <inkml:brushProperty name="height" value="0.05" units="cm"/>
    </inkml:brush>
  </inkml:definitions>
  <inkml:trace contextRef="#ctx0" brushRef="#br0">30 342 15787,'-3'1'458,"1"1"0,-1-1-1,0 1 1,0 0-1,1 0 1,-1 0-1,1 0 1,-4 4 0,6-5-356,0-1-1,-1 1 1,1-1 0,0 1 0,0-1 0,0 1 0,-1-1 0,1 1 0,0-1 0,0 1 0,0-1 0,0 1 0,0-1 0,0 1 0,0-1 0,0 1 0,0-1 0,0 1 0,0-1-1,0 1 1,0-1 0,0 1 0,1 0 0,0 0 30,-1 0 1,1-1-1,0 1 0,0 0 0,0 0 0,-1 0 0,1-1 0,0 1 1,0 0-1,0-1 0,1 1 0,-1-1 0,0 1 0,2 0 1,5 0 107,-1 1 0,1-1 1,0 0-1,0 0 0,0-1 1,0 0-1,0 0 0,0-1 1,0 0-1,12-4 0,-3 1-90,0-2-1,0 0 1,26-13 0,-42 18-145,51-30 141,-49 29-139,0 0 0,-1 0 0,1 0 0,0 0-1,-1-1 1,1 1 0,-1-1 0,0 0 0,0 0 0,0 1 0,0-2 0,-1 1 0,1 0-1,1-5 1,-3 8-4,0-1 0,0 0 0,0 1 0,0-1 0,1 1 0,-1-1 0,-1 0 0,1 1-1,0-1 1,0 0 0,0 1 0,0-1 0,0 1 0,0-1 0,-1 1 0,1-1 0,0 0 0,-1 1-1,1-1 1,0 1 0,-1-1 0,1 1 0,0 0 0,-1-1 0,1 1 0,-2-1 0,-16-4 77,11 5-53,1 1 0,-1-1-1,0 1 1,-7 3-1,2 0-3,0 1 0,0 0 0,0 1-1,1 0 1,0 1 0,0 0-1,1 1 1,0 0 0,0 1 0,1 0-1,0 0 1,1 1 0,0 0 0,0 1-1,1 0 1,0 0 0,1 0 0,1 1-1,0 0 1,0 0 0,-5 24-1,9-33-60,0 0 0,1 0-1,0-1 1,-1 1-1,1 0 1,0 0-1,1 0 1,-1-1-1,0 1 1,1 0-1,0 0 1,-1-1-1,1 1 1,0 0-1,0-1 1,3 5-1,-3-6-2,0 0-1,0 0 0,0 0 0,-1-1 0,1 1 0,0 0 1,0-1-1,0 1 0,0-1 0,1 1 0,-1-1 0,0 0 1,0 1-1,0-1 0,0 0 0,3 0 0,-1 0-35,0 0-1,0 0 0,0 0 1,0-1-1,0 0 0,0 1 0,0-1 1,4-3-1,16-8 32,0-2 0,-1 0 1,0-2-1,19-18 0,-11 9-150,39-30-277</inkml:trace>
  <inkml:trace contextRef="#ctx0" brushRef="#br0" timeOffset="1">868 1 18132,'-1'4'265,"1"0"0,-1 0 1,0 0-1,-1 0 0,1 0 0,-1 0 0,1 0 1,-1 0-1,0-1 0,-5 7 0,-29 31 481,18-24-182,-23 27 1116,-65 75 1912,105-117-3536,-1-1 0,1 1 0,0 0 0,0 0 0,0-1-1,0 1 1,0 0 0,0 0 0,1 0 0,-2 3 0,2-5-49,0 0 1,1 1 0,-1-1-1,0 0 1,0 0 0,0 1-1,0-1 1,0 0 0,1 0 0,-1 0-1,0 1 1,0-1 0,0 0-1,1 0 1,-1 0 0,0 0-1,0 1 1,0-1 0,1 0-1,-1 0 1,0 0 0,0 0-1,1 0 1,-1 0 0,0 0-1,0 0 1,1 0 0,-1 0-1,0 0 1,1 0 0,-1 0-1,0 0 1,0 0 0,1 0-1,-1 0 1,0 0 0,0 0-1,1 0 1,-1 0 0,0 0-1,1-1 1,42-18 114,-34 14-138,-8 5 15,21-11-77,1 1 0,25-7 0,-42 15 49,0 0 0,0 1 0,0 0 0,1 0 1,-1 0-1,0 1 0,1 0 0,-1 0 0,1 1 1,-1-1-1,0 1 0,0 1 0,11 3 0,-16-5 29,1 1 0,-1 0 0,1-1 0,-1 1 0,0 0 0,1 0 0,-1 0 0,0 0 0,0 0 0,0 0 0,0 0 0,0 0 0,0 0 0,0 1 0,0-1 0,0 0 0,-1 1 0,1-1 0,0 0 0,-1 1 0,1-1-1,-1 1 1,0-1 0,1 1 0,-1-1 0,0 1 0,0 0 0,0-1 0,0 1 0,0-1 0,0 1 0,-1-1 0,1 1 0,0-1 0,-1 1 0,1-1 0,-1 1 0,0-1 0,1 0 0,-1 1 0,-2 1 0,-1 5 62,-1 0 1,-1-1 0,0 1 0,0-2-1,-13 13 1,0-3 27,-1-2 0,0 0 0,-1-1 0,0-1 0,-31 12 0,-121 36-647,148-53 494,-34 12-125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1:42.846"/>
    </inkml:context>
    <inkml:brush xml:id="br0">
      <inkml:brushProperty name="width" value="0.05" units="cm"/>
      <inkml:brushProperty name="height" value="0.05" units="cm"/>
    </inkml:brush>
  </inkml:definitions>
  <inkml:trace contextRef="#ctx0" brushRef="#br0">3092 68 12707,'-637'-34'452,"30"1"-407,314 40 28,-574 91 0,847-95-71,-55 9 47,0 3 0,-105 36 0,159-44-44,0 2-1,1 0 1,0 1-1,0 1 1,2 1-1,-1 1 1,1 1-1,1 0 1,1 1-1,0 1 1,1 0-1,-26 37 1,30-35-52,1-1 1,0 1-1,2 1 1,0 0-1,1 0 1,1 0-1,-6 35 1,10-40-23,1 0-1,0 1 1,1-1-1,1 0 1,0 0 0,1 0-1,0 0 1,1 0-1,1 0 1,0-1 0,12 25-1,-1-11-69,0-1-1,2-1 0,1-1 0,1 0 0,1-1 1,33 29-1,10 1-78,78 52 1,-87-69 172,3-2 1,0-3 0,86 32 0,-56-31 117,166 36 1,-54-35 319,307 12 0,335-53 323,-623-12-564,393-89-1,-482 74-75,-1-5 0,134-61 0,-185 65-28,-1-3 0,-2-3 1,-2-4-1,90-75 0,-141 104-18,-2 0 1,0-2-1,-1 0 0,-1-2 0,28-42 1,-40 54-14,0-1 0,0 1 0,-1-1 0,0 0 0,-1 0 0,0 0 0,-1 0 0,0-1 1,0 1-1,-1-1 0,-1 1 0,0-1 0,0 1 0,-1-1 0,0 0 0,-1 1 0,-4-16 1,0 12-8,0 1 1,0 0 0,-1 0 0,-1 0 0,0 1 0,-1 0-1,0 1 1,-1 0 0,0 0 0,-1 1 0,0 1 0,0 0-1,-24-14 1,-3 1-17,-1 1-1,0 2 1,-58-18-1,14 11-30,-1 4 1,-166-22-1,-178 12-93,17 20 91,197 9 10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1:49.453"/>
    </inkml:context>
    <inkml:brush xml:id="br0">
      <inkml:brushProperty name="width" value="0.05" units="cm"/>
      <inkml:brushProperty name="height" value="0.05" units="cm"/>
    </inkml:brush>
  </inkml:definitions>
  <inkml:trace contextRef="#ctx0" brushRef="#br0">1271 56 11058,'-391'6'1582,"192"-6"-997,159 1-548,0 2-1,0 1 1,0 2-1,1 1 1,0 3-1,0 1 0,-40 17 1,57-18-33,1 1-1,-1 0 1,2 2 0,0 1 0,0 0-1,1 1 1,1 1 0,1 1 0,0 0-1,1 1 1,1 1 0,1 1 0,-12 21 0,17-24-4,0-1 0,2 1 1,0 1-1,1-1 1,0 1-1,-5 37 0,10-44-1,0 1 0,1-1-1,0 1 1,1-1 0,0 1-1,1-1 1,0 1 0,1-1-1,0 0 1,1 0 0,0 0-1,8 15 1,-2-10-8,1 1-1,1-2 1,0 1 0,1-2-1,1 0 1,0 0-1,16 11 1,9 3-46,71 41 1,-54-40 20,2-3 0,0-2 1,2-2-1,69 15 0,-17-13-6,159 14 1,-150-29 34,1-6 1,0-4-1,-1-6 0,186-35 1,-211 22 92,-1-4 1,-1-5 0,-1-3-1,-2-5 1,-2-3 0,93-58-1,-150 79 49,-2-1-1,0-2 0,-1 0 1,-1-2-1,33-37 1,-52 50-64,-1 0 1,0 0 0,-1-1-1,0 0 1,-1-1-1,0 1 1,6-19 0,-10 21-24,1-1 1,-1 1-1,-1-1 1,0 1-1,-1-1 1,0 1-1,0-1 1,-1 0-1,-1 1 1,-4-19-1,2 16-24,-1 0 0,0 0 0,-1 1 0,-1 0 0,0 0 0,0 0 0,-2 1 0,1 0-1,-1 1 1,0 0 0,-1 0 0,-1 1 0,-11-9 0,-6-2-36,-2 2 1,0 0-1,-1 2 1,-34-12-1,2 5 149,-1 3-1,-1 2 1,0 4 0,-111-10 0,-271 7 1126,409 17-1333,-174-1 423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2:54.247"/>
    </inkml:context>
    <inkml:brush xml:id="br0">
      <inkml:brushProperty name="width" value="0.05" units="cm"/>
      <inkml:brushProperty name="height" value="0.05" units="cm"/>
      <inkml:brushProperty name="color" value="#E71224"/>
    </inkml:brush>
  </inkml:definitions>
  <inkml:trace contextRef="#ctx0" brushRef="#br0">69 72 21357,'-25'-9'1784,"13"5"-1872,-18-9-200,28 12-136,22 4-800,30-3 927,12-17-183,31-13-160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2:56.529"/>
    </inkml:context>
    <inkml:brush xml:id="br0">
      <inkml:brushProperty name="width" value="0.05" units="cm"/>
      <inkml:brushProperty name="height" value="0.05" units="cm"/>
      <inkml:brushProperty name="color" value="#E71224"/>
    </inkml:brush>
  </inkml:definitions>
  <inkml:trace contextRef="#ctx0" brushRef="#br0">2381 110 12315,'-152'-36'745,"-256"-25"1,294 52-431,0 6 1,-225 22-1,267-8-328,1 4 0,1 2 0,1 4-1,0 2 1,2 3 0,1 4-1,-115 69 1,129-66 1,2 2 1,2 3-1,1 2 1,3 1-1,1 3 0,1 1 1,3 2-1,2 2 0,-48 84 1,68-101-1,1 0 0,2 1 0,2 1 0,0 0 0,-12 69 0,21-80 3,1-1-1,0 0 1,2 0 0,1 1-1,1-1 1,0 0 0,2 0-1,1 0 1,0 0-1,15 35 1,-6-28 3,1-1 0,1-1 0,1 0 1,1-1-1,2-1 0,1-1 0,0-1 0,2-1 0,1 0 0,47 32 0,-14-17 8,2-3-1,0-3 1,3-2-1,67 23 1,-30-20 5,1-4 1,1-5-1,1-4 1,1-4-1,0-5 0,155-4 1,-121-13-3,-1-6-1,-1-6 1,0-6 0,187-59 0,-78-6 32,-187 65 44,-1-4 1,60-39-1,-84 45 27,0-1-1,-2-1 1,-1-1 0,38-44 0,-48 46 23,0-1 1,-2 0 0,-1-2-1,-1 0 1,-2 0 0,16-43-1,-22 47-22,-1 0-1,0-1 0,-2 0 0,-1 0 0,-1 0 1,-1 0-1,-3-37 0,-1 28 9,-2 1 0,-2 0 0,-1 0 0,-24-61 0,7 39-128,-2 0 0,-3 2 0,-2 2 0,-2 0 0,-69-75 0,-116-89-944,204 201 914,7 6-7,1 1 1,0-1 0,0-1 0,-7-11-1,11 14 8,0-1 0,1 1 0,0-1 0,0 0 0,1 1 0,-2-9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8.716"/>
    </inkml:context>
    <inkml:brush xml:id="br0">
      <inkml:brushProperty name="width" value="0.05" units="cm"/>
      <inkml:brushProperty name="height" value="0.05" units="cm"/>
    </inkml:brush>
  </inkml:definitions>
  <inkml:trace contextRef="#ctx0" brushRef="#br0">26 214 15467,'-3'3'322,"0"0"-1,0 0 0,0 1 1,0-1-1,-3 7 0,5-9-277,1 0 0,0 0 0,-1-1 0,1 1 0,-1 0 0,1 0-1,0 0 1,0 0 0,-1-1 0,1 1 0,0 0 0,0 0 0,0 0 0,0 0-1,0 0 1,0 0 0,0 0 0,0 0 0,1 0 0,-1-1 0,0 1 0,0 0-1,1 0 1,-1 0 0,1 0 0,-1-1 0,0 1 0,1 0 0,0 0 0,-1-1 0,1 1-1,-1 0 1,1-1 0,0 1 0,-1-1 0,1 1 0,1 0 0,6 2 230,0-1-1,0 0 1,0-1 0,0 0 0,1 0-1,-1-1 1,0 1 0,1-2 0,9-1 0,-1 2-42,404-40 2382,3-27-1761,-234 36-591,272-48-1732,-452 77 1247,-3 1-386,-1 0 1,1 0-1,-1-1 0,11-4 0,-16 6 510,0-1-1,0 0 1,1 1-1,-1-1 1,0 0-1,0 0 1,0 1-1,0-1 1,0 0-1,-1 0 1,1 0-1,0 0 1,0 0-1,-1-1 1,1 1-1,0 0 1,-1 0-1,1 0 1,-1-1-1,0 1 1,1 0-1,-1 0 1,0-1-1,0 1 1,0 0-1,0-1 1,0 1-1,0-2 1,-5-14-1237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2:57.743"/>
    </inkml:context>
    <inkml:brush xml:id="br0">
      <inkml:brushProperty name="width" value="0.05" units="cm"/>
      <inkml:brushProperty name="height" value="0.05" units="cm"/>
      <inkml:brushProperty name="color" value="#E71224"/>
    </inkml:brush>
  </inkml:definitions>
  <inkml:trace contextRef="#ctx0" brushRef="#br0">1955 317 12459,'-44'-29'356,"-2"3"1,-1 1-1,-58-22 1,73 36-304,1 1-1,-1 2 1,-1 1 0,1 1-1,-1 2 1,-42 0 0,16 6-21,0 3 1,1 2-1,0 3 1,-102 31-1,45-2 22,-142 71-1,184-75-63,3 3 0,-68 49-1,99-59 2,2 2 0,1 2-1,2 0 1,-54 68 0,63-68-13,2 1 1,1 1 0,1 1-1,-22 55 1,36-73 6,2 0 1,0 0-1,1 0 0,1 1 0,-2 23 0,5-29 5,0-1 0,0 1-1,1-1 1,1 1 0,0-1-1,1 0 1,0 0 0,0 1-1,6 10 1,-3-11 5,0 0 0,1-1-1,0 1 1,1-2 0,0 1 0,0-1 0,1 0 0,0-1-1,1 0 1,0 0 0,0-1 0,0 0 0,15 6 0,4 1 10,0-2 1,0-2 0,1 0-1,35 6 1,14-3 41,0-2 0,0-4-1,1-4 1,119-9 0,314-67 159,109-76-88,-534 120-106,-2-4 1,-1-3-1,-2-4 1,146-96-1,-187 106 5,-3-1 0,0-2-1,-2-2 1,46-56 0,-66 70-5,-1-1 0,-2 0 0,0-1 0,-1 0 1,-1-1-1,-1 0 0,-1-1 0,-1-1 0,10-52 1,-17 65-14,-1-1 1,0 0 0,-1 1 0,0-1 0,-1 0 0,-1 0 0,0 1 0,-1-1 0,0 1 0,-1 0 0,-1 0 0,0 0 0,0 0 0,-1 1 0,-1 0 0,0 0-1,-1 1 1,0 0 0,-1 0 0,-14-13 0,8 10-9,-2 0-1,1 2 1,-1 0-1,-1 1 1,0 0-1,-38-14 1,28 14-7,-1 2 0,-1 1 0,1 2 1,-39-4-1,13 7-23,1 2 0,-1 2 0,1 3 0,-107 21 0,69-3-142,0 5-1,2 3 0,1 4 1,1 4-1,-145 88 1,104-43-18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2:58.547"/>
    </inkml:context>
    <inkml:brush xml:id="br0">
      <inkml:brushProperty name="width" value="0.05" units="cm"/>
      <inkml:brushProperty name="height" value="0.05" units="cm"/>
      <inkml:brushProperty name="color" value="#E71224"/>
    </inkml:brush>
  </inkml:definitions>
  <inkml:trace contextRef="#ctx0" brushRef="#br0">2110 61 15067,'-133'-16'338,"0"6"0,-219 10 0,-264 57-905,601-55 551,-307 48-188,286-41 197,1 1 1,-1 1 0,2 2 0,0 2-1,0 1 1,-52 34 0,65-35-11,1 2-1,1 0 1,0 1 0,2 1-1,0 1 1,1 0-1,1 1 1,1 1 0,0 0-1,2 1 1,-12 32 0,16-36-26,2 0 1,0 1-1,1 0 1,1 1-1,1-1 1,1 0-1,1 1 1,0 0-1,2-1 1,0 1-1,2-1 1,0 1-1,1-1 1,11 33-1,-5-27-7,2 0 0,1-1-1,1 0 1,0 0 0,2-2-1,1 0 1,1-1 0,23 22-1,-15-20 33,2-1 0,0-1 0,1-1 0,2-2-1,58 28 1,-31-22 61,2-4 1,1-2-1,1-2 0,0-4 0,1-2 0,123 5 0,-48-13 133,0-6-1,-1-7 1,178-35-1,-211 23-56,0-4 0,-2-6-1,-1-3 1,173-88-1,-239 103-90,-1 0-1,0-2 1,-2-2 0,0-1-1,-2-2 1,33-35-1,-50 47-14,-1-1-1,-1 0 1,0-1-1,-1-1 1,0 1-1,6-21 0,-11 24-5,-1 0-1,0 0 1,-1 0 0,-1 0-1,0 0 1,-1-1-1,0 1 1,-1-1-1,-3-17 1,0 12-5,-2 0 1,0 1 0,-1-1 0,-1 1-1,-1 1 1,-1-1 0,0 1 0,-2 1-1,-13-20 1,3 10-19,0 1 0,-2 1 0,-1 1 1,-48-38-1,30 33-50,0 3 0,-1 1 0,-2 2 0,0 2 1,-1 2-1,-2 2 0,1 2 0,-2 2 0,-72-9 0,34 12-50,-1 4 0,0 3 0,-1 5 0,-135 19 0,55 5-63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2:59.615"/>
    </inkml:context>
    <inkml:brush xml:id="br0">
      <inkml:brushProperty name="width" value="0.05" units="cm"/>
      <inkml:brushProperty name="height" value="0.05" units="cm"/>
      <inkml:brushProperty name="color" value="#E71224"/>
    </inkml:brush>
  </inkml:definitions>
  <inkml:trace contextRef="#ctx0" brushRef="#br0">2082 102 15435,'-63'-23'224,"-2"3"-1,0 3 1,-1 3-1,-1 3 1,0 3-1,-91 0 1,63 10-200,0 5 0,0 3 0,1 5 1,1 4-1,1 4 0,0 4 0,2 4 1,2 3-1,1 5 0,-94 56 0,130-63-54,1 2-1,-77 69 0,105-83 11,1 1-1,2 1 1,0 1 0,1 0 0,2 1-1,0 1 1,-19 43 0,28-51 2,1 1 1,0 0-1,2 0 1,0 0-1,1 1 1,1-1-1,0 1 1,2 0-1,0-1 1,5 33-1,-1-29 2,1-1 0,1 0 0,0 0 0,2-1 0,1 0 0,0 0 1,1-1-1,1 0 0,15 18 0,-5-9-5,2-1 1,1-2 0,1 0-1,1-2 1,37 27 0,-23-24 3,0-2 0,1-1 0,62 24 0,-14-16 4,0-4 1,2-4-1,139 17 1,-87-22 19,1-7 0,0-6 0,1-7 0,-1-5 0,0-7 1,-1-7-1,182-49 0,-245 47 7,-1-4 0,132-65 1,-173 72-9,-2-1 0,0-2 1,-1-2-1,-2 0 0,0-3 1,-2-1-1,35-41 0,-54 55-15,-1-1-1,0 1 1,-2-2-1,1 1 1,-2-1-1,10-29 1,-14 34-21,-1-1 1,0 0-1,-1 0 1,0 0-1,-1 0 1,-1 0-1,0-1 1,-1 1-1,0 0 1,-5-19-1,0 11-48,-1 1-1,0 0 1,-2 0-1,0 1 0,-1 0 1,-1 0-1,-1 1 1,-1 1-1,0 0 0,-1 0 1,-30-26-1,7 13-14,0 1 0,-2 2-1,-1 1 1,-67-31 0,-88-25-241,180 76 309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17.048"/>
    </inkml:context>
    <inkml:brush xml:id="br0">
      <inkml:brushProperty name="width" value="0.05" units="cm"/>
      <inkml:brushProperty name="height" value="0.05" units="cm"/>
      <inkml:brushProperty name="color" value="#E71224"/>
    </inkml:brush>
  </inkml:definitions>
  <inkml:trace contextRef="#ctx0" brushRef="#br0">7625 381 13595,'-336'-117'1217,"-9"-1"-1321,-33 49 203,-5 30 211,369 38-296,-469-35 414,-638 36-1,134 81-487,6 71 11,-337 151 111,813-148-25,416-120-22,2 3-1,1 5 1,-121 80-1,175-102-35,1 2 1,1 2-1,2 0 0,0 2 0,2 1 1,-44 61-1,61-75 1,1 0 0,1 0 1,0 1-1,1 0 0,1 0 1,0 0-1,1 1 0,-2 20 0,4-24 6,2 1 0,0 0 0,0-1 0,2 1 0,-1 0 0,1-1 0,1 1-1,0-1 1,1 0 0,1 0 0,8 19 0,-2-13 8,0-1 0,1 0 1,1-1-1,0 0 0,1-1 0,1 0 1,0-1-1,1-1 0,0 0 0,1-1 0,20 10 1,6 1-7,0-2 1,2-3 0,77 23-1,-12-13 8,2-5-1,195 14 1,235-21-41,-509-15 41,1779-81-1610,-5-113-29,-1586 167 1542,900-112 267,-6-42-147,-558 55-640,-407 83 241,239-101 1,-198 47 305,-170 84 171,-1-1 0,0-2 1,-1 0-1,0-1 1,-1 0-1,25-32 1,-38 42-16,0-1 1,-1 0 0,0 1-1,0-1 1,-1-1 0,1 1-1,-2 0 1,4-12 0,-5 14-14,-1 0 1,1 0-1,-1 0 0,0 0 1,0 0-1,-1 0 1,0 0-1,1 0 1,-2 0-1,1 0 1,0 0-1,-1 1 1,0-1-1,-5-8 0,0 3 70,0-1 0,-1 1 0,-1 0 0,1 0-1,-2 1 1,1 1 0,-12-9 0,-81-49 552,11 15-451,-3 5-1,-1 3 0,-184-54 0,108 53-379,-258-33-1,-230 36 419,-2 53 561,615-11-875,-240 9 260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01.944"/>
    </inkml:context>
    <inkml:brush xml:id="br0">
      <inkml:brushProperty name="width" value="0.05" units="cm"/>
      <inkml:brushProperty name="height" value="0.05" units="cm"/>
      <inkml:brushProperty name="color" value="#E71224"/>
    </inkml:brush>
  </inkml:definitions>
  <inkml:trace contextRef="#ctx0" brushRef="#br0">14399 536 13667,'-93'-31'606,"39"12"-240,-82-18 1,-179 0-236,-6 26 75,203 9-166,-727-40 574,491 21-577,-500-60-23,274 20-11,230 31 51,-388-35 132,-462-17-155,968 77-33,-1495-6-105,760 70 33,2 44 52,380-30 43,-445 46-58,610-88 36,-38 4 21,3 22 7,324-33-24,1 6-1,-128 47 0,168-44-6,2 4 0,2 4 0,-129 83 0,138-72-7,-127 112 0,166-128 2,1 3 1,2 1 0,2 1-1,-47 77 1,60-84-7,1 0-1,-24 64 0,39-86 7,1-1-1,0 1 0,0-1 1,1 1-1,1 0 1,0 0-1,0 0 0,1 0 1,1 0-1,0 0 1,1 0-1,0 0 0,5 15 1,-1-12-6,1 1 0,1-2 0,1 1 0,0-1 0,0 0 0,2-1 0,0 0 0,0 0 0,1-2 0,0 1 0,1-1 0,1-1 0,26 16 0,15 3-9,0-2 1,83 28 0,-124-49 21,119 40-43,2-6 0,268 43 1,-183-57-100,251-2 0,352-30 1,-268-1 84,2092-98 91,-1356 34-97,-185 11-7,398 14-135,-546 25 216,0-28 36,-5-58-20,-686 61-25,338-105 1,-602 150-1,393-130 12,-305 96-7,-2-4 0,106-64 0,-182 95 5,0 0 0,-1-1 0,0-1 0,0 0 0,-1 0 0,-1-1 0,0 0 0,0-1 0,-1 0 0,0-1 0,-1 0 0,-1 0 0,0-1 0,0 0 0,-2 0 0,0 0 0,0-1 0,-2 0 0,5-27 0,-5 6 88,-1 0-1,-1-1 1,-2 1 0,-8-47-1,5 55 17,-2 0 0,-1 0 0,-1 1-1,-1 0 1,-26-52 0,27 66-105,0 1 0,-1 0 0,0 0 1,-1 1-1,0 0 0,-1 1 0,0 0 0,-1 0 1,0 1-1,-1 1 0,1 0 0,-1 1 0,-1 0 1,0 1-1,0 1 0,-19-6 0,-5 2-63,-2 1 1,1 3-1,0 0 0,-1 3 0,-44 3 0,-52 5-81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15.352"/>
    </inkml:context>
    <inkml:brush xml:id="br0">
      <inkml:brushProperty name="width" value="0.05" units="cm"/>
      <inkml:brushProperty name="height" value="0.05" units="cm"/>
      <inkml:brushProperty name="color" value="#E71224"/>
    </inkml:brush>
  </inkml:definitions>
  <inkml:trace contextRef="#ctx0" brushRef="#br0">0 301 13635,'109'-7'487,"645"-29"-167,-298 42-328,408-9 33,-514-22-3,-6-26 24,-325 47-20,39-10 75,-53 12-65,0 1 0,-1-1 0,1-1 0,0 1 1,-1-1-1,1 0 0,-1 0 0,7-5 0,-11 7-24,1 1 0,0-1 0,0 0 0,-1 0 0,1 0 0,0 1 0,-1-1 0,1 0 0,-1 0-1,1 0 1,-1 0 0,1 0 0,-1 0 0,0 0 0,1 0 0,-1 0 0,0 0 0,0 0 0,0 0 0,0 0 0,0 0 0,0 0-1,0 0 1,0 0 0,0 0 0,0 0 0,-1 0 0,1 0 0,0 0 0,-1 0 0,1 0 0,-1 0 0,1 0 0,-1 0 0,1 0 0,-1 0-1,0 1 1,0-1 0,1 0 0,-1 0 0,0 1 0,0-1 0,0 0 0,-1 0 0,-4-3 40,0 0 0,-1 1 0,1 0 0,-1 0-1,-10-3 1,-31-7 67,-1 3-1,-51-6 1,-103 0-131,189 15 14,-589-19-50,-4 25-175,108-1-78,403-4 227,-385 8-271,457-7 265,-38 4-127,56-4 133,1 0 0,-1 0 1,1 1-1,0 0 1,-1 0-1,1 0 1,0 0-1,-6 5 0,11-7 58,0 0-1,-1 0 1,1 0-1,0 0 0,-1 0 1,1 1-1,0-1 1,0 0-1,-1 0 0,1 0 1,0 1-1,0-1 1,-1 0-1,1 0 1,0 1-1,0-1 0,0 0 1,0 0-1,-1 1 1,1-1-1,0 0 0,0 1 1,0-1-1,0 0 1,0 1-1,0-1 0,0 0 1,0 0-1,0 1 1,0-1-1,0 0 1,0 1-1,0-1 0,0 1 1,12 4-654,26-2-509,106-14 108,-42-1 477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15.782"/>
    </inkml:context>
    <inkml:brush xml:id="br0">
      <inkml:brushProperty name="width" value="0.05" units="cm"/>
      <inkml:brushProperty name="height" value="0.05" units="cm"/>
      <inkml:brushProperty name="color" value="#E71224"/>
    </inkml:brush>
  </inkml:definitions>
  <inkml:trace contextRef="#ctx0" brushRef="#br0">1363 67 8762,'613'-49'2514,"-592"49"-2404,-16 0-69,1 0 1,0 0 0,-1-1 0,1 1 0,0-2 0,7-1-1,-11 1 15,-6 0-7,-14-1 8,-1 1 1,-17 1 0,20 1-26,-218-1 550,-283 35 0,-231 87 100,524-74-572,-5-4-67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39.365"/>
    </inkml:context>
    <inkml:brush xml:id="br0">
      <inkml:brushProperty name="width" value="0.05" units="cm"/>
      <inkml:brushProperty name="height" value="0.05" units="cm"/>
      <inkml:brushProperty name="color" value="#E71224"/>
    </inkml:brush>
  </inkml:definitions>
  <inkml:trace contextRef="#ctx0" brushRef="#br0">1 30 13547,'0'-9'930,"0"-9"1055,3 16-1162,4 10-217,-3-2-524,0-1 0,1 1 0,0-1 0,0 0 0,0-1 0,1 1 0,0-1 0,0 0 0,0 0 0,0-1 0,0 0 0,1 0 1,-1 0-1,14 2 0,1 1 19,1-2 1,1-1 0,30 1-1,49-4-138,0-4 0,117-21 0,-183 20-37,1-3-1,41-13 0,-27 0-82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39.757"/>
    </inkml:context>
    <inkml:brush xml:id="br0">
      <inkml:brushProperty name="width" value="0.05" units="cm"/>
      <inkml:brushProperty name="height" value="0.05" units="cm"/>
      <inkml:brushProperty name="color" value="#E71224"/>
    </inkml:brush>
  </inkml:definitions>
  <inkml:trace contextRef="#ctx0" brushRef="#br0">1 62 17028,'42'4'1704,"14"-4"-1280,20-3-248,11-4 1785,28-3-2306,14 0-319,13-4 552,2 2-96,-11 2-96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1.496"/>
    </inkml:context>
    <inkml:brush xml:id="br0">
      <inkml:brushProperty name="width" value="0.05" units="cm"/>
      <inkml:brushProperty name="height" value="0.05" units="cm"/>
      <inkml:brushProperty name="color" value="#E71224"/>
    </inkml:brush>
  </inkml:definitions>
  <inkml:trace contextRef="#ctx0" brushRef="#br0">11 802 16916,'-7'-1'1378,"4"0"-320,5-6-183,157-320 3472,-55 122-3257,-82 160-911,5-11 66,26-72-1,-46 102-190,-6 21-23,-4 9-29,-2 11-18,-11 69-231,3 0 1,4 0-1,2 144 0,8-216-225,-1 0 0,2 0 1,0 0-1,4 14 0,1-11-69,-6-14 528,-1-1-1,0 0 0,0 0 0,1 0 0,-1 1 0,0-1 1,0 0-1,1 0 0,-1 0 0,0 0 0,0 0 0,1 0 1,-1 0-1,0 0 0,1 0 0,-1 1 0,0-1 0,1 0 1,-1 0-1,0-1 0,0 1 0,1 0 0,-1 0 0,0 0 1,1 0-1,-1 0 0,0 0 0,0 0 0,1 0 0,-1 0 1,0-1-1,0 1 0,1 0 0,-1 0 0,0 0 0,0-1 1,0 1-1,1 0 0,-1 0 0,0-1 0,0 1 0,0 0 1,0 0-1,1-1 0,-1 1 0,0 0 0,0 0 0,0-1 1,0 1-1,8-20-815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7.380"/>
    </inkml:context>
    <inkml:brush xml:id="br0">
      <inkml:brushProperty name="width" value="0.05" units="cm"/>
      <inkml:brushProperty name="height" value="0.05" units="cm"/>
    </inkml:brush>
  </inkml:definitions>
  <inkml:trace contextRef="#ctx0" brushRef="#br0">2 318 16412,'-1'-11'635,"0"1"1,1-1 0,1 0-1,0 1 1,0-1 0,1 1-1,0 0 1,1-1 0,0 1-1,1 0 1,0 0 0,9-16-1,-6 15-271,-1 1-1,2 0 1,-1 0-1,1 0 0,1 1 1,0 1-1,0 0 1,0 0-1,1 0 0,18-9 1,-25 15-326,0 1 0,0-1 0,0 1 0,0 0 0,0 0 0,0 0 0,0 0-1,0 0 1,1 1 0,-1-1 0,0 1 0,0 0 0,1 0 0,-1 1 0,0-1 0,5 1 0,-6 0-28,0 0 0,0 0 0,0 0 0,0 1 0,-1-1 0,1 0 0,0 1 0,-1-1 0,1 1 0,-1 0 0,1-1 0,-1 1 0,0 0 0,1 0 0,-1 0 0,0 0 0,0 0 0,-1 0 0,1 0 0,0 0 0,-1 0 0,1 1 0,-1-1 0,1 4 0,0 5-4,-1 0 1,0 0 0,0 0 0,-1 0 0,0 0-1,-5 15 1,-22 67-47,0-1-134,28-92 172,0 0 1,-1 0 0,1 1-1,0-1 1,0 0-1,0 0 1,0 0-1,0 0 1,0 0-1,0 0 1,0 1-1,0-1 1,0 0-1,0 0 1,0 0-1,0 0 1,0 0 0,0 0-1,0 1 1,1-1-1,-1 0 1,0 0-1,0 0 1,0 0-1,0 0 1,0 0-1,0 0 1,0 1-1,0-1 1,0 0-1,0 0 1,1 0 0,-1 0-1,0 0 1,0 0-1,0 0 1,0 0-1,0 0 1,0 0-1,0 0 1,1 0-1,-1 0 1,0 0-1,0 0 1,0 0-1,0 0 1,0 0 0,0 0-1,1 0 1,-1 0-1,0 0 1,0 0-1,0 0 1,0 0-1,0 0 1,0 0-1,1 0 1,12-6-46,12-13-1,7-16 41,-2 0-1,27-43 1,-1 1 44,-41 62-38,-14 15 1,-1 0-1,0 0 1,0 0 0,0 0-1,1-1 1,-1 1-1,0 0 1,0 0 0,0 0-1,1 0 1,-1 0 0,0 0-1,0 0 1,1 0-1,-1 0 1,0 0 0,0 0-1,0 0 1,1 0-1,-1 0 1,0 0 0,0 0-1,1 0 1,-1 1-1,0-1 1,0 0 0,0 0-1,1 0 1,-1 0-1,0 0 1,0 0 0,0 1-1,0-1 1,1 0 0,-1 0-1,0 0 1,0 1-1,1 3-4,0-1 0,0 1 0,0 0 0,-1 0 0,0-1 0,0 8 0,0-6 4,1 39-21,1 46-27,-1-79 46,0 0-1,1 0 0,1 0 1,0 0-1,7 17 1,-9-25 11,0-1 0,0 0 0,0 0 0,1 0 0,-1 0 0,0 0 0,1 0 0,-1 0 1,1 0-1,0-1 0,0 1 0,0-1 0,0 1 0,0-1 0,0 0 0,0 1 0,0-1 1,0 0-1,0-1 0,1 1 0,-1 0 0,0-1 0,1 1 0,-1-1 0,1 0 0,-1 1 0,0-1 1,1 0-1,-1-1 0,1 1 0,-1 0 0,0-1 0,1 1 0,-1-1 0,4-1 0,3-2 50,0 0 1,0-1-1,0 0 0,-1 0 0,1-1 0,-2 0 0,11-9 0,1-3 141,-2-1 0,0-1 0,26-39 0,-35 46-98,0-1 0,-1 0 0,0 0-1,-1-1 1,-1 1 0,-1-1 0,5-23 0,-9 37-96,1 0 0,-1 0 1,0 0-1,0 0 1,1 0-1,-1 0 0,0 1 1,0-1-1,0 0 0,0 0 1,0 0-1,-1 0 0,1 0 1,0 0-1,0 0 0,0 1 1,-1-1-1,1 0 1,0 0-1,-1 0 0,1 0 1,-1 1-1,1-1 0,-1 0 1,0 1-1,1-1 0,-1 0 1,-1 0-1,2 1-3,-1 0-1,0 0 1,0 0-1,0 0 1,0 1-1,0-1 1,0 0-1,0 0 1,0 1-1,0-1 1,1 1-1,-1-1 1,0 1-1,0-1 1,0 1-1,1 0 1,-1-1-1,0 1 1,1 0-1,-1-1 1,1 1-1,-1 0 1,1 0-1,-1 0 1,0 1-1,-2 2-6,1 1 0,-1 1 0,1-1 0,0 0 0,0 0 0,1 1 0,0-1 0,-2 12-1,3-16 3,0 1 0,0-1 0,0 1-1,0-1 1,1 0 0,-1 1-1,0-1 1,0 0 0,1 1-1,-1-1 1,1 0 0,-1 1-1,1-1 1,0 0 0,0 0-1,-1 0 1,2 2 0,0-2 0,-1 0 1,0-1-1,1 1 1,-1 0-1,0-1 1,1 1 0,-1-1-1,0 1 1,1-1-1,-1 0 1,1 0-1,-1 0 1,1 0-1,-1 0 1,1 0-1,-1 0 1,1 0-1,-1 0 1,1-1 0,1 0-1,8-2-5,0 0-1,0-1 1,-1-1-1,1 0 1,-1 0 0,0-1-1,10-7 1,65-58-34,-30 24-5,-54 46 40,0 0 1,0 0-1,0 0 1,0 0-1,0 1 0,0-1 1,0 0-1,0 1 1,0-1-1,0 1 0,0-1 1,0 1-1,0 0 1,0-1-1,0 1 0,1 0 1,-1 0-1,0 0 1,0 0-1,0 0 0,2 0 1,-2 1-3,0 0 0,-1-1 0,1 1 0,0 0 0,-1 1 0,1-1 0,0 0 0,-1 0 0,1 0 0,-1 0 0,0 0 0,1 0 0,-1 1 0,0-1 0,0 0 0,0 0 0,0 0 1,0 1-1,0-1 0,0 1 0,-1 18-32,0-1 0,-1 0 0,-8 32 0,5-31-726,1 1-1,-2 38 1,6-58 630,0 1 0,0 0 1,1-1-1,-1 1 0,0-1 1,1 1-1,-1-1 0,1 1 1,-1-1-1,1 1 0,-1-1 1,1 1-1,0-1 1,0 0-1,0 1 0,0-1 1,0 0-1,2 2 0,6 9-714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2.488"/>
    </inkml:context>
    <inkml:brush xml:id="br0">
      <inkml:brushProperty name="width" value="0.05" units="cm"/>
      <inkml:brushProperty name="height" value="0.05" units="cm"/>
      <inkml:brushProperty name="color" value="#E71224"/>
    </inkml:brush>
  </inkml:definitions>
  <inkml:trace contextRef="#ctx0" brushRef="#br0">2 408 16259,'0'0'46,"0"0"0,0 0-1,-1 0 1,1 0-1,0 0 1,0 0 0,0 0-1,0 0 1,0 0 0,0 0-1,0 0 1,0 1-1,0-1 1,0 0 0,0 0-1,0 0 1,0 0-1,-1 0 1,1 0 0,0 0-1,0 0 1,0 0-1,0 1 1,0-1 0,0 0-1,0 0 1,0 0-1,0 0 1,0 0 0,0 0-1,0 0 1,0 0-1,0 1 1,0-1 0,0 0-1,1 0 1,-1 0-1,0 0 1,0 0 0,0 0-1,0 0 1,0 0-1,0 0 1,0 1 0,0-1-1,0 0 1,0 0-1,0 0 1,0 0 0,0 0-1,1 0 1,-1 0-1,0 0 1,0 0 0,0 0-1,0 0 1,0 0-1,11-2 1569,24-13-209,-8 4-654,46-12 212,111-20 0,-21 6-631,320-123 481,-326 104-362,-147 52-434,23-8-93,40-8 1,-111 8-2183,9-4 1731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3.186"/>
    </inkml:context>
    <inkml:brush xml:id="br0">
      <inkml:brushProperty name="width" value="0.05" units="cm"/>
      <inkml:brushProperty name="height" value="0.05" units="cm"/>
      <inkml:brushProperty name="color" value="#E71224"/>
    </inkml:brush>
  </inkml:definitions>
  <inkml:trace contextRef="#ctx0" brushRef="#br0">2 527 14347,'-1'15'1554,"2"-12"-358,9-29 1038,86-340 3583,-67 253-4739,-26 100-989,5-14 302,-8 27-388,0 0 0,0 0 0,0 0 0,0 1 0,0-1-1,0 0 1,0 0 0,0 0 0,0 0 0,0 0-1,0 0 1,0 0 0,0 0 0,0 0 0,0 0 0,0 0-1,0 0 1,0 0 0,0 0 0,0 1 0,0-1-1,0 0 1,1 0 0,-1 0 0,0 0 0,0 0 0,0 0-1,0 0 1,0 0 0,0 0 0,0 0 0,0 0-1,0 0 1,0 0 0,0 0 0,0 0 0,0 0 0,0 0-1,1 0 1,-1 0 0,0 0 0,0 0 0,0 0-1,0 0 1,0 0 0,0 0 0,0 0 0,0 0 0,0 0-1,0 0 1,0 0 0,0 0 0,0 0 0,1 0-1,-1 0 1,0 0 0,0 0 0,0 0 0,0 0 0,0 0-1,0-1 1,0 1 0,0 0 0,0 0 0,0 0-1,2 18 118,3 100 102,-1-8-257,21 123-1,-23-223-66,9 38-308,-11-46 311,1 0 1,0 0 0,0 0 0,-1 0 0,1 0 0,1 0 0,-1 0 0,0 0 0,0 0 0,1-1 0,-1 1 0,1 0 0,-1-1 0,1 0 0,0 1-1,0-1 1,2 2 0,-3-3 80,-1 0 1,1 1-1,0-1 0,-1 0 0,1 0 0,-1 0 0,1 0 1,0 0-1,-1 0 0,1 0 0,-1 0 0,1 0 0,0 0 1,-1 0-1,1 0 0,-1 0 0,1 0 0,0-1 0,-1 1 1,1 0-1,-1 0 0,1-1 0,-1 1 0,1 0 0,-1-1 0,1 1 1,-1-1-1,1 1 0,-1 0 0,0-1 0,1 1 0,0-2 1,7-20-358,0-15-238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3.606"/>
    </inkml:context>
    <inkml:brush xml:id="br0">
      <inkml:brushProperty name="width" value="0.05" units="cm"/>
      <inkml:brushProperty name="height" value="0.05" units="cm"/>
      <inkml:brushProperty name="color" value="#E71224"/>
    </inkml:brush>
  </inkml:definitions>
  <inkml:trace contextRef="#ctx0" brushRef="#br0">1 51 19556,'9'6'1697,"0"-3"-1217,0 1-216,5-1 704,3-3-360,3-3-696,1-7-520,1-3 568,2-6-168,-2-2-128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4.059"/>
    </inkml:context>
    <inkml:brush xml:id="br0">
      <inkml:brushProperty name="width" value="0.05" units="cm"/>
      <inkml:brushProperty name="height" value="0.05" units="cm"/>
      <inkml:brushProperty name="color" value="#E71224"/>
    </inkml:brush>
  </inkml:definitions>
  <inkml:trace contextRef="#ctx0" brushRef="#br0">304 51 15963,'1'-1'155,"-1"-1"0,0 1-1,0-1 1,1 1-1,-1-1 1,0 0 0,0 1-1,0-1 1,-1 1-1,1-1 1,0 0 0,-1 1-1,1-1 1,-1 1 0,1-1-1,-1 1 1,0-1-1,1 1 1,-1 0 0,0-1-1,-2-1 1,1 1 57,0 1 1,0-1-1,0 1 1,0-1-1,0 1 0,-1 0 1,1 0-1,-1 0 1,1 0-1,0 1 1,-1-1-1,-3 0 1,-3 1 146,1-1 1,0 1 0,0 0 0,0 1-1,0 0 1,0 0 0,0 1-1,-9 3 1,6 0-281,0 0-1,0 1 0,1 0 1,-1 1-1,1 0 1,1 1-1,0 0 1,0 0-1,0 1 1,1 0-1,0 0 1,1 1-1,0 0 1,0 1-1,1 0 1,-7 17-1,8-16-89,1-1 0,0 1 1,1 0-1,0 0 0,1 0 0,0 0 0,1 1 0,1-1 0,-1 0 1,2 1-1,0-1 0,0 0 0,1 0 0,1 0 0,0 0 1,7 17-1,-8-24 17,0-1 0,0 0 0,1 0 0,-1 0 0,1 0-1,0 0 1,0 0 0,1-1 0,-1 0 0,1 1 0,-1-1 0,1-1 0,0 1 0,0 0 0,1-1 0,-1 0 0,0 0 0,1 0 0,-1 0 0,1-1 0,-1 0 0,1 0 0,0 0 0,0-1 0,-1 1 0,1-1 0,0 0 0,0 0 0,0-1 0,-1 0 0,9-2 0,-1 1 51,-1-2 1,0 1-1,0-2 0,-1 1 1,1-2-1,-1 1 1,0-1-1,0-1 0,-1 0 1,0 0-1,0-1 1,8-9-1,-12 12-15,0-1 0,-1 1 0,1-1 0,-1 0 0,-1-1 0,1 1 0,-1-1 0,0 1 0,0-1 0,-1 0 0,0 0 0,0 0 0,-1 0 0,0-1 0,0 1 0,-1 0 0,0 0 0,0-1 0,0 1 0,-1 0 0,0 0 0,-1-1 0,1 1 0,-1 0 0,-1 0 0,1 1 0,-1-1 0,-1 0 0,1 1 0,-1 0 0,-8-10 0,4 6-54,0 1 0,0 1-1,-1-1 1,0 1-1,-20-12 1,23 16-169,0 0 1,-1 1-1,0-1 0,0 2 1,0-1-1,0 1 0,0 0 1,-1 0-1,1 1 0,-12-1 1,17 2 79,1 0 0,0 0-1,-1 0 1,1 0 0,0 0 0,-1 0 0,1 0 0,0 0 0,-1 1 0,1-1 0,0 1 0,0-1-1,-1 1 1,1-1 0,0 1 0,0 0 0,0 0 0,0-1 0,0 1 0,0 0 0,0 0 0,0 0-1,0 0 1,0 0 0,-1 2 0,2-2-695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4.492"/>
    </inkml:context>
    <inkml:brush xml:id="br0">
      <inkml:brushProperty name="width" value="0.05" units="cm"/>
      <inkml:brushProperty name="height" value="0.05" units="cm"/>
      <inkml:brushProperty name="color" value="#E71224"/>
    </inkml:brush>
  </inkml:definitions>
  <inkml:trace contextRef="#ctx0" brushRef="#br0">13 1 20268,'-6'11'1913,"3"5"-1281,3 6-272,-3 7 984,3 1-296,1 4-583,2-2-153,2-1-288,2-5-168,1-6-473,0-8-287,-1-13-352,1-12 936,4-13-248,2-7-256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5"/>
    </inkml:context>
    <inkml:brush xml:id="br0">
      <inkml:brushProperty name="width" value="0.05" units="cm"/>
      <inkml:brushProperty name="height" value="0.05" units="cm"/>
      <inkml:brushProperty name="color" value="#E71224"/>
    </inkml:brush>
  </inkml:definitions>
  <inkml:trace contextRef="#ctx0" brushRef="#br0">112 0 20796,'-3'0'170,"-1"0"0,1 1-1,0-1 1,-1 1-1,1 0 1,0 0-1,-1 0 1,1 0-1,0 0 1,0 1-1,0-1 1,0 1-1,0 0 1,1 0 0,-4 2-1,2 1 16,0-1 0,-1 1 0,2 0 0,-1 0 0,1 1 0,-1-1 0,-3 10 0,2-2-92,1 0 0,0 0 0,0 0 0,2 0 0,0 1 0,-1 25 0,3-35-93,0 1 0,0-1 0,1 1 0,0 0-1,1 6 1,-1-10 1,-1-1 0,0 1 0,0-1-1,0 1 1,1 0 0,-1-1 0,0 1 0,1-1-1,-1 1 1,0-1 0,1 1 0,-1-1 0,1 1-1,-1-1 1,1 1 0,-1-1 0,1 0 0,-1 1-1,1-1 1,-1 0 0,1 1 0,0-1-1,-1 0 1,1 0 0,-1 1 0,1-1 0,0 0-1,-1 0 1,1 0 0,0 0 0,-1 0 0,1 0-1,0 0 1,-1 0 0,1 0 0,-1 0 0,1-1-1,0 1 1,-1 0 0,1 0 0,-1-1 0,1 1-1,0 0 1,-1 0 0,1-1 0,-1 1-1,1-1 1,-1 1 0,1-1 0,7-6 17,-1 0 0,0-1 0,0 1 0,-1-1 0,0 0 0,-1-1 0,1 0 0,-2 0 0,6-12 0,-4 8 14,1 0-1,0 1 1,15-21 0,-21 33-33,-1-1 1,0 1 0,0 0 0,1-1 0,-1 1 0,0 0 0,1-1-1,-1 1 1,0 0 0,1 0 0,-1-1 0,1 1 0,-1 0 0,0 0 0,1 0-1,-1-1 1,1 1 0,-1 0 0,1 0 0,-1 0 0,0 0 0,1 0-1,-1 0 1,1 0 0,-1 0 0,1 0 0,-1 0 0,1 0 0,0 1-1,9 10-15,6 30-34,-13-31 33,1 3 16,1 0 0,0-1 0,1 0 0,0 0 0,1-1 1,0 0-1,1 0 0,0 0 0,0-1 0,1-1 1,1 1-1,0-1 0,0-1 0,0 0 0,1 0 1,1-1-1,16 8 0,8-1 17,-28-12-10,0 1 0,0 0-1,0 0 1,0 1 0,0 0 0,-1 1 0,0 0 0,0 0 0,9 8 0,-16-12 4,1-1 1,0 1-1,-1 0 1,1 0-1,-1 0 1,1 0-1,-1 0 1,0 0-1,1 0 1,-1 0-1,0 0 1,0 0-1,0 0 1,1 0-1,-1 0 1,0 0 0,0 0-1,-1 0 1,1 0-1,0 0 1,0 0-1,0 0 1,-1 0-1,1 0 1,0 0-1,-1 0 1,1 0-1,-1 0 1,1 0-1,-1 0 1,0 0-1,1-1 1,-1 1 0,0 0-1,-1 1 1,-2 1 68,-1 1 0,1-1 0,-1 1 1,0-1-1,-6 3 0,-12 4 158,-1-2 0,0 0 0,0-1 0,-1-1-1,0-1 1,0-2 0,0 0 0,-26-2 0,45-1-339,0 0 0,0 0 1,1-1-1,-11-2 1,16 3 66,-1 0 1,0 0-1,1-1 0,-1 1 1,1 0-1,-1 0 1,0-1-1,1 1 1,-1 0-1,1 0 1,-1-1-1,1 1 0,-1-1 1,1 1-1,-1-1 1,1 1-1,-1 0 1,1-1-1,0 0 1,-1 1-1,1-1 0,0 1 1,-1-1-1,1 1 1,0-1-1,0 0 1,0 1-1,-1-1 1,1 1-1,0-1 0,0 0 1,0 1-1,0-1 1,0 0-1,0 1 1,0-1-1,0 0 1,0 1-1,1-1 1,-1 1-1,0-1 0,0 0 1,1 1-1,-1-1 1,0 1-1,1-1 1,-1 1-1,0-1 1,1 1-1,-1-1 0,1 1 1,0-1-1,13-17-403,9-8-163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6.009"/>
    </inkml:context>
    <inkml:brush xml:id="br0">
      <inkml:brushProperty name="width" value="0.05" units="cm"/>
      <inkml:brushProperty name="height" value="0.05" units="cm"/>
      <inkml:brushProperty name="color" value="#E71224"/>
    </inkml:brush>
  </inkml:definitions>
  <inkml:trace contextRef="#ctx0" brushRef="#br0">0 39 20748,'2'1'3025,"1"4"-2169,-2-4-352,1-1-256,4 4 1641,-3-4-1849,-3-4-464,5-5-785,-1-3 1025,4 0-216,0 0-176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6.551"/>
    </inkml:context>
    <inkml:brush xml:id="br0">
      <inkml:brushProperty name="width" value="0.05" units="cm"/>
      <inkml:brushProperty name="height" value="0.05" units="cm"/>
      <inkml:brushProperty name="color" value="#E71224"/>
    </inkml:brush>
  </inkml:definitions>
  <inkml:trace contextRef="#ctx0" brushRef="#br0">1 0 21821,'1'3'1752,"2"6"-1336,2 7-176,4 10 752,2 6-311,2 11-393,3 0-144,2 10-72,-1-1-48,1-3-216,-2-6-160,-3-9-441,0-8-247,-6-17-2065,1-9 2545,-7-9-456,-1-8-328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7.271"/>
    </inkml:context>
    <inkml:brush xml:id="br0">
      <inkml:brushProperty name="width" value="0.05" units="cm"/>
      <inkml:brushProperty name="height" value="0.05" units="cm"/>
      <inkml:brushProperty name="color" value="#E71224"/>
    </inkml:brush>
  </inkml:definitions>
  <inkml:trace contextRef="#ctx0" brushRef="#br0">94 115 21781,'9'42'1261,"54"216"1532,-39-183-2686,49 102-1,-202-448 510,-5-13-570,143 295-65,0 0 1,1-1-1,0 0 1,0 0-1,23 15 1,-31-23 31,1-1 0,-1 1 0,1-1 0,0 0 0,-1 0 0,1 0 0,0 0 0,0 0 0,0 0 1,0-1-1,-1 0 0,1 1 0,0-1 0,0 0 0,0-1 0,0 1 0,0 0 0,0-1 0,0 0 0,0 1 0,0-1 0,-1 0 0,1-1 0,0 1 0,-1 0 0,1-1 0,-1 1 0,1-1 0,-1 0 1,0 0-1,0 0 0,0 0 0,0 0 0,0-1 0,0 1 0,0 0 0,-1-1 0,1 1 0,-1-1 0,0 0 0,2-5 0,2-4 85,-1 0 0,-1-1 1,0 1-1,0-1 0,-1 0 0,-1 1 0,0-1 0,-1 0 1,-2-18-1,1 23-19,0 12-32,1 18-20,6 32-27,2 0 0,3-1 1,2 0-1,2-1 0,25 59 0,-35-100 18,1-1-1,-1 0 0,2 0 0,-1-1 1,12 13-1,-17-20-34,1 0-1,0 0 1,0-1 0,0 1 0,1 0 0,-1-1-1,0 0 1,0 1 0,1-1 0,-1 0 0,1 0-1,4 1 1,-5-2-32,0 0-1,-1 0 1,1 0-1,-1 0 0,1-1 1,-1 1-1,1-1 1,-1 1-1,1-1 1,-1 1-1,1-1 1,-1 0-1,0 1 0,1-1 1,-1 0-1,0 0 1,0 0-1,1 0 1,-1 0-1,0 0 1,0-1-1,0 1 1,0 0-1,0-2 0,2-2-146,-1 1 0,0-1 0,0 0-1,0 0 1,0 0 0,-1 0-1,0 0 1,0-1 0,0 1 0,-1-10-1,1-15-459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7.713"/>
    </inkml:context>
    <inkml:brush xml:id="br0">
      <inkml:brushProperty name="width" value="0.05" units="cm"/>
      <inkml:brushProperty name="height" value="0.05" units="cm"/>
      <inkml:brushProperty name="color" value="#E71224"/>
    </inkml:brush>
  </inkml:definitions>
  <inkml:trace contextRef="#ctx0" brushRef="#br0">91 320 20828,'4'32'1577,"-2"8"-1257,-1 3-160,4 6 448,-1 0-240,4-6-424,1-8-336,-3-9-536,2-9-176,-3-17 775,-2-10-231,-3-26-184</inkml:trace>
  <inkml:trace contextRef="#ctx0" brushRef="#br0" timeOffset="1">3 0 18476,'-3'18'1480,"5"4"-1128,1-2-344,9-3-24,3-1 384,5 0-304,2-3-136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8.088"/>
    </inkml:context>
    <inkml:brush xml:id="br0">
      <inkml:brushProperty name="width" value="0.05" units="cm"/>
      <inkml:brushProperty name="height" value="0.05" units="cm"/>
    </inkml:brush>
  </inkml:definitions>
  <inkml:trace contextRef="#ctx0" brushRef="#br0">25 76 19492,'2'6'490,"0"0"0,0 1 0,0-1 0,0 1-1,-1-1 1,0 1 0,0 11 0,-4 51 1080,1-37-759,-14 150 718,0 60-988,18-232-475,4-23-25,6-33 10,-10 37-33,-1 5-13,4-15 17,1 1 0,0-1 0,9-17 1,-12 31-22,-1-1 0,1 2 0,1-1 0,-1 0 0,1 1 0,0-1 1,0 1-1,0 0 0,0 0 0,1 1 0,-1-1 0,1 1 0,0 0 1,10-4-1,17-6-23,-1-2 1,0 0-1,-2-2 1,0-1-1,0-2 1,29-27 0,-44 34 17,-1 0 0,-1-1 0,0 0 0,-1-1 0,14-24 0,-19 28 7,-1-1-1,0 1 0,-1-1 0,0 0 0,0 0 1,-2 0-1,1-1 0,0-23 0,-3 33-1,0 0-1,0 0 1,0 0-1,0 0 0,-1 0 1,1 0-1,-1 0 1,0 1-1,0-1 0,0 0 1,0 0-1,-1 1 1,1-1-1,0 1 0,-4-5 1,4 6-2,-1 0 0,1 0 0,0 0 0,-1 0 0,1 0 0,-1 1 0,1-1 0,-1 0 0,1 1 0,-1-1 0,0 1 0,1-1 0,-1 1 0,1 0 0,-1 0 0,0 0 0,1 0 1,-1 0-1,0 0 0,1 0 0,-1 1 0,0-1 0,1 0 0,-1 1 0,1-1 0,-1 1 0,0 0 0,-1 0 0,-7 5-6,-1 1-1,1 0 1,-1 0-1,2 1 1,-1 0-1,1 0 1,-14 18 0,1 2-11,-27 45 0,42-61 16,0-1-1,1 0 1,0 1-1,1 0 0,-7 25 1,11-34 2,0 0-1,1 0 1,0 1 0,-1-1-1,1 0 1,1 0 0,-1 0 0,0 1-1,1-1 1,-1 0 0,1 0-1,0 0 1,0 0 0,0 0 0,0 0-1,1 0 1,-1 0 0,1-1-1,0 1 1,0-1 0,0 1 0,0-1-1,0 1 1,0-1 0,1 0-1,-1 0 1,1 0 0,0-1 0,5 4-1,8 3-3,29 9 0,-29-12 5,-1 1 0,0 0 0,23 14 0,-35-18-10,1 0 1,-1 1-1,0 0 1,1 0 0,-1 0-1,0 0 1,-1 0 0,1 1-1,-1-1 1,1 1-1,-1-1 1,0 1 0,0 0-1,-1 0 1,1 0-1,-1 0 1,0 0 0,1 5-1,-1 0-175,0-1-1,-1 0 0,0 0 0,-1 1 1,0-1-1,0 0 0,-1 0 1,0 0-1,0 0 0,-1 0 0,0 0 1,0 0-1,-5 7 0,7-13 84,0-1 0,0 1 1,0 0-1,-1 0 0,1-1 0,0 1 0,-1-1 0,1 0 0,-1 1 0,1-1 0,-1 0 0,1 0 0,-1 0 0,0 0 0,0 0 0,1 0 0,-1 0 1,0-1-1,0 1 0,0 0 0,0-1 0,0 0 0,0 0 0,0 1 0,0-1 0,0 0 0,0-1 0,0 1 0,0 0 0,0 0 0,0-1 0,0 1 0,0-1 1,-3-1-1,-24-12-924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8.115"/>
    </inkml:context>
    <inkml:brush xml:id="br0">
      <inkml:brushProperty name="width" value="0.05" units="cm"/>
      <inkml:brushProperty name="height" value="0.05" units="cm"/>
      <inkml:brushProperty name="color" value="#E71224"/>
    </inkml:brush>
  </inkml:definitions>
  <inkml:trace contextRef="#ctx0" brushRef="#br0">39 47 19052,'-7'25'1337,"-7"47"-1,13-65-1189,1 1 0,0-1 0,0 0-1,0 0 1,1 0 0,0 0 0,0 0-1,1-1 1,0 1 0,0 0 0,6 11-1,-7-16-113,0-1-1,0 1 0,0 0 0,0-1 0,0 1 1,1 0-1,-1-1 0,0 0 0,1 1 1,-1-1-1,1 0 0,0 0 0,-1 0 0,1 0 1,0 0-1,0 0 0,0 0 0,0-1 1,-1 1-1,4 0 0,-2-1 18,0 0-1,0 0 1,0 0 0,0 0 0,0-1-1,-1 0 1,1 1 0,0-1 0,0 0 0,0 0-1,-1 0 1,5-3 0,0-1 106,0 1 0,0-2 1,0 1-1,-1-1 0,1 0 0,-1-1 1,-1 1-1,8-12 0,-10 14-40,0-1 1,0 0-1,-1 0 0,0 0 0,0-1 1,0 1-1,0 0 0,-1-1 0,0 1 0,0-1 1,-1 0-1,1 1 0,-1-1 0,-1-10 0,0 12-69,-1-1 0,1 1 0,-1-1 0,0 1 0,0 0-1,0-1 1,-1 1 0,1 0 0,-1 0 0,0 1-1,0-1 1,0 1 0,-1-1 0,1 1 0,-1 0 0,0 0-1,-7-4 1,5 3-225,1 1-1,-1 0 0,0 0 1,-1 0-1,1 0 0,0 1 1,-1 0-1,1 1 1,-1-1-1,0 1 0,1 1 1,-1-1-1,0 1 0,0 0 1,1 0-1,-13 3 1,-1 7-471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8.909"/>
    </inkml:context>
    <inkml:brush xml:id="br0">
      <inkml:brushProperty name="width" value="0.05" units="cm"/>
      <inkml:brushProperty name="height" value="0.05" units="cm"/>
      <inkml:brushProperty name="color" value="#E71224"/>
    </inkml:brush>
  </inkml:definitions>
  <inkml:trace contextRef="#ctx0" brushRef="#br0">0 219 17356,'14'0'2368,"6"-7"-1336,10-9-335,12-3 1191,11-6-592,10-2-200,9-3-327,0 3-201,-2 2-496,-1 5-264,-9 8-592,-11 3-257,-15 8-95,-13 2 760,-15 5-264,-9 2-216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49.330"/>
    </inkml:context>
    <inkml:brush xml:id="br0">
      <inkml:brushProperty name="width" value="0.05" units="cm"/>
      <inkml:brushProperty name="height" value="0.05" units="cm"/>
      <inkml:brushProperty name="color" value="#E71224"/>
    </inkml:brush>
  </inkml:definitions>
  <inkml:trace contextRef="#ctx0" brushRef="#br0">1 238 17780,'21'4'2432,"12"-5"-1391,12-14-393,7-2 1192,10-9-560,2 1-199,-1-1-473,-2 3-352,-7 5-888,-9 3-545,-12-4 945,-6-5-200,-10-8-160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0.588"/>
    </inkml:context>
    <inkml:brush xml:id="br0">
      <inkml:brushProperty name="width" value="0.05" units="cm"/>
      <inkml:brushProperty name="height" value="0.05" units="cm"/>
      <inkml:brushProperty name="color" value="#E71224"/>
    </inkml:brush>
  </inkml:definitions>
  <inkml:trace contextRef="#ctx0" brushRef="#br0">0 442 12851,'9'-15'5276,"13"-38"-2444,2-20-684,-3 0-1,20-137 1,-36 192-1901,-1 24-103,1 29-116,-5-21-51,22 216-492,-21-227 359,-1 1-1,1 0 1,0-1-1,0 1 1,0-1 0,0 0-1,4 7 1,-5-10 112,0 1 0,0-1 0,1 0 0,-1 1 1,0-1-1,0 0 0,1 0 0,-1 1 0,0-1 0,1 0 1,-1 0-1,0 0 0,1 1 0,-1-1 0,1 0 0,-1 0 1,0 0-1,1 0 0,-1 0 0,1 0 0,-1 0 0,0 1 1,1-1-1,-1-1 0,1 1 0,0 0 0,0 0 5,0-1 0,0 1 0,1-1 0,-1 0 0,0 0 0,0 0-1,0 1 1,0-1 0,0 0 0,0 0 0,-1 0 0,3-3 0,12-21-520,2-11-137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1.003"/>
    </inkml:context>
    <inkml:brush xml:id="br0">
      <inkml:brushProperty name="width" value="0.05" units="cm"/>
      <inkml:brushProperty name="height" value="0.05" units="cm"/>
      <inkml:brushProperty name="color" value="#E71224"/>
    </inkml:brush>
  </inkml:definitions>
  <inkml:trace contextRef="#ctx0" brushRef="#br0">56 16 17780,'-12'50'1883,"-9"99"1,20-133-1825,1-1 1,0 1-1,1 0 0,1-1 1,0 1-1,1-1 0,1 1 0,1-1 1,0 0-1,12 23 0,-15-33-38,1-1-1,-1 0 0,1 0 0,0 0 1,0-1-1,1 1 0,-1-1 0,1 0 1,-1 0-1,1 0 0,0 0 0,5 2 1,-6-4 26,-1 0 1,0 0-1,1 0 1,-1 0-1,1-1 1,-1 1 0,1-1-1,0 0 1,-1 0-1,1 0 1,-1 0-1,1 0 1,-1 0 0,1-1-1,-1 1 1,1-1-1,-1 0 1,1 0-1,-1 0 1,1 0-1,-1 0 1,0 0 0,0-1-1,3-1 1,1-2 119,-1 0 0,1-1 1,-1 0-1,0 0 0,0-1 0,-1 1 1,0-1-1,0 0 0,-1 0 1,1 0-1,-1-1 0,-1 1 1,3-10-1,-2 2 118,0 0-1,-1 1 1,-1-1 0,0 0 0,-1-1 0,-1-14-1,-1 15-104,-1 1 0,0 0 0,0 0 1,-2 1-1,0-1 0,-12-23 0,12 28-162,0 0 0,-1 0 0,0 1 0,-1-1 0,0 2 0,0-1 0,-1 1 0,0 0 0,-16-12 0,21 17-99,0 1 0,0-1 0,0 0 0,1 1 0,-1 0 1,-1-1-1,1 1 0,0 1 0,0-1 0,0 0 0,0 1 1,-1-1-1,1 1 0,0 0 0,-1 0 0,1 0 0,0 1 0,0-1 1,-1 1-1,1 0 0,0 0 0,0 0 0,0 0 0,0 0 1,0 1-1,0 0 0,0-1 0,1 1 0,-1 0 0,1 0 0,-1 0 1,1 1-1,-1-1 0,1 0 0,0 1 0,0 0 0,1-1 1,-1 1-1,0 0 0,1 0 0,-3 6 0,2 0-522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1.435"/>
    </inkml:context>
    <inkml:brush xml:id="br0">
      <inkml:brushProperty name="width" value="0.05" units="cm"/>
      <inkml:brushProperty name="height" value="0.05" units="cm"/>
      <inkml:brushProperty name="color" value="#E71224"/>
    </inkml:brush>
  </inkml:definitions>
  <inkml:trace contextRef="#ctx0" brushRef="#br0">22 38 25685,'0'3'2409,"-3"-2"-1889,-5-1-248,4-1 1329,1 1-1337,0-8-1945,3 2 1513,1-6-224,2-2-168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2.138"/>
    </inkml:context>
    <inkml:brush xml:id="br0">
      <inkml:brushProperty name="width" value="0.05" units="cm"/>
      <inkml:brushProperty name="height" value="0.05" units="cm"/>
      <inkml:brushProperty name="color" value="#E71224"/>
    </inkml:brush>
  </inkml:definitions>
  <inkml:trace contextRef="#ctx0" brushRef="#br0">100 178 18660,'-1'9'405,"-1"-1"0,1 0 1,0 1-1,1-1 0,0 1 0,0-1 1,1 1-1,0-1 0,4 15 0,1-3 53,0 0 0,16 33-1,-9-26-277,0 0 1,2-2-1,1 1 0,1-2 0,22 26 1,-38-50-149,-1 1 0,0-1-1,1 1 1,-1-1 0,0 1 0,1-1 0,-1 1 0,1-1 0,-1 0 0,1 1 0,-1-1 0,1 0-1,-1 1 1,1-1 0,-1 0 0,1 1 0,-1-1 0,1 0 0,-1 0 0,1 0 0,0 0 0,-1 0 0,1 1-1,-1-1 1,1 0 0,0 0 0,-1 0 0,1-1 0,0 1 0,0-1 4,-1 1 1,1-1 0,-1 0-1,0 0 1,1 0 0,-1 0-1,0 0 1,0 0-1,1 0 1,-1 0 0,0 0-1,0 0 1,0 1-1,0-1 1,-1-2 0,-8-42 683,-13-18-245,-3 0 0,-3 1 0,-42-67 0,66 122-463,-34-55 38,33 55-60,0 0 1,0 1 0,0 0-1,-1 0 1,0 1 0,-10-8-1,16 13 8,-1-1 1,1 1-1,-1-1 0,1 1 0,0 0 0,-1-1 1,1 1-1,-1 0 0,1-1 0,-1 1 0,1 0 1,-1 0-1,1 0 0,-1-1 0,1 1 0,-1 0 1,0 0-1,1 0 0,-1 0 0,1 0 0,-1 0 1,1 0-1,-1 0 0,1 0 0,-1 0 0,0 1 0,1-1 1,-1 0-1,1 0 0,-1 0 0,1 1 0,-1-1 1,1 0-1,0 0 0,-1 1 0,1-1 0,-1 1 1,1-1-1,-1 0 0,1 1 0,0-1 0,-1 1 1,1-1-1,0 1 0,0-1 0,-1 1 0,1-1 1,0 1-1,0-1 0,0 1 0,-1-1 0,1 1 1,0-1-1,0 1 0,0-1 0,0 1 0,0-1 0,0 2 1,0 2-11,0 1 0,0 0 0,0-1 0,1 1 1,1 6-1,2 3-18,1 1 1,1-1-1,0 0 0,1 0 0,0-1 1,1 0-1,19 23 0,-22-30 21,0 0-1,1-1 1,-1 0-1,1 0 1,1-1-1,-1 1 1,13 5-1,-14-8 9,-1 0-1,0-1 1,1 1-1,-1-1 1,1 0-1,0-1 1,-1 1-1,1-1 1,0 0-1,-1 0 1,1 0-1,0-1 1,8-1-1,-9 0 10,0 1 0,1-1 0,-1 1 0,0-1 0,0-1-1,0 1 1,0 0 0,-1-1 0,1 0 0,0 0 0,-1 0 0,0 0 0,5-6-1,-4 3 18,0-1-1,-1 1 1,1 0-1,-1-1 0,-1 0 1,1 0-1,2-13 1,-2 5 26,-1 1 1,-1-1 0,-1 1 0,0-1 0,0 0 0,-2 1 0,0-1-1,-3-13 1,3 21-29,2 5-18,0 0 0,-1 0-1,1 0 1,-1 0 0,1 1 0,-1-1 0,1 0 0,-1 0 0,0 1 0,0-1-1,0 0 1,0 1 0,0-1 0,0 1 0,-1-1 0,-1-1 0,3 3-5,-1 0 0,1 0 0,0 0 0,0 0 0,0 0 0,-1 0 0,1 0 0,0 0 0,0 0 0,-1 0 0,1 0 0,0 0 0,0 0 1,0 0-1,-1 0 0,1 0 0,0 0 0,0 0 0,0 0 0,-1 0 0,1 0 0,0 1 0,0-1 0,0 0 0,-1 0 0,1 0 0,0 0 0,0 1 0,0-1 0,0 0 1,0 0-1,-1 0 0,1 0 0,0 1 0,0-1 0,0 0 0,0 0 0,0 1 0,0-1 0,0 0 0,0 0 0,0 0 0,0 1 0,0-1 0,0 0 0,0 0 1,0 1-1,0-1 0,-1 16-14,1-13 11,1 16-10,1 0-1,1-1 0,0 1 0,9 25 1,31 70-35,-39-103 44,2 0 0,0 0 0,0-1 0,1 1 0,0-2-1,1 1 1,12 12 0,-17-20 2,-1 0-1,1 1 0,-1-1 1,1 0-1,0-1 1,0 1-1,0 0 0,0-1 1,0 0-1,0 1 1,1-1-1,-1 0 1,0-1-1,0 1 0,1-1 1,-1 1-1,1-1 1,-1 0-1,0 0 0,1-1 1,-1 1-1,0-1 1,1 1-1,-1-1 0,0 0 1,0 0-1,0-1 1,1 1-1,-1-1 0,-1 1 1,4-3-1,0-1 0,-1 1 0,0-1 0,0 0 0,-1 0 0,1-1 1,-1 1-1,0-1 0,-1 0 0,1 0 0,-1 0 0,0 0 0,2-10 0,-2 7-6,-1 0-1,1 1 1,-2-1 0,1 0 0,-2 0 0,1 0-1,-1-1 1,-2-16 0,2 25 6,0 1 1,0-1-1,0 1 0,0-1 1,0 1-1,0-1 0,0 1 1,0-1-1,0 0 0,0 1 1,0 0-1,-1-1 0,1 1 1,0-1-1,0 1 0,-1-1 1,1 1-1,0-1 0,-1 1 1,1 0-1,0-1 1,-1 1-1,1-1 0,0 1 1,-1 0-1,1 0 0,-1-1 1,0 1-1,0 0 0,1 0 1,0 1-1,-1-1 1,1 1-1,-1-1 1,1 1-1,0-1 0,-1 1 1,1-1-1,0 1 1,0 0-1,-1-1 1,1 1-1,0-1 0,0 1 1,0-1-1,0 1 1,0 0-1,0-1 1,-1 1-1,2 0 0,-1 0 1,-1 15-13,1-1 0,1 1 0,0-1-1,1 1 1,1-1 0,0 0 0,1 0 0,1 0 0,0 0 0,1-1 0,8 14 0,-13-25-51,1 0 0,0-1 0,0 0 0,0 1 1,0-1-1,0 0 0,1 0 0,-1 0 1,1 0-1,-1 0 0,1-1 0,0 1 1,-1-1-1,1 0 0,0 0 0,0 0 1,0 0-1,0 0 0,0 0 0,0-1 1,6 1-1,-7-2-9,1 1 1,-1-1-1,1 1 1,-1-1-1,0 0 1,1 0-1,-1 0 1,0 0-1,0 0 1,0 0-1,1-1 1,-1 1-1,-1-1 1,1 1-1,0-1 1,0 0-1,-1 0 1,1 0-1,-1 0 1,1 0-1,-1 0 1,0 0-1,0 0 1,0 0-1,0-1 1,0 1-1,1-5 1,5-27-596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2.556"/>
    </inkml:context>
    <inkml:brush xml:id="br0">
      <inkml:brushProperty name="width" value="0.05" units="cm"/>
      <inkml:brushProperty name="height" value="0.05" units="cm"/>
      <inkml:brushProperty name="color" value="#E71224"/>
    </inkml:brush>
  </inkml:definitions>
  <inkml:trace contextRef="#ctx0" brushRef="#br0">25 1 20820,'-7'0'2577,"0"1"-1697,1 1-472,2-2 2585,4 1-2025,4 2-1880,1 2-488,3-1 1104,-2 1-225,1 0-175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2.959"/>
    </inkml:context>
    <inkml:brush xml:id="br0">
      <inkml:brushProperty name="width" value="0.05" units="cm"/>
      <inkml:brushProperty name="height" value="0.05" units="cm"/>
      <inkml:brushProperty name="color" value="#E71224"/>
    </inkml:brush>
  </inkml:definitions>
  <inkml:trace contextRef="#ctx0" brushRef="#br0">95 84 21277,'0'-1'118,"-1"0"1,1-1 0,-1 1 0,0 0 0,1 0 0,-1 0 0,0 0 0,0 0 0,1 0 0,-1 0-1,0 0 1,0 0 0,0 1 0,0-1 0,0 0 0,-1 0 0,1 1 0,0-1 0,0 1 0,0-1 0,0 1-1,-1 0 1,1-1 0,0 1 0,-1 0 0,1 0 0,0 0 0,0 0 0,-1 0 0,1 0 0,0 0-1,-1 0 1,-1 1 0,1 0-7,-1 0-1,1 0 0,0 1 0,-1-1 1,1 1-1,0-1 0,0 1 0,0 0 0,0 0 1,0 0-1,0 0 0,1 0 0,-1 0 1,1 0-1,-3 4 0,0 6-52,-1 0-1,2 0 1,-1 0 0,2 0 0,-1 1-1,2-1 1,0 1 0,0-1-1,1 1 1,1 0 0,0-1-1,1 1 1,0-1 0,1 0-1,4 14 1,-5-21-56,0-1 1,1 0-1,-1 1 0,1-1 1,-1-1-1,1 1 0,0 0 1,1 0-1,-1-1 1,1 0-1,-1 0 0,1 0 1,5 3-1,-6-5 14,0 1 1,0-1-1,0 0 0,0 0 1,0 0-1,0 0 0,1 0 1,-1-1-1,0 1 0,0-1 1,1 0-1,-1 0 0,0 0 0,1-1 1,-1 1-1,0-1 0,0 0 1,0 0-1,1 0 0,3-2 1,1-1 66,-1-1 1,1-1 0,-1 1-1,0-1 1,0-1-1,-1 1 1,0-1 0,0 0-1,0 0 1,-1-1-1,0 0 1,-1 0 0,0 0-1,0 0 1,-1-1-1,1 0 1,-2 1 0,4-17-1,-4 16-33,-1-1 1,1 1-1,-1 0 0,-1-1 0,0 1 0,0-1 1,-1 1-1,0-1 0,0 1 0,-1-1 1,-1 1-1,1 0 0,-2 0 0,1 0 0,-1 1 1,0-1-1,-1 1 0,-5-8 0,7 13-100,1 0-1,0 1 1,-1-1 0,1 1-1,-1 0 1,0-1-1,0 1 1,0 1-1,0-1 1,0 0-1,0 1 1,0-1 0,-6 0-1,6 1-64,0 1 1,1 0-1,-1 0 0,0 0 1,1 0-1,-1 0 0,0 1 0,1-1 1,-1 1-1,0-1 0,1 1 1,-1 0-1,1 0 0,-4 2 0,-1 2-147,0 0-1,0 1 0,1 0 0,0 0 0,0 0 1,0 0-1,1 1 0,0 0 0,-8 14 1,-8 22-652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3:53.608"/>
    </inkml:context>
    <inkml:brush xml:id="br0">
      <inkml:brushProperty name="width" value="0.05" units="cm"/>
      <inkml:brushProperty name="height" value="0.05" units="cm"/>
      <inkml:brushProperty name="color" value="#E71224"/>
    </inkml:brush>
  </inkml:definitions>
  <inkml:trace contextRef="#ctx0" brushRef="#br0">43 921 16804,'-40'48'2471,"40"-47"-2442,0-1 1,0 0-1,-1 0 1,1 1-1,0-1 1,0 0-1,-1 0 1,1 1-1,0-1 1,0 0-1,0 1 1,0-1-1,0 0 1,-1 1-1,1-1 1,0 0-1,0 1 1,0-1-1,0 0 1,0 1-1,0-1 1,0 0-1,0 1 1,0-1-1,0 0 1,0 1-1,0-1 1,1 0-1,-1 1 1,0-1 0,0 0-1,0 1 1,12-1 1082,23-13 132,204-117 893,-111 55-1594,603-309 900,-509 285-1748,-119 56-172,138-80 0,-220 110 437,5-2 33,-1-1 1,0-1-1,34-32 1,-59 49 4,1-1 1,-1 1-1,1 0 1,-1 0-1,0-1 1,1 1-1,-1 0 1,1 0-1,-1 0 1,1 0-1,-1 0 0,1 0 1,-1-1-1,1 1 1,-1 0-1,1 0 1,-1 0-1,1 1 1,-1-1-1,1 0 1,-1 0-1,1 0 1,-1 0-1,1 0 1,-1 1-1,1-1 1,-1 0-1,0 0 1,1 1-1,-1-1 1,1 0-1,-1 0 0,0 1 1,1-1-1,-1 1 1,0-1-1,1 0 1,-1 1-1,0-1 1,1 1-1,9 7-77,-3-6-65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8.479"/>
    </inkml:context>
    <inkml:brush xml:id="br0">
      <inkml:brushProperty name="width" value="0.05" units="cm"/>
      <inkml:brushProperty name="height" value="0.05" units="cm"/>
    </inkml:brush>
  </inkml:definitions>
  <inkml:trace contextRef="#ctx0" brushRef="#br0">19 2 20476,'-12'-2'1881,"9"4"-1297,-1 3-336,4 4 168,2-1 272,5 4-464,1-2-264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11.155"/>
    </inkml:context>
    <inkml:brush xml:id="br0">
      <inkml:brushProperty name="width" value="0.05" units="cm"/>
      <inkml:brushProperty name="height" value="0.05" units="cm"/>
      <inkml:brushProperty name="color" value="#E71224"/>
    </inkml:brush>
  </inkml:definitions>
  <inkml:trace contextRef="#ctx0" brushRef="#br0">1403 5513 10586,'4'-8'318,"1"1"-1,0 0 1,0 1-1,1-1 1,0 1-1,8-7 1,15-17 123,31-43-213,-3-3 1,-3-2-1,-4-3 1,-4-1 0,-3-3-1,38-105 1,-48 86 152,-4 0 0,16-114-1,-3-221-155,-38-39 104,-10 344-72,-37-210 0,-40-4 4,58 271-220,-3 1 1,-54-102-1,-251-382 603,287 485-565,-23-33-6,-4 2 1,-99-108 0,129 168-62,-1 2 0,-2 2 0,-2 1 0,-2 4 0,-2 1 0,-82-44 0,-90-15 50,22 9-21,162 66-34,0-1-1,-68-51 1,105 70-9,0 0 0,0-1 0,1 1 0,-1-1 0,0 0 0,1 1-1,0-1 1,-3-5 0,4 7 1,1-1-1,-1 1 1,1 0 0,0-1-1,-1 1 1,1-1-1,0 1 1,0-1-1,0 1 1,0-1-1,0 1 1,0-1 0,1 1-1,-1-1 1,0 1-1,1-1 1,-1 1-1,1 0 1,-1-1-1,1 1 1,0 0 0,0-1-1,0 1 1,1-2-1,7-8-4,1 0 0,0 1 0,1 0 0,0 0 0,0 1-1,1 1 1,15-9 0,8-2-19,53-20-1,394-114-892,-310 105 472,-50 14 72,-36 12 255,-1-4-1,97-44 1,-147 52 65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11.604"/>
    </inkml:context>
    <inkml:brush xml:id="br0">
      <inkml:brushProperty name="width" value="0.05" units="cm"/>
      <inkml:brushProperty name="height" value="0.05" units="cm"/>
      <inkml:brushProperty name="color" value="#E71224"/>
    </inkml:brush>
  </inkml:definitions>
  <inkml:trace contextRef="#ctx0" brushRef="#br0">15 0 12587,'-15'2'1090,"15"-2"-1072,0 0 1,0 1-1,0-1 1,0 0-1,0 1 1,0-1-1,0 0 1,0 0-1,0 1 1,0-1-1,0 0 1,1 1-1,-1-1 1,0 0-1,0 1 1,0-1-1,0 0 1,0 0-1,1 1 1,-1-1-1,0 0 0,0 0 1,0 0-1,1 1 1,-1-1-1,0 0 1,0 0-1,1 1 1,28 19 338,-24-16-253,51 32-51,2-2 0,1-3 0,1-3 0,2-2 0,121 34 1,-174-58-59,0 0 1,0 1 0,0 0 0,0 0 0,0 1 0,12 7 0,-19-9 4,0-1 0,0 1-1,0 0 1,0 0 0,0 0 0,-1 0-1,1 0 1,-1 0 0,0 1 0,1-1-1,-1 0 1,0 1 0,0-1-1,-1 1 1,1-1 0,0 1 0,-1 0-1,1-1 1,-1 1 0,0-1 0,0 1-1,0 0 1,0-1 0,-1 1 0,1-1-1,-1 1 1,0 0 0,-1 4 0,-11 29-84,-2 0 0,-33 57 1,22-43-348,-36 68 112,37-80 142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1.035"/>
    </inkml:context>
    <inkml:brush xml:id="br0">
      <inkml:brushProperty name="width" value="0.05" units="cm"/>
      <inkml:brushProperty name="height" value="0.05" units="cm"/>
      <inkml:brushProperty name="color" value="#E71224"/>
    </inkml:brush>
  </inkml:definitions>
  <inkml:trace contextRef="#ctx0" brushRef="#br0">13 219 15467,'-12'18'5546,"14"-10"-3759,12-4-1357,-10-4-340,0 0 0,0-1-1,0 1 1,0-1 0,0 0-1,0 0 1,0-1 0,-1 1-1,8-4 1,33-22 286,-32 18-256,27-18 201,-2-2 0,-2-2 1,0-1-1,31-38 1,-54 59 268,-12 23-157,-1 6-483,-4 60 57,2-29-25,1 0 0,6 63 0,-4-111-30,0 0-1,0 0 1,0-1-1,0 1 0,1 0 1,-1 0-1,0-1 1,0 1-1,0 0 0,1 0 1,-1-1-1,0 1 0,1 0 1,-1 0-1,1-1 1,-1 1-1,1-1 0,-1 1 1,1 0-1,-1-1 1,1 1-1,0 0 0,0-1 7,-1-1-1,1 1 1,-1 0 0,1 0-1,-1-1 1,1 1-1,-1 0 1,1-1-1,-1 1 1,1-1-1,-1 1 1,0-1 0,1 1-1,-1-1 1,0 1-1,1-1 1,-1 1-1,0-1 1,0 1-1,0-1 1,1 1 0,-1-1-1,0 1 1,0-1-1,0 0 1,0 1-1,0-1 1,0 1 0,0-1-1,0 0 1,1-20-361,-4-2-144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1.577"/>
    </inkml:context>
    <inkml:brush xml:id="br0">
      <inkml:brushProperty name="width" value="0.05" units="cm"/>
      <inkml:brushProperty name="height" value="0.05" units="cm"/>
      <inkml:brushProperty name="color" value="#E71224"/>
    </inkml:brush>
  </inkml:definitions>
  <inkml:trace contextRef="#ctx0" brushRef="#br0">0 229 16668,'4'-1'2335,"75"-20"1287,64-14-1858,-32 15-1296,0 6-1,1 5 1,129 5-1,-96 9-340,138 2-1,-225-8-92,0-3 0,103-22 0,-141 21 14,0-1 0,-1 0 0,0-2 1,0 0-1,21-13 0,-40 21-58,1 0-1,-1 0 1,0 0-1,0-1 1,0 1-1,0 0 1,0 0-1,0 0 1,0 0 0,0 0-1,0 0 1,0 0-1,1 0 1,-1-1-1,0 1 1,0 0-1,0 0 1,0 0-1,0 0 1,0 0-1,0 0 1,0-1 0,0 1-1,0 0 1,0 0-1,0 0 1,0 0-1,0 0 1,0 0-1,0-1 1,0 1-1,0 0 1,-1 0 0,1 0-1,0 0 1,0 0-1,0 0 1,0-1-1,0 1 1,0 0-1,0 0 1,0 0-1,-1 0 1,-6-8-690,-10-10 181,8-2 180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2.602"/>
    </inkml:context>
    <inkml:brush xml:id="br0">
      <inkml:brushProperty name="width" value="0.05" units="cm"/>
      <inkml:brushProperty name="height" value="0.05" units="cm"/>
      <inkml:brushProperty name="color" value="#E71224"/>
    </inkml:brush>
  </inkml:definitions>
  <inkml:trace contextRef="#ctx0" brushRef="#br0">18 487 14899,'-3'3'659,"-12"21"723,16-24-1332,-1 0 0,0 0-1,0 0 1,1-1 0,-1 1 0,0 0-1,0 0 1,1 0 0,-1 0-1,0 0 1,1 0 0,-1 0 0,0 0-1,1 0 1,-1 0 0,0 0-1,0 0 1,1 0 0,-1 0 0,0 0-1,1 0 1,-1 0 0,0 0 0,1 0-1,-1 1 1,0-1 0,0 0-1,1 0 1,-1 0 0,0 0 0,0 1-1,1-1 1,-1 0 0,0 0-1,0 1 1,0-1 0,0 0 0,1 0-1,-1 1 1,0-1 0,0 0 0,0 0-1,0 1 1,0-1 0,0 0-1,0 1 1,0-1 0,1 0 0,-1 0-1,0 1 1,0-1 0,0 0-1,-1 1 1,1-1 0,0 0 0,0 1-1,0-1 1,0 0 0,0 0 0,0 1-1,0-1 1,0 0 0,-1 1-1,1-1 1,0 0 0,0 0 0,0 0-1,-1 1 1,9-4 317,-1 0 1,0 0-1,0-1 0,0 0 1,0 0-1,0-1 1,6-5-1,44-44 924,-2-6-728,-2-2-1,-4-2 0,-2-2 0,54-103 1,-92 156-470,-9 13-92,0 0 1,0 0 0,0-1 0,0 1-1,1 0 1,-1 0 0,0 0 0,0 0-1,0 0 1,0 0 0,0 0 0,0 0 0,0 0-1,0 0 1,1 0 0,-1 0 0,0 0-1,0 1 1,0-1 0,0 0 0,0 0-1,0 0 1,0 0 0,0 0 0,0 0 0,0 0-1,1 0 1,-1 0 0,0 0 0,0 0-1,0 0 1,0 0 0,0 0 0,0 1-1,0-1 1,0 0 0,0 0 0,0 0 0,0 0-1,0 0 1,0 0 0,0 0 0,0 0-1,0 0 1,0 1 0,0-1 0,0 0-1,0 0 1,0 0 0,0 0 0,0 0 0,0 0-1,0 0 1,0 0 0,0 1 0,0-1-1,-3 28 119,3-24-121,-16 104 93,-1 131 0,17-233-120,1 18 85,-1-24-78,0 1 1,0 0 0,0 0-1,0 0 1,0 0 0,1-1-1,-1 1 1,0 0-1,1 0 1,-1 0 0,0-1-1,1 1 1,-1 0 0,1-1-1,-1 1 1,1 0 0,0-1-1,-1 1 1,1-1 0,0 1-1,0 0 1,1-2-145,0 0-1,0 0 1,-1 0-1,1 0 1,0-1 0,-1 1-1,1 0 1,-1-1 0,0 1-1,1-1 1,-1 1-1,0-1 1,0 0 0,0 0-1,0 0 1,1-1 0,7-24-429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3.734"/>
    </inkml:context>
    <inkml:brush xml:id="br0">
      <inkml:brushProperty name="width" value="0.05" units="cm"/>
      <inkml:brushProperty name="height" value="0.05" units="cm"/>
      <inkml:brushProperty name="color" value="#E71224"/>
    </inkml:brush>
  </inkml:definitions>
  <inkml:trace contextRef="#ctx0" brushRef="#br0">0 96 16067,'1'7'9017,"10"-3"-7365,2 3-849,-12-6-775,0 0-1,0 0 1,0 0 0,0 0 0,1-1 0,-1 1 0,0 0-1,0-1 1,1 1 0,-1-1 0,0 0 0,1 1 0,-1-1-1,0 0 1,1 0 0,-1 0 0,0 0 0,1 0 0,-1 0-1,0 0 1,1 0 0,-1-1 0,0 1 0,1 0 0,-1-1-1,0 1 1,3-2 0,3-1 207,0 0 0,1 1-1,12-3 1,16-5-62,72-29 26,-92 34-168,1 0 1,0 2-1,0 0 1,27 0-1,-41 7-2643,-3-11 1413,0-8 581,0-4-174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4.120"/>
    </inkml:context>
    <inkml:brush xml:id="br0">
      <inkml:brushProperty name="width" value="0.05" units="cm"/>
      <inkml:brushProperty name="height" value="0.05" units="cm"/>
      <inkml:brushProperty name="color" value="#E71224"/>
    </inkml:brush>
  </inkml:definitions>
  <inkml:trace contextRef="#ctx0" brushRef="#br0">164 3 19268,'0'0'41,"0"0"-1,0 0 1,0 0-1,0-1 1,0 1-1,0 0 1,0 0 0,-1 0-1,1 0 1,0 0-1,0 0 1,0 0-1,0 0 1,0 0 0,0 0-1,0 0 1,0 0-1,0-1 1,0 1-1,0 0 1,0 0-1,0 0 1,0 0 0,0 0-1,0 0 1,-1 0-1,1 0 1,0 0-1,0 0 1,0 0-1,0 0 1,0 0 0,0 0-1,0 0 1,0 0-1,0 0 1,0 0-1,-1 0 1,1 0-1,0 0 1,0 0 0,0 0-1,0 0 1,0 0-1,0 0 1,0 0-1,0 0 1,0 0 0,0 0-1,0 0 1,-1 0-1,1 0 1,0 0-1,0 1 1,0-1-1,0 0 1,0 0 0,0 0-1,0 0 1,0 0-1,0 0 1,0 0-1,0 0 1,0 0-1,0 0 1,0 1 0,-12 6 1181,-11 11 189,10-4-1148,1 1 0,1 0 0,0 0 0,1 1 1,0 0-1,1 1 0,1 0 0,1 0 0,-7 28 0,8-25-205,1 1-1,2 0 0,0 1 1,1-1-1,1 0 0,1 1 0,1-1 1,4 24-1,-4-37-74,1-1 0,0 1 0,1 0 0,0-1 1,0 1-1,0-1 0,1 0 0,0 0 0,1-1 0,-1 1 0,10 9 0,-12-14-44,0 0-1,1 1 1,-1-1-1,1 0 1,0 0-1,-1-1 1,1 1-1,0-1 1,0 1-1,0-1 1,0 0-1,1 0 1,-1 0-1,0 0 1,0-1-1,1 1 0,-1-1 1,0 0-1,1 0 1,-1 0-1,0-1 1,0 1-1,1-1 1,-1 1-1,0-1 1,0 0-1,0 0 1,0-1-1,0 1 1,4-3-1,-3 1 0,1 0 0,-1 0-1,0 0 1,0-1 0,4-5 0,20-25-448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4.541"/>
    </inkml:context>
    <inkml:brush xml:id="br0">
      <inkml:brushProperty name="width" value="0.05" units="cm"/>
      <inkml:brushProperty name="height" value="0.05" units="cm"/>
      <inkml:brushProperty name="color" value="#E71224"/>
    </inkml:brush>
  </inkml:definitions>
  <inkml:trace contextRef="#ctx0" brushRef="#br0">1 306 20172,'0'14'1348,"3"-9"-63,15-19 286,-17 13-1554,90-91 1640,79-104-1,-150 174-1360,-20 22-290,0 0 0,1 0 1,-1 0-1,0 0 0,0 1 0,0-1 0,1 0 0,-1 0 1,0 0-1,0 0 0,0 0 0,0 1 0,1-1 1,-1 0-1,0 0 0,0 0 0,0 0 0,0 1 1,0-1-1,0 0 0,1 0 0,-1 0 0,0 1 0,0-1 1,0 0-1,0 0 0,0 1 0,0-1 0,0 0 1,0 0-1,0 0 0,0 1 0,0-1 0,0 0 1,0 1-1,-1 19 25,0 1 0,-1 0 1,-1-1-1,-7 27 0,-3 15 3,8-29-56,-13 109-485,19-125-223,-1-17 722,0 1-1,0-1 0,0 0 1,0 0-1,0 1 1,0-1-1,0 0 1,0 0-1,0 0 0,0 1 1,0-1-1,0 0 1,1 0-1,-1 1 1,0-1-1,0 0 0,0 0 1,0 0-1,0 1 1,0-1-1,1 0 1,-1 0-1,0 0 0,0 0 1,0 1-1,0-1 1,1 0-1,-1 0 1,0 0-1,0 0 0,0 0 1,1 0-1,-1 0 1,0 0-1,0 1 1,1-1-1,-1 0 0,0 0 1,0 0-1,0 0 1,1 0-1,-1 0 1,0 0-1,0 0 1,1 0-1,-1-1 0,0 1 1,0 0-1,1 0 1,-1 0-1,0 0 1,0 0-1,0 0 0,1 0 1,-1 0-1,0-1 1,0 1-1,0 0 1,0 0-1,1 0 0,-1 0 1,0-1-1,0 1 1,0 0-1,0 0 1,0 0-1,0-1 0,1 1 1,-1 0-1,11-16-349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4.960"/>
    </inkml:context>
    <inkml:brush xml:id="br0">
      <inkml:brushProperty name="width" value="0.05" units="cm"/>
      <inkml:brushProperty name="height" value="0.05" units="cm"/>
      <inkml:brushProperty name="color" value="#E71224"/>
    </inkml:brush>
  </inkml:definitions>
  <inkml:trace contextRef="#ctx0" brushRef="#br0">0 0 20332,'0'7'2257,"2"-3"-1561,4-4-328,3 0 1392,5 0-1039,3 2-129,2 2-400,3 2-264,1 1-728,-2 0-441,-1-4 1009,-1-1-208,-9-7-144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5.374"/>
    </inkml:context>
    <inkml:brush xml:id="br0">
      <inkml:brushProperty name="width" value="0.05" units="cm"/>
      <inkml:brushProperty name="height" value="0.05" units="cm"/>
      <inkml:brushProperty name="color" value="#E71224"/>
    </inkml:brush>
  </inkml:definitions>
  <inkml:trace contextRef="#ctx0" brushRef="#br0">53 0 19124,'-8'5'2129,"4"12"-1289,-4 3-360,2 7 1576,-2 5-871,2 10-657,0 0-240,1 3-448,5-2-232,-1-7-433,2-3-271,3-10-352,-3-5 968,5-13-304,-1-9-153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9.054"/>
    </inkml:context>
    <inkml:brush xml:id="br0">
      <inkml:brushProperty name="width" value="0.05" units="cm"/>
      <inkml:brushProperty name="height" value="0.05" units="cm"/>
    </inkml:brush>
  </inkml:definitions>
  <inkml:trace contextRef="#ctx0" brushRef="#br0">322 48 17892,'0'-2'192,"0"0"0,-1 0 0,1 0 0,-1 0 0,1 0 1,-1 0-1,0 0 0,1 0 0,-1 0 0,0 0 0,0 0 0,-1 1 0,1-1 0,0 0 1,-1 1-1,1-1 0,-1 1 0,1 0 0,-4-3 0,2 3 13,0-1-1,0 1 1,0 0-1,0 0 0,0 0 1,0 0-1,0 1 1,-1-1-1,1 1 1,0 0-1,-5 0 1,-2 1-11,1 0-1,0 1 1,0 0 0,0 0 0,0 1 0,1 1 0,-17 7 0,11-2-123,0 0 1,1 1-1,0 1 1,1 0 0,1 1-1,-1 0 1,-12 18-1,17-20-46,0 0 0,1 0 0,0 1 1,1 0-1,0 0 0,1 0 0,0 0 0,0 1 0,1-1 0,-2 20 0,5-29-22,0-1 1,-1 1-1,1 0 0,0 0 1,0-1-1,0 1 0,0 0 0,1-1 1,-1 1-1,0 0 0,1 0 1,-1-1-1,1 1 0,-1 0 1,1-1-1,0 1 0,0-1 1,0 1-1,0-1 0,0 0 0,0 1 1,0-1-1,0 0 0,1 1 1,-1-1-1,0 0 0,1 0 1,-1 0-1,1 0 0,-1-1 1,1 1-1,-1 0 0,1-1 0,0 1 1,-1-1-1,1 1 0,0-1 1,3 1-1,1-1 0,0-1 1,1 1-1,-1-1 1,0 0-1,0 0 1,0-1 0,1 0-1,-1 0 1,10-6-1,4-3 10,0-1-1,-1-1 1,0-1 0,28-26-1,58-72 151,-69 72-72,-36 40-89,0 0-1,0 0 0,1 0 0,-1 0 0,0 1 0,0-1 0,0 0 0,0 0 1,0 0-1,0 0 0,0 0 0,0 0 0,0 1 0,0-1 0,0 0 0,0 0 1,0 0-1,1 0 0,-1 0 0,0 0 0,0 0 0,0 0 0,0 1 0,0-1 1,0 0-1,1 0 0,-1 0 0,0 0 0,0 0 0,0 0 0,0 0 1,0 0-1,1 0 0,-1 0 0,0 0 0,0 0 0,0 0 0,0 0 0,0 0 1,1 0-1,-1 0 0,0 0 0,0 0 0,0 0 0,0 0 0,0 0 0,1 0 1,-1-1-1,0 1 0,0 0 0,0 0 0,0 0 0,0 0 0,0 0 0,0 0 1,0 0-1,1-1 0,-2 11 5,-1 0 1,1-1 0,-2 0-1,-3 11 1,4-14-7,0 1 1,0 0-1,0 0 1,0-1 0,1 1-1,1 0 1,-1 0-1,1 0 1,0 0 0,0 0-1,2 8 1,-2-15 3,1 1 0,-1 0-1,1 0 1,-1-1 0,1 1 0,-1 0 0,1-1 0,-1 1-1,1 0 1,-1-1 0,1 1 0,0-1 0,-1 1 0,1-1 0,0 1-1,0-1 1,-1 0 0,1 1 0,0-1 0,0 0 0,0 0-1,-1 1 1,1-1 0,0 0 0,0 0 0,0 0 0,0 0 0,-1 0-1,1 0 1,0 0 0,0 0 0,0-1 0,1 1 0,27-11 130,-7-1-19,0-1 1,20-16-1,-28 18-49,0 1 0,1 0 0,0 1 0,1 1 0,0 0 0,24-8 0,-38 16-64,-1-1-1,0 1 1,1-1 0,-1 1-1,0 0 1,1 0-1,-1-1 1,1 1-1,-1 0 1,1 0-1,-1 1 1,0-1-1,1 0 1,-1 0 0,1 1-1,-1-1 1,0 1-1,1-1 1,-1 1-1,0-1 1,0 1-1,1 0 1,-1 0-1,0 0 1,0 0 0,0-1-1,0 1 1,0 1-1,0-1 1,0 0-1,0 0 1,-1 0-1,1 0 1,0 1-1,-1-1 1,1 0 0,-1 1-1,1-1 1,-1 0-1,0 1 1,1-1-1,-1 3 1,1 7-5,0 0 0,-1 0 1,-1 0-1,-2 18 0,0-5 17,3-23-6,0 0-1,0 0 0,0 0 1,0 0-1,0 0 1,0 0-1,0 0 1,0 0-1,0 0 1,1 0-1,-1 0 0,0 0 1,1 0-1,-1 0 1,1 0-1,-1 0 1,1 0-1,-1 0 1,2 1-1,-1-2 3,-1 0 1,1 1-1,0-1 1,-1 0-1,1 0 1,0 1-1,-1-1 1,1 0-1,0 0 1,-1 0-1,1 0 0,0 0 1,0 0-1,-1 0 1,1 0-1,0-1 1,0 1-1,-1 0 1,1 0-1,1-1 1,4-2 69,0-1-1,0 1 1,0-1 0,8-7 0,-9 6-37,10-6 85,-7 4-58,0 0 0,0 1 1,1 0-1,0 1 0,0 0 0,0 0 1,1 1-1,16-6 0,-24 10-68,-1 0 0,1 0 0,-1-1-1,0 1 1,1 0 0,-1 0 0,0 1 0,1-1-1,-1 0 1,0 0 0,1 1 0,-1-1 0,0 0 0,1 1-1,-1 0 1,0-1 0,0 1 0,0 0 0,1-1 0,-1 1-1,0 0 1,1 1 0,0 1-15,-1-1-1,1 0 1,0 1 0,-1-1-1,0 1 1,0-1 0,0 1-1,0 0 1,0 0 0,0 3 0,1 2-286,-1 1 1,-1-1 0,0 1-1,0-1 1,0 1 0,-3 12 0,3-20 267,0 0 0,0 1 0,0-1 0,-1 0 1,1 0-1,0 0 0,-1 0 0,1 0 0,0 0 1,-1 0-1,1 0 0,-1 0 0,1 0 0,-1 0 1,0-1-1,1 1 0,-1 0 0,0 0 0,0 0 0,0-1 1,1 1-1,-1 0 0,0-1 0,0 1 0,0-1 1,0 1-1,0-1 0,0 0 0,-2 1 0,-11-3-539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5.855"/>
    </inkml:context>
    <inkml:brush xml:id="br0">
      <inkml:brushProperty name="width" value="0.05" units="cm"/>
      <inkml:brushProperty name="height" value="0.05" units="cm"/>
      <inkml:brushProperty name="color" value="#E71224"/>
    </inkml:brush>
  </inkml:definitions>
  <inkml:trace contextRef="#ctx0" brushRef="#br0">1 175 17660,'0'-3'202,"1"0"0,-1-1 0,1 1 0,0 0 1,0 0-1,0 0 0,0 0 0,0 0 0,1 0 1,0 0-1,-1 0 0,1 0 0,0 1 0,0-1 0,1 1 1,-1-1-1,0 1 0,1 0 0,0 0 0,-1 0 0,1 0 1,0 0-1,0 1 0,4-2 0,7-3 348,0 1 0,0 0-1,0 1 1,18-3 0,-10 3-332,-1 1 1,1 1-1,0 0 1,0 2 0,0 1-1,-1 0 1,1 2-1,29 7 1,-47-9-205,0 0 1,0 1-1,-1-1 1,1 1-1,-1 0 1,1 0-1,-1 0 1,1 1-1,-1-1 1,3 4-1,-5-5-5,0 1 0,0-1 1,0 0-1,0 1 0,0-1 0,-1 1 1,1-1-1,0 1 0,-1-1 0,1 1 0,-1-1 1,0 1-1,1 0 0,-1-1 0,0 1 1,0 0-1,0-1 0,0 1 0,0-1 0,-1 1 1,1 0-1,0-1 0,-1 1 0,1-1 1,-1 1-1,0 0 0,0 1 0,-3 4 47,-1 1-1,0-1 1,0 0-1,-1-1 1,0 1 0,-6 5-1,-46 36 312,40-34-245,-25 20 152,-49 42 235,90-74-497,-1 0 0,1 1 0,0-1 0,0 1 0,0-1 0,0 1 0,1 0 0,-1-1 0,-1 5 0,3-6-11,0 0 0,0 0-1,0 0 1,0 0 0,0-1-1,0 1 1,0 0-1,0 0 1,0 0 0,0 0-1,0 0 1,1 0 0,-1 0-1,0-1 1,1 1-1,-1 0 1,1 0 0,-1 0-1,1-1 1,-1 1 0,1 0-1,-1-1 1,1 1-1,0 0 1,-1-1 0,1 1-1,0-1 1,0 1 0,-1-1-1,1 1 1,0-1-1,0 0 1,0 1 0,1-1-1,148 54-792,-78-31-1504,-68-22 2047,1 1 34,0 0 0,0 0 1,0 0-1,1-1 0,-1 0 0,1 0 0,-1 0 0,1-1 0,-1 0 0,1 0 0,-1 0 1,8-2-1,4-11-780</inkml:trace>
  <inkml:trace contextRef="#ctx0" brushRef="#br0" timeOffset="1">636 1 19172,'14'14'1905,"1"-1"-1105,7 6-240,2 4 792,-1 1-184,-2 7-175,-1 4-169,-9 9-280,-5 7-104,-7 5-160,-10 6-64,-7 2-192,-7-3-160,-9-3-624,-1-7-512,-5-14 1064,-1-10-241,4-25-167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6.394"/>
    </inkml:context>
    <inkml:brush xml:id="br0">
      <inkml:brushProperty name="width" value="0.05" units="cm"/>
      <inkml:brushProperty name="height" value="0.05" units="cm"/>
      <inkml:brushProperty name="color" value="#E71224"/>
    </inkml:brush>
  </inkml:definitions>
  <inkml:trace contextRef="#ctx0" brushRef="#br0">2 0 18284,'-1'8'1984,"10"0"-1079,8-8-297,18-2 1312,11 1-552,13 1-487,9 0-177,5-2-264,4 2-128,-8 2-408,-7-1-296,-14 2-696,-10 3-369,-21 1 1105,-9-1-264,-16 3-264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6.816"/>
    </inkml:context>
    <inkml:brush xml:id="br0">
      <inkml:brushProperty name="width" value="0.05" units="cm"/>
      <inkml:brushProperty name="height" value="0.05" units="cm"/>
      <inkml:brushProperty name="color" value="#E71224"/>
    </inkml:brush>
  </inkml:definitions>
  <inkml:trace contextRef="#ctx0" brushRef="#br0">0 9 18444,'32'4'2040,"16"-2"-1127,4-2-353,10-3 936,3 0-200,2-2-584,-3 2-520,-10 3-39,-10 0-65,-13 8-192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29.770"/>
    </inkml:context>
    <inkml:brush xml:id="br0">
      <inkml:brushProperty name="width" value="0.05" units="cm"/>
      <inkml:brushProperty name="height" value="0.05" units="cm"/>
      <inkml:brushProperty name="color" value="#E71224"/>
    </inkml:brush>
  </inkml:definitions>
  <inkml:trace contextRef="#ctx0" brushRef="#br0">0 567 15619,'0'0'88,"1"1"1,-1-1-1,0 0 0,0 0 0,0 0 0,0 1 0,1-1 0,-1 0 0,0 0 1,0 0-1,0 1 0,1-1 0,-1 0 0,0 0 0,0 0 0,0 0 0,1 0 1,-1 0-1,0 0 0,0 0 0,1 0 0,-1 0 0,0 1 0,0-1 0,1 0 0,-1 0 1,0 0-1,0-1 0,1 1 0,-1 0 0,0 0 0,0 0 0,1 0 0,-1 0 1,0 0-1,0 0 0,1 0 0,-1-1 0,10-6 950,-8 5-666,189-177 5272,-135 118-5328,-2-3 1,76-121-1,-91 114-273,-37 71-34,-3 7-6,-3 14-1,-40 124-10,-32 129-758,76-269 628,-3 23-1280,3-28 1373,0 1 1,0 0-1,0-1 0,0 1 1,0-1-1,0 1 1,0 0-1,1-1 0,-1 1 1,0-1-1,0 1 1,1-1-1,-1 1 0,0-1 1,1 1-1,-1-1 1,1 1-1,-1-1 0,1 1 1,-1-1-1,1 1 1,-1-1-1,1 0 0,-1 1 1,1-1-1,-1 0 1,1 0-1,-1 1 0,1-1 1,0 0-1,-1 0 1,1 0-1,-1 0 0,1 0 1,0 0-1,0 0 1,8-2-703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0.233"/>
    </inkml:context>
    <inkml:brush xml:id="br0">
      <inkml:brushProperty name="width" value="0.05" units="cm"/>
      <inkml:brushProperty name="height" value="0.05" units="cm"/>
      <inkml:brushProperty name="color" value="#E71224"/>
    </inkml:brush>
  </inkml:definitions>
  <inkml:trace contextRef="#ctx0" brushRef="#br0">10 161 15243,'-1'1'102,"1"-1"0,-1 1-1,0-1 1,1 1 0,-1 0 0,1-1-1,-1 1 1,1 0 0,-1-1 0,1 1-1,-1 0 1,1 0 0,-1 0-1,1-1 1,0 1 0,0 0 0,-1 0-1,1 0 1,0 0 0,0-1 0,0 1-1,0 0 1,0 0 0,0 0-1,0 0 1,0 0 0,0-1 0,1 2-1,0-1 41,0 0-1,0-1 0,0 1 0,0 0 0,0-1 0,0 1 0,0-1 1,1 1-1,-1-1 0,0 1 0,0-1 0,0 0 0,1 0 0,-1 0 0,0 0 1,2 0-1,10 0 661,0-1 0,20-4 1,170-38 2014,67-12-1819,-132 36-851,113-22-42,-249 41-124,-1 0 0,0-1 1,1 1-1,-1 0 0,0-1 0,1 1 0,-1-1 0,0 0 1,1 1-1,-1-1 0,0 0 0,0 0 0,2-1 0,-3 2-13,0-1 0,0 1 0,0 0-1,0-1 1,-1 1 0,1 0 0,0 0-1,0-1 1,0 1 0,0 0 0,0-1-1,-1 1 1,1 0 0,0 0 0,0-1-1,0 1 1,-1 0 0,1 0 0,0-1-1,0 1 1,-1 0 0,1 0 0,0 0-1,-1 0 1,1-1 0,0 1 0,-1 0-1,1 0 1,0 0 0,0 0 0,-1 0-1,0 0 1,-36-7-2069,-2 4 936,22 3 377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0.699"/>
    </inkml:context>
    <inkml:brush xml:id="br0">
      <inkml:brushProperty name="width" value="0.05" units="cm"/>
      <inkml:brushProperty name="height" value="0.05" units="cm"/>
      <inkml:brushProperty name="color" value="#E71224"/>
    </inkml:brush>
  </inkml:definitions>
  <inkml:trace contextRef="#ctx0" brushRef="#br0">72 1 21125,'0'0'34,"0"0"0,0 0 0,0 0 0,0 0 1,0 0-1,1 0 0,-1 0 0,0 0 0,0 0 1,0 0-1,0 0 0,0 0 0,0 0 0,0 0 1,0 0-1,0 0 0,1 0 0,-1 0 1,0 0-1,0 0 0,0 0 0,0 0 0,0 0 1,0 0-1,0 0 0,0 0 0,0 0 0,0 0 1,1 0-1,-1 0 0,0 0 0,0 0 0,0 0 1,0 0-1,0 0 0,0 0 0,0 0 0,0 0 1,0 1-1,0-1 0,0 0 0,0 0 1,0 0-1,0 0 0,0 0 0,0 0 0,0 0 1,1 0-1,-1 0 0,0 0 0,0 1 0,0-1 1,0 0-1,0 0 0,0 0 0,0 0 0,0 0 1,-1 0-1,1 0 0,0 0 0,0 1 1,0 11 823,-6 20-292,4-26-60,-13 89-4,4 1 1,1 100-1,12-152-1037,0-36-351,-2-30-508,-3-36-994,-17-84 0,8 85 1308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1.116"/>
    </inkml:context>
    <inkml:brush xml:id="br0">
      <inkml:brushProperty name="width" value="0.05" units="cm"/>
      <inkml:brushProperty name="height" value="0.05" units="cm"/>
      <inkml:brushProperty name="color" value="#E71224"/>
    </inkml:brush>
  </inkml:definitions>
  <inkml:trace contextRef="#ctx0" brushRef="#br0">1 207 14715,'0'-5'331,"0"-1"0,1 1 0,0-1-1,0 1 1,0 0 0,0 0 0,1-1-1,0 1 1,0 0 0,1 1 0,-1-1 0,5-5-1,-2 3 99,1 0 0,0 0-1,0 1 1,1 0-1,0 0 1,12-8-1,0 3 110,-1 1 0,2 0-1,-1 2 1,1 0 0,28-6-1,-25 8-184,1 1 0,-1 1 0,31 0 0,-48 3-306,1 1-1,-1 0 0,1 0 1,0 1-1,-1 0 1,1 0-1,-1 0 0,0 1 1,1 0-1,-1 0 0,0 1 1,0 0-1,0 0 1,-1 0-1,1 1 0,7 6 1,-11-9-38,-1 1 1,1 0-1,-1 0 1,0 0-1,1 0 0,-1 0 1,0 0-1,0 0 1,0 0-1,-1 1 0,1-1 1,0 0-1,-1 0 1,1 1-1,-1-1 0,0 0 1,0 4-1,0-2 3,-1 0-1,0 0 1,0 0-1,0 0 1,0 0-1,-1 0 0,1-1 1,-1 1-1,-3 4 1,-3 3 20,0 0 0,0-1 1,-2 0-1,-19 17 0,-3-2 90,-60 34 0,17-12 0,70-44-115,1 0 1,0 0 0,0 0-1,1 1 1,-1-1 0,-6 9 0,10-11-8,-1 0 1,1 0 0,-1 0 0,1 0 0,-1 0-1,1 0 1,0 0 0,0 0 0,-1 0 0,1 0 0,0 0-1,0 0 1,0 0 0,0 1 0,0-1 0,0 0-1,1 0 1,-1 0 0,0 0 0,1 0 0,-1 0-1,0 0 1,1 0 0,-1 0 0,1 0 0,0 0 0,-1 0-1,1 0 1,0 0 0,-1 0 0,1-1 0,0 1-1,0 0 1,0 0 0,0-1 0,1 2 0,13 6 3,-1 1 0,2-2 0,-1 0 1,1-1-1,26 7 0,-9-3 8,-17-5-33,16 5 83,-1 2 0,58 29 0,-82-37-79,0 0 0,1 1 1,-2 0-1,1 1 1,0-1-1,-1 1 1,0 0-1,-1 1 0,1-1 1,-1 1-1,-1 0 1,1 1-1,-1-1 0,0 1 1,-1 0-1,5 13 1,-20-96-3141,6 32 2470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1.600"/>
    </inkml:context>
    <inkml:brush xml:id="br0">
      <inkml:brushProperty name="width" value="0.05" units="cm"/>
      <inkml:brushProperty name="height" value="0.05" units="cm"/>
      <inkml:brushProperty name="color" value="#E71224"/>
    </inkml:brush>
  </inkml:definitions>
  <inkml:trace contextRef="#ctx0" brushRef="#br0">1099 99 14251,'-18'-5'501,"0"0"0,0 2 0,0 0 0,-1 1 1,-30 0-1,-92 13 1410,102-5-1605,0 3-1,1 0 1,0 3-1,1 1 0,1 2 1,0 1-1,1 2 1,0 1-1,2 2 0,1 1 1,0 2-1,2 1 1,0 1-1,-27 33 0,26-24-249,3 1 0,1 1 0,1 1-1,3 1 1,1 1 0,1 2-1,3 0 1,2 0 0,1 2-1,2 0 1,-13 85 0,23-92-59,1 0 1,2 0-1,2 0 1,1 0-1,2 0 1,1-1 0,2 1-1,2-2 1,1 1-1,31 66 1,-18-55-9,2 0-1,1-2 1,3-2 0,2 0 0,1-2 0,2-2 0,47 41 0,-62-62 1,1-1 0,1-1 0,0 0 0,1-2 0,1-1 0,40 17 0,-48-25 15,1 1 0,0-2 0,1 0 0,-1-1 0,1-1 0,-1-1 0,1 0 0,0-1 0,-1-1 0,1-1 0,21-5 0,-10-1 73,0-1-1,-1-1 1,0-2-1,0 0 1,-2-2-1,0-1 0,36-28 1,-12 4 265,-2-2 1,66-74-1,-75 71-72,-2 0 0,-3-3 0,-1 0-1,-3-2 1,-1-2 0,-3 0 0,31-88 0,-49 109-206,0-1 0,-2 0 0,-1 0-1,-1-1 1,-2 1 0,-1-1 0,-2 1 0,-1-1 0,-1 0-1,-2 1 1,-1 0 0,-2 0 0,0 1 0,-2 0 0,-20-40 0,7 23-112,-2 1 1,-2 1 0,-2 1 0,-2 2 0,-1 1-1,-70-67 1,71 80-71,0 1-1,-2 2 1,-2 0-1,0 3 1,-1 1 0,-1 1-1,-1 3 1,0 1-1,-42-12 1,62 24-32,0 0-1,0 0 1,-1 2 0,1 0 0,-1 2 0,0 0-1,0 0 1,-23 5 0,20 0-126,1 1 1,0 0-1,0 2 1,0 0-1,1 1 1,-36 23-1,13-3 27,1 3 0,2 1-1,1 1 1,-37 44 0,-24 46-531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7.017"/>
    </inkml:context>
    <inkml:brush xml:id="br0">
      <inkml:brushProperty name="width" value="0.05" units="cm"/>
      <inkml:brushProperty name="height" value="0.05" units="cm"/>
      <inkml:brushProperty name="color" value="#E71224"/>
    </inkml:brush>
  </inkml:definitions>
  <inkml:trace contextRef="#ctx0" brushRef="#br0">34 3 16460,'-9'6'1888,"0"-1"-856,1-1-312,4 3 945,1-3-73,3 1-296,0 1-151,3-3-329,4 2-176,9-2-288,2-2-240,7 1-696,7-2-528,-2-8 928,-4-10-161,-7-10-159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8.628"/>
    </inkml:context>
    <inkml:brush xml:id="br0">
      <inkml:brushProperty name="width" value="0.05" units="cm"/>
      <inkml:brushProperty name="height" value="0.05" units="cm"/>
      <inkml:brushProperty name="color" value="#E71224"/>
    </inkml:brush>
  </inkml:definitions>
  <inkml:trace contextRef="#ctx0" brushRef="#br0">105 88 16812,'-12'58'4082,"3"39"-2757,5 151 1,14-96 209,-11-247-1048,-5-1 0,-4 1 0,-29-129 0,37 217-488,0-4-4,-1 0 0,-1 0 0,1 0 0,-2 0 0,-9-17-1,24 45-29,-1-1 15,0 0 0,1-1 0,1-1 0,18 20 0,-25-30 37,0-1 0,0 1 0,1 0 0,0-1 0,-1 0 0,1 0 1,0-1-1,0 1 0,1-1 0,-1 0 0,0-1 0,1 1 0,-1-1 1,1 0-1,0 0 0,-1-1 0,1 1 0,0-1 0,-1-1 0,7 0 0,-4-1 37,0 0 0,0-1 0,0 0 0,0 0 0,-1 0 0,1-1 0,-1-1-1,0 1 1,0-1 0,0 0 0,-1-1 0,1 1 0,5-8 0,-4 4 51,-1 0 0,0-1 0,0 1 0,-1-1 0,0-1 0,0 1 1,-1-1-1,6-20 0,-9 16 22,-6 11 30,3 4-149,0 1 0,0 0 0,1-1 0,-1 1 0,0 0 0,0-1 0,0 1 0,0 0-1,1 0 1,-1 0 0,0 0 0,1 0 0,-1 0 0,1 0 0,-1 0 0,1 0 0,-1 2 0,-5 15-114,2 0 0,0 1 1,0-1-1,2 1 1,0 0-1,2 0 1,0 0-1,1 0 1,0 0-1,2-1 0,0 1 1,9 25-1,-8-31-642,1 1-1,10 18 1,-14-29 607,1 0 1,0 0-1,0 0 1,0 0-1,0 0 1,0 0-1,1 0 1,-1-1-1,1 1 1,0-1-1,0 0 1,0 0-1,0 0 1,6 3-1,12-3-836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0.081"/>
    </inkml:context>
    <inkml:brush xml:id="br0">
      <inkml:brushProperty name="width" value="0.05" units="cm"/>
      <inkml:brushProperty name="height" value="0.05" units="cm"/>
    </inkml:brush>
  </inkml:definitions>
  <inkml:trace contextRef="#ctx0" brushRef="#br0">219 54 17564,'16'-6'1558,"17"-7"-125,-31 12-1226,0 0-1,-1 0 1,1 0 0,0 0-1,0 0 1,-1-1-1,1 1 1,-1 0 0,1-1-1,-1 1 1,0-1-1,2-2 1,-3 3-149,1 1 1,-1 0-1,0 0 1,0-1-1,0 1 1,0 0-1,0 0 0,0-1 1,0 1-1,0 0 1,0 0-1,0-1 1,0 1-1,0 0 0,0 0 1,0-1-1,0 1 1,0 0-1,-1 0 1,1-1-1,0 1 1,0 0-1,0 0 0,0-1 1,0 1-1,0 0 1,-1 0-1,1 0 1,0-1-1,0 1 0,0 0 1,-1 0-1,1-1 1,-13-3 876,-18 2-320,28 1-474,-9 1-41,-1 1-1,0 0 1,1 1-1,-1 0 1,1 1-1,0 0 1,0 1 0,0 0-1,0 1 1,1 0-1,0 1 1,-17 12-1,23-15-64,0 1 0,0 0 0,0 0-1,0 1 1,1 0 0,-1 0 0,1 0-1,0 0 1,1 0 0,0 1 0,-1 0-1,2 0 1,-1 0 0,1 0 0,0 0-1,0 0 1,0 0 0,1 1 0,0-1-1,1 1 1,-1-1 0,1 1 0,0-1-1,1 1 1,-1-1 0,3 8 0,-2-11-45,-1 0 0,1 0 0,0-1 0,0 1 1,1 0-1,-1-1 0,0 1 0,1-1 1,0 1-1,-1-1 0,1 0 0,0 0 1,0 1-1,0-1 0,1-1 0,3 4 1,-3-3-144,1 0 1,1 0 0,-1-1 0,0 1 0,0-1-1,1 0 1,-1 0 0,0 0 0,9-1 0,3 0-413,1-1 1,-1-1-1,0-1 1,28-7-1,4-5-168,4-2-186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9.161"/>
    </inkml:context>
    <inkml:brush xml:id="br0">
      <inkml:brushProperty name="width" value="0.05" units="cm"/>
      <inkml:brushProperty name="height" value="0.05" units="cm"/>
      <inkml:brushProperty name="color" value="#E71224"/>
    </inkml:brush>
  </inkml:definitions>
  <inkml:trace contextRef="#ctx0" brushRef="#br0">100 9 20356,'-1'0'97,"0"-1"0,0 0 0,1 0 0,-1 1-1,0-1 1,0 0 0,0 1 0,0-1 0,0 1-1,0-1 1,0 1 0,0 0 0,0-1 0,0 1-1,0 0 1,0 0 0,0-1 0,0 1 0,-1 0-1,1 0 1,0 0 0,-2 1 0,1 0 1,1-1 0,-1 1 1,0 0-1,0 0 0,0 0 1,1 0-1,-1 0 0,1 1 1,-1-1-1,1 0 0,-3 3 1,-1 3 76,0 0 1,1 0-1,0 0 1,-7 16-1,6-13-130,1 1 1,1 0-1,0 0 0,0 0 1,1 0-1,0 1 0,1-1 1,0 1-1,2 20 0,-1-31-29,0 1 0,1-1 0,-1 1 0,0-1 0,1 1 0,-1-1 0,1 1 0,-1-1 0,1 1 0,0-1 0,-1 0 0,1 1 0,0-1 0,0 0 0,0 1 0,0-1 0,0 0 0,0 0 0,1 0 0,-1 0 0,0 0 0,0 0 0,1-1 0,-1 1 0,1 0 0,1 0 0,0-1 13,-1 1-1,1-1 1,0 0 0,0 0-1,0-1 1,0 1-1,0-1 1,-1 1 0,1-1-1,0 0 1,0 0-1,-1 0 1,4-2-1,9-6 138,-1 0-1,0 0 1,21-20-1,79-75 891,-95 91-832,-13 14-25,-5 11-64,-23 73 285,22-85-417,0 0 1,0 1 0,0-1-1,0 0 1,0 1 0,0-1-1,0 0 1,0 0-1,0 1 1,0-1 0,0 0-1,0 1 1,0-1-1,0 0 1,0 0 0,0 1-1,0-1 1,0 0 0,1 0-1,-1 1 1,0-1-1,0 0 1,0 0 0,1 1-1,-1-1 1,0 0 0,0 0-1,0 0 1,1 1-1,-1-1 1,0 0 0,0 0-1,1 0 1,-1 0 0,0 0-1,0 0 1,1 1-1,-1-1 1,0 0 0,1 0-1,-1 0 1,0 0-1,1 0 1,-1 0 0,0 0-1,0 0 1,1 0 0,-1 0-1,0-1 1,1 1-1,-1 0 1,0 0 0,0 0-1,1 0 1,-1 0 0,0 0-1,0-1 1,1 1-1,-1 0 1,0 0 0,0 0-1,0-1 1,1 1 0,-1 0-1,19-13 45,4-7-103,-13 11-39,-1 0-1,1 1 0,1 0 0,0 1 1,0 0-1,0 0 0,15-5 0,-25 12 78,-1 0 1,1 0-1,-1-1 0,1 1 0,-1 0 0,1 0 0,0 0 1,-1 0-1,1 0 0,-1 0 0,1 0 0,0 0 0,-1 0 0,1 0 1,-1 0-1,1 0 0,-1 1 0,1-1 0,-1 0 0,1 0 0,-1 1 1,1-1-1,-1 0 0,1 1 0,-1-1 0,1 0 0,0 1 0,0 1 0,-1-1 0,1 0 0,-1 0 0,0 0 0,1 0 0,-1 0 0,0 1 0,0-1 0,0 0 0,1 0 0,-1 0 0,-1 3 0,-8 38-84,8-37 83,0-5 11,0 6 48,-1-1 0,1 1 0,-1-1 0,1 1 1,1 0-1,-1 8 0,1-13-55,0 0-1,1-1 1,-1 1-1,0 0 1,0 0-1,0 0 1,1-1-1,-1 1 1,1 0-1,-1-1 1,0 1-1,1 0 1,-1-1-1,1 1 1,-1 0 0,1-1-1,0 1 1,-1-1-1,1 1 1,1 0-1,-1 0-121,1-1 1,0 1-1,-1-1 0,1 0 1,0 0-1,0 1 0,-1-1 0,1 0 1,0 0-1,-1-1 0,1 1 1,0 0-1,3-1 0,-3 0-90,1 0-1,0-1 1,-1 1 0,1 0-1,-1-1 1,0 1 0,1-1-1,-1 0 1,0 1-1,0-1 1,0 0 0,0-1-1,0 1 1,2-4 0,7-9-827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39.984"/>
    </inkml:context>
    <inkml:brush xml:id="br0">
      <inkml:brushProperty name="width" value="0.05" units="cm"/>
      <inkml:brushProperty name="height" value="0.05" units="cm"/>
      <inkml:brushProperty name="color" value="#E71224"/>
    </inkml:brush>
  </inkml:definitions>
  <inkml:trace contextRef="#ctx0" brushRef="#br0">23 168 17012,'7'0'1334,"1"0"-631,0 0-1,-1 0 0,1-1 0,0 0 0,0-1 0,0 1 1,8-4-1,-10 3-534,-1-1 0,1 0 0,-1 0 0,1 0 0,-1 0 0,5-5 1,-8 6-94,0 0 0,1 0 0,-1-1 0,0 1 0,0 0 0,-1-1 0,1 0 0,0 1 0,-1-1 0,0 0 1,1 0-1,-1 0 0,0 0 0,0-3 0,-1 6-67,0 0 0,0-1 0,0 1 0,1 0-1,-1-1 1,0 1 0,0-1 0,0 1 0,0 0 0,0-1 0,-1 1 0,1 0 0,0-1 0,0 1 0,0 0 0,0-1-1,0 1 1,0 0 0,0-1 0,-1 1 0,1 0 0,0-1 0,0 1 0,-1 0 0,1 0 0,0-1 0,0 1-1,-1 0 1,1 0 0,0 0 0,0-1 0,-1 1 0,1 0 0,0 0 0,-1 0 0,1 0 0,-1-1-1,-17 4 96,-18 14-61,23-8-42,1 0 0,0 1-1,1 1 1,-19 22-1,26-29 2,1 0-1,0 0 0,1 0 1,-1 0-1,1 0 0,-1 1 0,1-1 1,1 1-1,-1-1 0,1 1 1,-1 0-1,1 0 0,1 0 1,-1 0-1,1-1 0,0 1 0,0 0 1,0 0-1,2 8 0,-2-12 0,1 1-1,-1-1 1,1 1-1,0-1 0,-1 1 1,1-1-1,0 1 0,0-1 1,0 0-1,0 1 1,0-1-1,0 0 0,1 0 1,-1 0-1,0 0 0,1 0 1,-1 0-1,0 0 1,4 1-1,-2-1 0,0 0 0,0-1 0,0 1 1,1-1-1,-1 1 0,0-1 0,1 0 0,-1 0 1,5-1-1,1-1 2,0 0 0,0 0 0,0-1 1,-1 0-1,1 0 0,12-8 0,-2-1 22,0-1 0,-1-1 0,0 0 0,-1-1 0,-1-2 0,0 1 0,-2-2 0,0 0 0,0 0 0,17-35-1,-27 41 29,-12 18-2,-12 19 14,18-21-50,-1 1-1,1 0 1,0 0-1,0 0 0,0 0 1,-1 10-1,3-14-9,0 0-1,0 0 1,0-1 0,0 1-1,0 0 1,0 0-1,0 0 1,0 0-1,1-1 1,-1 1 0,0 0-1,0 0 1,1-1-1,-1 1 1,1 0-1,-1-1 1,0 1 0,1 0-1,-1-1 1,2 2-1,-1-1 2,0-1-1,1 1 1,-1-1 0,0 1-1,1-1 1,-1 1-1,1-1 1,-1 0 0,0 1-1,1-1 1,-1 0-1,1 0 1,-1 0 0,1 0-1,2-1 1,6-1 6,0 0-1,0-1 1,-1 0 0,1-1 0,-1 0 0,0 0-1,0-1 1,0 0 0,0-1 0,7-6 0,14-13-15,33-35 0,-52 50-16,-11 9 18,0 1 0,0 0 0,0 0 0,0-1-1,0 1 1,1 0 0,-1 0 0,0 0 0,0-1 0,0 1 0,0 0 0,1 0-1,-1 0 1,0 0 0,0 0 0,0-1 0,1 1 0,-1 0 0,0 0-1,0 0 1,1 0 0,-1 0 0,0 0 0,0 0 0,1 0 0,-1 0-1,0 0 1,0 0 0,0 0 0,1 0 0,-1 0 0,0 0 0,0 0-1,1 0 1,-1 0 0,0 0 0,1 0 0,0 12-66,-8 24 10,4-26 35,2 2 23,0-1 0,0 1 0,1 0 0,1 0 0,0-1 0,5 23 0,25 67 22,-2-6-20,-24-73-19,-1 0 0,0 0-1,-1 28 1,-3-44 18,0 0 1,0 0-1,0 0 0,-1 0 0,0 0 0,0 0 1,-1 0-1,0-1 0,0 1 0,0 0 0,-1-1 1,1 0-1,-1 0 0,0 0 0,-1 0 0,0 0 1,-5 6-1,8-10 10,-1 1 1,0-1 0,1 1-1,-1-1 1,0 0-1,0 0 1,0 0-1,0 0 1,0 0 0,0 0-1,0 0 1,0-1-1,0 1 1,0-1-1,-1 0 1,1 1 0,0-1-1,0 0 1,0 0-1,-1 0 1,1-1 0,0 1-1,0 0 1,0-1-1,0 0 1,0 1-1,0-1 1,0 0 0,0 0-1,0 0 1,0 0-1,0 0 1,0-1-1,1 1 1,-1-1 0,0 1-1,1-1 1,-1 1-1,-1-4 1,-3-3 32,0 0 0,1-1 0,-1 0 0,2 0 1,-1 0-1,1 0 0,-3-14 0,2 5-14,0-1 1,2 0-1,0 1 1,1-1-1,1-1 1,1 1-1,1 0 1,5-35-1,-4 45-81,0 0-1,0 1 0,1-1 1,0 1-1,0-1 1,1 1-1,0 0 1,1 0-1,-1 1 0,2 0 1,-1-1-1,1 1 1,0 1-1,0-1 1,1 1-1,0 1 0,0-1 1,0 1-1,1 0 1,15-7-1,-10 6-339,2 1 0,-1 1 0,26-5 0,-21 7-82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1.955"/>
    </inkml:context>
    <inkml:brush xml:id="br0">
      <inkml:brushProperty name="width" value="0.05" units="cm"/>
      <inkml:brushProperty name="height" value="0.05" units="cm"/>
      <inkml:brushProperty name="color" value="#E71224"/>
    </inkml:brush>
  </inkml:definitions>
  <inkml:trace contextRef="#ctx0" brushRef="#br0">1 414 20028,'0'0'83,"1"1"0,0-1 1,-1 0-1,1 1 0,-1-1 0,1 1 0,-1-1 0,1 0 0,-1 1 0,1-1 0,-1 1 1,1 0-1,-1-1 0,0 1 0,1-1 0,-1 1 0,0-1 0,0 1 0,1 0 0,-1-1 0,0 1 1,0 0-1,0-1 0,0 2 0,4 20 217,-3 120 1691,-1-50-1559,-1-90-421,1-1-1,0 1 0,0-1 1,0 1-1,0-1 1,1 1-1,-1 0 0,0-1 1,1 1-1,-1-1 1,1 1-1,-1-1 0,1 1 1,0-1-1,-1 1 1,1-1-1,0 0 0,2 3 1,-2-4-5,0 0 0,-1 0 0,1 1 0,0-1 0,0 0 0,0 0-1,0 0 1,-1 0 0,1 0 0,0-1 0,0 1 0,0 0 0,-1 0 0,1-1 0,0 1 0,0 0 0,0-1 0,-1 1 0,1 0 0,0-1 0,-1 1 0,1-1 0,0 1 0,0-2 0,7-6 28,0-1 1,0 0 0,9-15 0,21-33 95,-24 33-6,1 1 0,1 0 0,1 1-1,2 1 1,23-22 0,-41 42-108,-1 1-1,1-1 1,-1 1-1,1-1 1,-1 1-1,1-1 0,-1 1 1,1 0-1,0-1 1,-1 1-1,1 0 1,-1-1-1,1 1 1,0 0-1,-1 0 0,1 0 1,0-1-1,-1 1 1,1 0-1,0 0 1,0 0-1,-1 0 1,1 0-1,0 0 1,0 1 2,-1 0 0,0-1 0,1 1 0,-1-1 0,0 1 0,0 0 0,1-1 0,-1 1 0,0 0 0,0-1 1,0 1-1,0 0 0,0-1 0,0 1 0,0-1 0,0 1 0,0 0 0,0-1 0,-1 2 0,-12 39 466,12-38-458,-6 15 151,3-10-68,1 0 0,0 1 0,0-1 1,1 1-1,-2 16 0,4-24-104,0-1-1,0 0 1,0 1-1,0-1 1,0 0-1,0 1 1,0-1-1,0 0 1,1 1-1,-1-1 1,0 1-1,0-1 1,0 0-1,1 0 1,-1 1-1,0-1 1,0 0-1,1 1 1,-1-1-1,0 0 1,1 0-1,-1 0 1,0 1-1,1-1 1,-1 0-1,0 0 1,1 0-1,-1 0 1,0 0-1,1 0 1,-1 1-1,1-1 1,-1 0-1,0 0 1,1 0-1,-1 0 1,0 0-1,1-1 1,-1 1-1,1 0 1,-1 0-1,0 0 1,1 0-1,-1 0 1,0 0-1,1-1 1,-1 1-1,0 0 1,1 0-1,18-9 44,8-10-27,39-33 0,-44 32-49,2 2 0,29-19 0,-52 37 25,-1-1-1,1 1 1,-1 0 0,1-1 0,-1 1 0,1 0 0,-1 0 0,1-1 0,-1 1-1,1 0 1,-1 0 0,1 0 0,-1 0 0,1 0 0,-1 0 0,1 0 0,0 0-1,-1 0 1,1 0 0,-1 0 0,1 0 0,-1 0 0,2 0 0,0 12-19,-11 23 55,6-25-21,0-3 14,1 1 1,0 0-1,1 0 1,0 0-1,0 0 0,0 0 1,1 1-1,1-1 1,-1 0-1,1 0 1,3 8-1,-4-15-18,1 1-1,-1-1 1,1 0 0,-1 0-1,1 0 1,0 0 0,0 0-1,-1 0 1,1 0-1,0 0 1,0 0 0,0 0-1,0-1 1,0 1 0,0 0-1,0-1 1,0 1-1,1 0 1,-1-1 0,0 1-1,2-1 1,0 1 1,-1-1 0,0 0 0,1 0 0,-1 0 0,0 0 0,1-1 0,-1 1 0,0-1 0,1 1 0,-1-1 0,2-1 0,4-2 11,0 0 0,-1 0 1,0-1-1,0 0 0,10-8 1,-3-1 5,0-1 0,-1 0 0,0-1 0,-1-1 0,-1 1 1,-1-2-1,15-34 0,-28 66-24,-1 0 0,2 0 0,0 1 0,0 17 0,2-29 5,0 1 0,0 0-1,0-1 1,1 1 0,-1 0-1,1-1 1,0 1 0,0-1-1,1 1 1,-1-1 0,1 0-1,3 7 1,-4-9-5,1 0 1,0 1-1,-1-1 0,1 0 1,0 0-1,-1 0 1,1 0-1,0 0 0,0 0 1,0 0-1,0-1 1,0 1-1,0-1 0,0 1 1,0-1-1,0 0 0,0 0 1,0 0-1,0 0 1,0 0-1,0 0 0,0-1 1,0 1-1,0-1 1,0 1-1,2-2 0,4-1-4,-1 0 0,0 0 0,0-1-1,-1 0 1,1 0 0,-1-1 0,0 1 0,0-1-1,0-1 1,0 1 0,-1-1 0,6-9 0,-5 7-4,0 0 0,-1-1 0,0 1 0,0-1 1,-1-1-1,0 1 0,-1-1 0,0 1 0,2-12 1,-5 20 5,1 1 1,-1-1-1,0 0 1,0 0-1,0 1 1,0-1 0,1 0-1,-1 1 1,0-1-1,0 0 1,0 0-1,-1 1 1,1-1-1,0 0 1,0 1-1,0-1 1,0 0 0,-1 1-1,1-1 1,0 0-1,-1 1 1,1-1-1,0 0 1,-1 1-1,0-1 1,0 1 1,1 0-1,-1 0 0,0 0 1,0 0-1,1 0 1,-1 0-1,0 1 1,1-1-1,-1 0 1,0 1-1,1-1 1,-1 0-1,0 1 0,1-1 1,-1 1-1,1-1 1,-1 1-1,0 0 1,-25 32 58,22-26-49,1 0-1,0 0 1,0 1 0,1 0-1,0-1 1,0 1-1,1 0 1,0 0 0,0 0-1,1 0 1,0 0-1,2 12 1,-1-15-9,0 1-1,0-1 1,0 1 0,1-1-1,0 1 1,0-1 0,0 0-1,1 0 1,0 0 0,0-1-1,0 1 1,0 0 0,1-1-1,0 0 1,0 0 0,0 0-1,0-1 1,7 5 0,-8-6-7,-1-1 0,1 0 0,0 0 1,0 0-1,-1 0 0,1-1 0,0 1 0,0-1 1,0 1-1,0-1 0,0 0 0,0 0 0,0-1 1,0 1-1,0 0 0,0-1 0,0 0 0,-1 0 1,1 0-1,0 0 0,0 0 0,-1 0 0,1-1 1,-1 1-1,1-1 0,2-2 0,7-6-9,0 0 0,0-1 0,17-21 0,-16 16 16,25-25 0,-19 23 3,-2-1 0,0-1 0,-1 0 0,-1-1 0,-1-1 0,15-30 0,-10 10 3,19-47-76,-35 79 87,0 0 0,-1-1 0,0 1-1,0 0 1,-1-1 0,-1 1 0,0-12 0,0 21-17,1 0 1,-1 0-1,0 0 1,0-1-1,0 1 1,-1 0-1,1 0 1,0 0-1,0-1 1,-1 1-1,1 0 1,-1 0-1,1 0 1,-1 0-1,1 0 1,-1 0-1,0 0 1,1 0-1,-1 0 1,0 0-1,0 0 1,0 0-1,1 0 0,-1 1 1,0-1-1,0 0 1,0 1-1,-1-1 1,1 0-1,0 1 1,0 0-1,0-1 1,0 1-1,0 0 1,-1-1-1,1 1 1,0 0-1,0 0 1,0 0-1,-1 0 1,1 0-1,0 0 1,-2 1-1,-2 0-14,1 1-1,-1-1 0,1 1 0,-1 0 0,1 0 0,0 1 1,0-1-1,0 1 0,-6 5 0,-13 15-8,0 1 0,2 2 1,0 0-1,2 1 0,1 1 0,2 1 0,0 0 1,2 1-1,-17 51 0,27-67 18,1 0 1,0 0 0,0 0-1,2 0 1,0 0-1,1 1 1,0-1-1,3 18 1,-3-28 2,1 0 0,-1 0 0,1 1 1,1-1-1,-1 0 0,0 0 0,1 0 1,0 0-1,0-1 0,0 1 0,1 0 1,-1-1-1,1 1 0,-1-1 0,1 0 0,0 0 1,1 0-1,-1 0 0,0-1 0,1 1 1,0-1-1,-1 0 0,1 0 0,0 0 1,0-1-1,0 1 0,0-1 0,0 0 1,1 0-1,-1 0 0,5-1 0,-1 0 4,0 0-1,0-1 0,0 0 0,0-1 1,0 1-1,-1-2 0,1 1 0,0-1 1,-1 0-1,0-1 0,0 0 1,0 0-1,0 0 0,0-1 0,6-6 1,6-6 3,0-1 0,-2 0 0,24-33 1,-18 18 4,-2 0 1,-1-2 0,29-70 0,-29 52 5,-2-2 1,11-62-1,-27 105-23,0 0 0,0 0-1,-1-14 1,-1 26 5,0 0-1,0 0 1,0 0-1,0 1 1,0-1-1,0 0 1,-1 0-1,1 0 1,0 0-1,0 0 1,0 0-1,0 0 1,0 0-1,0 0 1,0 0-1,0 0 1,0 0-1,0 0 1,-1 0-1,1 0 1,0 1-1,0-1 1,0 0-1,0 0 1,0 0-1,0 0 1,0 0 0,0 0-1,-1 0 1,1 0-1,0 0 1,0 0-1,0 0 1,0-1-1,0 1 1,0 0-1,0 0 1,0 0-1,0 0 1,-1 0-1,1 0 1,0 0-1,0 0 1,0 0-1,0 0 1,0 0-1,0 0 1,0 0-1,0 0 1,0-1-1,0 1 1,0 0 0,0 0-1,0 0 1,-1 0-1,1 0 1,0 0-1,0 0 1,0 0-1,0 0 1,0-1-1,0 1 1,0 0-1,0 0 1,0 0-1,0 0 1,0 0-1,-5 8-13,-5 22-14,1 0 0,2 1 0,-6 56-1,9-62 29,-24 242-22,17-146 71,-10-205 440,-23-38-293,46 122-202,0-1 1,0 1-1,0 1 0,0-1 0,0 0 1,0 1-1,0-1 0,0 1 0,0-1 1,0 1-1,4 2 0,-4-3-1,9 4-20,0-1 1,0 0-1,1-1 0,0 0 1,-1-1-1,1 0 0,0-1 1,0 0-1,20-4 0,-25 3-44,-1-1-1,0 1 1,0-1-1,0-1 0,0 1 1,-1-1-1,1 0 0,-1-1 1,0 1-1,0-1 1,0 0-1,0 0 0,0-1 1,-1 1-1,0-1 1,0 0-1,0 0 0,-1 0 1,5-10-1,-11 28 44,0-1 0,1 0 0,-2 25 1,2-14 31,-3 23-752,1 71-1,7-105-1150,3-18 772,3-20 111,-1-3 125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2.403"/>
    </inkml:context>
    <inkml:brush xml:id="br0">
      <inkml:brushProperty name="width" value="0.05" units="cm"/>
      <inkml:brushProperty name="height" value="0.05" units="cm"/>
      <inkml:brushProperty name="color" value="#E71224"/>
    </inkml:brush>
  </inkml:definitions>
  <inkml:trace contextRef="#ctx0" brushRef="#br0">5 25 21077,'0'-17'2056,"0"11"-1408,-2 5-312,1 4 1160,-1 4-519,2 7-1265,2 1-745,-2 7 841,0-1-184,0 5-144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2.811"/>
    </inkml:context>
    <inkml:brush xml:id="br0">
      <inkml:brushProperty name="width" value="0.05" units="cm"/>
      <inkml:brushProperty name="height" value="0.05" units="cm"/>
      <inkml:brushProperty name="color" value="#E71224"/>
    </inkml:brush>
  </inkml:definitions>
  <inkml:trace contextRef="#ctx0" brushRef="#br0">45 30 20964,'-10'27'592,"2"0"0,0 1 0,2 0 0,1 0 0,1 0 0,2 1 0,1-1 0,4 51 0,31 143-43,-29-199-440,-2-16 242,0-10-205,0-6-26,0 0-1,0 0 0,-1-1 0,1-17 1,4-14 121,10-33 116,24-95-10,-29 128-334,2 1 0,20-42 0,-29 72-21,1 0 1,0 0 0,8-11 0,-12 19 2,-1 1 0,1-1 0,0 0 0,0 1 0,-1-1 1,1 1-1,0-1 0,0 1 0,5-2 0,-6 3 1,-1-1 0,1 1 0,0 0-1,0 0 1,0 0 0,0 0 0,0 0 0,0 0-1,0 0 1,0 0 0,0 0 0,0 0 0,0 0-1,-1 1 1,1-1 0,0 0 0,0 1-1,0-1 1,0 1 0,-1-1 0,1 1 0,0-1-1,0 1 1,-1 0 0,2 0 0,0 2-5,0-1-1,-1 1 1,1-1 0,-1 1 0,1 0-1,-1 0 1,0 0 0,0 0 0,0 0 0,-1 0-1,1 0 1,-1 0 0,1 0 0,-1 0-1,0 0 1,0 0 0,-1 0 0,1 0-1,0 0 1,-2 5 0,-1 1-13,1 0 1,-1 0 0,-1 0-1,1 0 1,-9 12-1,6-11 13,-1 0 1,0 0-1,-1-1 1,0 0-1,0-1 0,-1 0 1,-13 10-1,16-14-54,-1 1 0,0-1 0,-1 0 0,1-1 0,-1 0 0,1 0 0,-1 0 0,0-1 0,0 0 0,0-1 0,-12 1 0,18-2-28,0 1 1,0-1 0,1 0 0,-1-1 0,0 1 0,1 0-1,-1 0 1,0-1 0,0 1 0,1-1 0,-1 0 0,1 1-1,-1-1 1,1 0 0,-1 0 0,1 0 0,-1 0 0,1 0-1,0 0 1,-1 0 0,1 0 0,-2-3 0,2 1 20,0 1 1,0 0-1,0-1 1,0 1-1,1-1 1,-1 1-1,1-1 1,0 1-1,-1-1 1,1 1-1,0-1 1,1 1-1,-1-1 1,0 1-1,2-5 1,9-26-649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3.523"/>
    </inkml:context>
    <inkml:brush xml:id="br0">
      <inkml:brushProperty name="width" value="0.05" units="cm"/>
      <inkml:brushProperty name="height" value="0.05" units="cm"/>
      <inkml:brushProperty name="color" value="#E71224"/>
    </inkml:brush>
  </inkml:definitions>
  <inkml:trace contextRef="#ctx0" brushRef="#br0">84 1 19540,'-10'23'1003,"0"0"-1,2 0 1,0 1-1,2 0 1,-5 32-1,8-40-543,-21 146 1371,22-131-1578,1-1 0,1 1 1,7 42-1,-5-64-217,-1 1 0,2-1 0,-1 1 0,2-1 0,5 13 0,-9-21-31,1 1 0,0 0 0,0-1 0,0 1-1,0-1 1,0 1 0,0-1 0,0 0 0,1 1 0,-1-1-1,0 0 1,1 0 0,-1 0 0,1 0 0,-1 0 0,1 0-1,-1 0 1,1 0 0,0 0 0,-1-1 0,1 1-1,0-1 1,0 0 0,0 1 0,-1-1 0,1 0 0,0 0-1,0 0 1,0 0 0,-1 0 0,1-1 0,0 1 0,0 0-1,0-1 1,-1 1 0,3-2 0,2-1 5,0-1-1,-1 1 1,1-1-1,-1 0 1,0 0 0,0-1-1,0 0 1,7-10-1,32-49 52,-34 47-45,90-163 50,-111 224-78,4-19 9,0-7 9,1-1-1,2 2 1,-1-1 0,2 0 0,1 1 0,-1 24-1,3-42-2,0 0-1,0 0 0,0 0 0,0 0 0,0 0 1,0 1-1,0-1 0,0 0 0,1 0 1,-1 0-1,0 0 0,1 0 0,-1 0 0,1 0 1,-1 0-1,1 0 0,-1 0 0,1 0 1,0 0-1,0 0 0,-1 0 0,1-1 0,0 1 1,0 0-1,0-1 0,0 1 0,0 0 1,0-1-1,0 1 0,0-1 0,0 1 0,0-1 1,0 0-1,0 0 0,0 1 0,1-1 1,-1 0-1,0 0 0,0 0 0,0 0 0,0 0 1,0 0-1,1 0 0,1-1 0,1-1-1,0 1 0,1-1 1,-1 0-1,0 0 0,0 0 0,0 0 0,-1-1 0,1 1 0,0-1 0,4-5 0,4-6-13,-1-1 0,-1-1 0,0 0-1,-1 0 1,-1 0 0,0-1 0,-2 0-1,0-1 1,0 0 0,-2 0 0,0 0-1,2-32 1,-10 25-18,4 25 30,0 0-1,0-1 1,0 1 0,0 0-1,0-1 1,-1 1 0,1 0 0,0-1-1,0 1 1,-1 0 0,1 0-1,0-1 1,-1 1 0,1 0 0,0 0-1,0-1 1,-1 1 0,1 0-1,-1 0 1,1 0 0,0 0-1,-1 0 1,1-1 0,0 1 0,-1 0-1,1 0 1,0 0 0,-1 0-1,1 0 1,-1 0 0,-1 1-2,0 1 1,0-1-1,0 0 0,0 0 1,0 1-1,0-1 1,1 1-1,-1 0 0,0 0 1,1-1-1,0 1 0,-1 0 1,1 0-1,0 0 1,-1 3-1,-7 11 7,1 1-1,1 0 1,0 0 0,1 1 0,1 0-1,1 0 1,1 0 0,0 0 0,0 35-1,3-50 1,0 1-1,1 0 1,-1-1-1,1 1 1,0 0 0,0-1-1,0 1 1,0-1-1,1 0 1,0 1-1,-1-1 1,1 0-1,0 0 1,0 0 0,1 0-1,-1 0 1,4 2-1,-2-2-4,-1 0 0,2 0 0,-1-1-1,0 1 1,1-1 0,-1 0 0,1-1 0,-1 1-1,1-1 1,0 0 0,8 1 0,-3-1-11,0 0 1,0-1-1,1-1 1,-1 0-1,0 0 0,0-1 1,0 0-1,0-1 1,-1 0-1,1-1 0,17-8 1,-18 6 2,0-1-1,-1 1 1,0-1 0,0-1 0,-1 0-1,1 0 1,-2 0 0,1-1 0,-1 0-1,-1 0 1,1 0 0,-2-1 0,5-10-1,-3 4 9,-1-1-1,0 0 0,-2 0 1,0 0-1,0 0 1,-2-1-1,0-22 0,-1 38 1,0 0-1,0 1 1,0-1-1,0 1 1,-1-1-1,1 0 1,0 1-1,-1-1 1,1 1-1,-1-1 1,-1-2 0,-3 4-24,-2 12 11,-30 107-92,-6 15 5,39-126 93,3-5 4,-1 1 1,0 0-1,1 0 1,-1-1-1,1 1 0,0 0 1,1 1-1,-1-1 1,1 0-1,-1 6 0,2-10 4,-1 0-1,0 1 0,0-1 0,1 1 0,-1-1 0,0 0 0,1 1 0,-1-1 0,0 0 0,1 1 0,-1-1 0,1 0 0,-1 0 0,0 1 0,1-1 0,-1 0 1,1 0-1,-1 0 0,1 0 0,-1 0 0,1 1 0,-1-1 0,0 0 0,1 0 0,-1 0 0,1 0 0,-1 0 0,1 0 0,-1-1 0,1 1 0,-1 0 0,1 0 0,-1 0 1,1 0-1,-1 0 0,0-1 0,1 1 0,-1 0 0,1 0 0,-1-1 0,0 1 0,1 0 0,-1-1 0,0 1 0,1-1 0,18-14-37,-4-1 21,0 0-1,-1-1 1,-1-1-1,-1 0 0,-1-1 1,12-26-1,42-123 492,-65 167-465,0 1 0,0-1 0,0 0 0,1 0 0,-1 0 0,0 0 0,1 1 0,-1-1 0,0 0 0,1 0 0,-1 1 0,1-1 0,-1 0 0,1 1 0,0-1 0,-1 1 0,1-1 0,0 0 0,-1 1 0,1-1 0,0 1 0,-1 0 0,1-1 0,0 1 0,0 0 0,0-1 0,-1 1 1,3 0-1,-1 0 2,0 0 0,0 1 0,0 0 0,0-1 0,0 1 0,0 0 0,0 0 0,4 3 0,16 6-233,-22-10 158,1 0 0,0 1 0,0-1 0,0 0 0,0 0 0,0 0 0,-1 0 0,1 1 0,0-1 0,0 0 0,0-1 0,0 1 0,0 0 0,0 0 0,0 0 0,-1 0 0,1-1 0,0 1 0,0 0 0,0-1 0,0 1 0,-1-1 0,1 1 0,0-1 0,0 1 0,-1-1 0,1 1 0,0-1 0,-1 0 0,1 1 0,-1-1 0,1 0 0,-1 0 0,1 1 0,-1-1 0,0 0 0,1 0 0,-1-1 0,1-2-86,0 0 0,-1 0 0,1 0-1,-1 0 1,0 0 0,0 0 0,-2-7 0,-3-16-580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4.003"/>
    </inkml:context>
    <inkml:brush xml:id="br0">
      <inkml:brushProperty name="width" value="0.05" units="cm"/>
      <inkml:brushProperty name="height" value="0.05" units="cm"/>
      <inkml:brushProperty name="color" value="#E71224"/>
    </inkml:brush>
  </inkml:definitions>
  <inkml:trace contextRef="#ctx0" brushRef="#br0">11 12 21117,'-7'-10'1968,"4"8"-1032,7 4-40,4 4-848,-1 0 224,4 6-184,0 7-344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4.405"/>
    </inkml:context>
    <inkml:brush xml:id="br0">
      <inkml:brushProperty name="width" value="0.05" units="cm"/>
      <inkml:brushProperty name="height" value="0.05" units="cm"/>
      <inkml:brushProperty name="color" value="#E71224"/>
    </inkml:brush>
  </inkml:definitions>
  <inkml:trace contextRef="#ctx0" brushRef="#br0">0 618 18484,'255'-60'4722,"-37"8"-2879,853-150 1251,9 38-2553,-505 79-39,-345 48-327,-202 31-312,-26 4-255,-6 0 191,-9 0-208,-99-2-2764,60 4 2377,8-1-60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4:46.047"/>
    </inkml:context>
    <inkml:brush xml:id="br0">
      <inkml:brushProperty name="width" value="0.05" units="cm"/>
      <inkml:brushProperty name="height" value="0.05" units="cm"/>
      <inkml:brushProperty name="color" value="#E71224"/>
    </inkml:brush>
  </inkml:definitions>
  <inkml:trace contextRef="#ctx0" brushRef="#br0">908 1970 16275,'-13'-12'604,"0"-1"-1,1-1 0,0 0 0,1 0 0,1-1 1,0 0-1,1-1 0,0 0 0,-10-30 0,9 16-60,-64-166 1305,60 168-1768,0 0-1,-2 1 0,0 1 0,-37-42 1,10 23 27,-99-77 1,69 62 94,47 36-79,1-1 0,1-1 1,-32-44-1,-49-93 108,88 136-227,11 17 1,-9-13 8,2 0 0,0-1-1,-10-29 1,21 47-8,-1-1 0,2 0 0,-1 0 0,1 0 0,0 0 0,0 0-1,0 0 1,1 0 0,1 0 0,-1 0 0,1 0 0,0 0 0,1 0 0,-1 0 0,1 0 0,1 1-1,2-8 1,3 1-1,-1 1 0,2-1 0,0 1 0,0 0 0,1 1 0,0 0 1,1 1-1,21-16 0,-14 13-14,1 2 1,1 0-1,0 1 1,1 1-1,25-8 1,9 2-62,2 2 1,-1 4-1,98-6 1,17 2-193,173-36 0,61-45 117,-180 38 177,-94 30 59,228-17 0,136 26 77,-156 9 11,-274 5-116,159-11 594,-224 14-639,0 1-1,0-1 1,0 0 0,0 1-1,0-1 1,0 0-1,0 1 1,0-1-1,0 0 1,0 0-1,0 1 1,0-1-1,0 0 1,0 1-1,0-1 1,0 0-1,0 0 1,0 1 0,-1-1-1,1 0 1,0 1-1,0-1 1,0 0-1,0 0 1,-1 0-1,1 1 1,0-1-1,0 0 1,-1 0-1,1 0 1,0 1-1,0-1 1,-1 0 0,-15 20 58,2-3-55,-5 13-10,1 1 1,2 0-1,2 1 1,-21 65 0,11-30-9,12-35 3,-74 183-29,68-177 57,-2-1 0,-1 0 0,-39 50 0,61-89-27,3-3 50,1-1 0,0 1-1,0 0 1,8-6 0,-10 9-45,-1 1-1,0-1 1,0 1 0,1 0-1,-1 0 1,1 0 0,-1 0-1,1 0 1,-1 0 0,1 0-1,0 1 1,-1 0 0,1-1-1,0 1 1,-1 0 0,1 0 0,0 1-1,-1-1 1,1 0 0,3 2-1,10 3-9,1-1-1,0 0 0,0-2 0,1 0 1,-1 0-1,0-2 0,1 0 1,-1-1-1,0-1 0,0 0 0,0-2 1,0 0-1,29-11 0,74-37 31,-88 36-18,0 2 0,59-19 1,-77 31-14,-1 0 1,1 1-1,-1 0 0,18 2 1,34-3 6,48-21 5,-81 15-3,2 1-1,61-5 1,-69 11-6,-3 0-18,-1 0 0,1 2 0,0 0 1,27 6-1,-48-6 10,1 0 0,0 0 1,-1 0-1,0 0 0,1 1 0,-1-1 1,0 1-1,1-1 0,-1 1 0,0 0 0,0-1 1,-1 1-1,1 0 0,0 1 0,0-1 1,-1 0-1,3 5 0,0 3-11,0-1 0,0 1 0,2 14-1,0-3 16,8 32-1,-1 2-1,9 99 1,-18 112 149,-5-244-127,0-10 14,0-1-1,1 0 0,0 0 1,3 15-1,-2-24-34,-1 1-1,1 0 1,0 0-1,0-1 1,0 1 0,0-1-1,1 1 1,-1-1 0,1 0-1,-1 1 1,1-1 0,0 0-1,0 0 1,0 0 0,0 0-1,0 0 1,0-1 0,0 1-1,1 0 1,-1-1 0,1 0-1,2 1 1,8 2-223,-1-1 1,1-1-1,0-1 1,0 0-1,0 0 1,0-1-1,17-2 1,5-2-149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47.499"/>
    </inkml:context>
    <inkml:brush xml:id="br0">
      <inkml:brushProperty name="width" value="0.05" units="cm"/>
      <inkml:brushProperty name="height" value="0.05" units="cm"/>
    </inkml:brush>
  </inkml:definitions>
  <inkml:trace contextRef="#ctx0" brushRef="#br0">2526 489 8482,'-6'-16'238,"0"-1"-1,-2 0 1,0 1 0,0 1-1,-2-1 1,-17-21 0,3 3 210,-1-4 105,-2 2 0,-2 0-1,-54-52 1,68 75-460,-1 0 0,0 1-1,0 1 1,-1 1 0,0 0-1,-1 2 1,0 0 0,-1 0 0,0 2-1,0 0 1,-20-3 0,4 5-67,0 1 0,-1 2 0,1 1 0,-1 2 0,1 1 0,-52 12 0,-205 70 48,-23 42 83,259-99-107,1 3 1,1 2-1,-70 57 0,47-22 33,2 3-1,4 3 0,3 3 0,-70 105 1,71-81 4,4 4 1,5 2-1,-54 141 1,89-189-49,2 1-1,3 2 1,3 0 0,2 0 0,-8 125-1,21-150-8,1-1 0,2 1-1,1-1 1,17 65 0,-13-74-9,1 0 1,2 0-1,1-1 1,0-1-1,2 0 0,32 42 1,-26-41-15,2-1-1,1-2 1,1 0 0,1-1 0,1-2 0,45 28-1,-32-26-4,2-1-1,0-3 1,0-1-1,57 14 0,-27-14-6,142 15 1,71-21 3,-156-15 31,-1-5 1,0-6-1,-1-5 0,237-71 1,-259 55 138,-1-4 1,-2-4 0,-3-6-1,-1-3 1,-3-4-1,89-73 1,-106 69 259,117-121 0,-160 143-285,-1-1-1,-1-1 1,-3-2-1,47-91 1,-61 102-102,-1 1 0,-2-2 0,-2 0 0,0 0 0,-3-1 0,0 0 0,-2-1-1,0-66 1,-7 59-20,-2 1-1,-1 0 1,-3 0-1,-1 0 0,-2 1 1,-28-69-1,19 66-6,-2 0 0,-2 1 0,-2 2-1,-2 0 1,-52-57 0,4 17-292,-2 3-1,-5 4 1,-2 4 0,-134-84-1,43 41-235,97 61 153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0.547"/>
    </inkml:context>
    <inkml:brush xml:id="br0">
      <inkml:brushProperty name="width" value="0.05" units="cm"/>
      <inkml:brushProperty name="height" value="0.05" units="cm"/>
    </inkml:brush>
  </inkml:definitions>
  <inkml:trace contextRef="#ctx0" brushRef="#br0">159 1 18180,'-2'-1'357,"0"1"0,-1 0 0,1 0 0,0 0 0,-1 1 0,1-1 0,0 0 0,0 1 0,0 0 0,-1-1 0,1 1 0,0 0 0,0 0 0,0 0 0,0 0 0,0 1 0,1-1 0,-1 0 0,0 1 0,-2 2 0,-5 5 157,1 0-1,-12 15 1,15-17-345,-5 8 1,-1 0 0,2 0 0,0 1 0,-8 22 0,14-32-158,1 0 0,0 0 1,0 0-1,0 0 0,1 1 1,0-1-1,0 0 0,1 1 1,0-1-1,0 1 0,0-1 1,1 0-1,0 1 0,0-1 1,3 9-1,-3-12-85,0-1 0,0 0 0,0-1 0,1 1 0,-1 0 0,0 0 0,1 0 0,-1-1 0,1 1 0,0-1 0,-1 1 0,1-1 0,0 0 0,0 1 0,0-1 0,0 0 0,0 0 0,0 0 0,0-1 1,0 1-1,0 0 0,0-1 0,1 0 0,-1 1 0,0-1 0,0 0 0,1 0 0,-1 0 0,0 0 0,0-1 0,4 0 0,0 0-141,0-1 1,0 0 0,-1 0-1,1-1 1,-1 1 0,1-1-1,-1 0 1,0-1-1,0 1 1,6-7 0,10-13-694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04.256"/>
    </inkml:context>
    <inkml:brush xml:id="br0">
      <inkml:brushProperty name="width" value="0.05" units="cm"/>
      <inkml:brushProperty name="height" value="0.05" units="cm"/>
    </inkml:brush>
  </inkml:definitions>
  <inkml:trace contextRef="#ctx0" brushRef="#br0">5913 489 11386,'-89'-31'409,"0"-4"0,-95-53 0,-21-9-237,131 68-121,-124-31 0,-84 0 44,260 55-88,-186-30 247,-337-13-1,-215 47 115,428 7-344,-448 16-10,544-5 33,-295 60 0,418-51-65,1 5-1,3 5 0,0 4 1,3 6-1,2 3 0,1 6 1,4 4-1,-107 82 0,175-117-4,1 1 0,1 1 0,2 2 0,-43 54-1,54-59 16,0 1 0,2 1-1,1 0 1,1 0 0,1 2-1,1-1 1,-8 36 0,11-32 8,2 1 1,1-1 0,2 1 0,0 0 0,3 0 0,0 0 0,2 0 0,1-1 0,14 51 0,-8-49 7,2 0 1,1 0-1,1-2 1,2 1-1,1-2 1,1 0-1,1-2 0,39 44 1,-15-27 1,2-2 0,2-1 0,1-3 0,2-2 0,104 57 0,-77-55-3,2-4 1,0-3-1,142 34 0,332 27 10,7-46-7,-451-39-6,1058 51 35,-811-57-23,451-57 1,-544 18 16,374-102 0,-471 89-15,-2-6 0,-3-7 0,194-108-1,-264 119-2,-2-4 0,94-80-1,-125 89 4,-3-4 0,-2-2-1,81-106 1,-112 129 6,-1 0 0,-2-2 0,-2 0 0,-1-2 0,-1 1 0,-2-2 0,-2 0 0,-1 0 0,9-66 0,-17 80-5,-1-1 0,-1 1 1,0-1-1,-2 1 1,-1 0-1,-1 0 0,-10-34 1,7 39-12,0-1 0,0 1 0,-2 0 0,0 1 0,-1 0 1,-1 1-1,0 0 0,-1 0 0,-26-23 0,16 18-11,-2 2 0,0 1 0,-1 1 0,-1 0 0,0 3 0,-51-21 0,10 13 8,-129-26-1,-30 12-14,197 31 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39.213"/>
    </inkml:context>
    <inkml:brush xml:id="br0">
      <inkml:brushProperty name="width" value="0.05" units="cm"/>
      <inkml:brushProperty name="height" value="0.05" units="cm"/>
    </inkml:brush>
  </inkml:definitions>
  <inkml:trace contextRef="#ctx0" brushRef="#br0">829 424 11450,'-34'4'618,"0"-1"-1,0-2 0,0-1 1,0-2-1,0-1 0,-48-11 0,34 0 658,28 7-120,-35-6 0,41 14-634,11 2 44,3-2-538,1 0 1,0 0-1,0 0 0,0 0 0,0-1 1,0 1-1,0 0 0,0-1 0,1 1 1,-1-1-1,0 1 0,0-1 0,0 0 1,1 1-1,-1-1 0,0 0 0,2 0 0,26 4 10,0-1 0,1-1 0,-1-2 0,33-4 0,119-22-46,-132 18 27,695-137 57,26-4-71,-663 132-9,270-35 3,-325 51 10,-40 3 0,-10 2-2,-18 5 5,-46 8 26,-67 11 0,70-16-20,-1153 179 112,-67-92-101,1259-98-32,-11 0-19,-51 9 0,75-7 11,11 0 0,38 1-12,267-27-24,-206 12 40,1770-198 46,-1845 206-44,367-54-161,-390 55 54,-14 3 61,-26 2-26,-559 92-530,58-9-100,502-82 583,-147 18-331,146-20 387,0-1 0,0-3 1,-41-5-1,-1-10-158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4.553"/>
    </inkml:context>
    <inkml:brush xml:id="br0">
      <inkml:brushProperty name="width" value="0.05" units="cm"/>
      <inkml:brushProperty name="height" value="0.05" units="cm"/>
    </inkml:brush>
  </inkml:definitions>
  <inkml:trace contextRef="#ctx0" brushRef="#br0">845 26 19292,'1'-3'824,"12"-20"2136,-13 23-2943,0 1-1,0-1 0,0 0 0,0 0 0,0 1 1,0-1-1,0 0 0,0 1 0,0-1 0,0 0 1,1 0-1,-1 1 0,0-1 0,0 0 0,0 0 0,0 1 1,1-1-1,-1 0 0,0 0 0,0 0 0,0 1 1,1-1-1,-1 0 0,0 0 0,0 0 0,1 0 1,-1 0-1,0 1 0,0-1 0,1 0 0,-1 0 1,0 0-1,1 0 0,-1 0 0,0 0 0,0 0 0,1 0 1,-1 0-1,0 0 0,1 0 0,-1 0 0,0 0 1,0 0-1,1 0 0,-1 0 0,0-1 0,0 1 1,1 0-1,-1 0 0,0 0 0,0 0 0,1-1 1,-1 1-1,0 0 0,0 0 0,0 0 0,1-1 1,-1 1-1,0 0 0,0 0 0,0 0 0,0-1 0,1 1 1,-1 0-1,0-1 0,0 1 0,51 358 1166,-47-317-1172,-3 0 1,-1 1-1,-5 40 1,1-57-8,0 0 0,-2 1 0,-1-2 0,-1 1 0,-1-1-1,-12 24 1,-1-10-218,-2-1-1,-1-1 0,-2-1 1,-1-1-1,-2-2 1,-1-1-1,-54 42 0,-266 166-1679,311-214 1996,-160 102-734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7.335"/>
    </inkml:context>
    <inkml:brush xml:id="br0">
      <inkml:brushProperty name="width" value="0.05" units="cm"/>
      <inkml:brushProperty name="height" value="0.05" units="cm"/>
    </inkml:brush>
  </inkml:definitions>
  <inkml:trace contextRef="#ctx0" brushRef="#br0">206 196 11795,'7'-3'374,"-1"0"1,1 0 0,-1 0 0,0-1 0,0 1 0,-1-1 0,1-1 0,-1 1 0,0-1 0,0 0 0,0 0-1,-1-1 1,0 1 0,0-1 0,0 0 0,-1 0 0,0 0 0,0-1 0,0 1 0,-1-1 0,0 0 0,0 1 0,1-11-1,-3 14-247,0 1 0,0-1 0,0 1 0,-1-1 0,1 1 0,-1-1 0,1 1 0,-1-1 0,0 1 0,0 0 0,0-1 0,0 1 0,0 0 0,0 0 0,-1 0 0,1 0 0,-1 0 0,0 0 0,1 0 0,-1 0 0,0 1 0,0-1 0,0 1 0,0-1 0,0 1 0,0 0 0,-1 0 0,1 0 0,0 0 0,-1 0 0,1 1 0,-1-1 0,1 1 0,-5-1 0,0 0-5,-1 0-1,0 1 0,0 0 1,1 1-1,-1-1 1,0 1-1,1 1 0,-1 0 1,1 0-1,-9 3 0,5 1-92,-1 0 0,1 1 0,0 0 0,1 0 0,0 2 0,0-1 0,1 1 0,0 0 0,0 1 0,-13 19 0,17-21-21,0 0 0,0 0 0,1 0 0,0 1 1,1-1-1,0 1 0,0 0 0,1 0 0,0 0 0,0 0 0,1 0 0,0 0 0,1 0 0,0 1 0,2 15 0,-1-21-3,0 0-1,0 0 0,0-1 1,1 1-1,-1 0 0,1-1 1,0 1-1,0-1 0,0 0 1,1 1-1,-1-1 0,1 0 1,-1-1-1,1 1 0,0 0 1,4 2-1,-1-2 7,-1 1 0,1-1 0,1-1 0,-1 1 0,0-1 0,0 0 0,1 0 1,12 1-1,-1-2 23,0-1 0,0 0 0,1-1 0,-1-1 0,0 0 0,18-6 1,-14 2 28,0-1 1,0-1 0,-1-1 0,0-1 0,33-21-1,-41 22-7,-1 0 0,0 0-1,0-2 1,-1 1-1,0-1 1,-1-1 0,-1 0-1,0 0 1,11-20-1,-17 27-26,0-1 0,-1 1 0,0-1 0,0 0-1,0 0 1,-1 0 0,2-12 0,-3 17-24,0-1-1,0 1 1,0 0 0,0-1-1,-1 1 1,1-1 0,0 1 0,0 0-1,-1-1 1,1 1 0,-1 0 0,1 0-1,-1-1 1,0 1 0,0 0 0,1 0-1,-1 0 1,0 0 0,0-1 0,0 1-1,0 1 1,0-1 0,0 0 0,0 0-1,-1 0 1,1 0 0,0 1 0,0-1-1,-1 1 1,1-1 0,0 1 0,-1-1-1,1 1 1,0 0 0,-1 0 0,1-1-1,-3 1 1,-1 1-49,0-1 0,-1 1-1,1 0 1,0 0 0,0 0 0,0 1-1,0-1 1,1 1 0,-1 0 0,0 1 0,1-1-1,-1 1 1,1 0 0,0 0 0,0 1-1,0-1 1,0 1 0,-4 6 0,3-4-229,-1 0 0,2 1 0,-1-1 0,1 1 0,0 1 0,0-1 0,1 0 0,0 1 0,0 0 0,1 0 1,-2 8-1,4-14 205,0 0 0,0 0 0,0 1 1,1-1-1,-1 0 0,0 0 0,1 0 1,0 0-1,-1 1 0,1-1 0,0 0 0,0 0 1,0 0-1,0-1 0,1 1 0,-1 0 1,0 0-1,1 0 0,-1-1 0,4 3 1,18 11-884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7.810"/>
    </inkml:context>
    <inkml:brush xml:id="br0">
      <inkml:brushProperty name="width" value="0.05" units="cm"/>
      <inkml:brushProperty name="height" value="0.05" units="cm"/>
    </inkml:brush>
  </inkml:definitions>
  <inkml:trace contextRef="#ctx0" brushRef="#br0">82 0 16396,'-10'53'1792,"-9"6"-920,1-1-336,3-4 776,1-5-311,9-13-689,5-9-376,8-27 240,9-14-176,7-26-296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8.278"/>
    </inkml:context>
    <inkml:brush xml:id="br0">
      <inkml:brushProperty name="width" value="0.05" units="cm"/>
      <inkml:brushProperty name="height" value="0.05" units="cm"/>
    </inkml:brush>
  </inkml:definitions>
  <inkml:trace contextRef="#ctx0" brushRef="#br0">320 21 16900,'-2'-2'120,"0"0"1,0 0 0,0 1-1,0-1 1,0 1 0,0-1-1,0 1 1,-1 0 0,1 0 0,-1 0-1,1 0 1,0 0 0,-1 0-1,1 1 1,-1-1 0,0 1-1,1 0 1,-1 0 0,1 0-1,-1 0 1,-4 1 0,-2 0 146,-1 1 1,0 1-1,1-1 1,-14 7-1,6-2-111,1 1-1,0 0 1,1 2-1,0-1 1,1 2-1,0 0 1,0 1-1,-18 21 0,30-32-149,1 1 0,0-1 0,-1 0-1,1 1 1,0-1 0,0 1 0,0 0-1,0-1 1,0 1 0,1 0 0,-1 0-1,0-1 1,1 1 0,0 0 0,-1 0-1,1 0 1,0 0 0,0 0-1,0-1 1,0 4 0,1-4-5,0 0 0,-1 0 0,1 0 0,0 0 0,0 0 0,0 0 1,0 0-1,0 0 0,1-1 0,-1 1 0,0 0 0,0-1 0,0 1 0,1-1 0,-1 1 0,0-1 0,0 0 0,1 0 0,-1 1 1,0-1-1,1 0 0,-1 0 0,0 0 0,1 0 0,-1-1 0,0 1 0,3-1 0,10-1-89,0-2-1,0 0 0,-1 0 1,1-1-1,-1-1 0,0 0 1,22-15-1,-18 11-133,0 0 0,33-12 0,-50 22 212,1 0 0,0-1 1,0 1-1,0 0 0,0-1 0,0 1 0,0 0 0,0 0 1,0 0-1,0 0 0,0 0 0,0 0 0,0 0 0,-1 0 1,1 0-1,0 1 0,0-1 0,0 0 0,0 0 0,0 1 1,0-1-1,0 1 0,-1-1 0,1 1 0,0-1 0,0 1 1,0-1-1,-1 1 0,1 0 0,0-1 0,-1 1 0,1 0 0,-1 0 1,1 0-1,-1-1 0,1 1 0,-1 0 0,1 0 0,-1 0 1,0 0-1,0 0 0,1 0 0,-1 0 0,0 0 0,0 0 1,0-1-1,0 3 0,0 6 67,0 0 0,0 0 0,-1 0-1,-2 11 1,1-8 8,0 0 36,-10 137 1143,11-133-913,2 0 0,0 1 1,1-1-1,0 0 1,1-1-1,1 1 1,7 17-1,-12-30 522,-4-5-451,-13-11-249,9 6-1,-12-7-16,-1 1 1,0 1-1,-41-16 0,50 23-256,0 1 0,0 0 0,-1 1 0,0 1 0,1 0 0,-1 1 0,0 0 0,-18 2 1,15 3-1034,17-4 1131,0 0 0,0 0 0,0 0 0,0 0 0,0 0 0,0 1 0,0-1 0,0 0 0,0 0 0,-1 0 0,1 0 0,0 0 0,0 1 0,0-1 0,0 0 0,0 0 0,0 0 0,0 0 0,0 0 0,0 0 0,0 1 0,0-1 0,0 0 0,0 0 0,0 0 0,0 0 0,1 0 0,-1 1 0,0-1 0,0 0 0,0 0 0,0 0 0,0 0 0,0 0 0,0 0 0,0 0 0,0 1 0,0-1 0,1 0 0,-1 0 0,0 0 0,0 0 0,0 0 0,0 0 0,0 0 0,0 0 0,1 0 0,-1 0 0,0 0 0,3 2-109,0-1 0,1 0 1,-1 0-1,0 0 0,1 0 1,-1-1-1,4 1 1,36 1-629</inkml:trace>
  <inkml:trace contextRef="#ctx0" brushRef="#br0" timeOffset="1">1061 151 19820,'-14'22'2241,"-1"7"-1489,-2 4-344,2-3 1128,4 9-664,3 2-167,6-4-569,4 0-200,6-5-633,-1-4-183,0-8-496,-2-6 984,-8-16-1184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8.696"/>
    </inkml:context>
    <inkml:brush xml:id="br0">
      <inkml:brushProperty name="width" value="0.05" units="cm"/>
      <inkml:brushProperty name="height" value="0.05" units="cm"/>
    </inkml:brush>
  </inkml:definitions>
  <inkml:trace contextRef="#ctx0" brushRef="#br0">7 21 16460,'-7'-10'1840,"12"5"-1032,11 0-320,14 5 944,6 1-207,15 1-801,1 0 1208,8 1-1392,2 0 64,4-1-64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9.149"/>
    </inkml:context>
    <inkml:brush xml:id="br0">
      <inkml:brushProperty name="width" value="0.05" units="cm"/>
      <inkml:brushProperty name="height" value="0.05" units="cm"/>
    </inkml:brush>
  </inkml:definitions>
  <inkml:trace contextRef="#ctx0" brushRef="#br0">352 98 15891,'10'-4'965,"20"-11"881,-28 14-1749,-1 1 0,0-1 0,0 0-1,0 0 1,0 0 0,0 0 0,0 0 0,0 0 0,0 0 0,0 0 0,0 0 0,0 0 0,-1 0 0,1-1 0,0 1 0,-1 0 0,1-1 0,-1 1-1,1-2 1,-1 2 2,-1 0-1,1 0 0,0 0 0,0 1 1,-1-1-1,1 0 0,0 0 0,-1 0 1,1 0-1,-1 0 0,1 1 0,-1-1 1,1 0-1,-1 0 0,0 1 0,1-1 0,-1 1 1,0-1-1,0 0 0,1 1 0,-1-1 1,0 1-1,0 0 0,0-1 0,0 1 1,1 0-1,-1-1 0,0 1 0,0 0 1,0 0-1,0 0 0,0 0 0,0 0 1,-1 0-1,-38 0 1280,19 4-1263,0 1 0,1 0-1,0 2 1,0 0-1,0 1 1,1 1 0,0 1-1,1 1 1,0 0 0,1 1-1,0 1 1,1 1-1,0 0 1,1 1 0,-15 20-1,25-28-104,0 1 0,0 0 0,0 0 1,1 1-1,1-1 0,-6 17 0,9-23-4,-1 0 0,0 0 1,1 1-1,0-1 0,0 0 1,-1 0-1,1 0 0,0 0 1,1 0-1,-1 0 0,0 0 0,0 0 1,1 0-1,0 0 0,-1 0 1,1 0-1,0 0 0,0 0 1,0 0-1,0 0 0,0-1 0,0 1 1,1 0-1,-1-1 0,0 1 1,1-1-1,0 1 0,-1-1 0,1 0 1,0 0-1,-1 0 0,1 0 1,0 0-1,0 0 0,3 1 1,5 0 22,-1 0 0,0 0 0,1-1 0,-1 0 0,1-1 0,-1 0 0,1-1 0,0 0 0,-1 0 1,0-1-1,11-3 0,4-2 43,0-2 0,0 0 0,24-14 0,-19 7 30,-1-2 1,0 0-1,37-33 0,-50 37-66,0-1 0,0 0 0,-1-1 0,-1 0-1,-1-1 1,17-31 0,-16 13-66,-12 18-137,-2 17 152,1-1 1,0 1 0,0-1 0,-1 1 0,1 0 0,0-1 0,-1 1 0,1 0-1,0-1 1,-1 1 0,1 0 0,0 0 0,-1-1 0,1 1 0,-1 0 0,1 0-1,-1 0 1,1-1 0,0 1 0,-1 0 0,1 0 0,-1 0 0,1 0 0,-1 0 0,1 0-1,-1 0 1,1 0 0,-1 0 0,1 0 0,-1 0 0,0 1 0,-2 0-110,0 0 1,0 0-1,0 0 1,0 1 0,1 0-1,-1-1 1,0 1-1,1 0 1,-1 0 0,1 0-1,0 1 1,0-1-1,0 1 1,0-1 0,0 1-1,0 0 1,1-1-1,-3 6 1,-1 3-122,0 0 1,1 0-1,-5 22 0,2 10-463</inkml:trace>
  <inkml:trace contextRef="#ctx0" brushRef="#br0" timeOffset="1">698 409 20092,'-7'45'1745,"-2"5"-1273,1 4-184,3 4 448,0-1-256,3-6-672,2-10-552,5-18 640,4-7-224,2-18-144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9.671"/>
    </inkml:context>
    <inkml:brush xml:id="br0">
      <inkml:brushProperty name="width" value="0.05" units="cm"/>
      <inkml:brushProperty name="height" value="0.05" units="cm"/>
    </inkml:brush>
  </inkml:definitions>
  <inkml:trace contextRef="#ctx0" brushRef="#br0">358 237 18588,'-2'-22'951,"-2"0"0,0 0-1,0 0 1,-15-36 0,17 53-793,0-1-1,0 1 1,-1 0-1,0 0 1,0 0 0,0 0-1,-1 0 1,0 1-1,0-1 1,0 1 0,0 0-1,-1 0 1,1 1 0,-1-1-1,0 1 1,0 0-1,0 0 1,-1 1 0,1 0-1,-1 0 1,1 0 0,-12-2-1,11 4-122,-1 0-1,1 0 1,0 1-1,-1 0 1,1 0 0,-1 0-1,1 1 1,0 0-1,0 0 1,0 0-1,0 1 1,0 0 0,1 0-1,-1 1 1,1 0-1,0 0 1,0 0-1,0 0 1,-6 8 0,0 1-27,0 0 1,1 0-1,0 1 0,1 0 1,1 1-1,-9 22 1,13-28-11,0 0 0,1 0 1,1 1-1,0-1 0,0 1 0,0 0 0,1 0 1,1 14-1,0-20 1,1 0 0,-1 1 1,1-1-1,0 0 0,1 0 1,-1 0-1,0 0 0,1 0 0,0 0 1,0-1-1,0 1 0,1-1 0,-1 1 1,1-1-1,0 0 0,0 0 1,0 0-1,0 0 0,0 0 0,1-1 1,6 5-1,-2-3 1,-1-1 1,1 0-1,0 0 1,0-1 0,0 1-1,0-2 1,1 1-1,-1-1 1,11 0-1,-4-2 3,-1 0-1,0 0 0,1-2 1,25-6-1,-7-3 3,0-1-1,-1-2 1,48-29 0,-60 31-35,31-27 0,-8 7-250,-56 51 30,-19 40 0,23-40 233,1-1 1,1 1-1,1 0 0,-9 37 1,13-42 12,1 0-1,0 1 1,1-1 0,0 0 0,1 1 0,1-1 0,5 26 0,3-8 31,-6-19 13,0-1 0,-1 1 0,-1-1 0,3 24 0,-5-33-32,0 1 0,0 0 0,0-1 1,-1 1-1,1-1 0,-1 1 0,0 0 0,1-1 0,-1 1 0,0-1 0,0 0 0,-1 1 0,1-1 0,0 0 0,-1 0 0,1 0 0,-1 1 0,0-2 0,0 1 0,0 0 0,0 0 0,0-1 0,0 1 0,0-1 0,-1 1 0,1-1 0,-3 1 0,-6 2 79,0-1 0,0 0 0,0 0 1,-1-1-1,1-1 0,-1 0 0,1-1 0,-1 0 1,-12-2-1,8 1-6,0-2 1,0 0 0,0-1-1,0 0 1,-27-13-1,38 15-133,0 0 0,0-1 0,1 0 0,-1 0 0,1-1 0,-1 1 0,1-1-1,0 0 1,0 0 0,-4-6 0,7 8 51,0 0 0,0-1 0,0 1 0,0 0 0,0 0 0,0-1 0,0 1 0,1-1 0,-1 1 0,1-1 0,0 1 0,-1 0 0,1-1 0,1 1 0,-1-1 0,0 1 0,0-1 0,1 1 0,0-1 0,-1 1 0,1 0 0,0-1 0,0 1 0,2-4 0,20-28-197,12-8-75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0.060"/>
    </inkml:context>
    <inkml:brush xml:id="br0">
      <inkml:brushProperty name="width" value="0.05" units="cm"/>
      <inkml:brushProperty name="height" value="0.05" units="cm"/>
    </inkml:brush>
  </inkml:definitions>
  <inkml:trace contextRef="#ctx0" brushRef="#br0">1 54 17180,'15'-8'600,"0"0"1,0 2-1,1 0 0,0 0 1,0 2-1,1 0 1,31-3-1,-14 4 488,0 2 1,64 6-1,-87-4-950,-1 0 0,0 1-1,1 0 1,-1 1 0,0 0 0,17 9-1,-24-11-121,-1 0-1,0 0 0,0 0 1,-1 1-1,1-1 0,0 1 0,0-1 1,-1 1-1,1-1 0,0 1 1,-1 0-1,0 0 0,1 0 1,-1 0-1,0 0 0,0 0 1,0 0-1,-1 0 0,1 0 1,0 0-1,-1 1 0,1-1 1,-1 0-1,0 1 0,0-1 1,0 0-1,0 0 0,0 1 1,0-1-1,-1 0 0,1 1 0,-1-1 1,1 0-1,-1 0 0,0 0 1,0 0-1,0 0 0,-1 3 1,-10 14 57,-1 0 1,-1 0-1,-1-1 1,-29 27-1,-9 13 144,41-44-145,0 1 0,1 0 0,1 0 0,1 1 0,0 1 0,-7 18 0,14-31-63,1-1-1,0 1 1,0 0 0,0 0-1,0 0 1,0 0-1,1 0 1,0 0 0,0 0-1,0 0 1,0 0-1,1 0 1,-1 0 0,1 0-1,0 0 1,0 0-1,1-1 1,-1 1 0,1 0-1,0-1 1,0 1-1,0-1 1,0 1 0,0-1-1,1 0 1,0 0-1,-1 0 1,1-1 0,0 1-1,1 0 1,-1-1 0,0 0-1,1 0 1,4 2-1,1 1-281,0-1 1,1-1-1,-1 1 0,1-2 0,0 1 0,0-1 0,0-1 0,0 0 0,18 0 0,-5-3-86,-1 0-1,1-2 0,32-8 1,22-11-444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0.995"/>
    </inkml:context>
    <inkml:brush xml:id="br0">
      <inkml:brushProperty name="width" value="0.05" units="cm"/>
      <inkml:brushProperty name="height" value="0.05" units="cm"/>
    </inkml:brush>
  </inkml:definitions>
  <inkml:trace contextRef="#ctx0" brushRef="#br0">189 42 15899,'6'-3'1664,"12"-6"13,-17 9-1536,-1 0 0,1 0 0,-1-1 0,1 1 0,-1 0 0,1 0 0,-1-1 0,1 1 1,-1-1-1,0 1 0,1 0 0,-1-1 0,0 1 0,1-1 0,-1 1 0,0-1 0,0 1 0,1-1 0,-1 1 0,0-1 0,0 1 1,0-1-1,0 1 0,0-1 0,1 1 0,-1-2 0,-1 2-57,1 0 0,0 0 0,0-1 1,-1 1-1,1 0 0,0 0 0,0 0 0,-1 0 0,1-1 1,0 1-1,-1 0 0,1 0 0,0 0 0,-1 0 0,1 0 0,0 0 1,-1 0-1,1 0 0,0 0 0,-1 0 0,1 0 0,0 0 1,-1 0-1,1 0 0,0 0 0,-1 0 0,1 0 0,0 0 1,-1 0-1,1 0 0,0 0 0,0 1 0,-1-1 0,1 0 1,-15 7 382,13-6-289,-14 7-113,0 1-1,1 1 0,0 0 0,1 1 0,0 1 1,1 0-1,0 1 0,1 0 0,0 1 1,1 0-1,0 1 0,-9 18 0,18-29-78,0 0 0,1 0-1,-1 0 1,1 0 0,0 0-1,0 1 1,0-1 0,0 9 0,1-12-12,0 0 0,0 1 1,1-1-1,-1 1 1,0-1-1,1 0 0,-1 1 1,0-1-1,1 0 0,0 1 1,-1-1-1,1 0 1,0 0-1,-1 0 0,1 1 1,0-1-1,0 0 0,0 0 1,0 0-1,0 0 1,0-1-1,1 1 0,-1 0 1,0 0-1,0-1 0,0 1 1,1-1-1,-1 1 1,0-1-1,3 1 0,0 0-132,0 0 1,1-1-1,-1 0 0,0 0 0,0 0 0,0-1 0,0 1 0,0-1 1,0 0-1,0 0 0,0 0 0,6-3 0,4-3-349,26-16-1,-37 21 461,29-18-642</inkml:trace>
  <inkml:trace contextRef="#ctx0" brushRef="#br0" timeOffset="1">453 3 19564,'0'-1'85,"-1"1"0,1 0-1,-1 0 1,1 0 0,0-1 0,-1 1-1,1 0 1,-1 0 0,1 0 0,0 0-1,-1 0 1,1 0 0,-1 0 0,1 0-1,-1 0 1,1 0 0,-1 0 0,1 0-1,0 0 1,-1 0 0,1 0-1,-1 1 1,1-1 0,0 0 0,-1 0-1,1 0 1,-1 1 0,1-1 0,0 0-1,-1 0 1,1 1 0,-1 0 0,-14 7 619,-87 75 1252,92-74-1836,1 0-1,0 1 1,1 0-1,0 0 1,0 1-1,1 0 1,-10 23 0,16-33-117,0 0 0,1 1 1,-1-1-1,1 0 0,-1 0 1,1 0-1,0 0 0,0 0 1,-1 0-1,1 1 0,0-1 1,0 0-1,0 0 1,0 0-1,0 1 0,0-1 1,1 0-1,-1 0 0,0 0 1,1 0-1,-1 0 0,0 1 1,1-1-1,-1 0 0,1 0 1,1 1-1,-1-1-61,1 0 1,-1 0-1,1-1 0,-1 1 0,1-1 1,-1 1-1,1-1 0,0 0 0,-1 1 1,1-1-1,-1 0 0,1 0 0,0 0 1,-1 0-1,1-1 0,2 1 0,7-3-84,0 1 1,-1-1-1,1-1 0,13-7 0,45-28-353,-33 16 90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0.559"/>
    </inkml:context>
    <inkml:brush xml:id="br0">
      <inkml:brushProperty name="width" value="0.05" units="cm"/>
      <inkml:brushProperty name="height" value="0.05" units="cm"/>
    </inkml:brush>
  </inkml:definitions>
  <inkml:trace contextRef="#ctx0" brushRef="#br0">325 0 17668,'0'10'2400,"0"11"-1391,-5 4-345,-2 2 1928,-3 9-1480,1-1-135,1 6-289,1 1-192,4-6-480,1 0-280,2-9-624,0-4-313,-2-9 905,-6-7-224,-8-11-208</inkml:trace>
  <inkml:trace contextRef="#ctx0" brushRef="#br0" timeOffset="1">1 164 16844,'10'-8'1992,"22"3"-1088,7-2-344,16 2 1121,7 2-249,16-4-1272,5-2 304,7 8-248,8-1-136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0.960"/>
    </inkml:context>
    <inkml:brush xml:id="br0">
      <inkml:brushProperty name="width" value="0.05" units="cm"/>
      <inkml:brushProperty name="height" value="0.05" units="cm"/>
    </inkml:brush>
  </inkml:definitions>
  <inkml:trace contextRef="#ctx0" brushRef="#br0">482 20 17916,'-7'-3'208,"0"0"-1,-1 0 1,0 0 0,0 1-1,1 1 1,-1-1 0,0 1 0,-1 0-1,1 1 1,0 0 0,0 0 0,0 1-1,0 0 1,0 0 0,0 1-1,0 0 1,1 1 0,-1 0 0,1 0-1,-10 5 1,-5 5 189,1 1 0,-1 1-1,2 1 1,0 1 0,-20 22 0,16-13-189,2 2 0,0 0 1,-21 37-1,32-45-47,-19 41 0,28-54-134,0-1 1,0 1 0,0-1 0,1 1 0,0-1 0,0 1 0,0 0 0,1 0 0,0-1-1,1 1 1,0 7 0,0-11-15,0 0-1,0 0 0,0 0 1,0 0-1,1 0 1,-1-1-1,1 1 0,0 0 1,-1-1-1,1 0 1,0 1-1,1-1 0,-1 0 1,0 0-1,0 0 1,4 2-1,0-1 5,0 0 0,0 0 1,0 0-1,0-1 0,1 0 0,-1 0 0,8 0 1,7 1 23,1-1 0,-1-2 0,38-2 1,-23-3 9,0 0 0,-1-3 0,1-1 0,65-26 0,-73 23-17,0-1 1,-2-2-1,0 0 0,0-2 0,-2 0 0,30-28 0,-42 33-41,0-1-1,-1-1 0,0 1 0,-1-2 0,13-25 0,-20 35-25,0 0 1,0-1-1,-1 0 0,0 1 1,0-1-1,0 0 0,-1 0 1,0 0-1,0 0 0,-1-1 1,0 1-1,0 0 0,0 0 1,-1 0-1,1 0 0,-2 0 1,1 0-1,-4-10 0,4 13-30,-1 0 0,1 1 0,-1-1 0,0 0 0,0 1 0,0-1 0,0 1 0,0 0 0,-1 0 0,1 0 0,-1 0 0,1 0 0,-1 0 0,0 1 0,0-1 0,0 1 0,0 0 0,0 0 0,0 0 0,0 0 0,0 1 0,0-1 0,0 1 0,0 0 0,0-1 0,0 1 0,-1 1 0,1-1 0,0 0 0,0 1 0,-5 1 0,0 0-111,1 1 1,0-1-1,-1 1 1,1 1-1,0-1 1,1 1-1,-1 0 1,1 1-1,0 0 1,0 0 0,-10 10-1,-10 25-470,7 3-50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1.383"/>
    </inkml:context>
    <inkml:brush xml:id="br0">
      <inkml:brushProperty name="width" value="0.05" units="cm"/>
      <inkml:brushProperty name="height" value="0.05" units="cm"/>
    </inkml:brush>
  </inkml:definitions>
  <inkml:trace contextRef="#ctx0" brushRef="#br0">52 16 15035,'-9'-8'752,"-4"4"-752,-1 1-16,-1 3 600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1.764"/>
    </inkml:context>
    <inkml:brush xml:id="br0">
      <inkml:brushProperty name="width" value="0.05" units="cm"/>
      <inkml:brushProperty name="height" value="0.05" units="cm"/>
    </inkml:brush>
  </inkml:definitions>
  <inkml:trace contextRef="#ctx0" brushRef="#br0">55 0 17908,'8'12'2064,"-6"8"-1064,-4 4-343,-1 7 1135,-4 4-344,-2 4-423,1 2-217,-2 0-344,0 1-160,1-5-360,4-3-192,3-7-600,2-6-321,4-10-2103,2-9 2696,3-15-505,-1-16-351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2.203"/>
    </inkml:context>
    <inkml:brush xml:id="br0">
      <inkml:brushProperty name="width" value="0.05" units="cm"/>
      <inkml:brushProperty name="height" value="0.05" units="cm"/>
    </inkml:brush>
  </inkml:definitions>
  <inkml:trace contextRef="#ctx0" brushRef="#br0">271 6 17428,'-4'-1'232,"1"0"0,0 0 0,-1 0 0,1 1 0,0-1 0,-1 1 0,1 0 0,-1 0 0,1 0 0,-1 0 0,1 1 0,-7 1 0,-40 14 1465,35-9-1330,1 0-1,0 1 1,0 1 0,1 0 0,-19 16 0,26-19-289,-1 0-1,1 0 1,0 1 0,1 0 0,-1 0 0,1 0 0,1 1 0,-1 0 0,1 0 0,1 0 0,-5 12 0,8-18-55,-1 0-1,1 0 0,-1 0 0,1 0 0,0 1 0,0-1 0,0 0 1,0 0-1,0 0 0,0 0 0,0 0 0,1 0 0,-1 0 1,1 0-1,0 0 0,-1 0 0,1 0 0,0 0 0,0-1 0,3 4 1,-3-3-4,1-1 0,0 1 0,0-1 0,0 0 0,0 1 0,0-1 0,0 0 0,1-1 0,-1 1 0,0 0 0,1 0 0,-1-1 0,0 0 0,1 1 0,-1-1 0,0 0 1,5 0-1,4-1 27,1 0 1,-1-1-1,0 0 1,0-1-1,0 0 1,0-1-1,0 0 1,16-9-1,-5 0-15,0-2-1,30-24 0,-52 39-31,1-1 0,-1 1-1,0 0 1,0 0 0,0 0 0,0 0 0,1 0 0,-1 0-1,0 0 1,0 0 0,0 0 0,0 0 0,1 0-1,-1 0 1,0 0 0,0 0 0,0 0 0,1 0 0,-1 0-1,0 0 1,0 0 0,0 0 0,0 0 0,1 0-1,-1 0 1,0 0 0,0 0 0,0 0 0,0 0-1,1 0 1,-1 1 0,0-1 0,0 0 0,0 0 0,0 0-1,0 0 1,1 0 0,-1 0 0,0 1 0,0-1-1,0 0 1,0 0 0,0 0 0,0 0 0,0 1-1,0-1 1,0 0 0,0 0 0,0 0 0,0 1 0,0-1-1,0 0 1,0 0 0,0 0 0,0 1 0,0-1-1,0 0 1,0 0 0,0 0 0,0 0 0,0 1 0,0-1-1,0 0 1,0 0 0,0 0 0,-2 14-24,-3 11-7,0 0 0,1 0-1,0 35 1,4-51 32,1 0 0,0 0-1,0 0 1,1 0 0,0 0 0,1 0 0,0-1-1,0 1 1,1-1 0,0 0 0,0 0 0,1 0-1,6 8 1,-1-4 10,1-1-1,15 13 1,-14-14-4,-1 1-1,15 18 1,-25-29-6,0 1 1,0 0 0,-1 0 0,1 0 0,0 1 0,-1-1-1,1 0 1,-1 0 0,1 0 0,-1 0 0,1 0 0,-1 1-1,0-1 1,0 0 0,0 0 0,0 1 0,0-1 0,0 0-1,0 0 1,0 1 0,0-1 0,-1 2 0,0-1 5,0-1 1,0 1 0,0-1-1,0 0 1,0 1 0,0-1-1,0 0 1,-1 0 0,1 0-1,0 0 1,-1 0 0,1 0-1,-1 0 1,-2 0 0,-7 3 71,-1 0 0,1-1 1,-24 3-1,27-5-26,-22 3 265,-44 0-1,60-4-272,0 0 0,1-2 0,-1 1-1,1-2 1,-21-6 0,31 9-113,1-1-1,-1 0 1,1 0-1,-1 0 1,0-1 0,1 1-1,0-1 1,-1 1 0,1-1-1,0 0 1,0 0-1,0 0 1,0 0 0,0 0-1,0 0 1,-2-5 0,3 5 29,1-1 0,-1 1 1,1 0-1,0 0 0,0 0 1,0-1-1,0 1 1,0 0-1,0 0 0,0 0 1,1-1-1,-1 1 0,1 0 1,0 0-1,-1 0 1,1 0-1,0 0 0,0 0 1,1 0-1,-1 0 0,3-3 1,19-26-451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2.585"/>
    </inkml:context>
    <inkml:brush xml:id="br0">
      <inkml:brushProperty name="width" value="0.05" units="cm"/>
      <inkml:brushProperty name="height" value="0.05" units="cm"/>
    </inkml:brush>
  </inkml:definitions>
  <inkml:trace contextRef="#ctx0" brushRef="#br0">1 102 21877,'2'-6'229,"1"1"1,0-1-1,0 0 1,1 1-1,0 0 1,0-1-1,0 2 1,0-1-1,1 0 0,0 1 1,0 0-1,0 0 1,0 0-1,1 1 1,-1 0-1,1 0 1,0 0-1,0 1 1,0-1-1,0 1 1,11-1-1,4-1 76,0 1-1,1 1 0,-1 1 1,0 1-1,30 3 0,-29 0-170,0 0-1,35 11 1,-50-12-121,0 0-1,0 1 1,-1-1 0,1 1 0,-1 1-1,0-1 1,1 1 0,-2 0 0,1 1-1,0-1 1,9 12 0,-14-15-13,0 1 0,0-1 0,0 1 0,-1 0 0,1 0 0,0-1 0,-1 1 1,1 0-1,-1 0 0,1 0 0,-1 0 0,0 0 0,0 0 0,0 0 0,0-1 0,0 1 0,0 0 0,-1 0 0,1 0 0,0 0 1,-1 0-1,0 0 0,1-1 0,-1 1 0,0 0 0,0-1 0,0 1 0,0 0 0,0-1 0,-1 1 0,-1 1 0,-4 4-1,0 0 0,0-1 0,0-1 0,-17 11 0,-53 22 15,15-7 31,61-31-47,-1 1 0,1 0 0,0-1 0,0 1 0,0 0 0,0 0 0,0 0 0,0 0 0,0 0 0,0 0 0,0 0 0,0 0 0,-1 2 0,2-3-4,0 1 0,0-1 0,0 1-1,0-1 1,0 1 0,0-1 0,0 1 0,0-1 0,0 0 0,0 1 0,0-1 0,0 1 0,0-1 0,0 1 0,1-1 0,-1 0 0,0 1 0,0-1 0,0 1 0,1-1 0,-1 0 0,0 1 0,1-1 0,-1 0-1,0 0 1,1 1 0,-1-1 0,5 3-69,-1 0-1,1-1 0,-1 0 1,1 0-1,8 2 0,0 0-38,-5-1 20,0 1 0,0-1 0,-1 1 0,1 1 0,-1-1 0,11 10 0,-17-13 79,1 1 0,0-1-1,-1 1 1,0 0 0,1-1 0,-1 1 0,0 0-1,0 0 1,0 0 0,0 0 0,0 0-1,-1 0 1,1 0 0,0 0 0,-1 0-1,0 1 1,1-1 0,-1 0 0,0 0 0,0 0-1,0 0 1,0 1 0,-1-1 0,1 0-1,-1 0 1,1 0 0,-1 0 0,0 0 0,0 0-1,0 0 1,-2 3 0,-1 1-49,0 0 0,-1 0-1,1-1 1,-2 0 0,1 0 0,0 0 0,-1 0 0,0-1-1,0 0 1,0 0 0,-1-1 0,1 0 0,-1 0 0,0 0 0,-11 2-1,4-1-83,1-2 1,0 1-1,-1-2 0,1 0 0,-1 0 0,1-2 0,-21-1 0,-6-8-207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3.175"/>
    </inkml:context>
    <inkml:brush xml:id="br0">
      <inkml:brushProperty name="width" value="0.05" units="cm"/>
      <inkml:brushProperty name="height" value="0.05" units="cm"/>
    </inkml:brush>
  </inkml:definitions>
  <inkml:trace contextRef="#ctx0" brushRef="#br0">185 1 18700,'2'0'121,"0"0"1,0 0-1,-1 0 0,1 0 0,0 0 1,0 0-1,-1 1 0,1-1 1,0 1-1,-1-1 0,1 1 0,0 0 1,-1 0-1,1 0 0,-1 0 1,1 0-1,-1 0 0,0 0 0,1 0 1,-1 0-1,0 0 0,2 3 1,-1 0 112,-1-1 0,1 1 1,-1 0-1,0-1 0,0 1 1,-1 0-1,1 0 0,-1 0 1,1 7-1,0 65 1338,3 74-513,-1-123-1280,0 0 0,2 0 0,12 38 0,-17-65 159,0 0 0,1 1 0,-1-1 1,0 0-1,0 1 0,0-1 0,1 0 0,-1 1 0,0-1 0,0 0 0,0 1 1,0-1-1,0 1 0,0-1 0,0 0 0,0 1 0,0-1 0,0 1 0,0-1 1,0 0-1,0 1 0,0-1 0,0 0 0,0 1 0,0-1 0,-1 1 0,1-1 1,0 0-1,0 1 0,0-1 0,-1 0 0,1 1 0,-12-7-1446,-23-27-540,28 25 1491,3 5 395,-95-89-4061,80 76 4140,0 1 1,-2 1-1,-29-16 1,62 33 1444,-1-1 0,1 0 0,0 0 0,14-1 0,70 2 504,109-15-1078,-173 9-671,20-2-163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3.705"/>
    </inkml:context>
    <inkml:brush xml:id="br0">
      <inkml:brushProperty name="width" value="0.05" units="cm"/>
      <inkml:brushProperty name="height" value="0.05" units="cm"/>
    </inkml:brush>
  </inkml:definitions>
  <inkml:trace contextRef="#ctx0" brushRef="#br0">0 104 19828,'12'7'2177,"10"-2"-1545,11-15-352,4-2 1608,19-7-2256,6 0-320,15-1 568,1 1-248,3 3-200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4.118"/>
    </inkml:context>
    <inkml:brush xml:id="br0">
      <inkml:brushProperty name="width" value="0.05" units="cm"/>
      <inkml:brushProperty name="height" value="0.05" units="cm"/>
    </inkml:brush>
  </inkml:definitions>
  <inkml:trace contextRef="#ctx0" brushRef="#br0">1 28 16420,'10'3'1736,"3"2"-1248,1-6-616,3-4 600,3-5-64,2 1-32,7-1-432</inkml:trace>
  <inkml:trace contextRef="#ctx0" brushRef="#br0" timeOffset="1">652 47 19756,'-4'13'1833,"4"-6"-1249,4-4-400,14-6 80,8-4-464,18-10 352,8 2-256,26-2-360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4.433"/>
    </inkml:context>
    <inkml:brush xml:id="br0">
      <inkml:brushProperty name="width" value="0.05" units="cm"/>
      <inkml:brushProperty name="height" value="0.05" units="cm"/>
    </inkml:brush>
  </inkml:definitions>
  <inkml:trace contextRef="#ctx0" brushRef="#br0">1 812 10346,'0'15'184,"0"-1"-1,0 0 0,2 0 0,0 0 1,0 0-1,9 25 0,-8-31-94,1 0-1,0 0 1,0 0-1,0-1 1,1 1-1,0-1 1,1-1-1,-1 1 1,1-1 0,1 0-1,-1 0 1,13 8-1,-4-6 72,0 1 0,1-2 0,0 0 0,0-1 0,0-1 0,1 0 0,0-2 0,29 4 0,16-2 399,64-3 0,-113-2-483,21-1 102,595-12 1551,-483 2-1532,0-7-1,163-41 1,282-102 210,-479 129-336,34-11 0,778-216 233,580-81 436,-1092 272 119,708-25 0,-1081 92-779,280 5 588,-274 0-500,0 1 0,0 3 0,-1 1-1,86 31 1,-113-33-108,0 1 1,-1 1 0,0 0-1,-1 1 1,23 19-1,-13-6-43,-1 1 0,22 29-1,-38-42-266,1-2 0,0 1-1,0-1 1,1-1 0,15 11-1,-18-15 119,1 0-1,-1 0 1,1-1-1,0 0 1,-1 0-1,1-1 1,1 0-1,-1-1 1,15 2-1,22-2-418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1.971"/>
    </inkml:context>
    <inkml:brush xml:id="br0">
      <inkml:brushProperty name="width" value="0.05" units="cm"/>
      <inkml:brushProperty name="height" value="0.05" units="cm"/>
    </inkml:brush>
  </inkml:definitions>
  <inkml:trace contextRef="#ctx0" brushRef="#br0">302 11 13115,'0'0'164,"0"0"0,1-1 1,-1 1-1,0 0 0,1 0 1,-1 0-1,0 0 0,0 0 1,1 0-1,-1 0 0,0 0 1,0-1-1,1 1 0,-1 0 1,0 0-1,0 0 0,1 0 1,-1-1-1,0 1 0,0 0 1,0 0-1,0-1 0,1 1 1,-1 0-1,0 0 0,0-1 1,0 1-1,0 0 0,0 0 1,0-1-1,0 1 0,0 0 1,0-1-1,0 1 0,0 0 1,-10-3 2689,-20 4-734,10 5-1714,0 0 0,0 2 0,1 1 1,0 0-1,0 1 0,-23 17 0,32-20-392,1 0 0,0 1 0,0 0-1,1 1 1,0-1 0,1 2 0,0-1 0,0 1 0,1 0 0,0 0 0,1 1 0,-8 20-1,12-28-11,0 0-1,0 0 0,1 0 0,-1-1 0,1 1 0,-1 0 1,1 0-1,0 0 0,0 0 0,1 0 0,-1 0 0,0-1 0,1 1 1,0 0-1,0 0 0,0 0 0,0-1 0,0 1 0,0 0 1,1-1-1,1 3 0,-1-3 0,0 0 0,0 0 0,0-1 1,1 1-1,-1-1 0,0 0 0,1 1 0,-1-1 0,1 0 0,-1 0 1,1-1-1,0 1 0,-1 0 0,1-1 0,0 0 0,0 0 1,-1 0-1,1 0 0,0 0 0,-1 0 0,1-1 0,4 0 0,5-2 13,0-1-1,0 0 0,0-1 0,-1-1 0,0 1 0,21-15 1,-9 2 80,41-37 0,-57 48-43,1-1 0,-1 0 0,0 0 1,-1-1-1,0 0 0,0 0 1,-1 0-1,0 0 0,-1-1 0,6-17 1,-9 26-38,-1-1 1,0 1 0,0-1-1,1 1 1,-1 0 0,0-1 0,0 1-1,0-1 1,0 1 0,-1 0-1,1-1 1,0 1 0,-1-1 0,1 1-1,0 0 1,-1-1 0,0 1-1,1 0 1,-1 0 0,0 0-1,0-1 1,1 1 0,-2-1 0,0 0 3,0 1 1,0 0 0,0-1-1,0 1 1,0 0 0,-1 0-1,1 0 1,0 0 0,0 1 0,-1-1-1,1 1 1,0-1 0,-3 1-1,1-1-3,1 1 0,0 0-1,-1 0 1,1 0-1,-1 0 1,1 1 0,0-1-1,-1 1 1,1 0-1,0 0 1,0 0 0,0 0-1,-1 1 1,1-1 0,0 1-1,1 0 1,-1 0-1,0 0 1,0 0 0,-2 3-1,5-4-11,0-1-1,0 0 1,0 1-1,0-1 1,0 0 0,0 0-1,0 1 1,0-1-1,0 0 1,0 1 0,0-1-1,0 0 1,0 1-1,0-1 1,0 0 0,0 1-1,0-1 1,0 0-1,0 0 1,1 1-1,-1-1 1,0 0 0,0 0-1,0 1 1,1-1-1,-1 0 1,0 0 0,0 0-1,0 1 1,1-1-1,-1 0 1,0 0-1,1 0 1,-1 0 0,0 1-1,0-1 1,1 0-1,-1 0 1,0 0 0,1 0-1,-1 0 1,0 0-1,0 0 1,1 0-1,0 0 1,21 4 22,-14-2-37,29 9-245,-26-7 19,0 0 1,0-1-1,20 2 0,-26-4 195,-1-1 0,0 0 0,1-1 1,-1 1-1,0-1 0,0 0 0,0 0 0,1 0 0,-1 0 0,0-1 0,-1 0 0,1 0 0,0 0 0,4-2 0,7-9 146,27-28 0,-37 36 264,-12 14-352,1 1 0,0-1 0,0 1 0,1 0-1,0 0 1,1 1 0,0 0 0,-3 16 0,7-26-11,0-1 0,0 1 0,0 0-1,0-1 1,0 1 0,0 0 0,0 0 0,1-1 0,-1 1 0,0 0 0,0-1 0,1 1 0,-1-1 0,1 1 0,-1 0 0,0-1 0,1 1 0,-1-1 0,1 1 0,-1-1 0,1 1 0,0-1 0,-1 1 0,1-1 0,-1 0 0,1 1 0,0-1 0,-1 0 0,1 1 0,0-1 0,-1 0-1,1 0 1,0 0 0,0 0 0,-1 0 0,1 0 0,0 0 0,-1 0 0,1 0 0,0 0 0,0 0 0,-1 0 0,1 0 0,0 0 0,-1-1 0,2 0 0,40-12 167,-34 10-138,22-9 68,-14 5-48,0 1 1,1 0-1,0 1 0,0 1 0,27-3 0,-43 7-51,1 0 0,-1 0-1,1 0 1,-1 0-1,1 0 1,-1 0-1,1 0 1,-1 1 0,1-1-1,-1 0 1,1 1-1,-1-1 1,0 1-1,1 0 1,-1-1 0,0 1-1,1 0 1,-1 0-1,0 0 1,0 0-1,0 0 1,0 0 0,0 0-1,0 0 1,0 1-1,1 2 1,0-1 10,-1 1 1,0 0 0,-1 0-1,1-1 1,0 1-1,-1 0 1,0 0-1,0 0 1,-1 5-1,1-9-2,0 1-1,0-1 0,0 1 0,0-1 1,0 0-1,0 1 0,0-1 0,0 1 1,0-1-1,0 1 0,0-1 0,0 0 0,0 1 1,0-1-1,1 1 0,-1-1 0,0 0 1,0 1-1,0-1 0,1 0 0,-1 1 1,0-1-1,0 0 0,1 1 0,-1-1 0,0 0 1,1 0-1,-1 1 0,0-1 0,1 0 1,-1 0-1,1 0 0,-1 1 0,0-1 1,1 0-1,-1 0 0,1 0 0,-1 0 0,0 0 1,1 0-1,-1 0 0,1 0 0,-1 0 1,1 0-1,-1 0 0,0 0 0,1 0 1,-1 0-1,1 0 0,-1 0 0,0-1 0,1 1 1,27-13 244,-21 10-207,14-9 74,-4 3-77,0 0 1,1 1 0,0 1 0,26-8-1,-42 15-56,-1-1 0,0 1 0,0 0 0,1 0 0,-1 0 0,0-1 0,1 1-1,-1 0 1,0 1 0,1-1 0,-1 0 0,0 0 0,0 0 0,1 1 0,-1-1 0,0 1-1,0-1 1,1 1 0,-1-1 0,1 2 0,-1-1 1,-1 0-1,1 0 1,0 0 0,-1 0-1,1 0 1,-1 0 0,0 0-1,1 0 1,-1 0-1,0 0 1,0 0 0,1 0-1,-1 0 1,0 0 0,0 0-1,0 1 1,0-1 0,-1 0-1,1 1 1,-2 8-46,-1-1 0,0 1 0,-1-1 0,-6 12 0,4-7 35,5-14 5,1 1 0,0 0 0,-1-1 0,1 1 0,0 0 0,-1-1 0,1 1 0,0 0 0,0 0 0,0-1 0,0 1 0,0 0 0,0 0 0,0-1 0,0 1 0,0 0 0,0 0 0,0 1 0,10-6-756,17-20-1290,-25 22 1807,68-73-3012,-37 42 2166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4.973"/>
    </inkml:context>
    <inkml:brush xml:id="br0">
      <inkml:brushProperty name="width" value="0.05" units="cm"/>
      <inkml:brushProperty name="height" value="0.05" units="cm"/>
    </inkml:brush>
  </inkml:definitions>
  <inkml:trace contextRef="#ctx0" brushRef="#br0">1 1158 14307,'2'-15'412,"0"-1"-1,2 0 1,0 0 0,0 1 0,2 0-1,0 0 1,15-27 0,-8 22-86,0 1 1,1 1 0,1-1 0,32-28 0,-6 13-109,1 3 0,1 1 0,2 1-1,54-24 1,-12 12-97,1 4 0,2 3-1,151-34 1,-122 44-98,0 5-1,178-5 1,-221 24-19,1 3-1,99 17 1,145 51 20,-174-33 284,1-7 0,2-6 0,253 10 0,-186-39 145,-1-9 1,336-64-1,-97-24-138,-16-42 16,-228 48-113,-182 79-272,0-1 0,-1-2 0,0 0 0,39-38 0,-63 53-17,-1 1-1,1-1 1,-1 0 0,0 0-1,0 0 1,-1 0 0,1-1-1,-1 1 1,0-1 0,2-7 0,-3 10 55,-1 0 1,0 0 0,0-1 0,1 1 0,-1 0 0,-1 0 0,1 0 0,0 0 0,0 0 0,-1 0 0,1 0-1,-1 0 1,0 0 0,0 0 0,0 0 0,0 1 0,0-1 0,0 0 0,0 0 0,0 1 0,-1-1 0,1 1-1,0-1 1,-4-1 0,-25-17-274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6.969"/>
    </inkml:context>
    <inkml:brush xml:id="br0">
      <inkml:brushProperty name="width" value="0.05" units="cm"/>
      <inkml:brushProperty name="height" value="0.05" units="cm"/>
    </inkml:brush>
  </inkml:definitions>
  <inkml:trace contextRef="#ctx0" brushRef="#br0">6 100 15427,'0'0'39,"0"0"0,0 0-1,0 0 1,0 0 0,0 0-1,-1 0 1,1 0 0,0 0-1,0 0 1,0-1 0,0 1-1,0 0 1,-1 0 0,1 0-1,0 0 1,0 0 0,0 0-1,0 0 1,0 0 0,-1 0-1,1 1 1,0-1 0,0 0-1,0 0 1,0 0 0,0 0-1,-1 0 1,1 0 0,0 0-1,0 0 1,0 0 0,0 0-1,0 0 1,0 0 0,0 1-1,-1-1 1,1 0 0,0 0-1,0 0 1,0 0 0,0 0-1,0 0 1,0 1 0,0-1-1,0 0 1,0 0 0,0 0-1,0 0 1,0 0 0,0 1-1,0-1 1,0 0 0,0 0-1,0 0 1,0 0 0,0 1-1,12 3 922,21-2 97,1-1 0,0-2 0,0-2 0,52-10 1,-26 4-432,148-25 752,106-12-1095,-294 44-487,-15 1 31,0 0-1,0 0 0,0 1 1,0 0-1,0 0 1,0 1-1,6 0 1,-10 1-1006,-7 1 839,-10 3 129,-25 4-409,-17 4-197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7.417"/>
    </inkml:context>
    <inkml:brush xml:id="br0">
      <inkml:brushProperty name="width" value="0.05" units="cm"/>
      <inkml:brushProperty name="height" value="0.05" units="cm"/>
    </inkml:brush>
  </inkml:definitions>
  <inkml:trace contextRef="#ctx0" brushRef="#br0">84 62 13923,'-10'3'342,"2"-1"16,-1 1 1,1 0-1,0 0 0,1 0 0,-1 1 1,-12 8-1,20-12-319,0 0 0,-1 0 0,1 0 0,0 1 0,-1-1 0,1 0 0,0 0 0,0 0 0,-1 0 0,1 1 0,0-1 0,0 0 0,-1 0 0,1 0 0,0 1 0,0-1 0,0 0 0,0 1 0,-1-1 0,1 0 0,0 0 0,0 1 0,0-1 0,0 0 0,0 1 0,0-1 0,0 0 0,0 1 0,0-1 0,0 0 0,0 0 0,0 1 0,0-1 0,0 1 0,12 1 1280,31-7 397,-38 4-1646,184-34 2515,229-27-618,-400 60-1919,0 1 1,0 1-1,0 1 0,0 0 1,-1 1-1,29 7 1,-43-8-45,-1 0 1,0-1-1,0 1 1,0 0 0,0 0-1,0 1 1,0-1-1,0 0 1,0 1 0,-1-1-1,1 1 1,0 0 0,-1-1-1,1 1 1,-1 0-1,0 0 1,0 0 0,0 0-1,0 0 1,0 0-1,0 0 1,0 0 0,0 1-1,-1-1 1,1 0 0,-1 0-1,0 1 1,0-1-1,0 4 1,-1 0 0,0 0-1,0 0 1,-1 0 0,0 0-1,0 0 1,0 0 0,-1-1 0,0 1-1,-5 7 1,-9 11 8,-2 0 0,0-2 0,-2 0 0,-27 22 0,-99 71 42,135-106-50,-291 182 61,227-147-50,65-38-16,3-2-1,1 1 1,0-1 0,0 1 0,0 0 0,-8 9-1,15-14 1,-1 0 0,1 1 0,-1-1-1,1 1 1,-1-1 0,1 1 0,0-1-1,-1 1 1,1-1 0,0 1 0,0-1-1,-1 1 1,1-1 0,0 1-1,0-1 1,0 1 0,-1 0 0,1-1-1,0 1 1,0-1 0,0 1 0,0 0-1,0-1 1,0 1 0,0-1 0,1 1-1,-1 0 1,0-1 0,0 1 0,0-1-1,1 1 1,-1-1 0,0 1 0,0-1-1,1 1 1,-1-1 0,0 1 0,1-1-1,-1 1 1,1-1 0,-1 1 0,1-1-1,-1 0 1,1 1 0,-1-1-1,1 0 1,-1 0 0,2 1 0,28 7-3,-27-7 4,45 5 29,0-1 1,0-3-1,82-7 1,143-33 37,-193 22-1099,102-35-1,-163 44 858,32-15-1,4-15-292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8.714"/>
    </inkml:context>
    <inkml:brush xml:id="br0">
      <inkml:brushProperty name="width" value="0.05" units="cm"/>
      <inkml:brushProperty name="height" value="0.05" units="cm"/>
    </inkml:brush>
  </inkml:definitions>
  <inkml:trace contextRef="#ctx0" brushRef="#br0">383 138 16660,'1'-2'133,"0"1"1,0-1 0,0 0 0,0 1 0,-1-1 0,1 0-1,-1 0 1,1 0 0,-1 1 0,0-1 0,1 0-1,-1 0 1,0 0 0,0 0 0,-1 1 0,1-1 0,0 0-1,0 0 1,-1 0 0,1 0 0,-1 1 0,0-1 0,0 0-1,1 1 1,-1-1 0,0 0 0,0 1 0,-1-1 0,1 1-1,0 0 1,0-1 0,-1 1 0,1 0 0,0 0 0,-1 0-1,0 0 1,1 0 0,-1 0 0,1 0 0,-1 0 0,0 1-1,-2-1 1,-3-2 26,-1 1 0,0 0 0,0 0 0,0 1 0,0 0 0,0 1 0,0-1 0,-1 2 0,1-1 0,0 1 0,0 0 0,0 1 0,0 0 0,1 0 0,-1 1 0,0 0 0,-7 4 0,-2 1-94,0 2 0,0 0 0,1 0-1,0 2 1,1 0 0,-15 15 0,22-19-54,-1 0 0,1 1-1,1 0 1,0 0 0,0 1 0,0 0 0,1 0 0,1 0 0,-7 20 0,11-30-10,1 1 0,-1 0 0,1 0 1,0 0-1,0-1 0,-1 1 0,1 0 1,0 0-1,0 0 0,0 0 0,0-1 1,0 1-1,0 0 0,0 0 0,0 0 1,0 0-1,0-1 0,1 1 0,-1 0 1,0 0-1,1 0 0,-1-1 0,0 1 1,1 0-1,-1 0 0,1-1 0,-1 1 1,1 0-1,-1-1 0,1 1 0,0-1 1,-1 1-1,1-1 0,0 1 0,-1-1 1,1 1-1,0-1 0,0 0 0,-1 1 1,1-1-1,0 0 0,0 0 0,0 1 1,1-1-1,2 0 13,0 0 0,-1-1 1,1 1-1,0-1 0,0 0 0,-1 0 1,1 0-1,5-3 0,13-7 68,0-1 1,0-2-1,-1 0 0,-1-1 0,28-27 0,84-97 520,-125 132-562,5-8 35,-8 11-40,-1-1-1,1 1 1,0 0-1,1 0 0,-1 0 1,7-5-1,-10 9-32,-1 0 0,0 0 0,0 0 0,0 0-1,1-1 1,-1 1 0,0 0 0,0 0 0,0 0-1,1 0 1,-1 0 0,0 0 0,0-1 0,1 1 0,-1 0-1,0 0 1,0 0 0,1 0 0,-1 0 0,0 0 0,0 0-1,1 0 1,-1 0 0,0 0 0,0 0 0,1 0-1,-1 0 1,0 1 0,0-1 0,0 0 0,1 0 0,-1 0-1,0 0 1,0 0 0,1 0 0,-1 1 0,0-1 0,0 0-1,0 0 1,0 0 0,1 0 0,-1 1 0,0-1-1,0 0 1,0 0 0,0 1 0,0-1 0,0 0 0,1 0-1,-1 0 1,0 1 0,0-1 0,0 18 65,0-16-56,-18 169 183,-2 31-154,18-167-32,-6 122 25,9-125-21,0 0 1,12 58 0,-13-87-40,6 20 85,-6-22-86,0-1 1,0 1-1,1 0 1,-1 0-1,0-1 1,0 1-1,1 0 0,-1 0 1,0-1-1,1 1 1,-1 0-1,1-1 1,-1 1-1,1-1 1,-1 1-1,1 0 1,0-1-1,-1 1 1,1-1-1,0 0 0,0 1 1,0-1-33,-1-1 1,0 1-1,0-1 1,0 1-1,1-1 1,-1 1-1,0-1 1,0 0-1,0 1 1,0-1-1,0 1 1,0-1-1,0 1 1,0-1-1,0 0 0,0 1 1,-1-1-1,1 1 1,0-1-1,0 1 1,0-1-1,-1 1 1,1-1-1,0 1 1,-1-1-1,-1-6-328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0.891"/>
    </inkml:context>
    <inkml:brush xml:id="br0">
      <inkml:brushProperty name="width" value="0.05" units="cm"/>
      <inkml:brushProperty name="height" value="0.05" units="cm"/>
    </inkml:brush>
  </inkml:definitions>
  <inkml:trace contextRef="#ctx0" brushRef="#br0">1 85 14395,'0'-9'960,"2"-10"-98,-2 19-822,0 0-1,0 1 1,0-1 0,0 0-1,0 0 1,0 0-1,1 0 1,-1 0 0,0 1-1,0-1 1,0 0 0,0 0-1,0 0 1,0 0-1,0 0 1,0 0 0,1 1-1,-1-1 1,0 0 0,0 0-1,0 0 1,0 0-1,0 0 1,1 0 0,-1 0-1,0 0 1,0 0 0,0 0-1,0 0 1,0 0 0,1 1-1,-1-1 1,0 0-1,0 0 1,0 0 0,0 0-1,1-1 1,-1 1 0,0 0-1,0 0 1,0 0-1,0 0 1,1 0 0,-1 0-1,0 0 1,0 0 0,0 0-1,0 0 1,0 0-1,1 0 1,-1-1 0,0 1-1,0 0 1,0 0 0,0 0-1,0 0 1,0 0-1,0 0 1,0-1 0,0 1-1,1 0 1,-1 0 0,0 0-1,0 0 1,0-1-1,0 1 1,0 0-8,0 0-1,0 0 1,0 0-1,0-1 1,0 1-1,0 0 1,0 0-1,0 0 1,0 0-1,0-1 1,0 1-1,0 0 1,0 0-1,0 0 1,0 0-1,0 0 1,0 0-1,0-1 1,0 1-1,0 0 1,0 0 0,1 0-1,-1 0 1,0 0-1,0 0 1,0 0-1,0-1 1,0 1-1,0 0 1,1 0-1,-1 0 1,0 0-1,0 0 1,0 0-1,0 0 1,0 0-1,1 0 1,-1 0-1,0 0 1,0 0-1,0 0 1,0 0 0,0 0-1,1 0 1,-1 0-1,0 0 1,0 0-1,0 0 1,0 0-1,0 0 1,1 0-1,-1 0 1,0 0-1,0 0 1,0 1-1,0-1 1,0 0-1,0 0 1,0 0-1,1 0 1,-1 0-1,0 0 1,0 1-1,1-16 2904,-1 14-2178,0 4-424,1 6-475,0 46 345,-8 71 1,0-25-18,7-99-168,0-1 0,0 0 0,0 1-1,0-1 1,0 1 0,0-1 0,0 1-1,0-1 1,1 0 0,-1 1 0,1-1-1,-1 0 1,1 1 0,-1-1 0,1 0-1,0 0 1,0 1 0,1 1 0,-1-3 3,0 1 1,1-1 0,-1 1 0,0-1-1,0 1 1,0-1 0,1 0 0,-1 1-1,0-1 1,1 0 0,-1 0 0,0 0-1,0 0 1,1 0 0,-1-1 0,0 1-1,0 0 1,1 0 0,-1-1 0,0 1-1,0-1 1,2 0 0,13-6 127,1-1 0,-1-1 1,-1 0-1,1-2 0,-2 1 1,16-15-1,75-80 251,-101 101-387,45-51 96,50-50-18,-98 104-90,0 0 0,0 0 0,1 0 0,-1 0 1,0 0-1,0 0 0,1 0 0,-1 0 0,0 0 0,1 1 1,-1-1-1,1 1 0,-1-1 0,1 1 0,2-1 0,-3 2 0,0-1 0,0 0 0,0 1 0,0 0 0,-1-1-1,1 1 1,0 0 0,-1-1 0,1 1 0,0 0 0,-1 0-1,1-1 1,-1 1 0,1 0 0,-1 0 0,1 0-1,-1 0 1,0 0 0,1 0 0,-1 0 0,0-1 0,0 1-1,0 0 1,0 0 0,0 0 0,0 0 0,0 0-1,0 2 1,0 28 9,-2 1 0,-1-1 0,-1 0 0,-9 32 0,6-25 6,0-7-53,4-14-451,-1-1 1,-1 33 0,8-51-125,1-4 207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3.554"/>
    </inkml:context>
    <inkml:brush xml:id="br0">
      <inkml:brushProperty name="width" value="0.05" units="cm"/>
      <inkml:brushProperty name="height" value="0.05" units="cm"/>
    </inkml:brush>
  </inkml:definitions>
  <inkml:trace contextRef="#ctx0" brushRef="#br0">1 88 15499,'3'-25'1832,"-2"15"-1111,1 1 0,-1-1 0,1 1 0,6-15 0,-8 24-688,0 0 0,0 0 0,0 0 0,0 0 0,0 0 0,0 0-1,1 0 1,-1 0 0,0 0 0,0 0 0,0 0 0,0 0 0,0 0 0,0 0-1,0 0 1,1 0 0,-1 0 0,0 0 0,0 0 0,0 0 0,0 0-1,0 0 1,0 0 0,0 0 0,1 0 0,-1 0 0,0 0 0,0 0-1,0 0 1,0 0 0,0 0 0,0 1 0,0-1 0,0 0 0,0 0-1,0 0 1,0 0 0,1 0 0,-1 0 0,0 0 0,0 0 0,0 1-1,0-1 1,0 0 0,0 0 0,0 0 0,0 0 0,0 0 0,0 0-1,0 0 1,0 1 0,0-1 0,0 0 0,0 0 0,0 0 0,0 0 0,2 10 563,2 29-115,-1 0-1,-3-1 1,-6 53-1,2-27-315,2-28-116,0-22-15,1-1 1,1 1-1,0-1 0,3 17 0,-4-29-26,1-1-1,0 1 0,0-1 0,0 1 0,0 0 0,0-1 0,0 1 1,0-1-1,1 1 0,-1-1 0,0 1 0,0-1 0,0 1 0,1-1 0,-1 1 1,0 0-1,0-1 0,1 0 0,-1 1 0,0-1 0,1 1 0,-1-1 1,1 1-1,-1-1 0,0 0 0,1 1 0,-1-1 0,1 0 0,-1 1 0,1-1 1,-1 0-1,1 0 0,0 0 0,-1 1 0,1-1 0,-1 0 0,1 0 1,-1 0-1,1 0 0,-1 0 0,1 0 0,0 0 0,-1 0 0,2 0 0,0-2 33,1 1-1,0-1 0,-1 0 0,1 0 0,-1 0 0,1 0 1,-1 0-1,3-4 0,26-34 466,36-58-1,-42 59-87,58-71-1,-78 104-373,1 0 1,0 0-1,0 1 0,11-8 1,-16 13-40,0-1 0,0 1 0,0-1 0,0 0 0,0 1 0,0 0 0,0-1 0,0 1 1,0 0-1,0-1 0,0 1 0,0 0 0,0 0 0,0 0 0,0 0 0,0 0 0,0 0 0,0 0 0,0 0 0,0 0 0,0 0 0,0 1 0,0-1 0,0 0 1,0 1-1,0-1 0,0 1 0,0-1 0,0 1 0,0 0 0,0-1 0,0 1 0,-1 0 0,1-1 0,0 1 0,-1 0 0,1 0 0,0 0 0,-1 0 0,1 0 1,-1 0-1,1-1 0,-1 3 0,4 9 2,0 1 1,-1 0 0,-1 0 0,0 0-1,-1 0 1,0 0 0,-2 18-1,2 21 3,0-42-97,-1-1 98,1 0 0,0 0 0,0-1 0,6 18 0,-7-24-86,1-1-1,-1 0 0,1 0 1,-1 1-1,1-1 1,0 0-1,-1 0 0,1 0 1,0 0-1,0 0 0,0 0 1,0 0-1,0 0 0,0 0 1,0 0-1,0-1 1,0 1-1,1 0 0,-1-1 1,0 1-1,0-1 0,1 1 1,-1-1-1,0 1 1,1-1-1,-1 0 0,0 0 1,1 0-1,-1 0 0,0 0 1,1 0-1,-1 0 1,0 0-1,1 0 0,-1-1 1,0 1-1,1-1 0,-1 1 1,2-2-1,37-13-999,-11 5 349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4.144"/>
    </inkml:context>
    <inkml:brush xml:id="br0">
      <inkml:brushProperty name="width" value="0.05" units="cm"/>
      <inkml:brushProperty name="height" value="0.05" units="cm"/>
    </inkml:brush>
  </inkml:definitions>
  <inkml:trace contextRef="#ctx0" brushRef="#br0">0 124 15931,'40'-5'8578,"13"-9"-5496,63-23-3193,-81 25 1053,9-3-714,-21 6-293,1 1 0,-1 2 1,2 0-1,39-5 0,-63 11-2,0 0 1,-1 0-1,1-1 1,0 1-1,0 0 0,-1 0 1,1 0-1,0 0 1,-1 0-1,1 0 0,0 0 1,-1 0-1,1 0 1,0 1-1,0-1 0,-1 0 1,1 0-1,-1 1 1,1-1-1,0 0 0,-1 1 1,1-1-1,-1 0 0,1 1 1,0-1-1,-1 1 1,1-1-1,-1 1 0,0-1 1,1 1-1,-1 0 1,1 0-1,-1 1-9,0-1 1,-1 0-1,1 1 1,-1-1-1,1 0 1,-1 0-1,0 1 1,1-1-1,-1 0 1,0 0-1,0 0 1,0 0-1,0 0 1,0 0-1,0 0 1,-1 1-1,-17 13-747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4.575"/>
    </inkml:context>
    <inkml:brush xml:id="br0">
      <inkml:brushProperty name="width" value="0.05" units="cm"/>
      <inkml:brushProperty name="height" value="0.05" units="cm"/>
    </inkml:brush>
  </inkml:definitions>
  <inkml:trace contextRef="#ctx0" brushRef="#br0">1 21 15035,'5'-3'2393,"7"1"-1185,3-1-336,5-2 2401,6 1-1857,1 1-200,2 3-335,1 2-177,-3 1-488,0 2-576,-8-3 360,-5 1-112,-6 1-80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4.963"/>
    </inkml:context>
    <inkml:brush xml:id="br0">
      <inkml:brushProperty name="width" value="0.05" units="cm"/>
      <inkml:brushProperty name="height" value="0.05" units="cm"/>
    </inkml:brush>
  </inkml:definitions>
  <inkml:trace contextRef="#ctx0" brushRef="#br0">232 116 17084,'-1'-3'509,"0"-1"0,0 1 1,0 0-1,-1 0 0,1 0 0,-1 0 1,0 0-1,0 0 0,-2-2 1,3 4-380,0 0 0,0 1 0,-1-1 0,1 0 0,0 1 0,0-1 0,-1 1 0,1 0 0,0-1 0,-1 1 0,1 0 0,0 0 0,-1 0 0,1 0 0,0 0 0,-1 0 0,1 0 0,0 0 0,-1 0 0,1 1 0,0-1 0,0 0 0,-1 1 0,1-1 0,0 1 0,-2 1 0,-4 1-24,0 1 0,1 0-1,-1 1 1,1 0 0,-1 0 0,2 0 0,-9 10 0,-34 46 24,39-48-98,1-1 0,0 1 0,1 0 0,0 0 0,1 1 0,0 0 0,1 0 0,1 1 0,1 0 0,0-1 0,-2 18 0,5-29-19,0-1 0,0 1 0,0 0 0,0 0 0,1-1-1,-1 1 1,1 0 0,0-1 0,0 1 0,0-1 0,0 1-1,0-1 1,0 0 0,0 1 0,1-1 0,0 0 0,-1 0-1,1 0 1,0 0 0,0 0 0,0 0 0,0 0 0,0-1-1,0 1 1,1-1 0,-1 1 0,0-1 0,1 0 0,-1 0-1,1 0 1,-1 0 0,1-1 0,0 1 0,-1-1 0,1 0-1,0 1 1,4-1 0,4 0 50,0-1 0,-1 0 0,1 0 0,0-1 0,-1 0 0,0-1 0,1 0 0,14-7 0,-3-1 99,0-1-1,-1-1 1,-1-1-1,0 0 1,-1-2-1,33-33 0,-41 36-48,0 1-1,0-2 1,-2 1-1,0-1 1,0-1-1,-1 1 0,-1-2 1,0 1-1,-2-1 1,1 0-1,2-17 1,-7 29-82,0-1 0,-1 1 1,0-1-1,0 1 1,0-1-1,0 1 0,0 0 1,-1-1-1,0 1 1,0 0-1,0-1 0,-1 1 1,1 0-1,-1 0 1,-3-5-1,4 7-30,-1 1-1,0-1 1,1 0-1,-1 1 1,0-1-1,0 1 1,0-1-1,0 1 1,0 0-1,0 0 1,0 0-1,-1 0 1,1 0-1,0 1 1,0-1-1,-1 1 1,1-1-1,0 1 1,-1 0-1,1 0 1,-1 0-1,1 0 1,0 0-1,-1 1 1,1-1-1,0 1 0,-1-1 1,1 1-1,-3 1 1,-6 3-213,0 0 1,0 0-1,0 1 1,1 1-1,0-1 0,0 2 1,1 0-1,-14 14 1,12-11-58,0 1 0,2 1 0,-1-1 0,1 2 0,1-1 1,-8 18-1,1 6-527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5.811"/>
    </inkml:context>
    <inkml:brush xml:id="br0">
      <inkml:brushProperty name="width" value="0.05" units="cm"/>
      <inkml:brushProperty name="height" value="0.05" units="cm"/>
    </inkml:brush>
  </inkml:definitions>
  <inkml:trace contextRef="#ctx0" brushRef="#br0">4 137 18484,'-3'-5'1816,"23"-4"-1064,16 1-263,13-4 927,15-4-352,16-2-320,3 1-144,3 0-296,-6 2-183,-12 3-530,-14 5-367,-30 7 632,-16 8-128,-21 9-128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137"/>
    </inkml:context>
    <inkml:brush xml:id="br0">
      <inkml:brushProperty name="width" value="0.05" units="cm"/>
      <inkml:brushProperty name="height" value="0.05" units="cm"/>
    </inkml:brush>
  </inkml:definitions>
  <inkml:trace contextRef="#ctx0" brushRef="#br0">0 2 16163,'14'-1'921,"6"2"-881,2 1-64,7 18 120,12 11-312,13 5-168,5 1-73,1 2 345,-6 2-64,-1-6-96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2.423"/>
    </inkml:context>
    <inkml:brush xml:id="br0">
      <inkml:brushProperty name="width" value="0.05" units="cm"/>
      <inkml:brushProperty name="height" value="0.05" units="cm"/>
    </inkml:brush>
  </inkml:definitions>
  <inkml:trace contextRef="#ctx0" brushRef="#br0">225 1 19004,'-1'4'282,"0"-1"1,0 1-1,0-1 1,0 0-1,0 1 0,-1-1 1,1 0-1,-1 0 1,-3 4-1,-5 12 224,-11 32 869,2 1-1,-14 67 1,27-88-1297,0-1 0,2 1 0,2 1 0,1-1 0,4 47 0,2-57-629,-3-13-998,-6-16 249,-11-20 488,0 0-1,-28-36 0,12 17 2583,30 46-1662,0-1-1,0 1 1,0 0 0,1-1-1,-1 1 1,0 0 0,1-1-1,-1 1 1,1-1 0,0 1-1,-1 0 1,1-1-1,0 1 1,0-1 0,0-1-1,0 2-45,1 0 0,-1 0-1,0 1 1,1-1 0,-1 0-1,0 0 1,1 1 0,-1-1-1,1 0 1,-1 1 0,1-1-1,-1 1 1,1-1 0,0 1 0,-1-1-1,1 1 1,0-1 0,-1 1-1,1-1 1,1 1 0,4-2 145,0 0 0,0 1 0,0 0 0,1 0 0,11 1 0,-9-1-185,20 0 152,-7-1-292,-1 0 0,1 2 0,-1 1 0,1 0 0,34 8 0,-27 2-66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6.222"/>
    </inkml:context>
    <inkml:brush xml:id="br0">
      <inkml:brushProperty name="width" value="0.05" units="cm"/>
      <inkml:brushProperty name="height" value="0.05" units="cm"/>
    </inkml:brush>
  </inkml:definitions>
  <inkml:trace contextRef="#ctx0" brushRef="#br0">1 182 16788,'37'21'1928,"22"-21"-1080,7-14-352,19-13 1169,5-4-745,8-2-952,1-3 528,-18 4-392,-11 3-128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7.126"/>
    </inkml:context>
    <inkml:brush xml:id="br0">
      <inkml:brushProperty name="width" value="0.05" units="cm"/>
      <inkml:brushProperty name="height" value="0.05" units="cm"/>
    </inkml:brush>
  </inkml:definitions>
  <inkml:trace contextRef="#ctx0" brushRef="#br0">442 158 17044,'-7'-6'219,"-1"1"0,1 0 0,-1 0 0,0 1 0,-1 0 0,1 1 0,-1-1 0,0 2 0,1-1 0,-1 1 0,0 1 0,0-1 0,-1 2 0,-10-1 0,8 2-59,0 0 0,0 1 0,0 1 0,0 0 0,1 0 0,-1 1 0,1 0 0,0 1 0,0 1 1,-10 6-1,8-4-86,0 1 1,1 0 0,1 1-1,-1 0 1,1 1 0,1 0 0,0 1-1,1 0 1,0 1 0,1 0-1,0 0 1,1 1 0,0-1 0,1 2-1,1-1 1,1 1 0,-5 20-1,8-32-49,1 1-1,-1-1 0,1 1 0,0-1 0,0 1 0,0-1 1,0 1-1,0-1 0,1 1 0,0-1 0,-1 1 1,1-1-1,1 1 0,-1-1 0,0 0 0,1 0 0,0 0 1,0 0-1,-1 0 0,2 0 0,-1 0 0,0 0 1,1-1-1,-1 1 0,1-1 0,0 0 0,0 0 1,0 0-1,0 0 0,0 0 0,0-1 0,0 1 0,1-1 1,-1 0-1,5 1 0,3 0 47,0 0 0,0-1 0,1-1 0,-1 0 0,0 0 0,0-1 0,0 0 0,0-1 0,21-6 0,-1-4 80,0 0 0,-1-2 0,-1-1 1,0-1-1,-1-2 0,-1-1 0,0-1 1,-2-1-1,-1-1 0,0-1 0,20-27 1,-35 39-33,-1-1 1,13-24-1,-20 33-88,1 0-1,0 0 1,-1 0-1,0-1 1,0 1-1,0 0 0,0-1 1,-1 1-1,1-1 1,-1 1-1,0-1 1,0 1-1,0-1 1,0 1-1,-1-1 0,-1-5 1,2 8-21,-1 0 1,1 0-1,-1 0 0,0 0 1,1 1-1,-1-1 0,0 0 0,1 0 1,-1 1-1,0-1 0,0 0 1,0 1-1,1-1 0,-1 1 1,0-1-1,0 1 0,0-1 1,0 1-1,0 0 0,0 0 1,0-1-1,0 1 0,0 0 1,0 0-1,0 0 0,0 0 1,0 0-1,0 0 0,-1 0 1,1 0-1,0 1 0,0-1 1,0 0-1,0 1 0,1-1 1,-1 1-1,-2 0 0,-3 2 26,0 0 0,1 0-1,-1 0 1,-9 9 0,0 1-1,0 1 1,1 0-1,1 1 0,-14 20 1,20-25-35,1 0 0,0 0 0,0 1 0,1 0-1,1 0 1,0 0 0,0 0 0,-3 18 0,7-27-1,0 0 0,-1 1 0,1-1 0,0 0 0,0 1 0,0-1 0,0 1 0,1-1 0,-1 0 0,0 1 0,1-1 0,0 0 0,0 0 0,0 1 0,0-1 0,0 0 0,0 0 0,0 0 0,1 0 0,2 3 0,-2-3 0,0-1 0,0 0 0,1 1 0,-1-1 0,0 0 0,1-1 0,-1 1 1,1 0-1,-1-1 0,1 1 0,-1-1 0,1 0 0,-1 1 0,1-1 0,-1 0 0,1-1 0,-1 1 0,1 0 0,3-2 0,9-2 12,-1-1-1,0 0 1,0-1-1,-1 0 0,1-2 1,-1 1-1,-1-1 1,1-1-1,-1-1 0,19-18 1,-31 28-12,0-1 0,0 1 1,0 0-1,0 0 0,0 0 1,0 0-1,1 0 1,-1 0-1,0 0 0,0 0 1,0 0-1,0 0 0,0 0 1,1 0-1,-1 0 0,0 0 1,0 0-1,0 0 0,0 0 1,0 0-1,1 0 0,-1 0 1,0 0-1,0 0 0,0 0 1,0 0-1,0 0 0,1 0 1,-1 0-1,0 0 0,0 0 1,0 0-1,0 0 0,0 0 1,0 0-1,0 0 0,1 1 1,-1-1-1,0 0 0,0 0 1,0 0-1,0 0 0,0 0 1,0 0-1,0 1 0,0-1 1,0 0-1,0 0 1,0 0-1,0 0 0,0 0 1,0 0-1,0 1 0,0-1 1,0 0-1,0 0 0,0 0 1,0 0-1,0 0 0,0 1 1,0-1-1,0 0 0,0 0 1,0 0-1,0 0 0,0 0 1,0 1-1,0-1 0,0 0 1,0 22 13,-1-18-14,1 0 1,0 0-1,0 0 1,0 1-1,0-1 0,1 0 1,1 5-1,-1-8 0,0 0 0,0 0 0,0-1 1,0 1-1,0 0 0,0-1 0,0 1 0,0-1 0,0 1 0,0-1 0,0 1 1,1-1-1,-1 0 0,0 0 0,0 0 0,0 1 0,1-1 0,-1 0 0,0 0 1,0-1-1,0 1 0,1 0 0,-1 0 0,0 0 0,0-1 0,0 1 0,0-1 0,2 0 1,37-17 3,-33 14-5,28-15-2,54-37 0,-74 44 11,0 0 0,0-1 0,-2 0 0,1-1-1,16-23 1,-28 34-3,0 0 1,0 0-1,0 0 0,-1 0 0,1-1 1,-1 1-1,0 0 0,0-1 0,0 1 0,0 0 1,0-1-1,-1 1 0,0-1 0,0 1 1,0-1-1,0 1 0,0-1 0,-1 1 1,1-1-1,-1 1 0,-2-7 0,1 6 4,-1-1 0,0 1 0,0-1 0,0 1 0,0 0 0,-1 0 0,1 1 1,-1-1-1,0 1 0,0-1 0,0 1 0,-1 0 0,1 1 0,-6-3 0,-6-2 15,1 1 0,-1 0 1,-1 1-1,1 1 0,-1 1 1,1 0-1,-1 2 0,0-1 1,-24 3-1,28-1-92,0 1 0,0 1 0,0 0 0,1 1 0,-1 0 0,1 1 0,0 0 0,0 1 0,0 1 1,0 0-1,1 0 0,-19 15 0,25-17-121,1 0 0,0 0 0,0 1 1,0 0-1,-6 9 0,9-13 156,0 1 1,0 0-1,0 0 1,0 0-1,1 0 0,-1 0 1,1 0-1,-1 0 1,1 1-1,-1-1 1,1 0-1,0 0 0,0 0 1,0 0-1,1 0 1,-1 1-1,0-1 0,1 0 1,0 3-1,12 15-449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3.925"/>
    </inkml:context>
    <inkml:brush xml:id="br0">
      <inkml:brushProperty name="width" value="0.05" units="cm"/>
      <inkml:brushProperty name="height" value="0.05" units="cm"/>
    </inkml:brush>
  </inkml:definitions>
  <inkml:trace contextRef="#ctx0" brushRef="#br0">1 145 18700,'186'-48'5228,"-115"33"-4161,281-51 983,-283 58-1985,1 3 1,-1 3 0,80 8-1,-139-6-300,1 2-1,-1-1 1,0 1-1,18 7 1,-18-3-487,-12-3 248,-22-1-126,23-2 591,-36 1-607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4.342"/>
    </inkml:context>
    <inkml:brush xml:id="br0">
      <inkml:brushProperty name="width" value="0.05" units="cm"/>
      <inkml:brushProperty name="height" value="0.05" units="cm"/>
    </inkml:brush>
  </inkml:definitions>
  <inkml:trace contextRef="#ctx0" brushRef="#br0">1 137 15763,'15'33'2217,"20"-13"-937,4-12-448,22-11 1953,9-9-1289,15-6-312,10-6-175,3-2-385,-3 1-256,-12 1-536,-7 2-464,-20 5 536,-10 2-96,-31 3-72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8.733"/>
    </inkml:context>
    <inkml:brush xml:id="br0">
      <inkml:brushProperty name="width" value="0.05" units="cm"/>
      <inkml:brushProperty name="height" value="0.05" units="cm"/>
    </inkml:brush>
  </inkml:definitions>
  <inkml:trace contextRef="#ctx0" brushRef="#br0">2 655 17220,'0'1'75,"0"0"1,-1-1-1,1 1 0,0 0 1,0-1-1,0 1 1,-1 0-1,1-1 1,0 1-1,0 0 1,0 0-1,0-1 1,0 1-1,0 0 0,0-1 1,0 1-1,1 0 1,-1-1-1,0 1 1,0 0-1,1-1 1,-1 1-1,0 0 0,1-1 1,-1 1-1,0 0 1,1-1-1,-1 1 1,1-1-1,-1 1 1,1-1-1,0 1 0,1 0 32,0-1-1,-1 0 1,1 1-1,0-1 1,-1 0-1,1 0 0,0 0 1,0 0-1,-1 0 1,1 0-1,0-1 0,3 0 1,7-3 406,1 0 0,19-11-1,52-32 569,-1-4 0,139-115 0,-29-8-614,-151 130-336,-3-1 1,46-65-1,-85 109-130,11-15 65,-13 21 5,-8 22-26,-3 40-19,3-1 0,-3 120 0,4-37-646,9-130 61,0-16 490,0 1 0,0 0-1,0 0 1,0 0 0,-1-1 0,1 1-1,-1 0 1,0-1 0,0 1 0,0-1 0,-1 1-1,1-1 1,-5 7 0,-5-2-318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9.151"/>
    </inkml:context>
    <inkml:brush xml:id="br0">
      <inkml:brushProperty name="width" value="0.05" units="cm"/>
      <inkml:brushProperty name="height" value="0.05" units="cm"/>
    </inkml:brush>
  </inkml:definitions>
  <inkml:trace contextRef="#ctx0" brushRef="#br0">0 528 16980,'0'0'77,"0"1"0,1 0 1,-1 0-1,0-1 1,0 1-1,0 0 0,1-1 1,-1 1-1,0 0 1,1-1-1,-1 1 1,1-1-1,-1 1 0,1-1 1,-1 1-1,1 0 1,-1-1-1,1 0 0,-1 1 1,1-1-1,0 1 1,-1-1-1,1 0 0,0 1 1,-1-1-1,1 0 1,0 0-1,-1 0 0,1 1 1,0-1-1,1 0 1,30-2 654,-25 1-515,372-77 4409,-232 43-3922,1024-189 763,-641 130-1590,-79 0-2736,-434 88 2025,-17 6 823,0 0 1,1 0 0,-1 0 0,0 0 0,0 0-1,0 0 1,0 0 0,0 0 0,0 0-1,0-1 1,0 1 0,0 0 0,0 0-1,0 0 1,0 0 0,0 0 0,0 0 0,0 0-1,0 0 1,0 0 0,0-1 0,0 1-1,0 0 1,0 0 0,0 0 0,0 0 0,0 0-1,0 0 1,0 0 0,0 0 0,0 0-1,0-1 1,0 1 0,0 0 0,0 0 0,0 0-1,0 0 1,0 0 0,-1 0 0,1 0-1,0 0 1,0 0 0,0 0 0,0 0 0,0 0-1,0 0 1,0-1 0,0 1 0,0 0-1,0 0 1,0 0 0,-1 0 0,1 0 0,0 0-1,0 0 1,0 0 0,0 0 0,0 0-1,0 0 1,0 0 0,0 0 0,-1 0 0,-24-3-634,-12 1-98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9.963"/>
    </inkml:context>
    <inkml:brush xml:id="br0">
      <inkml:brushProperty name="width" value="0.05" units="cm"/>
      <inkml:brushProperty name="height" value="0.05" units="cm"/>
    </inkml:brush>
  </inkml:definitions>
  <inkml:trace contextRef="#ctx0" brushRef="#br0">0 706 16179,'1'8'1183,"3"-10"-506,10-20-144,-7 11-318,263-350 3566,-218 296-3407,134-168 1189,-185 231-1534,1 0-1,-1 0 1,1 0-1,0 0 1,0 1 0,0-1-1,0 1 1,0-1-1,2-1 1,-3 3-21,-1 0-1,0 0 1,1 0-1,-1 0 1,0 0 0,1 0-1,-1 0 1,1 0 0,-1 0-1,0 0 1,1 0 0,-1 0-1,0 0 1,1 0 0,-1 0-1,0 0 1,1 0 0,-1 1-1,0-1 1,1 0 0,-1 0-1,0 0 1,0 0 0,1 1-1,-1-1 1,0 0 0,0 0-1,1 1 1,-1-1 0,0 0-1,0 1 1,1-1 0,-1 0-1,0 0 1,0 1 0,2 5 32,-1 0 1,0-1-1,-1 1 1,1-1-1,-1 1 1,0 6-1,0-9-42,0 427 174,3-375-424,-3-55 195,0 1 0,0-1-1,0 0 1,0 1 0,0-1 0,0 0-1,0 1 1,0-1 0,0 1 0,0-1 0,0 0-1,0 1 1,1-1 0,-1 0 0,0 0-1,0 1 1,0-1 0,1 0 0,-1 1 0,0-1-1,0 0 1,0 0 0,1 1 0,-1-1-1,0 0 1,1 0 0,-1 0 0,0 1 0,0-1-1,1 0 1,-1 0 0,0 0 0,1 0-1,-1 0 1,0 0 0,1 0 0,-1 0 0,0 0-1,1 1 1,-1-1 0,0-1 0,1 1-1,-1 0 1,1 0 0,-1 0 0,0 0 0,1 0-1,-1 0 1,0 0 0,0 0 0,1-1-1,-1 1 1,0 0 0,1 0 0,-1 0-1,0-1 1,0 1 0,1 0 0,-1 0 0,0-1-1,0 1 1,1 0 0,-1 0 0,0-1-1,0 1 1,0-1 0,18-24-499,-15 21 246,15-24-606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1.033"/>
    </inkml:context>
    <inkml:brush xml:id="br0">
      <inkml:brushProperty name="width" value="0.05" units="cm"/>
      <inkml:brushProperty name="height" value="0.05" units="cm"/>
    </inkml:brush>
  </inkml:definitions>
  <inkml:trace contextRef="#ctx0" brushRef="#br0">1 167 17396,'119'-27'6789,"55"-26"-4467,-98 25-1778,-30 10-413,83-21-1,-127 38-156,0 1 0,0 0 0,0-1 0,0 1 0,0 0 0,0 0 0,0 0 0,0 1 0,3 0 0,-5-1-11,1 0-1,-1 0 1,0 0 0,1 0-1,-1 0 1,0 0 0,1 1-1,-1-1 1,0 0 0,1 0-1,-1 1 1,0-1 0,0 0-1,1 0 1,-1 1 0,0-1-1,0 0 1,0 1 0,1-1-1,-1 0 1,0 1 0,0-1-1,0 0 1,0 1 0,0-1-1,0 0 1,0 1 0,0-1-1,1 1 1,-2 1-64,1-1 0,-1 1 0,0-1-1,1 1 1,-1-1 0,0 1 0,0-1 0,0 0 0,0 1 0,0-1-1,0 0 1,0 0 0,0 0 0,-1 0 0,1 0 0,0 0 0,-1 0 0,-1 1-1,-6 4-371,0 0-99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1.536"/>
    </inkml:context>
    <inkml:brush xml:id="br0">
      <inkml:brushProperty name="width" value="0.05" units="cm"/>
      <inkml:brushProperty name="height" value="0.05" units="cm"/>
    </inkml:brush>
  </inkml:definitions>
  <inkml:trace contextRef="#ctx0" brushRef="#br0">273 138 15395,'0'-6'371,"0"1"0,-1-1 1,1 1-1,-1-1 0,0 0 0,-1 1 0,1-1 0,-1 1 0,0 0 0,-1 0 0,1 0 0,-5-8 1,5 11-267,0 0 0,0 1 0,1-1 1,-1 0-1,-1 0 0,1 1 0,0-1 1,0 1-1,0 0 0,-1 0 0,1 0 0,-1 0 1,1 0-1,-1 0 0,1 1 0,-1-1 1,0 1-1,1 0 0,-1-1 0,1 1 1,-1 0-1,0 1 0,1-1 0,-1 0 1,1 1-1,-1 0 0,0-1 0,-4 3 1,-2 1-46,1 0 0,-1 1 0,0 0 0,1 0-1,0 1 1,0 0 0,1 1 0,0-1 0,0 1 0,0 1 0,-5 8 0,0 0-33,1 1 0,1 0 0,0 0 0,-10 30 0,17-40-14,0 1 0,1-1 0,0 1 0,1-1-1,0 1 1,0-1 0,0 1 0,1 0-1,1 8 1,-1-14-2,0 1 0,1-1-1,0 1 1,-1-1 0,1 1-1,0-1 1,0 1 0,1-1-1,-1 0 1,0 1 0,1-1-1,-1 0 1,1 0 0,0 0-1,0 0 1,0 0 0,0-1-1,0 1 1,0-1 0,0 1-1,0-1 1,1 0 0,-1 1 0,0-1-1,1 0 1,-1-1 0,1 1-1,0 0 1,2 0 0,5-1 23,-1 1 1,1-1 0,0 0 0,-1-1-1,1 0 1,-1-1 0,0 0 0,1-1 0,-1 1-1,0-2 1,0 1 0,10-7 0,12-6 84,-2-2 0,28-22 0,-14 8 134,52-52-1,-79 69-160,-2 0 0,0-2 0,0 0 0,-2 0 0,0-1-1,11-23 1,-23 40-82,0 1-1,1-1 1,-1 0-1,0 0 1,1 1-1,-1-1 1,0 0-1,0 0 1,0 1-1,1-1 1,-1 0-1,0 0 1,0 1-1,0-1 1,0 0-1,-1 0 1,1 0-1,0 0 1,-1 1-5,1-1 0,0 1 0,-1 0 0,1 0 1,-1 0-1,1 0 0,0 0 0,-1 0 0,1 0 0,-1 0 0,1 0 0,0 0 0,-1 0 1,1 0-1,-1 0 0,1 0 0,0 0 0,-1 0 0,1 1 0,-1-1 0,1 0 1,0 0-1,-1 0 0,1 1 0,0-1 0,-1 0 0,1 1 0,0-1 0,-1 0 1,1 0-1,0 1 0,0-1 0,-1 1 0,-9 9 40,0 1 1,1 0-1,0 0 0,1 1 0,-13 24 1,-29 74 42,49-108-87,-12 27 4,2 2 0,2-1 0,0 1 0,2 1-1,2-1 1,0 1 0,3 0 0,0 1-1,2-1 1,2 0 0,0 0 0,3 0-1,8 36 1,-12-64-8,5 14-288,-2 1-1,0 1 1,-2-1-1,1 21 1,-3-40 275,1 1 1,-1 0-1,0-1 0,0 1 1,0-1-1,0 1 0,0 0 1,0-1-1,0 1 0,0-1 1,0 1-1,-1 0 0,1-1 1,0 1-1,0-1 1,0 1-1,-1 0 0,1-1 1,0 1-1,-1-1 0,1 1 1,0-1-1,-1 1 0,1-1 1,-1 0-1,1 1 0,-1-1 1,1 1-1,0-1 0,-1 0 1,0 1-1,1-1 1,-1 0-1,1 0 0,-1 0 1,1 1-1,-1-1 0,0 0 1,1 0-1,-2 0 0,-9-6-376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4.319"/>
    </inkml:context>
    <inkml:brush xml:id="br0">
      <inkml:brushProperty name="width" value="0.05" units="cm"/>
      <inkml:brushProperty name="height" value="0.05" units="cm"/>
    </inkml:brush>
  </inkml:definitions>
  <inkml:trace contextRef="#ctx0" brushRef="#br0">4 0 15843,'0'1'89,"0"-1"-1,-1 0 1,1 1-1,0-1 1,0 0-1,-1 0 1,1 1-1,0-1 1,0 1-1,0-1 1,-1 0-1,1 1 1,0-1-1,0 0 1,0 1-1,0-1 1,0 1-1,0-1 1,0 0-1,0 1 1,0-1-1,0 1 1,0-1-1,0 0 1,0 1-1,0-1 1,0 1-1,0-1 1,0 0-1,1 1 1,3 19 125,-3-14 198,42 249 4039,-1 131-3427,-23-189-973,-17-189-1148,-1-13 598,1-22 300,-2 19 28,4-27-229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3.202"/>
    </inkml:context>
    <inkml:brush xml:id="br0">
      <inkml:brushProperty name="width" value="0.05" units="cm"/>
      <inkml:brushProperty name="height" value="0.05" units="cm"/>
    </inkml:brush>
  </inkml:definitions>
  <inkml:trace contextRef="#ctx0" brushRef="#br0">207 545 19524,'0'-1'124,"0"0"-1,-1 0 1,1 0-1,-1 0 1,1 0-1,0 0 1,-1 0-1,0 0 1,1 0 0,-1 0-1,1 1 1,-1-1-1,0 0 1,0 0-1,1 1 1,-1-1-1,0 1 1,0-1-1,0 0 1,0 1 0,0 0-1,0-1 1,0 1-1,0 0 1,0-1-1,0 1 1,0 0-1,0 0 1,0 0-1,-2 0 1,-34-1 1731,28 3-1695,0-1 0,1 1-1,-1 1 1,1 0-1,-1 0 1,1 1-1,-13 7 1,15-7-155,0-1 0,1 1 0,0 0 0,0 1 0,0-1 0,0 1 0,1 0 0,-1 0-1,1 1 1,-6 10 0,10-15-5,-1-1 0,1 1 0,0-1-1,-1 1 1,1-1 0,0 1 0,-1 0-1,1-1 1,0 1 0,0 0 0,-1-1-1,1 1 1,0 0 0,0-1 0,0 1-1,0 0 1,0-1 0,0 1 0,0 0-1,0-1 1,0 1 0,1 0 0,-1-1-1,0 1 1,0 0 0,1-1 0,-1 1-1,0 0 1,1-1 0,-1 1 0,0-1-1,1 1 1,-1-1 0,1 1 0,-1-1-1,1 1 1,-1-1 0,1 1 0,-1-1-1,1 0 1,0 1 0,-1-1 0,1 0-1,-1 0 1,1 1 0,0-1 0,-1 0-1,1 0 1,0 0 0,-1 0-1,1 0 1,0 0 0,0 0 0,-1 0-1,1 0 1,0 0 0,0 0 0,6-1 3,0 1 0,0-1 0,0-1 0,9-2 1,6-4 18,0 0 0,-1-2 0,0 0 0,-1-2 1,0 0-1,19-17 0,7-8 113,46-49 0,-96 93-131,0 0 0,0 0 0,1 1 1,0 0-1,1 0 0,-1 0 0,1 0 0,1 0 0,0 0 0,0 0 0,0 1 0,2 15 0,-1-23 10,1 1-1,-1 0 1,1-1-1,0 1 0,0 0 1,0-1-1,0 1 0,0-1 1,0 1-1,0-1 1,0 0-1,0 0 0,1 1 1,-1-1-1,1 0 1,-1 0-1,1 0 0,-1 0 1,1 0-1,-1-1 0,1 1 1,0 0-1,-1-1 1,1 1-1,0-1 0,0 0 1,-1 0-1,1 1 0,0-1 1,0 0-1,1-1 1,6 1 65,-1-1 1,0 0 0,1 0 0,-1-1 0,12-4-1,-3-1 33,-1 0-1,0-1 1,0-1-1,-1-1 1,0 0-1,-1-1 1,0 0-1,0-1 1,-1-1-1,16-20 1,3-8 82,-2-2 1,33-60-1,-56 90-177,50-92 70,-48 86-104,-1 0 0,-1 0-1,8-33 1,-14 39-58,-9 28 8,-21 53-4,3 0-1,3 2 0,-21 110 1,44-178 70,-5 25 1,-2 35 0,7-55-1,0 0 0,0 0 1,1 1-1,-1-1 0,2 0 1,-1 0-1,1-1 1,0 1-1,0 0 0,5 8 1,-6-13-6,0-1 0,0 1 0,0-1 0,0 1 1,0-1-1,0 0 0,0 1 0,1-1 0,-1 0 1,1 0-1,-1 0 0,1 0 0,-1 0 1,1 0-1,-1 0 0,1-1 0,0 1 0,-1-1 1,1 1-1,0-1 0,0 1 0,3-1 0,-4 0-14,0 0-1,0-1 1,0 1-1,0 0 1,1-1-1,-1 1 1,0-1-1,-1 1 1,1-1-1,0 1 1,0-1-1,0 0 1,0 0-1,0 1 1,-1-1-1,1 0 1,0 0-1,-1 0 1,1 0-1,0 0 1,-1 0-1,1 0 1,-1 0-1,0 0 1,1 0-1,-1 0 1,0 0-1,0 0 1,1 0-1,-1 0 1,0 0-1,0 0 1,0-1-1,0 1 1,0 0-1,-1 0 1,1-2-1,-2-4-151,1-1-1,-1 1 1,0-1-1,-1 1 1,1 0-1,-1 0 1,-1 0-1,-7-12 1,-40-49-989,44 61 1035,-101-112-621,107 119 758,1 0 0,0 0 0,0 0 1,0 0-1,0 0 0,0 0 0,0-1 0,0 1 0,0 0 0,-1 0 0,1 0 0,0 0 0,0 0 0,0 0 0,0 0 0,0 0 0,0 0 0,0 0 1,0 0-1,0 0 0,0-1 0,0 1 0,0 0 0,0 0 0,0 0 0,0 0 0,0 0 0,0 0 0,0 0 0,0 0 0,0-1 0,0 1 0,0 0 0,0 0 1,0 0-1,0 0 0,0 0 0,0 0 0,0 0 0,0 0 0,0-1 0,0 1 0,0 0 0,0 0 0,0 0 0,0 0 0,0 0 0,0 0 0,0 0 1,0 0-1,0 0 0,0 0 0,1 0 0,-1-1 0,0 1 0,0 0 0,0 0 0,0 0 0,9 1 296,15 7-33,-22-7-197,105 29 82,-91-27-532,0 0 1,0-1-1,0-1 0,31-2 1,-15-6-36,-3-9-167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4.907"/>
    </inkml:context>
    <inkml:brush xml:id="br0">
      <inkml:brushProperty name="width" value="0.05" units="cm"/>
      <inkml:brushProperty name="height" value="0.05" units="cm"/>
    </inkml:brush>
  </inkml:definitions>
  <inkml:trace contextRef="#ctx0" brushRef="#br0">289 153 17212,'2'-7'224,"-1"1"0,0-1 0,0 1 0,-1-1 0,0 0 0,0 1 0,-1-1 0,0 1 0,0-1 0,0 1 0,-1-1 0,0 1 0,0 0 0,-1 0 0,-4-10 0,5 13-147,0 0 1,0 1-1,0-1 1,-1 0 0,1 1-1,-1-1 1,1 1-1,-1 0 1,0 0 0,0 0-1,0 0 1,0 0-1,0 1 1,-1-1-1,1 1 1,0 0 0,-1 0-1,1 0 1,0 1-1,-1-1 1,1 1 0,-1 0-1,0-1 1,1 2-1,-1-1 1,1 0 0,-1 1-1,1 0 1,0-1-1,-7 4 1,1-1-28,0 1 0,1 1 0,-1 0 0,1 0 0,1 0 0,-1 1 0,1 0 0,0 0 0,0 1 0,-10 12 0,7-5-17,-1 1 1,2-1-1,0 1 1,-13 32-1,19-40-17,0 0 0,0 1-1,1-1 1,1 1 0,-1 0-1,1 0 1,1-1 0,-1 1-1,1 8 1,1-13-2,-1 0-1,1-1 1,-1 1-1,1-1 1,0 0-1,0 1 1,0-1 0,0 0-1,1 1 1,-1-1-1,1 0 1,-1 0-1,1 0 1,-1 0 0,1 0-1,0 0 1,0-1-1,0 1 1,0-1-1,1 1 1,-1-1 0,0 0-1,0 0 1,1 0-1,-1 0 1,1 0-1,-1-1 1,1 1 0,-1 0-1,1-1 1,3 0-1,6 1 45,-1-1-1,0-1 0,1 0 1,-1 0-1,0-1 0,0-1 1,0 0-1,0 0 0,-1-1 1,1 0-1,-1-1 0,0 0 1,0-1-1,0 0 1,10-9-1,-8 5 21,0 0 1,0-1-1,-1 0 1,0 0-1,-1-1 0,0-1 1,-1 0-1,-1 0 1,0-1-1,8-20 1,-13 28-40,-1-1 1,0 0 0,-1 1 0,0-1 0,1-11-1,-2 17-37,1 1 0,-1 0 1,0-1-1,0 1 0,0 0 0,0 0 0,0-1 0,0 1 0,0 0 0,0-1 0,0 1 0,0 0 0,0-1 0,0 1 0,0 0 1,0-1-1,0 1 0,0 0 0,0 0 0,0-1 0,0 1 0,-1 0 0,1-1 0,0 1 0,0 0 0,0 0 0,0-1 0,-1 1 1,1 0-1,0 0 0,0 0 0,0-1 0,-1 1 0,1 0 0,0 0 0,-1 0 0,1 0 0,0-1 0,0 1 0,-1 0 0,1 0 1,0 0-1,-1 0 0,1 0 0,0 0 0,0 0 0,-1 0 0,1 0 0,0 0 0,-1 0 0,1 0 0,0 0 0,-1 0 0,1 0 1,0 0-1,-1 0 0,1 1 0,0-1 0,0 0 0,-1 0 0,-13 13 51,8-3-38,0-1-1,1 1 1,0 0-1,0 0 1,1 1-1,0-1 1,1 1-1,1 0 1,-1 0 0,2 0-1,-1 0 1,1 15-1,2-9 37,1 0 0,0 0 0,1 0 0,1-1 0,0 1 0,1-1 0,11 23-1,-11-28-10,2 6 24,1 0 1,0 0-1,1 0 0,1-1 1,22 26-1,-35-46-314,0 0-1,1 0 1,0 0-1,0-1 1,0 1 0,0-1-1,1 1 1,-3-10-1,0-3 40,-3-2-249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5.410"/>
    </inkml:context>
    <inkml:brush xml:id="br0">
      <inkml:brushProperty name="width" value="0.05" units="cm"/>
      <inkml:brushProperty name="height" value="0.05" units="cm"/>
    </inkml:brush>
  </inkml:definitions>
  <inkml:trace contextRef="#ctx0" brushRef="#br0">1 5 18252,'0'0'79,"1"0"1,-1-1 0,0 1-1,1-1 1,-1 1-1,1 0 1,-1-1 0,1 1-1,-1 0 1,0-1-1,1 1 1,-1 0 0,1 0-1,0 0 1,-1-1-1,1 1 1,-1 0 0,1 0-1,-1 0 1,1 0-1,-1 0 1,1 0 0,-1 0-1,1 0 1,-1 0-1,1 0 1,0 1 0,-1-1-1,1 0 1,-1 0-1,1 0 1,-1 1 0,1-1-1,-1 0 1,1 0-1,-1 1 1,0-1 0,1 0-1,-1 1 1,1-1-1,-1 1 1,1 0 0,14 25 1119,-13-20-697,56 132 1475,42 155 1,-62-174-1570,-27-80-636,-6-22-1,0 0 1,10 24 0,-8-35 69,1-7-54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8.379"/>
    </inkml:context>
    <inkml:brush xml:id="br0">
      <inkml:brushProperty name="width" value="0.05" units="cm"/>
      <inkml:brushProperty name="height" value="0.05" units="cm"/>
    </inkml:brush>
  </inkml:definitions>
  <inkml:trace contextRef="#ctx0" brushRef="#br0">151 101 7218,'0'-2'120,"0"-2"490,0 0 1,0 0-1,0 0 1,-1 1-1,1-1 1,-1 0-1,-2-7 1,2 10-459,0 0 1,0 0 0,0 0-1,1 0 1,-2 0-1,1 0 1,0 0 0,0 0-1,0 0 1,0 1-1,0-1 1,-1 0 0,1 1-1,0-1 1,-1 1-1,1-1 1,0 1 0,-1 0-1,1 0 1,0-1-1,-1 1 1,1 0 0,-1 0-1,-2 1 1,-89 6 2974,92-7-3096,0 0 0,1-1-1,-1 1 1,1 0 0,-1 0 0,0 0 0,1-1-1,-1 1 1,0 0 0,1-1 0,-1 1-1,1 0 1,-1-1 0,1 1 0,-1-1 0,1 1-1,-1-1 1,1 1 0,0-1 0,-1 1 0,1-1-1,0 1 1,-1-1 0,1 0 0,0 1-1,0-1 1,-1 1 0,1-1 0,0 0 0,0 1-1,0-1 1,0 0 0,0 1 0,0-1-1,0 0 1,0 1 0,0-1 0,0-1 0,0 1 18,0 0 187,14 26 1327,72 406 1917,-41-183-2941,-44-241-502,-1-4-6,0-1 0,0 0 0,0 0 1,1 0-1,-1 0 0,1 0 1,0 0-1,-1 0 0,1 0 0,0 0 1,0 0-1,3 3 0,-4-5-22,0 0 0,0 0-1,0 0 1,0 0 0,1 1 0,-1-1-1,0 0 1,0 0 0,0 0 0,1 0-1,-1 0 1,0 0 0,0 0 0,0 0-1,0 0 1,1 0 0,-1 0 0,0 0-1,0 0 1,0 0 0,1 0 0,-1-1-1,0 1 1,0 0 0,0 0 0,0 0-1,1 0 1,-1 0 0,0 0 0,0 0-1,0 0 1,0-1 0,0 1 0,0 0-1,1 0 1,-1 0 0,0 0 0,0-1-1,0 1 1,0 0 0,0 0 0,0 0-1,0 0 1,0-1 0,0 1 0,5-16 243,-1-22 60,-3-21-221,-3 0-1,-2 0 1,-3 0 0,-3 1-1,-2 0 1,-35-101 0,28 91-154,14 46-4,-2 0 1,0 0-1,-14-29 0,20 50 63,1 1-1,0-1 0,-1 0 0,1 0 0,0 1 1,-1-1-1,1 0 0,-1 1 0,1-1 0,-1 1 1,1-1-1,-1 1 0,0-1 0,1 1 1,-1-1-1,0 1 0,1-1 0,-1 1 0,-1-1 1,2 1 0,-1 1 1,1-1 0,0 0 0,-1 0-1,1 0 1,-1 0 0,1 0 0,0 1-1,-1-1 1,1 0 0,0 0 0,-1 1-1,1-1 1,0 0 0,-1 1 0,1-1-1,0 0 1,-1 1 0,1-1 0,0 0 0,0 1-1,0-1 1,-1 1 0,1 0 0,-1 2-10,-1 1 0,1 0 1,0 0-1,0 0 1,0 8-1,2 97-22,23 162-1,-14-180 21,-7-75 20,-2-19 23,-1-32 17,-5-107 70,-27-167 0,22 265-137,8 71-88,5 5-377,1 0 1,12 45-1,-11-59-12,1 0 0,0 0 0,2-1 0,0 0-1,15 25 1,-2-19-171,-1-5-177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9.170"/>
    </inkml:context>
    <inkml:brush xml:id="br0">
      <inkml:brushProperty name="width" value="0.05" units="cm"/>
      <inkml:brushProperty name="height" value="0.05" units="cm"/>
    </inkml:brush>
  </inkml:definitions>
  <inkml:trace contextRef="#ctx0" brushRef="#br0">496 7 14803,'17'-6'3698,"-22"12"-575,-9 10-2330,-52 57-217,-2-2 0,-4-3 0,-150 109 0,205-165-573,9-7-4,1 1 0,-1-1-1,1 2 1,-8 7-1,15-13 2,-1-1 0,1 1 0,0-1 0,-1 0-1,1 1 1,0-1 0,-1 1 0,1-1 0,0 1-1,0-1 1,0 0 0,0 1 0,-1-1 0,1 1-1,0-1 1,0 1 0,0-1 0,0 1 0,0-1-1,0 1 1,0-1 0,0 1 0,0-1 0,1 1-1,-1-1 1,0 1 0,0-1 0,0 1 0,0-1-1,1 1 1,-1-1 0,0 1 0,1-1 0,-1 0-1,0 1 1,1-1 0,17 9-2,7-4-1,1-1 1,0-2-1,0 0 1,29-3-1,5 1 9,-2 1 92,-2-1-607,0 3 0,60 10 0,-85-5 270,-7 2-69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9.672"/>
    </inkml:context>
    <inkml:brush xml:id="br0">
      <inkml:brushProperty name="width" value="0.05" units="cm"/>
      <inkml:brushProperty name="height" value="0.05" units="cm"/>
    </inkml:brush>
  </inkml:definitions>
  <inkml:trace contextRef="#ctx0" brushRef="#br0">9 611 16812,'-1'3'289,"-5"25"1109,6-27-1363,-1-1 0,1 1 0,0-1 0,0 0 0,0 1 0,0-1 0,0 1 0,0-1 0,0 1 0,0-1 0,0 1 0,0-1 0,0 1 0,0-1 0,0 1 0,0-1-1,1 1 1,-1-1 0,0 0 0,0 1 0,0-1 0,1 1 0,-1-1 0,0 0 0,0 1 0,1-1 0,-1 0 0,0 1 0,1-1 0,-1 0 0,1 1 0,-1-1 0,0 0 0,1 0 0,-1 1 0,1-1 0,-1 0 0,1 0-1,-1 0 1,1 0 0,-1 0 0,0 0 0,1 0 0,-1 0 0,1 0 0,-1 0 0,1 0 0,-1 0 0,2 0 0,4-2 262,0 0 0,0-1 1,0 1-1,0-1 0,0-1 0,-1 1 1,6-5-1,38-33 728,-33 26-727,72-65 344,-4-3 0,-4-4 0,-3-3 0,68-106 0,-129 169-502,-16 27-138,1-1 1,-1 1-1,0 0 1,0 0-1,0-1 1,0 1-1,0 0 0,1 0 1,-1-1-1,0 1 1,0 0-1,0-1 1,0 1-1,0 0 1,0-1-1,0 1 1,0 0-1,0-1 0,0 1 1,0 0-1,0 0 1,0-1-1,0 1 1,0 0-1,-1-1 1,1 1-1,0 0 0,0 0 1,0-1-1,0 1 1,0 0-1,-1 0 1,1-1-1,0 1 1,-1 0-1,1-1 0,-1 1 0,1 0 1,-1 0-1,1 1 0,-1-1 0,1 0 0,-1 0 0,0 0 0,1 0 1,-1 0-1,1 0 0,-1 1 0,1-1 0,0 0 0,-1 0 0,1 1 1,-1-1-1,1 0 0,-1 1 0,1 0 0,-7 7 8,0 1-1,1 0 0,0 0 1,1 1-1,0-1 0,1 1 1,0 0-1,-4 17 0,2-11-7,-6 19 9,2 0 1,2 1 0,0 1 0,3-1-1,1 1 1,1 46 0,4-60-135,0-1 0,2 0 0,0 1 0,2-1 0,0-1 0,1 1 0,2-1 0,0 0 0,1 0 0,1-1 0,20 29 0,-27-45 38,-1 0 0,1 0 1,-1 0-1,0 0 0,0 1 0,0-1 0,-1 0 1,1 1-1,-1-1 0,0 1 0,-1 0 1,1-1-1,-1 6 0,2 0-374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5.541"/>
    </inkml:context>
    <inkml:brush xml:id="br0">
      <inkml:brushProperty name="width" value="0.05" units="cm"/>
      <inkml:brushProperty name="height" value="0.05" units="cm"/>
    </inkml:brush>
  </inkml:definitions>
  <inkml:trace contextRef="#ctx0" brushRef="#br0">3 23 18420,'0'0'72,"0"0"1,-1 0-1,1 0 1,0 1-1,0-1 0,0 0 1,0 0-1,0 1 1,-1-1-1,1 0 1,0 0-1,0 1 0,0-1 1,0 0-1,0 0 1,0 1-1,0-1 1,0 0-1,0 0 0,0 1 1,0-1-1,0 0 1,0 0-1,0 1 0,0-1 1,0 0-1,0 0 1,0 1-1,0-1 1,0 0-1,1 0 0,-1 1 1,0-1-1,10 4 1053,20-4-377,-23-1-267,251-14 3042,18-1-3034,-235 15-619,-11 0-589,0 1 1,48 6 0,-88-1-2465,-18-1 2513,-6 1-188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5.986"/>
    </inkml:context>
    <inkml:brush xml:id="br0">
      <inkml:brushProperty name="width" value="0.05" units="cm"/>
      <inkml:brushProperty name="height" value="0.05" units="cm"/>
    </inkml:brush>
  </inkml:definitions>
  <inkml:trace contextRef="#ctx0" brushRef="#br0">0 1 16548,'9'11'1928,"25"-2"-920,13-4-320,23-3 841,9-2-129,13-2-240,3-3-160,-2 0-343,-5 0-257,-18 3-584,-11 2-505,-27 0 609,-10 5-104,-15-2-104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6.983"/>
    </inkml:context>
    <inkml:brush xml:id="br0">
      <inkml:brushProperty name="width" value="0.05" units="cm"/>
      <inkml:brushProperty name="height" value="0.05" units="cm"/>
    </inkml:brush>
  </inkml:definitions>
  <inkml:trace contextRef="#ctx0" brushRef="#br0">0 710 16804,'0'0'91,"1"1"0,-1 0 0,0 0 0,1-1 0,-1 1 0,0 0 1,1-1-1,-1 1 0,1 0 0,-1-1 0,1 1 0,-1-1 0,1 1 0,0-1 1,-1 1-1,1-1 0,0 1 0,-1-1 0,1 0 0,0 1 0,0-1 1,-1 0-1,1 0 0,1 1 0,0-1 12,0 0 0,0 0 0,1 0 0,-1 0 0,0 0 0,0-1 0,0 1 1,4-2-1,3-1 216,0-1 0,0 0 0,10-7 0,122-82 625,-4-6 0,-4-6 0,146-151 1,-186 154-693,-56 59-64,-35 44-27,-3 5-106,-4 10 1,-91 255-63,80-215-16,4 1 0,-11 115 0,22-163 44,2-8-12,-1 1-1,0-1 0,0 0 0,0 1 1,0-1-1,0 0 0,0 1 0,0-1 1,0 1-1,0-1 0,-1 0 0,1 1 1,-1-1-1,1 0 0,-1 1 0,1-1 0,-1 0 1,0 0-1,1 0 0,-1 1 0,0-1 1,0 0-1,0 0 0,0 0 0,0 0 1,-2 0-1,-5 0-41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8.203"/>
    </inkml:context>
    <inkml:brush xml:id="br0">
      <inkml:brushProperty name="width" value="0.05" units="cm"/>
      <inkml:brushProperty name="height" value="0.05" units="cm"/>
    </inkml:brush>
  </inkml:definitions>
  <inkml:trace contextRef="#ctx0" brushRef="#br0">32 247 17084,'-4'-2'305,"1"1"1,0-1-1,-1 0 0,1 0 1,0 0-1,0-1 1,-4-3-1,7 6-276,0 0-1,0-1 1,0 1 0,0 0-1,-1-1 1,1 1 0,0 0-1,0 0 1,0-1 0,0 1-1,0 0 1,0-1 0,0 1-1,0 0 1,0-1 0,0 1-1,0 0 1,0-1-1,0 1 1,0 0 0,0 0-1,0-1 1,0 1 0,0 0-1,0-1 1,0 1 0,1 0-1,-1 0 1,0-1 0,0 1-1,0 0 1,1-1 0,19-8 816,23 2 9,1 1-1,0 2 1,53 3 0,-38 0-491,359-3 916,174-5-838,542-72-725,-678 20-1099,-436 59 725,-16 2 102,-7-1 100,-14-2 287,-20-7-295,-6-7-121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8.909"/>
    </inkml:context>
    <inkml:brush xml:id="br0">
      <inkml:brushProperty name="width" value="0.05" units="cm"/>
      <inkml:brushProperty name="height" value="0.05" units="cm"/>
    </inkml:brush>
  </inkml:definitions>
  <inkml:trace contextRef="#ctx0" brushRef="#br0">4 521 16988,'-1'3'249,"-1"19"1245,7-15-740,10-9-156,10-11 161,-2 0 1,1-1-1,37-32 0,-41 31-490,67-58 902,-2-4 0,141-169 0,-184 193-700,-46 77-262,-75 243-70,67-214-154,3 1 1,2 0 0,0 60-1,7-107-92,0 0 0,0-1 0,1 1 0,0 0 0,3 10 0,-3-17 86,-1 1-1,0 0 1,1 0-1,-1 0 1,0-1-1,1 1 1,-1 0 0,1 0-1,-1-1 1,1 1-1,0 0 1,-1-1-1,1 1 1,-1-1-1,1 1 1,0-1-1,0 1 1,-1-1 0,1 0-1,1 1 1,-1-1 9,0 0 1,1 0-1,-1 0 1,0 0 0,0 0-1,0-1 1,1 1 0,-1 0-1,0-1 1,0 1-1,0-1 1,0 1 0,0-1-1,0 0 1,0 1-1,0-1 1,0 0 0,0 0-1,1-1 1,16-20-246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3.622"/>
    </inkml:context>
    <inkml:brush xml:id="br0">
      <inkml:brushProperty name="width" value="0.05" units="cm"/>
      <inkml:brushProperty name="height" value="0.05" units="cm"/>
    </inkml:brush>
  </inkml:definitions>
  <inkml:trace contextRef="#ctx0" brushRef="#br0">182 81 20276,'11'-5'971,"0"1"-430,0 0 0,0-1 0,-1-1 0,1 1 0,-1-2-1,0 1 1,-1-2 0,9-7 0,-12 4 633,-11 6-315,-15 6-268,11 2-536,0 1 0,0 0 0,0 1 0,1-1 0,-1 2 0,-13 10-1,-44 44-41,62-56-8,-15 15-4,1 1-1,-30 43 1,42-55 1,1 1 1,0 1-1,0-1 0,0 1 0,2-1 0,-1 1 1,1 1-1,0-1 0,1 0 0,-1 15 1,3-22-24,0-1 0,0 1 0,0-1 0,1 1 0,-1 0 0,1-1 0,-1 1 0,1-1 0,0 1 0,0-1 0,0 0 0,0 1 0,1-1 0,-1 0 0,0 0 0,1 0 0,0 0 0,-1 0 0,1 0 0,0 0 0,0-1 0,0 1 0,0-1 0,0 1-1,1-1 1,-1 0 0,0 0 0,1 0 0,-1 0 0,1 0 0,4 0 0,4 2-146,1-2 0,0 1 0,0-2 0,-1 0 0,20-2 0,21-4-107,0-9-91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9.312"/>
    </inkml:context>
    <inkml:brush xml:id="br0">
      <inkml:brushProperty name="width" value="0.05" units="cm"/>
      <inkml:brushProperty name="height" value="0.05" units="cm"/>
    </inkml:brush>
  </inkml:definitions>
  <inkml:trace contextRef="#ctx0" brushRef="#br0">21 1 18804,'-13'5'2257,"6"0"-1441,12-2-272,9-1 1544,14 0-1096,6-2-135,10 0-393,2 0-240,5 0-584,0 0-440,-10 0 680,-7 0-161,-16 0-135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9.730"/>
    </inkml:context>
    <inkml:brush xml:id="br0">
      <inkml:brushProperty name="width" value="0.05" units="cm"/>
      <inkml:brushProperty name="height" value="0.05" units="cm"/>
    </inkml:brush>
  </inkml:definitions>
  <inkml:trace contextRef="#ctx0" brushRef="#br0">428 130 17300,'4'-6'485,"1"-1"0,-1 1 0,0-1 0,5-10 0,-8 15-410,-1 0-1,1 0 0,0 0 1,-1 0-1,1 0 1,-1-1-1,0 1 0,0 0 1,0 0-1,0 0 1,0 0-1,0 0 1,-1 0-1,1-1 0,-1 1 1,1 0-1,-1 0 1,0 0-1,0 0 0,0 0 1,0 1-1,-1-3 1,0 1 102,-1 0 0,1 0 1,-1 1-1,0-1 0,0 1 1,0-1-1,0 1 0,0 0 1,-1 0-1,1 0 0,0 1 0,-1-1 1,0 1-1,-4-1 0,1 0 9,0 1-1,0 0 1,0 1-1,0 0 1,0 0-1,-1 0 1,-7 3-1,-2 0-11,1 1-1,0 1 0,0 1 0,0 0 0,-25 14 0,24-9-141,-1 0 0,2 1 1,0 1-1,0 1 0,1 0 0,-20 25 0,25-27-29,1 1 1,1 0-1,0 0 0,0 1 0,2 0 1,-1 0-1,2 0 0,0 1 0,-3 18 0,7-28 4,0 0 0,0 0 0,1 1 0,-1-1 0,1 0 0,1 0 0,-1 1 0,1-1 0,0 0 0,0 0 0,0 0 0,1 1 0,4 8 0,-4-11 12,0 0 1,0 0-1,0 0 0,1-1 1,-1 1-1,1-1 1,0 1-1,0-1 0,0 0 1,0 0-1,0 0 1,0-1-1,1 1 0,-1-1 1,0 1-1,1-1 1,-1 0-1,1-1 0,-1 1 1,1-1-1,4 1 1,5-1 75,1 0 0,-1-1 0,1-1 0,-1 0 0,0 0 0,1-2 0,-1 1 0,-1-2 1,1 0-1,19-10 0,-8 1 121,-1 0 1,0-1-1,-2-1 1,29-27-1,-38 33-109,-1-1 0,0-1 0,0 0 1,-1 0-1,-1-1 0,0 0 0,-1-1 0,11-25 0,-18 37-105,0 1-1,-1-1 1,1 1 0,-1-1-1,0 1 1,1-1 0,-1 1-1,0-1 1,0 1-1,0-1 1,0 0 0,0 1-1,0-1 1,0 1 0,-1-1-1,1 1 1,-1-1 0,1 1-1,-1-1 1,1 1-1,-1-1 1,-1-1 0,0 2-19,1 0 0,0 0 0,-1 0 0,1 0 0,-1 0 0,0 0 0,1 0 0,-1 1 1,0-1-1,1 1 0,-1-1 0,0 1 0,1 0 0,-1 0 0,0 0 0,-3 0 0,-2 0-174,0 1 0,0 0 0,0 0 0,0 1 0,0 0 0,0 0 0,0 1 0,-9 4-1,1 4-326,0-1-1,0 2 0,1 0 0,-13 15 1,7-5-287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0.190"/>
    </inkml:context>
    <inkml:brush xml:id="br0">
      <inkml:brushProperty name="width" value="0.05" units="cm"/>
      <inkml:brushProperty name="height" value="0.05" units="cm"/>
    </inkml:brush>
  </inkml:definitions>
  <inkml:trace contextRef="#ctx0" brushRef="#br0">41 1 20636,'-18'64'1689,"7"7"-1265,3-1-200,6-4 584,1-5-168,2-15-592,4-9-416,2-23 336,2-8-104,8-16-72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0.595"/>
    </inkml:context>
    <inkml:brush xml:id="br0">
      <inkml:brushProperty name="width" value="0.05" units="cm"/>
      <inkml:brushProperty name="height" value="0.05" units="cm"/>
    </inkml:brush>
  </inkml:definitions>
  <inkml:trace contextRef="#ctx0" brushRef="#br0">328 59 21469,'-7'-6'209,"-1"-1"1,0 1-1,1 0 1,-2 1-1,1 0 1,-1 0-1,0 1 1,0 0-1,-12-3 1,15 6-142,0 0 0,0 0 0,0 0 0,0 1 0,-1 0 0,1 0 1,0 1-1,0 0 0,0 0 0,0 0 0,0 1 0,0 0 0,0 0 0,0 1 0,-9 5 0,5-2-23,0 0 0,0 1-1,1 0 1,0 0 0,0 1 0,1 1-1,0-1 1,1 1 0,0 1-1,0-1 1,1 1 0,0 0 0,1 1-1,-6 14 1,10-23-30,0 0 0,0 0 0,1 0-1,-1 1 1,1-1 0,0 0 0,-1 0 0,1 0-1,0 1 1,0-1 0,0 0 0,1 0 0,-1 1 0,0-1-1,1 0 1,0 0 0,-1 0 0,1 0 0,0 0-1,0 0 1,0 0 0,2 3 0,-1-3 6,0 0 0,1-1 0,-1 1 0,1-1 0,-1 1 0,1-1-1,-1 0 1,1 0 0,0 0 0,-1 0 0,1-1 0,0 1 0,0-1 0,-1 0 0,5 1 0,8-2 57,0 1 0,1-2 0,-1 0 0,0-1 0,18-6 0,3-3 90,0-2 1,50-27-1,62-45 193,-119 69-325,-25 14-34,1 0-1,0 0 1,-1 0 0,1 1 0,0 0-1,1 0 1,6-2 0,-12 4-2,1 0-1,-1 0 1,0 0 0,1 0 0,-1 0-1,0 0 1,1 1 0,-1-1-1,0 0 1,1 0 0,-1 0 0,0 0-1,1 0 1,-1 1 0,0-1 0,1 0-1,-1 0 1,0 1 0,0-1 0,1 0-1,-1 0 1,0 1 0,0-1-1,1 0 1,-1 1 0,0-1 0,0 0-1,0 1 1,0-1 0,0 0 0,1 1-1,-1-1 1,0 0 0,0 1 0,0 0-1,0 2-2,0 0-1,-1 0 0,1 1 0,-1-1 1,1 0-1,-1 0 0,-2 4 1,-19 55-37,11-34 40,1 0 0,2 1 0,1 0 1,-5 35-1,12-60 9,-1 0 1,1 0-1,1 0 1,-1 0 0,0 0-1,1 0 1,0 0-1,0-1 1,0 1-1,0 0 1,1 0-1,-1-1 1,1 1-1,0 0 1,4 5 0,-2-6 4,-1 1 0,1-1 0,0 1 0,0-1 0,0 0 0,0 0 0,0-1 0,1 1 0,0-1 0,-1 0 0,1 0 0,5 0 0,14 4 59,1-1 0,30 2 0,2 0 17,-55-7-86,26 8 2,-28-8-5,1 1 0,0-1-1,-1 1 1,1-1 0,0 1-1,-1-1 1,1 1 0,-1-1-1,1 1 1,-1-1 0,1 1-1,-1 0 1,0-1 0,1 1 0,-1 0-1,0-1 1,1 1 0,-1 0-1,0 0 1,0-1 0,0 1-1,0 0 1,1 0 0,-1-1-1,0 1 1,0 0 0,-1 0-1,1-1 1,0 1 0,0 0-1,0 0 1,0-1 0,-1 1-1,1 0 1,0 0 0,-1-1-1,1 2 1,-7 8 60,0-1-1,0 1 1,0-1 0,-1-1 0,-1 1-1,1-2 1,-17 12 0,13-9 18,-29 23 403,-60 36-1,77-55-252,0-1 0,-1-2 0,0 0 1,-35 10-1,52-19-201,-1 0 0,0 0 1,1-1-1,-1 0 0,0-1 0,0 0 0,0 0 1,-16-3-1,20 2-37,1 0 1,0-1 0,-1 1-1,1-1 1,0 0-1,0 0 1,0-1-1,0 1 1,0-1-1,0 0 1,1 0-1,-1 0 1,1 0 0,0-1-1,0 0 1,0 1-1,0-1 1,-2-4-1,2 1-3,1 1 0,-1 0-1,1 0 1,0-1-1,0 1 1,1-1 0,0 0-1,0 0 1,1 1 0,0-14-1,8-25-190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4.801"/>
    </inkml:context>
    <inkml:brush xml:id="br0">
      <inkml:brushProperty name="width" value="0.05" units="cm"/>
      <inkml:brushProperty name="height" value="0.05" units="cm"/>
    </inkml:brush>
  </inkml:definitions>
  <inkml:trace contextRef="#ctx0" brushRef="#br0">5 947 12011,'-2'10'843,"0"18"1310,2-28-2113,0 0 0,0 0 0,0 0 0,0 0-1,0 0 1,0 0 0,0 1 0,0-1 0,0 0-1,0 0 1,0 0 0,0 0 0,0 0 0,0 0-1,0 1 1,0-1 0,0 0 0,0 0 0,0 0 0,1 0-1,-1 0 1,0 0 0,0 0 0,0 1 0,0-1-1,0 0 1,0 0 0,0 0 0,0 0 0,0 0-1,1 0 1,-1 0 0,0 0 0,0 0 0,0 0-1,0 0 1,0 0 0,0 0 0,1 0 0,-1 0-1,0 0 1,0 0 0,0 0 0,0 0 0,0 0-1,1 0 1,-1 0 0,10-11 2926,54-85 1374,42-69-1786,66-183-813,-132 253-1550,48-178 0,-142 548-331,31-153 109,12-67 23,-21 111-16,-11 177 0,42-329-27,0-6-78,0 0 1,1-1-1,0 1 0,1 0 1,-1 0-1,1 0 1,3 10-1,-4-18 96,0 0-1,0 1 1,0-1 0,0 0 0,0 0 0,0 0-1,1 1 1,-1-1 0,0 0 0,0 0-1,0 0 1,0 1 0,0-1 0,0 0 0,0 0-1,0 0 1,1 0 0,-1 0 0,0 1-1,0-1 1,0 0 0,0 0 0,0 0 0,1 0-1,-1 0 1,0 0 0,0 0 0,0 1-1,1-1 1,-1 0 0,0 0 0,0 0 0,0 0-1,1 0 1,-1 0 0,0 0 0,0 0-1,0 0 1,0 0 0,1 0 0,-1 0 0,6-9-943,2-11-227,12-54-383,-6 29 613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5.361"/>
    </inkml:context>
    <inkml:brush xml:id="br0">
      <inkml:brushProperty name="width" value="0.05" units="cm"/>
      <inkml:brushProperty name="height" value="0.05" units="cm"/>
    </inkml:brush>
  </inkml:definitions>
  <inkml:trace contextRef="#ctx0" brushRef="#br0">157 126 16179,'1'1'83,"-1"-1"0,0 0 0,0 0 0,0 1 0,1-1-1,-1 0 1,0 1 0,0-1 0,0 0 0,0 1-1,0-1 1,0 0 0,0 1 0,0-1 0,0 0-1,0 1 1,0-1 0,0 1 0,0-1 0,0 0 0,0 1-1,0-1 1,0 0 0,0 1 0,0-1 0,0 0-1,0 1 1,-1-1 0,1 1 0,0-1-62,-89 362 4245,34-148-3321,53-206-892,-1 2 95,1 0 1,0 1 0,0-1-1,1 18 1,0-27-133,1-1 0,0 0 0,0 1-1,0-1 1,0 1 0,0-1 0,0 0 0,0 1 0,0-1 0,0 1 0,0-1 0,0 1-1,0-1 1,0 0 0,0 1 0,1-1 0,-1 0 0,0 1 0,0-1 0,0 1 0,1-1-1,-1 0 1,0 1 0,0-1 0,1 0 0,-1 1 0,0-1 0,0 0 0,1 0 0,-1 1-1,1-1 1,-1 0 0,0 0 0,1 0 0,-1 1 0,0-1 0,1 0 0,-1 0 0,1 0-1,-1 0 1,0 0 0,1 0 0,-1 0 0,1 0 0,-1 0 0,0 0 0,1 0-1,-1 0 1,1 0 0,-1 0 0,0 0 0,1 0 0,-1-1 0,1 1 0,-1 0 0,0 0-1,1 0 1,-1-1 0,0 1 0,1 0 0,-1 0 0,1-1 0,3-2 74,-1 0 0,1-1 0,-1 1-1,1-1 1,2-3 0,10-16 172,-2 0 0,0-1-1,18-46 1,24-86 336,-51 142-548,60-200 377,-53 166-376,-2-2-1,6-71 1,-16 90-76,0 31 24,0 0 0,0 0 1,-1 0-1,1 0 0,0 0 0,0 1 1,0-1-1,0 0 0,0 0 0,0 0 1,0 0-1,0 0 0,0 0 0,0 1 1,-1-1-1,1 0 0,0 0 0,0 0 1,0 0-1,0 0 0,0 0 0,0 0 1,-1 0-1,1 0 0,0 0 0,0 0 1,0 0-1,0 0 0,0 0 0,-1 0 1,1 0-1,0 0 0,0 0 1,0 0-1,0 0 0,0 0 0,-1 0 1,1 0-1,0 0 0,0 0 0,0 0 1,0 0-1,0 0 0,-1 0 0,1 0 1,0-1-1,0 1 0,0 0 0,0 0 1,0 0-1,0 0 0,0 0 0,0 0 1,0 0-1,-1-1 0,1 1 0,0 0 1,0 0-1,0 0 0,0 0 0,0 0 1,0-1-1,0 1 0,0 0 1,0 0-1,0 0 0,0 0 0,0 0 1,0-1-1,-5 9-22,0 0 1,0 0 0,1 1-1,0-1 1,1 1 0,0 0-1,0 0 1,-2 13 0,-1 3-17,-9 27-33,2 0 0,3 1 0,2 0 0,-1 59 0,8-105 61,2 1 1,-1-1-1,1 0 1,0 1-1,5 12 1,-6-19 9,0 0 0,1 0 0,-1 0 1,0 0-1,1 0 0,-1 0 0,1 0 1,0 0-1,-1 0 0,1 0 0,0-1 1,-1 1-1,1 0 0,0 0 0,0-1 1,0 1-1,-1-1 0,1 1 1,0-1-1,0 1 0,0-1 0,0 1 1,0-1-1,0 0 0,0 1 0,0-1 1,0 0-1,0 0 0,0 0 0,1 0 1,-1 0-1,0 0 0,0 0 0,0 0 1,0-1-1,0 1 0,0 0 0,0-1 1,0 1-1,0 0 0,0-1 1,0 1-1,0-1 0,-1 0 0,1 1 1,0-1-1,0 0 0,0 1 0,0-2 1,8-5 6,0-1 0,-1 0 1,0-1-1,9-11 1,17-18 13,-34 38-20,0-1 0,1 0 0,-1 1 0,1-1 0,-1 1 0,1-1 0,-1 1 0,1-1 0,-1 1 0,1 0 0,-1-1 0,1 1 0,0 0 0,-1-1 0,1 1 0,-1 0 0,1-1 0,0 1 0,-1 0 0,1 0 0,0 0 0,0 0 0,-1 0 0,1 0 0,0 0 0,-1 0 0,1 0 0,1 0 0,-2 2 0,1-1 0,0 0-1,-1 0 1,0 1-1,1-1 1,-1 0 0,0 1-1,1-1 1,-1 1-1,0-1 1,0 0-1,0 1 1,0-1 0,-1 0-1,1 1 1,0-1-1,-1 2 1,-38 160-53,18-83 43,-10 30 15,14-55 12,3 1 0,-9 66 0,22-90-146,0-31 117,1-1 0,0 0 0,0 1 1,0-1-1,0 0 0,0 1 0,0-1 0,0 0 0,0 0 1,0 1-1,0-1 0,0 0 0,0 1 0,0-1 0,0 0 1,1 1-1,-1-1 0,0 0 0,0 0 0,0 1 0,0-1 1,0 0-1,1 0 0,-1 1 0,0-1 0,0 0 0,0 0 1,1 0-1,-1 1 0,0-1 0,0 0 0,1 0 0,-1 0 1,0 0-1,1 1 0,-1-1 0,0 0 0,0 0 0,1 0 1,-1 0-1,0 0 0,1 0 0,-1 0 0,0 0 0,1 0 1,11-9-656,8-17-255,-2-1 0,0-1 0,24-54 0,-19 38 430,17-33-526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5.825"/>
    </inkml:context>
    <inkml:brush xml:id="br0">
      <inkml:brushProperty name="width" value="0.05" units="cm"/>
      <inkml:brushProperty name="height" value="0.05" units="cm"/>
    </inkml:brush>
  </inkml:definitions>
  <inkml:trace contextRef="#ctx0" brushRef="#br0">109 589 15171,'-12'32'1889,"-3"-2"-833,-2 3-344,2 0 984,-1 0-183,4-3-377,4-1-152,1-5-488,0-6-256,7-11-568,4-9-384,6-16-544,0-13 984,2-21-240,3-14-232</inkml:trace>
  <inkml:trace contextRef="#ctx0" brushRef="#br0" timeOffset="1">216 17 15555,'3'-13'2121,"-5"9"-1105,-4 4-424,-5 7 1441,1 0-529,0 3-840,3 0-528,0 0-992,2-1 216,5-7 408,0-1-208,4-2-185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6.280"/>
    </inkml:context>
    <inkml:brush xml:id="br0">
      <inkml:brushProperty name="width" value="0.05" units="cm"/>
      <inkml:brushProperty name="height" value="0.05" units="cm"/>
    </inkml:brush>
  </inkml:definitions>
  <inkml:trace contextRef="#ctx0" brushRef="#br0">174 25 15515,'1'-1'366,"-1"0"-1,1 0 0,-1-1 0,1 1 1,-1 0-1,0-1 0,0 1 0,1-1 1,-1 1-1,0 0 0,0-3 0,0 4-295,0 0-1,0-1 0,0 1 0,0 0 0,-1-1 1,1 1-1,0 0 0,0 0 0,0-1 0,0 1 1,0 0-1,0 0 0,-1-1 0,1 1 0,0 0 1,0 0-1,0-1 0,-1 1 0,1 0 0,0 0 1,0 0-1,0-1 0,-1 1 0,1 0 0,0 0 1,-1 0-1,1 0 0,0 0 0,0 0 0,-1-1 1,1 1-1,0 0 0,-1 0 0,1 0 0,0 0 1,0 0-1,-1 0 0,1 0 0,0 0 1,-1 0-1,1 1 0,0-1 0,-1 0 0,1 0 1,0 0-1,0 0 0,-1 0 0,1 0 0,0 1 1,0-1-1,-1 0 0,1 0 0,0 0 0,0 1 1,0-1-1,-1 0 0,1 0 0,0 1 0,0-1 1,0 0-1,-11 9 244,2 0 1,-1 0-1,1 0 0,1 1 1,-11 16-1,-31 58-167,38-61-107,-13 32 1,23-48-23,0-1-1,0 1 1,0 0 0,1 0-1,0 0 1,0 0 0,0 0-1,1 0 1,0 0 0,2 7-1,-2-12 5,1 0 0,-1 0 0,1 0 0,0 0 0,-1 0 0,1 0-1,0 0 1,0 0 0,0-1 0,1 1 0,-1-1 0,0 1 0,1 0 0,-1-1 0,0 0-1,1 1 1,0-1 0,-1 0 0,4 2 0,-1-2 21,0 1-1,0-1 1,0 0-1,-1 0 1,1-1-1,0 1 1,0-1 0,0 0-1,7 0 1,1-1 80,0-1 1,-1 0 0,1-1 0,0-1-1,18-7 1,-12 2 94,1-1-1,-1 0 1,-1-1 0,28-24 0,-38 30-150,-1-1 0,0 0 0,0 0 0,-1-1 0,0 0 1,0 0-1,0 0 0,-1 0 0,0-1 0,0 0 0,-1 0 1,0 0-1,-1 0 0,3-10 0,-5 16-49,1-1 0,-1 1 0,0-1 1,0 1-1,0-1 0,0 0 0,-1 1 0,1-1 0,0 1 0,-1-1 0,0 1 0,0 0 0,0-1 1,0 1-1,0 0 0,0-1 0,0 1 0,-1 0 0,-2-3 0,1 2 0,1 1-1,-1 0 1,0 1 0,1-1-1,-1 0 1,0 1 0,0 0-1,0-1 1,-1 1-1,1 0 1,0 1 0,0-1-1,-6 0 1,2 0-141,0 1 0,0 0 0,0 1 0,0-1 0,0 1 0,0 1 0,0-1 0,0 1 1,0 1-1,0-1 0,1 1 0,-1 0 0,-10 7 0,16-9 112,-1 0 1,1 1 0,0-1-1,-1 0 1,1 1-1,0-1 1,0 1 0,0-1-1,0 1 1,0-1-1,1 1 1,-2 2 0,2-3-3,0-1 0,0 1 0,0 0 0,0-1 0,0 1 0,0 0 0,0 0 0,0-1 0,0 1 0,0 0 0,1 0 0,-1-1 0,0 1 0,0 0 0,1-1 0,-1 1 0,0 0 0,1-1 0,-1 1 0,1-1 0,-1 1 0,1-1 0,-1 1 0,1-1 0,-1 1 0,1-1 0,0 1 0,-1-1 0,1 0 0,0 1 0,-1-1 0,1 0 0,0 0 0,1 1 0,22 4-412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7.050"/>
    </inkml:context>
    <inkml:brush xml:id="br0">
      <inkml:brushProperty name="width" value="0.05" units="cm"/>
      <inkml:brushProperty name="height" value="0.05" units="cm"/>
    </inkml:brush>
  </inkml:definitions>
  <inkml:trace contextRef="#ctx0" brushRef="#br0">8 19 18068,'-7'14'1928,"17"-8"-1016,9-6-327,16-3 1055,11 0-320,15-4-408,5 0-167,9 0-257,-1 1-168,-4 2-408,-6 2-384,-13 4-801,-14 2 1081,-35-4-184,-4 0-168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7.470"/>
    </inkml:context>
    <inkml:brush xml:id="br0">
      <inkml:brushProperty name="width" value="0.05" units="cm"/>
      <inkml:brushProperty name="height" value="0.05" units="cm"/>
    </inkml:brush>
  </inkml:definitions>
  <inkml:trace contextRef="#ctx0" brushRef="#br0">0 123 20452,'32'0'1897,"17"-10"-1337,11-6-208,9 3 512,9-2-568,4-6 112,-1-1-200,-8-3-280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4.085"/>
    </inkml:context>
    <inkml:brush xml:id="br0">
      <inkml:brushProperty name="width" value="0.05" units="cm"/>
      <inkml:brushProperty name="height" value="0.05" units="cm"/>
    </inkml:brush>
  </inkml:definitions>
  <inkml:trace contextRef="#ctx0" brushRef="#br0">69 0 20164,'6'4'2425,"-1"4"-1569,-5 12-320,-3 8 1385,-4 11-689,-1 3-320,-2 5-424,-1 4-144,0-3-376,0-2-240,3-11-600,3-6-344,1-12 1640,3-7-712,1-8-216,3-2-129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0.812"/>
    </inkml:context>
    <inkml:brush xml:id="br0">
      <inkml:brushProperty name="width" value="0.05" units="cm"/>
      <inkml:brushProperty name="height" value="0.05" units="cm"/>
    </inkml:brush>
  </inkml:definitions>
  <inkml:trace contextRef="#ctx0" brushRef="#br0">33 672 13875,'-10'12'810,"-11"14"711,19-23-981,4-3 105,12-12 1044,161-179 2225,-101 105-3087,56-65 222,113-121 380,-251 282-1376,0 0 0,0 0 0,2 0 0,-1 1 0,-5 14 0,-29 71-67,30-70 31,-19 54 3,-22 83-1,42-120-62,1 1 0,1 0 0,-1 78 0,9-118-84,2 23-206,-2-26 197,0 0-1,0 0 1,0-1-1,1 1 1,-1 0 0,0 0-1,0-1 1,1 1-1,-1 0 1,1 0-1,-1-1 1,0 1 0,1 0-1,0-1 1,-1 1-1,1-1 1,-1 1 0,1-1-1,0 1 1,-1-1-1,1 1 1,0-1-1,-1 1 1,1-1 0,0 0-1,0 1 1,1-1-1,-2 0 81,1 0 1,-1 0-1,1 0 0,-1 0 0,1 0 0,-1 0 0,1-1 0,-1 1 0,0 0 0,1 0 0,-1-1 0,1 1 0,-1 0 0,0 0 0,1-1 0,-1 1 1,1 0-1,-1-1 0,0 1 0,0-1 0,1 1 0,-1 0 0,0-1 0,0 1 0,1-1 0,-1 1 0,0-1 0,0 1 0,0 0 0,0-1 0,0 1 1,0-1-1,0 0 0,5-19-1134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1.664"/>
    </inkml:context>
    <inkml:brush xml:id="br0">
      <inkml:brushProperty name="width" value="0.05" units="cm"/>
      <inkml:brushProperty name="height" value="0.05" units="cm"/>
    </inkml:brush>
  </inkml:definitions>
  <inkml:trace contextRef="#ctx0" brushRef="#br0">175 9 14555,'9'-9'1707,"-8"14"84,-14 21 768,-24 57-1283,4 0 0,-31 120 0,50-156-979,-10 69 1,24-92 45,0-24-334,0 0 0,0 0 0,1 1 0,-1-1 0,0 0-1,0 0 1,0 0 0,0 0 0,0 0 0,1 0 0,-1 1 0,0-1 0,0 0 0,0 0 0,0 0 0,1 0 0,-1 0-1,0 0 1,0 0 0,0 0 0,0 0 0,1 0 0,-1 0 0,0 0 0,0 0 0,0 0 0,1 0 0,-1 0-1,0 0 1,0 0 0,0 0 0,0 0 0,1 0 0,-1 0 0,0-1 0,0 1 0,0 0 0,0 0 0,1 0-1,-1 0 1,0 0 0,0 0 0,0-1 0,0 1 0,0 0 0,0 0 0,0 0 0,1 0 0,-1 0 0,0-1-1,4-4 107,0-1 0,-1 1 0,0-1 0,5-10 0,35-85 344,-5-2 0,34-147 1,-69 239-460,-1 3-4,0-1 1,-1 0-1,0 0 1,0-13-1,-1 22 3,1-1-1,-1 1 0,0 0 0,0-1 0,0 1 1,0 0-1,0-1 0,0 1 0,0-1 1,0 1-1,0 0 0,0-1 0,0 1 1,-1-1-1,1 1 0,0 0 0,0-1 1,0 1-1,0 0 0,-1-1 0,1 1 1,0 0-1,0-1 0,0 1 0,-1 0 1,1 0-1,0-1 0,-1 1 0,1-1 0,-7 10-36,-4 20-13,10-26 47,1 0 0,0 1 1,-1-1-1,1 0 0,0 0 1,1 0-1,-1 1 1,0-1-1,1 0 0,0 0 1,0 0-1,0 0 1,0 0-1,0 0 0,0 0 1,1 0-1,0 0 0,-1 0 1,1-1-1,4 4 1,-3-3-1,1 0 1,-1-1-1,1 1 1,0-1-1,0 0 1,0 0-1,1-1 1,-1 1-1,0-1 1,1 0-1,-1 0 1,1 0-1,-1-1 1,6 1 0,6-1 12,0-1 1,0 0 0,1-1-1,-2-1 1,1-1 0,0 0-1,-1-1 1,28-12 0,-20 6 8,-1-2 1,0 0-1,0-1 1,36-31 0,-49 36-15,-11 10-1,-17 18-1,-3 7-6,2 2 0,1 0 0,-17 36 0,-37 97-11,61-126 24,-14 54-1,23-77-3,1 0 0,0 1 0,1-1 0,1 0 0,0 1 0,0-1 0,1 0 0,4 16 0,-5-26-8,0-1 0,1 1 0,-1 0 0,1 0 0,0 0 0,0 0 0,-1-1 0,1 1 0,0 0 0,1-1 0,-1 1 0,0-1 0,0 1 0,1-1 0,-1 0 0,1 1 0,-1-1 0,1 0 0,-1 0 0,1 0 0,0 0 0,-1 0 0,1-1 0,0 1 0,0 0 0,0-1 0,0 1 0,-1-1 0,1 0 0,2 1 0,0-2-61,0 1 0,-1 0 0,1-1 0,0 0 0,-1 0-1,1 0 1,-1 0 0,1-1 0,-1 1 0,1-1 0,-1 0 0,0 0 0,0 0 0,0 0 0,3-3 0,7-9-193,-1 0 0,-1-1-1,0 0 1,0-1 0,15-32 0,-17 30 81,20-37-371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2.092"/>
    </inkml:context>
    <inkml:brush xml:id="br0">
      <inkml:brushProperty name="width" value="0.05" units="cm"/>
      <inkml:brushProperty name="height" value="0.05" units="cm"/>
    </inkml:brush>
  </inkml:definitions>
  <inkml:trace contextRef="#ctx0" brushRef="#br0">36 315 18828,'7'11'2056,"0"3"-1423,-6 10-265,-1 6 1120,-1 14-656,-6 2-176,-1 5-400,-1 0-64,1-9-136,-1-4-136,4-16-256,2-11-152,4-22-712,6-13 984,8-32-200,2-9-160</inkml:trace>
  <inkml:trace contextRef="#ctx0" brushRef="#br0" timeOffset="1">235 25 20604,'-11'-5'2233,"-2"3"-1601,1-1-280,4 1 1032,6-2-1080,2 3-512,3-1 320,2-3-192,0 7-184,-3 4-112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2.554"/>
    </inkml:context>
    <inkml:brush xml:id="br0">
      <inkml:brushProperty name="width" value="0.05" units="cm"/>
      <inkml:brushProperty name="height" value="0.05" units="cm"/>
    </inkml:brush>
  </inkml:definitions>
  <inkml:trace contextRef="#ctx0" brushRef="#br0">198 55 17292,'-3'3'753,"0"1"-1,0-1 1,0 0 0,0 0 0,0-1 0,-5 4 0,-17 14 90,19-14-688,-22 19 255,1 2 0,1 1-1,-22 31 1,46-58-388,1 0-1,0 1 1,0-1 0,0 0 0,1 1-1,-1-1 1,0 1 0,0 0 0,1-1 0,-1 1-1,1 0 1,-1-1 0,1 1 0,0 0 0,0-1-1,0 1 1,0 0 0,0-1 0,0 1 0,1 2-1,-1-3 1,1 0-1,0 0 0,0 0 0,-1 0 0,1 0 0,0 0 1,0-1-1,0 1 0,0 0 0,0 0 0,0-1 0,0 1 1,0-1-1,1 1 0,-1-1 0,0 1 0,0-1 0,0 0 1,1 1-1,1-1 0,7 1 74,1-1 0,-1 0 0,0-1 0,0 0 0,12-3 0,-3 0 34,-1 0 0,0-1 0,0-2-1,0 0 1,0 0 0,-1-2 0,-1 0 0,1-1 0,-2 0 0,1-2-1,-2 0 1,24-23 0,-35 31-100,0 0 1,0 1-1,0-1 0,-1 0 1,1 0-1,-1 0 0,0-1 1,-1 1-1,1 0 0,-1-1 1,0 1-1,0-1 0,0 1 1,0-1-1,-1 0 0,0 1 0,0-1 1,0 0-1,0 1 0,-2-7 1,0 7-31,1 1 1,0-1 0,-1 1 0,0 0-1,0 0 1,0 0 0,0 0-1,-1 0 1,1 0 0,-1 0 0,0 1-1,0-1 1,0 1 0,0 0-1,0 0 1,0 0 0,0 0 0,-1 0-1,1 1 1,-1 0 0,1-1-1,-1 1 1,0 1 0,1-1-1,-5 0 1,-1 0-222,1 1 0,0 1 0,0-1 0,0 1 0,0 0-1,1 1 1,-1 0 0,0 0 0,0 1 0,1 0 0,0 0 0,-1 1-1,1 0 1,1 0 0,-11 8 0,12-4-509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3.032"/>
    </inkml:context>
    <inkml:brush xml:id="br0">
      <inkml:brushProperty name="width" value="0.05" units="cm"/>
      <inkml:brushProperty name="height" value="0.05" units="cm"/>
    </inkml:brush>
  </inkml:definitions>
  <inkml:trace contextRef="#ctx0" brushRef="#br0">31 735 16548,'-31'10'4559,"61"-27"-999,2-1-2855,24-18 328,-1-2-1,82-75 0,80-110-232,-99 82-538,-97 113-210,-1-2 0,-1 0 0,15-36-1,-33 61-50,-3 6-4,-6 8-9,-12 19-4,1 0 0,2 2 0,1 0 0,-20 51 0,-31 138 9,58-179 112,1 1 0,-3 69 0,10-86-676,2 0 1,0-1 0,1 1-1,2 0 1,0-1-1,9 26 1,-12-46-152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3.480"/>
    </inkml:context>
    <inkml:brush xml:id="br0">
      <inkml:brushProperty name="width" value="0.05" units="cm"/>
      <inkml:brushProperty name="height" value="0.05" units="cm"/>
    </inkml:brush>
  </inkml:definitions>
  <inkml:trace contextRef="#ctx0" brushRef="#br0">4 227 18156,'-1'1'162,"1"1"0,-1-1 0,1 0-1,0 0 1,-1 0 0,1 0 0,0 0 0,0 1 0,0-1 0,0 0 0,0 0 0,0 0 0,0 1-1,0-1 1,0 0 0,0 0 0,1 0 0,-1 1 0,1 1 0,1-2-4,0 0 1,0 0-1,-1 0 1,1 0-1,0-1 1,0 1-1,0 0 1,0-1-1,0 1 1,0-1-1,0 0 1,0 0 0,3 0-1,40 3 1144,-1-2 1,86-9-1,90-26-339,-136 19-629,-57 11-289,658-135-1266,-641 124 335,-42 14 823,1 0-1,0-1 1,-1 1 0,1 0 0,-1-1 0,0 0 0,1 0 0,-1 1 0,0-1-1,4-5 1,-6 7 47,0-1 0,0 1 0,0 0 0,1-1-1,-1 1 1,0-1 0,0 1 0,0-1 0,0 1 0,0 0 0,0-1-1,0 1 1,0-1 0,0 1 0,0-1 0,0 1 0,0-1-1,0 1 1,0-1 0,0 1 0,0 0 0,-1-1 0,1 1-1,0-1 1,0 1 0,-1 0 0,1-1 0,0 1 0,0 0 0,-1-1-1,1 1 1,0 0 0,-1-1 0,0 1 0,-19-14-714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3.917"/>
    </inkml:context>
    <inkml:brush xml:id="br0">
      <inkml:brushProperty name="width" value="0.05" units="cm"/>
      <inkml:brushProperty name="height" value="0.05" units="cm"/>
    </inkml:brush>
  </inkml:definitions>
  <inkml:trace contextRef="#ctx0" brushRef="#br0">457 119 19684,'0'-7'301,"0"0"-1,-1 0 1,0 0 0,0 1-1,0-1 1,-1 0-1,0 1 1,0-1 0,-4-6-1,5 9-197,-1 1 1,0 0-1,-1 0 0,1 1 0,0-1 0,-1 0 0,0 1 0,1 0 1,-1-1-1,0 1 0,0 0 0,0 0 0,0 1 0,-1-1 1,1 1-1,0-1 0,-1 1 0,1 0 0,-7 0 0,1 0 22,0 1 0,0 0 0,1 0 0,-1 1 0,0 0 0,0 1-1,1 0 1,-1 0 0,1 1 0,-1 0 0,1 0 0,0 1 0,0 0 0,1 1 0,-1 0-1,-12 10 1,0 2-74,1 0 0,1 1 0,1 1 0,-26 35 0,26-29-25,1 0 0,1 2-1,-12 29 1,21-42 0,0 1 0,2 0 0,-1 0-1,2 1 1,0-1 0,1 1 0,0 25 0,2-37-9,0 0 1,0-1 0,1 1 0,-1 0-1,1-1 1,0 1 0,0-1 0,0 1-1,1-1 1,-1 1 0,1-1 0,0 0-1,-1 0 1,2 0 0,-1 0 0,4 5-1,-3-6 8,1 0 0,-1 1 0,0-1 0,1-1 0,-1 1-1,1 0 1,0-1 0,-1 0 0,1 0 0,0 0 0,0 0-1,0-1 1,-1 0 0,1 1 0,0-1 0,7-1 0,4-1 49,0-1 0,0-1 0,0 0-1,0-1 1,-1 0 0,0-1 0,0-1 0,-1 0 0,23-16 0,3-6 223,63-61-1,19-37 146,-110 114-415,-1 0 0,-1 0 0,0-1 1,-1 0-1,0 0 0,-1-1 0,-1 0 1,7-23-1,-13 36-31,1-1-1,-1 0 1,1 1 0,-1-1 0,0 0-1,0 1 1,0-1 0,0 0 0,-1 1-1,1-1 1,-1 1 0,0-1 0,-1-4-1,1 6-6,0-1 0,1 1-1,-1 0 1,0 0 0,0 0-1,-1-1 1,1 1 0,0 0-1,0 0 1,0 1 0,-1-1-1,1 0 1,0 0 0,-1 1-1,1-1 1,-1 0 0,-2 0-1,-1 1-44,0-1 0,0 1 1,0 0-1,0 0 0,0 0 0,0 1 0,0 0 0,0 0 1,0 0-1,1 1 0,-1 0 0,-7 3 0,-15 10-660,0 1-1,2 2 1,0 1-1,0 0 1,2 2 0,1 1-1,0 1 1,-21 29-1,34-36-264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4.365"/>
    </inkml:context>
    <inkml:brush xml:id="br0">
      <inkml:brushProperty name="width" value="0.05" units="cm"/>
      <inkml:brushProperty name="height" value="0.05" units="cm"/>
    </inkml:brush>
  </inkml:definitions>
  <inkml:trace contextRef="#ctx0" brushRef="#br0">212 1 15179,'-31'59'2017,"-1"4"-889,2-5-448,-1-1 1681,1 1-1089,6-7-568,5-5-272,9-13-1080,5-10 752,10-15-328,7-3-128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4.769"/>
    </inkml:context>
    <inkml:brush xml:id="br0">
      <inkml:brushProperty name="width" value="0.05" units="cm"/>
      <inkml:brushProperty name="height" value="0.05" units="cm"/>
    </inkml:brush>
  </inkml:definitions>
  <inkml:trace contextRef="#ctx0" brushRef="#br0">1 631 18980,'-1'13'1427,"5"-9"-176,17-18 48,286-236 4059,-243 192-5143,-2-4 1,83-106-1,-144 166-211,10-12 46,0-1 0,-1 0 0,10-21 0,-17 22 12,-8 15-16,-16 20-11,-5 22-26,1 1 1,-30 76-1,41-90-8,-11 31 56,2 1 0,-16 67 0,30-89-412,1 0-1,3 1 1,1 0 0,2 58-1,2-87 87,2-10-91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6.471"/>
    </inkml:context>
    <inkml:brush xml:id="br0">
      <inkml:brushProperty name="width" value="0.05" units="cm"/>
      <inkml:brushProperty name="height" value="0.05" units="cm"/>
    </inkml:brush>
  </inkml:definitions>
  <inkml:trace contextRef="#ctx0" brushRef="#br0">17 184 17724,'-15'8'2144,"14"-3"-1384,21-6-199,14-11 1175,28-7-576,13-3-128,32-5-319,13 0-185,11 1-160,-4-1-40,-10 9-280,-9 4-208,-21 11-688,-16 3-409,-37 3 1001,-10 0-200,-23-3-192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4.526"/>
    </inkml:context>
    <inkml:brush xml:id="br0">
      <inkml:brushProperty name="width" value="0.05" units="cm"/>
      <inkml:brushProperty name="height" value="0.05" units="cm"/>
    </inkml:brush>
  </inkml:definitions>
  <inkml:trace contextRef="#ctx0" brushRef="#br0">1 22 18932,'8'-4'411,"0"1"0,1 0 0,-1 0 0,1 1 0,0 0 0,0 0 0,0 1 0,17 0 0,75 7 1440,-93-5-1574,38 4 603,68 18 0,-91-17-694,-1 2 0,1 0 0,-2 1 0,40 23 0,-57-29-161,1 0 0,0 0 0,-1 1 1,0-1-1,0 1 0,0 0 0,0 0 1,-1 1-1,1-1 0,3 9 0,-5-11-18,-1 1 1,0 0-1,-1 0 0,1-1 0,0 1 0,-1 0 0,1 0 0,-1 0 0,0 0 0,0 0 0,0 0 0,0 0 0,-1 0 0,1-1 0,-1 1 1,0 0-1,0 0 0,0 0 0,0-1 0,0 1 0,-3 4 0,-3 2 23,0 0 1,-1-1-1,0 0 1,0 0-1,-1-1 0,0 0 1,0 0-1,-1-1 1,-19 9-1,16-7 13,0-1 0,0 2 0,0 0 0,-12 11 0,25-19-48,-1-1 0,1 0 1,0 0-1,0 1 0,-1-1 0,1 0 1,0 1-1,0-1 0,0 0 1,-1 1-1,1-1 0,0 0 1,0 1-1,0-1 0,0 1 0,0-1 1,0 0-1,0 1 0,0-1 1,0 0-1,0 1 0,0-1 0,0 1 1,0-1-1,0 0 0,0 1 1,0-1-1,1 0 0,-1 1 0,0-1 1,0 0-1,0 1 0,1-1 1,-1 0-1,0 1 0,0-1 1,1 0-1,-1 1 0,0-1 0,0 0 1,1 0-1,-1 0 0,0 1 1,1-1-1,-1 0 0,1 0 0,20 10-279,-16-8 206,17 7-173,3 1 1,0 1-1,-1 1 1,-1 1 0,0 0-1,36 30 1,-56-41 234,-1 0 0,0 0 0,0 0 0,0 1 0,0-1 0,0 1 0,0-1-1,-1 1 1,1-1 0,-1 1 0,0 0 0,0 0 0,0 0 0,0 0 0,0 0 0,0-1-1,-1 2 1,1 4 0,-2-5 23,0 0 1,1 0-1,-1 0 0,0-1 0,0 1 0,-1 0 0,1-1 0,-1 1 1,1-1-1,-1 1 0,0-1 0,0 0 0,0 0 0,0 0 0,0 0 1,0 0-1,0 0 0,-1-1 0,1 1 0,-3 1 0,-17 8 271,1-2-1,-1 0 0,-1-1 1,0-1-1,0-1 1,0-1-1,0-1 0,-1-1 1,0-1-1,-34-2 1,51 0-241,1-1 0,0 1 1,-1-1-1,1-1 0,0 1 1,0-1-1,0 0 0,0 0 1,0-1-1,0 0 0,-5-3 1,9 4-106,1 1 0,-1 0 0,0-1 0,1 0 0,0 1 0,-1-1 0,1 0 0,0 1 0,0-1 0,0 0 0,0 0 0,0 0 0,0 0 1,1 0-1,-1 0 0,1 0 0,-1 0 0,1-1 0,0 1 0,0 0 0,0 0 0,0 0 0,0 0 0,0 0 0,1 0 0,-1-1 0,0 1 0,1 0 0,0 0 0,0 0 1,0 0-1,0 0 0,0 1 0,2-5 0,14-15-456,4-1-192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6.902"/>
    </inkml:context>
    <inkml:brush xml:id="br0">
      <inkml:brushProperty name="width" value="0.05" units="cm"/>
      <inkml:brushProperty name="height" value="0.05" units="cm"/>
    </inkml:brush>
  </inkml:definitions>
  <inkml:trace contextRef="#ctx0" brushRef="#br0">1 75 21117,'28'6'1896,"37"-10"-1320,14-4-264,18-6 736,8 1-255,-1-1-617,-3-1-481,-13 6 305,-11 8-128,-31-1-104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7.860"/>
    </inkml:context>
    <inkml:brush xml:id="br0">
      <inkml:brushProperty name="width" value="0.05" units="cm"/>
      <inkml:brushProperty name="height" value="0.05" units="cm"/>
    </inkml:brush>
  </inkml:definitions>
  <inkml:trace contextRef="#ctx0" brushRef="#br0">17 866 14763,'-3'6'441,"0"0"0,1 0 0,0 0 0,0 1-1,-2 11 1,4-17-380,-1-1-1,1 1 1,0 0-1,0 0 1,0-1 0,0 1-1,0 0 1,0 0-1,0-1 1,0 1-1,1 0 1,-1 0-1,0-1 1,0 1-1,1 0 1,-1-1 0,0 1-1,1 0 1,-1-1-1,0 1 1,1 0-1,0 0 1,0-1 18,0 0 1,0 0-1,0 0 0,0 0 1,0 0-1,0 0 1,0 0-1,1 0 0,-1 0 1,0-1-1,0 1 1,0 0-1,0-1 0,-1 1 1,1-1-1,0 1 1,0-1-1,0 0 0,0 1 1,0-1-1,-1 0 1,2 0-1,59-50 2341,76-80 0,-84 77-1732,80-88 543,178-247 0,-207 233-847,-129 196-359,-37 78 0,-10 54-6,6 25 42,59-173-207,2 0 1,1 0-1,1 0 0,1 1 1,1-1-1,3 35 0,-1-53 60,0 0 0,0 0 0,0-1-1,1 1 1,0-1 0,0 1 0,0-1-1,5 8 1,-7-12 70,1 0-1,0 1 1,0-1-1,1 0 1,-1 0-1,0 0 1,0 0-1,0 0 1,1 0-1,-1 0 1,1 0-1,-1 0 1,0 0-1,1-1 1,-1 1-1,1-1 1,0 1-1,-1-1 1,1 0-1,-1 1 1,1-1-1,0 0 1,-1 0-1,1 0 1,0 0-1,-1-1 1,1 1-1,-1 0 1,1-1-1,0 1 1,2-2-1,32-15-424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8.294"/>
    </inkml:context>
    <inkml:brush xml:id="br0">
      <inkml:brushProperty name="width" value="0.05" units="cm"/>
      <inkml:brushProperty name="height" value="0.05" units="cm"/>
    </inkml:brush>
  </inkml:definitions>
  <inkml:trace contextRef="#ctx0" brushRef="#br0">353 0 20612,'-37'20'1184,"-67"47"0,86-53-1032,1 1 0,0 1 0,1 0 0,1 1 0,-15 21 0,15-16 77,1 0 0,1 2 0,1-1 0,-13 39 0,20-49-163,2 0 0,-1 0 0,2 0 0,0 1-1,0-1 1,1 0 0,1 1 0,0-1 0,1 1 0,4 24 0,-3-32-45,0 0 0,0 1 0,1-1 1,-1 0-1,2 0 0,-1 0 1,0 0-1,1-1 0,0 1 0,0-1 1,1 0-1,0 0 0,0-1 1,0 1-1,0-1 0,0 0 1,1-1-1,0 1 0,0-1 0,12 5 1,-7-4 18,1-1 1,0 0-1,0-1 1,0 0-1,0-1 0,0 0 1,0-1-1,1 0 1,-1-1-1,21-4 1,-5-2 85,-1-1 0,0-1-1,0-1 1,-1-1 0,43-26 0,-32 13 163,0-1 0,63-60-1,-84 70-178,-1 0-1,-1-1 0,-1-1 1,0 0-1,14-28 0,-22 37-75,-1 0-1,0 0 0,-1-1 0,0 1 1,-1-1-1,0 0 0,0 0 1,0 1-1,-1-1 0,-1 0 0,1 0 1,-2 0-1,1 0 0,-1 0 0,-3-12 1,3 16-33,-1 1 1,1 0 0,-1 0-1,0 0 1,0 0 0,0 1 0,-1-1-1,1 1 1,-1-1 0,0 1-1,0 0 1,0 0 0,-7-5-1,4 4-48,0 0-1,-1 1 1,1-1 0,-1 2-1,0-1 1,0 1-1,-13-3 1,2 3-236,0 0 1,0 1-1,0 1 1,0 1-1,0 0 0,-19 4 1,8 3-45,0 0 0,-35 15 0,64-22 320,-51 19-618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9.203"/>
    </inkml:context>
    <inkml:brush xml:id="br0">
      <inkml:brushProperty name="width" value="0.05" units="cm"/>
      <inkml:brushProperty name="height" value="0.05" units="cm"/>
    </inkml:brush>
  </inkml:definitions>
  <inkml:trace contextRef="#ctx0" brushRef="#br0">153 226 17292,'1'-1'184,"1"0"0,0 0 1,0 0-1,-1 0 0,1 0 0,0 0 1,0 0-1,0 1 0,0-1 1,0 1-1,0-1 0,4 1 1,-6 0-141,0 0 0,1 0 0,-1 1 0,1-1 1,-1 0-1,0 0 0,1 1 0,-1-1 1,0 0-1,1 1 0,-1-1 0,0 0 1,1 1-1,-1-1 0,0 0 0,0 1 1,1-1-1,-1 0 0,0 1 0,0-1 1,0 1-1,1 0 0,0 19 1060,-5 10-400,-2 0-1,-1-1 1,-20 52 0,17-51-505,-125 335 2098,173-484-1914,-7-3 0,-4 0 0,-6-2-1,5-138 1,-26 216-398,-2 33-1,-3 22-6,2 18 6,0-1 0,1 1 0,2 0 0,1 0 0,7 46 0,-6-61 13,0-1 0,1 0 0,0 0 0,1 0 0,0 0 0,1 0 0,0-1 0,13 20 0,-15-26 3,0 0 0,1 0 0,-1-1 0,1 1 0,0-1 0,0 1-1,0-1 1,1-1 0,-1 1 0,1 0 0,-1-1 0,1 0 0,0 0 0,0-1-1,0 1 1,0-1 0,0 0 0,0 0 0,0-1 0,0 1 0,1-1 0,8-1-1,-1-2 4,0 0-1,-1 0 0,1-1 0,-1-1 0,0 0 0,0-1 0,0 0 1,0-1-1,-1 0 0,-1-1 0,1 0 0,-1 0 0,13-16 0,5-5 8,-3-2-1,0-1 0,22-39 0,9-28-54,-150 375-55,78-219 97,3 0 1,2 1-1,-4 59 0,14-103 7,1 0-1,0 0 1,0-1-1,2 1 1,0 0 0,4 18-1,-5-29 0,0 1-1,1-1 0,-1 1 1,1-1-1,-1 0 1,1 0-1,0 0 0,0 0 1,1 0-1,-1 0 1,0-1-1,1 1 0,0-1 1,-1 1-1,1-1 1,0 0-1,0 0 0,0-1 1,1 1-1,-1 0 1,0-1-1,1 0 0,-1 0 1,1 0-1,-1 0 1,1 0-1,-1-1 0,7 0 1,1 0 4,-1-1 0,1-1 0,0 1 0,-1-2 0,1 0 0,-1 0 0,0-1 0,1 0 0,-2 0 0,1-1 0,15-11 0,2-3 13,-1-1 0,37-38 0,-59 54-19,86-91 45,-80 83-44,0 0 0,-1-1 0,0-1 0,-1 1 0,-1-1 0,7-17 0,-13 29-5,-1 1 0,1-1 1,-1 0-1,0 0 0,1 0 0,-1 0 0,0 0 0,0 0 0,0 0 0,-1-2 1,-4-1-27,-8 11 5,5 2 15,0 0 0,1 0 0,0 1 0,0-1-1,-8 17 1,-25 53-137,35-69-49,1 0 0,0 1 0,0-1 0,1 1 1,1 0-1,-1 0 0,2 0 0,-1 0 0,1 11 0,1-20 159,0 0 0,0-1 0,0 1 0,0-1-1,0 1 1,0-1 0,0 1 0,0-1 0,0 1-1,0-1 1,0 1 0,1-1 0,-1 1-1,0-1 1,0 1 0,1-1 0,-1 1 0,0-1-1,1 1 1,-1-1 0,0 0 0,1 1 0,-1-1-1,1 1 1,-1-1 0,1 0 0,-1 0 0,1 1-1,-1-1 1,1 0 0,-1 0 0,1 0-1,-1 1 1,1-1 0,-1 0 0,1 0 0,-1 0-1,1 0 1,-1 0 0,1 0 0,0 0 0,-1 0-1,1 0 1,-1 0 0,1-1 0,-1 1 0,1 0-1,3-2-69,0 1 0,-1-1 0,1 0 0,-1 0 0,1 0 0,3-4 0,24-21-729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9.669"/>
    </inkml:context>
    <inkml:brush xml:id="br0">
      <inkml:brushProperty name="width" value="0.05" units="cm"/>
      <inkml:brushProperty name="height" value="0.05" units="cm"/>
    </inkml:brush>
  </inkml:definitions>
  <inkml:trace contextRef="#ctx0" brushRef="#br0">40 0 20684,'-12'7'1697,"4"-2"-1281,-3 0-176,8 7 584,0 0-424,1 0-952,2-4 568,7-8-160,1 0-112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30.063"/>
    </inkml:context>
    <inkml:brush xml:id="br0">
      <inkml:brushProperty name="width" value="0.05" units="cm"/>
      <inkml:brushProperty name="height" value="0.05" units="cm"/>
    </inkml:brush>
  </inkml:definitions>
  <inkml:trace contextRef="#ctx0" brushRef="#br0">503 179 16860,'2'-2'184,"0"-1"1,0 1 0,0-1-1,0 1 1,0-1 0,-1 0 0,1 0-1,-1 0 1,0 0 0,0 0-1,0 0 1,0 0 0,0-1-1,-1 1 1,1 0 0,-1 0 0,0-1-1,0-2 1,-1 2-14,0 1 1,0 0-1,0 0 0,-1 0 1,1-1-1,-1 1 0,0 0 1,0 1-1,0-1 0,0 0 1,0 1-1,-1-1 0,1 1 1,-1-1-1,1 1 0,-1 0 1,-5-3-1,-1 1 20,0-1 1,0 2-1,0-1 1,0 1-1,0 1 1,-1 0-1,1 0 1,-1 0-1,0 1 1,1 1-1,-1 0 0,0 0 1,1 1-1,-14 3 1,1 0-90,1 1 1,0 1 0,0 0-1,0 2 1,-26 14-1,32-14-65,0 1-1,1 1 1,0 0-1,0 1 1,1 1-1,-13 14 1,19-18-17,-1 1 1,2 0-1,-1 0 1,1 1-1,1 0 1,0 0 0,0 0-1,1 1 1,0 0-1,-3 15 1,6-22-5,1 1 0,-1-1 0,1 1 0,0 0 0,0 0 0,0-1 0,0 1 1,1 0-1,0-1 0,0 1 0,0-1 0,4 9 0,-3-10 2,0 0 1,0 0-1,0 0 0,0 0 1,1 0-1,-1 0 0,1-1 1,0 1-1,0-1 0,0 0 0,0 0 1,0 0-1,0 0 0,1-1 1,-1 1-1,1-1 0,4 2 1,7 0 38,1 0 0,-1-1 0,1-1 0,0 0 0,0-1 1,-1-1-1,1 0 0,0-2 0,-1 1 0,1-2 0,18-6 1,-2-1 57,0-2 0,0-1 0,-1-1 0,34-24 0,-43 25-24,0-2 0,-1 0 0,31-32 0,-45 40-86,-1 1 0,1-1 0,-1 0 0,-1 0 0,0-1 0,0 0 0,0 0 0,-1 0 0,-1 0 0,1-1-1,-2 1 1,4-19 0,-5 25-41,-1 0 1,1 0-1,-1 0 0,0 0 0,0 0 0,0 0 0,-1 0 0,1 0 0,-1 0 0,1 0 0,-1 0 1,0 0-1,0 1 0,0-1 0,-1 0 0,1 0 0,-1 1 0,0-1 0,1 1 0,-1-1 0,0 1 1,0 0-1,0 0 0,-1 0 0,1 0 0,-1 0 0,1 0 0,-1 1 0,1-1 0,-1 1 0,0 0 1,0-1-1,0 1 0,1 1 0,-1-1 0,-6-1 0,2 2-158,-1-1 0,1 1 1,-1 0-1,0 0 0,1 1 0,-1 0 1,1 1-1,0-1 0,-1 1 0,1 1 0,-8 3 1,2 0-54,-1 1 1,1 1 0,1 0 0,-21 17-1,-9 15-545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30.709"/>
    </inkml:context>
    <inkml:brush xml:id="br0">
      <inkml:brushProperty name="width" value="0.05" units="cm"/>
      <inkml:brushProperty name="height" value="0.05" units="cm"/>
    </inkml:brush>
  </inkml:definitions>
  <inkml:trace contextRef="#ctx0" brushRef="#br0">1 567 14555,'0'1'56,"0"0"0,0 1-1,0-1 1,1 0 0,-1 0 0,0 1 0,1-1-1,-1 0 1,1 0 0,-1 0 0,1 0 0,0 0-1,-1 0 1,1 0 0,0 0 0,0 0-1,0 0 1,0 0 0,0 0 0,0 0 0,0-1-1,0 1 1,0 0 0,0-1 0,0 1 0,0-1-1,0 1 1,1-1 0,-1 0 0,0 1-1,0-1 1,1 0 0,-1 0 0,2 0 0,6 0 51,1 0 1,-1-1 0,0 0 0,11-3-1,-14 3 11,835-141 3273,438-24-3104,107-4-273,-684 80 931,-686 88-919,183-16 32,-155 20-408,-40 0 0,-10 1-117,-4 1 191,0-2 1,0 1 0,0-1-1,-20 0 1,1 1 86,-68 7-442,-22 2-246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31.127"/>
    </inkml:context>
    <inkml:brush xml:id="br0">
      <inkml:brushProperty name="width" value="0.05" units="cm"/>
      <inkml:brushProperty name="height" value="0.05" units="cm"/>
    </inkml:brush>
  </inkml:definitions>
  <inkml:trace contextRef="#ctx0" brushRef="#br0">1 724 13859,'8'0'1208,"55"-8"-592,29-9-112,67-14 577,43-3-17,49-13-32,27-6-64,42-6-135,16-2-89,8 0-248,-10 0-112,-20 7-200,-23 3-144,-26 7-384,-18 3-392,-38 5 632,-23 4-88,-49-2-96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0.843"/>
    </inkml:context>
    <inkml:brush xml:id="br0">
      <inkml:brushProperty name="width" value="0.05" units="cm"/>
      <inkml:brushProperty name="height" value="0.05" units="cm"/>
    </inkml:brush>
  </inkml:definitions>
  <inkml:trace contextRef="#ctx0" brushRef="#br0">1 1 11274,'-1'21'214,"2"0"0,0 0 0,1 0 0,1 0 0,1 0 0,0-1 0,2 1 0,1-1 0,11 25 0,4 4-12,2-2 1,2 0 0,42 56-1,-49-78-163,2-1-1,0-1 0,1-1 1,2-1-1,0-1 0,1 0 1,28 14-1,-8-9-23,1-2-1,2-3 1,82 25-1,155 18 17,-77-35-2,1-9-1,1-9 0,276-23 0,624-125 205,-1030 125-192,783-111 846,-649 104-488,0 10 0,227 17-1,-347 1-307,-1 4 0,0 4 0,-1 4 0,-1 4 0,-2 4 0,0 3 0,118 62 0,-107-36 170,-54-29 76,58 26 0,-55-37-605,-45-16 245,-1-1 0,1 1 0,-1-1-1,1 1 1,0-1 0,-1 0 0,1 0 0,0-1-1,-1 1 1,1-1 0,6-2 0,1-5-124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1.279"/>
    </inkml:context>
    <inkml:brush xml:id="br0">
      <inkml:brushProperty name="width" value="0.05" units="cm"/>
      <inkml:brushProperty name="height" value="0.05" units="cm"/>
    </inkml:brush>
  </inkml:definitions>
  <inkml:trace contextRef="#ctx0" brushRef="#br0">1 675 15483,'23'-24'959,"-4"5"-797,0 0-1,1 2 0,23-16 1,47-25-99,2 4 1,2 5-1,3 3 1,1 5-1,3 5 1,0 3-1,167-30 1,-213 55-52,0 3 0,0 1 0,0 3 0,94 11 0,-66 3 16,-1 3 0,114 37 0,359 98 216,-274-105 75,2-13 0,448-5 0,-326-44 1,482-80-1,29-94-125,-846 171-339,-1-2 1,87-41-1,-142 56 129,-1-2-1,-1 0 1,1-1-1,16-15 0,23-32-116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4.927"/>
    </inkml:context>
    <inkml:brush xml:id="br0">
      <inkml:brushProperty name="width" value="0.05" units="cm"/>
      <inkml:brushProperty name="height" value="0.05" units="cm"/>
    </inkml:brush>
  </inkml:definitions>
  <inkml:trace contextRef="#ctx0" brushRef="#br0">1 90 20204,'0'-2'140,"0"0"1,0-1-1,0 1 0,1-1 0,-1 1 0,1-1 1,0 1-1,0 0 0,0 0 0,0-1 0,0 1 0,0 0 1,1 0-1,-1 0 0,1 0 0,1-1 0,1-1 17,0 1 0,0-1 1,0 1-1,1 0 0,-1 1 0,1-1 0,6-1 0,3-2 241,1 2-1,0 0 1,0 1 0,20-2-1,-18 3-245,-1 1 0,0 1-1,0 1 1,1 0-1,-1 1 1,0 1 0,0 0-1,0 1 1,19 8 0,-29-9-127,0 0 0,0 0 0,0 1 1,0 0-1,0 0 0,-1 0 0,0 1 1,0-1-1,0 1 0,7 9 0,-9-9-9,-1-1-1,1 1 0,-1 0 1,0 0-1,0 1 0,0-1 1,-1 0-1,1 1 0,-1-1 1,-1 1-1,1-1 1,-1 1-1,0-1 0,-1 10 1,-1-5 12,0-1 0,0 0 0,-1 0 0,0 0 0,-1 0 0,0-1 0,-1 1 0,1-1 0,-2 0 0,1 0 0,-1-1 0,0 0 0,-9 9 0,-13 10 192,-61 44 0,71-58-142,-73 45 306,19-14-63,62-32-213,10-10-107,0-1 0,0 0 1,0 0-1,0 0 1,0 1-1,0-1 0,0 0 1,0 0-1,0 1 1,0-1-1,1 0 0,-1 0 1,0 0-1,0 0 1,0 1-1,0-1 0,0 0 1,1 0-1,-1 0 1,0 0-1,0 0 0,0 1 1,1-1-1,-1 0 1,0 0-1,0 0 0,0 0 1,1 0-1,-1 0 1,0 0-1,0 0 0,0 0 1,1 0-1,-1 0 1,30 0 2,-23-1-7,5 1-4,-1 1-1,1 0 1,0 0 0,0 1-1,-1 1 1,1 0-1,-1 0 1,0 1-1,0 1 1,0 0-1,10 6 1,-4-2 90,0-2 0,1 0 0,0-1 0,0-1 0,1 0 0,-1-1 0,22 1 0,-28-4 7,1-1 0,-1 0-1,1 0 1,-1-1 0,1-1-1,-1 0 1,0 0 0,0-2-1,0 1 1,0-2 0,19-9-1,-29 13-103,0 0-1,0 0 0,0-1 0,1 1 0,-2-1 1,1 0-1,0 1 0,0-1 0,-1 0 1,1 0-1,-1 0 0,1 0 0,-1 0 0,0-1 1,0 1-1,0 0 0,0 0 0,0-1 1,0 1-1,-1-1 0,1 1 0,-1-1 0,0 1 1,0-1-1,0 1 0,0-1 0,0 1 0,0-1 1,-1 1-1,1-1 0,-1 1 0,1 0 1,-1-1-1,-1-2 0,0 3-174,1 0-1,-1-1 1,0 1 0,1 0-1,-1 0 1,0 0 0,0 0-1,0 0 1,-1 0 0,1 0 0,0 1-1,-1-1 1,1 1 0,-1 0-1,1 0 1,-1 0 0,0 0-1,1 0 1,-1 0 0,-3 1-1,-19-2-608,-3 3-259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2.688"/>
    </inkml:context>
    <inkml:brush xml:id="br0">
      <inkml:brushProperty name="width" value="0.05" units="cm"/>
      <inkml:brushProperty name="height" value="0.05" units="cm"/>
    </inkml:brush>
  </inkml:definitions>
  <inkml:trace contextRef="#ctx0" brushRef="#br0">178 141 17900,'-1'-1'139,"1"-1"1,0 0 0,-1 1-1,1-1 1,-1 0-1,0 1 1,1-1 0,-1 1-1,0-1 1,0 1-1,0-1 1,0 1-1,-2-2 1,3 3-116,0 0 0,-1 0 0,1 0-1,0-1 1,0 1 0,-1 0 0,1 0 0,0 0 0,0 0 0,-1 0-1,1 0 1,0 0 0,-1 0 0,1 0 0,0 0 0,0 0 0,-1 1-1,1-1 1,0 0 0,-1 0 0,1 0 0,0 0 0,0 0-1,-1 0 1,1 1 0,0-1 0,0 0 0,0 0 0,-1 1 0,-9 16 462,1 8-63,1 1 0,-8 52-1,5-23-195,-80 516 568,78-396-180,15-119-177,-2-55-416,0 0 1,0 0 0,1 0 0,-1 1 0,0-1-1,1 0 1,-1 0 0,1 0 0,-1 0-1,1 0 1,-1 0 0,1 0 0,0 0 0,-1 0-1,1 0 1,0-1 0,0 1 0,0 0 0,1 1-1,-1-2-2,0 0-1,0 0 0,0 0 0,-1 0 0,1 0 0,0 0 0,0-1 1,0 1-1,0 0 0,0 0 0,-1-1 0,1 1 0,0 0 1,0-1-1,0 1 0,-1-1 0,1 1 0,0-1 0,-1 1 1,1-1-1,0 1 0,-1-1 0,1 0 0,-1 1 0,1-1 0,-1 0 1,1-1-1,10-13 165,-2-1 0,0 0 0,0 0 0,10-31 0,18-80 376,-11 10-278,-6-2 0,-5 0-1,0-215 1,-15 296-272,-2 0 0,-11-55-1,13 90-10,-1 0-1,0 0 1,0 0-1,0 0 1,0 0 0,-1 0-1,1 0 1,-1 0-1,-2-3 1,4 6 0,0-1 1,0 1-1,-1 0 1,1 0-1,0-1 1,0 1 0,0 0-1,-1 0 1,1 0-1,0-1 1,0 1-1,-1 0 1,1 0 0,0 0-1,-1 0 1,1 0-1,0 0 1,0 0-1,-1-1 1,1 1 0,0 0-1,-1 0 1,1 0-1,0 0 1,-1 0-1,1 0 1,0 0-1,0 0 1,-1 1 0,1-1-1,0 0 1,-1 0-1,1 0 1,0 0-1,-1 0 1,1 0 0,0 0-1,0 1 1,-1-1-1,1 0 1,0 0-1,0 0 1,0 1-1,-1-1 1,1 0 0,0 0-1,0 1 1,0-1-1,0 0 1,-1 1-1,1-1 1,-2 6-4,-1 0-1,1 0 1,1 0 0,-1 1-1,1-1 1,0 0-1,0 1 1,1-1 0,0 10-1,8 62-36,-5-61 35,0 1 0,1-1 0,1 0 0,0-1 0,2 1 1,0-1-1,0-1 0,14 21 0,-17-30 5,0-1 0,1 0 0,-1 0-1,1 0 1,0 0 0,0-1 0,0 0 0,1 0 0,0-1 0,10 6-1,-11-7 2,0-1-1,0 1 0,0-1 1,1 0-1,-1 0 1,0-1-1,1 0 0,-1 0 1,1 0-1,-1 0 0,0-1 1,1 0-1,-1 0 1,10-4-1,-3 0 3,0 0 1,0-2 0,0 0-1,-1 0 1,0-1-1,0 0 1,-1-1-1,0 0 1,-1 0-1,0-1 1,14-21-1,-7 8 6,-1-1 0,-1 0 0,-1-2 0,14-40-1,-32 144-73,-2-13 34,-6 120 6,12-157 27,2 0 1,1-1 0,1 0 0,11 43-1,-12-63 0,0 0-1,0 0 1,1-1-1,0 0 1,0 1-1,0-1 1,1 0-1,0-1 1,0 1-1,1-1 1,0 1-1,-1-1 1,2-1-1,-1 1 1,7 4-1,-6-5 3,1-1-1,-1-1 0,0 1 1,0-1-1,1 0 0,0 0 1,-1-1-1,1 0 0,0 0 1,-1-1-1,1 0 0,0 0 1,0 0-1,0-1 0,10-2 1,-5 0 3,0-1 1,0 0-1,-1-1 1,0 0-1,1 0 1,-2-1-1,1-1 1,-1 0-1,0 0 1,0-1-1,15-16 1,-17 15 9,-1 1 1,0-2 0,0 1-1,0-1 1,-1 0 0,-1 0-1,0-1 1,0 1 0,-1-1-1,0 0 1,-1-1 0,3-17-1,-6 27-11,1 1-1,-1 0 1,0-1 0,1 1-1,-1 0 1,0-1-1,0 1 1,0 0-1,0-1 1,-1 1 0,1 0-1,0-1 1,0 1-1,-1 0 1,1-1-1,-1 1 1,1 0-1,-1 0 1,0 0 0,1-1-1,-1 1 1,0 0-1,0 0 1,0 0-1,0 0 1,-1-1-1,0 2 2,1 0-1,0 0 0,-1 0 0,1 0 1,0 0-1,-1 0 0,1 1 0,0-1 0,-1 0 1,1 1-1,0 0 0,0-1 0,-1 1 0,1-1 1,0 1-1,0 0 0,0 0 0,0 0 1,0 0-1,0 0 0,0 0 0,0 0 0,0 0 1,1 0-1,-2 2 0,-4 5 0,1 0 0,0 0 0,0 0 0,1 1 1,0-1-1,1 1 0,0 0 0,0 0 0,1 0 0,0 0 0,1 1 0,0-1 0,0 1 0,1-1 1,0 1-1,3 15 0,-3-23-6,1 1 1,-1-1-1,1 0 1,0 0-1,0 0 1,0 0-1,0 0 1,0 0-1,0 0 0,1 0 1,-1 0-1,0 0 1,1-1-1,0 1 1,-1 0-1,1-1 1,0 1-1,0-1 1,0 0-1,0 0 1,0 0-1,0 0 1,0 0-1,0 0 1,1-1-1,-1 1 1,0 0-1,0-1 0,1 0 1,-1 0-1,0 0 1,0 0-1,1 0 1,-1 0-1,0 0 1,1-1-1,-1 1 1,3-2-1,3 0 3,0 0 1,-1-1-1,1 0 0,-1-1 1,1 0-1,-1 0 0,0 0 1,0-1-1,10-10 0,-5 2 12,0-2-1,0 1 1,-2-2-1,16-28 0,-24 40-13,-6 20-398,1-1-1,1 1 0,0 0 1,1 0-1,0 0 1,4 30-1,6-17-96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3.196"/>
    </inkml:context>
    <inkml:brush xml:id="br0">
      <inkml:brushProperty name="width" value="0.05" units="cm"/>
      <inkml:brushProperty name="height" value="0.05" units="cm"/>
    </inkml:brush>
  </inkml:definitions>
  <inkml:trace contextRef="#ctx0" brushRef="#br0">74 74 16331,'46'-72'3696,"-41"70"-1341,-5 11-1438,-5 12-196,-68 242 1669,57-190-2111,-12 121-1,27-174-246,0 0 0,1 0 0,1-1 0,0 1 0,6 19 1,-6-33-27,1-1 1,-1 1 0,1-1-1,1 0 1,-1 0-1,1 0 1,0 0 0,0 0-1,6 6 1,-6-8-7,0 0 0,0-1 1,0 0-1,0 1 0,0-1 0,0 0 0,1-1 0,-1 1 0,1-1 1,0 1-1,-1-1 0,1 0 0,0 0 0,0-1 0,5 1 0,2-1-125,1 0 0,-1-1-1,0 0 1,0-1-1,0-1 1,0 0-1,0 0 1,0-1-1,-1 0 1,0-1-1,0 0 1,0-1-1,0 0 1,-1 0 0,0-1-1,11-11 1,2-3-317,-1-1 0,-2 0 0,0-1 0,-1-1-1,15-28 1,9-29-360,-5-4-203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3.694"/>
    </inkml:context>
    <inkml:brush xml:id="br0">
      <inkml:brushProperty name="width" value="0.05" units="cm"/>
      <inkml:brushProperty name="height" value="0.05" units="cm"/>
    </inkml:brush>
  </inkml:definitions>
  <inkml:trace contextRef="#ctx0" brushRef="#br0">130 4 16259,'0'0'44,"0"0"-1,0-1 0,0 1 0,0 0 0,0 0 0,0 0 0,0 0 0,0-1 1,0 1-1,0 0 0,0 0 0,0 0 0,0 0 0,-1-1 0,1 1 0,0 0 1,0 0-1,0 0 0,0 0 0,0 0 0,-1 0 0,1 0 0,0-1 0,0 1 0,0 0 1,0 0-1,-1 0 0,1 0 0,0 0 0,0 0 0,0 0 0,0 0 0,-1 0 1,1 0-1,0 0 0,0 0 0,0 0 0,-1 0 0,1 0 0,0 0 0,0 0 1,0 0-1,-1 1 0,-6 7 700,-8 19-59,-4 21 474,3 0 0,1 1-1,-15 91 1,20-65-638,-1 147 0,11-209-495,-1-3-10,1 1 0,1-1 0,0 1 0,0-1 1,1 1-1,0-1 0,1 0 0,4 11 0,-1-13 44,-3-10 21,1-22 53,-4-50 132,-3-1 0,-20-116 0,24 196-263,0 0 1,1-1-1,0 1 1,0 0-1,0-1 1,0 0-1,1 1 0,0-1 1,0 0-1,0 0 1,0-1-1,0 1 1,1 0-1,0-1 0,7 5 1,-4-3-7,-1-1 0,1 0-1,-1-1 1,1 0 0,0 0 0,0 0 0,0-1 0,1 0 0,-1-1-1,9 2 1,-2-3 1,-1 0 0,1-1 1,-1-1-1,0 0 0,1-1 0,-1 0 0,0-1 0,0 0 0,-1-1 0,16-8 0,3-5-4,0 0-1,45-38 1,-67 49 6,-7 4 2,1 1-1,-1 0 1,1 0-1,0 0 1,0 0-1,-1 1 1,1-1 0,0 1-1,0-1 1,0 1-1,1 0 1,4-1-1,-8 2 2,1 0-1,-1 0 1,0 0-1,1 0 0,-1 0 1,1 0-1,-1 0 0,1 1 1,-1-1-1,0 0 1,1 0-1,-1 0 0,1 0 1,-1 0-1,0 1 1,1-1-1,-1 0 0,0 0 1,1 1-1,-1-1 1,0 0-1,1 1 0,-1-1 1,0 0-1,0 1 1,1-1-1,-1 0 0,0 1 1,0-1-1,0 1 1,1-1-1,-1 0 0,0 1 1,0-1-1,0 1 1,0 18 36,-1-16-28,-27 142 287,3-26-42,22-98-204,1-14-50,1-1-1,0 0 1,0 1-1,0-1 1,1 1-1,0 0 1,0-1-1,1 1 1,0-1-1,0 1 1,3 7-1,-4-13-26,0 0-1,0-1 0,0 1 0,1 0 0,-1-1 0,0 1 0,1 0 0,-1-1 0,1 1 0,-1-1 0,1 1 0,-1-1 0,1 1 0,-1-1 0,1 1 0,-1-1 0,1 1 0,-1-1 1,1 0-1,0 1 0,-1-1 0,1 0 0,0 0 0,-1 1 0,1-1 0,0 0 0,0 0 0,-1 0 0,2 0 0,0 0-53,-1-1 1,1 1-1,-1-1 0,1 0 0,-1 0 1,1 1-1,-1-1 0,0 0 0,1 0 1,-1 0-1,0 0 0,2-3 0,2-2-147,0 0 0,-1 0-1,0-1 1,7-12 0,-3-4-24,-1-1 1,-1 0-1,3-25 1,-7 41 174,13-77-724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4.141"/>
    </inkml:context>
    <inkml:brush xml:id="br0">
      <inkml:brushProperty name="width" value="0.05" units="cm"/>
      <inkml:brushProperty name="height" value="0.05" units="cm"/>
    </inkml:brush>
  </inkml:definitions>
  <inkml:trace contextRef="#ctx0" brushRef="#br0">0 4 17932,'5'-3'2056,"-5"10"-1064,4 6-367,-4 7 1063,3 4-304,-1 5-560,1 0-279,1 0-1210,-4-7-1903,8-14 2224,2-4-376,-1-11-289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4.605"/>
    </inkml:context>
    <inkml:brush xml:id="br0">
      <inkml:brushProperty name="width" value="0.05" units="cm"/>
      <inkml:brushProperty name="height" value="0.05" units="cm"/>
    </inkml:brush>
  </inkml:definitions>
  <inkml:trace contextRef="#ctx0" brushRef="#br0">119 0 16011,'-4'9'603,"2"-1"0,-1 1 0,1 0 0,0 0 0,0 15 0,0-6 220,-7 85 780,10 198 0,4-189-1758,-14 151 0,3-210 1280,-3-1 1,-27 94-1,3-31-66,31-113-859,0-7-114,1-9 14,8-59 142,32-131 0,39-72 327,-53 193-521,-23 77-48,21-76-1,61-139 0,-79 211-4,1 0 1,0 0-1,0 0 1,1 1 0,11-12-1,-16 19 3,0 0 0,0 0 0,0 0 0,0 1 0,0-1 0,1 1 0,-1 0 0,0 0 0,1-1 0,-1 2 0,1-1 0,4-1 0,-5 2 0,0 0 0,0 0 0,-1 0 0,1 0 1,0 1-1,0-1 0,0 1 0,0-1 0,-1 1 0,1-1 0,0 1 0,0 0 1,-1 0-1,1 0 0,-1 0 0,1 0 0,-1 0 0,1 1 0,-1-1 0,2 2 1,2 3-4,0 1 0,-1 0 0,0 0 0,0 0 0,0 0 0,-1 0 0,0 1 0,-1 0 0,1-1 0,-2 1 0,1 0 0,0 12 0,0-6 2,-2 1 1,0-1-1,0 1 1,-2-1-1,1 0 0,-6 18 1,3-20 6,0 0-1,-1 1 1,0-1 0,-1-1-1,-1 1 1,0-1 0,0 0-1,-1-1 1,0 0 0,-18 16-1,22-21-8,-1-1-1,1 0 0,-1-1 0,0 1 0,-1-1 1,1 0-1,0 0 0,-1-1 0,0 1 1,1-1-1,-1-1 0,0 1 0,0-1 0,0 0 1,0 0-1,0-1 0,-1 1 0,1-2 1,0 1-1,0-1 0,0 1 0,0-2 0,0 1 1,-11-5-1,12 4-50,0-1 0,0 0 1,0 0-1,0 0 0,1 0 1,0-1-1,0 0 0,0 0 1,0 0-1,0 0 0,1-1 1,0 0-1,0 1 0,0-1 0,0 0 1,-1-7-1,-1 0-10,1 0 1,1-1-1,1 1 0,-1-1 0,2 1 1,-1-16-1,5-32-238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5.165"/>
    </inkml:context>
    <inkml:brush xml:id="br0">
      <inkml:brushProperty name="width" value="0.05" units="cm"/>
      <inkml:brushProperty name="height" value="0.05" units="cm"/>
    </inkml:brush>
  </inkml:definitions>
  <inkml:trace contextRef="#ctx0" brushRef="#br0">91 48 17204,'10'-14'1171,"-7"10"-862,-1 0 1,1 0 0,0 1 0,0-1-1,0 1 1,1 0 0,6-5-1,-16 32 2399,6-23-2673,-83 238 2676,71-196-2608,2 1 0,2-1 0,-4 77 0,11-111-80,1 0 0,1 0 0,-1 0 0,2 0 1,-1 0-1,1 0 0,3 8 0,-4-15-14,0 0-1,-1 0 1,1 0-1,0 0 1,1 0-1,-1 0 1,0-1-1,0 1 1,1 0 0,-1-1-1,1 1 1,0-1-1,-1 0 1,1 1-1,0-1 1,0 0-1,0 0 1,-1 0-1,1 0 1,0-1-1,1 1 1,-1 0-1,0-1 1,0 1 0,0-1-1,0 0 1,0 0-1,0 0 1,1 0-1,-1 0 1,0 0-1,0 0 1,0-1-1,3 0 1,5-2 18,-1-1 1,0 1-1,0-1 1,0-1-1,-1 1 1,14-11-1,47-42 142,-58 48-142,40-37 209,-2-2 1,76-99-1,-123 146-78,-6 8-58,-14 26-17,-18 33-25,20-31-28,-15 42 0,27-62-16,-1 1-1,2-1 0,0 1 1,1 0-1,0 25 0,2-37-8,0-1-1,0 1 1,0-1 0,0 1-1,1-1 1,0 1-1,0-1 1,0 1 0,0-1-1,0 0 1,1 1-1,-1-1 1,1 0 0,0 0-1,0 0 1,0 0-1,0-1 1,1 1 0,-1 0-1,1-1 1,-1 0-1,1 1 1,0-1 0,0 0-1,0-1 1,0 1-1,0 0 1,1-1 0,-1 0-1,0 0 1,1 0-1,-1 0 1,1 0 0,-1-1-1,1 1 1,-1-1-1,1 0 1,-1 0 0,6-1-1,-3 1-53,1-1-1,-1 0 1,0 0-1,0 0 1,0-1 0,0 0-1,0 0 1,0 0-1,0-1 1,0 0-1,-1 0 1,1-1 0,-1 1-1,0-1 1,0 0-1,-1-1 1,1 1-1,-1-1 1,0 0-1,4-5 1,-3 1-37,0 0 0,0-1 0,-1 1 1,0-1-1,-1 0 0,0 1 0,-1-2 0,0 1 0,0 0 0,-1 0 1,-1-20-1,-2-17-358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5.584"/>
    </inkml:context>
    <inkml:brush xml:id="br0">
      <inkml:brushProperty name="width" value="0.05" units="cm"/>
      <inkml:brushProperty name="height" value="0.05" units="cm"/>
    </inkml:brush>
  </inkml:definitions>
  <inkml:trace contextRef="#ctx0" brushRef="#br0">0 30 20196,'16'-19'1953,"-6"14"-1321,-3 0-304,1 6 1112,1 10-592,-1 4-968,2 2-696,2 7 704,2 1-184,1 9-128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6.018"/>
    </inkml:context>
    <inkml:brush xml:id="br0">
      <inkml:brushProperty name="width" value="0.05" units="cm"/>
      <inkml:brushProperty name="height" value="0.05" units="cm"/>
    </inkml:brush>
  </inkml:definitions>
  <inkml:trace contextRef="#ctx0" brushRef="#br0">1 350 19564,'0'0'111,"1"1"1,0 0-1,-1 0 0,1 0 0,0 0 1,0 0-1,0-1 0,0 1 0,-1 0 1,1-1-1,0 1 0,0-1 0,0 1 1,0-1-1,0 1 0,1-1 0,-1 0 1,0 1-1,0-1 0,0 0 0,0 0 1,2 0-1,0 0 34,0 0 1,0-1 0,0 1-1,0-1 1,0 0-1,0 0 1,0 0-1,3-2 1,6-4 444,0 0 1,19-16-1,-30 22-531,17-14 388,0-1 0,-1-1 0,25-30 0,-37 40-401,0 0 0,0 0 0,0 0-1,-1-1 1,0 0 0,-1 0 0,0 0 0,0 0 0,0 0-1,-1-1 1,-1 1 0,1-1 0,-1-11 0,0 19-42,-1 0 1,0 0 0,0 0 0,0 0-1,0 0 1,0 0 0,0 0 0,-1 0-1,1 0 1,0 0 0,0 0 0,-1 0 0,1 1-1,-1-1 1,1 0 0,-1 0 0,1 0-1,-1 0 1,1 0 0,-1 1 0,0-1-1,1 0 1,-1 1 0,0-1 0,0 0-1,1 1 1,-1-1 0,0 1 0,0-1 0,0 1-1,0 0 1,0-1 0,0 1 0,0 0-1,0-1 1,0 1 0,0 0 0,0 0-1,0 0 1,0 0 0,0 0 0,0 0 0,0 0-1,0 0 1,0 1 0,0-1 0,1 0-1,-1 1 1,-2 0 0,-2 1 2,0 0 1,0 0 0,0 1-1,1-1 1,-1 1 0,1 0-1,-1 1 1,-3 3-1,-5 7-5,1 0 0,1 0 0,0 1-1,1 1 1,0 0 0,2 0 0,0 1-1,0 0 1,2 0 0,0 1-1,1-1 1,-4 30 0,8-42-3,1-1 1,0 1-1,0-1 1,0 1-1,0-1 0,1 1 1,0-1-1,0 1 1,2 5-1,-2-8 1,0 0 0,0 0 0,0-1 0,1 1 0,-1 0-1,0-1 1,1 1 0,-1-1 0,1 0 0,-1 1 0,1-1 0,0 0 0,-1 0 0,1 0 0,0 0 0,0 0 0,0 0 0,0-1-1,0 1 1,0-1 0,0 1 0,0-1 0,0 0 0,2 1 0,14-2 2,1 0 0,0-1-1,-1-1 1,0-1 0,1-1 0,27-11-1,-14 6 2,49-16 2,60-18 12,-118 38-17,0 1 1,0 2 0,1 0-1,24 1 1,-42 2-2,0 1 0,0 0 0,0 0 0,-1 1 0,1-1 0,0 1 0,7 4 0,-12-5 6,1-1 0,-1 1 0,1 0 0,-1 0 0,0 0 0,0 0 0,1 0 0,-1 0 0,0 1 0,0-1 1,0 0-1,0 0 0,1 2 0,-2-2 6,0 0-1,0 0 1,1 0 0,-1 0 0,0 0-1,0 0 1,0 0 0,0-1 0,0 1 0,0 0-1,0 0 1,-1 0 0,1 0 0,0 0-1,0 0 1,-1-1 0,1 1 0,-1 0-1,1 0 1,-1 0 0,1-1 0,-1 1-1,1 0 1,-1-1 0,0 2 0,0-2 2,1 1-1,0-1 1,-1 0 0,1 1 0,0-1 0,-1 0 0,1 1-1,0-1 1,-1 0 0,1 0 0,-1 1 0,1-1 0,-1 0-1,1 0 1,0 0 0,-1 1 0,1-1 0,-1 0 0,1 0-1,-1 0 1,1 0 0,-1 0 0,1 0 0,-1 0 0,1 0-1,-1 0 1,1 0 0,-1-1 0,1 1 0,-1 0 0,-12-13 272,-2-21 91,6 8-282,2 0 1,2 0 0,0-1-1,1 1 1,2-1 0,1 0-1,2-30 1,-1 54-136,0-1 0,1 1 0,-1-1 0,1 1 0,0 0 0,0-1 0,0 1 0,0 0 0,1 0 1,2-5-1,-3 7-33,1-1 0,-1 1 0,0 0 0,1-1 0,-1 1 0,1 0 0,0 0 0,-1 0 0,1 0 0,0 1 0,-1-1 0,1 0 0,0 1 1,0-1-1,0 1 0,0 0 0,-1-1 0,1 1 0,0 0 0,3 0 0,10 1-270,0 1 0,1 0-1,17 5 1,-14-3 82,29 6-303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6.445"/>
    </inkml:context>
    <inkml:brush xml:id="br0">
      <inkml:brushProperty name="width" value="0.05" units="cm"/>
      <inkml:brushProperty name="height" value="0.05" units="cm"/>
    </inkml:brush>
  </inkml:definitions>
  <inkml:trace contextRef="#ctx0" brushRef="#br0">17 73 14779,'-10'4'2081,"5"-4"-889,3-5-384,11-4 1417,8 1-409,12-1-216,8-1-215,12 2-497,7-1-160,8 2-320,4 4-272,-3 3-784,-3 2-608,-4-2 1024,-2-4-225,-9-2-183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6.869"/>
    </inkml:context>
    <inkml:brush xml:id="br0">
      <inkml:brushProperty name="width" value="0.05" units="cm"/>
      <inkml:brushProperty name="height" value="0.05" units="cm"/>
    </inkml:brush>
  </inkml:definitions>
  <inkml:trace contextRef="#ctx0" brushRef="#br0">127 1 16716,'-20'92'3521,"-3"27"-1753,4 218-587,17-220-424,-26 179 0,27-287-678,0-2 40,-1 0 0,1 0-1,-1 0 1,0 0 0,0 0 0,-7 11 0,9-18-108,0 0 0,0 1 0,0-1 0,0 0 0,0 0 1,0 0-1,0 1 0,0-1 0,0 0 0,0 0 0,0 0 0,-1 0 0,1 1 1,0-1-1,0 0 0,0 0 0,0 0 0,0 0 0,-1 1 0,1-1 0,0 0 1,0 0-1,0 0 0,0 0 0,-1 0 0,1 0 0,0 0 0,0 0 0,0 0 1,-1 1-1,1-1 0,0 0 0,0 0 0,0 0 0,-1 0 0,1 0 0,0 0 1,0 0-1,-1-1 0,1 1 0,0 0 0,0 0 0,0 0 0,-1 0 0,1 0 1,0 0-1,0 0 0,-1 0 0,-3-14 284,1-27 14,5-52-219,5 1 0,3 0 0,4 1-1,4 1 1,4 0 0,45-116 0,-58 184-98,0 1 1,1 0-1,1 0 1,22-31 0,-28 46 3,0 0-1,-1 1 1,2 0 0,-1-1 0,1 2-1,-1-1 1,1 1 0,1-1 0,-1 2-1,1-1 1,-1 1 0,1 0 0,0 0-1,0 1 1,0 0 0,0 0 0,1 1-1,9-2 1,-4 4-3,-1 0 0,0 0 0,0 1 0,-1 0 0,1 1 0,0 1 0,-1 0 0,0 0 0,0 1-1,0 1 1,0 0 0,-1 0 0,0 1 0,15 13 0,-19-15 3,-1 0 0,-1 0 0,1 0 0,-1 0 0,0 1 0,0 0 0,0 0 0,-1 0 0,0 1 0,0-1 0,3 12 0,-5-13 4,0 0 0,-1 1-1,1-1 1,-1 0-1,-1 0 1,1 1 0,0-1-1,-1 0 1,0 0 0,-1 1-1,1-1 1,-1 0 0,0 0-1,0-1 1,0 1-1,-7 9 1,3-6 10,-1 0 0,0 0-1,0 0 1,-1-1 0,0 0-1,0 0 1,-1-1 0,0 0 0,0-1-1,-1 0 1,1 0 0,-1-1-1,0 0 1,-20 4 0,22-6-96,0 0-1,0-1 1,0 0 0,0 0 0,0-1-1,0 0 1,-1 0 0,1-1 0,0 0-1,0 0 1,0-1 0,1 0-1,-1-1 1,0 1 0,1-1 0,-1-1-1,1 0 1,0 0 0,0 0 0,-7-6-1,11 6-14,0 1-1,0-1 0,0 1 0,0-1 0,1 0 0,-1 0 0,1 0 0,0-1 0,1 1 0,-1 0 0,1-1 0,-1 1 0,1-1 0,1 1 1,-1-1-1,1 0 0,-1 1 0,1-1 0,1 0 0,0-7 0,10-21-654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2.202"/>
    </inkml:context>
    <inkml:brush xml:id="br0">
      <inkml:brushProperty name="width" value="0.05" units="cm"/>
      <inkml:brushProperty name="height" value="0.05" units="cm"/>
    </inkml:brush>
  </inkml:definitions>
  <inkml:trace contextRef="#ctx0" brushRef="#br0">0 0 14307,'0'11'210,"0"0"0,1 0 1,0 0-1,1 0 0,0-1 0,1 1 1,0 0-1,7 16 0,5 5 161,26 40 1,-40-70-338,34 53 346,3-3 1,2-1 0,53 53 0,154 126 268,419 289-450,-519-421-64,4-6 0,3-7 0,4-6 0,3-8 0,4-6 0,2-8 0,2-7 0,303 47 0,165-39 558,6-38-271,-78-3-260,-166 9 41,-394-26-273,3 0 168,1 1 0,-1-1 0,1-1-1,14-2 1,-20 2-62,-1 1 0,0-1 0,-1 0 1,1 0-1,0 1 0,0-2 0,0 1 0,0 0 0,-1 0 0,1 0 0,0-1 0,-1 1 1,0-1-1,1 1 0,-1-1 0,0 0 0,1 0 0,-1 1 0,0-1 0,0 0 0,-1 0 0,1 0 1,1-3-1,-1-1 1,0-1 1,0 1-1,0-1 1,-1-10 0,-4-41 195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7.428"/>
    </inkml:context>
    <inkml:brush xml:id="br0">
      <inkml:brushProperty name="width" value="0.05" units="cm"/>
      <inkml:brushProperty name="height" value="0.05" units="cm"/>
    </inkml:brush>
  </inkml:definitions>
  <inkml:trace contextRef="#ctx0" brushRef="#br0">1 136 13683,'39'-11'1674,"63"-12"1236,-99 23-2655,1-1 0,-1 1 0,0 0 0,1 0 0,-1 0 0,0 0 0,1 0 0,3 2 0,-6-2-152,0 1 0,0-1 0,0 1 0,0-1 0,0 1 0,0 0 1,0-1-1,0 1 0,0 0 0,0 0 0,0 0 0,-1 0 0,1 0 1,0 0-1,0 0 0,-1 0 0,1 0 0,-1 0 0,1 0 0,-1 0 1,0 1-1,1-1 0,-1 0 0,0 0 0,0 0 0,0 3 0,0 11 235,-1 0 0,-1 0 0,0 0 0,-1 0 0,-1-1 0,-10 26 0,3-4-98,2-10-106,5-16-83,1 1 0,-1 0 0,2-1 0,0 1 0,0 0 0,1 1 0,-1 15 0,2-27-49,0 1 1,0-1-1,0 0 1,0 0-1,0 0 1,0 0 0,0 0-1,0 0 1,0 1-1,1-1 1,-1 0-1,0 0 1,0 0-1,0 0 1,0 0 0,0 0-1,0 0 1,0 1-1,0-1 1,0 0-1,0 0 1,0 0 0,0 0-1,0 0 1,1 0-1,-1 0 1,0 0-1,0 0 1,0 0-1,0 0 1,0 1 0,0-1-1,0 0 1,1 0-1,-1 0 1,0 0-1,0 0 1,0 0-1,0 0 1,0 0 0,0 0-1,1 0 1,-1 0-1,0 0 1,0 0-1,0 0 1,0 0-1,0 0 1,0-1 0,1 1-1,-1 0 1,0 0-1,0 0 1,0 0-1,0 0 1,0 0 0,0 0-1,0 0 1,0 0-1,0 0 1,1 0-1,-1-1 1,0 1-1,0 0 1,0 0 0,0 0-1,6-8 76,0-6 17,0 0 0,-1 1 0,-1-2 0,5-24 0,4-63 333,-12 92-384,4-139 588,-5 148-634,0 1 1,0 0-1,0 0 0,0 0 0,0 0 1,0 0-1,0-1 0,0 1 1,0 0-1,0 0 0,0 0 0,0 0 1,1 0-1,-1 0 0,0-1 1,0 1-1,0 0 0,0 0 0,0 0 1,0 0-1,0 0 0,0 0 1,1 0-1,-1 0 0,0 0 0,0 0 1,0 0-1,0-1 0,0 1 1,1 0-1,-1 0 0,0 0 0,0 0 1,0 0-1,0 0 0,0 0 1,1 0-1,-1 0 0,0 0 0,0 0 1,0 0-1,0 0 0,1 1 1,11 3-180,21 14-383,-12-6 57,-3-5-53,0 0 0,0-2 0,0 0-1,1-1 1,-1-1 0,1 0 0,0-2 0,30 0 0,-15-3-613,0-2 1,0 0 0,61-18 0,-90 20 1082,9-1 25,0-1 0,-1-1-1,0 0 1,0-1 0,21-13 0,-33 19 125,0-1-1,0 0 1,-1 1 0,1-1 0,0 1 0,0-1 0,-1 0 0,1 0 0,0 0 0,-1 1 0,1-1 0,-1 0 0,1 0 0,0-2 0,-1 3-24,0 0 0,0 0 0,0-1 0,0 1 0,-1 0 0,1 0 0,0-1 0,0 1 0,0 0 0,0 0 0,0-1 0,0 1 0,-1 0 0,1 0 0,0 0 0,0-1 0,0 1 0,-1 0 0,1 0 0,0 0 0,0 0 0,-1-1 0,1 1 0,0 0 0,0 0 0,-1 0 0,1 0 0,0 0 0,0 0 0,-1 0 0,1 0 0,-1 0 0,-2-1 167,0 1 1,0 0 0,0 0 0,0 0-1,0 1 1,0-1 0,0 1 0,-5 1-1,-5 3 205,0 1 0,0 0-1,1 1 1,0 0 0,0 1-1,1 1 1,-13 11 0,17-13-287,0 0 0,0 0 0,1 1 0,0 0 0,0 0 0,1 0 0,0 1 0,0 0-1,1 0 1,0 0 0,-3 12 0,6-18-100,1-1 0,-1 0 0,1 1 0,-1-1 0,1 1 0,0-1 0,-1 1 0,1-1-1,1 1 1,-1-1 0,0 0 0,1 1 0,-1-1 0,1 1 0,-1-1 0,1 0 0,0 1-1,0-1 1,0 0 0,1 0 0,-1 0 0,0 0 0,1 0 0,-1 0 0,1 0 0,0 0-1,0-1 1,0 1 0,0-1 0,2 2 0,0-1 0,0-1 1,0 1-1,0-1 0,1 0 1,-1 0-1,0-1 1,1 1-1,-1-1 0,0 0 1,1 0-1,-1-1 0,1 1 1,-1-1-1,0 0 1,1 0-1,4-2 0,2-1 19,0-1 0,-1 0 0,1-1 0,-1 0 0,0 0 0,-1-1 0,0-1 0,0 1 0,14-16 0,-17 16-40,0 0 0,-1-1 0,1 1 0,-1-1 0,-1 0 0,0-1 0,0 1 0,0-1 0,-1 0 0,0 0 0,-1 0 0,2-16 0,-3 22-31,-1-1 0,0 1 0,-1-1 0,1 1-1,0 0 1,-1-1 0,0 1 0,0 0 0,0-1-1,0 1 1,0 0 0,-1 0 0,0 0 0,1 0-1,-1 0 1,0 0 0,0 1 0,-1-1 0,1 0-1,0 1 1,-1 0 0,0 0 0,1-1 0,-1 2-1,0-1 1,0 0 0,0 0 0,0 1 0,-1 0-1,1 0 1,0 0 0,0 0 0,-1 0 0,1 1-1,-1-1 1,1 1 0,-4 0 0,6 0 11,0 0 0,0 0 0,-1 0 0,1 1 0,0-1 0,0 0 0,0 1 1,0-1-1,0 1 0,0-1 0,0 1 0,0 0 0,-1 1 0,-8 11-315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7.849"/>
    </inkml:context>
    <inkml:brush xml:id="br0">
      <inkml:brushProperty name="width" value="0.05" units="cm"/>
      <inkml:brushProperty name="height" value="0.05" units="cm"/>
    </inkml:brush>
  </inkml:definitions>
  <inkml:trace contextRef="#ctx0" brushRef="#br0">364 54 15387,'2'-3'426,"1"0"1,-1 1-1,1-1 0,-1 0 0,0 0 0,0-1 0,0 1 1,1-5-1,-3 7-327,1 1 1,-1-1-1,0 1 1,0-1-1,0 0 1,0 1 0,0-1-1,0 1 1,0-1-1,0 0 1,0 1-1,0-1 1,0 0-1,0 1 1,-1-1 0,1 1-1,0-1 1,0 1-1,-1-1 1,1 0-1,0 1 1,-1-1-1,0 0 46,-1 0-1,1 0 1,0 1-1,0-1 1,0 0-1,-1 1 1,1-1-1,0 1 1,-1-1-1,1 1 1,-1 0-1,1 0 1,0-1-1,-3 1 1,-7 1 91,0-1 0,0 1 1,0 1-1,0 0 1,0 0-1,0 1 0,0 1 1,-16 7-1,0 2-106,-50 33 0,53-31-64,-37 34 1,55-44-52,1 0-1,0 1 0,0 0 1,0 0-1,0 0 1,1 0-1,0 1 1,1-1-1,-1 1 1,1 0-1,-4 13 1,7-18-9,-1 1 0,1-1 0,0 0 0,0 1 0,0-1 0,0 0 0,0 0 0,1 1 0,-1-1 0,1 0 0,-1 0 0,1 1 0,0-1 0,0 0 0,0 0 0,0 0 0,0 0 0,0 0 0,1 0 0,-1 0 0,1-1 0,-1 1 0,1 0 0,0-1 0,0 1 0,-1-1 0,1 0 0,0 1 0,0-1 0,0 0 0,3 1 0,5 1-9,-1 1 0,0-2 0,1 1 0,0-1 1,-1-1-1,13 1 0,12-1-353,0-1 0,0-2-1,-1-2 1,1-1 0,-1-1 0,0-2 0,60-23 0,-39 9-200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8.486"/>
    </inkml:context>
    <inkml:brush xml:id="br0">
      <inkml:brushProperty name="width" value="0.05" units="cm"/>
      <inkml:brushProperty name="height" value="0.05" units="cm"/>
    </inkml:brush>
  </inkml:definitions>
  <inkml:trace contextRef="#ctx0" brushRef="#br0">100 50 14659,'0'-11'1293,"-2"17"3810,0 9-1456,2-8-6979,1-4 3425,0 0-1,0 0 1,0 0 0,0 0-1,1 0 1,-1 0 0,1-1-1,0 1 1,0 0 0,0-1-1,0 0 1,1 1 0,-1-1-1,1 0 1,-1 0 0,1 0-1,0 0 1,-1-1 0,5 2-1,1 1 179,0 0 0,0-1 0,1-1 0,-1 1 0,16 2 0,-7-3-157,0-1 1,-1-1-1,1 0 0,-1-1 0,1 0 0,0-2 0,-1 0 1,0-1-1,0 0 0,0-1 0,0-1 0,-1-1 0,0 0 1,22-15-1,-34 21-113,-1-1 0,0 1 0,0-1 0,-1 0 1,1 0-1,0 0 0,0 0 0,-1 0 0,1 0 0,-1-1 1,0 1-1,0 0 0,0-1 0,2-4 0,-3 6-1,0 0 0,0-1 0,0 1 0,-1 0 0,1 0 0,0-1-1,0 1 1,-1 0 0,1 0 0,-1-1 0,1 1 0,-1 0 0,1 0-1,-1 0 1,0 0 0,0 0 0,1 0 0,-1 0 0,0 0 0,0 0-1,0 0 1,0 0 0,0 1 0,0-1 0,0 0 0,-1 1 0,1-1 0,0 1-1,0-1 1,0 1 0,-3-1 0,-5-2-3,-1 1 1,0 0-1,0 0 1,0 1-1,0 0 1,0 1-1,0 0 1,0 1-1,1 0 1,-16 3-1,-3 2 2,0 2-1,-36 15 1,38-12 20,0 1 1,-46 29-1,62-35-8,1 1-1,-1 1 1,1-1 0,1 1 0,0 1-1,0 0 1,0 0 0,1 0 0,-10 18-1,16-25-7,0 0 0,0 0 0,0 0 0,0 0 0,1 0 0,-1 1 0,1-1-1,-1 0 1,1 1 0,0-1 0,0 0 0,0 1 0,0-1 0,0 0 0,0 1 0,1 2 0,0-3-8,0-1 1,0 1-1,0 0 1,0-1 0,0 1-1,0-1 1,0 0-1,0 1 1,1-1 0,-1 0-1,1 0 1,-1 0 0,1 0-1,-1 0 1,1 0-1,2 1 1,4 1-121,0-1 1,0 0-1,0 0 0,1-1 1,-1 0-1,1 0 0,11-1 0,2-2-171,-1 0 0,0-2 0,0 0 0,0-1 0,37-15 0,7-3-224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8.934"/>
    </inkml:context>
    <inkml:brush xml:id="br0">
      <inkml:brushProperty name="width" value="0.05" units="cm"/>
      <inkml:brushProperty name="height" value="0.05" units="cm"/>
    </inkml:brush>
  </inkml:definitions>
  <inkml:trace contextRef="#ctx0" brushRef="#br0">322 5 21317,'-4'-1'224,"0"0"0,-1 0 0,1 1 0,0-1 0,0 1 0,0 0 0,-1 0 0,1 0 0,0 0 0,0 1 0,-5 1 0,-46 15 581,49-15-506,-84 35 1006,80-33-1245,1 1 0,-1 1 0,2-1 0,-1 1 0,0 1 0,1 0 0,-7 8 0,14-14-62,0 0 0,0 0 0,0 1 0,0-1 0,0 0 0,1 1 0,-1-1 0,0 0 0,1 1-1,-1-1 1,1 1 0,0-1 0,-1 0 0,1 1 0,0-1 0,0 1 0,0-1 0,0 1 0,0-1 0,0 1 0,0-1 0,1 1 0,-1-1 0,1 1 0,-1-1 0,1 1 0,-1-1 0,1 0 0,0 1 0,-1-1 0,1 0 0,0 0 0,0 1 0,0-1 0,0 0 0,0 0 0,0 0 0,1 0 0,1 1 0,3 2-39,0 1-1,0-1 1,1-1 0,0 1 0,0-1 0,11 3-1,94 20-337,-79-19 260,1 0 0,61 24 0,-92-30 123,0 0 0,0 0 0,0 1 0,0 0 0,-1-1 0,1 1 0,0 0 0,-1 0 0,1 0 0,-1 1 0,0-1-1,0 1 1,0-1 0,4 6 0,-6-6 7,0 0 0,1 0 0,-1 0-1,0 0 1,0 0 0,0 0 0,0-1 0,0 1-1,0 0 1,-1 0 0,1 0 0,-1 0 0,1 0-1,-1 0 1,0-1 0,1 1 0,-1 0 0,0 0-1,0-1 1,-1 1 0,1-1 0,0 1 0,0-1 0,-1 1-1,1-1 1,-3 2 0,-12 11 100,-1-1 1,0-1-1,0 0 1,-1-2 0,-32 15-1,14-10 83,0-1 0,-45 9 0,76-21-211,-44 7 50,46-9-105,0 0 1,0 1 0,0-1 0,-1-1 0,1 1 0,0 0 0,0-1-1,0 0 1,0 1 0,1-1 0,-1 0 0,0-1 0,-3-1 0,5 3 12,0-1 0,0 0 1,0 0-1,1 0 0,-1 1 1,0-1-1,0 0 0,0 0 1,1 0-1,-1 0 0,1-1 1,-1 1-1,1 0 0,-1 0 1,1 0-1,0 0 0,-1-1 1,1 1-1,0 0 0,0 0 1,0 0-1,0-1 0,0 1 1,0-2-1,1-1-7,0 1 0,0-1 0,0 0 0,0 1 0,1-1 0,-1 1 0,3-5 0,17-21-544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9.354"/>
    </inkml:context>
    <inkml:brush xml:id="br0">
      <inkml:brushProperty name="width" value="0.05" units="cm"/>
      <inkml:brushProperty name="height" value="0.05" units="cm"/>
    </inkml:brush>
  </inkml:definitions>
  <inkml:trace contextRef="#ctx0" brushRef="#br0">314 8 17708,'21'-4'1224,"-8"1"672,-26 8-7,-5 2-1555,1 0-1,0 1 1,0 1 0,1 1 0,0 0 0,1 1-1,0 1 1,1 0 0,-24 26 0,36-37-331,1 1-1,-1 0 1,1 0 0,-1 0-1,1 0 1,0 0 0,0 1 0,0-1-1,0 0 1,0 0 0,0 1-1,1-1 1,-1 1 0,1-1-1,-1 0 1,1 1 0,0-1 0,0 1-1,0-1 1,1 5 0,1-4-5,-1 0 0,0-1 0,1 1 1,-1-1-1,1 1 0,0-1 0,0 0 1,0 0-1,0 0 0,0 0 0,0 0 1,0 0-1,1 0 0,-1-1 0,1 1 1,-1-1-1,5 2 0,14 5-36,1-1-1,-1-1 1,27 4-1,-31-8 11,0 2 0,0 0 0,0 1 1,0 1-1,-1 0 0,21 12 0,-36-17 31,0-1 0,0 0 0,-1 0 0,1 1 0,0-1 0,0 0 1,-1 1-1,1-1 0,0 1 0,-1-1 0,1 1 0,-1 0 0,1-1 0,-1 1 0,1-1 0,-1 1 0,1 0 1,-1-1-1,1 1 0,-1 0 0,0 0 0,0-1 0,1 1 0,-1 0 0,0 0 0,0-1 0,0 1 1,0 0-1,0 0 0,0 0 0,0-1 0,0 1 0,0 0 0,0 0 0,0 0 0,0-1 0,-1 1 1,1 0-1,0 0 0,-1-1 0,1 1 0,0 0 0,-1-1 0,1 1 0,-1 0 0,1-1 0,-1 1 1,1 0-1,-1-1 0,0 1 0,1-1 0,-1 1 0,0-1 0,1 0 0,-1 1 0,0-1 0,1 0 0,-2 1 1,-8 4 66,-1 0 1,1-1 0,-16 5-1,17-6-36,-61 17-370,0-2-1,-129 14 1,177-31 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5.794"/>
    </inkml:context>
    <inkml:brush xml:id="br0">
      <inkml:brushProperty name="width" value="0.05" units="cm"/>
      <inkml:brushProperty name="height" value="0.05" units="cm"/>
    </inkml:brush>
  </inkml:definitions>
  <inkml:trace contextRef="#ctx0" brushRef="#br0">17 420 15667,'0'1'100,"-3"2"326,1 0 0,0 0 1,0 0-1,0 1 0,0-1 1,-1 5-1,3-8-385,0 1 0,-1-1 1,1 0-1,0 0 0,0 1 0,0-1 1,0 0-1,0 0 0,0 1 1,0-1-1,0 0 0,1 0 0,-1 1 1,0-1-1,0 0 0,0 0 0,0 1 1,0-1-1,0 0 0,0 0 1,1 0-1,-1 1 0,0-1 0,0 0 1,0 0-1,0 0 0,1 1 0,-1-1 1,0 0-1,0 0 0,0 0 0,1 0 1,-1 0-1,0 0 0,0 0 1,1 1-1,20-4 1292,8-6-658,0-2-1,-1-1 1,47-28-1,75-59 106,116-122-166,-219 179-518,-26 25-17,-20 17-78,-1 0 1,0 0 0,0 0 0,0 0 0,0 0 0,0 0 0,0-1 0,0 1 0,1 0 0,-1 0 0,0 0-1,0 0 1,0 0 0,0 0 0,0 0 0,0 0 0,1 0 0,-1 0 0,0 0 0,0 0 0,0 0 0,0 0 0,1 0-1,-1 0 1,0 0 0,0 0 0,0 0 0,0 0 0,0 0 0,1 0 0,-1 0 0,0 0 0,0 0 0,0 0-1,0 1 1,0-1 0,0 0 0,0 0 0,1 0 0,-1 0 0,0 0 0,0 0 0,0 0 0,0 1 0,0-1-1,0 0 1,0 0 0,0 0 0,0 0 0,0 0 0,0 0 0,0 1 0,1-1 0,-1 0 0,0 0 0,0 0 0,0 1-1,-3 14 66,-8 19 26,-112 319 301,120-342-403,-1-1-121,2 0 0,-1 1 0,1-1 0,1 1 0,0 0 0,0 11 0,2-22 127,-1 0 1,0 0-1,0 0 0,0 0 1,0 0-1,0 0 1,0 0-1,0 0 0,0 0 1,0 0-1,0 0 1,0 0-1,0 0 0,0 0 1,0-1-1,0 1 1,1 0-1,-1 0 0,0 0 1,0 0-1,0 1 1,0-1-1,0 0 0,0 0 1,0 0-1,0 0 1,0 0-1,0 0 0,0 0 1,0 0-1,0 0 1,0 0-1,1 0 0,-1 0 1,0 0-1,0 0 1,0 0-1,0 0 0,0 0 1,0 0-1,0 0 1,0 0-1,0 0 0,0 0 1,0 0-1,0 1 1,0-1-1,0 0 0,0 0 1,0 0-1,0 0 1,0 0-1,0 0 0,0 0 1,0 0-1,0 0 1,0 0-1,0 0 0,7-11-197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6.185"/>
    </inkml:context>
    <inkml:brush xml:id="br0">
      <inkml:brushProperty name="width" value="0.05" units="cm"/>
      <inkml:brushProperty name="height" value="0.05" units="cm"/>
    </inkml:brush>
  </inkml:definitions>
  <inkml:trace contextRef="#ctx0" brushRef="#br0">55 20 17484,'43'-18'1728,"-18"16"-1008,-8 4-248,-15 15 801,-6 8-289,-9 12-160,-3 7-176,0 11-304,-1 2-48,3-1-136,4-3-56,3-7-128,2-7-248,3-14-640,2-6-40,-5-21 736,-7-10-208,-8-10-152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6.615"/>
    </inkml:context>
    <inkml:brush xml:id="br0">
      <inkml:brushProperty name="width" value="0.05" units="cm"/>
      <inkml:brushProperty name="height" value="0.05" units="cm"/>
    </inkml:brush>
  </inkml:definitions>
  <inkml:trace contextRef="#ctx0" brushRef="#br0">4 2 18684,'-4'-1'1824,"13"2"-1031,8 3-257,22 1 864,7 0-256,18-3-376,9-1-175,10-1-946,0-6 545,2 2-192,-7-1-120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0.184"/>
    </inkml:context>
    <inkml:brush xml:id="br0">
      <inkml:brushProperty name="width" value="0.05" units="cm"/>
      <inkml:brushProperty name="height" value="0.05" units="cm"/>
    </inkml:brush>
  </inkml:definitions>
  <inkml:trace contextRef="#ctx0" brushRef="#br0">35 62 18124,'1'-7'496,"1"0"1,0 0-1,0 0 1,1 1-1,0-1 1,6-10-1,-8 16-459,-1 1 0,0 0-1,0 0 1,0 0 0,0-1-1,1 1 1,-1 0 0,0 0 0,0 0-1,0-1 1,1 1 0,-1 0-1,0 0 1,0 0 0,1 0-1,-1 0 1,0 0 0,0-1 0,1 1-1,-1 0 1,0 0 0,1 0-1,-1 0 1,0 0 0,0 0-1,1 0 1,-1 0 0,0 0 0,0 0-1,1 1 1,-1-1 0,0 0-1,1 0 1,-1 0 0,0 0-1,0 0 1,0 0 0,1 0 0,-1 1-1,0-1 1,0 0 0,1 0-1,-1 0 1,0 1 0,0-1-1,0 0 1,0 0 0,1 0 0,-1 1-1,0-1 1,0 0 0,0 0-1,0 1 1,0-1 0,0 0-1,0 1 1,0-1 0,0 0 0,0 0-1,0 1 1,0-1 0,0 0-1,0 0 1,0 1 0,5 20 826,-2 28-486,-3 1 1,-7 69-1,-23 98-1022,29-208 507,-1 1-312,1 0-1,-1 0 1,-1-1-1,-5 14 1,8-22 432,0-1 0,0 0 0,0 1 0,0-1 0,0 0 0,-1 1 0,1-1 0,0 0 0,0 0 0,0 1-1,0-1 1,-1 0 0,1 0 0,0 1 0,0-1 0,-1 0 0,1 0 0,0 0 0,0 1 0,-1-1 0,1 0 0,0 0 0,0 0 0,-1 0 0,1 0 0,0 0 0,-1 0 0,1 1 0,0-1 0,-1 0 0,1 0 0,0 0 0,0 0 0,-1 0 0,1 0 0,0 0-1,-1-1 1,1 1 0,0 0 0,-1 0 0,1 0 0,0 0 0,0 0 0,-1 0 0,1 0 0,0-1 0,-1 1 0,1 0 0,0 0 0,0 0 0,0-1 0,-1 1 0,1 0 0,0 0 0,0-1 0,-1 1 0,-7-10-614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0.587"/>
    </inkml:context>
    <inkml:brush xml:id="br0">
      <inkml:brushProperty name="width" value="0.05" units="cm"/>
      <inkml:brushProperty name="height" value="0.05" units="cm"/>
    </inkml:brush>
  </inkml:definitions>
  <inkml:trace contextRef="#ctx0" brushRef="#br0">37 1 14803,'-4'7'354,"-1"0"1,1 1-1,0 0 0,0 0 1,1 0-1,0 0 0,1 1 1,0-1-1,0 1 0,0 0 1,1-1-1,1 11 0,-1 2 63,2 0-1,1 1 1,8 38-1,-9-50-227,2-1 0,0 1-1,0-1 1,0 0 0,1 0-1,1 0 1,0 0 0,9 12 0,-12-18-95,1 0 0,0 0 0,0 0 0,0-1 0,0 0 0,0 1 0,0-1 0,0 0 0,1-1 1,-1 1-1,1-1 0,-1 1 0,1-1 0,0 0 0,0 0 0,-1-1 0,1 1 0,0-1 0,0 0 1,0 0-1,0 0 0,-1 0 0,1-1 0,0 1 0,4-2 0,2-1 110,-1-1 1,1 1-1,-1-2 1,0 1-1,0-1 0,-1-1 1,12-8-1,2-4 322,26-28 0,-35 33-487,0-1 0,-2 0 0,0-1 0,0 0 0,-1-1-1,9-21 1,-18 34-68,0 1-1,0-1 0,0 0 0,-1 0 0,1 0 0,-1 0 0,0-4 1,0 2-154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2.758"/>
    </inkml:context>
    <inkml:brush xml:id="br0">
      <inkml:brushProperty name="width" value="0.05" units="cm"/>
      <inkml:brushProperty name="height" value="0.05" units="cm"/>
    </inkml:brush>
  </inkml:definitions>
  <inkml:trace contextRef="#ctx0" brushRef="#br0">30 808 13275,'-5'5'217,"2"-2"-126,0 0 1,0 1 0,0-1 0,0 1 0,1 0 0,-3 4 0,5-7-74,-1 0 1,1 1-1,0-1 0,-1 0 0,1 0 0,0 1 1,0-1-1,0 0 0,0 0 0,0 1 1,0-1-1,0 0 0,1 0 0,-1 1 0,0-1 1,1 0-1,-1 0 0,1 0 0,-1 1 1,1-1-1,-1 0 0,1 0 0,0 0 0,0 0 1,0 0-1,1 1 0,2 2 96,-1 0 0,1-1-1,0 0 1,1 0 0,-1 0-1,1 0 1,-1-1 0,1 0 0,0 0-1,-1 0 1,1 0 0,0-1-1,8 2 1,-5-2 62,0-1 1,1 0-1,-1 0 0,1 0 0,-1-1 0,0-1 0,14-3 1,0-2 159,-1-1 0,1-2-1,-2 0 1,1-1 0,19-14 0,25-22 405,-1-3 0,-3-2-1,108-119 1,120-210 44,-279 367-779,1-4-10,1 1 0,1 0 1,0 1-1,23-21 1,-35 36 1,0 0 0,0-1 0,1 1 1,-1 0-1,0 0 0,1 0 0,-1 0 1,1 1-1,-1-1 0,1 0 0,-1 1 1,1-1-1,0 1 0,-1-1 0,1 1 1,0 0-1,0 0 0,-1-1 0,1 1 1,0 1-1,-1-1 0,1 0 0,0 0 1,-1 1-1,1-1 0,0 0 0,-1 1 1,1 0-1,-1-1 0,1 1 0,2 2 1,0 1-2,0 0 0,0 0 0,0 1 0,-1-1 0,0 1 1,0 0-1,3 8 0,-5-11 3,17 33-283,2 0 0,1-2 0,1 0 0,2-1 1,1-1-1,2-2 0,32 29 0,-47-48 217,1 0 0,0-1 0,1-1 0,26 13 0,-5-8-158,57 13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1.295"/>
    </inkml:context>
    <inkml:brush xml:id="br0">
      <inkml:brushProperty name="width" value="0.05" units="cm"/>
      <inkml:brushProperty name="height" value="0.05" units="cm"/>
    </inkml:brush>
  </inkml:definitions>
  <inkml:trace contextRef="#ctx0" brushRef="#br0">288 69 15947,'2'-2'357,"0"-1"-1,0 1 1,-1 0-1,1-1 1,-1 1-1,1-1 1,-1 0-1,0 1 1,2-5-1,-3 6-255,0 0-1,0 0 1,0 0 0,0 0-1,0 1 1,-1-1 0,1 0-1,0 0 1,0 0 0,0 1-1,-1-1 1,1 0 0,0 0-1,-1 1 1,1-1 0,-1 0-1,1 1 1,-1-1 0,1 0 0,-1 1-1,1-1 1,-1 1 0,0-1-1,1 1 1,-1-1 0,0 1-1,0-1 1,1 1 0,-1 0-1,0-1 1,0 1 0,1 0-1,-1 0 1,0 0 0,0 0-1,0-1 1,1 1 0,-1 0-1,0 0 1,-1 1 0,-5-2 89,0 2 1,0-1-1,-1 1 0,1 0 1,1 0-1,-1 1 1,0 0-1,0 0 0,0 0 1,1 1-1,0 0 1,-1 0-1,-10 9 0,1-1-143,0 2 0,0 0 0,-22 24-1,26-23-31,0 0-1,2 1 1,-1 0-1,-9 21 1,16-28-4,0 0 0,1 1 0,0-1 0,0 1 0,1 0 0,0 0 1,0 0-1,1 0 0,0 0 0,1 12 0,0-20-1,0 1 0,0-1 1,0 0-1,0 1 0,0-1 0,1 0 0,-1 1 0,0-1 1,1 0-1,-1 0 0,1 1 0,-1-1 0,1 0 0,0 0 1,0 0-1,-1 0 0,1 0 0,0 0 0,0 0 0,0 0 1,0 0-1,0 0 0,0 0 0,0 0 0,0-1 0,1 1 1,-1 0-1,0-1 0,0 1 0,1-1 0,-1 0 1,0 1-1,0-1 0,1 0 0,-1 0 0,0 0 0,3 0 1,1 0 37,-1-1 0,1 0 1,0 0-1,0 0 1,-1-1-1,1 0 1,0 0-1,-1 0 0,7-4 1,7-7 129,1-1 0,-2 0 0,0-2 0,-1 0 0,0 0 0,-2-2 0,0 0 0,0 0 0,-2-1 0,-1-1 0,0 0 0,9-26 0,-18 41-133,0 0 0,-1 0 0,0 0 0,0 0 0,0 0 0,-1 0 0,0 0 0,0 0 0,0 0 0,-2-9 0,2 12-39,0 1 1,-1-1-1,0 1 0,1-1 1,-1 1-1,0-1 1,0 1-1,0-1 0,0 1 1,0 0-1,0-1 0,0 1 1,0 0-1,-1 0 0,1 0 1,0 0-1,-1 0 0,1 0 1,-1 1-1,1-1 1,-1 0-1,1 1 0,-1-1 1,1 1-1,-1-1 0,0 1 1,1 0-1,-1 0 0,0 0 1,1 0-1,-1 0 0,0 0 1,1 0-1,-1 0 1,-2 2-1,-2-1-115,1 0 0,0 1 1,0 0-1,0 0 0,1 0 1,-1 1-1,0 0 0,1-1 0,0 2 1,-1-1-1,1 0 0,1 1 1,-1 0-1,0 0 0,1 0 0,0 0 1,-5 8-1,4-5-51,0 1 0,0 0 0,1-1 0,0 1 1,0 0-1,0 1 0,1-1 0,1 0 0,-1 1 0,1 10 0,1 10-506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1.728"/>
    </inkml:context>
    <inkml:brush xml:id="br0">
      <inkml:brushProperty name="width" value="0.05" units="cm"/>
      <inkml:brushProperty name="height" value="0.05" units="cm"/>
    </inkml:brush>
  </inkml:definitions>
  <inkml:trace contextRef="#ctx0" brushRef="#br0">60 1 21117,'0'35'1800,"-8"8"-1312,-4 1-224,2 3 640,-4 2-200,4-5-648,5-8-352,5-16-624,2-11-296,9-21 888,3-10-256,6-21-256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2.133"/>
    </inkml:context>
    <inkml:brush xml:id="br0">
      <inkml:brushProperty name="width" value="0.05" units="cm"/>
      <inkml:brushProperty name="height" value="0.05" units="cm"/>
    </inkml:brush>
  </inkml:definitions>
  <inkml:trace contextRef="#ctx0" brushRef="#br0">203 52 17508,'0'-4'344,"1"0"-1,-1 0 1,0-1 0,-1 1 0,1 0-1,-1 0 1,-1-5 0,2 8-284,0 0-1,-1 1 1,1-1-1,-1 0 1,1 0-1,-1 0 1,0 1-1,1-1 1,-1 0-1,0 1 1,1-1-1,-1 1 1,0-1 0,0 0-1,1 1 1,-1 0-1,0-1 1,0 1-1,0-1 1,0 1-1,0 0 1,0 0-1,0 0 1,0-1-1,1 1 1,-1 0 0,0 0-1,0 0 1,0 0-1,0 1 1,0-1-1,0 0 1,0 0-1,0 1 1,0-1-1,0 0 1,1 1-1,-1-1 1,-2 1 0,-6 4 215,-1 0 0,1 0 0,0 1 0,0 0 0,0 0 0,1 1 0,0 0 0,0 1 0,-10 12 0,9-8-149,0 0-1,0 1 1,1 0 0,1 0-1,0 1 1,-6 17 0,12-26-71,-1-1 1,1 1 0,0 0-1,0 0 1,0 0-1,1 6 1,0-10-39,0 0 0,0 0 0,0 0 0,0 0 0,0 0 0,1 0 0,-1 0 0,0 0 0,1 0 0,-1 0 0,1 0 0,-1 0 0,1 0 0,-1 0 0,1 0 0,0 0 0,0-1 0,-1 1 0,1 0 0,0-1 0,0 1-1,0 0 1,-1-1 0,1 1 0,0-1 0,0 1 0,0-1 0,0 0 0,0 1 0,0-1 0,0 0 0,2 1 0,5-1 44,0 0 1,0 0-1,0-1 0,-1 0 0,1 0 1,0-1-1,-1 0 0,1 0 1,-1-1-1,0 0 0,1 0 0,10-7 1,5-4 64,-2 0 0,30-26 0,-30 20-53,-1 0 0,0-1 0,21-32 0,-49 68-79,1 0 0,0 1 0,1 0 0,-5 20 0,6-20 4,5-15 2,-9 27-3,2-1 0,-7 40-1,13-59 5,1 0 1,-1 0-1,1 0 0,1 0 0,-1 0 0,1 0 0,1 1 0,0-1 0,0-1 0,0 1 0,1 0 0,0-1 0,5 9 0,17 20 15,-16-24-12,-1 0 1,0 0-1,12 27 1,-18-36 9,-1 0 1,0 0-1,0 0 1,-1 0-1,1 0 0,0 0 1,-1 0-1,0 0 1,0 0-1,0 1 1,0-1-1,0 0 1,-1 0-1,1 0 0,-1 0 1,0 0-1,0 0 1,0 0-1,-1 0 1,1 0-1,0 0 1,-1-1-1,-3 5 1,-1-1 61,0-1 1,-1 1 0,1-1 0,-1-1 0,0 1 0,-1-1 0,1 0 0,-1-1 0,0 0 0,0 0 0,0 0 0,0-1-1,0-1 1,-16 2 0,19-2-84,0-1-1,0 0 1,0 0-1,0-1 1,0 1-1,0-1 0,0 0 1,0-1-1,1 1 1,-1-1-1,-7-3 1,9 3-98,1 0-1,-1 0 1,1 0 0,-1 0 0,1 0 0,0 0 0,0-1 0,0 1 0,0-1 0,0 0 0,1 1-1,-1-1 1,1 0 0,-1 0 0,1 0 0,0 0 0,0 0 0,1 0 0,-1-5 0,0 2 2,1 0 1,0 0 0,1 0-1,-1-1 1,1 1 0,1 1 0,-1-1-1,1 0 1,2-6 0,11-20-606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2.582"/>
    </inkml:context>
    <inkml:brush xml:id="br0">
      <inkml:brushProperty name="width" value="0.05" units="cm"/>
      <inkml:brushProperty name="height" value="0.05" units="cm"/>
    </inkml:brush>
  </inkml:definitions>
  <inkml:trace contextRef="#ctx0" brushRef="#br0">184 66 16604,'-1'-8'832,"0"2"-210,-1-1 0,1 1 0,-1 0 0,0-1-1,-3-5 1,4 11-531,1 0 0,-1 0 0,1 0-1,-1 1 1,1-1 0,-1 0-1,1 0 1,-1 1 0,0-1 0,0 0-1,1 1 1,-1-1 0,0 1 0,0-1-1,0 1 1,1-1 0,-1 1 0,0 0-1,0-1 1,0 1 0,0 0 0,0 0-1,0-1 1,0 1 0,0 0 0,0 0-1,0 0 1,0 0 0,0 0 0,1 1-1,-1-1 1,0 0 0,0 0 0,0 1-1,0-1 1,0 0 0,0 1 0,0-1-1,1 1 1,-1-1 0,0 1 0,-1 0-1,-5 4 150,1 1-1,-1 0 0,1 0 0,0 0 0,1 0 0,-1 1 0,-6 11 1,0 2 22,-14 33 0,16-31-174,2 0 1,-8 32-1,14-46-68,0 0 1,1 1 0,0-1-1,0 0 1,1 0-1,0 1 1,1-1-1,0 0 1,0 0-1,3 11 1,-3-16-3,0 0 0,0 0 1,1 0-1,-1-1 0,0 1 0,1 0 1,0-1-1,-1 1 0,1-1 0,0 0 1,0 0-1,0 0 0,1 0 0,-1 0 1,0 0-1,1 0 0,-1-1 0,1 1 1,5 1-1,-4-2 17,0 0 1,1 0-1,0 0 1,-1-1 0,1 0-1,-1 0 1,1 0-1,-1-1 1,1 1-1,-1-1 1,9-2-1,0-2 71,1 0-1,-1-1 1,0-1-1,0 0 1,0 0-1,-1-2 1,13-10-1,-15 10 3,0-1 0,-1 0 0,0 0-1,0-1 1,-1 0 0,-1-1 0,13-24 0,-18 32-90,0 0 1,-1 0-1,1 0 0,-1-1 1,0 1-1,0 0 1,0-1-1,-1 1 0,1-1 1,-1 1-1,0-1 0,0 1 1,-1-1-1,1 1 1,-1-1-1,0 1 0,0 0 1,-1-1-1,1 1 1,-1 0-1,0 0 0,0 0 1,-1 0-1,1 0 0,-1 1 1,1-1-1,-7-5 1,4 5-81,1 1 0,-1-1 0,0 1 1,0 0-1,0 1 0,-1-1 0,1 1 0,-1 0 1,1 0-1,-1 1 0,0 0 0,1 0 1,-1 0-1,-11 1 0,4 0-74,0 1-1,-1 0 0,1 1 1,0 1-1,-19 5 1,-12 10-219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1.629"/>
    </inkml:context>
    <inkml:brush xml:id="br0">
      <inkml:brushProperty name="width" value="0.05" units="cm"/>
      <inkml:brushProperty name="height" value="0.05" units="cm"/>
    </inkml:brush>
  </inkml:definitions>
  <inkml:trace contextRef="#ctx0" brushRef="#br0">7 67 20348,'-5'17'1585,"3"-3"-1321,2-6-328,4-20-48,6-8 520,2-14-352,0-5-136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2.797"/>
    </inkml:context>
    <inkml:brush xml:id="br0">
      <inkml:brushProperty name="width" value="0.05" units="cm"/>
      <inkml:brushProperty name="height" value="0.05" units="cm"/>
    </inkml:brush>
  </inkml:definitions>
  <inkml:trace contextRef="#ctx0" brushRef="#br0">32 552 18148,'-23'40'1832,"22"-38"-1748,0 1 1,0-1-1,0 1 1,0-1-1,0 1 1,0 0-1,1-1 1,-1 1 0,1 0-1,0-1 1,-1 1-1,1 0 1,1 3-1,-1-6-51,1 0 0,-1 0 0,0 0 0,1 0 0,-1 0 0,1 0 1,-1 0-1,0 0 0,1 0 0,-1 0 0,1 0 0,-1 0 0,0 0 0,1-1 0,-1 1 0,1 0 0,-1 0 0,0 0 0,1 0 0,-1-1 0,0 1 0,1 0 0,-1 0 0,0-1 0,0 1 0,1 0 0,-1-1 1,0 1-1,0 0 0,1-1 0,-1 0 0,197-188 2618,-158 149-2447,123-136 288,24-23-80,-161 177-305,-25 23-105,0-1 0,0 0-1,0 0 1,0 0 0,0 0 0,0 1 0,0-1 0,0 0 0,0 0-1,0 0 1,0 0 0,0 0 0,0 1 0,0-1 0,0 0-1,0 0 1,1 0 0,-1 0 0,0 0 0,0 0 0,0 1 0,0-1-1,0 0 1,0 0 0,0 0 0,0 0 0,1 0 0,-1 0 0,0 0-1,0 0 1,0 0 0,0 0 0,0 0 0,1 0 0,-1 1-1,0-1 1,0 0 0,0 0 0,0 0 0,0 0 0,1 0 0,-1 0-1,0 0 1,0 0 0,0-1 0,0 1 0,0 0 0,1 0 0,-1 0-1,0 0 1,0 0 0,0 0 0,0 0 0,0 0 0,0 0-1,1 0 1,-1 0 0,0 0 0,0-1 0,0 1 0,0 0 0,-30 91 267,16-45-191,-78 260 276,70-216-294,-16 135 0,36-208-102,1-12 1,0 0 0,0-1 0,1 1-1,0 0 1,0-1 0,0 1 0,0 0 0,1-1 0,0 1-1,0 0 1,3 8 0,-4-12 12,0-1 0,1 1 0,-1-1 0,0 1 0,1 0 0,-1-1 0,0 1 0,1-1 0,-1 1 0,1-1 0,-1 1 0,1-1 0,-1 0 0,1 1 0,0-1 0,-1 1 0,1-1 0,-1 0 0,1 0 0,0 1 0,-1-1 0,1 0 0,0 0 0,-1 0 0,1 0 0,0 0 0,-1 0 0,1 0 0,0 0 0,-1 0 0,1 0 0,0 0 0,-1 0 0,1 0 0,0-1 0,-1 1 0,1 0 0,0 0 0,-1-1 0,1 1 0,-1 0 0,1-1 0,-1 1 0,1-1 0,-1 1 0,1-1 0,3-3-59,0 1-1,0-1 0,0 0 0,-1 0 1,5-7-1,20-38-320,0-16-153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3.378"/>
    </inkml:context>
    <inkml:brush xml:id="br0">
      <inkml:brushProperty name="width" value="0.05" units="cm"/>
      <inkml:brushProperty name="height" value="0.05" units="cm"/>
    </inkml:brush>
  </inkml:definitions>
  <inkml:trace contextRef="#ctx0" brushRef="#br0">300 54 17332,'0'1'164,"-1"0"0,0-1 1,0 1-1,0-1 0,0 1 1,1 0-1,-1 0 0,0 0 1,1-1-1,-1 1 0,0 0 0,1 0 1,-1 0-1,1 1 0,-5 7 126,-123 206 4144,91-141-4121,4 1 1,-39 126-1,68-189-284,1-1 1,1 1-1,0 0 0,-1 17 1,3-29-25,0 1 0,0-1 0,0 1 0,0-1 0,0 1 0,0-1 0,0 1 0,0 0 0,0-1 0,0 1 1,0-1-1,0 1 0,0-1 0,1 1 0,-1-1 0,0 1 0,0-1 0,1 1 0,-1-1 0,0 0 0,1 2 0,7-8 88,7-22 46,200-497 382,-212 512-576,-8 18-7,-11 24-9,13-19 55,1-1-1,0 0 1,0 1 0,1-1-1,0 1 1,0 11 0,1-19 15,0 0 0,0 0 0,0 1 0,0-1 0,1 0 0,-1 0 0,1 0 1,-1 1-1,1-1 0,0 0 0,0 0 0,0 0 0,0 0 0,0 0 0,0 0 0,1 0 0,-1-1 0,1 1 1,-1 0-1,1-1 0,0 1 0,-1-1 0,1 0 0,0 1 0,0-1 0,0 0 0,0 0 0,0 0 1,0-1-1,0 1 0,1 0 0,2 0 0,3 0 6,0-1 0,0 0 0,1-1 0,-1 0 0,0 0 0,0 0 0,-1-1 0,16-6 0,4-3 11,29-16-1,8-11 44,-2-3 1,67-57-1,-45 33 20,-77 59-67,1 0 1,0 1-1,14-7 0,-22 12-11,1 0-1,-1 0 1,0 0 0,0-1 0,0 1-1,0 0 1,0 0 0,1 0 0,-1 0-1,0 0 1,0 0 0,0 0 0,0 0-1,1 0 1,-1 0 0,0 0 0,0 0-1,0 0 1,0 0 0,1 0 0,-1 0-1,0 0 1,0 0 0,0 0 0,0 0-1,1 0 1,-1 0 0,0 0 0,0 0-1,0 0 1,0 1 0,1-1 0,-1 0-1,0 0 1,0 0 0,0 0 0,0 0-1,0 0 1,0 1 0,0-1 0,1 0-1,-1 0 1,0 0 0,0 0 0,0 1-1,0-1 1,0 0 0,0 0-1,0 0 1,0 0 0,0 1 0,0-1-1,0 0 1,0 0 0,0 0 0,0 0-1,0 1 1,0-1 0,0 0 0,-14 26 51,-105 180 255,100-167-241,2 1 0,2 1 1,-16 65-1,28-92-148,0-1-1,1 1 1,0 20 0,2-31-10,0 0 1,0 0 0,0-1-1,1 1 1,-1 0 0,0 0 0,1 0-1,0-1 1,0 1 0,0 0-1,0-1 1,0 1 0,0-1-1,1 1 1,-1-1 0,1 0-1,0 0 1,0 1 0,-1-1 0,1 0-1,1 0 1,-1-1 0,4 4-1,-5-5 52,1 1 0,-1-1 0,1 1 0,-1-1 0,1 0 1,-1 1-1,1-1 0,-1 0 0,1 0 0,0 0 0,-1 0 0,1 0 0,-1 0 0,1-1 0,-1 1 0,1 0 0,-1-1 0,1 1 0,-1-1 0,1 0 0,-1 1 0,0-1 0,1 0 0,-1 0 0,2-2 0,18-13-681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3.834"/>
    </inkml:context>
    <inkml:brush xml:id="br0">
      <inkml:brushProperty name="width" value="0.05" units="cm"/>
      <inkml:brushProperty name="height" value="0.05" units="cm"/>
    </inkml:brush>
  </inkml:definitions>
  <inkml:trace contextRef="#ctx0" brushRef="#br0">79 218 19708,'0'18'2041,"-9"18"-1233,-2 0-336,-5 8 960,3 1-352,-1 0-463,4-7-457,5-14-809,5-9-399,5-20 800,3-12-208,4-18-184</inkml:trace>
  <inkml:trace contextRef="#ctx0" brushRef="#br0" timeOffset="1">162 1 19756,'-2'0'2025,"-1"1"-1441,-4 3-552,0 3 888,2-4-424,2 4-160,3 5-432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4.219"/>
    </inkml:context>
    <inkml:brush xml:id="br0">
      <inkml:brushProperty name="width" value="0.05" units="cm"/>
      <inkml:brushProperty name="height" value="0.05" units="cm"/>
    </inkml:brush>
  </inkml:definitions>
  <inkml:trace contextRef="#ctx0" brushRef="#br0">164 1 15347,'-90'133'3787,"75"-109"-3019,2 1-1,1 0 0,-15 44 0,26-64-641,-1 1 0,1-1 0,0 0 0,1 1-1,-1-1 1,1 1 0,0-1 0,0 0 0,2 8-1,-2-11-99,0-1-1,1 1 1,-1-1-1,1 0 1,-1 1-1,1-1 1,0 0-1,0 0 1,-1 1-1,1-1 1,0 0-1,0 0 0,0 0 1,0 0-1,0 0 1,1 0-1,-1 0 1,0-1-1,0 1 1,0 0-1,1-1 1,-1 1-1,0 0 1,1-1-1,-1 0 1,1 1-1,-1-1 0,0 0 1,1 0-1,-1 0 1,1 0-1,-1 0 1,1 0-1,-1 0 1,1 0-1,-1-1 1,0 1-1,2-1 1,4-1 32,-1 0 0,0 0 1,1-1-1,-1 0 0,-1 0 1,1-1-1,0 1 0,-1-1 1,0-1-1,0 1 0,6-6 1,2-4 143,-1 0 1,18-28 0,-22 28-70,0 1 0,-1-2 0,0 1-1,5-18 1,-10 27-100,-1 1 0,0-1 0,0 1-1,0-1 1,0 0 0,0 1 0,-1-1-1,0 0 1,0 0 0,-1 1 0,1-1-1,-1 0 1,0 1 0,0-1 0,0 1-1,-1-1 1,0 1 0,-2-6 0,2 8-60,0 0 0,0 0 0,0 0 1,0 0-1,0 0 0,0 1 0,0-1 0,-1 1 1,1-1-1,-1 1 0,1 0 0,-1 0 0,1 0 0,-1 0 1,-3 0-1,-2-1-54,0 1 1,0 1-1,-14 0 1,0 1-125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4.671"/>
    </inkml:context>
    <inkml:brush xml:id="br0">
      <inkml:brushProperty name="width" value="0.05" units="cm"/>
      <inkml:brushProperty name="height" value="0.05" units="cm"/>
    </inkml:brush>
  </inkml:definitions>
  <inkml:trace contextRef="#ctx0" brushRef="#br0">412 83 16299,'18'-13'1277,"20"-14"620,-36 25-1710,1 0 1,-1 0 0,0-1 0,0 1-1,0 0 1,0-1 0,0 1 0,-1-1-1,1 0 1,2-5 0,-4 8-123,0 0 0,0-1 0,0 1 0,0 0 0,0-1 0,0 1 0,0 0 0,0-1 0,0 1 1,0 0-1,0 0 0,0-1 0,0 1 0,0 0 0,0-1 0,0 1 0,0 0 0,0-1 0,0 1 0,0 0 0,0 0 0,-1-1 0,1 1 0,0 0 0,0 0 1,0-1-1,0 1 0,-1 0 0,1 0 0,0 0 0,0-1 0,-1 1 0,1 0 0,0 0 0,0 0 0,-1 0 0,1-1 0,0 1 0,0 0 0,-1 0 0,1 0 1,0 0-1,-1 0 0,1 0 0,0 0 0,-1 0 0,-16 4 1263,3 5-990,0 1 0,0 1 0,1 0 0,1 1 0,0 0 0,-15 20 0,12-15-253,-31 36 8,3 2-1,3 2 1,-51 93-1,69-107-110,2 0-1,2 2 0,2 0 0,1 1 1,-15 93-1,28-116-197,0 0-1,1 0 1,3 33 0,-1-44 126,1-1 1,0 0 0,0 0-1,1 0 1,1-1-1,0 1 1,1-1 0,9 18-1,-11-24 63,-1 0-1,1 0 1,0-1-1,0 1 1,1-1 0,-1 1-1,1-1 1,-1 0-1,1 0 1,8 4 0,-5-5-28,1 1 1,-1-1-1,1-1 0,0 1 1,0-1-1,8 0 1,-15-1 44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5.503"/>
    </inkml:context>
    <inkml:brush xml:id="br0">
      <inkml:brushProperty name="width" value="0.05" units="cm"/>
      <inkml:brushProperty name="height" value="0.05" units="cm"/>
    </inkml:brush>
  </inkml:definitions>
  <inkml:trace contextRef="#ctx0" brushRef="#br0">234 123 19628,'-3'-1'89,"1"1"-1,-1 0 1,0 0 0,1 0-1,-1 0 1,0 0-1,0 0 1,1 1-1,-1-1 1,1 1 0,-1 0-1,0 0 1,1 0-1,-1 0 1,1 0 0,0 1-1,-1-1 1,1 1-1,0-1 1,-2 3 0,-6 5-9,2 0 1,-1 0 0,-8 12-1,14-17 31,-14 20-29,0 1 0,1 0-1,2 1 1,1 0 0,1 1 0,1 1 0,1 0-1,-8 44 1,16-67-70,1 1 1,1 0-1,-1 0 0,1 0 1,0 0-1,1 0 0,-1 0 1,1 0-1,2 8 0,-2-13 0,-1 0-1,0 0 1,1 0-1,0 0 0,-1 0 1,1 0-1,0 0 1,-1 0-1,1 0 0,0 0 1,0 0-1,0 0 1,0-1-1,0 1 0,0 0 1,0-1-1,0 1 1,0 0-1,2 0 1,0-1 9,-1 0 1,0 1 0,1-1-1,-1 0 1,0-1-1,1 1 1,-1 0 0,0-1-1,1 1 1,-1-1 0,0 0-1,0 1 1,0-1 0,3-2-1,6-3 86,0 0 1,0-1-1,0-1 0,-1 0 0,17-17 0,42-54 483,-69 78-584,36-42 393,-3-2-1,-2-1 0,-1-2 0,-3 0 1,32-81-1,-49 89-82,-12 30-132,-8 21-56,-6 20-138,2 0-1,2 2 0,0-1 1,-8 43-1,4 3-428,15-71 288,0 0 0,1 0 0,-1 1-1,2-1 1,-1 0 0,1 0 0,0 0 0,4 12 0,-5-17 77,1-1 0,-1 1 0,1-1 0,-1 1 0,1-1 0,0 0 0,-1 0 0,1 1 0,0-1 0,0 0 0,0 0 0,0 0 0,0 0 0,0 0 0,1 0 0,-1 0 0,0 0 0,0 0 0,1-1 0,-1 1 0,1 0 0,-1-1 0,3 1 0,-2-1 9,0 0-1,1 0 0,-1 0 1,0 0-1,1-1 1,-1 1-1,0-1 1,0 0-1,0 0 1,1 0-1,-1 0 0,0 0 1,3-2-1,6-5-193,0-1 0,0-1 0,18-20 0,-28 28 203,46-53-845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09.849"/>
    </inkml:context>
    <inkml:brush xml:id="br0">
      <inkml:brushProperty name="width" value="0.05" units="cm"/>
      <inkml:brushProperty name="height" value="0.05" units="cm"/>
    </inkml:brush>
  </inkml:definitions>
  <inkml:trace contextRef="#ctx0" brushRef="#br0">14 21 15907,'-13'13'1641,"14"-4"-889,11-4-232,20-2 720,16-3-215,9-5-233,8 0-32,-2-3-736,-1-1-512,-7-3 488,-11 4-136,-11 5-112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0.329"/>
    </inkml:context>
    <inkml:brush xml:id="br0">
      <inkml:brushProperty name="width" value="0.05" units="cm"/>
      <inkml:brushProperty name="height" value="0.05" units="cm"/>
    </inkml:brush>
  </inkml:definitions>
  <inkml:trace contextRef="#ctx0" brushRef="#br0">32 95 16964,'-29'29'2201,"29"-29"-2178,0 0 0,0 0 0,0 0-1,-1 0 1,1 0 0,0 1-1,0-1 1,0 0 0,-1 0 0,1 0-1,0 1 1,0-1 0,0 0-1,0 0 1,0 0 0,0 1 0,-1-1-1,1 0 1,0 0 0,0 1-1,0-1 1,0 0 0,0 0 0,0 1-1,0-1 1,0 0 0,0 0-1,0 1 1,0-1 0,0 0 0,0 0-1,0 1 1,1-1 0,-1 0-1,0 0 1,0 1 0,10 4 704,17-1 299,7-4-328,-1-1-1,0-1 1,34-8-1,99-26 437,-114 23-765,13-3-178,87-18 517,-125 29-1177,0 2 1,0 1-1,45 3 0,-67-1 311,6 1-8,-10-1 155,-1 0 0,0 0-1,0 0 1,1 0 0,-1-1 0,0 1 0,0 0 0,1 0 0,-1 0 0,0 0 0,0 0 0,0-1 0,0 1 0,1 0-1,-1 0 1,0 0 0,0-1 0,0 1 0,0 0 0,0 0 0,0-1 0,1 1 0,-1 0 0,0 0 0,0 0 0,0-1-1,0 1 1,0 0 0,0 0 0,0-1 0,0 1 0,0 0 0,0 0 0,0-1 0,0 1 0,0 0 0,-1-1 0,-1-12-499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1.248"/>
    </inkml:context>
    <inkml:brush xml:id="br0">
      <inkml:brushProperty name="width" value="0.05" units="cm"/>
      <inkml:brushProperty name="height" value="0.05" units="cm"/>
    </inkml:brush>
  </inkml:definitions>
  <inkml:trace contextRef="#ctx0" brushRef="#br0">0 30 14099,'2'0'1550,"14"-1"-641,0 0 1,21-6 0,11-1 291,30 0 230,94 3 0,-132 7-1245,0 1 0,-1 2 0,0 2 1,49 14-1,-78-18-173,0 1 1,0-1-1,0 2 1,-1-1-1,0 1 0,0 1 1,0 0-1,0 0 1,-1 1-1,11 10 1,-16-12-12,1 0 0,-1 0-1,1 0 1,-2 0 0,1 0 0,0 0 0,-1 1 0,0-1 0,0 1-1,-1 0 1,0 0 0,0-1 0,0 1 0,-1 0 0,1 0 0,-1 0-1,-1 0 1,1 0 0,-3 11 0,-3 4 11,0-1 0,-1 0 0,-1 0 0,-1-1 0,-1 0 0,0-1 0,-19 25 0,-100 113 224,116-142-209,-232 230-1503,232-232 767,3 2-496,14-16 485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2.268"/>
    </inkml:context>
    <inkml:brush xml:id="br0">
      <inkml:brushProperty name="width" value="0.05" units="cm"/>
      <inkml:brushProperty name="height" value="0.05" units="cm"/>
    </inkml:brush>
  </inkml:definitions>
  <inkml:trace contextRef="#ctx0" brushRef="#br0">26 24 15243,'7'-19'2901,"-4"14"-1198,-4 16-233,-13 60-789,4 0 1,3 1 0,3 140 0,5-206-665,-1 1 0,1-1 0,1 1 0,-1-1 1,1 0-1,0 1 0,0-1 0,4 6 0,-5-11-3,0 1-1,0-1 0,-1 0 0,1 0 0,1 0 1,-1 0-1,0 1 0,0-1 0,0-1 0,0 1 1,1 0-1,-1 0 0,1 0 0,-1-1 0,0 1 1,1-1-1,-1 1 0,1-1 0,-1 1 0,1-1 1,-1 0-1,1 0 0,0 0 0,-1 0 0,1 0 1,-1 0-1,1 0 0,-1 0 0,1-1 0,-1 1 1,1 0-1,-1-1 0,1 0 0,-1 1 0,0-1 1,1 0-1,-1 0 0,2-1 0,8-5 90,0-1-1,-1 1 0,0-2 1,17-18-1,34-48 366,-31 38-210,-1-1-1,48-51 281,-75 87-523,0 0 1,0 0-1,0 1 0,0-1 1,0 1-1,0-1 1,1 1-1,-1 0 0,4-1 1,-6 1-12,0 1 1,1 0-1,-1 0 1,1 0 0,-1 0-1,1 0 1,-1 0-1,1 0 1,-1 0-1,1 0 1,-1 0-1,1 1 1,-1-1-1,1 0 1,-1 0-1,1 0 1,-1 0-1,1 1 1,-1-1-1,1 0 1,0 1-1,-1 0 3,1 0 0,0 0 0,-1 0-1,1 0 1,-1 0 0,1 0 0,-1 0-1,1 0 1,-1 1 0,0-1 0,1 0-1,-1 0 1,0 2 0,1 56 74,-2-50-76,0 1-1,1 0 1,0-1 0,1 1-1,0 0 1,1-1 0,0 1-1,0-1 1,6 15 0,-7-22-3,0-1 0,0 0-1,-1 1 1,1-1 0,0 0 0,0 0 0,1 0 0,-1 1-1,0-1 1,0 0 0,1-1 0,-1 1 0,0 0 0,1 0-1,-1-1 1,1 1 0,-1 0 0,1-1 0,-1 0 0,1 1 0,-1-1-1,1 0 1,-1 0 0,1 1 0,0-1 0,-1-1 0,1 1-1,-1 0 1,1 0 0,-1-1 0,1 1 0,-1 0 0,1-1 0,-1 0-1,2 0 1,7-3 8,-1-1 1,-1 0-1,1 0 0,10-10 1,-15 12-8,53-43 50,-30 23-17,42-27 1,-66 48-36,0 0 1,0 0-1,-1 1 0,1 0 1,0-1-1,1 1 1,-1 0-1,0 0 1,0 1-1,0-1 1,0 1-1,1 0 1,-1-1-1,6 2 1,-7-1-2,0 1 0,0 0 0,0 0 1,0 0-1,0 0 0,0 0 0,0 0 0,0 0 1,0 1-1,-1-1 0,1 1 0,-1-1 0,1 1 1,-1-1-1,1 1 0,-1 0 0,0 0 0,0 0 1,0 0-1,0 0 0,1 3 0,3 8 8,-2 0-1,0 1 1,0-1 0,1 18-1,6 28-468,-8-60-1132,2-9 1134,2-12 299,1-19-273,1-8-141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2.701"/>
    </inkml:context>
    <inkml:brush xml:id="br0">
      <inkml:brushProperty name="width" value="0.05" units="cm"/>
      <inkml:brushProperty name="height" value="0.05" units="cm"/>
    </inkml:brush>
  </inkml:definitions>
  <inkml:trace contextRef="#ctx0" brushRef="#br0">54 109 19996,'-23'10'1993,"6"-5"-1297,7-6-312,6-13 784,8-4-608,12-23-72,7-8-168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6.713"/>
    </inkml:context>
    <inkml:brush xml:id="br0">
      <inkml:brushProperty name="width" value="0.05" units="cm"/>
      <inkml:brushProperty name="height" value="0.05" units="cm"/>
    </inkml:brush>
  </inkml:definitions>
  <inkml:trace contextRef="#ctx0" brushRef="#br0">284 96 16628,'2'-4'230,"0"1"1,0-1-1,0 0 1,-1 0 0,0 1-1,0-1 1,0 0 0,0 0-1,0 0 1,-1 0 0,0 0-1,0 0 1,-1-8 0,1 10-144,-1 0 1,1 1 0,-1-1 0,0 0 0,0 0 0,1 1 0,-1-1 0,0 1 0,-1-1 0,1 1 0,0-1 0,0 1 0,-1 0 0,1 0 0,0-1 0,-1 1 0,1 0 0,-1 0 0,0 1 0,1-1 0,-1 0 0,0 0 0,0 1 0,1-1 0,-1 1 0,0-1 0,0 1 0,0 0 0,1 0 0,-1 0 0,0 0 0,-2 0 0,-4 1-16,-1 0 0,1 1 0,0 0 0,0 0 0,1 0 1,-1 1-1,0 0 0,1 1 0,0 0 0,0 0 0,0 1 1,0-1-1,1 1 0,-12 11 0,1 2-70,0 0 1,1 1-1,-22 35 1,32-44-3,-19 31-4,24-38 2,0-1 1,0 1-1,0-1 0,0 1 1,1 0-1,-1-1 0,0 1 0,1 0 1,0-1-1,0 1 0,0 0 1,0-1-1,0 1 0,1 3 0,0-5 2,-1 0-1,0 0 0,1-1 0,-1 1 1,1 0-1,-1-1 0,1 1 0,0 0 1,-1-1-1,1 1 0,0 0 0,-1-1 1,1 1-1,0-1 0,0 1 1,-1-1-1,1 0 0,0 1 0,0-1 1,0 0-1,0 0 0,-1 1 0,3-1 1,24 1-8,-17-1 7,-5 0 0,0 0 1,0 1 0,-1 0 0,1 0-1,0 0 1,-1 1 0,1 0-1,-1-1 1,0 2 0,1-1-1,-1 0 1,0 1 0,4 3-1,-2-1 1,-1 1-1,0-1 0,0 1 0,0 0 1,0 1-1,-1-1 0,5 11 0,1 7-4,-1 0 0,-1 0 0,8 48 0,-16-72 5,9 40 93,-2 1 1,2 63 0,-9-93 12,0 0 0,0 1 0,-2-1 0,1 1 0,-1-1 0,-1 0-1,0 0 1,-1 0 0,0-1 0,0 1 0,-1-1 0,-1 0 0,1 0 0,-10 11 0,13-19-81,0 1-1,0-1 1,0 1 0,0-1 0,0 0-1,-1 0 1,1 0 0,-1 0 0,1-1-1,-1 1 1,0-1 0,1 1 0,-1-1-1,0 0 1,0 0 0,0 0 0,0-1-1,0 1 1,0-1 0,0 0 0,-1 1-1,1-1 1,0-1 0,0 1 0,0 0-1,0-1 1,0 1 0,0-1 0,0 0-1,0 0 1,0 0 0,0-1 0,1 1-1,-1-1 1,0 1 0,1-1 0,-5-3-1,3 1-12,-1 0 0,1-1 0,0 1 0,0-1 0,1 0 0,-1 0 0,1 0 0,0 0 0,0-1 0,1 1-1,0-1 1,0 1 0,0-1 0,1 0 0,-1 0 0,1 0 0,1 0 0,-1-11 0,2 8-14,1 0 1,0 0 0,1 0 0,0 0-1,0 0 1,1 1 0,0-1-1,0 1 1,1 0 0,0 0 0,0 1-1,8-8 1,11-12-1,49-41 0,-63 59 3,121-104-7,151-139 25,-277 246-18,6-4 1,0 0 1,-1-1-1,0 0 1,-1-1-1,-1 0 0,0 0 1,0-1-1,8-21 1,-15 32-1,0 0 0,-1 0 0,1 0 0,-1 0 0,1 0 0,-1 0 0,0 0 0,0 0 0,0 1 0,0-1 0,0 0 0,-1 0 0,0-4 0,0 5-1,1 0-1,-1 0 1,1 0-1,-1 0 1,0 0-1,0 1 1,1-1-1,-1 0 1,0 0 0,0 1-1,0-1 1,0 1-1,0-1 1,0 1-1,0-1 1,0 1 0,0-1-1,0 1 1,0 0-1,0 0 1,0-1-1,-1 1 1,1 0-1,0 0 1,0 0 0,0 0-1,-2 1 1,-4 0 1,-1 0 0,1 1 0,-1 0 0,1 0 0,0 1 0,0-1 0,0 2 0,0-1 0,0 1 0,1 0 0,0 1 0,-11 9 0,-1 1-1,2 1 1,0 1-1,-14 21 1,18-22-3,2 0 1,-13 23-1,21-35 0,0-1-1,0 1 1,0 0 0,1 0 0,0 0-1,0 0 1,0 0 0,0 0-1,0 0 1,1 0 0,0 0-1,0 1 1,0-1 0,0 0-1,1 0 1,-1 0 0,3 6-1,-3-9 2,1 1-1,0-1 0,0 0 1,0 0-1,0 0 0,0 1 0,0-1 1,0 0-1,0 0 0,0 0 1,0 0-1,0-1 0,1 1 1,-1 0-1,0 0 0,1-1 0,-1 1 1,3 0-1,0 0 0,0-1 0,0 1-1,0-1 1,0 0 0,0 0 0,0 0 0,4-1 0,6-2-2,-1 0 1,0-1 0,15-7-1,79-41 0,3-2 38,-108 53-34,0 0-1,0 0 0,0 0 0,0 1 1,0-1-1,1 1 0,-1-1 0,0 1 1,0 0-1,0 0 0,1 0 0,-1 0 1,0 0-1,0 0 0,1 1 0,-1-1 0,0 1 1,0-1-1,0 1 0,2 1 0,-2 0-1,0 0 0,0 0 0,0 0 0,0 0-1,-1 0 1,1 0 0,-1 0 0,0 1-1,1-1 1,-1 1 0,0-1 0,0 1-1,-1-1 1,1 1 0,0 4 0,1 1-3,-2-4 1,1 0 1,0 0-1,0 0 1,0 0 0,0 0-1,1 0 1,3 5 0,-5-8 2,1 0 1,0 0 0,0-1 0,0 1-1,0 0 1,-1-1 0,1 1 0,0-1-1,0 1 1,0-1 0,1 0 0,-1 1-1,0-1 1,0 0 0,0 1 0,0-1-1,0 0 1,0 0 0,0 0 0,0 0 0,0 0-1,1-1 1,-1 1 0,0 0 0,0 0-1,0-1 1,0 1 0,0 0 0,0-1-1,0 1 1,0-1 0,0 0 0,1 0-1,16-10 21,-1 0 0,0-1-1,26-25 1,-29 24-6,1 1-1,0 0 0,0 2 1,32-18-1,-43 26-14,-1 1 1,1-1-1,-1 1 0,1 0 0,0 1 1,-1-1-1,1 0 0,0 1 0,-1 0 1,1 0-1,4 1 0,-6-1 0,-1 0 0,1 1 0,0-1 0,-1 1 0,1 0 0,-1-1 0,1 1 0,-1 0 0,1 0 0,-1 0 0,0 0 0,1 0 0,-1 1 0,0-1 0,0 0 0,0 0 0,0 1 0,0-1 0,0 1 0,0-1 0,0 1 0,0-1 0,-1 1 0,1 0 0,0 1 0,1 8-55,0-1 0,0 0 0,-1 0 0,0 1 0,-1-1 0,0 0 0,-1 1 1,0-1-1,0 0 0,-2 1 0,-2 9 0,5-19 34,0-1 0,0 0-1,0 1 1,-1-1 0,1 0 0,0 1 0,0-1 0,0 1-1,0-1 1,-1 0 0,1 1 0,0-1 0,0 0 0,-1 0-1,1 1 1,0-1 0,-1 0 0,1 1 0,0-1 0,-1 0-1,1 0 1,0 0 0,-1 0 0,1 1 0,-1-1 0,1 0-1,0 0 1,-1 0 0,1 0 0,-1 0 0,1 0 0,0 0-1,-1 0 1,1 0 0,-1 0 0,1 0 0,0 0 0,-1 0-1,1 0 1,-1 0 0,1-1 0,0 1 0,-1 0 0,1 0-1,0 0 1,-1-1 0,1 1 0,0 0 0,-1 0 0,1-1-1,-14-19-293,4-4-72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7.442"/>
    </inkml:context>
    <inkml:brush xml:id="br0">
      <inkml:brushProperty name="width" value="0.05" units="cm"/>
      <inkml:brushProperty name="height" value="0.05" units="cm"/>
    </inkml:brush>
  </inkml:definitions>
  <inkml:trace contextRef="#ctx0" brushRef="#br0">28 186 14075,'-12'16'2301,"13"-9"-784,9-7 436,0-4-1358,0-1 0,0 1 0,0-2 0,-1 1 0,16-13 0,-4 0-14,21-22-1,-33 32-441,-2 1-18,0 0-1,0-1 1,0 0-1,-1 0 1,0-1-1,-1 1 1,7-14-1,-11 21-108,-1 1-1,0-1 1,1 0-1,-1 0 1,0 1-1,1-1 1,-1 0-1,0 0 1,0 1-1,0-1 1,0 0-1,0 0 1,0 1-1,0-1 1,0 0-1,0 0 1,0 0-1,0 1 1,0-1-1,0 0 1,-1 0-1,1 1 1,0-1-1,-1 0 1,1 1-1,-1-2 1,0 2 1,0-1-1,0 1 1,1-1-1,-1 1 1,0 0 0,0 0-1,0-1 1,0 1 0,0 0-1,0 0 1,0 0-1,0 0 1,0 0 0,0 0-1,0 0 1,0 1 0,-2-1-1,-3 2 40,-1 1-1,0-1 0,0 1 1,-11 7-1,3 1-32,0 0 0,0 2 0,1 0 0,1 0 0,0 1 0,1 1 0,1 0 0,0 1 0,1 0 0,1 0 0,-10 25 0,17-38-22,1 1 1,0-1-1,-1 1 0,2-1 1,-1 1-1,0 0 0,1 0 1,0-1-1,0 8 1,0-10 1,0 0 0,1 1 0,-1-1 0,1 0 0,-1 0 0,1 0 0,-1 0 0,1 0 0,0 0 0,-1 0 0,1 0 0,0 0 0,0 0 0,0 0 0,0 0 0,0-1 0,0 1 0,0 0 0,0 0 0,0-1 0,0 1 0,0-1 0,0 1 0,0-1 0,0 0 0,1 1 0,-1-1 0,0 0 0,0 0 0,3 0 0,6 0-2,0 0 1,0-1 0,1-1 0,-1 1-1,0-2 1,0 1 0,0-1-1,-1-1 1,18-8 0,-3 2 3,23-10 7,81-29 35,-111 44-35,0 1-1,1 0 1,-1 1-1,1 1 1,28 0-1,-40 2-5,0 1 0,0-1 0,0 1-1,0 1 1,0-1 0,0 1 0,0 0-1,-1 0 1,1 1 0,-1-1 0,7 5-1,-9-4 24,1-1-1,-1 1 0,0 0 0,-1 0 0,1 0 0,0 1 0,-1-1 0,0 0 0,0 1 0,0 0 0,0-1 1,0 1-1,-1 0 0,1 0 0,-1 0 0,0 0 0,0 5 0,13-184 2751,-13 169-2843,-1 1-1,1 0 0,0-1 0,1 1 0,-1 0 0,5-10 0,-5 14-32,0 0 0,-1-1 0,1 1-1,0 0 1,0 0 0,1 0 0,-1 0 0,0 0 0,0 0-1,0 0 1,1 0 0,-1 0 0,0 1 0,1-1-1,-1 1 1,1-1 0,-1 1 0,1-1 0,-1 1-1,1 0 1,-1 0 0,1-1 0,-1 1 0,1 0 0,-1 0-1,1 1 1,2-1 0,66 13-1231,-24-3 418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7.925"/>
    </inkml:context>
    <inkml:brush xml:id="br0">
      <inkml:brushProperty name="width" value="0.05" units="cm"/>
      <inkml:brushProperty name="height" value="0.05" units="cm"/>
    </inkml:brush>
  </inkml:definitions>
  <inkml:trace contextRef="#ctx0" brushRef="#br0">188 387 19972,'-10'1'381,"0"1"1,-1 0-1,1 1 0,0 0 0,0 1 1,1 0-1,-1 0 0,1 1 0,0 0 0,-13 10 1,17-11-290,-1 1 1,1-1 0,0 1 0,0-1-1,1 1 1,-1 1 0,1-1 0,0 1-1,1-1 1,-1 1 0,1 0-1,0 1 1,1-1 0,0 0 0,0 1-1,0-1 1,-1 8 0,3-13-90,0 0 1,0 0 0,0 0-1,0 0 1,0 0-1,0 0 1,0 0 0,0 0-1,1 0 1,-1 0-1,0 0 1,1 0 0,-1 0-1,1 0 1,-1 0-1,1-1 1,-1 1 0,1 0-1,0 0 1,-1 0-1,1-1 1,0 1 0,-1 0-1,1-1 1,0 1-1,0 0 1,0-1 0,0 1-1,0-1 1,0 0-1,0 1 1,0-1 0,0 0-1,0 1 1,0-1-1,0 0 1,0 0 0,0 0-1,0 0 1,0 0-1,0 0 1,0 0 0,0 0-1,0-1 1,1 1-1,6-2 9,-1 1-1,0-1 0,0 0 1,1 0-1,7-5 0,7-4 29,-1-1 0,0-1 0,36-31 0,48-54 174,-105 98-213,0 0 0,0 0 0,0 0 0,0 0 0,0 0 0,0 0 0,1 0 0,-1 0 0,0 0 0,0 0 0,0 1 0,0-1 0,0 0 0,0 0 0,0 0 0,0 0 0,0 0 0,0 0 0,0 0 0,0 0 0,1 0 1,-1 0-1,0 0 0,0 0 0,0 0 0,0 0 0,0 0 0,0 0 0,0 0 0,0 0 0,0 0 0,1 0 0,-1 0 0,0 0 0,0 0 0,0 0 0,0 0 0,0 0 0,0 0 0,0 0 0,0 0 0,1 0 0,-1 0 0,0 0 0,0 0 0,0 0 0,0 0 1,0 0-1,0 0 0,0-1 0,-5 18 18,-13 21-4,18-38-14,-3 6 6,-20 51 14,22-53-21,-1 0 0,1 0 0,1-1 0,-1 1 0,0 0 0,1 0 0,0 0 0,0 0 1,0-1-1,0 1 0,1 0 0,0 0 0,0 4 0,0-7 0,-1 0 1,1 0-1,0 0 0,-1 0 0,1 0 1,0 0-1,0 0 0,0 0 1,-1 0-1,1 0 0,0 0 1,0 0-1,0-1 0,0 1 0,0 0 1,1-1-1,-1 1 0,0-1 1,0 1-1,2-1 0,1 1 1,-1-1-1,0 1 1,0-1 0,1 0-1,-1 0 1,0-1 0,0 1-1,4-2 1,4-1 1,0 0 1,0-1-1,17-9 0,11-9 9,-2-1-1,0-2 1,-2-2-1,-1-1 1,35-37-1,-20 12 9,-3-1 0,57-86-1,-92 123-14,0 0-1,14-34 1,-21 33 2,-4 18-5,0 0-1,0 0 0,0 0 0,-1-1 0,1 1 0,0 0 0,0 0 1,0 0-1,0 0 0,-1-1 0,1 1 0,0 0 0,0 0 0,0 0 1,0 0-1,-1 0 0,1 0 0,0 0 0,0 0 0,0 0 0,-1 0 1,1 0-1,0 0 0,0 0 0,0 0 0,-1 0 0,1 0 0,0 0 1,0 0-1,0 0 0,-1 0 0,1 0 0,0 0 0,0 0 0,0 0 1,-1 0-1,1 0 0,0 0 0,0 1 0,-1-1 0,-3 3 1,0-1 0,0 1 0,0 1-1,0-1 1,-4 6 0,-112 131 84,106-121-74,1-1-1,2 2 1,0 0 0,0 0 0,2 1-1,-8 26 1,15-41-44,1-1 0,0 1 0,0 0 0,0 0 0,1 0 0,-1 0 0,1 0 0,1 0 0,-1 0 0,1-1 0,2 8 0,-2-9 15,1 0 0,-1-1 0,1 0 0,0 1 0,0-1 0,1 0 0,-1 0 0,0 0 0,1 0 0,0 0 0,0-1 0,0 1 0,0-1 0,0 0 0,0 0 0,1 0 0,5 2 0,29 10-135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9.589"/>
    </inkml:context>
    <inkml:brush xml:id="br0">
      <inkml:brushProperty name="width" value="0.05" units="cm"/>
      <inkml:brushProperty name="height" value="0.05" units="cm"/>
    </inkml:brush>
  </inkml:definitions>
  <inkml:trace contextRef="#ctx0" brushRef="#br0">74 142 17004,'-3'3'772,"-1"1"0,1 0 0,1 0 0,-1 0 1,0 0-1,-3 7 0,-17 45 1033,17-38-1734,0 1-1,2 0 1,0 0-1,-2 29 1,6-44-68,0 1 0,0 0 0,0 0 0,1 0 0,0-1 0,0 1 0,0 0 0,1 0 0,-1-1 0,1 1 1,0-1-1,0 0 0,4 5 0,-4-7 1,0 1 0,0-1 0,0 0 1,1 0-1,-1 0 0,1 0 0,-1 0 1,1-1-1,0 1 0,0-1 0,0 0 0,0 1 1,0-2-1,0 1 0,0 0 0,0 0 1,0-1-1,0 0 0,1 1 0,-1-1 0,4-1 1,5 0 29,0-1 0,-1-1 0,1 0 0,0 0 0,-1-1 0,0-1 0,0 0 0,0 0 0,0-1 0,9-8 0,16-11 225,44-42 0,22-38 436,-94 97-617,-20 31-13,1 2 0,-11 41-1,20-61-55,-6 20-8,-8 45 0,15-62 4,0 0-1,0 0 1,1 0-1,0 0 1,0 0 0,1 0-1,0 0 1,0 0-1,5 14 1,-5-20 4,-1 0 0,1 0-1,0 0 1,0 0 0,0 0 0,0 0 0,0-1-1,1 1 1,-1-1 0,0 1 0,1-1-1,-1 1 1,1-1 0,-1 0 0,1 1 0,0-1-1,0 0 1,0 0 0,-1 0 0,1-1 0,3 2-1,-2-2 12,0 1 0,0-1 0,0 0 0,0-1 0,0 1 0,0 0 0,0-1 0,0 0 0,0 0 0,0 0 0,-1 0 0,1 0 0,3-2 0,5-4 74,0 0 0,-1-1 0,1 0 0,-2-1 0,14-14 1,-7 4 58,-1 0 0,-1-2 1,0 0-1,-2 0 0,0-1 1,-2-1-1,0 0 1,-1 0-1,-2-1 0,9-44 1,-16 64-137,1 1 1,-1-1 0,0 1-1,0-1 1,0 0 0,-1 1-1,0-6 1,1 9-16,0-1 1,-1 1-1,1-1 1,0 1-1,0 0 0,0-1 1,0 1-1,-1 0 1,1-1-1,0 1 0,0 0 1,-1-1-1,1 1 1,0 0-1,0-1 1,-1 1-1,1 0 0,0 0 1,-1-1-1,1 1 1,-1 0-1,1 0 0,0 0 1,-1 0-1,0-1 1,0 1-2,0 1 0,1-1 0,-1 0 0,0 0 0,0 1 0,0-1-1,0 1 1,1-1 0,-1 1 0,0-1 0,0 1 0,1-1 0,-1 1 0,0-1 0,1 1 0,-1 0 0,0 1 0,-3 3 1,-1 1 0,2 0-1,-1 0 1,1 1 0,0-1 0,-4 12-1,5-13 0,1-1-1,-1 1 1,1-1-1,1 1 0,-1-1 1,1 1-1,0 0 1,0-1-1,0 1 1,0-1-1,2 8 0,-1-11 0,0 1 0,-1-1-1,1 1 1,0-1 0,0 1-1,0-1 1,0 0-1,0 1 1,1-1 0,-1 0-1,0 0 1,1 0 0,-1 0-1,1 0 1,-1 0-1,1 0 1,-1-1 0,1 1-1,-1 0 1,1-1 0,0 1-1,-1-1 1,1 0 0,0 1-1,0-1 1,-1 0-1,4 0 1,2-1-1,0 1 0,0-1 0,1 0 0,-1 0 0,10-4 0,6-4 6,-1-1 0,0-1 0,0 0 0,-2-2 0,1-1 0,-2 0 0,0-1 0,0-1 0,24-29 0,-39 39-22,-12 13 0,-14 14-13,12-9 19,-39 51-21,45-56 31,-1 0 0,1 0 0,1 1 0,-1 0 0,1-1 0,0 1 0,-1 10 0,3-16 0,1 0 1,0-1-1,0 1 0,-1 0 1,1-1-1,1 1 0,-1 0 1,0 0-1,0-1 0,1 1 1,-1 0-1,1-1 0,-1 1 1,1-1-1,-1 1 0,1-1 1,0 1-1,0-1 0,0 1 1,0-1-1,2 2 0,-1-1 0,1 0 1,-1 0-1,1-1 0,0 1 0,-1-1 0,1 0 0,0 1 1,0-1-1,0-1 0,0 1 0,4 0 0,2 1-1,1-2 0,0 1 0,0-1 0,0-1 0,0 0 0,16-4 0,-13 2 0,1-2 0,-1 1-1,15-9 1,-25 12 3,0 0-1,0-1 1,0 0 0,0 0 0,0 0 0,-1 0-1,1 0 1,0 0 0,-1-1 0,0 1-1,0-1 1,1 0 0,-2 1 0,1-1 0,0 0-1,0 0 1,-1 0 0,2-7 0,-3 9-1,0 0 0,0 0 0,0 0 1,0 1-1,0-1 0,0 0 0,0 0 1,0 0-1,-1 0 0,1 0 0,0 0 1,-1 0-1,1 0 0,-1 1 0,1-1 1,-1 0-1,1 0 0,-1 0 0,1 1 1,-1-1-1,0 0 0,1 1 0,-1-1 1,0 1-1,0-1 0,0 1 0,1-1 1,-1 1-1,0-1 0,0 1 1,0 0-1,0-1 0,0 1 0,0 0 1,0 0-1,-1 0 0,-2-1 0,0 0 0,0 1 0,-1 0 0,1 0 0,0 0 0,-7 1 0,9-1-148,1 0 0,-1 0 0,0 0 1,1 0-1,-1-1 0,0 1 0,1 0 0,-1-1 1,1 0-1,-1 1 0,1-1 0,-1 0 0,-2-1 0,-11-6-425,3 6-16,0-1 0,1 2 1,-2 0-1,1 0 1,-14 1-1,19 1-116,0 0 0,1 0 0,-1 0 1,1 1-1,-1-1 0,1 2 0,0-1 0,0 1 0,0 0 0,-12 12 4852,18-15-4061,1 0 1,10 3 2195,13-2-550,-1-2-1107,0 0 0,0-2 0,0-1 1,0-1-1,36-13 0,-34 10-545,-1-2 1,-1-2-1,0 0 1,-1-1-1,0-1 1,-1-1-1,0 0 1,25-26-1,-21 9-55,-23 30-24,-1 0-1,0 0 1,0 0 0,0-1-1,0 1 1,0 0 0,-1 0 0,1-1-1,-1 1 1,1-1 0,-1 1-1,0 0 1,0-4 0,0 5-1,0 1 0,0-1 1,-1 0-1,1 1 0,0-1 0,0 1 0,-1-1 1,1 0-1,0 1 0,-1-1 0,1 1 0,0-1 1,-1 1-1,1-1 0,-1 1 0,1 0 1,-1-1-1,1 1 0,-1 0 0,0-1 0,1 1 1,-1 0-1,1-1 0,-1 1 0,0 0 1,1 0-1,-1 0 0,1 0 0,-1-1 0,0 1 1,1 0-1,-1 0 0,0 0 0,1 1 0,-1-1 1,0 0-1,1 0 0,-1 0 0,0 1 1,-29 9 3,7 2-5,1 1 1,0 1-1,1 1 0,0 1 0,1 1 0,1 1 1,1 0-1,1 2 0,-25 34 0,37-46 1,1-1 0,0 1 0,0 0 0,1 0 0,-5 14 0,7-19 0,1-1 0,-1 1 0,1 0 0,-1-1 0,1 1 0,0 0 0,0-1 0,0 1 0,1 0 0,-1-1 0,0 1 0,1 0 0,0-1 0,0 1 0,0-1 0,0 1 0,0-1 0,0 1 0,1-1 0,-1 0 0,1 0 0,1 3 0,3 0-6,1 0 1,0-1-1,0 1 0,0-1 0,0-1 0,0 1 0,1-1 0,-1-1 1,1 1-1,15 2 0,0-1-130,1-1 1,35-1-1,-54-2 32,0 0-1,0 0 0,0 0 0,0-1 0,0 0 0,0 0 1,0 0-1,0-1 0,-1 0 0,1 0 0,-1 0 0,6-3 0,4-7-237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0.766"/>
    </inkml:context>
    <inkml:brush xml:id="br0">
      <inkml:brushProperty name="width" value="0.05" units="cm"/>
      <inkml:brushProperty name="height" value="0.05" units="cm"/>
    </inkml:brush>
  </inkml:definitions>
  <inkml:trace contextRef="#ctx0" brushRef="#br0">36 15 16980,'5'-14'1504,"-2"19"-170,-1 30 159,-26 268 1943,3-58-2695,20-244-739,1 4 13,0 0 0,0-1-1,0 1 1,1 0 0,1 8-1,-1-13-9,-1 1-1,0 0 0,0 0 0,1 0 1,-1-1-1,1 1 0,-1 0 0,1 0 1,-1-1-1,1 1 0,0 0 0,-1-1 1,1 1-1,0-1 0,-1 1 0,1-1 1,0 1-1,-1-1 0,1 1 0,0-1 1,0 0-1,0 1 0,0-1 0,-1 0 1,1 0-1,0 0 0,0 1 0,0-1 0,0 0 1,0 0-1,0 0 0,-1-1 0,1 1 1,0 0-1,0 0 0,0 0 0,0-1 1,0 1-1,0-1 0,7-2 20,0 0 0,0-1 0,-1 0 0,0 0 0,1-1 0,7-7 0,42-40 106,-17 15-34,-22 22-55,54-43 121,-65 54-147,-1 0-1,1 0 1,0 0 0,0 1-1,0 0 1,0 0-1,0 1 1,1 0-1,10-1 1,-16 3-12,0-1 1,1 2-1,-1-1 0,0 0 1,0 0-1,0 0 0,0 1 1,0 0-1,0-1 0,0 1 1,0 0-1,0 0 0,0 0 1,0 0-1,0 0 0,0 0 1,0 1-1,-1-1 1,1 0-1,-1 1 0,1 0 1,-1-1-1,1 1 0,-1 0 1,0 0-1,0-1 0,0 1 1,0 0-1,0 0 0,-1 0 1,1 0-1,0 1 0,-1-1 1,1 4-1,1 5 7,-1 0 1,-1 0-1,0 0 0,0 0 0,-3 15 1,0-9-151,0 0 1,-2 0 0,0 0 0,-12 25 0,17-42 108,0 0 1,0 0-1,0 0 1,0 0-1,0 0 1,0 0-1,0 0 1,0 0-1,0 0 1,0 0 0,0 0-1,0 0 1,0 0-1,1 0 1,-1 0-1,0 0 1,0 0-1,0 0 1,0 0-1,0 0 1,0 0 0,0 0-1,0 0 1,0 0-1,0 0 1,0 0-1,0 1 1,0-1-1,0 0 1,0 0-1,0 0 1,0 0 0,1 0-1,-1 0 1,0 0-1,0 0 1,0 0-1,0 0 1,0 0-1,0 0 1,0 0-1,0 0 1,0 1 0,0-1-1,0 0 1,0 0-1,0 0 1,0 0-1,0 0 1,0 0-1,0 0 1,0 0-1,0 0 1,0 0 0,0 0-1,-1 0 1,1 0-1,0 0 1,0 1-1,0-1 1,0 0-1,0 0 1,0 0-1,0 0 1,0 0 0,0 0-1,5-3-1297,37-42-403,-9 12 653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5.953"/>
    </inkml:context>
    <inkml:brush xml:id="br0">
      <inkml:brushProperty name="width" value="0.05" units="cm"/>
      <inkml:brushProperty name="height" value="0.05" units="cm"/>
    </inkml:brush>
  </inkml:definitions>
  <inkml:trace contextRef="#ctx0" brushRef="#br0">92 72 14611,'-18'57'1386,"-30"105"1170,40-128-1943,1-1 0,-3 63 0,9-89-532,1 0 0,0 0 0,1-1-1,0 1 1,0-1 0,2 8 0,-3-13-63,1 0 0,-1 0-1,1 1 1,-1-1 0,1 0 0,-1 0 0,1 0 0,0 0 0,-1 0 0,1 0 0,0 0 0,0-1 0,0 1 0,-1 0 0,1 0-1,0-1 1,0 1 0,0 0 0,0-1 0,1 1 0,-1-1 0,0 1 0,0-1 0,0 0 0,0 1 0,0-1 0,1 0-1,-1 0 1,0 0 0,0 0 0,0 0 0,1 0 0,-1 0 0,0 0 0,0-1 0,0 1 0,0 0 0,2-1 0,4-2 42,-1-1 0,1 1 0,-1-1 0,1 0 0,-1-1 0,-1 1 0,1-1 0,-1-1 0,1 1 0,4-8 0,-3 6-10,24-30 221,-2-1 0,-1-1-1,31-60 1,52-134 666,-106 219-873,-6 10-8,-10 21-23,-11 35-228,2 0 0,2 2 0,3 0 0,-10 67 0,23-107 68,0-9 92,1 0-1,1 0 0,-1 0 1,1 0-1,0 1 0,0-1 0,0 0 1,2 8-1,4-6-228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1.697"/>
    </inkml:context>
    <inkml:brush xml:id="br0">
      <inkml:brushProperty name="width" value="0.05" units="cm"/>
      <inkml:brushProperty name="height" value="0.05" units="cm"/>
    </inkml:brush>
  </inkml:definitions>
  <inkml:trace contextRef="#ctx0" brushRef="#br0">176 163 14851,'-18'26'1998,"-2"-1"0,-26 29 0,26-33-516,1 2 0,-26 38 0,44-60-1442,1 1 1,-1-1-1,0 1 0,0-1 1,1 1-1,-1-1 1,0 1-1,1-1 0,0 1 1,-1 0-1,1-1 1,0 1-1,0 2 0,0-4-29,0 1 0,0-1 0,0 1 0,1-1 0,-1 1 0,0-1-1,0 1 1,1-1 0,-1 0 0,0 1 0,1-1 0,-1 1-1,0-1 1,1 0 0,-1 0 0,1 1 0,-1-1 0,0 0 0,1 1-1,-1-1 1,1 0 0,-1 0 0,1 0 0,-1 0 0,1 1-1,-1-1 1,1 0 0,3 0-2,0 0-1,0 0 1,-1-1-1,1 1 1,0-1-1,-1 0 1,1 0-1,-1 0 1,5-2 0,6-4 0,0 0 1,0-1-1,-1 0 1,0-1-1,0 0 1,-1-1-1,-1-1 1,0 0-1,0 0 1,-1-1-1,0-1 1,-1 0-1,13-24 1,-54 77 106,11-8-71,-17 38 0,33-59-42,0 0-1,1 0 1,0 1 0,1-1-1,0 1 1,1 0-1,-2 21 1,4-32-3,0 0 0,0 0 0,0 0 1,0 0-1,0 0 0,0 0 0,1 0 1,-1 0-1,0-1 0,0 1 0,1 0 1,-1 0-1,1 0 0,-1 0 0,1 0 1,-1-1-1,1 1 0,0 0 0,-1 0 1,1-1-1,0 1 0,-1-1 0,1 1 1,0-1-1,0 1 0,0-1 0,0 1 1,0-1-1,-1 1 0,1-1 0,0 0 1,0 0-1,0 1 0,0-1 0,0 0 1,0 0-1,0 0 0,0 0 0,0 0 1,0 0-1,0 0 0,1-1 0,4 0 2,-1 0 0,1 0 1,0-1-1,-1 0 0,1 0 0,6-4 0,15-10 18,-1-2 0,-1-2-1,0 0 1,36-39 0,-21 20 1,-12 12-6,-15 13-6,0 2 1,1 0-1,0 0 1,0 1 0,21-11-1,-34 21-8,1 0 0,-1 0-1,0 1 1,0-1 0,1 1-1,-1-1 1,1 1 0,-1 0 0,0-1-1,1 1 1,-1 0 0,1 0 0,-1 0-1,0 0 1,1 0 0,-1 0-1,1 0 1,-1 1 0,0-1 0,1 0-1,-1 1 1,0-1 0,1 1 0,1 1-1,-2-1 1,1 1 0,-1-1 1,0 1-1,0 0 0,1-1 0,-1 1 0,0 0 0,-1 0 0,1 0 0,0 0 0,0 0 0,-1 0 0,1 0 0,-1 3 1,1 8 3,0-1 0,-1 1 0,-1-1 0,-2 15 0,2-21-1,0 0-5,1-1 0,-1 1 1,1-1-1,0 1 1,1 8-1,-1-13-2,0 0 1,0 0 0,1 0-1,-1-1 1,0 1-1,0 0 1,1 0-1,-1-1 1,1 1-1,-1 0 1,1 0-1,-1-1 1,1 1 0,-1-1-1,1 1 1,0 0-1,-1-1 1,1 1-1,0-1 1,0 0-1,-1 1 1,1-1-1,0 1 1,0-1-1,-1 0 1,1 0 0,0 1-1,0-1 1,0 0-1,0 0 1,-1 0-1,1 0 1,0 0-1,0 0 1,0 0-1,0 0 1,0-1 0,-1 1-1,1 0 1,0 0-1,0-1 1,0 1-1,-1 0 1,2-1-1,5-3-12,-1 1-1,0-1 0,1 0 0,-1-1 0,-1 1 0,1-1 0,-1 0 1,0-1-1,0 1 0,0-1 0,-1 0 0,0 0 0,0 0 0,0-1 1,-1 1-1,0-1 0,3-9 0,-6 8 47,-4 13-16,3-5-14,1 1 0,-1 0 0,1-1 0,-1 1 0,1 0 0,0-1 0,-1 1 0,1 0 0,0 0 0,0-1 0,0 1 0,0 0 0,-1 0 0,1 0 0,0-1 0,0 1 0,0 0 0,1 0 0,-1-1 0,0 1 0,0 0 0,0 0 0,0-1 0,1 2 0,7 3-2,-1 0 0,1-1 1,0 0-1,0 0 0,1-1 1,-1 0-1,1 0 0,15 2 1,-5-2 8,-1 0 0,1-2 0,23-1 0,-30-1 9,1-1 0,-1-1 0,0 0 0,0-1 0,0 0 0,-1-1 0,1 0-1,-1 0 1,0-1 0,0-1 0,-1 0 0,11-10 0,2-2 40,-2-1 1,0-2-1,-1 1 1,17-27-1,-29 38-37,-2 2-5,1 0 0,-1-1 0,-1 0 0,1 0 0,-2 0 0,1 0 0,-1-1 0,-1 1 0,4-16-1,-6 24-13,-1 1 0,0-1-1,0 0 1,0 1 0,0-1-1,0 0 1,0 1-1,0-1 1,0 0 0,0 1-1,0-1 1,0 0-1,0 1 1,0-1 0,0 0-1,-1 1 1,1-1-1,0 1 1,0-1 0,-1 0-1,1 1 1,-1-1-1,1 1 1,0-1 0,-1 1-1,1-1 1,-1 1-1,1 0 1,-1-1 0,1 1-1,-1-1 1,0 1-1,1 0 1,-1 0 0,1-1-1,-1 1 1,0 0 0,1 0-1,-1 0 1,0-1-1,1 1 1,-1 0 0,0 0-1,1 0 1,-1 0-1,1 0 1,-2 1 0,-1-1 0,-1 1 1,1 0-1,0 0 1,-1 0-1,1 1 1,0-1-1,0 1 1,-4 3-1,-11 9 6,0 0-1,2 1 0,0 1 1,0 0-1,2 2 1,0-1-1,1 2 1,1 0-1,1 0 0,-13 29 1,22-42-3,-1 0 1,2 1 0,-1-1-1,0 0 1,1 1 0,1-1-1,-1 0 1,1 12-1,0-15-4,1 0 0,-1 0-1,1-1 1,0 1 0,0 0-1,0 0 1,0-1-1,0 1 1,1-1 0,-1 1-1,1-1 1,0 0 0,-1 1-1,1-1 1,0 0-1,0 0 1,1 0 0,-1-1-1,0 1 1,1 0 0,4 2-1,2 0 24,1-1 0,-1 0 0,1 0 0,-1-1 0,1 0 0,0-1 0,0 0 0,0 0 0,0-1 0,0-1 0,0 1 0,-1-2 0,16-3 0,8-8 14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5.282"/>
    </inkml:context>
    <inkml:brush xml:id="br0">
      <inkml:brushProperty name="width" value="0.05" units="cm"/>
      <inkml:brushProperty name="height" value="0.05" units="cm"/>
    </inkml:brush>
  </inkml:definitions>
  <inkml:trace contextRef="#ctx0" brushRef="#br0">71 142 16692,'17'-17'1860,"-6"12"-988,-11 5-841,1 0-1,-1 0 1,0 0 0,0 0-1,1 0 1,-1 1-1,0-1 1,0 0 0,1 0-1,-1 0 1,0 0-1,0 0 1,1 0 0,-1 1-1,0-1 1,0 0-1,1 0 1,-1 0 0,0 1-1,0-1 1,0 0-1,0 0 1,1 0 0,-1 1-1,0-1 1,0 0-1,0 0 1,0 1 0,0-1-1,0 0 1,0 0-1,0 1 1,0-1 0,0 0-1,0 1 1,0-1-1,1 22 707,-1-1-1,-1 1 0,-1-1 0,-1 1 1,-6 22-1,0 8-206,0 8-199,-59 344 384,63-392-697,5-30 16,93-566 544,-91 571-561,-2 9-14,0 0-1,1 1 0,-1-1 1,1 1-1,0-1 1,0 1-1,1-1 0,-1 1 1,1-1-1,-1 1 0,5-5 1,-6 7-5,1 1 1,-1 0-1,0 0 1,1-1-1,-1 1 1,1 0-1,-1 0 1,1 0-1,-1-1 0,1 1 1,-1 0-1,1 0 1,-1 0-1,1 0 1,-1 0-1,1 0 1,-1 0-1,1 0 1,-1 0-1,1 1 1,-1-1-1,1 0 0,-1 0 1,1 0-1,-1 0 1,1 1-1,-1-1 1,1 1-1,18 12-86,-3-1-26,-10-9 91,0 0 1,0 0-1,0-1 1,1 0-1,-1 0 0,0 0 1,1-1-1,0 0 0,-1-1 1,1 1-1,0-1 0,-1 0 1,1-1-1,0 0 1,-1 0-1,1 0 0,-1-1 1,0 0-1,1 0 0,-1-1 1,0 1-1,0-2 0,9-4 1,7-8 40,-1-1 0,0-1 0,-2 0 0,27-32 0,-17 18 79,-28 32-93,-1-1-1,1 0 1,-1 0-1,1 0 1,0 0-1,0 1 1,0-1 0,-1 0-1,1 1 1,0-1-1,0 1 1,0-1-1,0 1 1,0-1 0,0 1-1,0 0 1,0-1-1,0 1 1,0 0 0,0 0-1,1 0 1,-1 0-3,-1 1 1,1-1-1,-1 1 0,1-1 1,0 1-1,-1-1 1,0 1-1,1-1 1,-1 1-1,1-1 1,-1 1-1,0 0 1,1-1-1,-1 1 1,0 0-1,0-1 0,1 1 1,-1 0-1,0 0 1,0-1-1,0 1 1,0 1-1,0 10 3,0 0 0,-3 21 0,2-25 0,-37 243 130,-9 90 281,47-336-429,-1 35 70,1-39-73,-1 0 0,1 0 1,0 0-1,1 1 0,-1-1 0,0 0 0,0 0 0,0 0 0,1 0 0,-1 0 0,0 0 0,1 0 0,-1 1 0,1-1 0,0 0 0,-1 0 0,1-1 0,0 1 0,-1 0 0,1 0 0,0 0 1,0 0-1,0-1 0,0 1 0,1 0 0,-1-1-33,1 0 1,-1 0-1,1 0 1,0 0 0,-1-1-1,1 1 1,-1 0-1,0-1 1,1 0-1,-1 1 1,1-1 0,-1 0-1,0 0 1,1 1-1,-1-1 1,0 0-1,0 0 1,0-1 0,0 1-1,0 0 1,0 0-1,0 0 1,0-1 0,1-2-1,21-40-292,-20 37 229,17-35-317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5.683"/>
    </inkml:context>
    <inkml:brush xml:id="br0">
      <inkml:brushProperty name="width" value="0.05" units="cm"/>
      <inkml:brushProperty name="height" value="0.05" units="cm"/>
    </inkml:brush>
  </inkml:definitions>
  <inkml:trace contextRef="#ctx0" brushRef="#br0">208 93 18332,'2'-2'293,"1"0"0,-1-1 1,0 1-1,0-1 0,0 0 0,-1 1 1,1-1-1,2-5 0,-4 8-256,0-1 0,0 1-1,0-1 1,0 1 0,0 0-1,0-1 1,0 1 0,0-1-1,0 1 1,0 0 0,0-1-1,0 1 1,0-1 0,0 1-1,0 0 1,0-1 0,0 1-1,0-1 1,0 1 0,-1 0-1,1-1 1,0 1 0,0 0-1,0-1 1,-1 1 0,1 0-1,0-1 1,-1 1-1,0-1 67,0 1-1,0-1 0,-1 1 0,1 0 0,0 0 0,0 0 0,-1-1 0,1 1 0,0 0 0,0 0 0,-1 0 0,1 1 0,0-1 0,-2 1 0,-5 1 59,1 1 1,0 0-1,0 0 1,0 0-1,0 1 1,1 0-1,0 1 0,0-1 1,0 1-1,0 0 1,0 1-1,-7 9 0,-4 7-95,0 0 0,-14 28-1,21-33-48,-14 34 0,22-44-14,-1 0 0,1 0 0,0 0 1,1 0-1,-1 1 0,2-1 0,-1 14 0,1-19 4,0-1 0,0 1 0,0-1 0,0 1 0,1 0 0,-1-1 0,1 1 0,-1-1 0,1 1 0,-1-1 0,1 1 0,0-1 0,0 0 0,0 1 0,0-1 0,0 0 0,0 0 0,0 1 0,0-1 0,0 0 0,3 1 0,-2-1 8,0 0-1,1 0 0,-1 0 0,0-1 0,1 1 1,-1-1-1,0 0 0,1 0 0,-1 0 0,1 0 0,-1 0 1,0 0-1,3-1 0,5-2 53,0 0 0,0 0 0,0-1 0,-1 0 0,17-10 0,-2-2 99,-1 0 0,0-2 0,-1 0 1,-1-2-1,-1 0 0,0-1 0,-2-1 0,-1-1 1,0-1-1,18-36 0,-32 54-130,-1 0 0,0 1 0,0-1 0,0 0 0,-1 0 0,0 0 0,0 0 0,-1 0 0,1-8 0,-1 13-34,-1-1 1,1 1-1,0 0 0,0 0 1,-1-1-1,1 1 0,-1 0 1,1 0-1,-1 0 0,1-1 0,-1 1 1,0 0-1,1 0 0,-1 0 1,0 0-1,0 0 0,0 0 1,-2-1-1,2 1-16,-1 1 0,0-1 0,0 0 0,1 1 0,-1-1 0,0 1 0,0 0 0,0 0 0,1 0 0,-1 0 0,0 0 0,0 0 0,0 0 0,0 0 0,0 1-1,-3 0 1,-14 7-71,-1 0 0,1 0 0,1 2 0,0 1 0,0 0 0,-17 15-1,7-6-56,-20 14-117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7.589"/>
    </inkml:context>
    <inkml:brush xml:id="br0">
      <inkml:brushProperty name="width" value="0.05" units="cm"/>
      <inkml:brushProperty name="height" value="0.05" units="cm"/>
    </inkml:brush>
  </inkml:definitions>
  <inkml:trace contextRef="#ctx0" brushRef="#br0">291 100 14939,'6'-8'744,"22"-34"869,-27 40-1495,0 0-1,0 0 1,0 0 0,0 0-1,0 0 1,0 0 0,-1 0 0,1 0-1,-1 0 1,0 0 0,1-1-1,-1 1 1,0 0 0,0 0-1,0 0 1,-1 0 0,1 0-1,-1-4 1,0 5-63,1 1 0,-1-1 0,1 1 0,-1-1 0,1 1 0,-1 0-1,0-1 1,1 1 0,-1-1 0,0 1 0,1 0 0,-1 0 0,0-1 0,1 1 0,-1 0 0,0 0 0,1 0-1,-1 0 1,0 0 0,0 0 0,1 0 0,-1 0 0,0 0 0,1 0 0,-1 0 0,0 0 0,0 1-1,1-1 1,-1 0 0,0 0 0,1 1 0,-1-1 0,1 0 0,-1 1 0,0-1 0,1 1 0,-1-1-1,0 2 1,-25 18 542,26-19-580,-15 14 194,1 1 0,1 1 0,0 0 0,-18 35 0,-34 81 292,39-69-312,3 1-1,3 1 1,2 1-1,4 0 1,2 1-1,4 1 1,2-1 0,5 92-1,3-115-97,2 0 0,12 52 1,-13-82-219,0-1 1,2 1 0,0-1 0,0 0 0,2 0-1,-1 0 1,2-1 0,0 0 0,0-1-1,14 15 1,-18-22 58,1-1 0,0 1 0,0-1 0,1-1 1,-1 1-1,1-1 0,0 0 0,7 3 0,10-2-321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0.822"/>
    </inkml:context>
    <inkml:brush xml:id="br0">
      <inkml:brushProperty name="width" value="0.05" units="cm"/>
      <inkml:brushProperty name="height" value="0.05" units="cm"/>
    </inkml:brush>
  </inkml:definitions>
  <inkml:trace contextRef="#ctx0" brushRef="#br0">12 505 13571,'-4'9'1068,"3"-6"-829,-1 0 0,1 0-1,0 0 1,0 0 0,1 0 0,-1 1 0,1-1 0,-1 0 0,1 0-1,0 0 1,0 4 0,1-6-183,-1-1 1,0 0-1,0 0 1,0 0-1,0 1 1,1-1-1,-1 0 0,0 0 1,0 0-1,0 0 1,0 0-1,1 1 1,-1-1-1,0 0 0,0 0 1,1 0-1,-1 0 1,0 0-1,0 0 0,0 0 1,1 0-1,-1 0 1,0 0-1,0 0 1,1 0-1,-1 0 0,0 0 1,0 0-1,1 0 1,-1 0-1,0 0 0,0 0 1,1 0-1,-1 0 1,0 0-1,0 0 1,0-1-1,1 1 0,-1 0 1,0 0-1,0 0 1,0 0-1,0-1 0,1 1 1,-1 0-1,12-10 557,-11 9-411,374-392 5368,-300 309-4833,-22 22-184,-43 56-355,-6 12-91,-4 16-45,0-19-58,-6 36 21,-2-1 0,-23 71 0,17-63-9,-5 12-47,8-28-151,2 1 0,1 0 0,-8 64 0,16-82-207,0-7 210,0 1 0,-1 0 0,1-1-1,-1 1 1,-1-1 0,1 0 0,-1 1 0,0-1 0,-5 10-1,1-8-392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1.242"/>
    </inkml:context>
    <inkml:brush xml:id="br0">
      <inkml:brushProperty name="width" value="0.05" units="cm"/>
      <inkml:brushProperty name="height" value="0.05" units="cm"/>
    </inkml:brush>
  </inkml:definitions>
  <inkml:trace contextRef="#ctx0" brushRef="#br0">0 15 16980,'0'1'211,"1"0"0,-1 1 0,0-1 0,0 0 0,0 0 0,1 0 0,-1 0 0,1 0 0,-1 0 1,1 0-1,-1 0 0,1-1 0,-1 1 0,1 0 0,0 0 0,0 0 0,-1-1 0,1 1 0,0 0 1,0-1-1,0 1 0,0 0 0,0-1 0,0 1 0,0-1 0,0 0 0,0 1 0,0-1 0,0 0 0,0 0 1,0 1-1,0-1 0,0 0 0,0 0 0,0 0 0,2 0 0,6 0 364,0-1 0,0 0 0,13-2 0,-14 1-337,55-10 768,-34 6-823,1 0 0,48-1 1,-49 12-739,-20 1-434,-9-5 933,0-1 0,0 0 0,0 1 0,0-1 0,0 0 0,0 1 0,0-1 0,0 0 0,0 1 0,0-1 0,-1 0 0,1 0 0,0 1-1,0-1 1,0 0 0,-1 0 0,1 1 0,0-1 0,0 0 0,-1 0 0,1 1 0,0-1 0,0 0 0,-1 0 0,1 0 0,0 0 0,-1 0 0,1 1 0,0-1 0,-1 0 0,1 0 0,0 0 0,-1 0 0,-9 2-534,2-2-170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1.674"/>
    </inkml:context>
    <inkml:brush xml:id="br0">
      <inkml:brushProperty name="width" value="0.05" units="cm"/>
      <inkml:brushProperty name="height" value="0.05" units="cm"/>
    </inkml:brush>
  </inkml:definitions>
  <inkml:trace contextRef="#ctx0" brushRef="#br0">178 10 16500,'5'-10'1837,"-5"14"117,-4 18 433,-26 80 534,-66 254-2044,95-354-669,-5 19-1516,6-21 1286,0 0 1,0 1-1,-1-1 1,1 0-1,0 0 1,0 0-1,0 1 1,0-1-1,-1 0 1,1 0-1,0 0 1,0 1-1,0-1 1,-1 0-1,1 0 1,0 0-1,0 0 1,-1 0-1,1 0 1,0 1-1,0-1 1,-1 0-1,1 0 1,0 0-1,0 0 1,-1 0-1,1 0 1,0 0-1,0 0 1,-1 0-1,1 0 1,0 0-1,0 0 1,-1 0-1,1 0 1,0-1-1,0 1 1,-1 0-1,1 0 1,0 0-1,0 0 1,-1 0-1,1-1 1,0 1-1,0 0 1,0 0-1,-1 0 1,1 0-1,0-1 1,0 1-1,0 0 1,0 0-1,0-1 1,-1 1-1,1 0 1,0 0-1,0-1 1,0 1-1,0 0 1,0 0-1,0-1 1,0 1-1,0 0 1,0-1-1,-20-42-768,6 14 199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2.106"/>
    </inkml:context>
    <inkml:brush xml:id="br0">
      <inkml:brushProperty name="width" value="0.05" units="cm"/>
      <inkml:brushProperty name="height" value="0.05" units="cm"/>
    </inkml:brush>
  </inkml:definitions>
  <inkml:trace contextRef="#ctx0" brushRef="#br0">1 160 16123,'4'-7'355,"1"-1"-1,0 0 0,1 1 0,0 0 0,0 0 1,0 1-1,1 0 0,0 0 0,0 0 0,1 1 0,-1 0 1,1 0-1,15-6 0,5 0 793,-1 1 1,57-13-1,-45 16-123,77-7 1,-92 13-783,-1 2-1,1 0 1,-1 1-1,36 8 1,-53-9-202,0 1 1,0 0 0,0 0-1,0 1 1,0 0 0,0 0 0,-1 0-1,10 8 1,-13-9-32,0 0 0,0 0 1,0 0-1,0 0 0,0 0 0,-1 1 1,0-1-1,1 1 0,-1-1 0,0 1 1,0-1-1,0 1 0,0 0 0,-1-1 1,1 1-1,-1 0 0,1 0 0,-1-1 0,0 1 1,0 0-1,0 0 0,-1 3 0,-1 2 17,-1 0-1,1 0 0,-1 0 0,-1-1 0,1 1 0,-1-1 1,0 0-1,-1 0 0,-10 11 0,-6 5 95,-29 25-1,45-43-100,-39 31 171,-2-3 0,-1-1 0,-53 26 1,100-57-189,0-1-1,0 0 1,0 0-1,-1 0 1,1 0-1,0 0 1,0 0-1,0 0 1,0 0-1,0 0 1,0 0-1,0 0 1,0 0-1,0 0 1,0 0-1,0 0 1,0 0-1,0 0 1,0 0-1,0 0 1,0 0-1,-1 0 1,1 0-1,0 1 1,0-1-1,0 0 1,0 0-1,0 0 1,0 0-1,0 0 1,0 0-1,0 0 1,0 0-1,0 0 1,0 0 0,0 0-1,0 0 1,0 0-1,0 1 1,0-1-1,0 0 1,0 0-1,0 0 1,0 0-1,0 0 1,0 0-1,0 0 1,0 0-1,1 0 1,-1 0-1,0 0 1,0 0-1,0 0 1,0 0-1,0 1 1,0-1-1,0 0 1,0 0-1,0 0 1,0 0-1,0 0 1,0 0-1,0 0 1,0 0-1,0 0 1,1 0-1,8 2 44,22 2-34,-16-3 4,62 14-23,-1 3 0,91 35-1,-97-30-152,-51-16 306,0-1-1910,-37-17 384,-5 0 788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4.911"/>
    </inkml:context>
    <inkml:brush xml:id="br0">
      <inkml:brushProperty name="width" value="0.05" units="cm"/>
      <inkml:brushProperty name="height" value="0.05" units="cm"/>
    </inkml:brush>
  </inkml:definitions>
  <inkml:trace contextRef="#ctx0" brushRef="#br0">158 1 15275,'7'2'231,"1"1"-1,-1 1 1,0-1 0,0 1-1,0 0 1,-1 1-1,1 0 1,-1 0 0,0 0-1,-1 1 1,1 0-1,-1 0 1,0 0 0,-1 1-1,6 9 1,3 7 302,-1 2 1,-1 0 0,9 29-1,-14-37-269,-1 1 0,-1-1 0,0 1 0,-1 0 0,-1 0 0,-1 0 0,-2 32 0,-1-36-171,0 0 0,-1 0 1,-1 0-1,0-1 0,0 1 0,-2-1 0,0 0 0,0-1 1,-1 1-1,-14 18 0,8-14-215,0 0-1,-2-1 1,0 0 0,-1-1 0,0-1 0,-1 0-1,0-2 1,-2 0 0,1 0 0,-39 16 0,-3-12-181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5.611"/>
    </inkml:context>
    <inkml:brush xml:id="br0">
      <inkml:brushProperty name="width" value="0.05" units="cm"/>
      <inkml:brushProperty name="height" value="0.05" units="cm"/>
    </inkml:brush>
  </inkml:definitions>
  <inkml:trace contextRef="#ctx0" brushRef="#br0">266 42 15627,'6'-28'2506,"-5"27"-2460,-1 1-1,0 0 1,0-1-1,0 1 1,0-1 0,0 1-1,0 0 1,0-1 0,0 1-1,0-1 1,0 1-1,0-1 1,0 1 0,0 0-1,0-1 1,-1 1-1,1-1 1,0 1 0,0 0-1,0-1 1,-1 1-1,1 0 1,0-1 0,0 1-1,-1 0 1,1-1-1,0 1 1,0 0 0,-1 0-1,1-1 1,-1 1-1,1 0 1,0 0 0,-1 0-1,1-1 1,0 1 0,-1 0-1,1 0 1,-1 0-1,1 0 1,0 0 0,-1 0-1,1 0 1,-1 0-1,1 0 1,-1 0 0,1 0-1,0 0 1,-1 0-1,1 0 1,-1 0 0,1 0-1,0 1 1,-1-1-1,1 0 1,-1 0 0,1 0-1,0 1 1,-1-1 0,1 0-1,0 0 1,0 1-1,-1-1 1,1 0 0,-1 1-1,-4 3 190,0 0 0,-1 1 0,1-1-1,1 1 1,-1 0 0,1 1 0,-5 6 0,-27 48 358,24-40-384,-13 25-48,2 1 1,1 1-1,3 1 1,2 1-1,2 0 1,2 1-1,3 1 1,1 0-1,3 0 1,2 0-1,3 67 1,3-97-281,0-1 1,1 1-1,2-1 1,11 36 0,-14-50 52,1 1 1,-1-1 0,1 0 0,1 0-1,-1 0 1,1 0 0,0-1 0,0 0 0,1 1-1,-1-1 1,1-1 0,0 1 0,1-1 0,-1 0-1,1 0 1,0 0 0,0-1 0,8 4-1,22 0-291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493"/>
    </inkml:context>
    <inkml:brush xml:id="br0">
      <inkml:brushProperty name="width" value="0.05" units="cm"/>
      <inkml:brushProperty name="height" value="0.05" units="cm"/>
    </inkml:brush>
  </inkml:definitions>
  <inkml:trace contextRef="#ctx0" brushRef="#br0">11 417 16844,'-8'-12'1224,"6"-11"-976,2-5-144,13 1 280,9-3-16,11-9-400,7 0-232,16-5-384,4-2 544,9-10-136,-1-17-56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6.553"/>
    </inkml:context>
    <inkml:brush xml:id="br0">
      <inkml:brushProperty name="width" value="0.05" units="cm"/>
      <inkml:brushProperty name="height" value="0.05" units="cm"/>
    </inkml:brush>
  </inkml:definitions>
  <inkml:trace contextRef="#ctx0" brushRef="#br0">426 130 14763,'1'-1'96,"-1"0"-1,1-1 1,0 1 0,-1 0-1,1 0 1,-1 0-1,1 0 1,-1-1-1,1 1 1,-1 0 0,0-1-1,0 1 1,0 0-1,0 0 1,0-1 0,0 1-1,0 0 1,0-1-1,0 1 1,-1-2 0,1 3-69,0-1 1,0 1 0,0 0 0,-1 0-1,1-1 1,0 1 0,0 0 0,-1 0 0,1-1-1,0 1 1,0 0 0,-1 0 0,1 0-1,0-1 1,0 1 0,-1 0 0,1 0 0,0 0-1,-1 0 1,1 0 0,0-1 0,-1 1-1,1 0 1,0 0 0,-1 0 0,1 0 0,-1 0-1,0 1 18,0-1 0,0 0 0,0 1 0,0-1 0,0 1 0,0-1 0,0 1 0,0-1 0,0 1 0,0 0-1,0-1 1,1 1 0,-2 1 0,-9 6 599,4-11 1488,6 1-1838,1 0 0,-1 0 0,1 0 0,0 0 0,-1 0 0,1-1 1,0 1-1,0 0 0,0 0 0,1-2 0,0-1-98,-1 1-1,0-1 1,0 1 0,0-1-1,0 0 1,-1 1 0,1-1-1,-3-4 1,2 7-183,0 0 0,0 0 0,0 1 0,0-1 0,-1 0 0,1 0 0,-1 1 0,1-1-1,-1 1 1,0-1 0,0 1 0,1 0 0,-1 0 0,0 0 0,0 0 0,0 0 0,0 0 0,-4-1 0,-1 0 1,-1 0-1,0 0 1,1 0-1,-1 1 1,0 0 0,0 0-1,0 1 1,0 0-1,0 0 1,0 1 0,0 0-1,1 1 1,-16 4-1,12-2-1,1 1-1,0 0 0,0 1 0,0 0 0,0 0 0,1 1 0,0 1 1,-15 15-1,10-7-4,0 2 0,1-1 1,1 2-1,1-1 0,0 2 1,2 0-1,0 0 0,1 0 1,-9 36-1,15-46-6,0-1 1,1 1-1,0-1 0,0 1 1,1-1-1,1 1 0,-1-1 1,3 11-1,-2-16-13,0-1 1,0 0-1,0 0 1,0 0-1,0 0 0,1 0 1,-1-1-1,1 1 0,0 0 1,0-1-1,0 1 1,0-1-1,0 1 0,1-1 1,-1 0-1,1 0 1,-1 0-1,1 0 0,0-1 1,0 1-1,-1-1 1,1 0-1,0 1 0,1-1 1,-1-1-1,6 2 1,4-1-124,-1 0 1,1-1 0,0-1 0,0 0 0,-1 0-1,1-2 1,-1 1 0,1-2 0,14-5-1,13-7 85,52-29 0,-9-1-250,0-3-66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6.432"/>
    </inkml:context>
    <inkml:brush xml:id="br0">
      <inkml:brushProperty name="width" value="0.05" units="cm"/>
      <inkml:brushProperty name="height" value="0.05" units="cm"/>
    </inkml:brush>
  </inkml:definitions>
  <inkml:trace contextRef="#ctx0" brushRef="#br0">169 51 11258,'1'-1'264,"0"0"0,0 0-1,0 0 1,0 0 0,-1 0-1,1 0 1,0 0-1,-1 0 1,1 0 0,-1 0-1,1-1 1,-1 1 0,0 0-1,1 0 1,-1-1 0,0 1-1,0 0 1,0-1-1,0 1 1,0 0 0,0 0-1,-1-1 1,1 1 0,0 0-1,0 0 1,-1-1-1,0-1 1,0 3-105,0-1 0,0 0 1,0 0-1,-1 0 0,1 1 0,0-1 0,0 1 0,0-1 0,-1 1 1,1-1-1,0 1 0,-1 0 0,1 0 0,0-1 0,-1 1 0,1 0 0,0 0 1,-1 0-1,1 1 0,-1-1 0,1 0 0,0 0 0,0 1 0,-1-1 1,1 1-1,-2 0 0,-5 2-44,0 1 1,1 0-1,-1 0 1,1 0-1,0 1 1,0 1-1,0-1 1,0 1-1,1 0 1,0 0-1,1 1 1,-1 0-1,1 0 1,-5 10-1,4-7-112,1-1-1,1 1 0,0 0 1,0 1-1,1-1 0,0 1 1,1-1-1,0 1 0,1 0 1,0 0-1,0 11 0,2-19 8,-1 1 0,0-1 0,0 0 0,1 1 1,0-1-1,0 0 0,0 0 0,0 0 0,0 0 0,0 0 0,1 0 0,0 0 0,-1 0 0,1-1 0,0 1 0,0 0 0,1-1 0,3 4 0,-4-5 18,1 1 1,-1-1-1,1 0 0,0 0 0,-1 0 1,1-1-1,0 1 0,-1-1 0,1 1 0,0-1 1,0 0-1,0 0 0,-1 0 0,1 0 1,0 0-1,0-1 0,-1 0 0,1 1 1,0-1-1,-1 0 0,1 0 0,4-3 0,7-3 151,0-2-1,-1 1 0,0-2 0,-1 0 0,0 0 0,0-1 0,-1-1 0,-1 0 1,0 0-1,-1-1 0,0 0 0,0-1 0,-2 0 0,0 0 0,9-26 0,-14 36-130,-1-1-1,-1 1 1,1 0-1,0 0 1,-1 0-1,0-1 0,0 1 1,0 0-1,-1 0 1,1-1-1,-1 1 1,0 0-1,-3-6 1,3 8-39,0 0 0,0 1 0,0-1 0,0 0 0,-1 1 1,1 0-1,-1-1 0,1 1 0,-1 0 0,1-1 0,-1 1 0,0 0 1,1 0-1,-1 1 0,0-1 0,0 0 0,0 0 0,0 1 1,0 0-1,0-1 0,0 1 0,0 0 0,0 0 0,0 0 1,0 0-1,0 0 0,0 0 0,0 0 0,0 1 0,-2 0 1,-4 1-163,0 1 1,0 0-1,0 0 0,1 1 1,-1 0-1,1 0 1,0 1-1,0 0 1,1 0-1,0 1 1,0-1-1,0 1 1,0 1-1,1-1 1,-6 9-1,10-13 110,0-1 0,0 0 0,0 1 0,1-1 0,-1 1 0,0-1 0,1 1 0,-1 0 0,0-1 0,1 1 0,0-1 0,-1 1 0,1 0 0,0 0 0,0-1 0,0 4 0,5 0-492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7.081"/>
    </inkml:context>
    <inkml:brush xml:id="br0">
      <inkml:brushProperty name="width" value="0.05" units="cm"/>
      <inkml:brushProperty name="height" value="0.05" units="cm"/>
    </inkml:brush>
  </inkml:definitions>
  <inkml:trace contextRef="#ctx0" brushRef="#br0">21 5 18492,'0'-1'77,"1"1"1,-1 0-1,0-1 0,0 1 1,1 0-1,-1 0 0,0-1 1,1 1-1,-1 0 0,0 0 1,1-1-1,-1 1 1,0 0-1,1 0 0,-1 0 1,0 0-1,1-1 0,-1 1 1,1 0-1,-1 0 0,0 0 1,1 0-1,-1 0 0,1 0 1,-1 0-1,1 0 0,-1 0 1,0 0-1,1 0 0,0 1 1,5 11 1246,-2 31-154,-4-31-708,0 217 1120,-1-29-855,6-179-814,-4-21-617,-4-12-289,-1 2 717,-1-1 1,-10-16 0,-5-6-281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7.514"/>
    </inkml:context>
    <inkml:brush xml:id="br0">
      <inkml:brushProperty name="width" value="0.05" units="cm"/>
      <inkml:brushProperty name="height" value="0.05" units="cm"/>
    </inkml:brush>
  </inkml:definitions>
  <inkml:trace contextRef="#ctx0" brushRef="#br0">0 9 13435,'0'2'1568,"9"4"-696,4 3-279,11-2 1223,3 1-432,11-8-280,6 0-95,5-7-233,5-5-32,-5 2-488,-3-2-616,-12 12 440,-9 2-80,-11 10-168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8.043"/>
    </inkml:context>
    <inkml:brush xml:id="br0">
      <inkml:brushProperty name="width" value="0.05" units="cm"/>
      <inkml:brushProperty name="height" value="0.05" units="cm"/>
    </inkml:brush>
  </inkml:definitions>
  <inkml:trace contextRef="#ctx0" brushRef="#br0">2 535 15467,'-1'3'315,"1"0"0,0 0 0,-1 0 0,2 0 0,-1 0 1,0-1-1,0 1 0,2 3 0,-2-5-250,0-1 1,0 1 0,0-1 0,1 1-1,-1-1 1,0 0 0,1 1-1,-1-1 1,0 1 0,1-1 0,-1 0-1,0 1 1,1-1 0,-1 0-1,0 0 1,1 1 0,-1-1 0,1 0-1,-1 0 1,1 0 0,-1 1 0,1-1-1,0 0 55,1 0 1,-1 0-1,0 0 0,1 0 1,-1-1-1,0 1 0,0 0 0,1-1 1,-1 1-1,0-1 0,0 1 1,2-2-1,9-5 430,0-1 0,0 0-1,-1-1 1,15-14 0,41-49 764,-47 49-913,172-221 1973,-71 82-1557,-120 161-814,-1 1-1,0-1 1,1 0 0,-1 1-1,1-1 1,-1 0 0,1 1-1,0-1 1,-1 1 0,1-1-1,-1 1 1,1-1 0,0 1-1,-1-1 1,1 1 0,0 0-1,0-1 1,-1 1 0,1 0-1,0 0 1,0 0 0,0-1-1,1 1 1,-2 1-2,1-1 0,-1 1-1,1-1 1,-1 1 0,1-1 0,-1 1-1,1-1 1,-1 1 0,0 0 0,1-1 0,-1 1-1,0 0 1,1-1 0,-1 1 0,0 0-1,0-1 1,0 1 0,0 0 0,1 0-1,-1 0 1,-1 48-13,1-45 13,-10 66-18,-2 1 0,-41 125 0,21-84-299,30-106 339,-3 19-936,5-24 901,0-1 0,0 1-1,0-1 1,0 1-1,1-1 1,-1 0-1,0 1 1,0-1-1,0 1 1,0-1-1,1 0 1,-1 1 0,0-1-1,0 0 1,1 1-1,-1-1 1,0 0-1,1 1 1,-1-1-1,0 0 1,1 0-1,-1 1 1,0-1 0,1 0-1,-1 0 1,1 0-1,-1 1 1,0-1-1,1 0 1,-1 0-1,1 0 1,-1 0-1,0 0 1,1 0 0,-1 0-1,1 0 1,-1 0-1,1 0 1,-1 0-1,0 0 1,1 0-1,-1 0 1,1-1-1,-1 1 1,0 0 0,1 0-1,-1 0 1,1-1-1,-1 1 1,0 0-1,1-1 1,19-8-315,8-6-114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8.493"/>
    </inkml:context>
    <inkml:brush xml:id="br0">
      <inkml:brushProperty name="width" value="0.05" units="cm"/>
      <inkml:brushProperty name="height" value="0.05" units="cm"/>
    </inkml:brush>
  </inkml:definitions>
  <inkml:trace contextRef="#ctx0" brushRef="#br0">0 90 16444,'0'10'2264,"9"-3"-1024,2-2-432,8 0 1825,5 2-825,6 1-647,4-6-233,4-2-328,-3 0-168,-1-3-424,-2-6-240,-6-4-1016,-6-8-673,-15-7 1553,-5-1-328,0-2-264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8.943"/>
    </inkml:context>
    <inkml:brush xml:id="br0">
      <inkml:brushProperty name="width" value="0.05" units="cm"/>
      <inkml:brushProperty name="height" value="0.05" units="cm"/>
    </inkml:brush>
  </inkml:definitions>
  <inkml:trace contextRef="#ctx0" brushRef="#br0">123 1 18108,'3'10'1856,"1"10"-1328,-8 17-240,-4 11 1025,-4 15-665,-3 4-184,-2 10-264,-2-3-48,4-4-88,1-8-96,4-14-456,2-11-360,4-16 712,4-18-136,-3 5-88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9.392"/>
    </inkml:context>
    <inkml:brush xml:id="br0">
      <inkml:brushProperty name="width" value="0.05" units="cm"/>
      <inkml:brushProperty name="height" value="0.05" units="cm"/>
    </inkml:brush>
  </inkml:definitions>
  <inkml:trace contextRef="#ctx0" brushRef="#br0">0 268 18340,'6'-10'289,"0"0"0,0 1 0,1-1 0,0 1 0,1 0 0,-1 1 0,2 0 0,-1 0 0,1 0 0,0 2 0,1-1 0,0 1 0,0 0 0,0 1 0,1 0 0,0 1 0,-1 0 0,2 1 0,-1 0 0,0 0 0,1 1 0,-1 1 0,1 0 0,-1 1 0,1 0 0,-1 0 0,1 1 0,-1 1 0,15 4 0,-23-6-275,0 1 0,-1 0 0,1-1 0,-1 1 0,0 1 0,1-1 1,-1 0-1,0 0 0,0 1 0,1-1 0,-1 1 0,0 0 0,-1 0 0,1-1 0,0 1 1,0 1-1,-1-1 0,1 0 0,-1 0 0,0 0 0,0 1 0,0-1 0,0 1 0,0-1 1,0 1-1,-1-1 0,1 1 0,-1-1 0,1 1 0,-1 0 0,0-1 0,0 1 0,0-1 1,-1 1-1,1 0 0,-1-1 0,1 1 0,-1-1 0,0 1 0,0-1 0,0 1 0,-3 3 1,-4 9 7,-1-1 1,0 0 0,-1-1 0,-23 23 0,-52 42 66,76-70-78,-12 8 20,16-13-26,1 0 0,-1 1 0,1-1 1,0 1-1,0 0 0,0 0 0,1 0 1,-1 0-1,-2 6 0,6-10-5,0 1 1,0 0-1,0-1 0,0 1 1,0 0-1,0 0 0,0-1 1,0 1-1,0 0 1,0-1-1,0 1 0,0 0 1,0-1-1,1 1 0,-1 0 1,0-1-1,0 1 0,1-1 1,-1 1-1,1 0 0,-1-1 1,0 1-1,1-1 1,-1 1-1,1-1 0,-1 1 1,1-1-1,0 0 0,-1 1 1,1-1-1,-1 0 0,1 1 1,0-1-1,-1 0 0,2 1 1,30 10-7,-21-7 4,6 3 0,-1 1 0,0 1-1,0 0 1,-1 1-1,0 1 1,25 24 0,-29-25-271,-1 1 0,0 1 0,-1 0 1,0 0-1,-1 0 0,0 1 1,-1 1-1,10 24 0,-13-10-631,-4-26 357</inkml:trace>
  <inkml:trace contextRef="#ctx0" brushRef="#br0" timeOffset="1">701 1 18804,'59'62'3883,"-44"-48"-3439,-1 0 1,-1 1 0,0 0-1,-1 1 1,20 35 0,-24-32-333,0 0-1,-1 1 1,-2-1 0,0 1 0,0 1 0,-2-1 0,-1 0-1,0 1 1,-2 0 0,0-1 0,-1 1 0,-2 0-1,-6 30 1,2-24-111,0-1 0,-2-1 0,-1 1 0,-1-1 0,-1-1 0,-2 0 0,0-1 0,-1-1 0,-34 39 0,36-48-103,0 0-1,-1-2 1,0 1 0,-1-1 0,0-1 0,-1-1-1,0 0 1,0-1 0,-1-1 0,-33 10 0,-19-2-187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0.004"/>
    </inkml:context>
    <inkml:brush xml:id="br0">
      <inkml:brushProperty name="width" value="0.05" units="cm"/>
      <inkml:brushProperty name="height" value="0.05" units="cm"/>
    </inkml:brush>
  </inkml:definitions>
  <inkml:trace contextRef="#ctx0" brushRef="#br0">484 9 15979,'3'-9'1978,"-11"10"-594,-15 10 235,-3 9-1110,1 1-1,1 1 0,0 1 0,2 1 1,-24 33-1,-83 145 497,98-145-743,2 1 1,-25 74-1,43-101-217,2 1 0,1 1 0,2 0 0,1-1-1,1 2 1,1 38 0,3-64-63,1 0 0,0 0 0,0 0-1,0 0 1,1 0 0,1 0 0,-1 0 0,1 0-1,0-1 1,7 12 0,-6-14-45,-1-1 0,1 0 1,-1 0-1,1 0 0,0 0 0,1 0 1,-1-1-1,1 0 0,-1 1 0,1-2 1,0 1-1,0-1 0,0 0 1,0 0-1,1 0 0,7 1 0,3 0-15,0-1-1,0-1 1,0-1-1,0 0 1,1-1-1,18-3 1,45-10-265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0.876"/>
    </inkml:context>
    <inkml:brush xml:id="br0">
      <inkml:brushProperty name="width" value="0.05" units="cm"/>
      <inkml:brushProperty name="height" value="0.05" units="cm"/>
    </inkml:brush>
  </inkml:definitions>
  <inkml:trace contextRef="#ctx0" brushRef="#br0">61 352 10898,'-12'14'1422,"-21"26"1662,31-37-2735,0 0-1,1 0 0,-1 0 0,0 0 0,1 0 1,0 1-1,0-1 0,0 1 0,0-1 0,0 1 1,0 4-1,1-8-311,0 0 1,0 0 0,0 1-1,0-1 1,0 0-1,0 0 1,0 0-1,0 0 1,0 1-1,0-1 1,0 0 0,1 0-1,-1 0 1,0 0-1,0 1 1,0-1-1,0 0 1,0 0-1,0 0 1,0 0 0,0 0-1,0 0 1,1 1-1,-1-1 1,0 0-1,0 0 1,0 0-1,0 0 1,0 0 0,1 0-1,-1 0 1,0 0-1,0 0 1,0 0-1,0 0 1,1 0-1,-1 0 1,0 0 0,0 0-1,0 0 1,0 0-1,1 0 1,9-3 798,11-12 118,31-37 214,-3-3 1,51-70-1,-42 49-701,-31 40-328,-19 24-106,0 1 1,1-1-1,1 2 0,0-1 1,0 1-1,15-10 1,-24 19-32,-1 0 0,1 1 0,0-1 0,0 1 0,0-1 0,-1 1 0,1 0 0,0-1 0,0 1 0,0 0 0,0 0 0,0 0 0,0-1 1,0 1-1,0 0 0,1 0 0,-1 1-1,-1-1 0,1 0 0,-1 0 0,1 1 0,-1-1 0,0 0 0,1 1 0,-1-1 0,1 0 0,-1 1 0,0-1 0,1 0 0,-1 1 0,0-1 0,1 1 0,-1-1 0,0 1 0,0-1 0,1 1 0,-1-1 0,0 2 0,1 3 2,0 0 0,0 1 0,-1 0 0,0 10 0,0-16-3,-4 54-42,-18 84 0,10-69-115,-18 103-1164,26-143 1066,4-29 249,0 0 0,0 1 0,0-1 0,0 0 0,0 0-1,0 0 1,0 0 0,1 0 0,-1 1 0,0-1 0,0 0 0,0 0 0,0 0-1,0 0 1,0 0 0,1 0 0,-1 0 0,0 0 0,0 1 0,0-1 0,0 0-1,1 0 1,-1 0 0,0 0 0,0 0 0,0 0 0,0 0 0,1 0 0,-1 0 0,0 0-1,0 0 1,0 0 0,0 0 0,1 0 0,-1 0 0,0 0 0,0 0 0,0-1-1,0 1 1,0 0 0,1 0 0,-1 0 0,0 0 0,0 0 0,0 0 0,0 0-1,0 0 1,1-1 0,-1 1 0,0 0 0,0 0 0,0 0 0,0 0 0,0 0-1,0-1 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3.765"/>
    </inkml:context>
    <inkml:brush xml:id="br0">
      <inkml:brushProperty name="width" value="0.05" units="cm"/>
      <inkml:brushProperty name="height" value="0.05" units="cm"/>
    </inkml:brush>
  </inkml:definitions>
  <inkml:trace contextRef="#ctx0" brushRef="#br0">56 0 17068,'5'26'706,"-1"0"0,-2 1 0,-1-1 0,0 1 0,-5 33 0,1 9 4,1-28-400,1 45 115,2-75-371,0 0-1,0 0 1,1-1-1,1 1 1,4 15-1,0-13-97,-6-16-775,-11-23-558,-32-28 527,12 21 242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7.159"/>
    </inkml:context>
    <inkml:brush xml:id="br0">
      <inkml:brushProperty name="width" value="0.05" units="cm"/>
      <inkml:brushProperty name="height" value="0.05" units="cm"/>
    </inkml:brush>
  </inkml:definitions>
  <inkml:trace contextRef="#ctx0" brushRef="#br0">195 8 16652,'-8'4'270,"0"0"0,0 0 0,1 1 0,-1-1 1,1 2-1,0-1 0,0 1 0,1 0 0,0 0 1,0 1-1,-6 8 0,-4 8 238,1 0-1,-16 31 1,25-42-378,-1 0 0,2 1 1,-1 0-1,2 1 0,0-1 1,0 1-1,-2 26 0,6-38-103,0 0-1,0 0 1,0 0-1,0 0 1,0 0-1,0 0 0,1 0 1,-1 0-1,1 0 1,0 0-1,-1 0 0,1 0 1,0-1-1,0 1 1,2 2-1,-2-3-1,0 0 0,0 0 0,0 0-1,0-1 1,0 1 0,0 0 0,1-1 0,-1 1 0,0 0-1,0-1 1,1 0 0,-1 1 0,0-1 0,1 0-1,-1 0 1,1 1 0,1-1 0,3-1 49,0 0 0,0 0 0,0-1 0,0 1 0,0-1 1,0 0-1,-1-1 0,11-5 0,30-21 493,82-68 0,0 0-52,-125 94-505,0 1 0,0 0 0,1 0 0,-1 1 0,1-1 0,0 1 0,-1 0 0,1 0 0,0 0 0,6-1 0,-9 2-8,0 0 1,0 1 0,0-1-1,0 0 1,0 0 0,0 1-1,0-1 1,0 1 0,0-1-1,0 1 1,0-1 0,0 1-1,0 0 1,0-1 0,0 1-1,-1 0 1,1 0 0,0 0-1,0-1 1,-1 1 0,1 0-1,-1 0 1,1 0 0,-1 0-1,1 0 1,-1 0 0,1 0-1,-1 0 1,0 1 0,0-1 0,0 0-1,1 0 1,-1 0 0,0 0-1,0 0 1,0 0 0,-1 2-1,0 9 4,0-1 0,0 0 0,-1 1-1,-5 12 1,-2 19 15,9-43-20,0 1 1,-1-1 0,1 1 0,0-1 0,0 1 0,0-1 0,0 0 0,0 1 0,0-1 0,-1 1 0,1-1 0,0 1 0,0-1 0,0 1 0,1-1 0,-1 1 0,0-1 0,0 1-1,0-1 1,0 0 0,0 1 0,0-1 0,1 1 0,-1-1 0,0 1 0,0-1 0,1 0 0,-1 1 0,0-1 0,1 0 0,-1 1 0,0-1 0,1 0 0,-1 1 0,0-1-1,1 0 1,-1 0 0,1 1 0,-1-1 0,0 0 0,1 0 0,-1 0 0,1 0 0,-1 0 0,1 0 0,-1 1 0,1-1 0,-1 0 0,1 0 0,-1 0 0,1-1 0,-1 1 0,1 0 0,22-11 81,79-62 153,-66 45-139,1 1 0,63-32-1,-98 58-91,5-2 2,-1 0 1,1 0 0,12-3 0,-18 6-8,0 0 0,0-1 0,0 1 0,0 0-1,0 0 1,1 0 0,-1 0 0,0 0 0,0 0 0,0 0 0,0 0 0,1 0 0,-1 1-1,0-1 1,0 0 0,0 1 0,0-1 0,0 1 0,0-1 0,0 1 0,0 0-1,0-1 1,0 1 0,0 0 0,0 0 0,-1-1 0,1 1 0,0 0 0,0 0 0,-1 0-1,2 1 1,-1 3-2,0-1 0,1 0 0,-2 1 0,1 0 0,0-1 0,-1 1 0,0-1 0,0 1 0,0-1-1,-1 1 1,-1 8 0,-17 54-15,8-33 6,10-33 11,-4 27 11,6-17 31,-1-10-39,1-1 0,-1 0 0,0 0-1,0 0 1,1 1 0,-1-1-1,0 0 1,0 0 0,1 0-1,-1 0 1,0 0 0,0 0 0,1 1-1,-1-1 1,0 0 0,1 0-1,-1 0 1,0 0 0,1 0 0,-1 0-1,0 0 1,0 0 0,1 0-1,-1 0 1,0-1 0,1 1-1,-1 0 1,0 0 0,0 0 0,1 0-1,-1 0 1,0 0 0,1-1-1,9-5 34,-1 0 1,0-1-1,0 0 0,0-1 0,10-13 0,6-3 23,-18 18-45,41-39 131,77-54 0,-119 94-143,1 1 0,0 0 0,-1 1-1,15-5 1,-20 7-3,0 1 1,0-1-1,0 1 0,0 0 1,0 0-1,0-1 0,0 1 1,0 0-1,0 0 0,0 0 1,0 0-1,0 0 0,0 0 1,0 0-1,0 1 0,-1-1 1,1 0-1,0 0 0,0 1 1,0-1-1,0 1 0,0-1 0,0 1 1,-1-1-1,1 1 0,0-1 1,0 1-1,-1 0 0,1-1 1,0 1-1,-1 0 0,1 0 1,0-1-1,-1 1 0,0 0 1,1 0-1,-1 0 0,1 0 1,-1 0-1,0 0 0,0 0 1,1 0-1,-1 0 0,0 0 1,0 0-1,0-1 0,0 3 1,-1 12-10,0 1 0,0 0 0,-2-1 0,0 0 1,-1 1-1,-7 19 0,-8 35-4,22-102-916,-2 5 760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4.174"/>
    </inkml:context>
    <inkml:brush xml:id="br0">
      <inkml:brushProperty name="width" value="0.05" units="cm"/>
      <inkml:brushProperty name="height" value="0.05" units="cm"/>
    </inkml:brush>
  </inkml:definitions>
  <inkml:trace contextRef="#ctx0" brushRef="#br0">1 5 18916,'13'21'2096,"8"-6"-1143,4 4-353,14-8 1104,8-4-312,4-7-439,5-3-273,-3-6-584,-4-1-464,2-2 368,-7-3-96,-8-14-112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4.628"/>
    </inkml:context>
    <inkml:brush xml:id="br0">
      <inkml:brushProperty name="width" value="0.05" units="cm"/>
      <inkml:brushProperty name="height" value="0.05" units="cm"/>
    </inkml:brush>
  </inkml:definitions>
  <inkml:trace contextRef="#ctx0" brushRef="#br0">32 495 14659,'-31'71'3814,"42"-78"-266,36-36-1858,-2-3 0,75-99 1,57-121-300,-169 251-1350,-5 10-28,0-1 1,0 1-1,1 0 1,-1 1-1,1-1 1,7-6-1,-11 11-13,0 0 0,1-1 0,-1 1 0,0 0 0,0 0 0,0 0 0,1-1 0,-1 1 1,0 0-1,0 0 0,0 0 0,1 0 0,-1 0 0,0-1 0,0 1 0,1 0 0,-1 0 0,0 0 0,1 0 0,-1 0 0,0 0 0,0 0 0,1 0 0,-1 0 0,0 0 0,0 0 0,1 0 0,-1 0 0,0 0 0,0 1 1,1-1-1,-1 0 0,0 0 0,0 0 0,1 0 0,-1 0 0,0 0 0,0 1 0,1-1 0,-1 0 0,0 0 0,0 0 0,0 1 0,0-1 0,1 0 0,-1 0 0,0 1 0,0-1 0,0 0 0,0 0 0,0 1 0,0-1 0,0 0 1,0 0-1,1 1 0,-1-1 0,0 0 0,0 0 0,0 1 0,0-1 0,0 0 0,-1 1 0,1-1 0,0 0 0,0 0 0,0 1 0,0-1 0,0 0 0,-2 30-35,1-25 26,-28 183-267,-6 70-2433,35-243 2349,0-15 351,0 0 0,0 0 0,0 0 1,0 0-1,0-1 0,0 1 1,0 0-1,0 0 0,0 0 1,0 0-1,0 0 0,0 0 0,1-1 1,-1 1-1,0 0 0,0 0 1,0 0-1,0 0 0,0 0 1,0 0-1,1 0 0,-1 0 0,0-1 1,0 1-1,0 0 0,0 0 1,0 0-1,1 0 0,-1 0 1,0 0-1,0 0 0,0 0 0,0 0 1,0 0-1,1 0 0,-1 0 1,0 0-1,0 0 0,0 0 1,0 0-1,1 0 0,-1 0 0,0 1 1,0-1-1,0 0 0,0 0 1,0 0-1,1 0 0,-1 0 0,0 0 1,0 0-1,0 0 0,0 0 1,0 1-1,0-1 0,0 0 1,0 0-1,0 0 0,1 0 0,-1 0 1,0 1-1,0-1 0,0 0 1,0 0-1,0 0 0,12-22-563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5.099"/>
    </inkml:context>
    <inkml:brush xml:id="br0">
      <inkml:brushProperty name="width" value="0.05" units="cm"/>
      <inkml:brushProperty name="height" value="0.05" units="cm"/>
    </inkml:brush>
  </inkml:definitions>
  <inkml:trace contextRef="#ctx0" brushRef="#br0">1 328 18420,'18'3'2440,"1"-1"-1471,5-7-401,5-2 1376,4-1-704,1-1-287,0 2-817,-3 2-560,-4 2 400,-2 1-128,-1 2-128</inkml:trace>
  <inkml:trace contextRef="#ctx0" brushRef="#br0" timeOffset="1">564 1 19212,'-4'22'1881,"-8"12"-1433,-1 8-232,-4 9 904,2 12-576,-1 1-128,4-3-520,1-5-240,0-10-448,5-2-224,2-22 664,4-19 31,-7-4-223,4-21-208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5.516"/>
    </inkml:context>
    <inkml:brush xml:id="br0">
      <inkml:brushProperty name="width" value="0.05" units="cm"/>
      <inkml:brushProperty name="height" value="0.05" units="cm"/>
    </inkml:brush>
  </inkml:definitions>
  <inkml:trace contextRef="#ctx0" brushRef="#br0">1 31 15875,'6'-4'360,"0"0"0,0 1 0,1 0 0,0 0 0,-1 0 0,1 1 0,0 0 0,0 0 0,0 0-1,1 1 1,-1 0 0,8 1 0,15 0 1059,47 6 0,-54-4-862,8 1 22,20 1 387,-1 2-1,84 22 1,-131-27-934,0 0 0,1 0 0,-1 0 1,0 0-1,0 1 0,0 0 1,4 3-1,-6-5-28,-1 1 0,0-1 0,1 1 0,-1-1 0,0 1 0,0-1 0,1 1 0,-1-1 0,0 1 0,0 0 0,0-1 0,0 1 0,1-1 0,-1 1 1,0 0-1,0-1 0,0 1 0,0-1 0,0 1 0,-1 0 0,1-1 0,0 1 0,0-1 0,0 1 0,0-1 0,-1 1 0,1-1 0,0 1 0,-1-1 0,1 1 0,0-1 0,-1 1 0,1-1 0,0 1 0,-1-1 0,1 1 0,-1-1 0,1 0 0,-1 1 0,1-1 1,-1 0-1,0 1 0,-21 14 46,1 0 0,-2-1 0,-33 15 0,-8 5-16,-7 11-1,63-40-30,1 1 0,0 1 0,0-1 0,0 1 0,1 0 0,-8 12 0,13-17-4,0-1 0,0 0 1,0 1-1,0-1 0,1 1 0,-1 0 1,0-1-1,1 1 0,0-1 1,-1 1-1,1 0 0,0-1 0,0 1 1,0 0-1,0 0 0,0-1 1,0 1-1,0 0 0,1-1 0,0 4 1,0-3-3,0 0-1,1 0 1,-1 0 0,0 0 0,1-1 0,-1 1 0,1 0 0,0-1-1,0 1 1,0-1 0,-1 0 0,1 0 0,4 2 0,5 2-31,1 0 0,1-1 1,-1-1-1,18 3 0,-22-5 3,10 3-32,84 13-1517,-86-15 1294,0-1 1,-1-1 0,1 0-1,23-4 1,-2-4-326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5.918"/>
    </inkml:context>
    <inkml:brush xml:id="br0">
      <inkml:brushProperty name="width" value="0.05" units="cm"/>
      <inkml:brushProperty name="height" value="0.05" units="cm"/>
    </inkml:brush>
  </inkml:definitions>
  <inkml:trace contextRef="#ctx0" brushRef="#br0">157 0 16107,'0'12'2177,"5"2"-1257,2 8-264,3 0 1433,0 6-849,4 3-96,-3 1-304,0 5-151,-5 6-257,0 4-80,-10 6-136,-6 5-72,-7-1-256,-3 6-280,-11-7 248,-6-4 72,-19-16-64,-5-11-56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6.309"/>
    </inkml:context>
    <inkml:brush xml:id="br0">
      <inkml:brushProperty name="width" value="0.05" units="cm"/>
      <inkml:brushProperty name="height" value="0.05" units="cm"/>
    </inkml:brush>
  </inkml:definitions>
  <inkml:trace contextRef="#ctx0" brushRef="#br0">236 22 15387,'9'-21'1784,"-9"21"-1739,0 0 0,0 1 1,0-1-1,0 0 0,0 0 0,0 0 1,0 0-1,0 0 0,0 0 0,0 0 1,0 0-1,0 0 0,0 0 1,-1 0-1,1 0 0,0 0 0,0 0 1,0 0-1,0 0 0,0 0 0,0 0 1,0 0-1,0 0 0,0 0 0,0 0 1,0 0-1,0 0 0,-1 0 0,1 0 1,0 0-1,0 0 0,0 0 0,0 0 1,0 0-1,0 0 0,0 0 0,0 0 1,0 0-1,0 0 0,0 0 1,0-1-1,0 1 0,0 0 0,-1 0 1,1 0-1,0 0 0,0 0 0,0 0 1,-25 35 2439,-6 16-2270,2 1 0,2 2 0,3 0 0,2 2 1,2 1-1,3 0 0,3 1 0,2 1 0,-5 68 0,15-93-381,1-1 1,1 1-1,8 49 0,-6-72 96,0 0-1,0 0 1,1-1-1,0 1 1,1-1-1,1 0 1,-1 0-1,1-1 1,1 1-1,0-1 1,0 0-1,1-1 1,0 1-1,14 11 1,23 11-238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6.725"/>
    </inkml:context>
    <inkml:brush xml:id="br0">
      <inkml:brushProperty name="width" value="0.05" units="cm"/>
      <inkml:brushProperty name="height" value="0.05" units="cm"/>
    </inkml:brush>
  </inkml:definitions>
  <inkml:trace contextRef="#ctx0" brushRef="#br0">1 127 15147,'0'-3'246,"0"-1"0,0 0 0,1 0 0,0 0 0,-1 0 0,1 1 1,1-1-1,-1 0 0,0 1 0,1-1 0,0 1 0,0 0 0,0-1 0,0 1 0,0 0 0,1 0 0,0 0 0,-1 1 0,6-5 0,0 0 215,0 1 1,0 0-1,1 1 0,0 0 0,0 0 1,14-5-1,-13 7-225,-1 1 1,1 0-1,0 0 1,0 1-1,0 1 1,0-1-1,-1 2 1,1-1-1,18 4 1,-25-3-194,0 0 0,0 0-1,0 0 1,1 0 0,-1 0 0,-1 1 0,1-1 0,0 1 0,0 0-1,0 0 1,-1 0 0,1 0 0,-1 1 0,3 2 0,-4-3-27,1 1 1,-1-1-1,0 1 1,0 0-1,0-1 1,0 1-1,-1 0 1,1-1-1,-1 1 1,0 0-1,1 0 1,-1 0-1,0-1 1,-1 1-1,1 0 1,0 0-1,-1 0 1,0-1-1,-1 5 1,-5 10 11,-1 1 1,-1-2-1,-1 1 0,0-1 0,-1-1 1,-18 20-1,-4 7 42,10-12-17,8-12-3,2 1 1,0 0 0,1 0 0,0 1 0,-13 35-1,24-53-42,1 0-1,-1 1 0,0-1 0,1 0 0,0 1 0,-1-1 0,1 0 0,0 1 0,0-1 0,0 1 0,1-1 0,-1 0 0,1 1 0,-1-1 0,2 3 1,-1-4-3,0 1 0,0-1 0,0 1 0,0-1 0,0 0 1,0 1-1,0-1 0,1 0 0,-1 0 0,0 0 0,1 0 1,-1 0-1,1 0 0,0 0 0,-1-1 0,3 2 0,4 0-48,1 0-1,0-1 1,0 0-1,0-1 0,0 1 1,11-2-1,-19 1 32,19-1-233,29-1-63,53 5 0,-36 6 87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7.178"/>
    </inkml:context>
    <inkml:brush xml:id="br0">
      <inkml:brushProperty name="width" value="0.05" units="cm"/>
      <inkml:brushProperty name="height" value="0.05" units="cm"/>
    </inkml:brush>
  </inkml:definitions>
  <inkml:trace contextRef="#ctx0" brushRef="#br0">243 1 18364,'-2'10'2216,"-1"14"-1439,-6 11-337,-1 8 1680,-2 9-1368,2 8-160,2 4-232,-1-6-183,6-6-266,-1-4-167,4-14-440,0-12-336,0-21 800,2-6-168,-2-20-168</inkml:trace>
  <inkml:trace contextRef="#ctx0" brushRef="#br0" timeOffset="1">1 191 17852,'10'2'2184,"8"-1"-1368,10 1-279,5 0 1143,10-2-632,3 0-248,1 0-880,1 0 1297,-13 0-1065,-6 0-8,-7 0-88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7.572"/>
    </inkml:context>
    <inkml:brush xml:id="br0">
      <inkml:brushProperty name="width" value="0.05" units="cm"/>
      <inkml:brushProperty name="height" value="0.05" units="cm"/>
    </inkml:brush>
  </inkml:definitions>
  <inkml:trace contextRef="#ctx0" brushRef="#br0">0 8 13123,'14'27'5329,"3"0"-4129,6-9-392,4-4-312,11-9 889,1-5-201,10-10-688,3-5-736,3-9 360,-3 0-112,1-1-216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7.990"/>
    </inkml:context>
    <inkml:brush xml:id="br0">
      <inkml:brushProperty name="width" value="0.05" units="cm"/>
      <inkml:brushProperty name="height" value="0.05" units="cm"/>
    </inkml:brush>
  </inkml:definitions>
  <inkml:trace contextRef="#ctx0" brushRef="#br0">1 114 16972,'23'13'2056,"1"-9"-1184,-4-6-384,6-13 1777,4-2-1937,11-7 1096,7-1-1176,-1-1-208,6 4-16</inkml:trace>
  <inkml:trace contextRef="#ctx0" brushRef="#br0" timeOffset="1">650 64 17844,'1'1'136,"0"-1"0,1 1 0,-1-1 1,0 0-1,0 0 0,1 1 0,-1-1 0,0 0 1,1 0-1,-1 0 0,0-1 0,1 1 1,-1 0-1,0 0 0,0-1 0,1 1 0,0-1 1,25-14 205,-22 12-593,0 1 0,0-1 1,0 1-1,10-4 0,-12 5 36,1 0-1,-1 1 1,1-1-1,0 1 0,-1 0 1,1 0-1,0 0 1,-1 1-1,1-1 1,0 1-1,-1 0 1,1 0-1,-1 0 1,6 2-1,-4 0 214,-1 0-1,0 1 1,1-1-1,-1 1 1,0 0-1,-1 0 1,1 0-1,-1 0 1,4 6-1,-6-9 105,0 1 1,0 0-1,0-1 0,0 1 1,0-1-1,0 0 0,1 1 1,-1-1-1,1 0 0,-1 0 1,1 0-1,-1 0 0,1 0 1,-1 0-1,1 0 0,0-1 1,0 1-1,-1-1 0,4 1 1,-1-1-59,0 0 0,0-1 1,0 0-1,0 0 0,0 0 1,-1 0-1,1 0 1,5-4-1,25-11 131,2-4-126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7.816"/>
    </inkml:context>
    <inkml:brush xml:id="br0">
      <inkml:brushProperty name="width" value="0.05" units="cm"/>
      <inkml:brushProperty name="height" value="0.05" units="cm"/>
    </inkml:brush>
  </inkml:definitions>
  <inkml:trace contextRef="#ctx0" brushRef="#br0">81 0 17764,'0'3'198,"1"0"1,0 0-1,-1 1 1,1-1-1,-1 0 1,0 0-1,0 0 1,0 0-1,-1 0 1,1 0-1,-2 5 1,-13 40 489,7-25 67,-8 29 210,-23 91 486,38-138-1387,1 0 1,-1 0-1,1 0 0,0 0 1,0 9-1,1-13-51,-1 0 0,0-1 0,0 1 0,0 0 0,0 0 0,1 0 1,-1 0-1,0-1 0,1 1 0,-1 0 0,1 0 0,-1 0 0,1-1 0,-1 1 0,1 0 0,-1-1 0,1 1 0,0-1 0,-1 1 1,1-1-1,0 1 0,0-1 0,-1 1 0,1-1 0,0 1 0,0-1 0,0 0 0,-1 0 0,1 1 0,0-1 0,0 0 0,0 0 1,0 0-1,0 0 0,0 0 0,-1 0 0,1 0 0,0 0 0,0 0 0,0-1 0,0 1 0,1-1 0,11-4 73,-1-1 0,0 0 0,0-1 0,-1 0 0,1-1 1,-2 0-1,16-15 0,-8 8-1,192-162 668,-204 172-744,-2 2-5,-1 0 0,0 0 1,1 1-1,-1-1 0,1 1 0,0 0 0,0 0 0,0 0 1,0 1-1,0-1 0,8-1 0,-11 3-4,0 0 0,-1 0 1,1 0-1,0 0 0,-1 0 0,1 0 0,0 0 0,-1 1 1,1-1-1,-1 0 0,1 0 0,0 0 0,-1 1 1,1-1-1,-1 0 0,1 1 0,-1-1 0,1 0 0,-1 1 1,1-1-1,-1 1 0,1-1 0,-1 1 0,1-1 1,-1 1-1,0-1 0,1 1 0,-1-1 0,0 1 0,1 0 1,-1-1-1,0 1 0,0 0 0,0-1 0,0 1 1,0-1-1,1 1 0,-1 0 0,0-1 0,0 1 0,-1 0 1,1-1-1,0 1 0,0 0 0,-8 35 3,8-34-3,-39 96-1,15-40 7,18-34 29,7-24-33,-1 0 0,0 1-1,0-1 1,0 0 0,0 0-1,0 1 1,0-1 0,0 0-1,0 0 1,0 1-1,0-1 1,0 0 0,1 0-1,-1 1 1,0-1 0,0 0-1,0 0 1,0 0 0,1 0-1,-1 1 1,0-1 0,0 0-1,0 0 1,1 0 0,-1 0-1,0 0 1,0 0-1,1 1 1,-1-1 0,0 0-1,0 0 1,1 0 0,-1 0-1,0 0 1,0 0 0,1 0-1,-1 0 1,0 0 0,0 0-1,1 0 1,3-2 12,0 0-1,0 1 1,-1-1 0,1-1 0,0 1 0,-1 0 0,6-6-1,76-67 163,-39 33-57,75-53 1,-119 93-119,0 1-1,0-1 1,0 1 0,1 0 0,-1 0-1,1 0 1,-1 0 0,1 0-1,-1 0 1,4 0 0,-6 1-2,1 0 1,-1 0 0,1 0 0,-1 0 0,0 1 0,1-1 0,-1 0-1,1 0 1,-1 0 0,0 0 0,1 0 0,-1 1 0,0-1 0,1 0-1,-1 0 1,0 1 0,1-1 0,-1 0 0,0 0 0,1 1 0,-1-1-1,0 0 1,0 1 0,0-1 0,1 0 0,-1 1 0,0-1 0,0 0-1,0 1 1,0-1 0,0 1 0,1-1 0,-1 0 0,0 1 0,0-1-1,0 1 1,-1 4-6,1-1 0,-1 0 0,0 1-1,0-1 1,0 0 0,-1 1 0,0-1 0,0 0-1,-3 5 1,-10 19-129,-46 78-2140,47-90 1331,6-10 384,8-6 539,0 0 0,0 0 0,0 0-1,-1 0 1,1 0 0,0 0 0,0-1-1,0 1 1,0 0 0,-1 0 0,1 0 0,0 0-1,0 0 1,0 0 0,0 0 0,0-1-1,-1 1 1,1 0 0,0 0 0,0 0 0,0 0-1,0 0 1,0-1 0,0 1 0,0 0 0,0 0-1,0 0 1,0-1 0,0 1 0,-1 0-1,1 0 1,0 0 0,0-1 0,0 1 0,0 0-1,1 0 1,-1 0 0,0 0 0,0-1 0,0 1-1,0 0 1,2-17-828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8.457"/>
    </inkml:context>
    <inkml:brush xml:id="br0">
      <inkml:brushProperty name="width" value="0.05" units="cm"/>
      <inkml:brushProperty name="height" value="0.05" units="cm"/>
    </inkml:brush>
  </inkml:definitions>
  <inkml:trace contextRef="#ctx0" brushRef="#br0">63 12 16564,'36'-10'2200,"6"8"-1296,6 9-280,4 8 1129,6 19-497,-4 9-200,-7 24-408,-4 17-112,-21 17-215,-12 6-73,-29 13-104,-18 11 8,-29 10-176,-10 1-352,-12-6 376,-2-9-48,-9-14-64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0.778"/>
    </inkml:context>
    <inkml:brush xml:id="br0">
      <inkml:brushProperty name="width" value="0.05" units="cm"/>
      <inkml:brushProperty name="height" value="0.05" units="cm"/>
    </inkml:brush>
  </inkml:definitions>
  <inkml:trace contextRef="#ctx0" brushRef="#br0">1 35 16780,'1'0'1632,"16"1"-888,9 4-216,18-3 921,10-2-217,12-7-336,5 1-144,1-1-152,-3-2-88,-10 3-312,-8-1-160,-17 7-624,-12 0-376,-13 10 768,-9 0-144,-9 7-160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1.172"/>
    </inkml:context>
    <inkml:brush xml:id="br0">
      <inkml:brushProperty name="width" value="0.05" units="cm"/>
      <inkml:brushProperty name="height" value="0.05" units="cm"/>
    </inkml:brush>
  </inkml:definitions>
  <inkml:trace contextRef="#ctx0" brushRef="#br0">1 9 16476,'0'15'1696,"8"-1"-976,7-4-272,18-3 984,4-4-223,14-4-425,5-4-160,3-7-232,4 0-168,-4 0-752,-5 0 928,-8 9-400,-5 3-64,-12 6-96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2.137"/>
    </inkml:context>
    <inkml:brush xml:id="br0">
      <inkml:brushProperty name="width" value="0.05" units="cm"/>
      <inkml:brushProperty name="height" value="0.05" units="cm"/>
    </inkml:brush>
  </inkml:definitions>
  <inkml:trace contextRef="#ctx0" brushRef="#br0">71 172 17596,'3'0'2804,"-3"0"-2726,1 18 1114,-2 30-21,-8 80-99,-39 208 0,39-307-598,4-24-37,2-19-63,5-64-91,3 0 1,19-97-1,-16 126-257,0-7-22,-2 8 18,2 0 1,21-69 0,-29 115-23,1 0 0,0-1 0,-1 1 1,1 0-1,0 0 0,1 0 0,-1 0 0,0 0 0,0 0 1,1 0-1,0 0 0,-1 0 0,1 1 0,0-1 0,-1 0 1,4-1-1,-4 3-1,0 0 0,1 0 0,-1 0 0,0 0 0,1 0 0,-1 0 0,0 1 0,1-1 1,-1 0-1,0 1 0,0-1 0,1 0 0,-1 1 0,0 0 0,0-1 0,0 1 0,0 0 0,0 0 0,0-1 0,0 1 1,0 0-1,0 0 0,0 0 0,0 0 0,0 0 0,-1 0 0,2 2 0,17 22-35,-11-13-3,0-1 0,1-1 0,0 0 0,22 18 0,-28-25 29,1-1 0,0 1 1,0-1-1,0 0 1,0-1-1,0 1 0,0-1 1,0 0-1,1 0 0,-1 0 1,0 0-1,1-1 1,-1 0-1,1 0 0,-1 0 1,0 0-1,1-1 1,-1 0-1,0 1 0,6-3 1,2-1-5,0-1 1,0-1 0,0 1-1,-1-2 1,17-11-1,51-46 44,-30 23 25,-47 38-49,1 1-1,-1 0 1,1 1 0,0-1 0,0 0-1,-1 1 1,5-2 0,-6 3-4,-1 0-1,1 0 1,0 0-1,0 0 1,-1 0 0,1 0-1,0 0 1,-1 0-1,1 1 1,0-1 0,-1 0-1,1 0 1,0 0-1,-1 1 1,1-1 0,-1 0-1,1 1 1,0-1 0,-1 1-1,1-1 1,-1 1-1,1-1 1,-1 1 0,1-1-1,-1 1 1,0-1-1,1 1 1,-1 0 0,0-1-1,1 1 1,-1-1-1,0 1 1,0 0 0,1-1-1,-1 1 1,0 0-1,0 0 1,0-1 0,0 1-1,0 1 1,3 25 15,-1 0 0,-1 1 0,-1-1 0,-5 36 0,3-35-5,-39 324-261,40-349 239,0 18-1301,1-21 1278,0 1 0,0-1 1,1 0-1,-1 1 1,0-1-1,0 1 0,0-1 1,1 0-1,-1 1 0,0-1 1,1 1-1,-1-1 0,0 0 1,1 0-1,-1 1 0,0-1 1,1 0-1,-1 1 0,0-1 1,1 0-1,-1 0 0,1 0 1,-1 0-1,1 1 0,-1-1 1,0 0-1,1 0 0,-1 0 1,1 0-1,-1 0 0,1 0 1,-1 0-1,1 0 0,-1 0 1,0 0-1,1 0 0,-1 0 1,1-1-1,0 1 0,15-3-524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2.657"/>
    </inkml:context>
    <inkml:brush xml:id="br0">
      <inkml:brushProperty name="width" value="0.05" units="cm"/>
      <inkml:brushProperty name="height" value="0.05" units="cm"/>
    </inkml:brush>
  </inkml:definitions>
  <inkml:trace contextRef="#ctx0" brushRef="#br0">240 64 15779,'0'-3'293,"1"0"-1,-1 0 0,0 0 0,1 1 0,-1-1 1,-1 0-1,1 0 0,0 0 0,-1 0 0,1 0 1,-1 0-1,0 0 0,0 1 0,0-1 0,-2-3 1,2 5-142,-1 0 0,1-1 1,-1 1-1,1 0 0,0 0 1,-1 0-1,0 0 0,1 0 1,-1 0-1,0 0 0,0 1 1,1-1-1,-1 1 0,0-1 1,0 1-1,0 0 0,1-1 1,-1 1-1,0 0 0,0 0 1,0 0-1,0 1 0,0-1 1,0 0-1,-2 1 0,-3 2 30,-1-1 0,0 1 0,1 0 0,-1 0 0,1 1 0,0 0 0,0 0 0,1 1 0,-1 0 0,1 0 0,0 0 0,0 1 0,1 0 0,-7 9 0,3-3-150,0 1 0,1 0 0,0 0 1,2 1-1,-1 0 0,-7 25 0,14-37-30,-5 14-5,1-1 1,-3 27-1,7-39 3,-1 0 1,1 0-1,0 0 1,0 0-1,0 0 1,0-1 0,1 1-1,-1 0 1,1 0-1,0 0 1,-1 0-1,1-1 1,0 1 0,1 0-1,-1-1 1,0 1-1,1-1 1,0 1 0,-1-1-1,1 0 1,0 0-1,3 3 1,-2-4 10,0 0 0,0 0 0,0 0 0,0 0 0,0 0 0,0-1 0,0 1 0,0-1 0,0 0 0,1 0 0,-1 0 0,0 0 0,0-1 0,0 1 0,0-1 0,0 0 0,0 0 1,0 0-1,0 0 0,0 0 0,0-1 0,4-2 0,7-5 88,0 0 0,23-21 0,-17 14 80,-2-2 0,32-38 0,-45 49-129,1 0 0,-1 0 0,-1-1 0,1 0 0,-2 0 0,1 0 0,-1 0 0,0-1 0,0 1 0,-1-1 0,2-16 0,-4 22-69,0 1-1,0-1 1,0 0 0,-1 1 0,1-1 0,-1 1-1,1-1 1,-1 1 0,0-1 0,0 1 0,0-1-1,0 1 1,-1 0 0,1 0 0,-1-1 0,1 1-1,-1 0 1,0 0 0,1 0 0,-1 1 0,0-1-1,0 0 1,-1 1 0,1-1 0,0 1 0,0 0-1,-1 0 1,1 0 0,-1 0 0,1 0 0,-1 0-1,1 1 1,-4-1 0,0 0-58,0 0 0,1 1 0,-1 0-1,0 0 1,0 0 0,0 1 0,1 0 0,-1 0 0,0 0 0,1 1-1,-1 0 1,1 0 0,0 0 0,-6 4 0,-19 16-326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0.460"/>
    </inkml:context>
    <inkml:brush xml:id="br0">
      <inkml:brushProperty name="width" value="0.05" units="cm"/>
      <inkml:brushProperty name="height" value="0.05" units="cm"/>
    </inkml:brush>
  </inkml:definitions>
  <inkml:trace contextRef="#ctx0" brushRef="#br0">12 637 17964,'-11'17'1305,"11"-17"-1276,0 0 0,0 1 1,0-1-1,0 0 0,0 1 0,0-1 1,0 0-1,0 1 0,0-1 1,0 0-1,0 1 0,0-1 0,0 0 1,0 1-1,0-1 0,0 0 1,0 0-1,0 1 0,1-1 0,-1 0 1,0 1-1,0-1 0,0 0 1,1 0-1,-1 1 0,0-1 0,0 0 1,1 0-1,-1 1 0,0-1 1,2 0 49,0 1 1,0-1 0,0 0 0,0 0 0,0 0 0,0 0 0,0 0-1,-1 0 1,1-1 0,0 1 0,0-1 0,0 1 0,0-1-1,-1 0 1,1 1 0,3-3 0,12-7 312,1 0 1,-2-1-1,0-1 1,21-19-1,56-63 438,-81 81-705,92-109 980,117-177 0,-193 259-898,-17 27-77,-11 13-128,0 0 0,0 0 0,0 0 0,1 0 0,-1-1 0,0 1 1,0 0-1,0 0 0,0 0 0,0 0 0,0 0 0,0 0 1,0 0-1,1 0 0,-1 0 0,0 0 0,0 0 0,0 0 0,0 0 1,0 0-1,0 0 0,1 0 0,-1 0 0,0 0 0,0 0 1,0 0-1,0 0 0,0 0 0,1 0 0,-1 0 0,0 0 0,0 0 1,0 0-1,0 0 0,0 0 0,0 0 0,0 0 0,0 0 0,1 1 1,-1-1-1,0 0 0,0 0 0,0 0 0,0 0 0,0 0 1,0 0-1,0 25 101,0-13-103,-8 60 21,-4 0 0,-27 96 1,22-98-5,7-32-56,4-19-65,1 1 0,1 0 1,0 0-1,2 0 0,-1 36 1,11-40-1548,-9-21 1229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0.968"/>
    </inkml:context>
    <inkml:brush xml:id="br0">
      <inkml:brushProperty name="width" value="0.05" units="cm"/>
      <inkml:brushProperty name="height" value="0.05" units="cm"/>
    </inkml:brush>
  </inkml:definitions>
  <inkml:trace contextRef="#ctx0" brushRef="#br0">11 12 16123,'-1'3'214,"-8"26"1910,8-29-2046,1 1 1,0 0-1,0 0 0,0 0 1,1-1-1,-1 1 0,0 0 0,0 0 1,0 0-1,1-1 0,-1 1 1,0 0-1,1 0 0,-1-1 1,0 1-1,1 0 0,-1-1 0,1 1 1,0 0-1,-1-1 0,1 1 1,-1-1-1,1 1 0,0-1 1,-1 1-1,1-1 0,0 1 0,0-1 1,-1 0-1,1 1 0,0-1 1,0 0-1,0 0 0,9 3 405,1-1 0,-1 0-1,0-1 1,1-1 0,15 0 0,57-8 659,-35 2-611,900-33 2105,-246 32-2604,-669 6-67,-22 0-25,0 0 0,0 1 0,-1 1 1,1-1-1,0 2 0,-1-1 0,13 5 0,-31-2-834,-7 0 1127,9-4-258,0 0 0,-1-1 0,1 0 0,0 0 0,0-1 0,0 0 0,-9-3 0,-20-10-155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1.717"/>
    </inkml:context>
    <inkml:brush xml:id="br0">
      <inkml:brushProperty name="width" value="0.05" units="cm"/>
      <inkml:brushProperty name="height" value="0.05" units="cm"/>
    </inkml:brush>
  </inkml:definitions>
  <inkml:trace contextRef="#ctx0" brushRef="#br0">32 568 16155,'-5'5'460,"1"0"-1,0 1 0,1 0 0,-1 0 0,1 0 0,0 0 0,-2 10 0,5-16-408,0 0 0,0-1 1,0 1-1,0 0 0,0 0 0,1 0 0,-1 0 0,0 0 0,0 0 0,0-1 1,1 1-1,-1 0 0,0 0 0,0 0 0,0 0 0,1 0 0,-1 0 0,0 0 1,0 0-1,1 0 0,-1 0 0,0 0 0,0 0 0,0 0 0,1 0 0,-1 0 1,0 0-1,0 0 0,1 0 0,-1 0 0,0 1 0,0-1 0,0 0 0,0 0 0,1 0 1,-1 0-1,0 0 0,0 0 0,0 1 0,0-1 0,1 0 0,-1 0 0,0 0 1,0 0-1,0 1 0,0-1 0,0 0 0,0 0 0,0 0 0,0 1 0,1-1 1,-1 0-1,0 0 0,0 1 0,0-1 0,0 0 0,0 0 0,0 0 0,0 1 1,0-1-1,0 0 0,-1 0 0,1 1 0,0-1 0,0 0 0,17-11 999,116-120 1779,-97 93-2453,133-146 662,25-25-585,-182 196-439,-7 7-8,1 0-1,-1 1 0,1 0 1,0 0-1,0 0 0,7-3 1,-13 7-6,1 1 1,-1 0-1,0 0 1,1 0-1,-1-1 1,1 1-1,-1 0 1,0 0-1,1 0 1,-1 0 0,1 0-1,-1 0 1,0 0-1,1 0 1,-1 0-1,1 0 1,-1 0-1,0 0 1,1 0-1,-1 0 1,1 0 0,-1 0-1,0 0 1,1 1-1,-1-1 1,0 0-1,1 0 1,-1 0-1,0 1 1,1-1-1,4 14 12,-8 21-2,-4 5 1,-2-1 0,-29 76 0,-46 74 39,21-48-485,60-134 117,-5 11-328,8-18 636,0 1 1,0-1-1,0 0 1,0 0-1,0 1 1,-1-1-1,1 0 1,0 0-1,0 0 1,0 1-1,0-1 1,-1 0-1,1 0 1,0 0-1,0 0 1,-1 1-1,1-1 1,0 0-1,0 0 1,0 0-1,-1 0 1,1 0 0,0 0-1,0 0 1,-1 0-1,1 0 1,0 0-1,-1 0 1,1 0-1,0 0 1,0 0-1,-1 0 1,1 0-1,0 0 1,0 0-1,-1 0 1,1 0-1,0 0 1,0 0-1,-1 0 1,1 0-1,0-1 1,0 1-1,0 0 1,-1 0 0,1 0-1,0 0 1,0-1-1,0 1 1,-1 0-1,1 0 1,0-1-1,-7-10-355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3.048"/>
    </inkml:context>
    <inkml:brush xml:id="br0">
      <inkml:brushProperty name="width" value="0.05" units="cm"/>
      <inkml:brushProperty name="height" value="0.05" units="cm"/>
    </inkml:brush>
  </inkml:definitions>
  <inkml:trace contextRef="#ctx0" brushRef="#br0">27 1 17532,'-13'8'1870,"12"-7"-1513,0-1 0,0 1 0,0 0 0,-1 0-1,1-1 1,0 1 0,0 0 0,0 0 0,1 0 0,-1 0 0,0 0 0,-1 1 0,3-1-261,-1 0 1,0 0-1,1-1 1,-1 1-1,1 0 1,-1-1-1,1 1 1,-1 0-1,1-1 1,-1 1-1,1-1 1,0 1-1,-1-1 1,1 1-1,0-1 1,0 0-1,-1 1 1,1-1-1,0 0 1,0 0-1,0 1 1,-1-1-1,1 0 1,0 0-1,0 0 1,1 0-1,34 9 441,0-2 0,0-2 1,1-1-1,47-1 0,-21-5-152,104-17 1,-162 18 509,-7 1-563,-11 2-838,-24 5-1549,21-5 1531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5.310"/>
    </inkml:context>
    <inkml:brush xml:id="br0">
      <inkml:brushProperty name="width" value="0.05" units="cm"/>
      <inkml:brushProperty name="height" value="0.05" units="cm"/>
    </inkml:brush>
  </inkml:definitions>
  <inkml:trace contextRef="#ctx0" brushRef="#br0">215 231 15003,'18'-25'1181,"-1"-1"0,-2-1 0,0-1 0,-2 0 0,15-45 0,-27 72-1104,-1 0 1,0 0-1,1 0 0,-1 0 1,0 0-1,0 0 1,0 0-1,0 0 0,0 0 1,0 0-1,0 0 1,0 0-1,0 0 0,0 0 1,0 0-1,-1 0 1,1 0-1,0 0 0,-1-2 1,0 3-34,1 0 0,-1 0 0,1-1 0,-1 1 0,1 0 0,-1 0 1,1 0-1,-1 0 0,0 0 0,1 0 0,-1 0 0,1 0 0,-1 0 0,1 0 0,-1 0 1,1 0-1,-1 0 0,0 0 0,1 0 0,-1 0 0,1 1 0,-1-1 0,1 0 1,-2 1-1,-4 3 142,0-1 0,0 1 0,1 1 0,-8 5-1,-5 9-67,1 0-1,1 1 0,0 0 1,2 1-1,-14 27 0,2 3-81,-24 66 1,29-59 6,-25 109-1,40-133-25,0 1-1,3 0 0,1 0 0,4 59 0,-1-81-8,1 0-1,1-1 0,0 1 0,1-1 0,0 1 0,1-1 1,10 19-1,-13-27-37,1 0 0,-1-1 1,1 1-1,0 0 0,0-1 1,1 0-1,-1 0 0,1 0 0,0 0 1,7 4-1,-8-5-31,0-1 0,0 0 1,0 0-1,0-1 0,1 1 0,-1 0 1,0-1-1,0 0 0,1 0 0,-1 0 1,0 0-1,1 0 0,-1-1 0,0 1 1,0-1-1,0 0 0,4-2 0,2-1-15,0 0-1,0-1 0,-1 0 0,0 0 1,0-1-1,14-13 0,12-15-294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8.437"/>
    </inkml:context>
    <inkml:brush xml:id="br0">
      <inkml:brushProperty name="width" value="0.05" units="cm"/>
      <inkml:brushProperty name="height" value="0.05" units="cm"/>
    </inkml:brush>
  </inkml:definitions>
  <inkml:trace contextRef="#ctx0" brushRef="#br0">0 147 15043,'2'1'165,"-1"-1"-1,1 1 1,-1 0 0,1 0-1,-1-1 1,1 1 0,-1-1-1,1 1 1,-1-1 0,1 0-1,0 0 1,-1 0-1,1 0 1,-1 0 0,1 0-1,0 0 1,-1 0 0,1-1-1,-1 1 1,1 0 0,0-1-1,-1 0 1,1 1-1,-1-1 1,0 0 0,3-1-1,39-26 1660,-39 24-1573,38-31 1206,-38 32-1339,-1-1-1,0 1 1,0-1 0,0 0 0,0 0 0,-1 0 0,0 0 0,0 0 0,2-6 0,-4 10-106,1-1 1,-1 1-1,0 0 1,1-1 0,-1 0-1,0 1 1,0-1-1,0 1 1,0-1 0,1 1-1,-1-1 1,0 1 0,0-1-1,0 0 1,0 1-1,0-1 1,0 1 0,-1-1-1,1 1 1,0-1 0,0 1-1,0-1 1,0 1-1,-1-1 1,1 1 0,0-1-1,0 1 1,-1-1-1,1 1 1,0-1 0,-1 1-1,1-1 1,-1 1 0,1 0-1,-1-1 1,1 1-1,0 0 1,-1-1 0,1 1-1,-1 0 1,1 0 0,-1-1-1,0 1 1,1 0-1,-1 0 1,1 0 0,-1 0-1,1 0 1,-1 0-1,1 0 1,-1 0 0,0 0-1,1 0 1,-1 0 0,1 0-1,-1 0 1,-4 1 32,1 0 0,0 0-1,0 1 1,0-1 0,0 1 0,-5 2 0,-1 2-2,0 1 0,1 0-1,0 0 1,0 0 0,-10 13 0,15-16-43,0 0-1,0 1 1,1 0 0,0 0 0,0 0 0,0 0 0,0 1-1,1-1 1,0 1 0,0-1 0,0 1 0,0 6 0,2-10 0,0 0 0,-1-1 0,1 1 0,0 0 0,1 0 0,-1 0-1,0-1 1,0 1 0,1 0 0,-1 0 0,1-1 0,0 1 0,-1 0 0,1-1 0,0 1 0,0-1 0,0 1 0,0-1 0,0 1 0,0-1 0,1 0 0,-1 0 0,0 1 0,1-1 0,-1 0 0,1 0 0,-1 0 0,1-1 0,-1 1 0,1 0 0,0 0-1,-1-1 1,1 1 0,3 0 0,5 0 2,0 1-1,0-2 0,0 1 0,19-3 0,-24 2 0,38-4 1,-19 1 2,0 1 1,40 3-1,-58-1-5,0 1 1,0 0 0,-1 0-1,1 0 1,0 1 0,0 0-1,-1 0 1,0 0 0,1 1-1,-1 0 1,0 0 0,0 0-1,0 1 1,-1-1 0,9 10-1,-12-13 2,-1 1-1,0-1 1,1 0-1,-1 1 0,0-1 1,1 1-1,-1-1 1,1 0-1,-1 1 0,1-1 1,-1 0-1,1 1 0,-1-1 1,1 0-1,-1 0 1,1 0-1,-1 0 0,1 1 1,-1-1-1,1 0 1,-1 0-1,1 0 0,0 0 1,-1 0-1,1 0 0,-1 0 1,1 0-1,0-1 1,0 0 0,1 1 1,-1-1 0,0 0 0,0 0-1,0 0 1,0 0 0,0 0 0,0 0 0,0 0-1,0 0 1,1-2 0,20-43 65,-17 35-39,0-1-2,6-12 44,0 0 0,-2 0 0,-1-1 0,6-32 1,-13 60-70,-1 0 1,1-1 0,-1 1 0,1 0-1,0-1 1,0 1 0,0-1 0,0 0 0,0 1-1,0-1 1,1 0 0,-1 0 0,1 1-1,0-1 1,3 3 0,2 2-9,-1-1 0,1 0 1,15 9-1,-11-9 5,1 0 0,0-1 1,0-1-1,0 0 0,1-1 0,-1 0 0,1 0 1,0-2-1,0 0 0,-1 0 0,1-1 1,16-2-1,-17 1 3,0-1 1,0 0-1,0 0 1,0-2 0,0 1-1,-1-2 1,0 1-1,0-2 1,0 1-1,-1-1 1,1-1-1,-1 0 1,9-9 0,-15 12 1,0 0 1,-1-1-1,0 0 1,0 1-1,5-10 1,-8 13-4,0 1 0,0-1 0,1 1 0,-1 0 0,0-1 0,0 1 0,0-1 1,0 1-1,1 0 0,-1-1 0,0 1 0,0-1 0,0 1 0,0-1 0,0 1 0,0 0 0,0-1 0,0 1 1,0-1-1,-1 1 0,1-1 0,0 1 0,0 0 0,0-1 0,0 1 0,-1-1 0,1 1 0,0 0 1,-1-1-1,0 1-1,0-1 1,-1 1-1,1 1 1,0-1-1,-1 0 1,1 0-1,0 0 1,-1 1-1,1-1 1,0 0-1,0 1 1,-1-1-1,1 1 1,0 0-1,0-1 1,-1 2 0,-12 7-3,1 0 1,0 0-1,0 1 1,1 1-1,-20 23 1,-48 69-1689,75-96 1379,3-4 206,-3 3-119,6-11-167,5-9-116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5.914"/>
    </inkml:context>
    <inkml:brush xml:id="br0">
      <inkml:brushProperty name="width" value="0.05" units="cm"/>
      <inkml:brushProperty name="height" value="0.05" units="cm"/>
    </inkml:brush>
  </inkml:definitions>
  <inkml:trace contextRef="#ctx0" brushRef="#br0">31 367 15131,'-7'22'1151,"1"-7"-411,2 1-1,-1-1 0,2 0 1,-2 18-1,5-32-639,0 0 0,0-1 0,0 1 0,0 0 0,0 0 0,0 0 1,0 0-1,0-1 0,0 1 0,0 0 0,0 0 0,1 0 0,-1-1 0,0 1 0,1 0 0,-1 0 1,1-1-1,-1 1 0,1 1 0,0-2-31,-1 0 0,1 0 0,-1 1 0,1-1 0,-1 0 0,1 0 0,-1 0 0,1 0 0,0 0 0,-1 0 0,1 0 1,-1 0-1,1 0 0,-1 0 0,1 0 0,-1 0 0,1 0 0,-1-1 0,1 1 0,-1 0 0,1 0 0,0-1 0,3-1 163,0-1-1,0 0 0,0 0 1,0 0-1,4-5 0,151-187 2379,-96 113-2140,-26 33-276,-22 26-128,2 1 0,0 0 1,2 2-1,40-36 0,-58 55-64,0 1-1,0-1 1,0 0 0,0 1-1,-1-1 1,1 1 0,0-1-1,0 1 1,0-1 0,0 1-1,0 0 1,0-1 0,0 1-1,0 0 1,0 0 0,1 0-1,-1 0 1,0 0 0,0 0-1,0 0 1,0 0 0,0 0-1,1 1 1,-1 0-1,0-1 0,0 1 1,0 0-1,-1 0 0,1 0 0,0 0 1,0-1-1,-1 1 0,1 0 0,-1 0 0,1 0 1,-1 0-1,1 1 0,-1-1 0,0 0 0,0 0 1,1 2-1,0 6 4,-1-1 1,1 1-1,-2 0 1,-1 11-1,-9 44 0,-2-1-1,-27 73 1,14-51-363,24-78 232,1-3-39,-1 1-1,1-1 1,0 1 0,0-1 0,0 6 0,1-9 143,0-1 1,0 1 0,0-1 0,0 1 0,1-1-1,-1 0 1,0 1 0,0-1 0,0 1 0,0-1-1,0 0 1,1 1 0,-1-1 0,0 1-1,0-1 1,0 0 0,1 1 0,-1-1 0,0 0-1,1 0 1,-1 1 0,0-1 0,1 0-1,0 1 1,-1-1-2,1 0 1,0 0-1,0 0 0,0 0 0,0 0 0,0 0 0,0 0 0,0 0 1,0 0-1,0 0 0,0-1 0,0 1 0,0 0 0,0-1 0,1 0 1,14-5-450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6.364"/>
    </inkml:context>
    <inkml:brush xml:id="br0">
      <inkml:brushProperty name="width" value="0.05" units="cm"/>
      <inkml:brushProperty name="height" value="0.05" units="cm"/>
    </inkml:brush>
  </inkml:definitions>
  <inkml:trace contextRef="#ctx0" brushRef="#br0">9 1 16756,'-2'3'406,"1"0"1,0 1-1,0-1 1,0 0 0,0 1-1,1-1 1,-1 0-1,1 1 1,0-1 0,0 1-1,0-1 1,1 7-1,0-8-240,0 0 0,0-1 0,0 1 0,1 0 0,-1-1 0,0 1 0,1 0 0,-1-1 0,1 0 0,-1 1 0,1-1 0,0 0 0,-1 0 0,1 0 0,0 0 0,0 0 0,0 0 0,0 0 0,0-1 0,0 1 0,0-1 0,3 1 0,26 4 529,1-1 0,-1-2 0,1-1 1,33-4-1,-27 2-429,-26 1-620,0 0-1,0-1 1,0 0 0,0-1-1,21-7 1,-29 2-30,-4 0-141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6.784"/>
    </inkml:context>
    <inkml:brush xml:id="br0">
      <inkml:brushProperty name="width" value="0.05" units="cm"/>
      <inkml:brushProperty name="height" value="0.05" units="cm"/>
    </inkml:brush>
  </inkml:definitions>
  <inkml:trace contextRef="#ctx0" brushRef="#br0">114 1 17948,'1'0'135,"0"1"1,0-1 0,0 1-1,0-1 1,0 1 0,0 0-1,0-1 1,-1 1-1,1 0 1,0 0 0,0 0-1,-1-1 1,1 1 0,0 0-1,-1 0 1,1 0-1,-1 0 1,1 0 0,-1 0-1,0 0 1,1 0-1,-1 1 1,0-1 0,0 0-1,0 0 1,0 0 0,0 0-1,0 2 1,-2 38 1230,1-32-943,-7 61 102,-4 0-1,-2-1 1,-32 91-1,45-158-483,-11 24-1579,3-22 288,8-4 1214,1-1-1,-1 1 0,0 0 0,0-1 1,1 1-1,-1-1 0,0 1 0,1-1 1,-1 1-1,1-1 0,-1 1 0,0-1 1,1 0-1,-1 1 0,1-1 1,-1-1-1,-7-16-671,2-9-193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7.221"/>
    </inkml:context>
    <inkml:brush xml:id="br0">
      <inkml:brushProperty name="width" value="0.05" units="cm"/>
      <inkml:brushProperty name="height" value="0.05" units="cm"/>
    </inkml:brush>
  </inkml:definitions>
  <inkml:trace contextRef="#ctx0" brushRef="#br0">0 104 18212,'21'-14'1235,"1"1"0,0 2 0,0 0 0,1 1 0,30-8 0,-26 11-711,-1 1-1,1 1 1,1 1-1,41-1 0,-64 5-491,0 0 0,0 0 0,0 1 0,0 0 0,0 0 0,0 0 0,-1 0 0,1 1 0,0 0 0,0-1 0,-1 2 0,5 2 0,-7-3-24,0-1-1,0 1 1,0 0 0,0 0 0,0 1-1,0-1 1,-1 0 0,1 1 0,-1-1-1,0 0 1,0 1 0,0 0 0,0-1-1,0 1 1,0 0 0,-1-1 0,1 1-1,-1 0 1,0 0 0,0 0 0,0-1-1,0 1 1,-1 4 0,-1 8 4,-2-1 0,0 1 1,0 0-1,-1-1 0,-1 0 0,-1 0 1,0-1-1,-11 18 0,-10 9 24,-42 47-1,7-17 8,53-60-27,0-1-1,-1-1 0,1 0 1,-23 13-1,21-17 18,16-10-1,18-11 1,-13 12-31,-1 1 1,1 0 0,0 1 0,0-1-1,0 2 1,0-1 0,0 2 0,1-1-1,-1 1 1,1 0 0,13 1 0,-9 2-2,0 0 0,0 0 0,-1 1 0,1 1 0,-1 0 0,1 1 0,13 7 0,-6-1-9,0 2 0,-1 0 0,0 1 0,-1 1 0,-1 0 0,0 2 0,-1 0 0,25 32 0,-42-48-62,0 0 0,1 0 1,-1 0-1,1 0 0,-1 0 1,1 0-1,0 0 0,-1-1 0,1 1 1,0 0-1,0 0 0,-1-1 1,1 1-1,0 0 0,0-1 0,0 1 1,0-1-1,0 0 0,0 1 0,0-1 1,0 1-1,0-1 0,0 0 1,2 0-1,-2-1-56,0 0 1,0 0-1,-1 0 1,1 0-1,0 0 1,0-1-1,-1 1 1,1 0-1,-1-1 1,1 1-1,-1 0 1,0-1-1,0 1 1,1 0-1,-1-1 1,0 1-1,0-1 1,-1-1-1,3-10-646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7.655"/>
    </inkml:context>
    <inkml:brush xml:id="br0">
      <inkml:brushProperty name="width" value="0.05" units="cm"/>
      <inkml:brushProperty name="height" value="0.05" units="cm"/>
    </inkml:brush>
  </inkml:definitions>
  <inkml:trace contextRef="#ctx0" brushRef="#br0">233 0 20540,'1'1'195,"1"-1"0,-1 0-1,1 1 1,-1-1-1,1 1 1,-1 0 0,1 0-1,-1-1 1,0 1-1,1 0 1,-1 0 0,0 0-1,0 0 1,2 3 0,17 20 409,-15-17-11,6 9-374,0 0 0,-1 1-1,-2 0 1,1 1 0,-2-1-1,0 1 1,-2 1 0,0-1 0,0 1-1,-2 0 1,-1 0 0,0 1-1,-1-1 1,-1 0 0,-4 28-1,2-21-218,-2-1 0,-1 0-1,-1 0 1,-2 0-1,0-1 1,-1 0-1,-2-1 1,0 0 0,-1 0-1,-2-2 1,-18 25-1,25-37-155,-1 1-1,0-1 0,-1-1 1,0 0-1,-1 0 0,1-1 1,-2 0-1,1 0 0,-1-1 1,1-1-1,-2 1 0,1-2 1,0 0-1,-1 0 0,0-1 1,-17 2-1,-22-5-430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8.660"/>
    </inkml:context>
    <inkml:brush xml:id="br0">
      <inkml:brushProperty name="width" value="0.05" units="cm"/>
      <inkml:brushProperty name="height" value="0.05" units="cm"/>
    </inkml:brush>
  </inkml:definitions>
  <inkml:trace contextRef="#ctx0" brushRef="#br0">6 75 12419,'-2'-6'718,"-2"-2"1117,8 12 206,8 20 619,-11-22-2487,-1 1 0,1-1 0,0 1 0,1-1 0,-1 0 0,0 1 0,1-1 0,-1 0 0,1 0 0,0 0 0,0 0 0,0 0 0,0 0 1,0-1-1,0 1 0,0-1 0,5 3 0,0-1 12,0-1 0,1 0 0,-1-1 0,0 1 1,1-1-1,-1-1 0,1 1 0,-1-1 1,1-1-1,-1 0 0,1 0 0,8-2 0,15-5 218,47-18-1,-38 11-186,2 1-102,0 1 0,1 3-1,0 1 1,1 2 0,0 3 0,74 0-1,-27 8-51,214 5 55,-44 3 30,-69-2 30,-141-10-37,0-3-1,-1-1 0,67-16 1,-50 10-55,0 3 1,0 3 0,77 6-1,25 10 4,-2 1-11,-129-13-48,1 0 0,50-9-1,-72 6-11,47-4 51,-64 7-67,0 0-1,0 0 1,-1 0-1,1 0 1,0 0-1,0 0 1,0 0-1,0 1 1,-1-1-1,1 0 1,0 0-1,0 0 1,0 0-1,0 0 1,0 1-1,0-1 1,0 0-1,-1 0 1,1 0-1,0 1 1,0-1-1,0 0 1,0 0-1,0 0 1,0 1-1,0-1 0,0 0 1,0 0-1,0 0 1,0 1-1,0-1 1,0 0-1,0 0 1,0 0-1,0 1 1,0-1-1,0 0 1,0 0-1,0 0 1,1 0-1,-1 1 1,0-1-1,0 0 1,0 0-1,0 0 1,0 0-1,0 1 1,1-1-1,-1 0 1,0 0-1,0 0 1,0 0-1,0 0 1,1 0-1,-1 0 1,0 0-1,0 1 1,0-1-1,1 0 1,-1 0-1,0 0 1,0 0-1,0 0 1,1 0-1,-1 0 1,0 0-1,0 0 1,-14 9 31,9-9-238,0 0 1,0 0-1,0 0 1,0-1-1,0 1 0,1-1 1,-1-1-1,0 1 1,0-1-1,1 0 0,-1 0 1,1 0-1,0 0 1,-6-4-1,-5-10-382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7.543"/>
    </inkml:context>
    <inkml:brush xml:id="br0">
      <inkml:brushProperty name="width" value="0.05" units="cm"/>
      <inkml:brushProperty name="height" value="0.05" units="cm"/>
    </inkml:brush>
  </inkml:definitions>
  <inkml:trace contextRef="#ctx0" brushRef="#br0">69 1 17580,'-3'0'138,"1"0"0,-1 0 0,0 1 1,0-1-1,0 1 0,0 0 0,0 0 1,0 0-1,1 0 0,-1 0 0,0 0 0,1 1 1,-1-1-1,1 1 0,0 0 0,-1 0 1,1 0-1,0 0 0,0 0 0,0 0 0,1 1 1,-1-1-1,0 1 0,1-1 0,-1 1 0,1-1 1,0 1-1,0 0 0,0 0 0,0 0 1,1 0-1,-1-1 0,1 1 0,0 0 0,0 0 1,0 0-1,0 0 0,0 3 0,1 0-19,0 0 0,0-1 0,0 1 0,1-1 0,-1 0 0,1 1 0,1-1-1,-1 0 1,1 0 0,0 0 0,0-1 0,0 1 0,1-1 0,-1 0 0,1 1-1,0-2 1,0 1 0,1 0 0,-1-1 0,7 4 0,-1-3-47,0 0-1,0-1 1,0 0 0,0 0 0,1-1 0,-1-1-1,1 0 1,-1 0 0,1-1 0,14-2-1,17-3 70,53-13 0,-51 9-77,-15 3-91,161-25 239,-168 29-439,1 1 0,0 1 0,0 1 0,-1 1 0,1 1 1,28 8-1,-48-10 253,18 3 270,-20-3-300,-1-1 0,0 0 0,0 0 0,0 0 0,1 0 0,-1 0 0,0 0 0,0 0 0,1 0 0,-1 0 1,0 0-1,0 0 0,0 0 0,1 0 0,-1 0 0,0 0 0,0 0 0,1 0 0,-1 0 0,0 0 0,0 0 1,0-1-1,1 1 0,-1 0 0,0 0 0,0 0 0,0 0 0,1 0 0,-1-1 0,0 1 0,0 0 0,0 0 1,0 0-1,0 0 0,1-1 0,-1 1 0,0 0 0,0 0 0,0-1 0,0 1 0,0 0 0,0 0 0,0 0 1,0-1-1,0 1 0,0 0 0,0 0 0,0-1 0,0 1 0,0 0 0,0 0 0,0 0 0,0-1 0,0 1 1,0 0-1,0 0 0,0-1 0,-1 1 0,1 0 0,0 0 0,0 0 0,0 0 0,0-1 0,0 1 0,-1 0 1,1 0-1,0-1 0,-9-11-286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7.974"/>
    </inkml:context>
    <inkml:brush xml:id="br0">
      <inkml:brushProperty name="width" value="0.05" units="cm"/>
      <inkml:brushProperty name="height" value="0.05" units="cm"/>
    </inkml:brush>
  </inkml:definitions>
  <inkml:trace contextRef="#ctx0" brushRef="#br0">0 27 16660,'17'16'2056,"0"-3"-1208,15-8-168,11-3 921,7-5-313,5-3-96,6-2-296,0-4-159,-5 0-441,-4 0-408,-11 2-2369,-9 10 2289,-15 9-376,-5 1-200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8.475"/>
    </inkml:context>
    <inkml:brush xml:id="br0">
      <inkml:brushProperty name="width" value="0.05" units="cm"/>
      <inkml:brushProperty name="height" value="0.05" units="cm"/>
    </inkml:brush>
  </inkml:definitions>
  <inkml:trace contextRef="#ctx0" brushRef="#br0">1 862 15123,'1'0'1770,"5"-3"-1497,0-1-1,-1 0 1,0 0 0,0 0-1,0-1 1,-1 1-1,1-1 1,6-10 0,8-7 540,482-523 2724,-464 503-3471,14-16 140,97-85 0,-147 143-202,-1 0 0,0-1 0,0 1 0,0 0 1,1 0-1,-1-1 0,0 1 0,1 0 1,-1 0-1,0-1 0,0 1 0,1 0 1,-1 0-1,0 0 0,1 0 0,-1 0 1,0 0-1,1-1 0,-1 1 0,0 0 1,1 0-1,-1 0 0,0 0 0,1 0 1,-1 0-1,0 0 0,1 0 0,-1 0 1,0 1-1,1-1 0,-1 10 68,-11 19-11,10-25-47,-24 61-21,3 1-1,2 1 0,4 0 0,3 2 1,2 0-1,4 0 0,3 1 1,4 77-1,1-143 118,-1 23 428,0-26-533,-1 0 1,1-1-1,0 1 1,0 0-1,0 0 1,-1 0-1,1 0 0,0 0 1,-1 0-1,1 0 1,-1 0-1,1 0 1,-1-1-1,0 1 1,1 0-1,-1 0 1,0-1-1,1 1 1,-1 0-1,0-1 0,0 1 1,0 0-1,-12 0 27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8.909"/>
    </inkml:context>
    <inkml:brush xml:id="br0">
      <inkml:brushProperty name="width" value="0.05" units="cm"/>
      <inkml:brushProperty name="height" value="0.05" units="cm"/>
    </inkml:brush>
  </inkml:definitions>
  <inkml:trace contextRef="#ctx0" brushRef="#br0">1 87 17628,'81'5'2295,"153"-11"1,-154 2-1355,229-13 921,306-12-1004,-547 27-869,232-16-450,-256 8-806,-44 10 1244,1 0-1,-1 0 0,0 0 1,0 0-1,0 0 0,0 0 1,0-1-1,0 1 1,0 0-1,0 0 0,0 0 1,0 0-1,0 0 1,0-1-1,0 1 0,0 0 1,0 0-1,0 0 0,0 0 1,0-1-1,0 1 1,0 0-1,0 0 0,0 0 1,0 0-1,0 0 1,0-1-1,0 1 0,0 0 1,0 0-1,0 0 0,0 0 1,0 0-1,0-1 1,0 1-1,-1 0 0,1 0 1,0 0-1,0 0 1,0 0-1,0 0 0,0 0 1,0 0-1,-1-1 1,1 1-1,0 0 0,0 0 1,0 0-1,0 0 0,-1 0 1,1 0-1,0 0 1,0 0-1,0 0 0,0 0 1,0 0-1,-1 0 1,-15 1-451,-6 2-139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8.898"/>
    </inkml:context>
    <inkml:brush xml:id="br0">
      <inkml:brushProperty name="width" value="0.05" units="cm"/>
      <inkml:brushProperty name="height" value="0.05" units="cm"/>
    </inkml:brush>
  </inkml:definitions>
  <inkml:trace contextRef="#ctx0" brushRef="#br0">1 0 16724,'0'15'1112,"5"-1"-992,1 1-280,10 4 696,4-2-416,9-5-64,3 1-40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9.665"/>
    </inkml:context>
    <inkml:brush xml:id="br0">
      <inkml:brushProperty name="width" value="0.05" units="cm"/>
      <inkml:brushProperty name="height" value="0.05" units="cm"/>
    </inkml:brush>
  </inkml:definitions>
  <inkml:trace contextRef="#ctx0" brushRef="#br0">243 212 20012,'1'13'334,"0"0"0,0 0-1,-2 0 1,0 0 0,0 0 0,-1 0-1,-1-1 1,-5 19 0,-4 19 430,-30 372 1620,41-406-2382,-1 27-34,2-40 0,0-1 1,-1 0 0,1 1 0,-1-1 0,1 1 0,-1-1 0,0 0 0,0 0 0,0 0 0,0 1 0,-1-1 0,1 0 0,-2 2 0,2-4 9,1 0 1,0 0-1,-1 1 1,1-1-1,0 0 0,-1 0 1,1 0-1,0 0 1,-1 0-1,1 0 1,-1 1-1,1-1 1,0 0-1,-1 0 0,1 0 1,-1 0-1,1 0 1,0 0-1,-1-1 1,1 1-1,-1 0 1,1 0-1,0 0 0,-1 0 1,1 0-1,-1-1 1,1 1-1,0 0 1,-1 0-1,1-1 1,0 1-1,0 0 0,-1-1 1,-11-12-637,2-4-42,0 1 0,1-2 1,-11-30-1,-15-61-1321,34 107 1978,-12-42-638,2 0-1,2 0 0,-6-76 0,14 105 793,1-1-1,0 1 0,1-1 0,1 1 1,1-1-1,0 1 0,1 0 0,0 0 1,1 0-1,1 1 0,0-1 0,1 2 0,1-1 1,12-17-1,-5 14 318,0 0 1,2 1-1,0 1 0,0 0 1,2 1-1,-1 1 1,2 1-1,27-13 0,-29 16-111,1 2 0,0-1 0,1 2 0,0 1 0,0 0 0,0 2 0,0 0 0,1 1 0,29 1 0,-42 2-250,0-1 0,0 2 0,-1-1 0,1 1 0,-1 1 0,1-1 0,-1 1 0,0 0 0,0 1 0,0 0 0,0 0 0,8 7 0,-12-8-57,0-1 0,-1 1 0,0-1 0,1 1 0,-1 0-1,0-1 1,-1 1 0,1 0 0,0 0 0,-1 1 0,0-1 0,1 0-1,-1 0 1,-1 1 0,1-1 0,0 1 0,-1-1 0,0 0 0,0 1-1,0-1 1,0 1 0,0-1 0,-1 1 0,1-1 0,-1 0-1,0 1 1,0-1 0,0 0 0,-1 0 0,-1 5 0,-2 0 2,0 0 0,0 0 0,-1 0 0,0-1 1,0 0-1,-1 0 0,0 0 0,-8 5 1,-68 45 63,18-15-18,59-37-54,0 0 0,0 0 1,1 0-1,-1 1 0,1-1 1,0 1-1,1 1 0,0-1 1,0 1-1,0-1 0,-3 8 0,6-10-3,0-1 0,0 1 0,1-1 0,-1 1 0,1-1 0,-1 1 0,1 0 0,1-1 0,-1 1 0,0-1 0,1 1 0,-1-1 0,1 1 0,0-1-1,1 1 1,-1-1 0,0 0 0,1 1 0,0-1 0,0 0 0,0 0 0,0 0 0,0-1 0,0 1 0,5 4 0,3 2-1,1 0 0,0-1 0,0 0 0,1-1 0,13 7 0,67 27 1,-41-20 4,-27-10 17,0 0-1,-1 2 0,36 25 0,-52-33-100,-1 0 0,0 1 0,0-1 0,0 1 0,-1 1 0,0-1 0,0 1 0,0 0 0,-1 0 0,0 0 0,-1 0-1,1 1 1,-1-1 0,-1 1 0,3 13 0,-4-11-38,-1-10 111,0 0 0,-1 0 0,1 0-1,0 0 1,0 0 0,0 0 0,0 0 0,0 0-1,0 0 1,0 0 0,0 0 0,0 0 0,0 0-1,0 0 1,0 0 0,0 0 0,0 0 0,-1 0-1,1 0 1,0 0 0,0 0 0,0 0 0,0 0-1,0 0 1,0 0 0,0 0 0,0 0 0,0 0 0,0 0-1,0 0 1,0 0 0,0 1 0,0-1 0,0 0-1,0 0 1,0 0 0,0 0 0,0 0 0,0 0-1,0 0 1,0 0 0,0 0 0,0 0 0,0 0-1,0 0 1,0 1 0,-6-22-293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4.053"/>
    </inkml:context>
    <inkml:brush xml:id="br0">
      <inkml:brushProperty name="width" value="0.05" units="cm"/>
      <inkml:brushProperty name="height" value="0.05" units="cm"/>
    </inkml:brush>
  </inkml:definitions>
  <inkml:trace contextRef="#ctx0" brushRef="#br0">140 2 16187,'1'-2'1358,"0"12"-949,-4 20-204,-47 257 1345,23 9-1179,19-208-244,-31 1224 1108,100-616-411,-58-674-816,17 162 317,-19-158-470,-1 0-1,-1 0 1,-1 1 0,-10 47 0,11-71 102,1-1 1,-1 0 0,1 0-1,-1 0 1,0 0-1,0 0 1,0 0 0,0 0-1,0 0 1,0 0-1,0 0 1,-1-1 0,1 1-1,-1 0 1,1-1 0,-1 1-1,-2 1 1,3-3 28,0 0 1,1 0 0,-1 0-1,0 1 1,0-1 0,0 0 0,1 0-1,-1 0 1,0 0 0,0 0-1,0 0 1,1 0 0,-1-1-1,0 1 1,0 0 0,1 0-1,-1-1 1,0 1 0,-1-1-1,0-1-8,0 1 0,-1-1-1,1 0 1,0 0-1,0 0 1,1 0 0,-1 0-1,-2-4 1,-21-42-360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4.931"/>
    </inkml:context>
    <inkml:brush xml:id="br0">
      <inkml:brushProperty name="width" value="0.05" units="cm"/>
      <inkml:brushProperty name="height" value="0.05" units="cm"/>
    </inkml:brush>
  </inkml:definitions>
  <inkml:trace contextRef="#ctx0" brushRef="#br0">285 117 14651,'1'-5'233,"11"-31"715,-12 35-919,0 0 0,1 0 0,-1 0 1,1 0-1,-1 0 0,1 0 1,0 0-1,-1 0 0,1 0 0,0 1 1,0-1-1,-1 0 0,1 1 1,0-1-1,0 0 0,0 1 1,0-1-1,0 1 0,0-1 0,0 1 1,0 0-1,0-1 0,0 1 1,0 0-1,0 0 0,0 0 0,0 0 1,0 0-1,0 0 0,0 0 1,2 0-1,4 3 166,-1 0 1,1 0 0,-1 1-1,0-1 1,-1 1-1,1 1 1,8 7-1,18 13 319,-13-14-361,1-1 1,-1-1-1,2-1 1,-1 0 0,1-2-1,0 0 1,1-2-1,-1 0 1,1-1 0,0-2-1,41-1 1,4-5 32,1-3 1,102-27 0,20-14-44,98-23-88,-242 64-67,0 2 1,1 1-1,0 3 1,57 4-1,-87 0 2,0 0 1,0 1-1,0 1 1,-1 0-1,0 2 0,21 8 1,-31-11 6,-1 0 0,1 0 0,0 0 0,-1 1 0,0 0 0,0 0-1,0 0 1,0 1 0,-1-1 0,0 1 0,0 0 0,0 1 0,0-1 0,-1 1 0,0-1 0,0 1 0,-1 0 0,1 0 0,1 10 0,-1 5 11,-2-1-1,-1 0 1,0 0 0,-1 0 0,-8 38-1,0 9 28,1 58 74,12 162 0,30 126 44,-34-410-152,44 353 95,90 357 0,-73-447-85,75 296-120,-97-447-92,-6-23-57,-31-86 232,0 0 0,-1 0 0,1 0-1,-1 1 1,-1-1 0,1 0 0,-2 13 0,1-16 25,-1 0 0,0 0 1,1 0-1,-1 0 0,-1-1 0,1 1 0,0 0 0,-1-1 1,1 1-1,-1-1 0,0 1 0,0-1 0,0 0 0,0 0 1,0 0-1,-1 0 0,1 0 0,0 0 0,-5 1 1,-4 3 1,0 0 1,-1-1 0,1-1 0,-1 0 0,-15 3 0,-67 9 6,63-11-3,-552 45 20,-2-45 64,376-6 54,20 1 67,-388-4 791,571 4-997,-3 0 31,0 0 1,0-1-1,0 0 1,-13-4-1,21 5-47,0-1-1,0 1 1,0 0 0,0-1-1,0 1 1,0 0 0,0-1-1,0 1 1,1-1 0,-1 1-1,0-1 1,0 0 0,1 1-1,-1-1 1,0 0 0,0 0-1,1 1 1,-1-1 0,1 0-1,-1 0 1,1 0-1,-1 0 1,1 0 0,0 0-1,-1 0 1,1 0 0,0 0-1,0 0 1,0 0 0,0 0-1,0 0 1,0 0 0,0 0-1,0 0 1,0 0 0,0 0-1,0 1 1,1-1 0,-1 0-1,0 0 1,1 0-1,-1 0 1,1 0 0,-1 0-1,1 0 1,-1 0 0,1 1-1,-1-1 1,2-1 0,13-17-258,0 0 0,26-23 0,-6 6 90,13-17-127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5.675"/>
    </inkml:context>
    <inkml:brush xml:id="br0">
      <inkml:brushProperty name="width" value="0.05" units="cm"/>
      <inkml:brushProperty name="height" value="0.05" units="cm"/>
    </inkml:brush>
  </inkml:definitions>
  <inkml:trace contextRef="#ctx0" brushRef="#br0">21 2 16035,'-13'0'1681,"8"-2"-937,3 2-248,21 4 1080,16 2-487,28-4-169,15-2-96,10-2-248,5-1-112,2-2-120,-2 3-56,-11 2-200,-13 0-136,-25 7-408,-16 2-304,-18-3 624,-9 1-120,-4-2-112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6.126"/>
    </inkml:context>
    <inkml:brush xml:id="br0">
      <inkml:brushProperty name="width" value="0.05" units="cm"/>
      <inkml:brushProperty name="height" value="0.05" units="cm"/>
    </inkml:brush>
  </inkml:definitions>
  <inkml:trace contextRef="#ctx0" brushRef="#br0">676 39 17908,'1'-1'220,"1"0"0,0 0 1,-1 0-1,1 0 0,0 0 1,-1 0-1,1 0 0,-1-1 1,0 1-1,1-1 0,0-2 0,14-11 870,0 8-3,-18 12-348,-25 20-376,-170 130 286,-159 134 420,335-270-1005,-45 42 117,59-53-154,-1 1 0,1 0 0,0 1 0,1 0 0,-8 17 0,12-25-23,1 1 0,0-1 0,0 1 1,0 0-1,1-1 0,-1 1 0,1 0 0,-1-1 1,1 1-1,0 0 0,0 0 0,0 0 0,0-1 1,1 1-1,-1 0 0,1-1 0,0 1 0,-1 0 0,1-1 1,0 1-1,1-1 0,-1 1 0,0-1 0,1 1 1,-1-1-1,1 0 0,0 0 0,0 0 0,3 3 0,2 1 0,1-1-1,0 0 0,0-1 0,0 0 0,0 0 0,1-1 0,-1 1 0,10 0 0,17 5 7,0-3 0,1-1-1,71 1 1,108-16-123,49-22-668,-195 19 621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6.882"/>
    </inkml:context>
    <inkml:brush xml:id="br0">
      <inkml:brushProperty name="width" value="0.05" units="cm"/>
      <inkml:brushProperty name="height" value="0.05" units="cm"/>
    </inkml:brush>
  </inkml:definitions>
  <inkml:trace contextRef="#ctx0" brushRef="#br0">100 256 16580,'2'-2'455,"11"-20"1328,-8 18-1020,-4 11 110,-27 159 2917,-22 80-2997,13-70-538,31-155-234,2-10 19,0 0 1,0 0-1,1 13 1,3-21 127,2-9-94,7-14 32,3-17 40,-1 0 0,-2-2 0,7-46 0,-7 34-10,77-449 851,-82 453-908,-6 46-77,0 0 0,0 1 0,0-1 1,0 0-1,0 1 0,0-1 0,0 0 1,0 1-1,1-1 0,-1 1 0,0-1 1,0 0-1,1 1 0,-1-1 0,1 1 1,-1-1-1,0 1 0,1-1 0,-1 1 1,1-1-1,7 7 13,3 20-18,-11-24 5,2 3-1,4 12-17,1 0 0,0 0 0,18 29 0,-22-42 9,0 0 1,0-1 0,0 1-1,0-1 1,1 1 0,-1-1-1,1 0 1,7 4 0,-9-6 3,1 0 0,-1 0 0,1 0 1,-1 0-1,1 0 0,0-1 0,-1 1 0,1-1 0,0 0 1,-1 0-1,1 0 0,0 0 0,-1 0 0,1 0 1,0-1-1,4-1 0,-2 0-1,0-1 1,0 1-1,0-1 0,0 0 1,0-1-1,-1 1 1,0-1-1,1 0 0,-1 0 1,-1 0-1,1 0 1,0-1-1,-1 0 0,3-5 1,6-11-6,17-42 1,-16 28 13,-8 20 6,1 0 1,10-19-1,-14 58 14,-13 213 14,0 167-75,11-401 23,0 5-130,0-1 0,0 1 0,1 0 0,0 0 0,1-1 1,0 1-1,4 9 0,-6-16 132,0-1 0,1 1 1,-1-1-1,1 1 0,-1-1 0,1 1 1,-1-1-1,1 0 0,-1 1 1,1-1-1,-1 0 0,1 1 1,0-1-1,-1 0 0,1 0 0,0 0 1,-1 1-1,1-1 0,0 0 1,-1 0-1,1 0 0,-1 0 1,1 0-1,0 0 0,-1 0 1,1-1-1,0 1 0,-1 0 0,1 0 1,0 0-1,-1-1 0,1 1 1,-1 0-1,1-1 0,-1 1 1,1 0-1,0-1 0,-1 1 0,0-1 1,1 1-1,-1-1 0,1 1 1,-1-1-1,1 1 0,-1-1 1,0 1-1,1-2 0,14-29-308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7.496"/>
    </inkml:context>
    <inkml:brush xml:id="br0">
      <inkml:brushProperty name="width" value="0.05" units="cm"/>
      <inkml:brushProperty name="height" value="0.05" units="cm"/>
    </inkml:brush>
  </inkml:definitions>
  <inkml:trace contextRef="#ctx0" brushRef="#br0">377 143 14123,'1'-8'460,"-1"-1"1,0 1-1,-1-1 0,0 0 1,0 1-1,0-1 0,-1 1 1,-1 0-1,-4-13 0,5 18-323,1 0 0,-1 0 0,0 0 0,0 1 0,0-1 0,0 0 0,-1 1 0,1 0 0,-1-1 0,0 1 0,1 0 0,-1 0 0,0 0 0,0 1 0,0-1 0,0 1-1,-1-1 1,1 1 0,0 0 0,0 1 0,-1-1 0,1 0 0,-1 1 0,1 0 0,0 0 0,-1 0 0,-3 0 0,-2 2 20,0 0 0,-1 0 0,1 1 1,1 0-1,-1 0 0,0 1 0,1 0 1,0 1-1,0-1 0,0 2 0,0-1 0,1 1 1,0 0-1,0 1 0,-10 12 0,1 1 13,0 1 0,1 1 1,1 0-1,-16 36 0,21-39-97,1 0 0,1 1 0,1-1 0,1 1 0,1 0 0,0 1 0,2-1 0,-1 30 0,3-47-63,0 1 0,0-1-1,1 1 1,-1-1-1,1 1 1,-1-1 0,1 0-1,0 1 1,0-1-1,1 0 1,-1 0 0,1 0-1,0 0 1,-1 0-1,1 0 1,0 0 0,1 0-1,2 2 1,-2-3-2,-1-1 0,0 0 0,1 0 0,-1 0 0,1 0 0,0 0 0,-1 0 1,1-1-1,0 1 0,-1-1 0,1 0 0,0 0 0,0 0 0,-1 0 0,1 0 0,0-1 0,-1 1 0,4-2 1,5-1 9,0-1 0,0-1 0,-1 0 0,1 0 0,-1-1 0,0-1-1,-1 1 1,1-2 0,8-8 0,12-14 39,-2-2-1,46-68 1,33-79 158,-86 141-162,-20 37-50,-1 0 0,1-1 1,-1 1-1,1 0 0,0 0 1,0-1-1,0 1 0,-1 0 0,1 0 1,0 0-1,1 0 0,-1 0 0,0 0 1,0 0-1,3-1 0,-4 3 1,1 0 0,0 0-1,0 0 1,-1 0 0,1 0-1,0 0 1,-1 0 0,1 0-1,-1 0 1,1 0 0,-1 0-1,0 1 1,0-1 0,1 0-1,-1 0 1,0 0 0,0 1-1,0-1 1,0 0 0,-1 2-1,4 81 50,-3-49-50,2 0 0,6 39 0,-8-72-2,1 1-1,-1-1 1,1 1 0,0-1 0,0 1 0,0-1 0,0 1 0,0-1 0,0 0 0,1 0 0,-1 0 0,3 2 0,-3-3-1,0 0 1,0 0-1,0-1 1,0 1 0,1-1-1,-1 1 1,0-1-1,1 1 1,-1-1 0,0 0-1,1 0 1,-1 1-1,0-1 1,1 0 0,-1 0-1,0 0 1,1-1-1,-1 1 1,0 0-1,1 0 1,-1-1 0,0 1-1,0-1 1,1 1-1,-1-1 1,2-1 0,22-12 7,-1 0 0,34-28 0,23-14 6,-70 50-14,0 0-1,0 0 0,1 1 1,-1 1-1,21-6 0,-29 9 1,1 1-1,-1-1 0,1 0 1,-1 1-1,1 0 0,-1 0 1,1 0-1,0 0 1,-1 1-1,1-1 0,-1 1 1,1 0-1,-1 0 0,1 0 1,-1 0-1,0 1 0,0-1 1,1 1-1,-1 0 0,0 0 1,-1 0-1,6 5 1,-4-2-2,0 1 0,0-1 1,-1 1-1,0-1 1,0 1-1,-1 0 1,0 0-1,0 0 1,0 1-1,-1-1 0,2 11 1,9 63 17,-12-80-16,0 1 0,0-1 1,0 0-1,0 1 0,0-1 0,0 1 0,0-1 1,0 0-1,0 1 0,0-1 0,0 0 0,0 1 1,1-1-1,-1 0 0,0 1 0,0-1 1,0 0-1,1 1 0,-1-1 0,0 0 0,0 0 1,1 1-1,-1-1 0,0 0 0,1 0 0,-1 1 1,0-1-1,1 0 0,-1 0 0,0 0 0,1 0 1,0 1-1,9-7 113,0 1-291,-10 5 154,1 0 0,-1 0 0,0 0 1,1 0-1,-1 0 0,0 0 1,0 1-1,1-1 0,-1 0 0,0 0 1,1 0-1,-1 1 0,0-1 1,0 0-1,1 0 0,-1 1 0,0-1 1,0 0-1,0 0 0,0 1 1,1-1-1,-1 0 0,0 0 1,0 1-1,0-1 0,0 0 0,0 1 1,0-1-1,0 0 0,0 1 1,0-1-1,0 0 0,0 1 0,0-1 1,7 50-1636,0-37 1141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8.369"/>
    </inkml:context>
    <inkml:brush xml:id="br0">
      <inkml:brushProperty name="width" value="0.05" units="cm"/>
      <inkml:brushProperty name="height" value="0.05" units="cm"/>
    </inkml:brush>
  </inkml:definitions>
  <inkml:trace contextRef="#ctx0" brushRef="#br0">17 205 15259,'-3'8'497,"0"-1"0,1 0-1,0 1 1,0-1 0,1 1 0,-1 0-1,2-1 1,-1 1 0,1 0-1,0 0 1,1 0 0,1 8 0,-2-13-404,1 0 0,-1 0 0,1 0 0,0 0 0,0 0 0,0 0 0,1 0 0,-1 0 0,1 0 0,-1-1 0,1 1 0,0 0 0,0-1 0,0 0 0,1 1 0,-1-1 0,0 0 0,1 0 0,-1 0 0,1-1 0,0 1 0,0 0 0,0-1 0,-1 0 0,1 0 0,0 0 0,1 0 0,-1 0 0,0-1 1,0 1-1,0-1 0,4 0 0,1 0-27,-1-1 0,1 0-1,0-1 1,-1 0 0,0 0 0,1-1 0,-1 0 0,0 0 0,0-1 0,-1 1 0,12-9 0,-1-1 33,-1 0 0,0-2 0,14-16 0,-15 14 6,0-1 0,-1 0 0,12-23 1,-21 32-63,-1 1 0,1-1 0,-1-1 1,-1 1-1,0-1 0,0 1 0,-1-1 1,0 0-1,0-15 0,-2 22-31,1 1-1,-1-1 1,0 1 0,0-1-1,-1 1 1,1-1 0,-1 1-1,1-1 1,-1 1 0,0-1-1,1 1 1,-1 0 0,-1 0 0,1-1-1,0 1 1,0 0 0,-1 0-1,1 0 1,-1 0 0,0 0-1,0 0 1,0 1 0,0-1-1,0 1 1,0-1 0,0 1-1,0-1 1,0 1 0,-1 0-1,1 0 1,0 0 0,-1 1-1,1-1 1,-1 1 0,-3-1-1,0 1-1,0 0-1,0 0 1,1 0-1,-1 1 0,0 0 1,0 1-1,1-1 1,-1 1-1,1 0 0,-1 0 1,1 1-1,0 0 1,0-1-1,-6 6 1,-5 6 10,1 0 1,0 1 0,2 1-1,-1 1 1,2 0 0,0 0-1,1 1 1,1 1 0,1 0 0,0 0-1,2 1 1,0 0 0,1 0-1,1 0 1,1 1 0,-2 25 0,6-40-9,0-1 1,0 1 0,0 0-1,1-1 1,0 1 0,0-1-1,0 1 1,3 5 0,-4-9-8,1 0-1,0 0 1,0-1 0,0 1 0,1 0 0,-1-1-1,0 1 1,0-1 0,1 1 0,-1-1 0,1 0 0,-1 0-1,1 1 1,0-1 0,0 0 0,-1 0 0,1-1-1,0 1 1,0 0 0,0-1 0,0 1 0,0-1-1,0 1 1,0-1 0,0 0 0,3 0 0,3-1 0,-1 0 1,1 0-1,-1 0 1,0-1-1,0 0 1,0-1-1,0 0 1,0 0-1,11-7 1,8-7-25,24-20 0,-44 32 14,69-59-106,84-93 0,-111 106 41,-46 50 66,26-25-57,-15 22 30,-13 4 30,1 1 0,-1-1 0,1 0 0,-1 0 0,0 1 0,1-1 1,-1 0-1,0 0 0,1 1 0,-1-1 0,0 0 0,1 1 0,-1-1 0,0 1 1,0-1-1,0 0 0,1 1 0,-1-1 0,0 1 0,0-1 0,0 0 0,0 1 0,0-1 1,0 1-1,0-1 0,0 1 0,0-1 0,0 1 0,0 10 0,0 0 0,-1 0 0,-1 0-1,0 0 1,0 0 0,-5 12 0,-2 14 16,1-3 23,1 0 0,-2 49 1,9-80-33,0-1 0,0 1 1,0-1-1,0 1 0,1-1 1,-1 1-1,1-1 0,-1 1 1,1-1-1,0 0 0,2 4 1,-3-5-5,1-1 1,-1 1-1,0-1 1,1 1-1,-1-1 0,1 0 1,-1 1-1,1-1 1,-1 0-1,1 1 1,-1-1-1,1 0 1,-1 0-1,1 0 0,-1 1 1,1-1-1,-1 0 1,1 0-1,-1 0 1,1 0-1,1 0 1,-1 0 1,1-1 0,-1 1 0,1-1 0,0 1 0,-1-1 1,1 1-1,-1-1 0,1 0 0,-1 0 0,0 0 0,2-1 1,10-9 10,0 0 0,-1-1 0,-1 0 0,0-1 1,13-21-1,44-79-12,-56 92-3,4-9-8,-10 17-15,0 1-1,1 0 0,13-17 1,-18 35-53,-3 7 49,-7 34-11,-22 192 105,28-202-19,1 1 0,2 0 0,2-1 0,11 56 0,18 29 36,11 57-55,-40-156 13,0 0 1,-2 0 0,0 0 0,-2 0 0,-6 44 0,6-61-13,0 0 1,-1-1-1,0 1 1,0-1-1,0 1 0,-4 5 1,6-10-20,-1 0 0,0 0-1,1 0 1,-1 0 0,0 0 0,0 0-1,0 0 1,0 0 0,1 0 0,-1 0 0,-1-1-1,1 1 1,0 0 0,0 0 0,0-1 0,0 1-1,0-1 1,-1 1 0,1-1 0,0 0-1,0 1 1,-1-1 0,1 0 0,0 0 0,0 0-1,-1 0 1,1 0 0,0 0 0,-1 0 0,1 0-1,0-1 1,0 1 0,-1 0 0,0-2 0,-3 0 16,1-1 0,0 1 1,0-1-1,0-1 0,1 1 1,-1 0-1,1-1 1,0 0-1,0 0 0,0 0 1,0 0-1,-4-8 1,-2-8 83,-11-31 0,11 24-69,1 0-1,1 0 1,2-1 0,0 0-1,2 0 1,1-35-1,2 49-164,1 0 1,0 0-1,1 0 0,1 1 0,0-1 0,1 1 0,0 0 0,1-1 0,1 2 0,0-1 1,0 1-1,2 0 0,-1 0 0,16-17 0,5 0-248,47-37 1,4 6-89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9.281"/>
    </inkml:context>
    <inkml:brush xml:id="br0">
      <inkml:brushProperty name="width" value="0.05" units="cm"/>
      <inkml:brushProperty name="height" value="0.05" units="cm"/>
    </inkml:brush>
  </inkml:definitions>
  <inkml:trace contextRef="#ctx0" brushRef="#br0">0 0 18572,'0'4'357,"1"-1"0,0 0-1,0 1 1,0-1 0,0 0 0,0 0 0,2 3-1,4 11 55,8 47 1081,-3 1 1,8 118-1,-8-50-687,-7-106-613,-5-27-188,0 1-1,0-1 1,0 0-1,0 0 1,1 1-1,-1-1 1,0 0-1,0 0 1,0 1-1,0-1 1,0 0-1,0 0 1,1 0-1,-1 1 1,0-1 0,0 0-1,0 0 1,0 0-1,1 1 1,-1-1-1,0 0 1,0 0-1,1 0 1,-1 0-1,0 0 1,0 0-1,1 1 1,-1-1-1,0 0 1,0 0-1,1 0 1,-1 0-1,0 0 1,0 0-1,1 0 1,-1 0-1,0 0 1,0 0 0,1 0-1,-1 0 1,0 0-1,0-1 1,1 1-1,-1 0 1,0 0-1,0 0 1,1 0-1,-1 0 1,0 0-1,0-1 1,0 1-1,1 0 1,9-14 81,56-144 190,-16 34-146,-41 103-112,18-38 17,-25 56-31,0-1 0,0 1 0,1-1 0,-1 1-1,1 0 1,-1 0 0,1 0 0,0 0 0,0 1 0,0-1 0,1 1-1,3-3 1,-6 5-2,-1 0-1,1 0 0,0-1 1,0 1-1,-1 0 1,1 0-1,0 0 0,-1 0 1,1 0-1,0 0 1,-1 0-1,1 0 0,0 0 1,-1 1-1,1-1 1,0 0-1,-1 0 0,1 1 1,0-1-1,-1 0 1,1 1-1,0-1 0,-1 0 1,1 1-1,-1-1 0,1 1 1,-1-1-1,1 1 1,-1-1-1,1 2 0,10 20 6,-7-5-5,-1 1 0,0-1 1,-1 0-1,-1 21 1,-5 75 17,0-22-3,4-90-15,-1 0 0,1 0 0,0 1 0,0-1 0,0 0 0,0 0 0,0 0 0,1 0 0,-1 0 0,0 0 0,0 0 0,1 0 0,-1 0 0,1 0 0,-1 0 0,1 0 0,-1 0 0,1 0 0,1 2 0,-2-3-1,1 0 1,0 0 0,-1 0-1,1 0 1,0 0-1,-1 0 1,1 0-1,0 0 1,-1-1 0,1 1-1,-1 0 1,1 0-1,0-1 1,-1 1 0,1 0-1,-1 0 1,1-1-1,-1 1 1,1-1 0,-1 1-1,1 0 1,-1-1-1,1 1 1,-1-1-1,8-8 9,-1 1-1,10-18 1,-14 23-6,33-55 25,-15 23-14,1 0 1,2 2 0,55-59 0,-75 88-15,-1 1 0,1 0 0,0 0 0,0 0 1,0 0-1,0 1 0,6-3 0,-9 5 0,0-1 0,1 1-1,-1 0 1,0 0 0,0 0 0,0-1 0,1 2-1,-1-1 1,0 0 0,0 0 0,0 0-1,1 0 1,-1 1 0,0-1 0,0 1 0,0-1-1,0 1 1,0-1 0,0 1 0,1-1-1,-1 1 1,-1 0 0,1 0 0,0-1 0,0 1-1,0 0 1,0 0 0,-1 0 0,1 0-1,0 0 1,-1 0 0,1 0 0,-1 1-1,1-1 1,0 1 0,3 8-2,-1 0 0,1 0 0,-2 0 0,1 0 0,-1 0 0,0 14 0,1 68-3,-3-60 1,-3 162-241,3-193 174,0 1 0,0 0 1,0-1-1,0 1 0,0-1 0,1 1 1,-1 0-1,1-1 0,-1 1 0,1-1 1,-1 1-1,2 2 0,-1-4 36,-1 0 0,0 0 0,1 1 0,-1-1 0,0 0 0,1 0 1,-1 0-1,0 0 0,1 0 0,-1 0 0,0 1 0,1-1 0,-1 0 0,0 0 0,1 0 0,-1 0 0,0 0 0,1 0 1,-1-1-1,1 1 0,-1 0 0,0 0 0,1 0 0,-1 0 0,0 0 0,1 0 0,-1-1 0,0 1 0,0 0 0,1 0 1,-1 0-1,0-1 0,1 1 0,4-5-295,0 0 1,-1-1 0,1 1-1,4-9 1,-3 4 393,17-21-803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0.274"/>
    </inkml:context>
    <inkml:brush xml:id="br0">
      <inkml:brushProperty name="width" value="0.05" units="cm"/>
      <inkml:brushProperty name="height" value="0.05" units="cm"/>
    </inkml:brush>
  </inkml:definitions>
  <inkml:trace contextRef="#ctx0" brushRef="#br0">38 445 18812,'-1'1'130,"0"0"0,0-1 0,0 1 0,0 0 0,1-1-1,-1 1 1,0 0 0,1 0 0,-1 0 0,1 0 0,-1-1 0,1 1 0,-1 0 0,1 0 0,-1 0-1,1 0 1,0 0 0,-1 2 0,-6 23 154,7-24-181,-6 30 414,1 1-1,1 0 0,2 0 1,1 1-1,6 51 0,-5-79-481,1 0-1,0 0 0,1 0 1,-1 0-1,1 0 0,0-1 1,6 12-1,-7-16-21,0 0 0,0 0-1,0 0 1,0 0 0,0 0-1,0 0 1,0 0 0,0 0-1,0 0 1,1 0 0,-1-1-1,0 1 1,1 0 0,-1-1-1,0 1 1,1-1-1,-1 1 1,1-1 0,-1 0-1,1 0 1,-1 0 0,1 0-1,-1 0 1,0 0 0,1 0-1,-1 0 1,1 0 0,-1-1-1,1 1 1,-1-1 0,1 1-1,-1-1 1,0 1 0,0-1-1,1 0 1,-1 0 0,2-1-1,5-3 41,0-1-1,0-1 0,-1 1 0,0-1 1,0 0-1,-1-1 0,0 1 0,0-1 1,5-11-1,3-6 141,20-51 0,-29 63-146,29-81 235,-29 79-245,-2 1-1,1-1 1,-2 1-1,1-24 1,-6 24-6,3 14-30,0-1-1,0 1 1,0 0-1,-1 0 1,1 0 0,0 0-1,0 0 1,-1 0-1,1 0 1,0 0 0,0 0-1,0 0 1,-1 0-1,1 0 1,0 0-1,0 0 1,-1 0 0,1 0-1,0 0 1,0 0-1,0 0 1,-1 1 0,1-1-1,0 0 1,0 0-1,0 0 1,-1 0 0,1 0-1,0 1 1,0-1-1,0 0 1,0 0-1,0 0 1,-1 1 0,-1 2 2,0 0 0,-1 0 0,1 0 0,1 1 0,-1-1 0,-2 6 0,-6 25 48,0 1 0,3 0 0,1 1 0,1 0 0,2-1 0,2 47 1,1-75-32,1-1 1,0 1 0,0 0 0,0-1 0,1 1 0,-1 0 0,2-1 0,-1 0-1,1 1 1,0-1 0,0 0 0,6 7 0,-8-11-9,1 0-1,0 0 1,0-1 0,0 1 0,0-1-1,0 1 1,0-1 0,0 0-1,1 1 1,-1-1 0,0 0 0,1-1-1,-1 1 1,5 1 0,-3-2-2,0 0 1,0 0 0,0 0 0,-1-1-1,1 1 1,0-1 0,0 0 0,-1 0-1,1 0 1,0-1 0,-1 1 0,5-4-1,6-3 9,-2 0-1,1-1 0,-1-1 1,-1 0-1,0-1 0,0 0 1,17-25-1,0-5 14,27-52 0,-27 39-17,-2-1 0,27-84-1,-41 97-6,-1 0 0,-2 0-1,-2-1 1,2-51 0,-9 89-7,0 0 1,0 0 0,0 0-1,-1 0 1,1 0-1,-4-8 1,4 12-2,0 0 1,-1 1-1,1-1 1,0 0-1,-1 1 1,1-1-1,-1 0 1,1 1-1,-1-1 1,1 0-1,-1 1 1,1-1-1,-1 1 1,0-1-1,1 1 1,-1 0-1,0-1 1,1 1-1,-1-1 1,0 1-1,0 0 1,1 0-1,-1 0 1,0-1-1,0 1 1,0 0-1,1 0 1,-1 0-1,0 0 1,0 0-1,0 0 1,1 0-1,-1 1 1,0-1-1,0 0 1,1 0-1,-1 0 1,0 1-1,0-1 1,1 1-1,-1-1 1,0 0-1,1 1 1,-2 0-1,-2 2 2,-1 0 1,1 0-1,-1 1 0,1-1 0,0 1 0,0 0 1,1 1-1,-1-1 0,-4 8 0,-24 49 17,25-45-11,-14 28 24,3 2-1,2-1 0,-17 76 0,29-99-19,0 0 0,1 0-1,2 0 1,0 1 0,1-1-1,1 0 1,2 1 0,0-1-1,1 0 1,7 23 0,-8-36-9,1-1 1,0 0-1,0 0 1,0 0-1,1 0 1,0-1-1,1 1 1,-1-1-1,2-1 1,-1 1-1,14 10 1,-16-14-4,1 0 1,0 0-1,-1-1 0,1 0 1,0 0-1,1 0 1,-1 0-1,0-1 0,1 1 1,-1-2-1,0 1 1,1 0-1,-1-1 0,1 0 1,-1 0-1,1-1 1,-1 0-1,1 0 0,-1 0 1,0 0-1,6-3 0,0-1 1,-1 0 0,0-1 0,0 0-1,0-1 1,-1 0 0,0 0-1,0-1 1,-1 0 0,0-1-1,0 0 1,7-12 0,9-14 2,32-67 0,-26 38 4,-3 0-1,-3-2 0,-3-1 1,23-131-1,-40 180-6,-3 13 0,0-1 0,0 0 0,0 1 0,0-1-1,-1 0 1,0 0 0,0 1 0,-1-1 0,1 0 0,-3-6 0,3 11 0,0 1 0,0-1-1,0 1 1,-1-1 0,1 1 0,0-1 0,0 1 0,0-1 0,-1 1-1,1 0 1,0-1 0,0 1 0,-1-1 0,1 1 0,0 0 0,-1-1 0,1 1-1,0 0 1,-1-1 0,1 1 0,-1 0 0,1 0 0,0 0 0,-1-1-1,1 1 1,-1 0 0,1 0 0,-1 0 0,1 0 0,-1 0 0,1 0 0,-1 0-1,1 0 1,-1 0 0,1 0 0,-1 0 0,1 0 0,-1 0 0,1 0-1,0 0 1,-1 0 0,1 0 0,-1 1 0,1-1 0,-1 0 0,1 0 0,0 1-1,-1-1 1,1 0 0,-1 1 0,1-1 0,0 0 0,-1 1 0,1-1-1,0 0 1,0 1 0,-1-1 0,1 1 0,-3 3-1,0 0 0,0 0 0,0 0-1,0 0 1,-2 7 0,-4 13-4,0 0 1,2 1-1,1 0 0,1 0 0,-2 34 0,4-10 16,6 93 0,3-82-4,3-1-1,3 0 1,2 0-1,40 104 0,-47-148-31,-8-20-29,-9-26-12,-24-41-18,-46-71 0,32 60 175,47 81-79,-1-1 1,1 1-1,-1-1 0,1 0 1,0 0-1,0 1 1,0-1-1,1 0 0,-1 0 1,0-4-1,2 6-4,-1 0-1,0 0 0,0 0 1,1 0-1,-1 0 1,1 0-1,-1 0 0,1 0 1,0 1-1,-1-1 1,1 0-1,0 0 0,-1 0 1,1 1-1,0-1 1,0 0-1,0 1 0,0-1 1,-1 1-1,1-1 1,0 1-1,0 0 0,0-1 1,0 1-1,0 0 1,0-1-1,0 1 1,0 0-1,1 0 0,-1 0 1,1 0-1,137-9 230,-99 8-273,1-2-1,-1-1 1,40-10 0,-58 9-32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9.396"/>
    </inkml:context>
    <inkml:brush xml:id="br0">
      <inkml:brushProperty name="width" value="0.05" units="cm"/>
      <inkml:brushProperty name="height" value="0.05" units="cm"/>
    </inkml:brush>
  </inkml:definitions>
  <inkml:trace contextRef="#ctx0" brushRef="#br0">201 1 15131,'-28'12'1375,"-59"31"1579,77-37-2605,1 0 0,0 0 0,1 1 0,0 1 0,0-1 0,-13 16 0,20-21-252,-1 0-1,1 0 1,0 0 0,-1 0-1,1 1 1,0-1-1,1 0 1,-1 1 0,0-1-1,1 0 1,-1 4-1,0-5-66,1-1 0,1 1 0,-1-1-1,0 1 1,0-1 0,0 1 0,0-1-1,0 1 1,0-1 0,0 1 0,1-1 0,-1 1-1,0-1 1,0 1 0,1-1 0,-1 0-1,0 1 1,1-1 0,-1 0 0,0 1-1,1-1 1,0 1 0,0-1-4,0 1 1,0-1-1,0 0 0,0 1 0,0-1 1,0 0-1,1 0 0,-1 0 0,0 0 1,0 0-1,0 0 0,0 0 1,0 0-1,2-1 0,7-2 105,1 0 0,-1-1 0,1 0 0,-1-1 0,-1 0 0,1-1-1,16-12 1,-1-1 210,31-34 0,-52 51-262,-4 4-33,-6 12-25,-11 19-34,-1 0-8,-20 49 0,33-70 20,0 1 0,2 0 0,-1 0 0,2 0 0,0 0-1,0 0 1,1 21 0,1-32 3,0 0 1,0 0-1,0 0 0,0 0 0,1 1 0,-1-1 0,1 0 1,0 0-1,-1 0 0,1 0 0,0 0 0,0-1 0,0 1 1,0 0-1,1 0 0,-1-1 0,0 1 0,1 0 0,-1-1 1,1 1-1,0-1 0,-1 0 0,4 2 0,-3-2-44,0-1 1,0 0-1,0 1 0,0-1 0,0 0 1,0 0-1,0 0 0,0 0 0,1 0 1,-1-1-1,0 1 0,0-1 0,0 1 0,0-1 1,0 0-1,0 1 0,0-1 0,-1 0 1,1 0-1,0-1 0,0 1 0,-1 0 1,1-1-1,2-1 0,0-2-118,1 0-1,-1 1 1,1-2-1,-2 1 1,1 0 0,0-1-1,-1 0 1,0 1-1,0-1 1,-1 0-1,0-1 1,0 1 0,2-13-1,0-17-452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0.735"/>
    </inkml:context>
    <inkml:brush xml:id="br0">
      <inkml:brushProperty name="width" value="0.05" units="cm"/>
      <inkml:brushProperty name="height" value="0.05" units="cm"/>
    </inkml:brush>
  </inkml:definitions>
  <inkml:trace contextRef="#ctx0" brushRef="#br0">123 235 17780,'3'-4'4457,"-1"6"-3377,-2 15-408,0 10-312,-7 19 1721,-1 6-1265,-1 9-512,2 0-168,2-1-432,0-6-200,3-15-568,2-14-377,2-25 1073,5-15-288,0-29-240</inkml:trace>
  <inkml:trace contextRef="#ctx0" brushRef="#br0" timeOffset="1">14 6 22525,'-7'-4'1824,"2"4"-1352,4 0-304,2 0 200,1-1 217,10 1-457,-2 1-176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1.278"/>
    </inkml:context>
    <inkml:brush xml:id="br0">
      <inkml:brushProperty name="width" value="0.05" units="cm"/>
      <inkml:brushProperty name="height" value="0.05" units="cm"/>
    </inkml:brush>
  </inkml:definitions>
  <inkml:trace contextRef="#ctx0" brushRef="#br0">0 6 16371,'0'-1'61,"1"1"1,-1 0-1,0-1 0,0 1 0,0 0 0,0 0 0,1-1 0,-1 1 0,0 0 0,0 0 0,1-1 0,-1 1 0,0 0 0,1 0 0,-1 0 0,0 0 0,1-1 0,-1 1 0,0 0 0,1 0 0,-1 0 0,0 0 0,1 0 0,-1 0 0,0 0 0,1 0 0,-1 0 0,0 0 0,1 0 0,-1 0 0,0 0 0,1 0 0,-1 0 0,0 0 0,1 0 0,-1 1 0,0-1 0,1 0 0,-1 0 0,0 0 0,0 0 0,1 1 0,-1-1 0,0 0 0,0 0 0,1 1 0,-1-1 0,0 0 0,0 0 0,0 1 0,1-1 0,-1 0 0,0 1 0,0-1 0,0 0 0,0 1 0,0-1 0,0 0 0,0 1 0,0-1 0,1 29 1168,-1-18-529,4 163 3105,3 369-961,-15-393-2479,8-130-263,8-41 5,-7 19-105,109-357 126,30 9-131,-127 323-9,25-39 0,-34 60 5,0 0-1,1 0 0,0 1 0,0-1 1,0 1-1,1 0 0,0 0 0,-1 1 1,2 0-1,-1 0 0,10-5 1,-15 9 3,1-1 0,-1 0 1,1 1-1,-1-1 1,0 1-1,1-1 1,-1 1-1,1 0 1,-1 0-1,1-1 0,-1 1 1,1 0-1,-1 0 1,1 1-1,-1-1 1,1 0-1,-1 0 1,1 1-1,-1-1 0,1 1 1,-1-1-1,0 1 1,1 0-1,-1-1 1,0 1-1,0 0 1,1 0-1,-1 0 0,0 0 1,0 0-1,0 0 1,0 0-1,0 0 1,0 1-1,0-1 1,0 2-1,1 0-3,-1 1 0,0 0 0,0 0 0,0-1 0,-1 1 0,1 0 0,-1 0 0,0 0 0,0 0 0,0 0 0,-1 0 0,-1 7 0,-2 3 4,-1 0 1,0-1-1,-1 0 0,-1 0 0,0 0 1,-1-1-1,0 0 0,-1 0 1,-10 10-1,2-4-70,-1 0-1,-1-1 1,0-2 0,-31 21-1,45-33-62,-1 0 0,1 0 0,-1-1 0,1 0-1,-1 0 1,0 0 0,0 0 0,0-1-1,-11 1 1,15-2 107,1 0-1,-1 0 0,0 0 0,1 0 1,-1-1-1,1 1 0,-1 0 0,0-1 1,1 1-1,-1-1 0,1 0 0,-1 1 1,1-1-1,-1 0 0,1 0 1,0 0-1,-1 0 0,1 0 0,0 0 1,0-1-1,0 1 0,0 0 0,0 0 1,0-1-1,0 1 0,0-1 0,0 1 1,1-1-1,-1 1 0,1-1 0,-1 1 1,1-1-1,0 0 0,-1 1 1,1-1-1,0 0 0,0 1 0,0-4 1,3-37-484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1.742"/>
    </inkml:context>
    <inkml:brush xml:id="br0">
      <inkml:brushProperty name="width" value="0.05" units="cm"/>
      <inkml:brushProperty name="height" value="0.05" units="cm"/>
    </inkml:brush>
  </inkml:definitions>
  <inkml:trace contextRef="#ctx0" brushRef="#br0">33 1 21221,'17'39'2000,"-17"19"-1264,-2 11-272,-3 17 760,-5 8-111,-2 4-305,2-3-200,3-9-272,3-6-104,4-21-168,0-8-72,9-25-232,-1-14-112,4-24-568,2-9-488,-2-16 1079,0-4-247,-6-4-120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2.199"/>
    </inkml:context>
    <inkml:brush xml:id="br0">
      <inkml:brushProperty name="width" value="0.05" units="cm"/>
      <inkml:brushProperty name="height" value="0.05" units="cm"/>
    </inkml:brush>
  </inkml:definitions>
  <inkml:trace contextRef="#ctx0" brushRef="#br0">12 0 18156,'0'1'158,"1"-1"0,0 1 1,0 0-1,-1-1 0,1 1 0,0 0 0,0-1 1,-1 1-1,1 0 0,-1 0 0,1-1 0,-1 1 1,1 0-1,-1 0 0,1 0 0,-1 0 0,0 0 1,0 0-1,1 0 0,-1 0 0,0 0 1,0 0-1,0 0 0,0 0 0,0 1 0,-1 35 1830,0-25-1157,-10 156 2245,1-46-2466,14-95-653,1-22-302,-4-5 302,0 0 0,-1-1 0,1 1 0,-1 0 1,1-1-1,0 1 0,-1-1 0,1 1 0,-1-1 0,0 1 0,1-1 0,-1 1 0,1-1 0,-1 0 1,0 1-1,1-1 0,-1-1 0,23-60-1640,-12 34 1149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2.625"/>
    </inkml:context>
    <inkml:brush xml:id="br0">
      <inkml:brushProperty name="width" value="0.05" units="cm"/>
      <inkml:brushProperty name="height" value="0.05" units="cm"/>
    </inkml:brush>
  </inkml:definitions>
  <inkml:trace contextRef="#ctx0" brushRef="#br0">92 943 20692,'5'0'338,"0"-1"0,1 0-1,-1 0 1,0-1 0,1 1-1,-1-1 1,0 0 0,0-1-1,-1 1 1,1-1 0,4-3-1,4-3 221,0-1 0,16-17 0,-24 22-438,-1 0-1,1-1 1,-1 0 0,0 0 0,0 0 0,-1-1 0,1 1 0,-2-1 0,4-10 0,-5 15-98,0 0 0,-1 0-1,0 0 1,1 0 0,-1 0 0,0 0 0,0 1 0,0-1-1,0 0 1,0 0 0,0 0 0,-1 0 0,1 0 0,-1 0-1,1 0 1,-1 1 0,0-1 0,0 0 0,0 0-1,0 1 1,0-1 0,0 1 0,0-1 0,0 1 0,-1-1-1,1 1 1,0 0 0,-1-1 0,0 1 0,1 0 0,-1 0-1,1 0 1,-1 0 0,0 1 0,0-1 0,0 0 0,1 1-1,-1-1 1,-4 0 0,2 0 5,-1 1 0,0-1 0,0 1-1,1 0 1,-1 0 0,0 0 0,0 0 0,1 1 0,-1 0-1,1 0 1,-1 0 0,0 1 0,-6 2 0,5 0-11,-1 0-1,0 0 1,1 1 0,0-1 0,0 1 0,1 1-1,-10 10 1,6-5-16,1 1 0,0 0-1,1 0 1,0 1-1,1 0 1,1 0 0,0 0-1,-6 23 1,9-25-5,0 0 1,1 1-1,0-1 1,1 0-1,2 20 1,-2-28 3,0-1 0,1 1 0,0 0 0,-1-1 0,1 1 0,0-1 0,0 1 1,1-1-1,-1 0 0,0 1 0,1-1 0,-1 0 0,3 2 0,-2-3 1,-1 0-1,1 0 1,-1 0-1,1 0 0,-1 0 1,1 0-1,0-1 1,0 1-1,-1-1 1,1 1-1,0-1 0,0 0 1,0 0-1,-1 0 1,1 1-1,0-2 1,0 1-1,0 0 1,0 0-1,-1-1 0,3 0 1,6-2-1,-1 0-1,0 0 1,0-2 0,-1 1 0,1-1-1,-1 0 1,8-6 0,55-50-11,-41 34 7,-9 9 1,56-45-18,-69 57 13,1 0 0,0 1 0,0 0 0,1 0 1,0 1-1,0 0 0,11-2 0,-19 5 4,1 1 1,0-1-1,0 1 1,0 0 0,0 0-1,0 0 1,0 0-1,-1 0 1,1 0-1,0 1 1,0 0-1,0-1 1,-1 1 0,1 0-1,0 0 1,-1 1-1,1-1 1,-1 1-1,1-1 1,-1 1-1,1 0 1,-1-1-1,0 1 1,0 0 0,0 1-1,0-1 1,-1 0-1,1 1 1,0-1-1,-1 1 1,0-1-1,0 1 1,2 3 0,2 9-4,-1-1 0,0 1 0,-1 0 0,2 30 0,-5-39 12,2 27 20,-2-22 10,1 0 1,0 0-1,0-1 0,5 17 0,-6-26-27,0 0 0,1-1-1,-1 1 1,0 0 0,0-1 0,1 1 0,-1 0 0,0-1-1,1 1 1,-1 0 0,0-1 0,1 1 0,-1-1 0,1 1-1,-1-1 1,1 1 0,0-1 0,-1 1 0,1-1 0,-1 0-1,1 1 1,0-1 0,-1 0 0,1 1 0,0-1 0,-1 0-1,1 0 1,0 1 0,0-1 0,-1 0 0,1 0 0,0 0 0,-1 0-1,1 0 1,0 0 0,0 0 0,-1-1 0,1 1 0,0 0-1,-1 0 1,1 0 0,0-1 0,-1 1 0,1 0 0,0-1-1,-1 1 1,1-1 0,-1 1 0,1-1 0,0 1 0,-1-1-1,1 0 1,4-4 33,0 1-1,0-1 1,-1 0-1,6-9 1,-1 0 1,0-1 0,-1 0 0,-1 0 0,-1-1 1,0 0-1,-1 0 0,0 0 0,-1-1 0,2-32 0,-5 39-37,0 0-1,-1 1 1,-1-1-1,0 0 1,0 0-1,-1 1 1,0-1 0,0 1-1,-1 0 1,0-1-1,-1 1 1,0 0-1,-1 1 1,0-1-1,0 1 1,0 0 0,-1 0-1,-11-10 1,9 11-32,8 7 15,22 8-32,-9-6-100,1 0 0,-1-2 0,1 1 0,-1-2 0,0 0-1,26-5 1,-35 5 58,1 0-1,0 0 1,-1-1 0,1 0-1,-1 0 1,1 0-1,-1 0 1,0-1-1,0 1 1,0-1-1,0 0 1,0-1 0,-1 1-1,0-1 1,1 1-1,-1-1 1,-1 0-1,1 0 1,0 0-1,-1-1 1,0 1 0,2-6-1,6-32-453</inkml:trace>
  <inkml:trace contextRef="#ctx0" brushRef="#br0" timeOffset="1">17 29 25453,'-17'-10'1969,"17"7"-1561,5-1-168,14-1 472,5 2-240,3 1-288,-4 2-112,-2-1-120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5:12.313"/>
    </inkml:context>
    <inkml:brush xml:id="br0">
      <inkml:brushProperty name="width" value="0.05" units="cm"/>
      <inkml:brushProperty name="height" value="0.05" units="cm"/>
      <inkml:brushProperty name="color" value="#E71224"/>
    </inkml:brush>
  </inkml:definitions>
  <inkml:trace contextRef="#ctx0" brushRef="#br0">11563 489 14171,'-340'-100'1241,"-75"-19"-1162,48 40-41,-711-59 0,-386 86 153,-292 66 471,8 119-440,-349 156-330,1573-190 150,376-61-18,-211 84 1,215-62-44,4 6-1,-222 142 1,294-162-13,3 3-1,1 3 1,3 2 0,2 3-1,3 3 1,-90 123 0,132-162 21,1 1 0,1 1-1,1 0 1,0 0 0,2 1 0,1 0 0,1 0 0,-4 32 0,8-36-1,1 0 1,2 0-1,0 1 1,1-1-1,1 0 1,0 0-1,2-1 1,0 1-1,2-1 1,14 38-1,-4-25-8,2-1 0,1 0-1,1-1 1,1-2 0,2 0 0,1-1 0,39 34-1,-7-13-18,2-3-1,102 61 1,-50-46-2,2-4 1,3-5-1,128 37 0,372 76-56,285-5 52,10-71 14,6-49 9,0-24 2,-741-12 17,1884 6 64,-2-60-605,-1753 37 258,611-31-1196,-6-33-322,-334-18 1200,-419 58 883,243-92 1,-330 101 143,103-58 1,-140 68-195,0-2 0,-1-1-1,-2-2 1,53-53 0,-65 56-107,-1 0-1,-1-1 1,-1 0-1,-1-2 1,-1 1-1,-1-1 0,-1-1 1,-1 0-1,-1-1 1,-2 1-1,0-1 1,-2-1-1,2-36 1,-5 12 40,-1 1 0,-4-1 0,-1 1 0,-2 0 0,-3 0 0,-18-54 0,12 55-27,-2 1 1,-3 1-1,-2 1 0,-29-45 0,8 24 73,-100-114-1,96 131-163,-2 2-1,-1 3 1,-3 2-1,-2 2 1,-2 3 0,-95-47-1,37 30-100,-2 6 0,-202-55 0,-124 13-256,-14 34 207,455 57 105,-359-38-131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24.511"/>
    </inkml:context>
    <inkml:brush xml:id="br0">
      <inkml:brushProperty name="width" value="0.05" units="cm"/>
      <inkml:brushProperty name="height" value="0.05" units="cm"/>
    </inkml:brush>
  </inkml:definitions>
  <inkml:trace contextRef="#ctx0" brushRef="#br0">183 158 8850,'-91'29'1866,"-1"0"2026,92-29-3868,1 0-1,-1 0 0,0 0 0,0 0 0,0 0 1,0 0-1,0 0 0,0 0 0,0 0 0,1 0 1,-1 0-1,0 0 0,0 0 0,0 0 0,0 1 0,0-1 1,0 0-1,0 0 0,0 0 0,1 0 0,-1 0 1,0 0-1,0 0 0,0 0 0,0 0 0,0 0 1,0 0-1,0 1 0,0-1 0,0 0 0,0 0 0,0 0 1,0 0-1,0 0 0,0 0 0,0 0 0,0 1 1,0-1-1,0 0 0,0 0 0,0 0 0,0 0 1,0 0-1,0 0 0,0 0 0,0 1 0,0-1 0,0 0 1,0 0-1,0 0 0,0 0 0,0 0 0,0 0 1,0 0-1,0 0 0,0 1 0,0-1 0,0 0 1,-1 0-1,1 0 0,0 0 0,0 0 0,0 0 0,0 0 1,0 0-1,0 0 0,-1 0 0,19 6 541,21 2-161,64 0 509,106-6 0,-107-3-451,121 13 0,-26 10-335,2-10 1,0-8 0,383-42-1,-118 11-60,-226 19 81,264-43 0,-471 45-55,-13 3 85,0 0 0,21 0 0,-39 3-166,0 1-1,0-1 1,1 0 0,-1 0-1,0 0 1,1 0 0,-1 0-1,0 0 1,1 0-1,-1 0 1,0 0 0,1 0-1,-1 0 1,0 0 0,1 0-1,-1 0 1,0 0-1,1 0 1,-1 0 0,0 0-1,1 0 1,-1 0 0,0 0-1,1 0 1,-1-1-1,0 1 1,0 0 0,1 0-1,-1 0 1,0-1 0,0 1-1,1 0 1,-1 0-1,0-1 1,0 1 0,1 0-1,-1-1 1,0 1 0,0 0-1,0-1 1,0 1-1,0 0 1,0 0 0,0-1-1,1 1 1,-1-1 0,0 1-1,0 0 1,0-1-1,0 1 1,0 0 0,0-1-1,-1 1 1,1 0 0,0-1-1,0 1 1,0 0-1,0 0 1,0-1 0,0 1-1,-1 0 1,1-1 0,-2-9-149,1 4 19,1 0 0,-1 0 0,1 0 0,1 0-1,-1 1 1,1-1 0,0 0 0,0 0 0,0 1-1,1-1 1,0 0 0,0 1 0,1 0 0,-1-1-1,6-6 1,14-24-289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32.628"/>
    </inkml:context>
    <inkml:brush xml:id="br0">
      <inkml:brushProperty name="width" value="0.05" units="cm"/>
      <inkml:brushProperty name="height" value="0.05" units="cm"/>
    </inkml:brush>
  </inkml:definitions>
  <inkml:trace contextRef="#ctx0" brushRef="#br0">22 148 12755,'-3'1'181,"-14"5"2072,16-2-864,9 1-250,30 7-23,0-2-1,51 6 1,-43-11-916,0-2 0,0-2-1,69-7 1,119-27 122,-133 16-247,1 4 1,133 1-1,6 21-65,308 1 44,34-68-45,-285 22-16,435-17 17,-522 51 16,309 37 0,-477-30-53,11 3-223,93 0 1,-143-8 235,-1 1 12,0-1-1,-1 0 1,1 0 0,-1 0 0,1-1 0,-1 1 0,1 0 0,-1-1 0,1 0 0,-1 0 0,0 1 0,1-1 0,-1-1 0,0 1 0,1 0-1,2-3 1,-4-4-108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33.776"/>
    </inkml:context>
    <inkml:brush xml:id="br0">
      <inkml:brushProperty name="width" value="0.05" units="cm"/>
      <inkml:brushProperty name="height" value="0.05" units="cm"/>
    </inkml:brush>
  </inkml:definitions>
  <inkml:trace contextRef="#ctx0" brushRef="#br0">0 159 11226,'40'-12'676,"0"1"-1,1 2 1,72-6-1,82 6 111,231 18-1,195 59-173,366-1-4,2-88-347,57-50 247,-6-35 409,-804 81-778,133 1-7,-358 24-116,-1 1 1,0 0-1,0 0 0,0 1 0,0 1 1,14 4-1,-23-6-37,1-1-1,0 1 1,-1 0 0,1-1-1,0 1 1,-1 0 0,1 0 0,-1 0-1,0 0 1,1 0 0,-1 1-1,0-1 1,1 0 0,-1 1 0,0-1-1,0 1 1,0-1 0,0 1-1,-1-1 1,1 1 0,0-1 0,-1 1-1,1 0 1,-1 0 0,1-1-1,-1 1 1,0 0 0,0 0 0,0-1-1,0 1 1,0 0 0,0 0-1,0 0 1,0-1 0,-1 1 0,1 0-1,-1-1 1,1 1 0,-1 0-1,0-1 1,0 1 0,-1 2-1,-5 3-135,2-15-44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42.438"/>
    </inkml:context>
    <inkml:brush xml:id="br0">
      <inkml:brushProperty name="width" value="0.05" units="cm"/>
      <inkml:brushProperty name="height" value="0.05" units="cm"/>
    </inkml:brush>
  </inkml:definitions>
  <inkml:trace contextRef="#ctx0" brushRef="#br0">4508 635 11058,'-29'-27'740,"-1"1"1,-1 2-1,-2 1 0,-36-20 0,-147-63 979,73 49-1321,-2 6 1,-3 7-1,-159-26 0,-463-43-376,122 63 33,452 49-39,-256 31 0,24 37 32,340-48 8,1 4 0,-150 62 0,206-70-44,-1 2-1,2 0 1,0 3 0,2 0 0,0 2-1,1 1 1,1 1 0,-31 37 0,38-37 7,0 1-1,2 0 1,1 1 0,0 1 0,3 1 0,0 0 0,1 1 0,2 0 0,-12 53 0,21-70 22,-1-1-1,1 0 1,1 1 0,0-1 0,0 1 0,1-1 0,1 1 0,0-1 0,0 0-1,1 0 1,1 0 0,8 18 0,-3-11 66,2-1-1,0 0 1,0-1-1,2-1 1,0 0 0,22 20-1,46 39 284,130 91 1,-152-125-343,3-3 1,1-2 0,84 32-1,-36-28 122,2-5 0,1-4-1,229 27 1,360-14 405,-622-40-577,212 2 80,0-13 0,475-73 0,-663 62-123,-1-5 0,-1-4 0,167-70-1,-217 74-7,-1-2 0,-2-2 0,-1-2 0,-1-2 0,-2-3 0,-1-1 0,-2-2 0,56-65 0,-85 86 46,-1-1 0,0 0 0,-1-1 0,-1 0 0,-1-1 0,-1 0-1,11-36 1,-15 37 7,-2 1-1,0 0 0,0-1 1,-2 1-1,0-1 0,-2 1 0,0-1 1,-1 0-1,-5-24 0,4 28-107,0 0 0,-2 1 0,1 0 0,-2 0 0,1 0 0,-2 0-1,0 1 1,-1 0 0,0 1 0,-1 0 0,0 0 0,-1 0 0,-14-12 0,-55-37-1629,52 42 1140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9.811"/>
    </inkml:context>
    <inkml:brush xml:id="br0">
      <inkml:brushProperty name="width" value="0.05" units="cm"/>
      <inkml:brushProperty name="height" value="0.05" units="cm"/>
    </inkml:brush>
  </inkml:definitions>
  <inkml:trace contextRef="#ctx0" brushRef="#br0">237 67 17940,'4'-11'723,"5"-20"473,-8 30-1126,-1-1 0,1 1 0,-1-1 0,0 1 0,1-1 0,-1 1-1,0-1 1,0 0 0,0 1 0,0-1 0,-1 1 0,1-1 0,-1-2 0,1 4-43,-1 0 1,1 0 0,0 0 0,0 0-1,-1 0 1,1 0 0,0 0-1,0 0 1,-1 0 0,1 0 0,0 0-1,0 0 1,-1 0 0,1 0-1,0 0 1,0 0 0,0 0-1,-1 1 1,1-1 0,0 0 0,0 0-1,0 0 1,-1 0 0,1 0-1,0 1 1,0-1 0,0 0-1,0 0 1,-1 0 0,1 1 0,0-1-1,0 0 1,0 0 0,0 1-1,-22 25 976,-29 48-1,26-37-770,-59 99 512,72-113-526,1 0 0,1 1 0,2 0 1,-8 29-1,15-47-157,0-1 0,0 1 0,0-1 0,1 1 0,-1 0 0,2-1 0,-1 1 0,0 0 0,1-1 0,0 1 0,0-1 0,1 1 0,0-1 0,0 1 0,0-1 0,0 0 0,5 6 0,-4-6-13,2 0-1,-1-1 1,0 1 0,1-1-1,0 0 1,0-1-1,0 1 1,0-1 0,1 0-1,0 0 1,-1 0 0,1-1-1,0 0 1,0 0 0,7 1-1,6 1-37,-1-1 0,1 0-1,37-1 1,-48-2-2,-1-1-1,1 1 1,-1-2-1,1 1 1,-1-1 0,1 0-1,-1 0 1,0-1-1,0 0 1,0 0-1,0-1 1,8-5 0,-13 7-14,0 1 0,-1-1 1,1 1-1,-1-1 1,0 0-1,1 0 0,-1 1 1,0-1-1,1-3 1,5-19-98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53.873"/>
    </inkml:context>
    <inkml:brush xml:id="br0">
      <inkml:brushProperty name="width" value="0.05" units="cm"/>
      <inkml:brushProperty name="height" value="0.05" units="cm"/>
    </inkml:brush>
  </inkml:definitions>
  <inkml:trace contextRef="#ctx0" brushRef="#br0">8882 539 10018,'-2'-1'178,"-1"-1"-1,2 1 1,-1 0-1,0 0 1,0-1-1,0 1 1,0-1-1,1 1 1,-1-1-1,1 0 1,-1 0-1,-1-3 1,-10-10 966,-97-71 2388,105 84-3454,-1 0-1,0 0 0,-1 0 1,1 1-1,0-1 1,0 2-1,-1-1 0,1 1 1,0 0-1,-13 1 0,-8-1 106,-160-1 569,23 1-213,-218-39-129,371 38-399,-423-59 47,355 48-52,-512-75 28,-4 30-10,-229 8-2,238 22-10,273 15-8,3-2 5,-929-25-11,135 34 27,975 6-32,-131 18 0,171-7 1,0 5 1,-113 36 0,6 11-3,-215 65-10,375-119 14,0 2 1,-52 24-1,69-26 1,1 0 1,0 2-1,0 0 1,1 1-1,-28 28 1,27-22-14,0 1 1,1 1 0,0 0 0,-23 44 0,35-56 5,1 0 0,1 1 0,-1-1 0,1 1 0,1 0 0,-3 19 0,5-23 3,0 1 0,0 0 0,1-1-1,-1 1 1,1 0 0,1-1 0,-1 1-1,1-1 1,1 0 0,-1 0 0,6 10 0,0-3-4,1 0 1,1 0 0,0-1-1,1-1 1,0 0 0,1 0-1,0-1 1,1 0 0,0-1-1,0-1 1,1 0 0,0-1-1,22 8 1,20 5 0,1-3 1,71 13 0,-109-26 8,92 17 0,106 27 23,-188-40-16,-1 2-1,1 1 1,-1 2 0,-1 0-1,32 22 1,-13-2 8,-26-17-10,2-1 0,0-1 0,0-1 0,1-1 0,1-1 0,31 11 1,2-10 6,0-3 1,0-1 0,93-1 0,29 3 11,179 25 21,-194-25-30,1-7 1,235-25-1,184-7 85,-426 33-5,265 42 0,-249-22 2,308 5 1,-217-25-24,237 0 25,-41-46-38,-5-37-38,-96 14-3,-121 28-6,266-6-1,-53 55-8,16-1 18,-379-15-6,140-24 0,-223 27-13,1-1-1,-1 0 1,1-1 0,-1 0 0,0 0 0,0 0 0,0-1-1,-1 0 1,1 0 0,5-6 0,8-8 15,22-28 1,-19 20-6,20-14 12,8-8-11,-46 42-10,1 1 1,-1 0-1,0-1 0,-1 0 1,1 0-1,-1 0 0,3-9 0,-5 11 4,0-1 0,0 1 0,-1 0 0,0 0 0,0 0-1,0 0 1,0 0 0,-1 0 0,1 0 0,-1 0 0,0 0-1,0 0 1,-1 0 0,-2-7 0,-4-4 33,-1-1 1,-12-16-1,9 15-3,-72-124 12,81 137-129,0 1 0,0 0 0,0 0-1,0 0 1,-1 1 0,1-1 0,-1 1 0,0 0 0,1 0 0,-1 0 0,0 0 0,0 1 0,0-1-1,-1 1 1,1 0 0,0 0 0,-8 0 0,3 0 55,-24-7-262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1:50.250"/>
    </inkml:context>
    <inkml:brush xml:id="br0">
      <inkml:brushProperty name="width" value="0.05" units="cm"/>
      <inkml:brushProperty name="height" value="0.05" units="cm"/>
    </inkml:brush>
  </inkml:definitions>
  <inkml:trace contextRef="#ctx0" brushRef="#br0">5626 263 6857,'-6'-3'64,"-178"-69"1325,141 57-1171,-1 3-1,-62-10 0,-16 11 810,-184 6 0,148 5-350,-677-25 588,464 10-1232,-598-36-1059,594 28 621,-398 14 383,650 20 139,-136 29 0,172-21-64,2 4 0,-111 46 0,131-40-31,1 4 1,1 2 0,2 2 0,-110 91 0,151-112 20,2 1 0,0 0 0,1 2 0,1 0 0,-25 37 0,37-49 6,0 0-1,0 0 1,1 0 0,0 1 0,0-1 0,1 1-1,0 0 1,0 0 0,1-1 0,0 1 0,1 0-1,-1 0 1,1 0 0,1 0 0,0 0-1,0 0 1,0 0 0,1 0 0,0-1 0,1 1-1,6 14 1,-2-10 5,1-1 1,0 1-1,1-2 0,0 1 1,0-1-1,1 0 0,0-1 0,17 11 1,10 5 22,50 26 1,-36-26-69,1-3 0,1-2 0,1-2 0,0-2 0,1-3 0,1-2 0,74 4-1,403-12 17,-346-9-17,773 19 30,-251-22-28,-1-37-24,-493 30 3,521-14-14,1 25 6,-662 5 15,364-9-98,-4-36-59,-404 39 148,0 0 0,33-13 0,-56 16 13,1 0 0,-1-1 0,0 0 0,0 0 0,-1 0-1,1-1 1,-1-1 0,0 1 0,0-1 0,-1 0-1,0-1 1,6-7 0,-9 10 1,0 0-1,-1-1 1,0 1-1,0-1 1,0 1 0,-1-1-1,0 0 1,0 0 0,0 1-1,0-1 1,-1 0-1,1-6 1,-2 2 2,0 1 0,0-1 0,-1 1-1,1 0 1,-2 0 0,-4-12 0,-4-2 20,0-1 1,-2 2-1,-26-36 0,-3 3 48,-2 2 1,-3 1-1,-1 3 0,-62-47 0,75 68-44,-2 2 1,-1 1-1,-1 2 0,0 1 0,-2 2 0,0 3 1,-60-17-1,33 18-24,-1 3 1,0 3-1,0 4 0,-1 2 1,-74 7-1,-348 57-152,408-48 146,-119 18-48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5:42.558"/>
    </inkml:context>
    <inkml:brush xml:id="br0">
      <inkml:brushProperty name="width" value="0.05" units="cm"/>
      <inkml:brushProperty name="height" value="0.05" units="cm"/>
      <inkml:brushProperty name="color" value="#E71224"/>
    </inkml:brush>
  </inkml:definitions>
  <inkml:trace contextRef="#ctx0" brushRef="#br0">9169 509 11883,'-14'12'274,"-1"-1"1,-1-1-1,0 0 1,0-1-1,-1-1 1,-22 8-1,23-10-74,-1 0 0,1-2 0,-1 0-1,0-1 1,0-1 0,0 0 0,-1-1-1,1-1 1,-24-3 0,-13-5 250,-86-24 0,67 14-523,-311-79 301,-410-82-52,-158 68-891,-4 43 1014,645 48-251,-1653-56-135,971 108 58,687-4-19,-369 82 1,523-75 97,2 7-1,2 7 0,-280 133 1,390-163-36,1 2 0,0 2 1,2 1-1,1 2 1,-45 43-1,68-57-20,0 1 0,0 1 0,1-1 0,1 2 0,0-1 0,1 1 0,-7 18-1,11-21-7,1 0 0,-1-1-1,2 2 1,0-1 0,0 0-1,1 0 1,1 1 0,0-1-1,1 0 1,4 24 0,-3-26-3,0 0 1,2 1 0,-1-1-1,1-1 1,1 1 0,0 0 0,0-1-1,1 0 1,0 0 0,8 9-1,-3-6-2,1-1 0,0 0 0,1-1 0,0 0-1,0-1 1,15 7 0,15 5-16,0-3-1,1-2 1,76 19 0,233 32-14,6-27 42,1064 47 38,5-62 13,-1023-20-41,1084 30-28,54-53-358,-1157-15 144,751-164 0,-944 143 222,-167 44 21,0 0-1,-1-2 1,0 0 0,-1-2-1,25-18 1,-40 26-5,-1-1 0,0 0 0,-1-1 1,1 1-1,-1-1 0,-1-1 0,1 1 0,-2-1 1,1 0-1,-1-1 0,0 1 0,-1-1 0,0 0 0,-1 0 1,0 0-1,-1-1 0,0 1 0,0-1 0,-1 1 1,0-1-1,-1 0 0,0 1 0,-1-1 0,0 1 0,-1-1 1,0 1-1,-1-1 0,0 1 0,0 0 0,-10-19 1,3 13 19,0 1 1,-2 0 0,1 0-1,-2 1 1,0 0 0,0 2 0,-2-1-1,-18-12 1,-136-77 221,139 86-203,-407-192 147,328 166-214,-3 6 0,-130-25 0,38 26 0,-2 10 0,-313 1 0,-413 64-194,285 6 57,-548 33 76,45-7-304,-3 34-647,763-62 762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5:58.815"/>
    </inkml:context>
    <inkml:brush xml:id="br0">
      <inkml:brushProperty name="width" value="0.05" units="cm"/>
      <inkml:brushProperty name="height" value="0.05" units="cm"/>
      <inkml:brushProperty name="color" value="#E71224"/>
    </inkml:brush>
  </inkml:definitions>
  <inkml:trace contextRef="#ctx0" brushRef="#br0">0 362 10298,'512'-40'1059,"-188"7"-604,1046-25 979,-1014 47-1222,411 1 44,90-3-143,845-17-34,-271 4-26,-549 3-28,1438-39 10,-744 35 192,-334 9-78,164 7-105,-912 49 295,-444-30-165,57 17 0,-87-19-109,0 1-1,-1 0 1,0 2-1,0 0 0,27 19 1,-41-24-53,0 0 1,1 0 0,-2 1-1,1-1 1,0 1 0,-1 0-1,0 1 1,0-1 0,4 8-1,7 19 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09.832"/>
    </inkml:context>
    <inkml:brush xml:id="br0">
      <inkml:brushProperty name="width" value="0.05" units="cm"/>
      <inkml:brushProperty name="height" value="0.05" units="cm"/>
      <inkml:brushProperty name="color" value="#E71224"/>
    </inkml:brush>
  </inkml:definitions>
  <inkml:trace contextRef="#ctx0" brushRef="#br0">8938 366 4681,'-37'-16'921,"-1"2"1,-1 1-1,-73-13 0,-126-6 1820,185 26-2432,-786-58 1326,-5 34-1404,90 5-217,-602-5-643,853 25-612,-457-57-1051,889 55 2232,-671-29 415,536 40-74,-327 49-1,-540 203-187,1064-254-89,-191 62 121,152-46-52,1 2 1,-48 28 0,84-41-53,-1 0 1,1 1-1,0 1 0,1-1 1,0 2-1,1-1 0,0 2 1,0-1-1,-9 15 0,14-17-10,-1-1 0,2 1 0,-1 1 0,1-1 0,0 0 0,1 1 0,0 0 0,0-1 0,1 1 0,0 0 0,0 0 0,1 0 0,0 0 0,1-1 0,2 13 0,0-8-4,1-1 0,0-1 0,1 1 0,0-1-1,0 1 1,2-2 0,-1 1 0,1-1 0,1 0 0,0 0-1,0-1 1,1 0 0,0 0 0,15 10 0,3 0 26,1-1 1,0-1-1,1-2 0,42 16 1,6-2 110,1-5 1,121 23-1,166 7 313,-336-51-423,1632 146 1551,6-83-1034,-438-58-487,-1-85-66,-677 5-55,632-167 0,-649 69 39,-431 128 60,-2-4 0,-2-5 1,94-65-1,-75 27 156,-104 77-147,-1-1 1,0 0-1,-1-1 1,-1 0-1,18-29 1,-27 39-42,0 1 1,0-2-1,0 1 1,-1 0-1,1 0 1,-1 0-1,0-1 1,0 1-1,-1-1 1,1 1-1,-1-1 1,0 1-1,-1-8 1,1 9-61,-1-1 1,0 1-1,-1-1 1,1 1-1,-1 0 0,1-1 1,-1 1-1,0 0 1,0 0-1,0 0 1,-1 0-1,1 1 0,-6-5 1,-2-1-62,-1 1 1,0 0-1,-1 1 1,0 1-1,0 0 1,0 0-1,0 1 1,-20-4-1,-99-14-149,-23 3-133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0.821"/>
    </inkml:context>
    <inkml:brush xml:id="br0">
      <inkml:brushProperty name="width" value="0.05" units="cm"/>
      <inkml:brushProperty name="height" value="0.05" units="cm"/>
      <inkml:brushProperty name="color" value="#E71224"/>
    </inkml:brush>
  </inkml:definitions>
  <inkml:trace contextRef="#ctx0" brushRef="#br0">255 1 15379,'-36'44'1241,"-8"10"-1073,-5 13 0,-11 25 160,-6 23-16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1.258"/>
    </inkml:context>
    <inkml:brush xml:id="br0">
      <inkml:brushProperty name="width" value="0.05" units="cm"/>
      <inkml:brushProperty name="height" value="0.05" units="cm"/>
      <inkml:brushProperty name="color" value="#E71224"/>
    </inkml:brush>
  </inkml:definitions>
  <inkml:trace contextRef="#ctx0" brushRef="#br0">1 581 13643,'24'-40'463,"2"1"0,52-58 0,-59 78-365,0 0-1,1 1 0,1 1 1,1 1-1,0 1 1,27-13-1,28-7-13,139-42 0,5-2 59,-68 8 270,-150 69-388,1 0 1,-1 1-1,1 0 0,0 0 1,-1 0-1,1 0 0,0 0 1,0 1-1,0 0 0,-1-1 0,7 2 1,-9-1-15,1 1 1,-1 0 0,0-1 0,1 1-1,-1 0 1,0 0 0,0-1 0,0 1-1,0 0 1,0 0 0,0 0-1,0 1 1,0-1 0,0 0 0,0 0-1,0 0 1,-1 1 0,1-1 0,0 0-1,-1 1 1,1-1 0,-1 1-1,0-1 1,1 0 0,-1 1 0,0-1-1,0 1 1,0-1 0,0 1 0,0-1-1,-1 3 1,0 14 29,-2 0 0,0 0 1,-1 0-1,-1-1 0,-13 33 0,10-29-48,1 1 0,-9 43-1,15-47-10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2.166"/>
    </inkml:context>
    <inkml:brush xml:id="br0">
      <inkml:brushProperty name="width" value="0.05" units="cm"/>
      <inkml:brushProperty name="height" value="0.05" units="cm"/>
      <inkml:brushProperty name="color" value="#E71224"/>
    </inkml:brush>
  </inkml:definitions>
  <inkml:trace contextRef="#ctx0" brushRef="#br0">1191 16 16179,'0'-13'1067,"0"13"-1048,0 0 1,0-1-1,0 1 0,-1 0 1,1 0-1,0 0 1,0 0-1,0 0 1,-1-1-1,1 1 0,0 0 1,0 0-1,0 0 1,-1 0-1,1 0 0,0 0 1,0 0-1,0 0 1,-1 0-1,1 0 1,0 0-1,0 0 0,-1 0 1,1 0-1,0 0 1,0 0-1,-1 0 1,1 0-1,0 0 0,0 0 1,-1 0-1,-2 2 67,-1-1 0,0 1-1,1 0 1,0 1 0,-7 4-1,-11 12 358,0 0-1,2 2 0,-29 38 1,-46 82 184,-100 213 47,19 13-265,92-189-273,-70 134 47,-105 235 298,234-489-615,2 2 0,-21 93 0,41-146-760,6-17 661,5-26 88,2-28-238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2.581"/>
    </inkml:context>
    <inkml:brush xml:id="br0">
      <inkml:brushProperty name="width" value="0.05" units="cm"/>
      <inkml:brushProperty name="height" value="0.05" units="cm"/>
      <inkml:brushProperty name="color" value="#E71224"/>
    </inkml:brush>
  </inkml:definitions>
  <inkml:trace contextRef="#ctx0" brushRef="#br0">0 609 15715,'44'-21'2458,"47"-12"-1782,173-67 138,-178 63-661,83-48-1,-69 26-43,-3-5 0,139-116 0,-206 155 34,-19 21 22,-8 11-57,-9 18 71,6-24-165,-57 159 750,3-13-279,35-80-333,2 0 0,-12 109 1,25-136-101,2 0 0,2 0-1,2 1 1,2-1 0,15 74 0,-4-62-72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3.276"/>
    </inkml:context>
    <inkml:brush xml:id="br0">
      <inkml:brushProperty name="width" value="0.05" units="cm"/>
      <inkml:brushProperty name="height" value="0.05" units="cm"/>
      <inkml:brushProperty name="color" value="#E71224"/>
    </inkml:brush>
  </inkml:definitions>
  <inkml:trace contextRef="#ctx0" brushRef="#br0">505 10 16371,'-12'-3'352,"0"0"0,0 2-1,0-1 1,0 1 0,0 1-1,0 0 1,-1 1 0,1 1-1,-16 3 1,-3 2 225,0 2 0,-39 17 0,51-18-464,0 1 0,0 1 1,1 1-1,1 1 0,0 0 0,1 1 0,0 1 0,-15 16 0,24-21-98,-1 0-1,2 0 1,-1 1 0,1-1 0,1 1 0,0 1-1,-4 11 1,6-14-14,1 0-1,0-1 1,1 1-1,0 0 1,0 0-1,1 0 0,0 0 1,0 0-1,1 0 1,0 0-1,2 8 1,-1-10-10,0-1-1,0 1 1,1-1 0,0 0-1,0 0 1,0 0 0,0-1-1,1 1 1,0-1 0,0 0-1,0 0 1,0 0 0,0 0 0,1-1-1,0 0 1,0 1 0,0-2-1,0 1 1,0-1 0,1 0-1,8 3 1,12 2-35,-1-1 0,1-1 0,35 2 0,-56-7 38,30 3-28,34 4-40,-62-6 69,0 0 1,-1 1-1,1 0 0,-1 0 1,0 0-1,0 1 0,9 5 1,-14-7 7,0-1 0,0 1 0,0-1 0,0 1 0,0-1 0,-1 1 0,1 0 0,0-1 0,0 1 0,-1 0 0,1 0 1,-1 0-1,1-1 0,-1 1 0,1 0 0,-1 0 0,1 0 0,-1 0 0,0 0 0,1 0 0,-1 0 0,0 0 0,0 0 0,0 0 0,0 0 0,0 0 0,0 0 1,0 0-1,0 0 0,0 0 0,0 0 0,-1 0 0,1 0 0,0 0 0,-1 0 0,1 0 0,-1-1 0,1 1 0,-1 0 0,1 0 0,-1 0 0,1 0 1,-1-1-1,0 1 0,0 0 0,-1 0 0,-4 5 53,-1-1 1,1 0 0,-1-1-1,-11 6 1,16-9-44,-51 24 471,-2-3 0,-1-2 0,-64 15 0,75-23-248,28-6-742,22-6-480,32-8 86,10-5 448,12-5-164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0.279"/>
    </inkml:context>
    <inkml:brush xml:id="br0">
      <inkml:brushProperty name="width" value="0.05" units="cm"/>
      <inkml:brushProperty name="height" value="0.05" units="cm"/>
    </inkml:brush>
  </inkml:definitions>
  <inkml:trace contextRef="#ctx0" brushRef="#br0">0 1 16812,'4'14'539,"0"1"0,-1 0 0,-1 0 0,0 0 0,-1 24 0,0-3 318,0-11-443,3 44 689,15 79 1,-18-143-1065,0 0 1,0 0-1,0 0 1,1-1-1,0 1 1,0-1-1,0 1 1,0-1-1,1 0 1,0 0-1,0 0 1,0 0-1,0-1 1,6 6-1,-6-7-23,1 1 0,0-1 0,0 0-1,0 0 1,0-1 0,1 1-1,-1-1 1,0 0 0,1 0 0,-1 0-1,0-1 1,1 1 0,-1-1-1,1 0 1,6-2 0,12-1 15,-1-2-1,0-1 1,0-1 0,35-15 0,-36 13-17,1 0 1,-1 2-1,2 0 1,26-3 0,-47 10-15,-1-1 0,1 1 0,0 0 0,0 0 0,-1 0 0,1 0 0,0 0 0,0 0 1,-1 1-1,1-1 0,0 1 0,-1-1 0,1 1 0,0-1 0,2 3 0,-3-3 0,-1 1-1,1-1 1,-1 1 0,1 0-1,-1 0 1,1-1-1,-1 1 1,0 0-1,1 0 1,-1-1-1,0 1 1,1 0-1,-1 0 1,0 0-1,0-1 1,0 1-1,0 0 1,0 0 0,0 0-1,0 0 1,0-1-1,0 3 1,-2 1 8,1 0 0,-1 1 0,1-1 1,-1 0-1,0 0 0,-1 0 0,1 0 0,-1-1 1,0 1-1,-3 3 0,-3 2 74,-2 0-1,1-1 1,-1 0 0,0-1-1,0 0 1,-1 0 0,0-2-1,0 1 1,-16 3 0,8-3 79,0 0 1,-1-2 0,1-1 0,-1 0-1,-24 0 1,35-3-126,0 0 0,0 0 0,0-1 0,0 0 0,0-1 0,1 0 0,-1 0 0,0-1 0,1-1 0,-10-4 0,18 8-82,0 0-1,0-1 1,1 0-1,-1 1 1,0-1-1,0 0 1,1 1-1,-1-1 1,0 0-1,1 0 1,-1 1-1,0-1 1,1 0-1,-1 0 1,1 0-1,-1 0 1,1 0-1,0 0 1,0 0-1,-1 0 1,1 0-1,0 0 1,0 0-1,0 0 1,0 0-1,0 0 1,0 0-1,0 0 1,0 0-1,0 0 1,1 0-1,-1 0 1,0 0-1,1 0 1,0-1-1,0-1-121,1 1 0,-1 0-1,1 0 1,-1 0 0,1 1 0,0-1 0,0 0-1,0 1 1,0-1 0,0 1 0,0 0 0,0-1-1,4 0 1,3-1-60,0 1 0,0 0-1,0 1 1,0 0 0,0 1 0,10 0 0,31 1-801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4.088"/>
    </inkml:context>
    <inkml:brush xml:id="br0">
      <inkml:brushProperty name="width" value="0.05" units="cm"/>
      <inkml:brushProperty name="height" value="0.05" units="cm"/>
      <inkml:brushProperty name="color" value="#E71224"/>
    </inkml:brush>
  </inkml:definitions>
  <inkml:trace contextRef="#ctx0" brushRef="#br0">80 0 18748,'-16'12'1663,"10"-6"-1558,1 0 1,-1 0-1,1 0 0,1 1 0,-1 0 1,1 0-1,0 0 0,1 0 0,-5 16 1,4-12-56,2-1 0,-1 1 0,1 0 1,1 0-1,0 0 0,1 21 0,0-31-54,0 1-1,0 0 1,0-1-1,0 1 1,0 0-1,0-1 1,1 1-1,-1-1 1,1 1-1,-1 0 1,1-1-1,-1 1 1,1-1-1,0 1 1,0-1-1,0 0 1,0 1-1,0-1 1,0 0-1,0 0 1,0 1-1,1-1 1,-1 0-1,0 0 1,1 0-1,-1-1 1,0 1-1,1 0 1,0 0-1,-1-1 1,1 1-1,-1-1 1,1 1-1,-1-1 1,1 0-1,0 0 1,-1 0-1,1 0 1,0 0-1,1 0 1,7-2-31,1 0 1,-1-1-1,0 0 1,-1-1-1,15-6 1,5-3-41,-27 12 72,0 1 0,0-1 0,1 0 1,-1 1-1,0-1 0,0 1 0,1-1 1,-1 1-1,0 0 0,0 0 0,1 0 1,-1 1-1,0-1 0,1 0 0,-1 1 1,0-1-1,0 1 0,0 0 0,0 0 1,1 0-1,-1 0 0,0 0 0,-1 0 1,1 1-1,0-1 0,0 1 0,0-1 1,-1 1-1,1 0 0,-1-1 0,0 1 1,1 0-1,-1 0 0,0 0 1,2 4-1,1 5 8,-1-1-1,0 0 1,-1 1 0,0 0 0,-1 0-1,0 14 1,0 32 177,-2 1-1,-17 107 1,-46 108 955,50-223-707,-27 63 0,27-86-229,13-27-199,1 0-1,0 0 1,0 1-1,0-1 0,-1 0 1,1 1-1,0-1 0,0 0 1,-1 0-1,1 1 0,0-1 1,-1 0-1,1 0 1,0 0-1,0 1 0,-1-1 1,1 0-1,-1 0 0,1 0 1,0 0-1,-1 0 0,1 0 1,0 0-1,-1 0 0,1 0 1,0 0-1,-1 0 1,1 0-1,-1 0 0,1 0 1,0 0-1,-1 0 0,1 0 1,-1 0-1,0-1-6,1 0 1,-1 0-1,1 1 0,-1-1 0,0 0 0,1 0 1,0 0-1,-1 0 0,1 0 0,-1 1 1,1-1-1,0 0 0,0 0 0,-1-1 0,-1-16-120,0 1-1,2 0 0,0-1 0,0 1 0,2-1 0,0 1 0,8-30 0,4-3-268,28-65 0,-19 64 290,2 1-1,2 1 0,3 1 0,1 2 1,2 1-1,3 1 0,1 2 0,2 2 1,1 2-1,83-61 0,-111 91 119,0 0 0,0 0 0,0 1 0,1 1 0,23-9 0,-34 15-2,-1-1 0,1 0 0,0 1 0,-1-1 0,1 1-1,0 0 1,-1 0 0,1 0 0,0-1 0,-1 2 0,1-1 0,0 0-1,0 0 1,-1 0 0,1 1 0,-1-1 0,1 1 0,0-1 0,-1 1 0,1 0-1,-1 0 1,1-1 0,-1 1 0,1 0 0,-1 0 0,0 1 0,0-1 0,1 0-1,-1 0 1,0 0 0,0 1 0,0-1 0,0 1 0,0-1 0,-1 1-1,1-1 1,0 1 0,-1-1 0,1 1 0,-1 0 0,1-1 0,-1 4 0,1 6 107,0-1 0,-1 0 0,0 1 0,-1-1 1,-3 15-1,-2 5 164,4-22-162,0 1 0,0-1 0,1 1-1,0-1 1,1 14 0,0-22-112,0 1-1,0-1 1,0 0-1,0 1 1,0-1 0,0 1-1,1-1 1,-1 1 0,0-1-1,0 0 1,0 1-1,1-1 1,-1 1 0,0-1-1,1 0 1,-1 1 0,0-1-1,1 0 1,-1 1-1,0-1 1,1 0 0,-1 0-1,1 1 1,-1-1 0,0 0-1,1 0 1,-1 0-1,1 0 1,-1 1 0,1-1-1,-1 0 1,1 0-1,-1 0 1,1 0 0,18-5 121,6-8-93,0-1 1,-1-2-1,37-30 0,-3 3-18,-43 32-19,11-8-9,2 1 1,0 1-1,37-17 0,-60 32 1,0 0 0,1 0-1,-1 1 1,0-1 0,10 0-1,-14 2 8,0 0 0,1 0-1,-1 0 1,0 0 0,0 0-1,0 0 1,1 1 0,-1-1-1,0 0 1,0 1-1,0-1 1,0 1 0,0-1-1,0 1 1,0-1 0,0 1-1,0 0 1,0 0 0,0-1-1,0 1 1,0 0 0,0 0-1,-1 0 1,1 0 0,0 0-1,-1 0 1,1 0 0,0 0-1,-1 0 1,0 0-1,1 1 1,0 1 0,0 8 22,0 0 0,-1 0 0,0 0 0,0 1 0,-1-1 1,-1 0-1,-4 19 0,-3 19 170,11-35-82,-2-14-105,0 0 1,1 0-1,-1 1 1,0-1-1,0 0 1,1 0-1,-1 0 0,0 0 1,0 1-1,1-1 1,-1 0-1,0 0 1,1 0-1,-1 0 0,0 0 1,0 0-1,1 0 1,-1 0-1,0 0 1,1 0-1,-1 0 0,0 0 1,1 0-1,-1 0 1,0 0-1,1 0 1,25-16 141,36-33-92,85-61-510,-124 94 244,2 1 0,0 2-1,0 1 1,38-14 0,-56 24 127,0 0 0,-1 1 0,1-1 0,10 0-1,-16 2 72,0 0-1,1 0 1,-1 0-1,0 0 1,1 0-1,-1 1 0,0-1 1,1 0-1,-1 1 1,0-1-1,0 0 0,1 1 1,-1 0-1,0-1 1,0 1-1,0 0 0,0-1 1,0 1-1,1 0 1,-2 0-1,1 0 0,0 0 1,0 0-1,0 0 1,0 0-1,-1 0 0,1 0 1,0 1-1,-1-1 1,1 0-1,0 2 0,-1 0 13,1 0 0,-1 0 0,0 1 0,0-1 0,0 0 0,0 1 0,-1-1 0,1 0 0,-1 0 0,-1 5 0,-15 35 137,10-28-38,1 0-14,3-5-364,-1 0 0,-1-1 0,1 0 1,-1 0-1,-1 0 0,-7 10 0,12-18 251,0-1 0,1 1 1,-1 0-1,0-1 0,0 1 1,1-1-1,-1 0 0,0 1 1,0-1-1,0 0 0,1 1 1,-1-1-1,0 0 0,0 0 1,0 0-1,0 0 0,0 0 1,0 0-1,1 0 0,-1 0 1,0 0-1,0 0 0,0 0 1,0 0-1,0-1 0,1 1 1,-1 0-1,0-1 0,0 1 1,0-1-1,0 0 0,-4-16-582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4.755"/>
    </inkml:context>
    <inkml:brush xml:id="br0">
      <inkml:brushProperty name="width" value="0.05" units="cm"/>
      <inkml:brushProperty name="height" value="0.05" units="cm"/>
      <inkml:brushProperty name="color" value="#E71224"/>
    </inkml:brush>
  </inkml:definitions>
  <inkml:trace contextRef="#ctx0" brushRef="#br0">28 1 15947,'0'0'60,"1"0"-1,-1 0 0,0 0 0,1 0 1,-1 0-1,0-1 0,0 1 0,1 0 1,-1 0-1,0 0 0,1 0 0,-1 0 1,0 0-1,1 0 0,-1 0 0,0 0 1,1 0-1,-1 0 0,0 0 0,0 1 1,1-1-1,-1 0 0,0 0 1,1 0-1,-1 0 0,0 0 0,0 1 1,1-1-1,-1 0 0,0 0 0,0 0 1,1 1-1,-1-1 0,0 0 0,0 0 1,0 1-1,0-1 0,1 0 0,-1 0 1,0 1-1,0-1 0,0 0 0,0 1 1,0-1-1,0 0 0,0 1 0,0-1 1,0 0-1,0 1 0,0-1 0,0 0 1,0 1-1,0 23 1048,-1-20-560,-17 102 2069,11-75-2249,2 0 0,-2 34 0,7-64-355,0 0 0,-1 0 0,1 1 0,0-1 0,1 0 1,-1 0-1,0 1 0,0-1 0,0 0 0,1 0 0,-1 1 1,1-1-1,-1 0 0,1 0 0,-1 0 0,1 0 0,0 0 0,0 0 1,1 2-1,-1-3-7,0 1 1,0-1 0,0 1-1,0-1 1,0 0 0,0 1-1,0-1 1,0 0 0,0 0-1,0 0 1,0 0-1,0 0 1,0 0 0,0 0-1,0 0 1,0 0 0,0 0-1,2-1 1,5-2 2,0 0 0,0-1 0,-1 0 0,12-8 0,-17 11-6,114-87-27,-82 60 1,1 1-1,70-39 1,-102 64 19,-1 1-1,1-1 1,0 1 0,0 0-1,0 0 1,-1 0-1,1 1 1,0-1 0,0 1-1,0-1 1,4 1-1,-7 0 6,1 1 0,-1-1 0,1 0-1,0 0 1,-1 0 0,1 0 0,-1 1-1,0-1 1,1 0 0,-1 1 0,1-1-1,-1 0 1,1 1 0,-1-1 0,0 0-1,1 1 1,-1-1 0,0 1 0,1-1-1,-1 1 1,0-1 0,1 1 0,-1 1 4,1 0 1,-1-1 0,0 1 0,0-1 0,0 1 0,0 0 0,0-1 0,0 1 0,0 0 0,-1 2 0,-17 49 167,2-8 46,16-46-214,1 1 1,-1 0 0,0 0 0,0-1-1,1 1 1,-1 0 0,0 0-1,1-1 1,-1 1 0,0 0 0,1 0-1,-1 0 1,0 0 0,1 0-1,-1 0 1,0-1 0,1 1 0,-1 0-1,1 0 1,-1 0 0,0 0-1,1 0 1,-1 0 0,0 1 0,1-1-1,-1 0 1,1 0 0,-1 0-1,0 0 1,1 0 0,-1 0 0,0 1-1,1-1 1,-1 0 0,0 0 0,1 0-1,-1 1 1,0-1 0,0 0-1,1 1 1,-1-1 0,0 0 0,0 0-1,0 1 1,1-1 0,-1 0-1,0 1 1,0-1 0,0 1 0,0-1-1,0 0 1,0 1 0,0-1-1,1 0 1,-1 1 0,0-1 0,0 1-1,0-1 1,-1 0 0,1 1-1,0-1 1,0 0 0,0 1 0,0-1-1,0 0 1,0 1 0,0-1-1,-1 0 1,1 1 0,28-19 81,-25 16-70,30-24 29,-10 8-23,1 1 1,0 0-1,41-19 0,-63 35-23,1 0 0,-1 0 0,1 0 0,-1 0-1,1 0 1,0 1 0,-1 0 0,1-1 0,0 1-1,-1 0 1,1 0 0,5 1 0,-7-1 0,0 1-1,0-1 1,0 1 0,0-1 0,0 1-1,0 0 1,0 0 0,0-1-1,0 1 1,0 0 0,0 0 0,-1 0-1,1 0 1,0 0 0,-1 0 0,1 0-1,-1 0 1,1 0 0,-1 0 0,1 0-1,-1 0 1,0 0 0,1 0 0,-1 0-1,0 1 1,0-1 0,0 0 0,0 0-1,0 0 1,0 2 0,-1 8-7,0 1-1,-1-1 1,-1 1 0,0-1-1,-6 16 1,-4 18-721,13-31 220,0-14 513,0 0 0,0 1-1,1-1 1,-1 0-1,0 0 1,0 0 0,1 0-1,-1 0 1,0 0 0,0 0-1,0 0 1,1 0 0,-1 0-1,0 0 1,0 0-1,1 0 1,-1 0 0,0 0-1,0 0 1,1 0 0,-1 0-1,0 0 1,0 0 0,1 0-1,-1 0 1,0-1 0,0 1-1,0 0 1,1 0-1,-1 0 1,0-1 0,20-18 87,-19 18-181,19-21-134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5.172"/>
    </inkml:context>
    <inkml:brush xml:id="br0">
      <inkml:brushProperty name="width" value="0.05" units="cm"/>
      <inkml:brushProperty name="height" value="0.05" units="cm"/>
      <inkml:brushProperty name="color" value="#E71224"/>
    </inkml:brush>
  </inkml:definitions>
  <inkml:trace contextRef="#ctx0" brushRef="#br0">68 80 19252,'17'2'3641,"-15"-1"-3466,1-1 0,-1 0 0,1 1 0,0-1 0,-1 0 0,1 0 0,-1 0 0,1 0 0,2-1 0,1-1-101,0 0 1,0 0-1,0-1 1,0 1-1,-1-1 1,8-5-1,-11 6-60,0 1 0,0-1 0,1 0-1,-1 0 1,-1 0 0,1 0-1,0 0 1,0 0 0,-1 0-1,1-1 1,-1 1 0,0 0 0,0-1-1,0 0 1,0 1 0,1-6-1,-2 7-8,0 1-1,0-1 1,0 0-1,0 0 1,0 1-1,0-1 0,0 0 1,-1 0-1,1 1 1,0-1-1,0 0 0,-1 1 1,1-1-1,-1 0 1,1 1-1,0-1 1,-1 1-1,1-1 0,-1 0 1,0 1-1,1-1 1,-1 1-1,1 0 0,-1-1 1,0 1-1,1-1 1,-1 1-1,0 0 1,1 0-1,-1-1 0,0 1 1,0 0-1,1 0 1,-1 0-1,0 0 1,0 0-1,1 0 0,-1 0 1,-1 0-1,-2 0 9,-1 0 0,1 0 0,-1 0-1,1 1 1,-9 2 0,5 0-5,-1 1-1,1 0 1,0 0 0,0 1 0,0 0-1,1 1 1,0 0 0,0 0 0,0 0-1,1 1 1,0 0 0,0 0 0,1 0-1,-1 1 1,2 0 0,-6 12 0,7-15-17,1 1 1,0-1-1,0 0 1,1 1-1,0 0 1,0-1 0,0 1-1,1 0 1,0 0-1,0-1 1,0 1 0,1 6-1,1-8-27,-1 0 0,0 1 0,1-1 0,0 0 0,0 0 0,0 0 0,0 0 0,1 0 0,-1-1 0,1 1-1,0-1 1,0 1 0,0-1 0,1 0 0,-1 0 0,8 4 0,-2-3-67,0 0 1,-1 0-1,2-1 1,-1 0-1,0 0 0,1-1 1,-1-1-1,1 1 1,0-1-1,-1-1 0,1 0 1,0-1-1,16-2 1,30-8-269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5.761"/>
    </inkml:context>
    <inkml:brush xml:id="br0">
      <inkml:brushProperty name="width" value="0.05" units="cm"/>
      <inkml:brushProperty name="height" value="0.05" units="cm"/>
      <inkml:brushProperty name="color" value="#E71224"/>
    </inkml:brush>
  </inkml:definitions>
  <inkml:trace contextRef="#ctx0" brushRef="#br0">0 1 13299,'3'1'176,"0"0"1,-1 0 0,0 1-1,1-1 1,-1 1-1,0 0 1,0-1 0,0 1-1,0 0 1,0 0-1,0 1 1,-1-1 0,1 0-1,-1 0 1,1 1 0,-1-1-1,0 1 1,0-1-1,0 1 1,1 5 0,0 2 275,-1 1 1,0-1-1,-1 1 1,-1 13 0,0-10 335,-10 140 2035,-2 51-1093,13-191-1650,0 0 0,1 0-1,1 0 1,4 19 0,-5-29-74,0 0-1,0-1 1,1 1-1,-1-1 1,1 0-1,0 0 1,0 1-1,0-1 1,0 0-1,0-1 1,1 1-1,-1 0 1,1-1-1,0 1 1,0-1-1,0 0 1,0 0-1,0 0 1,0 0-1,1-1 1,5 3-1,-2-2-26,0-1 1,0 1-1,0-1 0,0-1 1,0 1-1,1-1 0,-1 0 1,0-1-1,13-2 0,2-3-170,38-14 0,-28 8-16,-31 11 188,0 1 0,0 0 0,0-1 0,1 1-1,-1 0 1,0 0 0,0 0 0,0-1 0,0 1 0,1 0 0,-1 0 0,0 1 0,0-1 0,2 0 0,-3 1 12,1-1 0,-1 0 0,1 1 0,-1-1 1,0 0-1,1 1 0,-1-1 0,1 0 0,-1 1 0,0-1 1,1 1-1,-1-1 0,0 1 0,0-1 0,0 1 0,1-1 1,-1 1-1,0-1 0,0 1 0,0-1 0,0 1 0,0 0 1,0 5 1,0 0 1,-1-1 0,0 1-1,0-1 1,-2 8 0,1-9 28,1 0 0,0 0 0,0 0 0,0 0 0,1 0 0,0 0-1,-1 0 1,2 6 0,-1-10-16,0 1-1,1-1 0,-1 0 1,0 1-1,1-1 0,-1 0 0,0 1 1,1-1-1,-1 0 0,0 1 0,1-1 1,-1 0-1,1 0 0,-1 0 1,0 1-1,1-1 0,-1 0 0,1 0 1,-1 0-1,1 0 0,-1 0 0,1 0 1,-1 0-1,1 0 0,-1 0 1,1 0-1,-1 0 0,0 0 0,1 0 1,-1 0-1,1 0 0,-1 0 0,1-1 1,-1 1-1,1 0 0,-1 0 1,0 0-1,1-1 0,0 1 0,19-13 156,-19 12-148,30-26 106,-1-1 1,-1-1 0,-2-2 0,29-40 0,-36 45-78,-19 24-39,0 1 0,-1 0 1,1 0-1,0-1 0,0 1 0,0 0 0,0 0 0,0 0 1,1 0-1,-1 0 0,0 0 0,0 0 0,1 1 1,-1-1-1,3-1 0,-2 3 5,-1-1 1,0 1-1,1 0 1,-1-1-1,0 1 1,1 0-1,-1 0 1,0 0-1,0 0 1,0 0-1,0 0 1,0 0-1,0 0 1,0 1-1,1 1 1,2 1 11,0 1 1,0-1 0,1 0 0,-1 0-1,1 0 1,0-1 0,1 0-1,-1 0 1,0 0 0,1 0-1,0-1 1,-1 0 0,10 2-1,4-1 33,1 0-1,36-1 1,-37-2-86,0 1 1,35 6-1,-54-7 27,1 0 0,-1 0 0,1 0 0,-1 0 0,1 1-1,-1-1 1,0 0 0,1 0 0,-1 0 0,1 1 0,-1-1 0,0 0-1,1 0 1,-1 1 0,0-1 0,1 0 0,-1 1 0,0-1 0,1 0-1,-1 1 1,0-1 0,0 0 0,0 1 0,1-1 0,-1 1 0,0-1 0,0 1-1,0-1 1,0 0 0,0 1 0,-5 15-95,-25 20-36,21-27 97,2 0-15,5-6-113,0 0 0,0 0 0,0 0 1,0-1-1,-1 1 0,0-1 1,1 1-1,-1-1 0,0 0 1,0 0-1,-5 2 0,3-4-156,-1-6-113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6.168"/>
    </inkml:context>
    <inkml:brush xml:id="br0">
      <inkml:brushProperty name="width" value="0.05" units="cm"/>
      <inkml:brushProperty name="height" value="0.05" units="cm"/>
      <inkml:brushProperty name="color" value="#E71224"/>
    </inkml:brush>
  </inkml:definitions>
  <inkml:trace contextRef="#ctx0" brushRef="#br0">1 7 19724,'6'-6'1697,"-3"6"-1265,-1 3-192,2 3 832,-1 2-696,8 4-1184,0 0 736,10 2-168,2 0-112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6.600"/>
    </inkml:context>
    <inkml:brush xml:id="br0">
      <inkml:brushProperty name="width" value="0.05" units="cm"/>
      <inkml:brushProperty name="height" value="0.05" units="cm"/>
      <inkml:brushProperty name="color" value="#E71224"/>
    </inkml:brush>
  </inkml:definitions>
  <inkml:trace contextRef="#ctx0" brushRef="#br0">181 0 20860,'-3'3'1761,"-13"7"-1289,-10 5-184,0 6 840,-2 7-376,2 5-384,1 1-127,9 1-97,3-3-40,12-7-112,7-4-80,11-8-249,7-4-271,11-5-744,7-4-1232,11-3 2063,7-3-423,7-3-200</inkml:trace>
  <inkml:trace contextRef="#ctx0" brushRef="#br0" timeOffset="1">612 42 17892,'-6'-1'231,"1"1"0,0 1 0,0-1 1,-1 1-1,1 0 0,0 0 0,0 0 0,0 1 1,0 0-1,0 0 0,0 0 0,-6 5 0,-4 2 411,0 1-1,-18 17 0,20-16-188,1 0 0,1 1 0,-14 18 0,21-24-363,0-1 1,1 0-1,0 1 1,0 0-1,0 0 1,1 0-1,-1 0 1,1 0-1,1 0 1,-1 1-1,0 9 1,2-15-75,0 1-1,0 0 1,0-1 0,1 1-1,-1-1 1,0 1 0,1-1 0,-1 1-1,0-1 1,1 1 0,0-1-1,-1 1 1,1-1 0,0 1 0,0-1-1,0 0 1,0 0 0,0 1 0,0-1-1,2 1 1,0 0-1,0 0-1,-1-1 1,1 1-1,0-1 1,0 0 0,0 0-1,0 0 1,0 0 0,6 0-1,6 0-10,-1-1-1,1 0 1,23-4 0,-36 4-6,28-5-81,0-1 0,0-1 0,-1-2 0,0-1 0,50-25 0,-31 9-126,-1-2 1,59-46-1,-102 71 195,8-6-68,1-1 1,-1 0-1,-1 0 1,0-1 0,16-21-1,-49 43 109,7 3-20,0 0 1,2 0-1,-1 1 0,2 1 1,0 1-1,1-1 0,0 2 1,2-1-1,-11 27 0,19-41-85,0 0 0,0 0 0,0 0-1,1 0 1,0 0 0,-1 0 0,1 0 0,0 0-1,0 0 1,1 0 0,0 5 0,0-6 39,0-1-1,-1 1 1,1-1 0,0 1 0,0-1 0,0 0-1,0 1 1,0-1 0,0 0 0,1 0-1,-1 0 1,0 0 0,0 0 0,1 0-1,-1 0 1,1 0 0,-1-1 0,1 1 0,-1-1-1,1 1 1,-1-1 0,1 1 0,0-1-1,2 0 1,42 2-353,10-3-141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7.316"/>
    </inkml:context>
    <inkml:brush xml:id="br0">
      <inkml:brushProperty name="width" value="0.05" units="cm"/>
      <inkml:brushProperty name="height" value="0.05" units="cm"/>
      <inkml:brushProperty name="color" value="#E71224"/>
    </inkml:brush>
  </inkml:definitions>
  <inkml:trace contextRef="#ctx0" brushRef="#br0">217 116 18556,'-32'38'1442,"-6"7"292,-45 69-1,74-99-1555,1 0-1,0 0 1,1 0-1,0 1 1,2 0-1,0 0 1,0 1-1,2 0 1,-3 24-1,6-35-157,0 0-1,0 0 1,0 0-1,1 0 1,0 0 0,0 0-1,0 0 1,1 0-1,3 7 1,-3-10-37,-1 0-1,1 0 1,0-1 0,0 1-1,0 0 1,0-1 0,0 0-1,0 1 1,1-1 0,-1 0-1,1 0 1,0 0 0,-1-1-1,1 1 1,0-1 0,0 1-1,0-1 1,0 0 0,5 1-1,-1-1-57,0-1-1,0 1 0,0-1 1,0-1-1,0 1 0,0-1 1,-1 0-1,1-1 0,0 0 1,0 0-1,-1 0 0,1-1 1,-1 0-1,0 0 0,0 0 1,12-9-1,2-4-205,0 0 1,-1-1-1,23-28 1,-5 2 45,-2-2 1,-2-1 0,-3-2-1,-1-1 1,-3-2 0,-1 0-1,20-65 1,-41 92 619,-3 24-377,-1 0-1,0 0 1,0 0-1,0 0 0,0-1 1,0 1-1,0 0 1,0 0-1,0 0 1,0 0-1,0-1 1,0 1-1,0 0 0,-1 0 1,1 0-1,0 0 1,0 0-1,0-1 1,0 1-1,0 0 1,0 0-1,0 0 0,0 0 1,0 0-1,0 0 1,-1 0-1,1-1 1,0 1-1,0 0 1,0 0-1,0 0 0,0 0 1,0 0-1,-1 0 1,1 0-1,0 0 1,0 0-1,0 0 1,0 0-1,0 0 0,-1 0 1,1 0-1,0 0 1,0 0-1,0 0 1,0 0-1,-1 0 1,1 0-1,0 0 0,0 0 1,0 0-1,0 0 1,0 0-1,-1 0 1,1 0-1,0 0 1,0 0-1,0 0 0,0 1 1,0-1-1,0 0 1,0 0-1,-1 0 1,1 0-1,0 0 1,0 0-1,-6 5 134,1 0-1,0 0 1,0 0-1,0 0 1,0 1-1,1 0 1,-5 7-1,-25 51 603,28-54-612,-14 32 512,-19 53 0,32-74-469,1 1 0,1 0 0,1 0 0,-3 36 0,7-51-165,0 0 0,1 0 0,-1 0 1,1 0-1,1 0 0,-1-1 0,1 1 0,0 0 0,1-1 0,6 13 0,-8-17-37,1 0-1,-1 1 0,1-1 0,0 0 1,0 0-1,0 0 0,0 0 1,0 0-1,0 0 0,1-1 1,-1 1-1,1-1 0,-1 1 0,1-1 1,-1 0-1,1 0 0,0 0 1,0 0-1,-1-1 0,1 1 1,0-1-1,0 0 0,0 0 1,0 0-1,0 0 0,-1 0 0,1 0 1,5-2-1,-1 0-98,1-1 0,-1 0 0,0 0 0,0-1 0,0 0 0,0 0 0,-1-1 0,1 0 0,-1 0 0,0 0-1,9-12 1,1-2-338,-1-1-1,19-33 0,-23 35 144,-1-2 0,0 0 0,-1 0 0,8-30 0,-16 36 325,-6 17 224,-10 20 254,-3 18 568,-22 70 0,35-94-836,1 0 0,0 1 0,1-1 0,1 1 0,1 0 0,1-1 0,1 21 0,0-34-206,-1-1-1,1 1 1,0-1-1,0 0 1,0 1-1,0-1 1,0 0-1,1 0 1,-1 0-1,1 0 1,0 0-1,0 0 1,0 0-1,0 0 1,1-1-1,-1 1 1,1-1-1,-1 0 1,7 4-1,-4-4-79,0 0 0,0 0 0,0 0 0,0-1-1,0 0 1,0 0 0,0 0 0,0-1 0,1 1-1,-1-1 1,0 0 0,9-2 0,0-1-184,-1 0 0,-1 0-1,1-1 1,0-1 0,-1 0 0,0-1 0,18-11 0,76-60-1790,-68 47 1343,-23 21 562,-15 9 149,0 0-1,0 0 0,1 0 0,-1 0 1,0 0-1,0 0 0,0 0 1,0 0-1,0 0 0,1 0 1,-1 0-1,0 0 0,0 0 1,0 0-1,0 0 0,0 0 1,1 0-1,-1 0 0,0 0 1,0 0-1,0 0 0,0 1 0,0-1 1,1 0-1,-1 0 0,0 0 1,0 0-1,0 0 0,0 0 1,0 0-1,0 1 0,0-1 1,0 0-1,0 0 0,0 0 1,0 0-1,1 0 0,-1 1 0,0-1 1,0 0-1,0 0 0,0 0 1,0 0-1,0 1 0,-8 27 957,3-15-736,-6 25 704,1 0-1,-5 41 1,13-59-688,0 0 0,2 1 0,0-1 0,1 0 1,7 39-1,41 104 180,4 27-370,-49-170-34,-1 1 1,-1 0-1,-1 0 0,0 0 1,-2 0-1,0 0 0,-6 26 1,5-40 24,0 1 1,-1 0 0,0-1-1,0 0 1,-1 1 0,1-1-1,-2 0 1,1-1 0,-1 1 0,0-1-1,0 0 1,-1 0 0,-6 4-1,10-7-4,-1-1 0,1 0 0,-1-1 0,0 1 0,0 0-1,0-1 1,0 0 0,0 0 0,0 0 0,0 0 0,0 0-1,-1 0 1,1-1 0,0 0 0,0 1 0,-1-1 0,1 0-1,0-1 1,-1 1 0,1-1 0,0 1 0,0-1 0,0 0-1,0 0 1,-1 0 0,1-1 0,1 1 0,-1-1 0,0 0 0,0 1-1,1-1 1,-1-1 0,-3-3 0,0 0 13,0 0 1,0-1-1,1 0 0,0 0 1,1 0-1,0-1 1,0 1-1,0-1 0,-2-10 1,-3-10-56,-6-39 0,14 59-7,-6-30-306,2 0-1,1 0 0,4-70 0,1 87 104,1 1 0,1 0 1,1 0-1,1 0 0,1 0 0,0 1 0,1 0 0,20-35 0,-22 46 138,1-1 0,0 1 0,0 0 0,1 1-1,0-1 1,1 1 0,0 1 0,0-1-1,0 1 1,1 1 0,-1 0 0,1 0 0,10-4-1,53-18-490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8.204"/>
    </inkml:context>
    <inkml:brush xml:id="br0">
      <inkml:brushProperty name="width" value="0.05" units="cm"/>
      <inkml:brushProperty name="height" value="0.05" units="cm"/>
      <inkml:brushProperty name="color" value="#E71224"/>
    </inkml:brush>
  </inkml:definitions>
  <inkml:trace contextRef="#ctx0" brushRef="#br0">290 107 19004,'2'-8'405,"-1"0"0,1-1 0,-2 1-1,0-18 1,0 24-360,0 0 0,-1 0 0,1 0 0,-1 0 0,1 0 0,-1 0-1,0 0 1,0 0 0,0 0 0,0 0 0,0 0 0,0 0 0,0 0 0,-1 1 0,1-1 0,0 1-1,-1-1 1,0 1 0,1-1 0,-1 1 0,0 0 0,0 0 0,0 0 0,0 0 0,-2-1-1,0 1 87,-1 0-1,1 1 1,0-1-1,-1 1 0,1 0 1,-1 0-1,1 0 1,-1 1-1,1-1 0,-1 1 1,1 0-1,0 1 1,-1-1-1,1 1 0,0-1 1,0 1-1,-7 5 1,0 1-18,0-1 1,0 2 0,1-1 0,-18 20 0,15-13-103,1 0 1,0 1-1,2 1 1,0 0-1,0 0 1,2 1-1,0 0 1,1 0-1,-5 23 1,11-39-15,0 0 0,1 0 1,-1 1-1,1-1 0,0 0 0,0 0 1,0 0-1,0 0 0,0 0 0,0 0 1,1 1-1,-1-1 0,1 0 1,-1 0-1,1 0 0,2 4 0,-2-5 1,0-1 0,0 1-1,0 0 1,-1 0 0,2 0-1,-1-1 1,0 1 0,0-1-1,0 1 1,0-1-1,0 1 1,0-1 0,1 1-1,-1-1 1,0 0 0,0 0-1,1 0 1,-1 0 0,0 0-1,3 0 1,4-1-6,-1-1 1,1 0 0,0 0-1,-1-1 1,1 0 0,-1 0-1,8-5 1,91-62-10,-57 35 15,-47 33 3,1 0-1,0 1 1,0-1-1,0 1 1,0-1-1,0 1 1,0 0-1,0 0 1,6-1-1,-8 2 0,-1 0 0,1 0 1,-1 0-1,1 0 0,-1 0 0,1 0 0,-1 0 0,1 1 1,-1-1-1,0 0 0,1 0 0,-1 0 0,1 1 0,-1-1 1,1 0-1,-1 0 0,1 1 0,-1-1 0,0 0 0,1 1 1,-1-1-1,0 0 0,1 1 0,-1 0 0,1 0 1,-1 1-1,1-1 0,-1 1 1,0-1-1,0 0 0,0 1 1,0-1-1,0 1 0,0-1 0,0 0 1,0 1-1,0-1 0,-1 2 1,-1 6 1,-1 4 13,0 0 1,1 0-1,0 1 1,1 22-1,1-34-8,0 1 0,0-1 0,1 1 0,-1-1 0,1 1 0,-1-1 1,1 0-1,0 1 0,0-1 0,0 0 0,0 1 0,0-1 0,1 0 0,-1 0 0,1 0 0,-1 0 0,1 0 0,0 0 0,0-1 0,-1 1 0,1-1 0,0 1 1,1-1-1,-1 0 0,0 1 0,0-1 0,1 0 0,-1 0 0,0-1 0,1 1 0,4 0 0,5 0 21,0 0 1,-1-1-1,1 0 0,0-1 0,0 0 1,23-6-1,71-28 89,-54 17-73,-36 13-33,-3 0-6,-1 1 0,0 0 0,1 1 0,0 1 0,0 0 0,0 1 0,13 0 0,-24 1-1,-1 0 0,1 0 0,-1 0 0,1 0 1,-1 0-1,1 1 0,-1-1 0,1 1 0,-1-1 1,1 1-1,-1-1 0,0 1 0,1 0 0,-1 0 1,0 0-1,0 0 0,1 0 0,-1 0 0,0 0 1,0 0-1,0 0 0,0 0 0,-1 1 0,1-1 1,1 3-1,-1-2 26,-1 0 1,1 0-1,-1 1 1,0-1-1,0 0 1,0 0-1,0 1 0,0-1 1,0 0-1,-1 0 1,1 1-1,-1-1 1,1 0-1,-1 0 1,0 0-1,0 0 1,-1 3-1,1-4 14,1 0 0,-1 0 0,1 0 0,-1 0 0,1 0 0,-1-1 0,1 1 0,-1 0 0,0 0 0,1 0 0,-1-1 0,0 1 0,0 0 0,0-1 0,1 1 0,-3 0 0,3-1-16,0 0 1,-1 0-1,1 0 1,0-1 0,-1 1-1,1 0 1,0 0-1,-1-1 1,1 1 0,0 0-1,0 0 1,-1-1-1,1 1 1,0 0 0,0-1-1,0 1 1,-1 0 0,1-1-1,0 1 1,0-1-1,0 1 1,0 0 0,0-1-1,0 1 1,0 0-1,0-1 1,0 1 0,0-1-1,0-38 821,12-97-360,-12 134-553,0 1 1,1 0-1,-1-1 0,0 1 0,1 0 0,-1-1 0,1 1 0,-1 0 0,1 0 0,0 0 1,-1-1-1,1 1 0,0 0 0,0 0 0,0 0 0,0 0 0,0 0 0,0 0 1,0 0-1,0 1 0,0-1 0,0 0 0,0 0 0,1 1 0,-1-1 0,0 1 1,1-1-1,-1 1 0,0 0 0,1 0 0,-1-1 0,0 1 0,1 0 0,-1 0 1,3 0-1,5 1-542,-1 1-1,1 0 1,-1 0 0,15 6 0,-4-1-38,86 19-1249,-44-13 754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8.637"/>
    </inkml:context>
    <inkml:brush xml:id="br0">
      <inkml:brushProperty name="width" value="0.05" units="cm"/>
      <inkml:brushProperty name="height" value="0.05" units="cm"/>
      <inkml:brushProperty name="color" value="#E71224"/>
    </inkml:brush>
  </inkml:definitions>
  <inkml:trace contextRef="#ctx0" brushRef="#br0">222 95 15243,'-2'-6'302,"0"0"0,0 0-1,0 0 1,-1 0 0,1 1 0,-1-1-1,-1 1 1,1-1 0,-1 1-1,0 0 1,-5-5 0,7 8-136,-1 0 0,0 0 0,0 0-1,0 0 1,0 0 0,0 0 0,0 1 0,0-1 0,0 1 0,0 0-1,-1 0 1,1 0 0,-1 1 0,1-1 0,-1 1 0,1 0 0,-1 0-1,1 0 1,0 0 0,-1 0 0,-6 2 0,4 1-74,0-1 1,0 1-1,0 0 1,0 0-1,1 1 1,-1 0-1,1 0 1,0 0-1,0 1 1,0-1-1,1 1 1,0 0-1,0 1 1,0-1-1,0 1 1,1-1-1,0 1 1,0 0-1,1 0 1,-1 1-1,-1 10 1,2-11-79,1 0 1,0 0-1,0 0 1,1 0-1,0 1 1,0-1-1,0 0 1,1 0-1,0 0 1,2 10-1,-1-12-7,-1 0 1,1 1-1,0-2 1,0 1-1,0 0 0,1 0 1,0-1-1,-1 1 1,1-1-1,0 0 0,0 0 1,1 0-1,-1 0 1,1 0-1,7 3 0,-3-2-4,1 0-1,0-1 1,0 0-1,0-1 1,1 0-1,-1 0 1,1-1-1,-1 0 1,1-1-1,-1 0 1,1-1-1,-1 0 1,1 0-1,-1-1 1,10-3-1,5-1 12,-1-2 0,-1-1 0,1-1 0,35-22 0,-36 17 15,0-2-1,0 0 1,21-24 0,-5 6-8,-34 36-4,-3 8-5,0 16 4,-1-17-8,0-5-5,0 0 0,1 0 0,-1 0-1,1 0 1,-1 0 0,1-1 0,0 1 0,0 0 0,0-1 0,0 1 0,1 0-1,-1-1 1,1 1 0,-1-1 0,1 0 0,0 0 0,0 0 0,0 0-1,0 0 1,1 0 0,-1 0 0,0 0 0,1-1 0,-1 1 0,1-1-1,0 0 1,-1 0 0,1 0 0,0 0 0,-1 0 0,1-1 0,0 1-1,5-1 1,8 1 1,0 0-1,0-2 1,0 0 0,27-5-1,-42 6-5,134-27-591,64-7-1297,-188 32 1685,0 2 0,-1-1-1,1 2 1,0-1-1,16 4 1,-22-2 114,0-1-1,0 1 0,-1 0 1,1 0-1,0 0 1,-1 0-1,0 1 1,0 0-1,0 0 1,0 0-1,0 0 0,0 1 1,5 6-1,-8-8 65,1 0 0,0 0 0,0-1 0,-1 1 0,1 0 0,1-1 0,-1 1 0,0-1-1,0 0 1,1 0 0,-1 1 0,0-2 0,1 1 0,-1 0 0,1 0 0,3 0 0,-2-1-28,1 0 0,-1 0 0,1 0 0,-1-1 0,1 0-1,-1 1 1,1-2 0,6-1 0,4-4-59,0 0 0,0-1 0,26-20 0,14-13-150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19.047"/>
    </inkml:context>
    <inkml:brush xml:id="br0">
      <inkml:brushProperty name="width" value="0.05" units="cm"/>
      <inkml:brushProperty name="height" value="0.05" units="cm"/>
      <inkml:brushProperty name="color" value="#E71224"/>
    </inkml:brush>
  </inkml:definitions>
  <inkml:trace contextRef="#ctx0" brushRef="#br0">254 305 19260,'-92'88'2751,"54"-54"-1229,-64 73 0,99-103-1398,1-1 1,-1 1 0,1 0-1,-1 0 1,1 0 0,0 0-1,-2 7 1,4-10-106,0-1 0,0 1 0,0-1 1,0 1-1,0-1 0,0 1 0,0 0 0,0-1 1,0 1-1,0-1 0,0 1 0,0-1 0,0 1 0,1-1 1,-1 1-1,0-1 0,0 1 0,1-1 0,-1 1 1,0-1-1,1 1 0,-1-1 0,1 1 0,0 0-1,0 0 0,1-1 0,-1 1 0,0-1-1,1 1 1,-1-1 0,0 0 0,1 1 0,-1-1-1,0 0 1,1 0 0,-1 0 0,3 0 0,8-1-13,1-1 0,-1 0 0,0-1 0,0 0 1,21-9-1,58-32-300,-86 41 280,126-72-563,-4-7 0,122-101 0,-65 21 269,-170 147 511,-14 15-197,0 0 0,0 0 0,0 0 1,0 0-1,-1 0 0,1 0 0,0 0 0,0 0 1,0 0-1,0 0 0,0 0 0,0 0 1,0 0-1,0 0 0,0 0 0,0 0 0,0 0 1,-1 0-1,1 0 0,0 0 0,0 0 0,0 0 1,0 0-1,0 0 0,0 0 0,0 0 1,0 0-1,0 0 0,0 0 0,0 0 0,0 0 1,0 0-1,-1-1 0,1 1 0,0 0 1,0 0-1,0 0 0,0 0 0,0 0 0,0 0 1,0 0-1,0 0 0,0 0 0,0 0 0,0 0 1,0 0-1,0-1 0,0 1 0,0 0 1,0 0-1,0 0 0,0 0 0,0 0 0,0 0 1,0 0-1,0 0 0,0 0 0,0 0 1,0 0-1,0-1 0,0 1 0,0 0 0,0 0 1,-25 15 462,-1 7-138,0 1 0,2 1 1,1 1-1,1 1 0,1 0 0,1 2 0,2 1 0,-24 48 0,37-64-235,0-1 0,0 1-1,1-1 1,1 1-1,0 0 1,1 0-1,-1 19 1,3-26-90,0 1 0,0-1-1,1 0 1,0 0 0,0 0 0,0 0-1,1 0 1,0 0 0,0-1 0,0 1-1,1 0 1,0-1 0,0 0 0,1 0-1,-1 0 1,1 0 0,0 0 0,5 4-1,0-2-100,0-1 1,0 0-1,1 0 0,-1-1 0,1-1 1,0 0-1,1 0 0,-1 0 0,1-2 0,0 1 1,0-1-1,0-1 0,0 0 0,0-1 0,0 0 1,16-2-1,-2 0-47,1-2 0,-1-1-1,0-2 1,0 0 0,46-21 0,29-20-514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0.665"/>
    </inkml:context>
    <inkml:brush xml:id="br0">
      <inkml:brushProperty name="width" value="0.05" units="cm"/>
      <inkml:brushProperty name="height" value="0.05" units="cm"/>
    </inkml:brush>
  </inkml:definitions>
  <inkml:trace contextRef="#ctx0" brushRef="#br0">306 100 16660,'0'-1'93,"-1"-1"0,1 1 1,-1-1-1,0 1 0,1 0 1,-1-1-1,0 1 1,0 0-1,0 0 0,0 0 1,0 0-1,-1 0 0,1 0 1,0 0-1,0 0 0,-1 0 1,1 0-1,0 1 1,-1-1-1,1 0 0,-1 1 1,1-1-1,-1 1 0,1 0 1,-3-1-1,-2 0 76,-1 0 1,1 0-1,-1 1 0,1 0 1,-8 0-1,1 3-38,0-1-1,0 1 1,0 1-1,0 0 1,0 1-1,1 1 1,0 0-1,0 0 1,1 1-1,-1 1 1,1 0 0,1 0-1,0 1 1,0 0-1,1 1 1,0 0-1,-9 14 1,16-21-104,0 1 0,0 0 1,0 0-1,1 0 0,0 0 0,0 0 1,0 0-1,-1 6 0,2-9-12,0 1-1,0-1 1,0 1-1,0-1 0,0 1 1,0-1-1,1 1 1,-1-1-1,1 1 1,-1-1-1,1 1 1,-1-1-1,1 0 1,0 1-1,-1-1 1,1 0-1,0 0 1,0 1-1,0-1 1,0 0-1,0 0 1,0 0-1,1 0 0,-1 0 1,0-1-1,3 2 1,1 0 33,0 0 0,0 0 0,1-1 0,-1 0 0,1 0 0,0 0 0,-1-1-1,1 0 1,-1 0 0,7-1 0,7-2 145,33-8-1,-29 4-71,0-1-1,-1-1 0,0-1 1,0-1-1,-1-1 1,0-1-1,-2 0 1,1-2-1,-2 0 1,0-1-1,0-1 0,-2-1 1,0 0-1,-1-1 1,19-32-1,-25 31 35,-9 18 33,-4 4-148,-5 9-39,-36 86-4,11-24 0,30-65-27,-13 29 13,16-35-47,1-1 0,-1 1 1,1 0-1,-1 0 0,1 0 0,0-1 0,-1 1 1,1 0-1,0 0 0,0 0 0,1-1 0,-1 1 1,0 0-1,0 0 0,1 0 0,-1-1 0,2 3 1,-1-3 84,-1 0 0,1-1-1,0 1 1,-1-1 0,1 0 0,0 1 0,0-1 0,-1 0 0,1 1 0,0-1 0,0 0 0,0 0 0,-1 0 0,1 0 0,0 0 0,0 0 0,0 0-1,0 0 1,-1 0 0,1 0 0,1 0 0,21-5-196,-20 4 170,22-7-197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20.112"/>
    </inkml:context>
    <inkml:brush xml:id="br0">
      <inkml:brushProperty name="width" value="0.05" units="cm"/>
      <inkml:brushProperty name="height" value="0.05" units="cm"/>
      <inkml:brushProperty name="color" value="#E71224"/>
    </inkml:brush>
  </inkml:definitions>
  <inkml:trace contextRef="#ctx0" brushRef="#br0">5 125 19164,'-1'-2'62,"0"0"0,1 1-1,-1-1 1,1 1 0,-1-1-1,1 0 1,0 1 0,0-1 0,0 0-1,0 0 1,0 1 0,0-1 0,0 0-1,0 1 1,0-1 0,1 0-1,-1 1 1,1-1 0,0 1 0,-1-1-1,1 0 1,0 1 0,0-1 0,0 1-1,0 0 1,0-1 0,0 1-1,0 0 1,0 0 0,3-2 0,3-2 48,0 0-1,0 0 1,0 1 0,1 0 0,10-5 0,4 1 72,0 0-1,0 1 1,1 1 0,0 2 0,0 0 0,0 1 0,0 1 0,0 2 0,46 3 0,-64-2-156,0 0 0,0 0 0,0 0 1,0 1-1,0-1 0,0 1 0,-1 0 0,1 0 1,-1 1-1,1 0 0,-1-1 0,0 2 0,0-1 1,0 0-1,-1 1 0,1-1 0,-1 1 1,0 0-1,0 0 0,0 1 0,0-1 0,-1 0 1,0 1-1,0 0 0,0-1 0,0 1 0,-1 0 1,0 0-1,0 0 0,0 0 0,0 6 1,-1 4 5,-1-1 1,0 1-1,-1 0 1,0 0-1,-1 0 1,-1-1 0,0 0-1,-1 0 1,-1 0-1,-7 13 1,-7 11 118,-3-1 0,-32 41 1,-184 195 1091,230-263-1169,5-6-32,0 0-1,0 0 0,0 0 0,0 1 0,1-1 1,0 1-1,0 0 0,-3 8 0,6-13-40,-1 1-1,1-1 1,0 1 0,0-1-1,1 1 1,-1-1 0,0 1-1,0 0 1,0-1-1,0 1 1,0-1 0,1 1-1,-1-1 1,0 0 0,0 1-1,1-1 1,-1 1-1,0-1 1,1 1 0,-1-1-1,0 0 1,1 1 0,-1-1-1,1 0 1,-1 1-1,1-1 1,-1 0 0,0 0-1,1 1 1,-1-1 0,1 0-1,-1 0 1,1 0 0,0 0-1,-1 1 1,1-1-1,23 2-98,-23-2 97,25 0-373,0-2-1,0-1 1,33-8-1,80-26-1028,-91 24 1263,30-10-433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20.541"/>
    </inkml:context>
    <inkml:brush xml:id="br0">
      <inkml:brushProperty name="width" value="0.05" units="cm"/>
      <inkml:brushProperty name="height" value="0.05" units="cm"/>
      <inkml:brushProperty name="color" value="#E71224"/>
    </inkml:brush>
  </inkml:definitions>
  <inkml:trace contextRef="#ctx0" brushRef="#br0">541 0 22797,'-20'2'1568,"-15"19"-1352,-22 17-104,-9 23 392,-2 8-216,-1 8-136,3-1-64,12-2-160,7-7-136,16-15-888,11-12 168,14-23 704,5-16-216,2-33-136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20.930"/>
    </inkml:context>
    <inkml:brush xml:id="br0">
      <inkml:brushProperty name="width" value="0.05" units="cm"/>
      <inkml:brushProperty name="height" value="0.05" units="cm"/>
      <inkml:brushProperty name="color" value="#E71224"/>
    </inkml:brush>
  </inkml:definitions>
  <inkml:trace contextRef="#ctx0" brushRef="#br0">279 1 19932,'-28'18'598,"2"2"0,0 1 0,1 1 0,-26 32 0,35-35-320,0 0 0,2 1 0,0 1 0,2 1 0,0 0 0,-10 28 0,18-40-197,1-1 1,0 1-1,1 0 1,0 0-1,0 10 0,1-17-63,1 0 0,0-1 0,0 1-1,0 0 1,1 0 0,-1 0 0,1 0-1,0 0 1,-1-1 0,1 1 0,0 0-1,1 0 1,-1-1 0,0 1 0,1-1-1,0 1 1,-1-1 0,1 0 0,0 0-1,0 0 1,5 4 0,-3-4-4,0 0 0,0 0 0,0 0 0,0-1 1,1 1-1,-1-1 0,0 0 0,1-1 0,-1 1 0,1-1 0,0 1 1,-1-1-1,1-1 0,6 0 0,3-1-1,0-1 1,-1-1-1,20-7 0,-16 4 3,0-1 0,-1 0-1,0-1 1,-1-1 0,0 0 0,-1-2-1,0 1 1,23-25 0,-31 29 2,1-1-1,-1 0 1,-1 1-1,1-2 1,-1 1 0,-1-1-1,0 1 1,0-1-1,0 0 1,-1-1 0,-1 1-1,0 0 1,0-1-1,0 0 1,-2 1 0,1-1-1,-1 0 1,-1-9-1,0 14-21,1 1 0,-1 0-1,0 0 1,0 0-1,-1-1 1,1 1 0,-1 1-1,0-1 1,0 0-1,-1 0 1,1 1 0,-1-1-1,1 1 1,-1 0-1,0 0 1,0 0 0,-1 0-1,1 0 1,-1 1-1,1-1 1,-1 1 0,0 0-1,0 0 1,0 0-1,0 1 1,0 0 0,0-1-1,0 1 1,0 1-1,-1-1 1,1 0 0,0 1-1,-1 0 1,1 0-1,0 1 1,0-1 0,-1 1-1,1 0 1,-8 2-1,4 0-114,0 1 0,0-1-1,0 1 1,0 1 0,1-1-1,-1 1 1,1 1 0,0 0-1,1-1 1,-1 2-1,1-1 1,1 1 0,-11 14-1,10-11-7,0 0 0,1 1 0,0-1 0,0 1 0,1 0 0,1 0 0,0 0 0,0 1 0,1-1 0,-1 14 0,6 30-440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6:21.414"/>
    </inkml:context>
    <inkml:brush xml:id="br0">
      <inkml:brushProperty name="width" value="0.05" units="cm"/>
      <inkml:brushProperty name="height" value="0.05" units="cm"/>
      <inkml:brushProperty name="color" value="#E71224"/>
    </inkml:brush>
  </inkml:definitions>
  <inkml:trace contextRef="#ctx0" brushRef="#br0">163 232 20396,'-18'28'1319,"-42"50"0,1-1 283,58-76-1552,-3 5 150,0 0 1,1 0-1,-1 1 0,-2 8 1,5-14-176,1 1 0,-1-1-1,1 0 1,-1 0 0,1 0 0,0 0 0,0 1 0,0-1 0,0 0 0,0 0 0,0 0 0,0 1 0,0-1 0,0 0 0,0 0 0,1 0 0,-1 1 0,0-1 0,1 0 0,-1 0 0,1 0 0,-1 0 0,1 0 0,0 0 0,-1 0 0,1 0 0,0 0 0,0 0 0,0 0 0,0-1 0,0 1 0,0 0 0,0-1 0,0 1 0,1 0 0,3 1-3,0-1-1,0 1 1,0-1-1,1 0 1,-1-1 0,0 1-1,0-1 1,0 0-1,1-1 1,-1 1-1,0-1 1,6-2 0,8-2 1,35-13 1,-34 9-13,0 0 0,-1-1 1,-1-1-1,0-1 0,0-1 0,-1 0 0,-1-1 0,20-22 1,-28 27 5,0 0 0,-1 0 0,0-1 1,0 0-1,-1 0 0,0-1 0,-1 0 0,0 0 1,-1 0-1,0 0 0,-1-1 0,0 1 1,-1-1-1,0 0 0,-1 0 0,0-17 1,-1 22-14,-1 1 1,0-1 0,-1 0-1,1 1 1,-1-1 0,0 1-1,-1 0 1,1 0 0,-1 0-1,-1 0 1,1 0 0,-1 0 0,0 1-1,0 0 1,-1 0 0,1 0-1,-1 0 1,-9-6 0,8 7-40,0 0 0,-1 1 1,1 0-1,-1 0 0,0 1 1,0-1-1,0 1 0,0 1 1,0 0-1,-1 0 0,1 0 1,0 1-1,-1 0 0,1 0 1,0 1-1,-1-1 0,-7 4 1,-7 2-51,1 1 0,0 1 0,-35 18 0,3 4-151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1:59.944"/>
    </inkml:context>
    <inkml:brush xml:id="br0">
      <inkml:brushProperty name="width" value="0.05" units="cm"/>
      <inkml:brushProperty name="height" value="0.05" units="cm"/>
    </inkml:brush>
  </inkml:definitions>
  <inkml:trace contextRef="#ctx0" brushRef="#br0">8529 151 11851,'-23'0'392,"-44"0"121,-82 10-1,77-2-564,-132-3 1,-73-23 22,92 5 142,-937-74 552,-96 31-619,-1031 134-42,1415 8 22,623-51-86,-393 119 1,419-86-45,3 7 1,3 9-1,4 7 1,-248 173 0,410-255 118,-8 5 55,0 1 0,2 1 0,-35 35 0,49-47-61,1 2 1,0-1-1,0 0 1,1 1-1,-1 0 0,1 0 1,1 0-1,-1 0 1,1 0-1,0 1 1,0-1-1,1 1 0,0-1 1,0 1-1,0-1 1,1 1-1,0 0 1,1-1-1,-1 1 1,2 6-1,2 1-22,0-2 1,1 1-1,1 0 0,0-1 0,0 0 1,1 0-1,1-1 0,0 0 1,0 0-1,1-1 0,1 0 0,0-1 1,18 14-1,13 7-50,2-1-1,56 27 1,-95-54 60,450 262-208,-350-198 199,3-4-1,2-6 1,3-4-1,138 44 1,278 43 57,9-29 17,-405-84-57,641 104 37,-527-102-63,291-5 1,136-58-7,-81 2 18,305-36-36,-337-26 19,-18 3-72,-416 73 41,360-61-326,-380 57 306,-2-5 1,154-63-1,-222 76 133,-1-2-1,-1-2 0,48-33 0,-68 42 36,-1-1 0,-1 0-1,0-1 1,0 0 0,-1-1 0,-1 0-1,0 0 1,-1-1 0,0-1 0,11-25-1,120-311 774,-117 288-945,-3 0 0,-2-2-1,8-69 1,-20 90 36,-1 0-1,-3 0 1,-2 0 0,-2 0-1,-11-73 1,5 84 95,-1 0 1,-1 0-1,-2 1 0,-1 0 1,-2 1-1,-20-34 1,20 42-33,-1 0 0,0 2 0,-2-1 0,0 2 0,-1 0 1,-2 2-1,0 0 0,-26-17 0,31 25-33,-1 1 0,0 1 0,0 0 0,0 1 0,-32-7 0,14 7-3,0 1 0,-46-1 0,-60 6-62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2:41.449"/>
    </inkml:context>
    <inkml:brush xml:id="br0">
      <inkml:brushProperty name="width" value="0.05" units="cm"/>
      <inkml:brushProperty name="height" value="0.05" units="cm"/>
    </inkml:brush>
  </inkml:definitions>
  <inkml:trace contextRef="#ctx0" brushRef="#br0">8164 587 9970,'-6'-5'212,"1"-1"0,-1 1 0,0 1 0,0-1 0,0 1 0,-1 0 0,0 0 0,1 1 0,-11-4 0,-11-3 268,-33-6-1,21 5-317,-190-63 325,-31-8 82,-589-129-34,614 166-542,-2 9 0,-384-8-1,495 42 6,-1350-7 39,8 124-42,1199-68-14,3 12 0,2 11 0,4 12 0,-272 126 0,458-174 30,2 4 1,1 2-1,3 4 0,-106 85 1,131-89 1,1 1 1,1 2 0,3 2 0,2 1 0,2 2-1,1 2 1,-29 60 0,54-91-14,0 0 0,2 0 0,0 0 0,1 1 1,1 0-1,1 0 0,0 0 0,2 1 0,1-1 0,0 1 0,1-1 0,1 1 1,1-1-1,1 1 0,1-1 0,1 0 0,0 0 0,2-1 0,11 25 1,-4-15-7,2 0 1,1-1 0,1-1 0,1-1-1,2 0 1,0-2 0,2 0 0,49 39 0,-29-31-3,2-2 0,1-3 0,1-1 0,87 33 0,-6-13 6,145 32 1,140 8 2,-25-26 0,2-17 0,442-8 0,782-123-16,233-186-207,-925 25 251,-718 175 203,-3-9-1,265-151 1,-456 228-219,16-8 71,0-1 1,-1-2 0,-1 0 0,28-28 0,-46 39-52,-1 0 1,1-1-1,-2 1 1,1-1-1,-1 0 1,0 0-1,0-1 1,5-13 0,-8 15-14,1 0 1,-1 0 0,-1 0 0,1 0-1,-1 0 1,0 0 0,0 0 0,0 0 0,-1 0-1,0 0 1,-1 0 0,1 0 0,-4-7-1,-3-6-28,-1 1-1,0 0 0,-2 1 0,0 0 0,-1 1 0,0 0 0,-17-15 0,-6-3-63,-69-52-1,27 31-39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3:11.184"/>
    </inkml:context>
    <inkml:brush xml:id="br0">
      <inkml:brushProperty name="width" value="0.05" units="cm"/>
      <inkml:brushProperty name="height" value="0.05" units="cm"/>
    </inkml:brush>
  </inkml:definitions>
  <inkml:trace contextRef="#ctx0" brushRef="#br0">7820 596 8578,'-2'-6'200,"0"0"1,0 0 0,-1 0-1,1 1 1,-1-1 0,-1 1-1,1 0 1,-1 0 0,0 0-1,0 0 1,0 1-1,-1-1 1,1 1 0,-1 0-1,0 1 1,-1-1 0,1 1-1,0 0 1,-1 0 0,0 1-1,1-1 1,-12-1-1,-9-3-215,-1 2-1,1 1 1,-53-1-1,65 4 143,-208-10 149,-259-47-1,169 2-194,-186-35 86,205 20-119,-79-14-46,-191 21-19,-5 40-2,419 20 15,-219-3-33,-424 45 0,-331 131-104,776-74 134,9 23 7,211-70 8,-218 119-1,296-137-2,2 2 0,1 3 0,-61 59-1,-108 134 32,181-190-28,2 0 0,2 3 1,-31 52-1,57-87-9,1 0 0,1 0 0,-1 0 0,1 1 0,0-1 0,0 0 1,1 1-1,0 0 0,0-1 0,0 1 0,1 0 0,1 12 0,0-13 0,1 0 0,0 0 1,0-1-1,0 1 0,0-1 0,1 1 0,0-1 1,0 0-1,1 0 0,-1-1 0,1 1 0,0-1 1,0 1-1,10 6 0,7 5 7,0-2 0,1 0-1,47 21 1,81 24 35,-105-43-32,568 193 70,-428-158-47,263 38 0,433-9-17,-269-33-6,-535-39-9,661 60 7,0-40 1,-348-38-5,-1-17 0,515-101 0,-698 80 2,-3-8 0,-2-10 0,-3-7 0,225-120 0,-170 69 12,325-182 12,-434 205-23,-127 87 10,-1-1-1,0 0 0,-1-1 1,0 0-1,22-37 0,-33 47 0,-1 0 0,1 0 0,-2-1 0,1 0 0,-1 0 0,0 1 0,0-1 0,0 0 0,-1-1 0,0-7 0,-1 11-11,0 1 1,-1-1-1,1 1 1,-1-1-1,0 1 0,0 0 1,0-1-1,0 1 1,-1 0-1,1-1 0,-1 1 1,0 0-1,0 0 1,0 0-1,0 1 0,0-1 1,-1 0-1,1 1 1,-1 0-1,0-1 0,-5-2 1,-8-4-4,0 2 0,0 0 0,0 1 1,-1 1-1,1 0 0,-1 2 0,-32-4 1,16 2-7,-64-10-15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3:20.017"/>
    </inkml:context>
    <inkml:brush xml:id="br0">
      <inkml:brushProperty name="width" value="0.05" units="cm"/>
      <inkml:brushProperty name="height" value="0.05" units="cm"/>
    </inkml:brush>
  </inkml:definitions>
  <inkml:trace contextRef="#ctx0" brushRef="#br0">191 1046 11947,'2'-1'180,"-1"-1"0,1 1 0,-1 0 0,1 0 0,0 0 0,-1 0 0,1 0 0,0 0 0,0 1 0,0-1 1,0 1-1,0-1 0,-1 1 0,1-1 0,0 1 0,3 0 0,33 6 2095,-6-1-1003,26-6-548,-1-3 1,1-2-1,57-14 1,-49 8-338,116-7 0,81 33-45,-61-1-314,-42-17 20,221-32 1,-266 22-34,574-33 51,3 41-10,-600 6-50,176 5 99,-283-4-74,9-1-1,-1 1 0,0-1 0,1 0-1,-10-2 1,14 2-22,0-1-1,0 1 0,0-1 1,1 0-1,-1 1 0,0-1 1,0 0-1,0 0 0,1 0 1,-1-1-1,0 1 0,1 0 1,-1-1-1,1 1 0,-1-1 1,1 1-1,0-1 0,0 1 1,-2-4-1,1 0-6,1-1 5,2 2-5,-1 3-20,0 1 0,0 0 1,0-1-1,0 1 0,0 0 0,0 0 1,0-1-1,0 1 0,0 0 0,0-1 1,0 1-1,0 0 0,0-1 0,0 1 1,0 0-1,0 0 0,0-1 0,0 1 1,-1 0-1,1-1 0,0 1 0,0 0 1,0 0-1,0-1 0,-1 1 0,1 0 0,0 0 1,0-1-1,0 1 0,-1 0 0,1 0 1,0 0-1,-1-1 0,1 3-583,6 2 140,-1-1 431,-1-1 0,1-1-1,0 1 1,-1-1 0,1 1-1,0-1 1,0 0 0,0-1-1,0 0 1,0 1 0,0-1-1,0-1 1,0 1 0,0-1-1,9-2 1,105-12 1752,3-1-1471,-94 10-243,-14 2-1,0 1 1,1 0-1,0 1 0,0 0 0,0 2 0,0-1 0,28 5 0,-27-1 5,1-1 0,0-1 0,-1 0 0,1-1 0,0-1 0,-1 0 0,31-7 0,-33 3-4,12-1 2,-26 6-7,1 0 0,0 0 0,-1-1 0,1 1-1,-1 0 1,1-1 0,-1 1 0,1-1 0,-1 1 0,1-1 0,-1 1 0,1-1 0,-1 1-1,0-1 1,1 1 0,-1-1 0,0 1 0,1-1 0,-1 0 0,0 1 0,0-1 0,1 1 0,-1-1-1,0 0 1,0 1 0,0-1 0,0 0 0,0 1 0,0-1 0,0 0 0,0 1 0,0-1-1,-1 0 1,1 1 0,0-1 0,0 0 0,-1 0 0,-6-27 78,4 17-69,0 0 0,1 1-1,1-1 1,0 0 0,0-21 0,10-59 3,-2 6 4,-3 6-6,0-36 4,-4 96-9,-1 0 1,-1 1-1,-9-37 1,10 53-4,-5-15 94,6 17-97,1 0 0,-1-1 0,0 1 0,0 0 0,0 0 1,0 0-1,0-1 0,-1 1 0,1 0 0,0 0 0,0 0 0,0-1 0,0 1 1,0 0-1,0 0 0,0 0 0,0 0 0,0-1 0,0 1 0,0 0 0,-1 0 1,1 0-1,0 0 0,0 0 0,0-1 0,0 1 0,-1 0 0,1 0 0,0 0 1,0 0-1,0 0 0,0 0 0,-1 0 0,1 0 0,0 0 0,0 0 0,0 0 1,-1 0-1,1 0 0,0 0 0,0 0 0,0 0 0,-1 0 0,1 0 0,0 0 1,0 0-1,0 0 0,0 0 0,-1 0 0,1 0 0,0 0 0,0 0 0,0 0 1,0 0-1,-1 0 0,1 1 0,0-1 0,0 0 0,0 0 0,0 0 0,0 0 1,-1 0-1,1 1 0,0-1 0,0 0 0,0 0 0,0 0 0,0 2-5,0 0 3,-1-1 2,1-1-1,0 0 1,0 1 0,0-1-1,-1 0 1,1 0 0,0 1-1,0-1 1,-1 0 0,1 0-1,0 0 1,-1 1 0,1-1-1,0 0 1,-1 0 0,1 0-1,0 0 1,-1 0 0,1 0-1,0 0 1,-1 1 0,1-1-1,0 0 1,-1 0 0,1 0-1,0 0 1,-1 0 0,1-1-1,0 1 1,-1 0 0,1 0-1,-14-2 32,13 2-29,-497-61 9,366 49 0,-69 0-85,-289 21 1,-76-8-232,0-35 286,254 14 13,9 8-2,-107-8 5,379 17 0,-246-10-20,242 14 9,-1 2 0,2 1 0,-1 1 0,0 3 0,-61 20 0,-9 21-23,1-1 6,106-47 24,-1-1 1,0 1-1,1-1 1,-1 1-1,0 0 0,0-1 1,0 1-1,1 0 1,-1 0-1,0 0 1,0 0-1,0 0 1,0 0-1,-1 0 1,2 1-1,16 24-41,-10-5 31,-2 1 0,0-1 0,-1 1 0,-2 0 0,3 42 0,-2-19 17,6 68-6,11 79 45,-13-140-8,24 83 1,-30-128-23,0 1-1,1-1 1,0 0 0,7 11 0,-9-17-4,-1 0 0,1 0 1,0 0-1,-1 0 0,1 0 0,0 0 1,0 0-1,0-1 0,-1 1 0,1 0 0,0 0 1,0-1-1,0 1 0,0-1 0,0 1 1,0-1-1,1 1 0,-1-1 0,0 0 1,0 1-1,0-1 0,0 0 0,0 0 0,1 0 1,-1 0-1,0 0 0,0 0 0,0 0 1,0 0-1,1 0 0,-1-1 0,0 1 1,0 0-1,0-1 0,0 1 0,0-1 1,0 1-1,2-2 0,56-38-1806,-51 34 1440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3:36.669"/>
    </inkml:context>
    <inkml:brush xml:id="br0">
      <inkml:brushProperty name="width" value="0.05" units="cm"/>
      <inkml:brushProperty name="height" value="0.05" units="cm"/>
    </inkml:brush>
  </inkml:definitions>
  <inkml:trace contextRef="#ctx0" brushRef="#br0">1 272 11610,'22'4'709,"0"-2"0,0 0 0,0-2 0,41-3 0,88-22 1390,-76 11-1254,855-83 3557,7 71-2654,114-7-657,-622-5-803,-177 14-118,-41 18-1513,-163 6-969,-69-10 117,1 7 1475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4:21.071"/>
    </inkml:context>
    <inkml:brush xml:id="br0">
      <inkml:brushProperty name="width" value="0.05" units="cm"/>
      <inkml:brushProperty name="height" value="0.05" units="cm"/>
    </inkml:brush>
  </inkml:definitions>
  <inkml:trace contextRef="#ctx0" brushRef="#br0">3 277 13043,'-1'-1'102,"1"-1"0,0 1 0,-1-1 1,1 1-1,0 0 0,0-1 0,0 1 0,0-1 1,0 1-1,0 0 0,0-1 0,0 1 0,1 0 1,-1-1-1,1 1 0,-1 0 0,1-1 0,-1 1 0,1 0 1,0-2-1,1 1 18,0 0-1,0 0 1,0-1 0,1 1-1,-1 0 1,0 1 0,1-1-1,-1 0 1,4-1 0,6-2 157,1 0 1,-1 1 0,19-4 0,-25 6-147,43-8 376,1 1 1,69-2 0,104 8-54,-105 3-328,45-2-36,627 9 255,-105 46-1,254 10-116,144-55-159,-776-9-60,1039-43 58,-833-6-26,-321 15-9,-11 1 129,-178 33-140,0 1 0,1 0 1,-1-1-1,1 2 0,-1-1 1,1 0-1,-1 1 0,6 1 1,-8-3-71,1 1 0,-1-1 1,1 1-1,-1-1 1,0 0-1,0 0 1,1 1-1,-1-1 1,0 0-1,0 0 0,0 0 1,0 0-1,0-1 1,0 1-1,0 0 1,0 0-1,0-1 1,-1 1-1,1 0 0,0-3 1,17-32-490,-5 1 259,2-6-101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1.084"/>
    </inkml:context>
    <inkml:brush xml:id="br0">
      <inkml:brushProperty name="width" value="0.05" units="cm"/>
      <inkml:brushProperty name="height" value="0.05" units="cm"/>
    </inkml:brush>
  </inkml:definitions>
  <inkml:trace contextRef="#ctx0" brushRef="#br0">0 3 15619,'0'0'56,"0"0"0,0 0 0,1 0 0,-1 0-1,0 1 1,0-1 0,0 0 0,0 0 0,0 0 0,0 0-1,0 0 1,0 0 0,0 0 0,0 0 0,1 0-1,-1 0 1,0 0 0,0 0 0,0 0 0,0 0 0,0 0-1,0 0 1,0 0 0,0 0 0,0 0 0,1 0-1,-1 0 1,0 0 0,0 0 0,0 0 0,0 0 0,0-1-1,0 1 1,0 0 0,0 0 0,0 0 0,0 0-1,0 0 1,0 0 0,1 0 0,-1 0 0,0 0 0,0 0-1,0 0 1,0 0 0,0-1 0,0 1 0,0 0-1,0 0 1,0 0 0,0 0 0,0 0 0,0 0 0,0 0-1,0 0 1,0 0 0,0-1 0,0 1 0,0 0-1,0 0 1,0 0 0,0 0 0,0 0 0,2 11 1768,-1 16-305,-3-10-748,1-9-494,1 0 1,-1 0-1,2 15 1,-1-21-253,1-1 1,-1 1-1,0-1 1,1 1-1,-1-1 1,1 1-1,-1-1 1,1 1 0,-1-1-1,1 0 1,0 1-1,0-1 1,0 0-1,0 0 1,0 0-1,0 1 1,0-1-1,0 0 1,0-1 0,1 1-1,-1 0 1,0 0-1,1 0 1,-1-1-1,0 1 1,3 0-1,1 0 7,1 0-1,-1-1 0,0 1 0,1-1 1,-1 0-1,1-1 0,-1 1 1,8-3-1,43-14 44,-43 13-60,75-30 51,-58 21-51,1 2 1,0 0-1,44-7 0,-74 17-15,1 1 0,-1 0 0,0-1 0,0 1 0,1 0 0,-1 0 0,0 0 0,0 0 0,1 0 0,-1 1 0,0-1 0,0 0 0,1 1 0,-1-1 0,0 1 1,0-1-1,0 1 0,0-1 0,2 2 0,-3-2 0,1 1 0,-1 0 0,0-1 0,1 1 0,-1 0 0,0 0 0,0-1 1,1 1-1,-1 0 0,0 0 0,0 0 0,0-1 0,0 1 0,0 0 0,0 0 1,0 0-1,0 0 0,0-1 0,0 1 0,-1 0 0,1 1 0,-3 5 2,0 1-1,-1-1 0,0 0 1,-7 9-1,7-9 0,-15 20 8,-13 22 54,32-49-70,0 0 0,0 0 0,0 0 0,0 0 1,0 0-1,0 0 0,-1 0 0,1 0 0,0 0 0,0 0 1,0 0-1,0 0 0,0 1 0,0-1 0,0 0 0,0 0 0,0 0 1,0 0-1,0 0 0,0 0 0,0 0 0,0 1 0,0-1 1,0 0-1,0 0 0,0 0 0,0 0 0,0 0 0,0 0 1,0 0-1,0 1 0,0-1 0,0 0 0,0 0 0,0 0 0,0 0 1,0 0-1,0 0 0,0 0 0,0 0 0,0 1 0,0-1 1,0 0-1,0 0 0,0 0 0,1 0 0,-1 0 0,0 0 0,0 0 1,0 0-1,0 0 0,0 0 0,0 0 0,0 0 0,0 0 1,1 0-1,-1 1 0,0-1 0,0 0 0,0 0 0,0 0 1,0 0-1,0 0 0,0 0 0,1 0 0,-1 0 0,0-1 1,12-4-793,15-14 266,11-20 64,-14 15-11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4:46.047"/>
    </inkml:context>
    <inkml:brush xml:id="br0">
      <inkml:brushProperty name="width" value="0.05" units="cm"/>
      <inkml:brushProperty name="height" value="0.05" units="cm"/>
    </inkml:brush>
  </inkml:definitions>
  <inkml:trace contextRef="#ctx0" brushRef="#br0">0 294 11923,'7'-6'295,"0"0"0,1 1 1,-1-1-1,1 1 1,0 1-1,1-1 0,-1 2 1,1-1-1,-1 1 1,19-4-1,5 1 209,59-2 1,-47 5-337,451-49 751,-163 30-595,3 25-116,-89 0-85,-31-2-84,687-12-13,102-55-50,-569 31 1,-300 32 23,163 17 0,-97 10 12,157 12 178,-283-36-7,-1-5 0,119-21 0,-56 6 9,-92 15-118,-11 2 53,-1-1-1,0-2 1,0-1-1,0-1 1,43-18 0,-68 21-215,-24 12-346,-29 15-23,11-1 274,-6 1-49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0.577"/>
    </inkml:context>
    <inkml:brush xml:id="br0">
      <inkml:brushProperty name="width" value="0.05" units="cm"/>
      <inkml:brushProperty name="height" value="0.05" units="cm"/>
    </inkml:brush>
  </inkml:definitions>
  <inkml:trace contextRef="#ctx0" brushRef="#br0">0 10 12643,'1'2'90,"0"0"0,-1-1 1,1 1-1,0-1 0,0 1 1,0-1-1,0 0 0,0 1 0,0-1 1,0 0-1,0 0 0,1 0 1,-1 1-1,0-1 0,1-1 1,-1 1-1,1 0 0,-1 0 0,1 0 1,-1-1-1,4 1 0,0 0 21,0-1-1,0 0 1,0 0-1,0 0 1,0-1 0,5-1-1,0 1-2,110-15 736,237-1-1,527 27-581,-268 14-111,-1 28 20,252 15-30,569-45 2,-338-12 222,-1086-10-359,1283 12 520,-1262-13-523,115-9-172,-127 5 105,-45-1-1,-11 1-15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6.192"/>
    </inkml:context>
    <inkml:brush xml:id="br0">
      <inkml:brushProperty name="width" value="0.05" units="cm"/>
      <inkml:brushProperty name="height" value="0.05" units="cm"/>
    </inkml:brush>
  </inkml:definitions>
  <inkml:trace contextRef="#ctx0" brushRef="#br0">244 6 17412,'1'-6'5280,"-4"25"-3842,-22 44-625,-2-1 0,-44 71 0,-35 80 73,103-207-867,1 0-1,0 0 1,1 0 0,-1 0-1,0 7 1,2-12-13,0 0 1,0 0-1,0-1 0,0 1 1,0 0-1,0 0 0,0 0 1,0 0-1,0 0 1,1 0-1,-1 0 0,0 0 1,1 0-1,-1 0 0,1 0 1,-1-1-1,1 1 0,-1 0 1,1 0-1,-1 0 0,1-1 1,0 1-1,0 0 0,-1-1 1,1 1-1,0-1 0,0 1 1,0-1-1,-1 1 0,1-1 1,0 1-1,0-1 0,0 0 1,0 0-1,0 1 1,0-1-1,0 0 0,0 0 1,0 0-1,1 0 0,14-1 99,1 0-1,-1-2 0,0 1 0,0-2 1,18-6-1,14-3 125,-32 9-224,6-1 223,37-3 0,-53 7-305,1 1 1,-1 0-1,1 0 1,-1 1-1,0 0 0,1 0 1,-1 1-1,0 0 1,0 0-1,8 3 1,-15-17-3274,-7-41 1632,3 17 618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6:13.446"/>
    </inkml:context>
    <inkml:brush xml:id="br0">
      <inkml:brushProperty name="width" value="0.05" units="cm"/>
      <inkml:brushProperty name="height" value="0.05" units="cm"/>
    </inkml:brush>
  </inkml:definitions>
  <inkml:trace contextRef="#ctx0" brushRef="#br0">225 107 11979,'-1'25'168,"-1"-1"1,-1 1 0,-1-1 0,-11 37-1,-40 90 384,9-29 34,20-33-332,4 2 0,4 0 0,4 1 0,-2 94-1,17 373-25,5 4-251,4 83-133,-3 675 232,-15-355-55,8-708-63,-9-16 0,0-4 2,9-223 38,-1 5-16,2 0-1,0 0 1,5 25 0,-5-40 7,1 1 1,0-1 0,-1 1 0,2-1 0,-1 0-1,1 0 1,-1 0 0,1 0 0,1 0-1,-1-1 1,1 1 0,0-1 0,0 0 0,0 0-1,0 0 1,6 3 0,79 48-59,2-5 1,2-3-1,3-4 0,1-4 0,2-5 1,1-4-1,128 21 0,1403 148 195,-1103-156-100,227 14 232,-144-53 189,-449-16-306,281-58-1,271-140-178,-199 51-151,14 44-114,-461 103 273,-25 4 8,0-2 0,0-1-1,80-34 1,-108 38 0,0-1 0,0-1 0,-1 0 0,0-1 0,-1 0 0,0-1 0,-1-1 1,0 0-1,-1 0 0,0-1 0,-1-1 0,0 0 0,11-22 0,5-23-83,-2 0 0,-4-1 0,-1-1 0,17-112 0,10-260-201,-45 423 302,5-75-15,32-505-35,-38 0 127,-5 503-34,-16-371 240,29 1 38,26 95-73,5-81-32,-35 341-182,-5 0 1,-18-134 0,13 204-32,0 1 1,-2 0-1,-2 1 0,0 0 1,-2 0-1,-2 1 0,0 0 1,-2 2-1,-1-1 0,-1 2 1,-1 1-1,-1 0 0,-2 1 1,0 1-1,-1 2 0,-2 0 1,-46-30-1,-200-98-29,112 67 29,-61-35 1,-213-122-105,330 178 47,-3 4-1,-119-45 1,88 53 43,-2 7 1,-2 5-1,-1 7 1,-221-18-1,111 34 59,-444 32 0,-669 142 1,30-2 147,1266-153-192,-177 12-45,184-16 29,-120-14 0,69-8-7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7:52.467"/>
    </inkml:context>
    <inkml:brush xml:id="br0">
      <inkml:brushProperty name="width" value="0.05" units="cm"/>
      <inkml:brushProperty name="height" value="0.05" units="cm"/>
    </inkml:brush>
  </inkml:definitions>
  <inkml:trace contextRef="#ctx0" brushRef="#br0">176 345 12547,'0'0'59,"0"0"0,-1 0 0,1-1 1,0 1-1,-1 0 0,1 0 1,0-1-1,-1 1 0,1 0 0,-1 0 1,1 0-1,0 0 0,-1 0 0,1-1 1,-1 1-1,1 0 0,-1 0 0,1 0 1,0 0-1,-1 0 0,1 1 0,-1-1 1,1 0-1,-1 0 0,0 0 0,1 12 202,1-3-254,3 50 4,-3 0-1,-3 1 1,-12 81 0,-48 177 38,7-38-29,24-46-15,26-178-5,3 1 0,6 66 0,-2-102-7,1 1 0,1-1 0,0 1 0,2-1 0,0 0 0,2-1 0,13 27 0,-16-38 4,0-1 0,0 0 0,1 0 1,0 0-1,0-1 0,1 0 0,0 0 1,0-1-1,0 0 0,1 0 0,0 0 0,1-1 1,-1-1-1,1 1 0,0-1 0,0-1 1,0 0-1,18 4 0,208 22 123,-1 0 13,915 108-421,-102-79 223,314 21 118,579 33 18,-1188-70-40,661 23 42,-1006-58-67,847 11 31,270-47 54,-1297 22-82,1176-61 42,-627 25 34,726-65 2,-443 27 83,230 23-111,-396 23-116,-48-1 49,186-9 6,-619 21 1,708-30-6,-975 50 8,205-30 0,-295 23 0,-2-1 0,78-30 0,-96 28-1,0-2 1,-1-2 0,0-1 0,43-33-1,-18 9 4,-22 17 1,-1-2 0,59-59 0,-86 77-4,0 0-1,-1 0 0,0-1 0,-1-1 1,0 1-1,-1-1 0,0 0 0,-1-1 0,0 1 1,-1-1-1,0 0 0,-1 0 0,-1 0 1,1-15-1,-2 2-13,-2 1 0,-1 0 0,-1 0 1,-1 0-1,-1 0 0,-2 0 0,0 1 0,-1 0 0,-13-25 1,-16-22-166,-69-102 0,41 73 38,34 41 151,2 0 0,-34-101 0,-23-49 45,80 197-58,0 1 0,-1-1 1,-1 1-1,0 1 0,0-1 0,-1 1 0,-1 1 0,1-1 1,-1 2-1,-14-10 0,11 10 1,-1 1 0,0 0 0,0 1 0,0 0 0,-1 1 0,0 1 0,0 0 0,-24-2 0,-75-3 133,-138 8 0,123 2-7,-1186-30-178,1172 20-24,-1330-60-110,-1718 50 450,2087 16-258,-807 27-258,0 36-162,1425-44 433,-680 28 165,-932 26 59,1-84-223,-430-131-9,2088 109 4,-181-13 118,548 45-66,-78 5-1,120 1-67,0 2-1,1 1 0,0 1 1,0 1-1,-40 17 0,-122 66-150,133-66 106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8.298"/>
    </inkml:context>
    <inkml:brush xml:id="br0">
      <inkml:brushProperty name="width" value="0.05" units="cm"/>
      <inkml:brushProperty name="height" value="0.05" units="cm"/>
    </inkml:brush>
  </inkml:definitions>
  <inkml:trace contextRef="#ctx0" brushRef="#br0">61 51 16556,'50'-51'9365,"-50"59"-8623,-2 6-521,-38 83 376,27-68-504,1 1 1,-16 58 0,23-66-14,1 1 1,1-1-1,1 1 0,1 0 1,1 0-1,1 0 0,7 41 1,-8-60-58,2-1 0,-1 1 0,0 0 0,1-1 0,-1 1 0,1-1 0,0 1 0,0-1 0,0 0 0,1 0 0,-1 0 0,1 0 0,-1-1 0,1 1 0,0 0 0,7 3 0,-8-5-8,1 0 0,0 0 1,0 0-1,0 0 1,0 0-1,0-1 0,0 1 1,1-1-1,-1 0 1,0 0-1,0 0 0,0-1 1,0 1-1,0-1 0,0 1 1,0-1-1,0 0 1,0 0-1,0-1 0,0 1 1,4-3-1,5-4-118,1 0-1,-2-1 0,1 0 1,-1-1-1,-1 0 0,17-21 1,-21 25-1,-1-1 0,-1 0 1,1 0-1,-1 0 1,-1-1-1,1 0 0,-1 1 1,0-1-1,-1 0 0,0 0 1,0-1-1,-1 1 0,1-11 1,-7-17-353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8.711"/>
    </inkml:context>
    <inkml:brush xml:id="br0">
      <inkml:brushProperty name="width" value="0.05" units="cm"/>
      <inkml:brushProperty name="height" value="0.05" units="cm"/>
    </inkml:brush>
  </inkml:definitions>
  <inkml:trace contextRef="#ctx0" brushRef="#br0">4 12 20596,'-3'0'2057,"3"-3"-1321,0 1-336,1 2 1016,1 2-255,1 1-713,1 2-520,-1-1-1697,2-6 1609,0-7-264,2-1-152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9.792"/>
    </inkml:context>
    <inkml:brush xml:id="br0">
      <inkml:brushProperty name="width" value="0.05" units="cm"/>
      <inkml:brushProperty name="height" value="0.05" units="cm"/>
    </inkml:brush>
  </inkml:definitions>
  <inkml:trace contextRef="#ctx0" brushRef="#br0">56 65 16420,'8'-12'1983,"6"-6"1666,-13 18-3613,-1 0-1,0 0 1,0 0 0,0 0-1,0 0 1,0 0 0,0 0 0,1 0-1,-1 0 1,0 0 0,0 0-1,0 0 1,0 0 0,0 0-1,0 0 1,1 0 0,-1 0-1,0 0 1,0 0 0,0 0-1,0 0 1,0 0 0,0 0-1,0 0 1,1 0 0,-1 0-1,0 0 1,0 0 0,0 0-1,0 0 1,0 0 0,0 1 0,0-1-1,0 0 1,1 0 0,-1 0-1,0 0 1,0 0 0,0 0-1,0 0 1,0 1 0,0-1-1,0 0 1,0 0 0,0 0-1,1 16 1257,-6 42-725,-3 0 0,-23 88-1,-9 50-427,57-229 245,0-25-88,16-90 0,-19 73-165,12-76 48,-27 160-180,0 49-39,1-53 36,1 0 0,-1 0 1,1-1-1,0 1 0,0 0 0,1 0 1,-1-1-1,1 1 0,2 4 0,-3-8 4,0 0-1,0 0 1,0 0-1,0 0 1,0 0-1,0 0 1,0 0-1,0-1 1,0 1-1,0 0 1,0-1-1,0 1 1,0 0-1,1-1 1,-1 0-1,0 1 1,0-1-1,1 0 1,-1 0-1,0 1 1,1-1-1,-1 0 1,0 0-1,0-1 1,1 1-1,-1 0 1,0 0-1,1-1 1,-1 1-1,0 0 1,0-1-1,0 1 1,3-2-1,1-1 3,1 0 0,0-1 0,-1 1 0,0-1 0,8-8 0,20-23 78,36-50 0,-67 83-75,-1 0 0,1-1 0,-1 2 1,1-1-1,0 0 0,0 0 0,-1 0 0,1 1 0,0-1 1,1 1-1,-1 0 0,4-2 0,-5 2-4,-1 1 1,1 0-1,-1 0 0,1 1 1,-1-1-1,0 0 0,1 0 1,-1 0-1,0 0 1,1 0-1,-1 0 0,1 0 1,-1 1-1,0-1 0,1 0 1,-1 0-1,0 1 0,1-1 1,-1 0-1,0 0 0,1 1 1,-1-1-1,0 0 1,0 1-1,0-1 0,1 0 1,-1 1-1,5 23 18,-4 43-55,-12 95 0,5-96-417,3 118-1,6-161 241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1.920"/>
    </inkml:context>
    <inkml:brush xml:id="br0">
      <inkml:brushProperty name="width" value="0.05" units="cm"/>
      <inkml:brushProperty name="height" value="0.05" units="cm"/>
    </inkml:brush>
  </inkml:definitions>
  <inkml:trace contextRef="#ctx0" brushRef="#br0">107 6 17012,'-1'-6'7258,"-7"28"-5209,-11 8-1331,-25 60 1,37-72-540,1-1 0,0 1 1,1 0-1,1 1 0,-2 22 0,6-39-165,0 0-1,-1 1 0,1-1 0,0 0 0,0 0 0,1 0 0,-1 0 0,0 0 0,1 1 0,-1-1 0,1 0 0,-1 0 0,1 0 0,0 0 0,0 0 0,0-1 0,0 1 0,0 0 0,1 0 0,-1-1 0,1 1 0,-1 0 0,1-1 0,-1 0 0,1 1 0,0-1 0,-1 0 0,1 0 0,0 0 0,0 0 0,0 0 0,0 0 0,0 0 0,0-1 0,0 1 0,0-1 0,1 0 0,-1 1 0,0-1 0,0 0 0,0 0 0,4-1 0,6 0-27,1 0 0,-1-2 0,0 1 0,0-1 0,0-1 0,11-5 0,-13 5-210,1 0 1,-2-1-1,1 0 1,-1 0-1,1-1 0,-2-1 1,1 1-1,11-12 0,-10 4-202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2.848"/>
    </inkml:context>
    <inkml:brush xml:id="br0">
      <inkml:brushProperty name="width" value="0.05" units="cm"/>
      <inkml:brushProperty name="height" value="0.05" units="cm"/>
    </inkml:brush>
  </inkml:definitions>
  <inkml:trace contextRef="#ctx0" brushRef="#br0">269 12 19644,'1'0'116,"0"-1"0,0 1 0,0-1 1,0 1-1,0 0 0,0 0 0,1-1 0,-1 1 0,0 0 0,0 0 0,0 0 0,0 0 0,0 0 0,0 0 1,0 0-1,0 1 0,0-1 0,1 0 0,-1 1 0,0-1 0,0 0 0,0 1 0,0-1 0,-1 1 0,1 0 0,0-1 1,0 1-1,1 1 0,-1 0 63,0 1-1,0 0 1,0-1 0,0 1 0,-1 0-1,1-1 1,-1 1 0,0 0 0,0 0-1,0 0 1,0 3 0,-5 53 332,-3-1 0,-22 85 0,16-84-400,11-42-117,2-10-54,-1-1 1,1 1-1,-1 0 1,0 0 0,-1-1-1,-4 11 1,7-17 22,-1 0-1,1 1 1,0-1 0,-1 0 0,1 1 0,0-1 0,-1 0 0,1 0 0,-1 1 0,1-1 0,0 0-1,-1 0 1,1 0 0,-1 0 0,1 0 0,-1 1 0,1-1 0,-1 0 0,1 0 0,0 0-1,-1 0 1,1 0 0,-1 0 0,1 0 0,-1-1 0,1 1 0,-1 0 0,1 0 0,0 0 0,-1 0-1,1 0 1,-1-1 0,1 1 0,0 0 0,-1 0 0,1-1 0,-1 1 0,1 0 0,-1-1 0,-12-13-1280,-72-113-6800,72 104 7315,1 1 1,2-2 0,-17-47 0,26 68 1023,0-1 1,1 0 0,-1 1-1,0-1 1,1 0 0,0 0 0,0 1-1,0-1 1,0 0 0,1 0 0,-1 1-1,1-1 1,0 1 0,0-1-1,0 0 1,1 1 0,-1 0 0,3-5-1,0 3 263,0 1-1,0-1 1,1 1-1,-1 0 1,1 0-1,0 0 1,0 1-1,0 0 0,0 0 1,9-4-1,5-1-36,1 0-1,0 1 0,0 1 1,0 1-1,1 1 1,-1 1-1,1 1 0,0 0 1,0 2-1,39 4 0,-55-4-436,1 1-1,-1 0 1,1 0-1,-1 1 1,1 0-1,-1 0 1,0 0-1,0 1 0,0-1 1,0 1-1,-1 0 1,1 1-1,-1-1 1,0 1-1,0 0 1,0 0-1,0 0 1,0 0-1,-1 1 1,0-1-1,3 7 0,-2-2-6,-1 0-1,0 0 1,-1 0-1,0 0 1,0 0-1,-1 1 1,0-1-1,0 1 1,-1-1-1,-1 1 1,-2 17-1,-1-7 91,-1 0 0,0-1 0,-2 0-1,0 1 1,-1-2 0,-1 1 0,-1-1-1,0-1 1,-1 0 0,-1 0 0,-1-1-1,-22 22 1,25-29-5,1-1-1,-2 0 0,1-1 1,-1 0-1,0 0 1,0-1-1,-1 0 1,0-1-1,-15 4 0,18-7-48,-1 0 0,0 0 0,1-1 0,-1 0 0,0-1 0,0 0 1,1-1-1,-1 0 0,0 0 0,1-1 0,-1-1 0,1 1 0,-11-6 0,12 5-165,0-1 1,1 0-1,-1 0 1,1-1-1,0 0 1,0 0-1,-7-8 1,11 10-36,1 0 1,-1 0-1,1 0 0,-1 0 1,1 0-1,0 0 0,0-1 0,0 1 1,1-1-1,-1 1 0,1-1 1,0 0-1,0 0 0,0 0 1,1 1-1,-1-1 0,1-6 1,1 2-598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0:23.245"/>
    </inkml:context>
    <inkml:brush xml:id="br0">
      <inkml:brushProperty name="width" value="0.05" units="cm"/>
      <inkml:brushProperty name="height" value="0.05" units="cm"/>
    </inkml:brush>
  </inkml:definitions>
  <inkml:trace contextRef="#ctx0" brushRef="#br0">0 123 13427,'0'2'88,"0"0"0,0 0 0,0-1 1,0 1-1,0 0 0,1 0 0,-1-1 0,0 1 0,1 0 1,-1-1-1,1 1 0,0 0 0,-1-1 0,1 1 0,0-1 1,0 1-1,0-1 0,0 1 0,0-1 0,1 0 0,0 2 1,2-1-10,-1-1 0,0 0 1,0 0-1,0 0 0,1 0 1,-1 0-1,1-1 0,-1 1 1,0-1-1,6 0 0,41-2 503,1-2 0,-1-2 0,60-15 1,-21 4-227,783-87 311,136 89-638,0 82 1,-724-45-28,-185-14 0,381 22 32,-333-27-19,185-21 1,-279 12-73,87-11 234,-115 12-367,-1 0-1,0-2 0,36-15 0,-54 21-304,-17 4 49,-36 2 147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1.648"/>
    </inkml:context>
    <inkml:brush xml:id="br0">
      <inkml:brushProperty name="width" value="0.05" units="cm"/>
      <inkml:brushProperty name="height" value="0.05" units="cm"/>
    </inkml:brush>
  </inkml:definitions>
  <inkml:trace contextRef="#ctx0" brushRef="#br0">28 0 16532,'2'39'1089,"0"0"0,-3 0 1,-6 41-1,2-17-83,-2 27-7,-4 95 522,11-179-1482,-1 1 38,1 1 0,1-1 0,-1 0-1,3 10 1,-3-15-51,1-1 1,-1 1-1,1 0 0,-1-1 0,1 1 0,0-1 1,-1 1-1,1-1 0,0 0 0,0 1 0,0-1 0,0 0 1,0 0-1,1 0 0,-1 1 0,0-1 0,0 0 0,1-1 1,-1 1-1,1 0 0,-1 0 0,1-1 0,-1 1 0,1 0 1,2 0-1,0-1 20,1 0 1,-1 0-1,1 0 1,-1 0-1,0-1 1,1 0-1,-1 0 1,1 0-1,-1 0 1,0-1-1,0 1 1,0-1-1,4-2 1,9-6 163,25-20 0,-40 29-196,47-40 236,-2-2-1,-1-1 1,-3-3-1,62-86 0,-103 130-246,12-15-5,0-1 1,-2-1 0,0 0 0,13-34-1,-22 42-156,-5 9-347,-14 13-843,4-1 820,-12 6-7,-31 15 1,5-7-196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4.198"/>
    </inkml:context>
    <inkml:brush xml:id="br0">
      <inkml:brushProperty name="width" value="0.05" units="cm"/>
      <inkml:brushProperty name="height" value="0.05" units="cm"/>
    </inkml:brush>
  </inkml:definitions>
  <inkml:trace contextRef="#ctx0" brushRef="#br0">349 51 10594,'31'-17'3230,"-22"11"-1773,0 1 0,0 0 0,0 1 0,0 0 0,1 1 0,11-3-1,-17 7 256,-7 5-1119,-8 5-296,-16 6-141,0-2-1,-1-1 1,-1-1-1,-56 18 1,47-18-69,3-1-29,11-5-6,1 2 0,0 0 0,1 1 0,-34 22 0,54-31-47,0 0 0,0 1 0,0-1 0,0 1 0,0 0 0,0 0 0,1-1 0,-1 1 0,1 0 0,-1 0 0,1 1 0,0-1 0,-1 0 0,1 0 0,1 1 0,-1-1 0,0 0 0,0 1 0,1-1 0,0 1 0,-1-1 0,1 1 0,0-1 0,0 1 0,0-1 0,1 4 0,0-3 1,0 1 0,1-1 0,-1 0 0,1 1 0,0-1 1,0 0-1,0 0 0,1 0 0,-1 0 0,1-1 0,-1 1 0,1 0 0,0-1 1,0 0-1,0 0 0,6 3 0,8 4 32,1-1 0,1-1 0,-1-1 0,1 0 0,0-1 0,30 3 0,4-3-347,61-1 0,-111-4 128,-2 0 129,0 0-1,0 1 1,0-1-1,0 0 1,0 0-1,0 0 1,0 0-1,0 0 0,1-1 1,-1 1-1,0 0 1,0 0-1,0-1 1,0 1-1,0 0 1,0-1-1,0 1 1,0-1-1,0 0 0,0 1 1,0-1-1,-1 0 1,1 1-1,0-1 1,0 0-1,-1 0 1,1 0-1,1-2 1,1-8-405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5.751"/>
    </inkml:context>
    <inkml:brush xml:id="br0">
      <inkml:brushProperty name="width" value="0.05" units="cm"/>
      <inkml:brushProperty name="height" value="0.05" units="cm"/>
    </inkml:brush>
  </inkml:definitions>
  <inkml:trace contextRef="#ctx0" brushRef="#br0">138 22 16347,'1'-2'321,"0"1"0,-1-1-1,1 0 1,0 1-1,0-1 1,0 0-1,0 1 1,1 0 0,-1-1-1,0 1 1,0 0-1,2-2 1,-2 3-269,-1 0 1,0 0-1,0 0 1,0 0 0,0 0-1,0 0 1,1 0-1,-1 0 1,0 0-1,0 0 1,0 0-1,0 0 1,0 0-1,1 0 1,-1 0 0,0 0-1,0 0 1,0 0-1,0 0 1,0 0-1,1 0 1,-1 0-1,0 1 1,0-1-1,0 0 1,0 0-1,0 0 1,0 0 0,0 0-1,1 0 1,-1 0-1,0 1 1,0-1-1,0 0 1,0 0-1,0 0 1,0 0-1,0 0 1,0 1 0,0-1-1,0 0 1,0 0-1,0 0 1,0 18 985,-8 17-794,-2 1 0,-1-1 0,-1-1 0,-31 59 0,21-47 102,-23 69-1,43-109-284,1 0-1,0 0 0,0 0 1,0 10-1,1-14-38,0-1 0,-1 0 1,2 1-1,-1-1 0,0 0 0,0 1 0,0-1 0,1 0 0,-1 0 0,0 1 0,1-1 0,-1 0 0,1 0 0,0 1 0,-1-1 0,1 0 1,0 0-1,0 0 0,0 0 0,0 0 0,0 0 0,0 0 0,0 0 0,0-1 0,0 1 0,0 0 0,1 0 0,5 0 73,-1 0 0,1-1 0,-1 0 0,1 0 1,-1-1-1,1 0 0,-1 0 0,0 0 0,1-1 0,8-3 0,-4 2 26,184-62 1545,-52 15-3726,-132 44-201,-11 6 2203,0-1 0,-1 1 0,1 0 0,0-1-1,0 1 1,0-1 0,0 1 0,-1 0-1,1-1 1,0 1 0,0 0 0,-1-1 0,1 1-1,0 0 1,-1 0 0,1-1 0,0 1 0,-1 0-1,1 0 1,0 0 0,-1-1 0,1 1-1,-1 0 1,1 0 0,0 0 0,-1 0 0,0 0-1,-13-5-1122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6.510"/>
    </inkml:context>
    <inkml:brush xml:id="br0">
      <inkml:brushProperty name="width" value="0.05" units="cm"/>
      <inkml:brushProperty name="height" value="0.05" units="cm"/>
    </inkml:brush>
  </inkml:definitions>
  <inkml:trace contextRef="#ctx0" brushRef="#br0">160 32 20684,'-2'9'3680,"-5"24"-2315,-19 57-618,-99 317 59,155-536 347,-14 50-929,12-51-21,20-88-127,-42 203-108,-5 15 32,-1 0-1,0 0 1,0 0-1,0 0 1,0 0-1,0 0 1,1 0 0,-1 0-1,0 0 1,0 0-1,0 0 1,0 0-1,0 0 1,1 0-1,-1 0 1,0 0-1,0 0 1,0 0-1,0 1 1,0-1 0,0 0-1,1 0 1,-1 0-1,0 0 1,0 0-1,0 0 1,0 0-1,0 0 1,0 0-1,0 1 1,0-1-1,1 0 1,-1 0-1,0 0 1,0 0 0,0 0-1,0 0 1,0 1-1,0-1 1,0 0-1,0 0 1,0 0-1,0 0 1,0 0-1,0 1 1,0-1-1,0 0 1,5 31-30,-3-19 14,-1-9 15,-1 0 0,1-1 0,0 1 0,0 0 0,0-1 0,1 0 0,-1 1 0,0-1-1,1 1 1,0-1 0,-1 0 0,1 0 0,0 0 0,0 0 0,0 0 0,1-1 0,-1 1 0,0-1 0,1 1 0,-1-1-1,1 0 1,-1 0 0,1 0 0,0 0 0,-1 0 0,1-1 0,0 1 0,-1-1 0,1 1 0,0-1 0,0 0 0,4-1 0,8 0 3,0-2 0,0 0 1,0 0-1,24-10 0,-27 9-1,32-14 15,-32 13-12,-1 0 1,1 1 0,0 0 0,21-4-1,-32 8-4,-1 0 0,1 0-1,-1-1 1,1 1 0,0 0-1,-1 0 1,1 0 0,-1 0-1,1 0 1,-1 1 0,1-1-1,-1 0 1,1 0 0,0 0-1,-1 0 1,1 1 0,-1-1-1,1 0 1,-1 0 0,0 1-1,1-1 1,-1 0 0,1 1-1,-1-1 1,1 1 0,-1-1-1,0 0 1,1 1 0,-1-1 0,0 1-1,0-1 1,1 1 0,-1-1-1,0 1 1,0-1 0,0 1-1,1 0 1,-1-1 0,0 1-1,0 0 1,-4 24-18,3-22 17,-40 138-97,-13 48 232,42-139-735,-9 89-1,21-120 137,1-44 169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3.247"/>
    </inkml:context>
    <inkml:brush xml:id="br0">
      <inkml:brushProperty name="width" value="0.05" units="cm"/>
      <inkml:brushProperty name="height" value="0.05" units="cm"/>
    </inkml:brush>
  </inkml:definitions>
  <inkml:trace contextRef="#ctx0" brushRef="#br0">1 81 14027,'2'3'647,"1"1"0,0-1 0,1 1-1,-1-1 1,0 0 0,6 3 0,-8-6-548,-1 1 1,1-1-1,0 0 1,-1 1-1,1-1 1,0 0-1,0 0 1,-1 0-1,1 0 1,0 0-1,0 0 1,0 0-1,-1 0 1,1 0-1,0 0 1,0 0-1,-1 0 1,1 0-1,0-1 1,0 1-1,-1 0 1,1 0-1,0-1 1,-1 1-1,1-1 1,0 1-1,-1-1 1,1 1-1,-1-1 1,1 1-1,-1-1 1,1 1-1,-1-1 1,1 0-1,-1 1 1,1-1-1,-1 0 1,0 1-1,1-1 1,-1 0-1,0 0 1,0 1-1,0-1 1,0 0-1,1-1 1,9-43 2116,-10 42-2126,0 0 0,1 0 0,-1 0 1,0 0-1,0 0 0,-1 0 0,1-1 0,-1 1 1,1 0-1,-1 0 0,0 0 0,-2-3 0,3 6-86,0-1 0,0 1 0,0 0 0,0 0 0,0 0 0,-1 0-1,1 0 1,0-1 0,0 1 0,0 0 0,0 0 0,0 0 0,0 0-1,0 0 1,0 0 0,-1 0 0,1-1 0,0 1 0,0 0 0,0 0 0,0 0-1,0 0 1,-1 0 0,1 0 0,0 0 0,0 0 0,0 0 0,0 0 0,-1 0-1,1 0 1,0 0 0,0 0 0,0 0 0,0 0 0,0 0 0,-1 0-1,1 0 1,0 0 0,0 0 0,0 0 0,0 0 0,0 0 0,-1 0 0,1 1-1,-4 7 42,0 12-42,4-17-35,0-1 0,0 0 0,0 0 0,0 0 0,1 0 1,-1 0-1,1-1 0,-1 1 0,1 0 0,0 0 0,0 0 0,0 0 1,1 1-1,-2-2-15,1-1 0,0 1 0,-1-1 0,1 1 1,0-1-1,-1 0 0,1 1 0,0-1 0,0 0 0,-1 0 1,1 0-1,0 1 0,0-1 0,-1 0 0,1 0 0,0 0 1,0 0-1,-1 0 0,1 0 0,0-1 0,0 1 0,-1 0 1,1 0-1,0 0 0,0-1 0,-1 1 0,1 0 0,0-1 1,-1 1-1,1-1 0,0 1 0,-1-1 0,1 1 0,-1-1 1,1 1-1,-1-1 0,1 1 0,0-2 0,8-8-301,-2-2-136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4.164"/>
    </inkml:context>
    <inkml:brush xml:id="br0">
      <inkml:brushProperty name="width" value="0.05" units="cm"/>
      <inkml:brushProperty name="height" value="0.05" units="cm"/>
    </inkml:brush>
  </inkml:definitions>
  <inkml:trace contextRef="#ctx0" brushRef="#br0">1 50 15435,'3'-2'489,"1"-1"-1,-1 1 1,1-1 0,-1 0-1,0 1 1,0-1-1,-1-1 1,1 1-1,0 0 1,-1-1-1,3-5 1,1 0 1861,-9 15-2244,1 1 0,0-1-1,0 0 1,0 1 0,1-1 0,0 1 0,0-1 0,1 1 0,-1 0 0,1-1 0,2 9 0,-2-14-122,0-1 0,0 0 0,0 0-1,0 0 1,0 1 0,0-1 0,0 0 0,0 0 0,0 0 0,0 0 0,0 1 0,0-1 0,0 0 0,0 0 0,1 0 0,-1 0 0,0 1 0,0-1 0,0 0 0,0 0 0,0 0 0,0 0 0,1 0-1,-1 0 1,0 1 0,0-1 0,0 0 0,0 0 0,1 0 0,-1 0 0,0 0 0,0 0 0,0 0 0,0 0 0,1 0 0,-1 0 0,0 0 0,0 0 0,0 0 0,1 0 0,-1 0 0,0 0 0,0 0 0,0 0-1,0 0 1,1 0 0,-1 0 0,0 0 0,0 0 0,0 0 0,0-1 0,1 1 0,-1 0 0,0 0 0,0 0 0,0 0 0,0 0 0,0 0 0,1-1 0,-1 1 0,0 0 0,0 0 0,9-14-222,2-16-115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2.677"/>
    </inkml:context>
    <inkml:brush xml:id="br0">
      <inkml:brushProperty name="width" value="0.05" units="cm"/>
      <inkml:brushProperty name="height" value="0.05" units="cm"/>
    </inkml:brush>
  </inkml:definitions>
  <inkml:trace contextRef="#ctx0" brushRef="#br0">114 85 15675,'60'-74'4555,"-59"73"-4473,-1 0 0,0 1 0,1-1 0,-1 0 1,1 1-1,-1-1 0,1 1 0,-1-1 0,1 1 1,0-1-1,-1 1 0,1-1 0,0 1 1,-1-1-1,1 1 0,0 0 0,-1 0 0,1-1 1,0 1-1,0 0 0,-1 0 0,1 0 0,0 0 1,0 0-1,0 0 0,1 0 0,-2 0-18,1 1 0,0 0 0,-1-1-1,1 1 1,-1 0 0,1 0 0,-1 0 0,1-1 0,-1 1-1,0 0 1,1 0 0,-1 0 0,0 0 0,0 0 0,1 0-1,-1 0 1,0 0 0,0 1 0,0 8 150,0 0 0,0 0-1,-3 12 1,-4 20 43,-3-1-1,-23 65 0,-43 78-65,23-61-87,50-114-88,-1 0-1,1 0 0,1 0 1,0 1-1,-2 17 0,4-25-8,0-1-1,0 1 1,0 0-1,0-1 1,1 1-1,-1 0 1,0-1-1,1 1 1,-1-1-1,1 1 1,0 0 0,-1-1-1,1 1 1,0-1-1,0 0 1,2 3-1,-1-3 2,-1 0 0,1 0 0,-1 0-1,1 0 1,-1-1 0,1 1 0,0-1 0,0 1-1,-1-1 1,1 1 0,0-1 0,-1 0 0,1 0-1,0 0 1,0 0 0,0 0 0,-1 0 0,1-1-1,3 0 1,7-2-110,-1-1 0,1 0 0,-1 0 0,0-1 0,-1 0 0,19-13 0,56-49-1259,-78 61 1354,23-19-422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3.066"/>
    </inkml:context>
    <inkml:brush xml:id="br0">
      <inkml:brushProperty name="width" value="0.05" units="cm"/>
      <inkml:brushProperty name="height" value="0.05" units="cm"/>
    </inkml:brush>
  </inkml:definitions>
  <inkml:trace contextRef="#ctx0" brushRef="#br0">31 27 15643,'1'-5'2593,"-1"0"-1313,0 0-448,-3 0 2441,3 0-496,0 3-2017,0 4-224,2 5-232,-2 1-216,0 1-568,-2 1-560,-7-4 880,1 0-144,-4-8-113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9.533"/>
    </inkml:context>
    <inkml:brush xml:id="br0">
      <inkml:brushProperty name="width" value="0.05" units="cm"/>
      <inkml:brushProperty name="height" value="0.05" units="cm"/>
    </inkml:brush>
  </inkml:definitions>
  <inkml:trace contextRef="#ctx0" brushRef="#br0">53 4 13443,'-3'-1'286,"0"0"1,1 1-1,-1-1 1,0 1-1,0 0 1,1 0-1,-1 0 1,0 0-1,0 0 1,0 1-1,1-1 1,-5 2-1,7-1-190,-1-1 0,0 0 0,0 1 0,0-1 0,1 1 0,-1-1 0,0 1 0,1 0 0,-1-1 0,0 1 0,1 0 0,-1-1 0,1 1 0,-1 0 0,1 0 0,0 0 0,-1-1 0,1 1 0,0 0 0,-1 0 0,1 0 0,0 0 0,0 0 0,0 0-1,0-1 1,0 1 0,0 0 0,0 0 0,0 0 0,0 0 0,0 0 0,0 0 0,1 0 0,-1-1 0,0 1 0,0 0 0,1 0 0,-1 0 0,1 0 0,-1-1 0,1 1 0,0 1 0,2 2 105,0 0-1,1 0 1,-1 0 0,1 0 0,0 0 0,0-1-1,0 0 1,0 0 0,0 0 0,1 0-1,-1-1 1,1 1 0,6 1 0,11 4 394,37 9-1,-46-14-388,282 48 857,0-1-268,-294-50-795,0 1 0,0-1-1,0 0 1,0 0 0,0 0 0,0 1 0,0-1 0,0 1-1,0-1 1,0 1 0,0-1 0,0 1 0,0-1 0,0 1-1,0 0 1,0-1 0,-1 1 0,1 0 0,1 1 0,-2-1-1,-1-1 1,1 1 0,0-1-1,0 1 1,0-1 0,-1 1-1,1 0 1,0-1 0,-1 1-1,1-1 1,-1 0 0,1 1-1,0-1 1,-1 1 0,1-1-1,-1 0 1,1 1 0,-1-1-1,1 0 1,-1 1 0,1-1 0,-1 0-1,0 0 1,0 1 0,-47 14-18,44-14 16,-59 14-17,-7 1 46,0 4 1,-87 36-1,99-26 70,55-28-111,-1 0 0,1 1 0,0-1 0,0 1 0,0 0 0,0-1 1,0 1-1,0 1 0,1-1 0,0 0 0,-1 1 0,1-1 0,-2 7 0,4-10-13,0 0-1,0 0 0,0 0 0,0 1 0,0-1 0,0 0 0,0 0 1,0 0-1,0 0 0,0 1 0,1-1 0,-1 0 0,0 0 0,0 0 1,0 0-1,0 0 0,0 1 0,0-1 0,1 0 0,-1 0 0,0 0 0,0 0 1,0 0-1,0 0 0,0 0 0,1 0 0,-1 0 0,0 1 0,0-1 1,0 0-1,1 0 0,-1 0 0,0 0 0,0 0 0,0 0 0,0 0 1,1 0-1,-1 0 0,0 0 0,0-1 0,0 1 0,1 0 0,-1 0 0,0 0 1,0 0-1,0 0 0,0 0 0,0 0 0,1 0 0,-1-1 0,15-3-200,-11 3 58,12-4-218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1.077"/>
    </inkml:context>
    <inkml:brush xml:id="br0">
      <inkml:brushProperty name="width" value="0.05" units="cm"/>
      <inkml:brushProperty name="height" value="0.05" units="cm"/>
    </inkml:brush>
  </inkml:definitions>
  <inkml:trace contextRef="#ctx0" brushRef="#br0">185 119 14643,'15'-27'1628,"-7"11"-544,0 1 1,1 1 0,19-23 0,-28 36-979,0 1-1,1-1 1,-1 0 0,1 1 0,-1-1 0,1 1 0,0-1 0,-1 1-1,1-1 1,-1 1 0,1-1 0,0 1 0,-1 0 0,1-1 0,0 1-1,0 0 1,-1 0 0,1-1 0,0 1 0,-1 0 0,1 0 0,0 0-1,0 0 1,1 0 0,-2 0-44,1 1 0,-1-1 0,1 1 0,0 0 0,-1-1-1,1 1 1,-1 0 0,0-1 0,1 1 0,-1 0 0,0-1 0,1 1 0,-1 0-1,0-1 1,0 1 0,0 0 0,1 0 0,-1 0 0,0 0 0,-1 48 597,1-46-581,-4 26 59,-1 1 1,-2-1 0,-10 29-1,-35 85 74,49-136-200,-84 173 211,-1 3 223,86-177-409,-1 1-1,1-1 1,1 1 0,-2 9 0,2-15-24,1 0 1,0 1-1,0-1 1,0 0-1,0 0 1,0 1-1,0-1 1,0 0-1,1 0 0,-1 1 1,0-1-1,1 0 1,-1 0-1,1 0 1,-1 0-1,1 1 1,-1-1-1,1 0 1,0 0-1,0 0 1,0 0-1,-1 0 0,1-1 1,0 1-1,0 0 1,0 0-1,0-1 1,0 1-1,1 0 1,0 0-1,4 1 55,0-1 0,0 0 1,0 0-1,0 0 0,0-1 0,0 0 0,0 0 0,0-1 1,9-1-1,58-16 448,-52 12-366,33-7 258,-33 9-658,0-1 0,1-1 0,-2-1 0,1-1 0,28-15 1,-37 14-73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2.348"/>
    </inkml:context>
    <inkml:brush xml:id="br0">
      <inkml:brushProperty name="width" value="0.05" units="cm"/>
      <inkml:brushProperty name="height" value="0.05" units="cm"/>
    </inkml:brush>
  </inkml:definitions>
  <inkml:trace contextRef="#ctx0" brushRef="#br0">95 69 13851,'-4'20'5266,"4"-19"-5160,0 0 0,-1 0 1,1-1-1,0 1 0,0 0 0,0 0 0,0 0 0,0-1 0,0 1 0,0 0 0,0 0 0,0 0 0,0-1 0,0 1 0,0 0 0,0 0 0,1-1 0,-1 1 0,0 0 0,1 0 0,-1-1 0,1 1 0,-1 0 0,0-1 0,1 1 0,0 0 0,-1-1 0,1 1 0,-1-1 0,2 1 1,-1-1-32,0 0 1,0 0-1,0-1 1,0 1-1,0-1 1,0 1-1,0 0 1,0-1-1,0 0 1,0 1-1,0-1 1,-1 0-1,1 1 1,0-1-1,0 0 1,-1 0-1,1 0 1,0 0-1,-1 1 1,1-1-1,-1 0 1,2-2-1,-1 0 33,1 0-1,-1 0 0,1-1 1,-1 1-1,0 0 0,0 0 1,0-1-1,-1 1 0,1 0 1,-1-1-1,0 1 0,0-1 1,0 1-1,0 0 1,-1-1-1,1 1 0,-1 0 1,0-1-1,-1-2 0,1 4-77,0 0-1,0 0 0,0 1 0,-1-1 1,1 0-1,0 1 0,-1-1 0,1 1 1,-1 0-1,0-1 0,1 1 0,-1 0 1,0 0-1,0 0 0,0 0 0,0 1 1,1-1-1,-1 0 0,0 1 0,0-1 1,0 1-1,-1 0 0,1-1 0,0 1 1,0 0-1,0 0 0,0 1 1,0-1-1,0 0 0,0 1 0,0-1 1,-3 2-1,1 0-12,-1-1-1,1 1 1,0 0 0,0 0 0,0 0-1,1 1 1,-1-1 0,0 1 0,1 0-1,0 0 1,0 1 0,0-1 0,0 0-1,0 1 1,-3 6 0,6-10-14,-1 0 0,1 0 0,0 1-1,0-1 1,0 0 0,0 0 0,0 0 0,0 0 0,-1 1 0,1-1 0,0 0-1,0 0 1,0 0 0,0 1 0,0-1 0,0 0 0,0 0 0,0 0 0,0 1-1,0-1 1,0 0 0,0 0 0,0 0 0,0 1 0,0-1 0,0 0 0,0 0-1,0 0 1,0 1 0,0-1 0,0 0 0,0 0 0,0 0 0,1 1 0,-1-1 0,0 0-1,0 0 1,0 0 0,0 0 0,1 1 0,8-5 145,9-10 157,-7 7 16,-6 9-806,-4 23-695,-1-24 1175,-1 14-292,-1 1-112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2.097"/>
    </inkml:context>
    <inkml:brush xml:id="br0">
      <inkml:brushProperty name="width" value="0.05" units="cm"/>
      <inkml:brushProperty name="height" value="0.05" units="cm"/>
    </inkml:brush>
  </inkml:definitions>
  <inkml:trace contextRef="#ctx0" brushRef="#br0">0 0 16243,'26'26'1449,"-6"-14"-977,5-4-416,8-8 2360,2-3-1703,2-7-145,1-4-16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5.779"/>
    </inkml:context>
    <inkml:brush xml:id="br0">
      <inkml:brushProperty name="width" value="0.05" units="cm"/>
      <inkml:brushProperty name="height" value="0.05" units="cm"/>
    </inkml:brush>
  </inkml:definitions>
  <inkml:trace contextRef="#ctx0" brushRef="#br0">37 23 16620,'1'-1'256,"0"-1"1,0 0-1,0 1 1,0-1-1,0 1 0,0-1 1,0 1-1,0 0 1,0-1-1,2 0 1,4 2 1259,-3 12-203,-4 20-984,0 0 0,-2 0 0,-1 0-1,-9 33 1,5-19-182,-8 34-20,7-46 67,2 1 0,-2 53-1,22-131 371,41-192 35,-9 34-416,-44 201-208,-1 8 15,2 8-2,-3-3 2,1-1 0,0 1 1,0-1-1,2 0 0,0 1 0,4 12 0,-6-23 10,0 1 0,1 0 0,-1-1 0,0 1 0,1-1 0,0 0 0,-1 1 0,1-1 0,0 0 0,0 0 0,0 0 0,1 0 0,-1 0 0,0-1 0,1 1 1,-1-1-1,1 0 0,0 1 0,-1-1 0,1 0 0,0-1 0,0 1 0,-1 0 0,1-1 0,0 1 0,0-1 0,0 0 0,0 0 0,0 0 0,0-1 0,-1 1 0,5-2 0,8-1 13,0-1-1,0 0 1,-1-1-1,0-1 1,24-14-1,63-47 153,-66 42-15,38-21 0,-73 46-148,-1 1 0,1-1 0,0 0 0,0 0 0,0 0 0,0 0 0,0 0 0,0 1 0,0-1-1,0 0 1,0 0 0,0 0 0,0 0 0,0 1 0,0-1 0,0 0 0,0 0 0,0 0 0,0 0 0,0 1-1,0-1 1,0 0 0,0 0 0,0 0 0,1 0 0,-1 0 0,0 1 0,0-1 0,0 0 0,0 0 0,0 0 0,0 0-1,0 0 1,1 0 0,-1 1 0,0-1 0,0 0 0,0 0 0,0 0 0,0 0 0,1 0 0,-1 0 0,0 0-1,0 0 1,0 0 0,0 0 0,1 0 0,-1 0 0,0 0 0,0 0 0,0 0 0,0 0 0,1 0 0,-1 0-1,0 0 1,0 0 0,0 0 0,0 0 0,1 0 0,-1 0 0,0 0 0,0 0 0,0-1 0,0 1 0,0 0 0,0 0-1,1 0 1,-7 15 13,5-12-8,-44 114-450,-35 148 0,69-220 296,-2-11-27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01.027"/>
    </inkml:context>
    <inkml:brush xml:id="br0">
      <inkml:brushProperty name="width" value="0.05" units="cm"/>
      <inkml:brushProperty name="height" value="0.05" units="cm"/>
    </inkml:brush>
  </inkml:definitions>
  <inkml:trace contextRef="#ctx0" brushRef="#br0">130 852 11154,'2'-30'324,"-5"46"-20,-5 68 138,28 521 1196,-14-519-1613,7 94 43,22 492 53,-49 87 45,-1-76 2,3 304-199,-2-194 147,-6 147 95,6-611 172,-33 870 801,35-617-1153,-19 549-161,16-612 131,34-2-50,49 63-417,10 116-39,-59-377 457,20 230-24,-35-510 68,1-1 0,2 0 0,15 46-1,-18-72 6,1 0 0,0 0 0,1 0-1,0-1 1,1 0 0,0 0-1,1-1 1,0 0 0,0 0 0,1 0-1,0-2 1,1 1 0,17 11 0,-4-6-1,2-2 0,-1-1 1,2 0-1,-1-2 0,50 11 1,141 14-31,-177-29 24,595 101-82,-358-45 101,478 44 0,125-41 242,-5 32-113,-538-55-137,1-15 1,349-17-1,-123-20-72,-1 34 49,462-2 92,-514-44 10,-2-35-29,-322 27-53,581-78 23,267-15-35,-787 89-32,1 11-1,470 14 0,-650 14 39,1054 32-9,-1022-37 12,299 0-24,-2 25 128,-147 7 90,142 16 173,1-26-114,105-48-199,-3-33-252,-74 8-196,-355 45 325,576-54-624,109-1-384,165-9-450,-18 57 1676,-156 8 128,662-101-112,-727 55 752,-653 50-865,260-22 367,-230 16-416,-1-2-1,0-3 1,62-22 0,-95 26-26,0-1 0,0 0 0,-1-2 0,-1 0 0,0-1 0,0-1 0,-1 0-1,-1-2 1,-1 0 0,15-19 0,6-13-26,-1-3 0,38-76 0,-48 78 116,-3-1 0,-2-1 0,25-97 0,-28 66 321,13-151 0,-15 65-18,7-225-458,-23 340 40,-2 0 0,-3 0 0,-2 0 0,-2 1 0,-24-72 1,-5 26 185,-4 2 1,-5 2 0,-94-140-1,114 193-79,-54-64-1,69 91-55,0 1 0,-1 1 0,0 0 0,-1 0 0,0 2 0,0 0 0,-34-15 0,19 14-6,-1 1 0,0 1 0,-1 2 0,0 2 0,-63-4 0,-166 15-10,192-2 12,-517-11-231,167 11 113,-1 31 66,-666 21-106,-70 7 196,3 39 10,6 22 40,-241 22 196,-537-61 163,97-139-350,517-54-254,904 49-14,-472-130 1,486 72 87,17-32 110,325 124-14,0-2 0,2-2 0,1-3 0,2-1 0,1-2-1,2-3 1,1-1 0,2-2 0,2-1 0,2-2 0,2-2 0,-54-96 0,-98-267-244,32-15 53,128 351 173,-244-756 176,225 658-127,8-2-1,-30-340 1,63 319-14,38-352 0,77-187-35,-105 698 3,46-250-22,13 2 0,169-460-1,-146 526 30,10 4 0,153-247-1,-209 396 1,2 3 0,2 1-1,3 3 1,3 1 0,2 3-1,2 3 1,3 2 0,1 2-1,2 4 1,104-54 0,-73 49-87,206-110-436,120-109-473,-328 199 735,-2-4 0,109-112 1,-35-2 217,-126 137 153,-3-1 1,34-62 0,-52 80 71,-1-2 1,-2 0-1,-1 0 1,15-65-1,-23 71 30,0 0-1,-2 0 1,-1 0 0,-1-1 0,-1 1-1,-1 0 1,-8-31 0,-1 6 63,-3 1-1,-3 0 1,-1 1 0,-34-64 0,35 83-266,-1 1 0,-1 0 0,-2 2 0,0 0 0,-2 1 0,-2 2 0,-42-36 0,3 13-150,-3 4 0,-2 2-1,-128-56 1,-240-57-373,219 98 387,-428-53 0,-231 45 133,-1612 65-646,1821 39 719,-837 156 0,588 16 145,479-49-353,331-112 20,-193 124 0,158-71-2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03.107"/>
    </inkml:context>
    <inkml:brush xml:id="br0">
      <inkml:brushProperty name="width" value="0.05" units="cm"/>
      <inkml:brushProperty name="height" value="0.05" units="cm"/>
    </inkml:brush>
  </inkml:definitions>
  <inkml:trace contextRef="#ctx0" brushRef="#br0">0 18 8762,'67'11'675,"0"-3"1,127-1-1,-176-7-543,487-23 968,-177 3-963,-1 22-9,316 93 323,-224-23-228,222-13-105,4-33-72,-68-4-1,-3 24 66,-33 22 131,401 39 229,-195-43-244,850 59 288,158-108-308,-541-53-193,170-18 35,-1003 37 62,-107-6-14,-108 8-218,-155 16-122,0 1-1,0 0 0,11 2 0,-19-5 71,-3-9-63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18.147"/>
    </inkml:context>
    <inkml:brush xml:id="br0">
      <inkml:brushProperty name="width" value="0.05" units="cm"/>
      <inkml:brushProperty name="height" value="0.05" units="cm"/>
    </inkml:brush>
  </inkml:definitions>
  <inkml:trace contextRef="#ctx0" brushRef="#br0">3500 152 10394,'-55'-15'360,"-1"3"0,1 2 0,-2 3 1,1 2-1,-1 2 0,0 3 0,-71 10 0,-302 77-352,285-53-80,-25 7 81,3 8 0,1 7 1,-258 126-1,-286 206 98,620-334-114,2 3 1,-110 94-1,129-92 3,5-7 9,3 3 0,-67 77 0,119-122-9,1 0 0,1 1 1,0 0-1,0 0 0,1 1 1,1 0-1,0-1 0,-6 22 1,10-26-9,0 1 1,0-1-1,0 1 1,1 0-1,0-1 1,1 1 0,-1 0-1,2-1 1,-1 1-1,1-1 1,0 0-1,0 1 1,1-1-1,0 0 1,8 12-1,1-1-57,0 0 0,2-1-1,0-1 1,1 0-1,1-1 1,0-1 0,1 0-1,24 15 1,24 10-247,71 32 0,-90-48 198,193 93 321,309 106 0,-422-184-78,1-7 0,2-4-1,172 12 1,396-11 65,-618-27-176,1233 75 21,-725-30-11,1-40-95,240-74-119,-298 18 149,-356 37 51,616-61 42,-593 45-85,377-105-1,-425 83-69,-2-7 0,152-83 0,250-197-407,-482 290 380,92-85 0,-133 108 62,-1-2 1,-1 0 0,-2-2 0,-1 0-1,34-61 1,-49 78 45,-1-1-1,0 1 1,0-1-1,-2 0 1,1 0-1,-2 0 1,1-1-1,-2 1 1,0-15-1,-1 17 13,-1 1-1,0 0 1,-1 0-1,-1 0 1,1 0-1,-1 1 1,-1-1-1,0 1 1,0 0-1,-1 0 1,0 0-1,-11-14 1,0 5 22,0 1 1,-1 0 0,-1 1 0,0 1 0,-1 1-1,-1 1 1,-23-12 0,-153-66 187,-96-17 601,-523-120-1,-326 13-164,964 185-763,2-1 55,-407-66-463,-3 22-533,400 61 875,0 7-41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0.028"/>
    </inkml:context>
    <inkml:brush xml:id="br0">
      <inkml:brushProperty name="width" value="0.05" units="cm"/>
      <inkml:brushProperty name="height" value="0.05" units="cm"/>
    </inkml:brush>
  </inkml:definitions>
  <inkml:trace contextRef="#ctx0" brushRef="#br0">743 0 9282,'-97'31'880,"4"-3"-672,6-2-104,6 3 336,10 5-352,6 5-128,15 8-280,4 9-216,2 15-856,3 7 1120,4 9-216,6 1-176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0.467"/>
    </inkml:context>
    <inkml:brush xml:id="br0">
      <inkml:brushProperty name="width" value="0.05" units="cm"/>
      <inkml:brushProperty name="height" value="0.05" units="cm"/>
    </inkml:brush>
  </inkml:definitions>
  <inkml:trace contextRef="#ctx0" brushRef="#br0">1 0 3241,'101'54'480,"6"-3"-232,24-8-24,11-4 376,16-7-112,1-5-24,17-8-56,9-4 16,7-7-32,10-3-31,11-5-89,-1-5-72,12-8-208,12-3-144,-4-4 152,0-7-56,17 0-48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0.848"/>
    </inkml:context>
    <inkml:brush xml:id="br0">
      <inkml:brushProperty name="width" value="0.05" units="cm"/>
      <inkml:brushProperty name="height" value="0.05" units="cm"/>
    </inkml:brush>
  </inkml:definitions>
  <inkml:trace contextRef="#ctx0" brushRef="#br0">0 1892 6689,'87'-9'371,"818"-93"2143,-692 69-2258,365-106 1,176-145-2064,-607 220 1305,-32 15 816,166-97 0,-269 139-177,0-1 0,-1-1 0,0 1 0,-1-2 0,0 0 0,0 0 0,-1-1 0,0 0 0,13-22 0,-18 24-66,0 0-1,0 0 0,-1 0 1,0 0-1,-1 0 1,0-1-1,0 1 1,-1-1-1,0 1 1,-1-1-1,0 0 1,0 1-1,-1-1 1,0 0-1,-4-12 1,0 6 13,-1 1 1,0-1-1,-2 1 0,1 0 1,-2 1-1,0 0 1,0 0-1,-2 1 1,-17-18-1,-5-2 98,-2 2 0,-45-32-1,11 15 124,-148-76 0,-88-9 282,215 100-595,-144-32 0,-99 1-1234,281 55 1171,-59-11-271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2.864"/>
    </inkml:context>
    <inkml:brush xml:id="br0">
      <inkml:brushProperty name="width" value="0.05" units="cm"/>
      <inkml:brushProperty name="height" value="0.05" units="cm"/>
    </inkml:brush>
  </inkml:definitions>
  <inkml:trace contextRef="#ctx0" brushRef="#br0">1600 273 11258,'-61'-43'693,"-163"-102"720,198 131-1339,-1 1 1,0 1 0,-1 2-1,0 1 1,-1 1-1,-58-8 1,62 14-55,0 1 1,0 1 0,0 1 0,0 1 0,1 2-1,-1 0 1,1 2 0,-27 8 0,23-2-18,-1 0 0,2 2 1,0 0-1,0 2 1,2 1-1,-29 25 0,-7 11-37,4 2 1,1 2-1,4 4 0,1 1 0,4 2 0,-59 107 0,79-117 6,2 1 0,2 1-1,4 1 1,1 0 0,3 2 0,-7 61-1,13-50-4,4-1 0,2 1 0,3 0-1,19 134 1,-14-174 16,1-1 0,2 0 1,0-1-1,2 1 0,1-2 0,2 1 1,0-2-1,2 0 0,1 0 0,1-2 0,1 0 1,1-1-1,22 21 0,-19-23 9,0-1-1,2-1 1,0-1-1,1-2 1,1 0-1,1-2 1,0 0-1,0-2 1,2-1-1,-1-1 1,1-2-1,53 9 0,-42-13 20,1-2-1,0-1 0,-1-2 0,1-2 0,-1-2 1,50-11-1,-29-1 27,-1-1 0,-1-4 0,78-39 1,-39 10 70,-3-3 0,-3-5 1,119-98-1,-154 109 2,-3-3 0,-2-2-1,-2-2 1,-3-3 0,77-124 0,-104 146-61,-1-1 1,-2-1 0,-2-1-1,-2 0 1,-1-1 0,-2 0-1,-2-1 1,-2 0 0,-1 0 0,-3-1-1,-3-64 1,0 86-43,-2 0 1,0 0-1,-1 1 1,-1-1-1,-1 1 1,-1 0 0,0 0-1,-2 1 1,0 0-1,-1 0 1,0 1-1,-2 0 1,0 1-1,-1 0 1,0 1-1,-1 1 1,-1 0-1,0 1 1,-1 0-1,-1 2 1,-28-17-1,21 16-2,0 1 0,-1 2 0,0 0 0,0 1 0,-1 2 0,0 0 0,-49-3 0,40 8-93,0 2 1,0 1-1,0 1 1,0 2-1,-47 13 1,26 0-80,2 1 1,0 3 0,2 3-1,0 1 1,2 3 0,1 2-1,-46 38 1,2 9-150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1.761"/>
    </inkml:context>
    <inkml:brush xml:id="br0">
      <inkml:brushProperty name="width" value="0.05" units="cm"/>
      <inkml:brushProperty name="height" value="0.05" units="cm"/>
    </inkml:brush>
  </inkml:definitions>
  <inkml:trace contextRef="#ctx0" brushRef="#br0">868 227 6057,'-36'1'780,"-12"-1"900,-51-6 0,87 4-1376,-1 0-1,1-2 1,0 1 0,0-2 0,-18-8 0,-55-36 152,-7-3-336,61 38-55,-2 2 1,0 2-1,-38-8 1,-102-9 121,127 21-216,16 1 32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4.291"/>
    </inkml:context>
    <inkml:brush xml:id="br0">
      <inkml:brushProperty name="width" value="0.05" units="cm"/>
      <inkml:brushProperty name="height" value="0.05" units="cm"/>
    </inkml:brush>
  </inkml:definitions>
  <inkml:trace contextRef="#ctx0" brushRef="#br0">2043 220 10898,'-572'-20'2013,"312"5"-1817,174 12-443,-99 10 0,132-1 56,0 2 1,0 2-1,-53 19 1,37-6 187,2 4 1,0 2 0,2 3-1,2 3 1,1 3 0,-98 78 0,149-107 7,1 0 0,0 0 1,1 1-1,0 0 1,0 1-1,1 0 1,1 0-1,0 1 1,0 0-1,1 0 1,1 0-1,0 1 1,0 0-1,2 0 1,-1 0-1,2 0 0,0 1 1,0-1-1,1 27 1,3-23-28,1 0 0,0 1 0,1-1 0,1-1 0,1 1-1,0-1 1,1 0 0,0 0 0,2 0 0,0-1 0,0-1 0,2 0 0,18 21 0,6 1-42,1-2 0,2-1 0,63 42-1,-46-39 9,2-2-1,1-3 1,2-2-1,76 26 0,-46-27 0,1-3 1,128 17-1,195-7-23,-5-32 72,643-33 49,-543 11-29,221-28 89,-494 17-36,248-64 0,231-130 291,-662 203-325,274-111 180,-242 93-122,139-87 0,-203 112-81,-1 0 0,-1-1-1,0-1 1,30-33 0,-43 42-3,-1-1 1,1 1-1,-1-1 1,-1 0 0,1 0-1,-1-1 1,-1 1-1,0-1 1,0 0 0,0 0-1,-1 0 1,-1 0-1,1 0 1,-1 0 0,-1-19-1,-2 17 15,0-1-1,-1 1 0,0-1 1,-1 1-1,0 0 1,-1 0-1,0 0 0,0 1 1,-1 0-1,-1 0 1,0 0-1,0 1 0,-1 0 1,-15-14-1,-5-2 68,-2 1-1,0 2 0,-46-25 0,21 17 51,-3 2 0,0 3 0,-1 3 0,-120-29 0,56 26 62,-193-12-1,75 26-111,-272 23 0,-241 75-392,-282 135-204,643-119 369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2.501"/>
    </inkml:context>
    <inkml:brush xml:id="br0">
      <inkml:brushProperty name="width" value="0.05" units="cm"/>
      <inkml:brushProperty name="height" value="0.05" units="cm"/>
    </inkml:brush>
  </inkml:definitions>
  <inkml:trace contextRef="#ctx0" brushRef="#br0">158 1 17676,'-3'0'158,"0"-1"0,-1 1 0,1 0 0,0 1-1,0-1 1,-1 0 0,1 1 0,0 0 0,0-1 0,0 1 0,0 1 0,0-1 0,0 0 0,-4 3 0,-38 26 695,43-28-739,-6 4 1,0 1-1,-13 15 0,18-20-111,1 1 1,-1 0-1,1 0 1,0 1-1,0-1 1,1 0-1,-1 1 1,1-1-1,-1 1 1,1 0-1,-1 3 1,3-5-10,-1-1 0,0 0 1,0 1-1,0-1 0,1 1 1,-1-1-1,1 0 0,-1 1 1,1-1-1,-1 0 1,1 0-1,0 0 0,-1 1 1,1-1-1,0 0 0,0 0 1,0 0-1,0 0 0,0 0 1,0 0-1,0-1 1,1 1-1,-1 0 0,0 0 1,0-1-1,1 1 0,-1-1 1,2 1-1,43 12-118,-36-11 101,18 4-19,-18-4 65,0-1 0,1 2 0,-1-1-1,0 2 1,0-1 0,-1 1 0,1 1 0,-1-1 0,17 12 0,-26-15-5,1-1 0,-1 0 1,1 1-1,-1-1 0,0 0 1,1 1-1,-1-1 1,1 1-1,-1-1 0,0 1 1,1-1-1,-1 1 1,0-1-1,0 1 0,1-1 1,-1 1-1,0 0 0,0-1 1,0 1-1,0-1 1,0 1-1,0-1 0,0 1 1,0 0-1,0-1 0,0 1 1,0-1-1,0 1 1,0 0-1,0-1 0,-1 1 1,0 0 15,1 1 0,-1-1 1,0 0-1,-1 0 0,1 0 1,0-1-1,0 1 1,0 0-1,0 0 0,-1-1 1,1 1-1,-2 0 0,-5 2 121,0-1 0,0 1-1,-14 0 1,7-1 180,-1 0-1,0-2 1,0 0-1,0 0 1,-18-4-1,19-2-78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30.311"/>
    </inkml:context>
    <inkml:brush xml:id="br0">
      <inkml:brushProperty name="width" value="0.05" units="cm"/>
      <inkml:brushProperty name="height" value="0.05" units="cm"/>
    </inkml:brush>
  </inkml:definitions>
  <inkml:trace contextRef="#ctx0" brushRef="#br0">407 921 8338,'-145'621'2846,"58"161"-1317,53-422-1453,-18 83 146,-4 33 234,24 1 67,32-323-411,5 0 0,49 283 0,-53-433-111,32 140 36,-29-129-43,1-1-1,1 1 1,0-1 0,1 0 0,1-1 0,0 1 0,14 16 0,-18-26 0,1 1 0,-1-1 0,1 0 1,0-1-1,1 1 0,-1-1 0,1 0 0,-1 0 0,1 0 1,0-1-1,9 2 0,7 1 1,0-1-1,22 1 1,21 3 26,-21 2-7,-1 3 0,45 19 0,83 43 2,-55-21-41,27 0-75,198 48-1,-179-57 42,-13-2 25,261 78-8,62 19 34,-163-50 7,-139-42 7,201 30-1,-251-62 27,0-4-1,194-8 0,326-77 76,-489 51-94,-24 4-3,41-4 20,194-52-1,-314 60 148,0-2 0,-1-3 0,-1-1-1,-1-3 1,44-28 0,-59 31-48,-2-2 1,0 0-1,-1-2 1,-1-1-1,-2-1 1,0-1-1,36-56 1,-19 12-155,-3-2 1,-3-1-1,46-143 1,34-249-277,-41-32 200,-34 191 129,157-800 948,-104 698-657,15-75-235,-51 137-70,49-232-26,-96 533-9,14-52-138,12-126-1,-34 207 112,-2 1 1,1 0-1,-4-26 0,2 37 36,0 0 0,0 0 0,0 0 0,-1 1 0,1-1 0,-1 0 0,-1 1 0,1-1 0,0 1 0,-1 0-1,0 0 1,0 0 0,0 0 0,-1 1 0,-6-7 0,1 4 23,0 0-1,-1 1 1,1 0 0,-1 0-1,0 1 1,0 1-1,-15-4 1,-77-9 232,39 7-121,-107-32-740,2-1-118,-289-1 803,248 30 214,-327-35 488,-186-14 131,-1 43-480,103 77-880,12 65-494,447-83 692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7:44.853"/>
    </inkml:context>
    <inkml:brush xml:id="br0">
      <inkml:brushProperty name="width" value="0.05" units="cm"/>
      <inkml:brushProperty name="height" value="0.05" units="cm"/>
      <inkml:brushProperty name="color" value="#E71224"/>
    </inkml:brush>
  </inkml:definitions>
  <inkml:trace contextRef="#ctx0" brushRef="#br0">7871 505 8226,'-633'-91'4618,"486"78"-4286,-1376-140-125,922 96 208,-2 27 0,-819 62 0,329 113-42,779-77-89,-436 155 0,491-119-322,198-75 51,2 3 1,-64 44-1,105-62-7,0 0 0,1 1 0,1 1-1,0 0 1,1 1 0,1 1-1,0 1 1,2 0 0,-11 21 0,10-14-17,1 1 1,2 1 0,1 0 0,1 0-1,2 1 1,-5 40 0,7-17-12,3 1 1,2-1-1,3 0 1,1 0-1,3 0 1,3-1-1,26 81 1,-20-85 9,2-2 1,2 0-1,2-1 1,2-1-1,2-1 1,49 59-1,-12-30-3,2-2-1,109 86 1,-111-105-18,1-3 0,3-3 0,1-3 0,3-4 0,0-2 1,2-3-1,2-4 0,139 33 0,-33-26-178,225 14 0,186-24-97,768-45 170,-2-57-3,-1086 60 135,746-74 36,-10-82 4,-327 1 53,-500 116 47,292-133 0,-421 164-68,-1-3 1,-2-1-1,87-68 0,-119 82-44,0-1 0,-1-1-1,-1-1 1,-1 0 0,0-1-1,-2 0 1,0-1-1,-1-1 1,-1 0 0,-1-1-1,-1 0 1,9-31 0,-12 28-19,-2-1 1,0 1 0,-1-1 0,-2 0 0,0 1 0,-2-1-1,-1 0 1,-9-44 0,3 38 3,-2 0 0,-1 1 0,-1 0 0,-2 0 0,0 2 0,-22-32 0,5 16 10,-1 2 0,-2 1 0,-46-43 0,19 29 29,-88-64-1,25 32-67,-3 5-1,-4 6 1,-4 5-1,-2 7 1,-3 6-1,-205-58 1,145 68 14,-223-24 0,-210 13 93,-734 37 104,4 123-490,860-28 93,-572 158 0,243-3 369,13 50-97,537-164-53,-13 7 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8:06.283"/>
    </inkml:context>
    <inkml:brush xml:id="br0">
      <inkml:brushProperty name="width" value="0.05" units="cm"/>
      <inkml:brushProperty name="height" value="0.05" units="cm"/>
      <inkml:brushProperty name="color" value="#E71224"/>
    </inkml:brush>
  </inkml:definitions>
  <inkml:trace contextRef="#ctx0" brushRef="#br0">4527 370 8370,'-51'-6'1339,"38"5"-1155,-1 0 1,1-1 0,-21-6 0,-241-72 1774,-12-4-171,232 66-1576,-274-87 253,254 86-459,-2 3 1,-112-9-1,-520 21 24,196 53 55,2 32 50,136-21-89,19 4 10,294-49-42,1 4 0,0 1 0,-94 47 0,113-46-13,-78 45-11,104-56 1,1 1 0,0 0-1,0 1 1,2 1 0,-16 17 0,23-23 5,1 0 0,1 0 0,-1 0 0,1 1 0,0 0 0,1 0 0,-1 0 0,2 0 0,-1 1 0,-1 14 1,2-11 2,2 1 0,-1-1 1,2 1-1,-1-1 1,2 1-1,5 22 1,-1-14 3,1 1 0,2-1 0,0 0 0,1-1 0,1 0 0,1 0 0,25 31 1,-10-21-6,0-1 1,2-1 0,2-2 0,0-1-1,1-1 1,2-2 0,0-1 0,1-2-1,1-1 1,1-2 0,0-2 0,1-1-1,50 10 1,32 0-6,235 14 0,127-31 12,-481-6-5,735-39-7,-2-49 66,-191-10 33,-463 77-15,0-3-1,-2-4 1,-1-3-1,117-65 1,-71 15 254,-110 70-246,0 0 0,0-1-1,-1 0 1,0-1 0,-1 0-1,12-19 1,-20 27-46,0 0-1,-1 0 1,1 0 0,-1 0-1,0 0 1,-1-1 0,1 1 0,-1-1-1,0 1 1,0-1 0,-1 1-1,0-1 1,0 0 0,0 1 0,0-1-1,-3-10 1,0 8-1,1 1 0,-2-1 0,1 1-1,-1 0 1,0 0 0,0 0 0,-1 1 0,0 0 0,0-1 0,-10-7 0,-8-5 8,0 1 1,-1 2-1,0 1 1,-1 0-1,-38-15 1,-19-3-254,-2 2 1,-117-25-1,-184-17-171,144 35 173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8:49.282"/>
    </inkml:context>
    <inkml:brush xml:id="br0">
      <inkml:brushProperty name="width" value="0.05" units="cm"/>
      <inkml:brushProperty name="height" value="0.05" units="cm"/>
      <inkml:brushProperty name="color" value="#E71224"/>
    </inkml:brush>
  </inkml:definitions>
  <inkml:trace contextRef="#ctx0" brushRef="#br0">4320 476 9802,'-340'-153'2660,"4"2"-592,246 116-1497,-172-42-1,148 55-493,-1 5-1,0 5 1,-1 5-1,0 5 1,-140 16-1,182-4-201,1 3 1,-138 42-1,-130 81-370,83-2 191,67-31 156,112-64 129,-380 200 53,337-169 139,-184 143-1,262-179-97,3 2 0,1 2 1,-54 66-1,79-85-54,2 1 0,-1 1-1,2 0 1,1 1 0,1 0-1,1 0 1,0 1 0,2 0 0,1 1-1,-5 32 1,5 2-29,3 1 1,2-1-1,3 1 0,2-1 0,3 0 0,29 113 1,-12-92-41,3-2 0,4 0-1,3-2 1,61 98 0,-60-115 17,3-2-1,2-1 1,2-3 0,2-1-1,3-2 1,2-2-1,2-3 1,78 54 0,-70-61 27,1-4 0,2-2 0,1-2 0,1-4 0,1-2 0,120 25 0,-90-32-30,2-3 1,0-5-1,0-4 0,125-11 1,-45-12-56,-1-8 1,-2-8 0,178-59 0,500-208-99,-767 269 185,471-196 74,-425 167-36,-4-7 0,135-94 0,-193 112-18,-3-2 0,65-67 0,-95 82-14,-1-1 1,-2-2-1,-2-1 1,41-73-1,-58 86-33,-2 0-1,0-1 0,-2 0 1,-1 0-1,-2-1 0,0 0 1,-3-1-1,0 1 1,-2-1-1,-1 0 0,-2 1 1,-1-1-1,-2 0 1,-1 1-1,-1 0 0,-1 0 1,-2 0-1,-2 1 1,0 1-1,-2 0 0,-1 0 1,-1 1-1,-2 1 1,-30-39-1,12 27-15,0 2 1,-3 1-1,-1 1 0,-1 3 1,-2 1-1,-62-34 0,37 30 37,-1 2-1,-1 4 1,-133-38-1,-23 11 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9:41.764"/>
    </inkml:context>
    <inkml:brush xml:id="br0">
      <inkml:brushProperty name="width" value="0.05" units="cm"/>
      <inkml:brushProperty name="height" value="0.05" units="cm"/>
      <inkml:brushProperty name="color" value="#E71224"/>
    </inkml:brush>
  </inkml:definitions>
  <inkml:trace contextRef="#ctx0" brushRef="#br0">4049 398 10418,'-72'-3'954,"45"2"-617,1 0-1,-1-1 1,1-2 0,-1-1-1,-42-14 1,25 4-113,0 2 1,-66-11-1,-96-3 136,33 5 226,-358-92-14,136 23-693,271 69 107,-155-9 0,144 28-25,0 5 1,-1 6-1,2 6 1,-1 6-1,2 6 1,2 6-1,-150 56 1,217-65-74,2 3 1,-100 57-1,139-68 67,0 0-1,1 2 1,0 0-1,1 2 1,2 0-1,0 1 1,1 1-1,0 1 1,-18 33-1,14-18-69,3 1 0,1 1-1,2 1 1,2 0-1,1 1 1,2 0-1,2 1 1,2 0 0,2 1-1,0 51 1,8-53 130,1-1 1,2 0 0,2 0-1,2-1 1,1 0 0,19 41-1,4-1 44,82 135 0,-72-147-42,3-2 0,2-1 1,86 84-1,-60-78-12,3-2 1,109 73-1,-122-100-11,2-2 0,2-3-1,1-3 1,147 47 0,-117-53-5,0-5 1,1-4-1,127 6 1,-71-18-13,231-22 0,147-57-18,-314 29 8,-3-10 1,-1-9-1,-4-10 1,263-127-1,-343 135-77,244-160 0,-275 150 47,120-115 0,-174 142 62,-2-2 1,-2-2 0,-2-2 0,39-65 0,-69 97 14,0 1 0,-2-1 0,0-1 0,-1 0-1,-1 0 1,5-29 0,-11 39 6,0-1 0,-1 1 1,0-1-1,-2 1 0,1-1 0,-1 1 0,-1-1 0,-1 1 1,1 0-1,-2 0 0,0 0 0,-9-20 0,-3 4 31,0 2 0,-2 0-1,-1 0 1,0 2 0,-2 1-1,-1 0 1,-2 1 0,0 2 0,-1 0-1,0 2 1,-2 1 0,-31-16-1,2 5-5,-1 3 0,-1 2-1,-1 3 1,-1 2-1,-81-13 1,32 14-111,-1 5 1,-152 1-1,-229 38-112,253-3 89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8:26.053"/>
    </inkml:context>
    <inkml:brush xml:id="br0">
      <inkml:brushProperty name="width" value="0.05" units="cm"/>
      <inkml:brushProperty name="height" value="0.05" units="cm"/>
      <inkml:brushProperty name="color" value="#E71224"/>
    </inkml:brush>
  </inkml:definitions>
  <inkml:trace contextRef="#ctx0" brushRef="#br0">0 255 13939,'73'43'970,"-49"-27"-856,1-1 0,1-1 0,0-1-1,51 16 1,-43-21 29,0-2 1,1-1-1,0-2 1,0-2-1,67-5 1,173-38 244,-271 41-385,261-51 126,369-65-143,254 15 37,5 40 17,-754 53-34,-73 5-13,216-11 19,-5 22-150,-272-7 254,31 6 500,-34-5-605,-1-1 0,0 1 0,0-1-1,1 1 1,-1-1 0,0 1 0,0 0 0,0 0-1,0-1 1,0 1 0,0 0 0,0 0-1,0 0 1,0 0 0,0 0 0,-1 0 0,1 0-1,0 1 1,-1-1 0,1 0 0,0 2-1,1 13 148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48:27.176"/>
    </inkml:context>
    <inkml:brush xml:id="br0">
      <inkml:brushProperty name="width" value="0.05" units="cm"/>
      <inkml:brushProperty name="height" value="0.05" units="cm"/>
      <inkml:brushProperty name="color" value="#E71224"/>
    </inkml:brush>
  </inkml:definitions>
  <inkml:trace contextRef="#ctx0" brushRef="#br0">0 432 13699,'173'-2'1285,"83"-3"-923,837-93-41,-875 77-298,805-119 5,-441 54-30,3 20-177,-488 58 148,-16 2-8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0:33.914"/>
    </inkml:context>
    <inkml:brush xml:id="br0">
      <inkml:brushProperty name="width" value="0.05" units="cm"/>
      <inkml:brushProperty name="height" value="0.05" units="cm"/>
      <inkml:brushProperty name="color" value="#E71224"/>
    </inkml:brush>
  </inkml:definitions>
  <inkml:trace contextRef="#ctx0" brushRef="#br0">4578 221 13435,'-169'-52'1001,"-80"-22"-806,-7 20-228,-341 13-424,-5 49 89,452-4 342,41-1 5,-666 37 287,648-25-162,2 5 0,0 6 0,2 5 0,-130 51 0,160-43-68,1 3 0,-117 75-1,157-83-63,1 2 1,2 3-1,2 1 0,1 3 0,-42 50 0,64-63-3,1 0 0,1 2 0,2 1 0,1 0 0,2 1 0,-17 46 0,26-58 2,2 0 1,1 0-1,0 1 0,2 0 1,0 0-1,2 0 0,0 0 1,2 0-1,0 0 0,2 0 1,8 36-1,-2-28-31,1 0 0,2-1-1,1 0 1,1-1 0,1-1 0,26 34 0,-14-26-34,1-1 0,2-1 1,67 56-1,-22-33-24,3-3-1,1-4 1,150 70-1,-27-33 12,4-8 0,3-9 0,297 59 0,-284-90 42,1-9-1,2-9 1,0-11 0,306-25-1,-192-18 95,-2-15 0,400-111 0,-413 68 48,-6-26 41,-248 85-68,-2-3 0,88-60 0,-112 63-15,-1-2 0,-1-2 0,-2-1 0,39-49 0,-61 64-10,-1-1-1,-1-1 0,-1-1 0,-1 0 1,-1 0-1,-2-2 0,0 1 1,-2-1-1,-1-1 0,-1 0 1,-1 0-1,3-46 0,-8 51 3,-1 0-1,-1 1 1,-1-1 0,-1 0 0,-1 1-1,-1 0 1,-1 0 0,0 0-1,-2 1 1,-1 0 0,0 0-1,-2 1 1,0 0 0,-1 1-1,-1 0 1,-23-24 0,6 12-10,-2 2 0,-1 1 0,-1 1 0,-1 2 0,-1 2 0,-1 1 0,-1 2 0,-1 1 0,-1 2 0,-74-20 0,28 16 7,0 4 1,-2 4-1,1 4 1,-122 2-1,-63 14-29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0:59.879"/>
    </inkml:context>
    <inkml:brush xml:id="br0">
      <inkml:brushProperty name="width" value="0.05" units="cm"/>
      <inkml:brushProperty name="height" value="0.05" units="cm"/>
      <inkml:brushProperty name="color" value="#E71224"/>
    </inkml:brush>
  </inkml:definitions>
  <inkml:trace contextRef="#ctx0" brushRef="#br0">4555 29 13507,'-55'-8'74,"-14"-2"61,-74-1 0,-313 22 145,299 8-328,-169 43 0,-149 62-140,415-107 173,-234 61-13,-511 161 192,656-178-156,3 5-1,3 7 0,3 7 1,3 5-1,5 6 0,4 5 1,-121 120-1,175-146-9,3 3 0,-81 109 0,127-147 2,2 1 0,1 0-1,1 2 1,2 1 0,2 0 0,2 1-1,1 1 1,-9 50 0,16-46-8,3 0 0,1 1 1,2 0-1,2-1 0,3 1 0,1-1 1,2 0-1,2 0 0,2-1 0,2 0 0,2-1 1,2-1-1,2 0 0,1-1 0,2-1 1,2-1-1,2-2 0,1 0 0,2-1 0,1-2 1,2-2-1,1 0 0,44 31 0,-22-24-11,1-3 0,2-2 0,102 42 0,-77-44-2,2-3 0,109 20-1,-26-20-13,1-8 0,255 0 0,-114-25-6,0-13 0,407-77 0,-374 24-39,616-211 0,-718 189 14,338-184 1,-391 169 45,-6-8 1,196-161 0,-39-33 39,-276 241 97,-2-4 1,95-147-1,-136 186-7,-2 0 0,-1-2 0,-1 0 0,-3 0 1,16-61-1,-25 76-16,0-2 0,-1 1 0,-2 0 0,0-1 1,-1 1-1,-1 0 0,-1-1 0,-1 1 0,-1 0 1,0 0-1,-13-32 0,4 23 36,-1 1-1,-2 1 1,-1 0-1,0 1 1,-3 1-1,0 1 1,-1 1 0,-28-25-1,10 14-49,-1 3-1,-2 1 1,-1 2 0,-62-32-1,50 35-84,0 2-1,-2 2 1,-1 3-1,-65-13 0,36 16-8,-1 4 0,-113-1 0,-120 22-106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1:50.597"/>
    </inkml:context>
    <inkml:brush xml:id="br0">
      <inkml:brushProperty name="width" value="0.05" units="cm"/>
      <inkml:brushProperty name="height" value="0.05" units="cm"/>
      <inkml:brushProperty name="color" value="#E71224"/>
    </inkml:brush>
  </inkml:definitions>
  <inkml:trace contextRef="#ctx0" brushRef="#br0">1 430 11634,'3'-5'110,"0"1"-1,1-1 0,0 1 0,0-1 0,0 1 0,0 0 0,1 1 0,-1-1 0,1 1 1,0 0-1,0 0 0,0 0 0,1 1 0,10-4 0,-2 3-74,-1 1 0,1 0 0,0 1 0,0 1 0,17 1 1,385 26 21,103-37-14,-2-32-30,-417 33-12,1490-171 101,-707 79 407,4 52 413,-721 50-834,1 8 0,236 44 1,-397-52-83,-3 0-2,0 0-1,0-1 0,0 1 1,0-1-1,0 0 1,0 0-1,0 0 0,0 0 1,0 0-1,0-1 0,5 0 1,-4-4-18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2.964"/>
    </inkml:context>
    <inkml:brush xml:id="br0">
      <inkml:brushProperty name="width" value="0.05" units="cm"/>
      <inkml:brushProperty name="height" value="0.05" units="cm"/>
    </inkml:brush>
  </inkml:definitions>
  <inkml:trace contextRef="#ctx0" brushRef="#br0">7 38 15219,'-1'-22'1416,"1"6"-262,-1 30 14,-3 335 2441,4-348-3603,0 16 166,1 0 0,0 0 0,8 30 0,-9-44-131,1 1-1,0-1 1,0 0-1,1 0 0,-1 1 1,0-1-1,1 0 1,0 0-1,0-1 1,0 1-1,0 0 1,0-1-1,1 1 0,-1-1 1,1 0-1,-1 1 1,1-1-1,0-1 1,0 1-1,0 0 1,0-1-1,0 1 1,0-1-1,1 0 0,4 1 1,1-1 36,0-1 0,-1 0 0,1 0 0,0-1 0,-1 0 1,1-1-1,-1 0 0,1 0 0,-1-1 0,11-4 0,10-7 191,39-24 0,-56 31-201,90-61 451,-58 37-337,-19 16-81,-17 15-49,-11 12-5,-12 19-7,-30 41 0,-12 24-1031,51-81 363,9-7 88,-1-8 498,0 0 1,-1 0-1,1 0 1,-1 0 0,1 0-1,-1 0 1,1-1-1,0 1 1,-1 0-1,1-1 1,-1 1 0,1-1-1,-1 0 1,0 1-1,2-2 1,20-11-505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9:42.761"/>
    </inkml:context>
    <inkml:brush xml:id="br0">
      <inkml:brushProperty name="width" value="0.05" units="cm"/>
      <inkml:brushProperty name="height" value="0.05" units="cm"/>
    </inkml:brush>
  </inkml:definitions>
  <inkml:trace contextRef="#ctx0" brushRef="#br0">11 329 11210,'-11'5'1306,"13"-8"399,20-9-195,2 1-1199,1 1-1,0 0 0,0 2 0,1 1 1,0 2-1,0 0 0,1 1 0,-1 2 1,1 1-1,45 3 0,370 16 880,-2-39-877,-230 9-252,-36 4-40,178-11 13,7 2 33,52-4 204,49-10-111,-139 12-130,-244 13-28,591-27 46,-216 18-32,-252 6-8,134 20 1,-270-9 4,-1-4 1,-1-2-1,69-13 1,-120 15-5,51-2 6,-41 3 41,29-4-1,-28 1-88,44-1 0,-66 5 4,1 0 1,-1 0-1,0 0 1,1 0 0,-1 0-1,0 0 1,0-1-1,1 1 1,-1 0-1,0 0 1,0 0 0,1-1-1,-1 1 1,0 0-1,0 0 1,0-1 0,1 1-1,-1 0 1,0 0-1,0-1 1,0 1 0,0 0-1,1-1 1,-1 1-1,0 0 1,0-1-1,0 1 1,0 0 0,0-1-1,0 1 1,0 0-1,0 0 1,0-1 0,0 1-1,0 0 1,0-1-1,0 1 1,-1 0-1,1-1 1,0 1 0,0 0-1,0-1 1,-1 1-1,-4-14-275,-2 5-10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9:44.419"/>
    </inkml:context>
    <inkml:brush xml:id="br0">
      <inkml:brushProperty name="width" value="0.05" units="cm"/>
      <inkml:brushProperty name="height" value="0.05" units="cm"/>
    </inkml:brush>
  </inkml:definitions>
  <inkml:trace contextRef="#ctx0" brushRef="#br0">223 326 6905,'-22'2'911,"0"-1"0,1-1 0,-1-1 0,0-1 0,0-1 0,1 0 0,-38-13-1,47 14 608,15 6-736,17 7-296,-6-6-324,1-1 0,0-1 0,-1 0 0,24 0 0,61-2 264,-81-1-348,590-20 810,-451 14-816,339-40 136,-62 3 238,120 44-209,-92 4-208,111-67-7,-194 12 4,301 30 45,-626 21-73,167-2 49,-184-2-64,1-1 0,-1-2 0,65-18 0,-59 6-492,-41 18 451,-1-1 0,1 0 0,-1 0-1,1 0 1,-1 1 0,0-1 0,0 0 0,1-1 0,-1 1 0,0 0 0,0 0 0,0 0 0,0-1 0,0 1 0,-1 0 0,1-1 0,0 1 0,-1-1 0,1 1 0,-1-1 0,1 1-1,-1-1 1,1 0 0,-1 1 0,0-3 0,-3-1-307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0:10.334"/>
    </inkml:context>
    <inkml:brush xml:id="br0">
      <inkml:brushProperty name="width" value="0.05" units="cm"/>
      <inkml:brushProperty name="height" value="0.05" units="cm"/>
    </inkml:brush>
  </inkml:definitions>
  <inkml:trace contextRef="#ctx0" brushRef="#br0">9330 806 8538,'-31'-11'1164,"1"-2"1,-31-17 0,27 13-664,-38-14-1,-242-54 332,203 60-317,-129-48 0,182 50-400,-1 3 0,0 2 0,-83-13 0,-880-57-54,444 48-43,-625-89 6,1030 103-19,-526-64-18,199 62 2,214 14 7,-213 1-6,3 45-2,-474 139 2,940-165 10,-682 105 27,344-60-15,315-43-11,-155 29 0,180-30-1,2 1 0,-1 1-1,1 1 1,1 1 0,-35 21 0,50-25 0,1-1 0,1 1 1,0 0-1,0 1 0,0 0 0,1 0 0,0 1 0,0 0 0,-9 18 0,9-13 1,1 0-1,0 1 0,1 0 1,1 0-1,0 0 1,-2 22-1,4-12 3,0 1-1,2-1 0,1 0 0,2 0 0,0 0 1,1 0-1,2 0 0,12 36 0,-13-49 20,0 0 1,1-1-1,0 1 0,1-1 0,0 0 0,1-1 0,0 0 1,0 0-1,1-1 0,17 14 0,-8-9 26,1-2-1,0 0 1,1-1 0,1-1-1,28 10 1,54 15 71,2-5 1,115 18 0,220 15 5,-28-25-71,461-16 0,226-18 0,-206 2-188,46-47-85,-194 4 235,-635 34-11,968-41 81,-896 31-60,471-40 32,-8-46 105,-527 70 416,182-71 0,-231 75-351,57-24-36,-102 38-185,-1 0 1,0-2-1,22-17 1,-39 26-4,-1 0-1,0-1 1,0 0-1,0 0 1,0 0 0,-1 0-1,0-1 1,0 0-1,0 0 1,-1 0 0,0 0-1,3-9 1,-5 12-1,0-1 0,0 1 0,0-1 0,-1 0 1,0 1-1,0-1 0,0 0 0,0 1 0,0-1 0,-1 1 0,0-1 1,0 0-1,0 1 0,0 0 0,0-1 0,-1 1 0,1 0 0,-1-1 0,0 1 1,0 0-1,0 0 0,0 0 0,-1 1 0,-3-5 0,-3-1 1,0 1 1,-1 0-1,0 1 0,0 0 0,0 0 0,-20-6 1,-70-21 13,74 26-16,-247-52-241,-6 22-1411,168 23 882,-13 0 341,-13 1-145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1:03.991"/>
    </inkml:context>
    <inkml:brush xml:id="br0">
      <inkml:brushProperty name="width" value="0.05" units="cm"/>
      <inkml:brushProperty name="height" value="0.05" units="cm"/>
    </inkml:brush>
  </inkml:definitions>
  <inkml:trace contextRef="#ctx0" brushRef="#br0">0 109 10666,'38'-5'1037,"-17"2"-590,1 0 0,0 2 0,31 1 0,-26 3-122,312 17 1626,132-65-915,-148 8-323,644-1 74,-686 42-676,-207 1-10,130 25 0,67 37 222,-117-26-18,196 25 1,301-43 497,-525-23-730,483-7 6,-265 2-52,314-42 72,-543 32-88,136-1-1,-223 18-8,0 0 0,32 9 0,-32-5 33,0-2 1,38 1 0,-58-5-100,0 0 0,1-1 1,-1 0-1,0 0 0,0-1 1,0 0-1,0 0 1,0-1-1,0 0 0,-1 0 1,1-1-1,8-6 1,-14 8 124,-1 0 0,0 0 1,0 0-1,0 0 1,0 0-1,0 0 1,0 0-1,-1 0 0,1 0 1,0-1-1,-1 1 1,0 0-1,0 0 0,0-1 1,0 1-1,0 0 1,0-1-1,-1-3 1,-3-18-10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39.218"/>
    </inkml:context>
    <inkml:brush xml:id="br0">
      <inkml:brushProperty name="width" value="0.05" units="cm"/>
      <inkml:brushProperty name="height" value="0.05" units="cm"/>
    </inkml:brush>
  </inkml:definitions>
  <inkml:trace contextRef="#ctx0" brushRef="#br0">2 70 9714,'0'-10'1483,"0"-25"2118,-2 24 4918,2 9-7578,3-6-5683,3 5 4030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0.641"/>
    </inkml:context>
    <inkml:brush xml:id="br0">
      <inkml:brushProperty name="width" value="0.05" units="cm"/>
      <inkml:brushProperty name="height" value="0.05" units="cm"/>
    </inkml:brush>
  </inkml:definitions>
  <inkml:trace contextRef="#ctx0" brushRef="#br0">28 113 12523,'44'-107'5714,"-39"101"-3928,-3 14-648,-3 19-85,-32 167 528,13-86-1431,12-63-99,2-19 0,1 0 1,2 0-1,0 1 0,3 50 0,0-76-33,0 0 0,0 1 0,0-1 0,1 0 0,-1 0 0,0 0 0,1 0 1,-1 1-1,0-1 0,1 0 0,-1 0 0,1 0 0,0 0 0,-1 0 0,1 0 0,0 0 0,0 0 0,-1 0 0,1-1 1,0 1-1,2 1 0,-2-1 8,1-1 0,-1 0 0,0 0 0,0 0 1,1 0-1,-1 0 0,0 0 0,1 0 0,-1 0 1,0 0-1,0 0 0,1-1 0,-1 1 0,0-1 1,0 1-1,0-1 0,2 0 0,7-5 179,-1 0 1,0-1-1,16-15 0,-16 14-97,66-65 1143,67-86 1,-76 82-869,-64 76-394,8-10-427,-1 0 0,-1 0 1,13-21-1,-19 28-904,-1 4 1292,-1 0 0,0 0 0,0-1 1,0 1-1,1 0 0,-1 0 0,0-1 0,0 1 1,0 0-1,0-1 0,0 1 0,0 0 0,1-1 1,-1 1-1,0 0 0,0-1 0,0 1 0,0 0 1,0-1-1,0 1 0,0 0 0,0-1 0,-1 1 0,1 0 1,0-1-1,0 1 0,0-1 0,-4 0-878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1.061"/>
    </inkml:context>
    <inkml:brush xml:id="br0">
      <inkml:brushProperty name="width" value="0.05" units="cm"/>
      <inkml:brushProperty name="height" value="0.05" units="cm"/>
    </inkml:brush>
  </inkml:definitions>
  <inkml:trace contextRef="#ctx0" brushRef="#br0">0 1 14819,'12'44'1657,"5"3"-969,0-1-296,1-2 808,5-1-280,-1-11-664,-2-5-392,5-22-992,-1-12 976,7-18-248,1-9-168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1.518"/>
    </inkml:context>
    <inkml:brush xml:id="br0">
      <inkml:brushProperty name="width" value="0.05" units="cm"/>
      <inkml:brushProperty name="height" value="0.05" units="cm"/>
    </inkml:brush>
  </inkml:definitions>
  <inkml:trace contextRef="#ctx0" brushRef="#br0">7 83 14139,'-1'2'204,"0"1"0,0-1 0,0 1 0,0-1 0,1 0 0,-1 1 0,1-1 0,-1 1 0,1 0 0,0-1 0,0 1 0,0-1 0,1 1 0,0 3 0,-1-5-127,0 0-1,1 0 1,-1-1 0,1 1-1,-1-1 1,0 1-1,1 0 1,-1-1 0,1 1-1,-1-1 1,1 1-1,0-1 1,-1 1 0,1-1-1,-1 1 1,1-1-1,0 0 1,-1 1 0,1-1-1,1 0 1,-1 1 49,1-1 1,0 0 0,0 0-1,0 0 1,-1 0-1,1 0 1,0 0 0,0-1-1,-1 1 1,1-1-1,3 0 1,3-2 247,0-1 0,-1 0 0,1 0 0,-1-1 0,1 0 0,-2 0 0,11-9 0,-14 11-190,1-1 1,-1 1-1,0 0 0,-1-1 0,1 0 0,0 0 0,-1 0 0,0 0 1,0 0-1,0 0 0,0 0 0,-1-1 0,0 1 0,0 0 0,1-9 1,-2 12-160,0 1 1,1-1 0,-1 0-1,0 1 1,0-1 0,-1 0 0,1 1-1,0-1 1,0 0 0,0 1 0,0-1-1,0 0 1,-1 1 0,1-1-1,0 1 1,-1-1 0,1 0 0,0 1-1,-1-1 1,1 1 0,-1-1-1,1 1 1,-1-1 0,1 1 0,-1-1-1,1 1 1,-2-1 0,1 1-7,0 0 1,0 0-1,0 0 1,0 0-1,-1 0 0,1 0 1,0 0-1,0 0 1,0 0-1,0 1 1,0-1-1,0 0 1,0 1-1,-2 0 1,-2 2-8,1-1 0,-1 1 1,1 0-1,0 1 1,0-1-1,-4 5 1,2-1-23,0 1 1,1 0 0,0 0 0,0 0 0,1 1 0,0-1 0,1 1 0,-1 0 0,2 0 0,-1 1 0,1-1 0,1 0-1,0 1 1,0-1 0,1 10 0,0-17 7,0-1 1,0 1-1,1-1 1,-1 1-1,1-1 0,-1 1 1,1-1-1,-1 1 0,1-1 1,0 0-1,0 0 0,0 1 1,-1-1-1,1 0 0,0 0 1,1 0-1,-1 0 0,0 0 1,0 0-1,0 0 0,1 0 1,-1 0-1,0-1 0,1 1 1,-1-1-1,0 1 0,1-1 1,-1 1-1,1-1 0,-1 0 1,1 1-1,-1-1 0,1 0 1,2 0-1,3-1 0,0 1-1,-1-1 1,1 0 0,0-1-1,0 0 1,8-3-1,4-3-4,-1 0-1,0-1 1,33-23-1,44-44-111,-22 17-338,-70 59 192,-3 6 137,-3 6 20,3-12 99,-1 2-14,-1 4-22,0-1 0,0 1 1,1 0-1,0 0 1,-1 6-1,2-12 42,0 1 0,0 0 0,0 0 0,0-1 0,0 1 0,0 0 0,0-1 0,1 1 0,-1 0 1,0 0-1,0-1 0,1 1 0,-1 0 0,0-1 0,1 1 0,-1-1 0,1 1 0,-1-1 0,1 1 0,0 0 0,0 0 3,0-1 1,0 0-1,0 1 0,0-1 0,0 0 1,0 0-1,0 0 0,0 1 0,0-1 1,0 0-1,0 0 0,0-1 1,0 1-1,0 0 0,0 0 0,0 0 1,0-1-1,2 0 0,12-4 10,-1-1 0,22-13 0,-26 13-15,-1 1 0,1 0 0,-1 1 0,1 0 0,1 0 0,-1 1 0,20-3-1,-28 6 2,-1 0 0,1 0-1,0 0 1,-1 0-1,1 0 1,0 0-1,-1 1 1,1-1 0,0 1-1,-1-1 1,1 1-1,-1 0 1,1 0-1,-1 0 1,1-1-1,-1 1 1,1 0 0,1 2-1,-1 0-3,0-1 1,0 1-1,0 0 0,-1 0 0,1 0 1,-1 0-1,1 0 0,-1 0 0,1 4 1,1 7-23,0 1 1,-1 1 0,0 21-1,-1-23 13,0 95 227,-12 109-1,11-214-150,-1 1 1,1-1-1,-1 1 0,0-1 0,0 0 1,0 1-1,-1-1 0,-1 5 0,2-8-37,1 0-1,-1-1 0,1 1 0,-1-1 1,1 1-1,-1-1 0,1 1 1,-1-1-1,0 1 0,1-1 1,-1 1-1,0-1 0,1 1 1,-1-1-1,0 0 0,1 0 1,-1 1-1,0-1 0,0 0 0,0 0 1,-1 0 10,0 0-1,1 0 1,-1-1 0,0 1 0,1 0-1,-1-1 1,1 1 0,-1-1 0,0 0-1,1 0 1,-1 1 0,-2-3 0,-18-14 117,1-2 1,1 0 0,0-1-1,2 0 1,-21-30-1,37 47-153,-2-2 7,0-1-1,0 1 0,1-1 1,-5-11-1,7 16-31,0 0 0,1-1 1,0 1-1,-1 0 0,1-1 0,0 1 1,0-1-1,-1 1 0,1 0 1,0-1-1,1 1 0,-1-1 0,0 1 1,0-1-1,1 1 0,-1 0 1,0-1-1,1 1 0,0 0 0,-1-1 1,1 1-1,0 0 0,-1 0 0,1 0 1,0-1-1,0 1 0,0 0 1,2-2-1,16-10-986,1 1-1,0 0 1,27-10 0,-13 5 506,8-3-350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2.203"/>
    </inkml:context>
    <inkml:brush xml:id="br0">
      <inkml:brushProperty name="width" value="0.05" units="cm"/>
      <inkml:brushProperty name="height" value="0.05" units="cm"/>
    </inkml:brush>
  </inkml:definitions>
  <inkml:trace contextRef="#ctx0" brushRef="#br0">18 0 19772,'-2'3'187,"0"0"-1,0 0 1,1 0 0,-1 0-1,1 0 1,-1 0 0,1 1-1,0-1 1,0 1 0,0-1-1,1 0 1,-1 1-1,1-1 1,0 1 0,0-1-1,0 1 1,0 0 0,1-1-1,-1 0 1,1 1-1,0-1 1,1 4 0,0-1-98,0-1 1,0 0-1,0 1 1,0-1-1,1 0 1,0 0-1,0-1 1,0 1-1,1 0 1,0-1-1,-1 0 1,9 7-1,-7-9-55,0 1-1,-1-1 1,1-1 0,0 1-1,0-1 1,0 0-1,0 0 1,0 0 0,0 0-1,0-1 1,0 0-1,0 0 1,0-1 0,0 1-1,0-1 1,0 0-1,0-1 1,0 1 0,8-4-1,6-3 124,-1-1-1,0 0 0,26-19 1,-11 3 118,-25 18-191,0 0 0,0 1 1,1 0-1,-1 1 0,2 0 1,12-6-1,-21 11-76,-1 0 1,1 0-1,-1 0 0,1-1 0,-1 1 0,1 0 1,-1 0-1,1 0 0,-1 0 0,1 0 1,-1 0-1,1 0 0,-1 0 0,1 1 0,-1-1 1,1 0-1,-1 0 0,1 0 0,-1 0 1,1 1-1,-1-1 0,1 0 0,-1 1 0,0-1 1,1 0-1,-1 1 0,1-1 0,-1 0 0,1 1 1,4 18 163,-9 28 54,3-41-183,-2 9 52,-2 23 101,4-37-171,1 1 0,0 0 0,0 0 0,0 0 0,0 0 0,0 0-1,1 0 1,-1-1 0,1 1 0,-1 0 0,1 0 0,-1 0 0,1-1 0,2 3-1,-3-3-8,1 0 0,0-1-1,0 1 1,0-1 0,0 1-1,0-1 1,0 0-1,0 1 1,0-1 0,0 0-1,0 0 1,0 0-1,0 1 1,0-1 0,0 0-1,0-1 1,0 1-1,0 0 1,0 0 0,0 0-1,0 0 1,2-1-1,22-10 148,-24 11-154,44-25 188,-22 12-133,28-12 1,-45 22-105,0 1 0,0 0 0,0 0 0,0 0 0,1 1 0,-1 0 1,0 1-1,1-1 0,-1 1 0,8 1 0,-12-1-66,0 1 0,0 0 0,-1 0 1,1 0-1,0 0 0,0 0 0,-1 0 0,1 0 1,0 1-1,-1-1 0,0 0 0,1 1 0,-1 0 0,0-1 1,1 1-1,-1 0 0,0-1 0,0 1 0,-1 0 1,1 0-1,0 0 0,0 0 0,-1 0 0,0 0 0,1 2 1,-1-4 96,0 0 0,0 0 0,0 0 0,0 0 0,0 0 0,0 0 0,0 0 0,0 0-1,0 0 1,0 0 0,0 0 0,0 0 0,0-1 0,0 1 0,0 0 0,0 0 0,0 0 0,0 0 0,-1 0 0,1 0 0,0 0 0,0 0 0,0 0 0,0 0 0,0 0 0,0 0 0,0 0 0,0 0 0,0 0 0,0 0 0,0 0 0,0 0 0,0 0 0,-1 0 0,1 0 0,0 0 0,0 0 0,0 0 0,0 0 0,0 0 0,0 0 0,0 0 0,0 0 0,0 0 0,0 0 0,0 0 0,0 0 0,0 0 0,-1 0 0,1 0 0,0 0 0,0 0 0,0 0 0,0 0 0,0 0 0,0 0 0,0 1 0,0-1 0,-1-1-81,-5-7-373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2.603"/>
    </inkml:context>
    <inkml:brush xml:id="br0">
      <inkml:brushProperty name="width" value="0.05" units="cm"/>
      <inkml:brushProperty name="height" value="0.05" units="cm"/>
    </inkml:brush>
  </inkml:definitions>
  <inkml:trace contextRef="#ctx0" brushRef="#br0">6 4 21301,'0'-4'1896,"-2"4"-1376,1 2-232,1 3 744,3 2-720,-1-6-24,-9-12-424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3.383"/>
    </inkml:context>
    <inkml:brush xml:id="br0">
      <inkml:brushProperty name="width" value="0.05" units="cm"/>
      <inkml:brushProperty name="height" value="0.05" units="cm"/>
    </inkml:brush>
  </inkml:definitions>
  <inkml:trace contextRef="#ctx0" brushRef="#br0">190 72 15819,'-7'-3'446,"-7"-2"480,-1 0 1,0 2 0,-21-4 0,31 7-805,0-1 0,1 1 1,-1 0-1,0 1 1,0-1-1,1 1 0,-1 0 1,0 0-1,1 1 1,-1-1-1,1 1 0,0 0 1,-1 0-1,1 0 1,-5 5-1,6-5-47,0 0 0,1 1 1,-1 0-1,1-1 0,-1 1 0,1 0 0,-2 3 1,1-1 169,6-1 257,8-3-169,14-1 127,-20 0-284,-5 0-169,1 0 0,-1 0 0,1 0 1,-1 0-1,1 0 0,-1 0 0,1 0 0,-1 0 1,1 0-1,-1 0 0,1 0 0,-1 1 0,1-1 0,-1 0 1,1 0-1,-1 1 0,1-1 0,-1 0 0,0 1 1,1-1-1,-1 0 0,1 1 0,-1-1 0,0 1 0,1-1 1,-1 0-1,0 1 0,0-1 0,1 1 0,-1-1 1,0 1-1,0-1 0,0 1 0,0-1 0,0 1 1,0-1-1,0 1 0,1-1 0,-1 1 0,-1-1 0,1 1 1,0 0-1,-7 26 138,4-19-84,-1 8 36,0 0 1,-1 23-1,4-35-77,1 1-1,0 0 0,0-1 1,0 1-1,0-1 0,1 1 0,0-1 1,0 1-1,0-1 0,1 0 1,-1 1-1,1-1 0,3 5 0,-4-7 4,1 0-1,0 0 0,0-1 1,0 1-1,0-1 0,0 1 0,1-1 1,-1 0-1,0 1 0,1-1 1,-1 0-1,0-1 0,1 1 0,-1 0 1,1-1-1,0 1 0,-1-1 1,1 0-1,-1 0 0,1 0 0,0 0 1,-1-1-1,1 1 0,4-2 1,1 0 55,0 0 0,-1 0-1,1-1 1,-1-1 0,1 1 0,11-9 0,-7 3 11,0-2 0,0 0-1,-1 0 1,-1-1 0,0 0-1,-1-1 1,0 0 0,-1-1-1,0 1 1,-1-2 0,-1 1 0,0-1-1,-1 0 1,0 0 0,-1 0-1,-1-1 1,1-21 0,-3 36-87,-1 0 1,0 0 0,0 0 0,0 0 0,0 0 0,0 0 0,0 0-1,0 0 1,-1 0 0,1 0 0,0 0 0,-1 0 0,1 0-1,0 0 1,-1 0 0,1 1 0,-2-2 0,2 2-3,0-1 1,-1 1 0,1 0-1,0 0 1,-1 0 0,1 0-1,-1 0 1,1 0 0,0 0-1,-1 0 1,1 0-1,-1 0 1,1 0 0,-1 0-1,1 0 1,0 0 0,-1 1-1,1-1 1,0 0 0,-1 0-1,1 0 1,0 1-1,-1-1 1,1 0 0,0 0-1,-1 1 1,0 0 0,-2 2-1,-1 1-1,1 0 1,-1 0 0,1 1 0,-3 5 0,-9 17-49,2 1 0,1 0-1,1 1 1,-13 49 0,24-74 3,-1-1 0,1 0 0,-1 0 0,1 0 0,0 0 0,0 1 0,1-1 0,-1 0 0,2 5 0,-2-7-29,1 1 0,-1-1-1,1 0 1,-1 0 0,1 1-1,0-1 1,0 0 0,0 0-1,-1 0 1,1 0 0,0 0-1,0 0 1,1 0 0,-1 0-1,0 0 1,2 0 0,0 0-39,0 0 1,0 0-1,0 0 1,1-1-1,-1 1 1,0-1-1,1 0 1,-1 0-1,0 0 1,1-1-1,-1 1 1,0-1-1,0 0 1,0 0-1,1 0 1,5-3-1,19-8-538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3.447"/>
    </inkml:context>
    <inkml:brush xml:id="br0">
      <inkml:brushProperty name="width" value="0.05" units="cm"/>
      <inkml:brushProperty name="height" value="0.05" units="cm"/>
    </inkml:brush>
  </inkml:definitions>
  <inkml:trace contextRef="#ctx0" brushRef="#br0">107 1 19284,'-2'42'1604,"-3"1"1,-1-1-1,-12 44 0,-1 2-810,7-22-435,-5 23 202,-11 163-1,28-245-516,0 0-1,1 0 0,0 1 0,0-1 0,4 13 1,-5-19-33,0 0 0,1 0 0,-1 0 0,1 0 0,-1 0 1,1 0-1,-1 0 0,1 0 0,0 0 0,-1-1 0,1 1 1,0 0-1,0-1 0,-1 1 0,1 0 0,0-1 1,0 1-1,2 0 0,-2-1-1,0 0 0,1 1 1,-1-2-1,0 1 0,1 0 1,-1 0-1,0 0 0,0-1 1,0 1-1,1 0 0,-1-1 1,0 1-1,0-1 0,0 1 1,0-1-1,0 0 0,0 0 1,0 1-1,0-1 0,1-1 0,4-4 41,0 0-1,-1-1 0,0 1 0,0-1 0,0 0 0,-1 0 0,0-1 1,4-11-1,21-70 277,-22 65-241,-4 15-69,-1 3-11,0-1 0,0 0-1,0-1 1,-1 1 0,0-12 0,-3 27-133,-1 18 9,3-24 109,0 0 1,1 0-1,-1 1 0,0-1 0,1 0 1,0 0-1,-1 1 0,1-1 0,0 0 1,1 2-1,-1-3 6,-1 0 1,1 0 0,0 0-1,-1-1 1,1 1 0,0 0-1,0-1 1,0 1-1,-1-1 1,1 1 0,0-1-1,0 1 1,0-1-1,0 1 1,0-1 0,0 0-1,0 0 1,0 1 0,0-1-1,0 0 1,0 0-1,0 0 1,0 0 0,0 0-1,1-1 1,6 0-17,-1-1-1,-1 0 1,1 0 0,0-1-1,0 0 1,9-6-1,-8 4-55,0 1-1,1 0 0,10-3 0,-18 7 63,0 0-1,0-1 0,0 1 1,0 0-1,0 0 0,0 0 1,0 0-1,0 0 0,-1 0 1,1 0-1,0 1 1,0-1-1,0 0 0,0 0 1,0 1-1,0-1 0,0 1 1,-1-1-1,1 1 0,0-1 1,0 1-1,-1-1 1,1 1-1,0 0 0,-1-1 1,1 1-1,0 0 0,-1-1 1,1 1-1,-1 0 0,1 0 1,-1 0-1,0 0 1,1-1-1,-1 1 0,0 0 1,1 2-1,1 4-37,-1 1-1,0 0 1,1 14 0,-1-3 13,0-15 36,1 1 0,-1 0 0,1 0 0,-1-1 1,1 1-1,0-1 0,1 0 0,3 5 0,-6-8 3,1 0 0,-1-1 0,1 1 0,-1 0 0,1-1 0,-1 1 0,1-1 0,0 1-1,0-1 1,-1 1 0,1-1 0,0 0 0,0 1 0,-1-1 0,1 0 0,0 1 0,0-1 0,0 0 0,0 0 0,-1 0-1,2 0 1,-1 0 2,1-1-1,-1 1 1,0-1 0,0 1-1,0-1 1,0 0-1,0 1 1,0-1-1,0 0 1,0 0-1,0 0 1,0 0 0,0 0-1,0 0 1,-1 0-1,1 0 1,0 0-1,-1 0 1,1-1-1,3-6 14,-1 1 0,-1-1 0,1 1 0,-1-1 0,0 0 0,-1 0 0,1-9 0,-1 8 20,0 0 1,0 0-1,1 0 0,6-15 1,-7 23-32,-1 0 1,1 0-1,0 0 1,0 1 0,0-1-1,0 0 1,0 0-1,0 1 1,0-1-1,0 1 1,0-1-1,0 1 1,0-1 0,0 1-1,0 0 1,0 0-1,0-1 1,0 1-1,1 0 1,-1 0 0,0 0-1,2 0 1,30 3 30,-25-2-23,9 0 4,15 3-251,1-1 1,-1-2 0,1-1 0,49-7 0,-76 6 89,0-1 0,-1 0 1,1-1-1,0 1 1,-1-1-1,8-5 1,-11 7 97,-1 0 0,1 0 1,-1 0-1,0-1 0,0 1 0,1 0 1,-1-1-1,0 1 0,0-1 0,0 1 1,1-4-1,-2 4 39,0 1-1,1-1 1,-1 0-1,0 0 1,0 0 0,0 0-1,0 0 1,0 0 0,0 1-1,-1-1 1,1 0 0,0 0-1,0 0 1,-1 0-1,1 0 1,0 1 0,-1-1-1,1 0 1,-1 0 0,1 1-1,-1-1 1,1 0 0,-1 1-1,-1-2 1,1 1 36,-1-1 1,0 1-1,0 0 1,1 1-1,-1-1 1,0 0-1,0 0 1,0 1-1,0-1 1,0 1-1,0 0 1,0-1-1,0 1 1,0 0-1,0 0 1,0 0-1,0 1 1,0-1-1,0 0 1,0 1-1,0-1 1,0 1-1,0 0 1,-3 1-1,-5 3 152,1-1 0,-1 2-1,-9 6 1,12-7-40,0 1 0,0 0 0,-11 12 0,16-16-134,0 0 1,1 0-1,-1 0 1,1 0-1,-1 0 1,1 0-1,0 0 1,0 0-1,0 0 1,0 1-1,0-1 1,1 0-1,-1 1 1,1-1-1,0 0 1,-1 1-1,1-1 1,0 1-1,0 2 1,1-4-72,0 0 0,0 1 0,0-1 0,0 0 0,0 0 0,0 0-1,0 0 1,0 0 0,0 0 0,0 0 0,1 0 0,-1 0 0,0-1 0,1 1 0,-1-1 0,0 1 0,1-1 0,-1 1 0,1-1 0,-1 0 0,1 1 0,-1-1 0,1 0 0,-1 0 0,1 0 0,2-1 0,43-4-1500,-29 1 1142,1-2 0,28-12 0,1-6-403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3.868"/>
    </inkml:context>
    <inkml:brush xml:id="br0">
      <inkml:brushProperty name="width" value="0.05" units="cm"/>
      <inkml:brushProperty name="height" value="0.05" units="cm"/>
    </inkml:brush>
  </inkml:definitions>
  <inkml:trace contextRef="#ctx0" brushRef="#br0">73 0 17572,'-1'4'360,"-1"-1"-1,0 0 1,0 1 0,-1-1-1,1 0 1,-1-1 0,1 1 0,-1 0-1,-5 3 1,-6 8 1037,11-12-1134,-16 22 1272,18-23-1467,0 0 1,1 1 0,-1-1 0,0 0 0,0 1 0,1-1 0,-1 1 0,1-1-1,-1 1 1,1-1 0,-1 1 0,1-1 0,0 1 0,0-1 0,0 4-1,1-4-65,-1 0 0,1 0-1,0 0 1,0 0-1,-1 0 1,1-1-1,0 1 1,0 0-1,0 0 1,0-1-1,0 1 1,0 0-1,0-1 1,1 1 0,-1-1-1,0 1 1,0-1-1,0 0 1,3 1-1,28 4-288,-25-4 187,14 3-147,22 2-388,-1 1 1,59 20 0,-97-25 620,0-1 0,0 1 0,-1 0 0,1 0 0,6 4 0,-10-5 25,0-1-1,1 0 0,-1 1 1,0-1-1,1 0 0,-1 1 1,0-1-1,1 1 0,-1-1 1,0 0-1,0 1 0,1-1 1,-1 1-1,0-1 0,0 1 1,0-1-1,0 1 0,0-1 1,0 0-1,0 1 0,0-1 1,0 2-1,0-2 12,0 1-1,-1 0 1,1-1-1,-1 1 1,1 0-1,-1-1 1,1 1-1,-1 0 1,1-1-1,-1 1 1,0-1-1,1 1 1,-1-1-1,0 1 1,1-1-1,-1 0 1,0 1-1,0-1 1,-21 9 258,-1-1-1,1-2 1,-1 0 0,0-1 0,-1-2 0,-31 2-1,51-5-446,0 1 0,1-1 0,-1 0 0,0-1 0,0 1 0,0-1-1,0 0 1,-4-1 0,6 1 98,1 1-1,0-1 1,0 0 0,0 1-1,0-1 1,0 0 0,0 0-1,1 0 1,-1 0 0,0 0 0,0 0-1,0 0 1,1 0 0,-1 0-1,1 0 1,-1 0 0,1 0-1,-1 0 1,1 0 0,0-1-1,-1 1 1,1 0 0,0 0-1,0 0 1,0-1 0,0 1-1,0 0 1,0-3 0,5-23-626,7-9-229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4.266"/>
    </inkml:context>
    <inkml:brush xml:id="br0">
      <inkml:brushProperty name="width" value="0.05" units="cm"/>
      <inkml:brushProperty name="height" value="0.05" units="cm"/>
    </inkml:brush>
  </inkml:definitions>
  <inkml:trace contextRef="#ctx0" brushRef="#br0">127 1 15891,'2'0'129,"-1"0"0,1 1-1,0-1 1,0 1 0,-1 0 0,1-1-1,-1 1 1,1 0 0,-1 0-1,1 0 1,-1 0 0,1 0-1,-1 0 1,0 1 0,1-1-1,-1 0 1,0 1 0,0-1-1,0 1 1,0-1 0,-1 1 0,1-1-1,0 1 1,0 0 0,-1-1-1,1 1 1,-1 0 0,0 0-1,1-1 1,-1 1 0,0 0-1,0 3 1,0 10 523,0-1 1,-1 1-1,-3 17 0,1-10 199,-5 58-90,4-1 0,2 1 0,11 83 0,7-89-1412,-105-319-3400,26 83 5528,61 156-1360,0 2 20,0 0 0,1 0 1,-1 0-1,1-1 0,0 1 0,1-1 1,-1 1-1,1 0 0,0-1 1,0-4-1,0 8-94,1 0-1,-1 0 1,0 0-1,1 1 1,-1-1-1,1 0 0,-1 1 1,1-1-1,-1 0 1,1 1-1,-1-1 1,1 1-1,0-1 1,-1 1-1,1-1 1,0 1-1,-1-1 1,1 1-1,0 0 1,0-1-1,-1 1 1,1 0-1,0 0 1,0 0-1,0-1 1,-1 1-1,1 0 1,0 0-1,0 0 1,0 0-1,0 0 1,-1 1-1,2-1 1,32 8 530,-28-7-424,44 14 307,-2 0-718,0-2 1,69 8 0,-113-20 222,1-1 0,-1 0 0,0 0 0,0 0 0,0-1 0,1 0 0,-1 1 0,0-2 0,0 1 0,0 0 1,0-1-1,-1 1 0,5-4 0,14-12-325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5.679"/>
    </inkml:context>
    <inkml:brush xml:id="br0">
      <inkml:brushProperty name="width" value="0.05" units="cm"/>
      <inkml:brushProperty name="height" value="0.05" units="cm"/>
    </inkml:brush>
  </inkml:definitions>
  <inkml:trace contextRef="#ctx0" brushRef="#br0">114 306 19588,'-1'9'316,"0"-1"-1,0 1 0,0-1 1,-1 1-1,0-1 0,-1 0 1,0 0-1,0 0 1,-6 11-1,-3 8 541,-5 15-14,1-7-442,3 1 0,-14 55 0,26-88-382,1-1-1,-1 0 1,1 0-1,0 1 1,0-1-1,0 0 1,0 0-1,0 1 1,1 3-1,-1-5-6,1-1-1,-1 0 0,0 0 0,0 1 0,0-1 0,0 0 1,1 1-1,-1-1 0,0 0 0,0 0 0,0 1 0,1-1 0,-1 0 1,0 0-1,0 0 0,1 0 0,-1 1 0,0-1 0,1 0 1,-1 0-1,0 0 0,1 0 0,-1 0 0,0 0 0,1 0 1,-1 0-1,0 0 0,0 0 0,1 0 0,-1 0 0,0 0 1,1 0-1,-1 0 0,0 0 0,1 0 0,-1 0 0,1 0 1,2-2 53,0 0 0,0 0 0,0 0 0,-1 0 0,1-1 0,0 1 0,-1-1 0,0 0 0,1 1 0,1-5 0,16-25 664,21-49 0,-8 16-13,-33 64-716,0 1 1,0 0-1,0-1 1,0 1-1,0 0 1,1-1-1,-1 1 1,0 0-1,0 0 1,0-1-1,1 1 1,-1 0-1,0 0 1,0-1-1,0 1 1,1 0 0,-1 0-1,0 0 1,1-1-1,-1 1 1,0 0-1,0 0 1,1 0-1,-1 0 1,0 0-1,1 0 1,-1 0-1,0-1 1,1 1-1,-1 0 1,0 0-1,1 0 1,-1 0-1,0 0 1,1 1-1,-1-1 1,0 0-1,1 0 1,-1 0-1,0 0 1,0 0-1,1 0 1,-1 0-1,0 1 1,1-1-1,-1 0 1,0 0-1,0 0 1,1 1-1,-1-1 1,0 0-1,0 0 1,0 1-1,1-1 1,12 22-600,-7-10 159,-4-9 261,0 0 0,0 0 0,1-1 0,-1 1 0,1 0 0,0-1 0,0 0 1,0 0-1,0 0 0,0 0 0,0 0 0,0 0 0,0-1 0,1 0 0,-1 0 1,7 2-1,-4-2-191,0-1 1,0 0-1,0 0 1,1 0-1,-1-1 0,0 1 1,0-2-1,12-2 1,3-4-653,0-1-1,-1-1 1,0-1 0,22-16 0,41-42-40,-88 85 2664,-13 18-36,8-19-935,2 1-1,0 0 1,0 0-1,2 1 1,0 0 0,-7 30-1,13-46-595,0-1-1,0 1 0,-1 0 0,1 0 1,0 0-1,0 0 0,0-1 1,0 1-1,0 0 0,0 0 0,0 0 1,0 0-1,0-1 0,1 1 1,-1 0-1,0 0 0,0-1 0,1 1 1,-1 0-1,1 0 0,-1-1 1,0 1-1,1 0 0,-1-1 0,1 1 1,0 0-1,-1-1 0,1 1 1,-1-1-1,1 1 0,0-1 0,0 1 1,-1-1-1,1 0 0,0 1 1,0-1-1,-1 0 0,1 1 0,0-1 1,0 0-1,0 0 0,-1 0 1,1 0-1,0 0 0,0 0 0,0 0 1,0 0-1,1 0 0,3-1 58,-1-1 1,1 1-1,-1-1 0,1 0 0,-1 0 0,1 0 1,4-4-1,11-7 76,-1-2 1,-1-1 0,0 0-1,-1-1 1,16-22-1,1-5-177,29-53-1,-56 87-106,-6 11-36,-8 19-144,0 0 197,6-15 69,-16 65-225,15-62 242,1 0 1,1-1-1,-1 1 1,1 0-1,1 0 0,-1-1 1,3 10-1,-3-15 16,1-1 0,-1 1 0,1-1-1,-1 1 1,1-1 0,0 1 0,-1-1 0,1 0 0,0 1 0,0-1-1,0 0 1,0 0 0,0 0 0,0 0 0,0 0 0,1 0 0,-1 0-1,0 0 1,1 0 0,1 0 0,-1 0 5,1 0 0,0 0 0,0-1 0,-1 1 0,1-1 0,0 0-1,0 0 1,0 0 0,-1 0 0,6-1 0,1-1 21,1 0 1,-1-1-1,0-1 0,0 1 0,15-9 0,-6 1 27,-1-1-1,0-1 0,0-1 1,-2 0-1,1-1 0,-2 0 1,17-24-1,-4 2 69,-2-2-1,26-55 1,-41 75-94,-1-1 1,0-1 0,-2 1-1,0-1 1,-1-1-1,5-34 1,-12 35-21,1 21-9,0 0 0,0 0 0,0-1 0,0 1 0,0 0 0,0 0 0,0 0 0,0 0 0,0-1 0,0 1 0,0 0 0,0 0 0,0 0 0,0 0 0,0 0 0,0-1 0,-1 1 0,1 0 0,0 0 0,0 0 0,0 0 0,0 0 0,0 0 0,0-1 1,-1 1-1,1 0 0,0 0 0,0 0 0,0 0 0,0 0 0,0 0 0,-1 0 0,1 0 0,0 0 0,0 0 0,0 0 0,0 0 0,-1 0 0,1 0 0,0 0 0,0 0 0,0 0 0,0 0 0,-1 0 0,1 0 0,0 0 0,0 0 0,-3 3-1,1-1-1,0 1 0,0 0 1,0 0-1,0 0 1,0 0-1,1 0 1,-1 0-1,0 4 0,-91 240-64,79-195 66,1 0 1,3 0 0,-4 55-1,14-105 0,-1 55-39,1-52 24,0 0 0,1 0 0,0 0 1,0 0-1,0 0 0,1-1 1,0 1-1,0 0 0,2 4 1,-3-8 7,-1 0 1,0-1-1,1 1 1,-1 0 0,0 0-1,1-1 1,-1 1-1,1-1 1,-1 1 0,1 0-1,-1-1 1,1 1 0,-1-1-1,1 1 1,-1-1-1,1 0 1,0 1 0,-1-1-1,1 1 1,0-1-1,0 0 1,-1 0 0,1 0-1,0 1 1,0-1-1,-1 0 1,1 0 0,0 0-1,0 0 1,-1 0-1,1 0 1,0 0 0,0 0-1,-1 0 1,1-1-1,0 1 1,1-1 0,-1 0-7,0 0 1,0 0-1,0 0 1,0 0-1,0-1 1,0 1-1,0 0 1,0 0-1,-1-1 1,1 1-1,0-1 1,-1 1-1,1-1 1,-1 1-1,0-1 1,1 1-1,-1-1 1,0-1 0,0-10-27,-1 0 1,0 0 0,-1 1 0,0-1 0,-1 0 0,0 1 0,-7-16 0,-4-7 37,-23-40 0,9 27 182,92 74-117,-41-18-355,1-1 0,0-1 0,0-1 0,47 4 0,-23-8-21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6.564"/>
    </inkml:context>
    <inkml:brush xml:id="br0">
      <inkml:brushProperty name="width" value="0.05" units="cm"/>
      <inkml:brushProperty name="height" value="0.05" units="cm"/>
    </inkml:brush>
  </inkml:definitions>
  <inkml:trace contextRef="#ctx0" brushRef="#br0">12 96 14083,'-1'0'96,"1"0"0,-1 0 0,1 0 0,-1 0 0,1 0 0,-1 0 0,1 0 0,0 0 0,-1 1 0,1-1 0,-1 0 0,1 0 0,-1 1 0,1-1 0,-1 0 0,1 1 0,0-1 0,-1 0 0,1 1 0,0-1 0,-1 1 0,1-1 0,0 0 0,0 1 0,-1-1 0,1 1 0,0-1 0,0 1 0,10 8 2385,23 0 456,-9-4-2251,0-1 0,0-1 1,1-1-1,-1-1 1,26-3-1,-42 1-812,0 0 0,0-1 0,-1 0 0,1 0 0,0-1 0,-1 0 1,0 0-1,10-6 0,-13 6 7,1 0 0,-1-1 0,0 1 0,0-1 0,0 0 0,-1 0 0,1-1 1,-1 1-1,0-1 0,0 0 0,-1 1 0,1-1 0,2-8 0,-5 12 133,1 0 1,-1-1-1,1 1 0,-1 0 1,1 0-1,-1-1 0,0 1 0,0-1 1,1 1-1,-1 0 0,0-1 1,0 1-1,0-1 0,-1 1 1,1 0-1,0-1 0,-1 1 0,1 0 1,0-1-1,-1 1 0,0 0 1,1-1-1,-2-1 0,1 2 28,-1 0-1,1 0 1,-1 1-1,1-1 0,-1 0 1,1 0-1,-1 1 1,1-1-1,-1 1 1,1-1-1,-1 1 1,0 0-1,1 0 1,-1-1-1,0 1 1,-2 1-1,-5-1 146,0 2 0,1-1-1,-1 1 1,0 0 0,1 1-1,-11 4 1,9-2-8,1 0 0,0 1 0,1 0 0,-16 13 0,19-14-110,1-1-1,0 0 0,0 1 1,0 0-1,0 0 1,1 0-1,0 0 0,0 1 1,-4 10-1,7-14-59,-1-1 0,1 1 0,-1 0 0,1-1 0,0 1 0,0 0 0,0-1 0,0 1 0,0-1 0,0 1 0,1 0 0,-1-1 0,0 1 0,1 0 0,-1-1 0,1 1 0,0-1 0,-1 1 0,1-1 0,0 0 0,0 1 0,0-1 0,0 0 0,0 1 0,0-1 0,1 0-1,-1 0 1,0 0 0,0 0 0,1 0 0,-1 0 0,1-1 0,-1 1 0,1 0 0,-1-1 0,1 1 0,1 0 0,6 1-5,0 0 0,0 0 0,0 0 0,0-1 1,12-1-1,9 0-480,1-1-1,-1-2 1,0-1 0,0-2 0,-1-1 0,0-1 0,57-23 0,-46 12-263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7.011"/>
    </inkml:context>
    <inkml:brush xml:id="br0">
      <inkml:brushProperty name="width" value="0.05" units="cm"/>
      <inkml:brushProperty name="height" value="0.05" units="cm"/>
    </inkml:brush>
  </inkml:definitions>
  <inkml:trace contextRef="#ctx0" brushRef="#br0">95 8 18604,'1'-1'130,"-1"0"-1,1 1 1,0-1-1,-1 1 1,1-1-1,0 1 1,0-1-1,0 1 1,-1-1-1,1 1 1,0 0 0,0-1-1,0 1 1,0 0-1,0 0 1,-1-1-1,3 1 1,-3 0-61,1 1 0,-1-1 0,0 0 0,1 0-1,-1 1 1,0-1 0,1 0 0,-1 1 0,0-1 0,1 0 0,-1 0 0,0 1 0,0-1 0,1 1 0,-1-1 0,0 0 0,0 1 0,0-1 0,0 1 0,0-1 0,1 0 0,-1 1-1,0-1 1,0 1 0,0 0 0,-3 37 2210,2-34-2097,-50 235 2487,-5 30-1916,54-258-725,1-6-30,0-1 0,1 0 0,-1 0 1,1 1-1,0-1 0,0 0 0,0 1 0,1-1 0,-1 0 0,1 1 1,2 3-1,-3-8-23,0 1 0,0-1 1,0 0-1,0 0 0,0 1 1,0-1-1,0 0 0,0 0 0,0 0 1,0 1-1,0-1 0,0 0 1,0 0-1,1 0 0,-1 1 0,0-1 1,0 0-1,0 0 0,0 0 1,1 1-1,-1-1 0,0 0 0,0 0 1,0 0-1,1 0 0,-1 0 1,0 0-1,0 0 0,0 0 0,1 1 1,-1-1-1,0 0 0,0 0 1,1 0-1,-1 0 0,0 0 1,0 0-1,1 0 0,-1 0 0,0 0 1,0 0-1,1 0 0,-1-1 1,0 1-1,6-12-1347,-1-18 68,-6 3 659,-1-11-166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7.430"/>
    </inkml:context>
    <inkml:brush xml:id="br0">
      <inkml:brushProperty name="width" value="0.05" units="cm"/>
      <inkml:brushProperty name="height" value="0.05" units="cm"/>
    </inkml:brush>
  </inkml:definitions>
  <inkml:trace contextRef="#ctx0" brushRef="#br0">14 0 17484,'-3'12'451,"0"0"1,0 0-1,1 0 1,1 0-1,0 0 1,0 0-1,1 0 1,1 0 0,0 1-1,1-1 1,0 0-1,6 17 1,-4-16-198,1 1-1,1-1 1,0-1 0,1 1 0,0-1 0,1 0-1,0 0 1,1-1 0,0-1 0,16 15 0,-21-21-166,1 0 0,0 0 1,1-1-1,-1 1 1,1-1-1,-1-1 0,1 1 1,0-1-1,0 0 1,0 0-1,0-1 0,10 2 1,-7-2 16,0-1 0,-1-1 1,1 1-1,0-1 0,0-1 1,-1 0-1,1 0 0,8-4 0,9-5 95,-1-1-1,-1-1 1,0-2-1,34-26 1,-45 32-131,64-53-663,-69 55 563,-1 0 1,0 0-1,-1 0 1,0-1 0,0 0-1,-1 0 1,8-16-1,-10 8-170,-4 2-79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8.392"/>
    </inkml:context>
    <inkml:brush xml:id="br0">
      <inkml:brushProperty name="width" value="0.05" units="cm"/>
      <inkml:brushProperty name="height" value="0.05" units="cm"/>
    </inkml:brush>
  </inkml:definitions>
  <inkml:trace contextRef="#ctx0" brushRef="#br0">10 121 12371,'3'-13'1184,"1"1"1,0-1-1,0 0 1,1 1 0,1 0-1,0 0 1,13-18-1,-19 30-1122,0 0 0,0-1 0,0 1 0,0 0 0,0 0 0,0 0-1,0 0 1,0 0 0,0 0 0,0-1 0,0 1 0,0 0 0,0 0 0,1 0 0,-1 0-1,0 0 1,0 0 0,0-1 0,0 1 0,0 0 0,0 0 0,0 0 0,0 0-1,1 0 1,-1 0 0,0 0 0,0 0 0,0 0 0,0 0 0,0 0 0,1 0-1,-1 0 1,0 0 0,0 0 0,0 0 0,0 0 0,0 0 0,1 0 0,-1 0-1,0 0 1,0 0 0,0 0 0,0 0 0,0 0 0,1 0 0,-1 0 0,0 0 0,1 10 1183,-6 25-1123,3-21 253,-2 41 219,5 87 0,16 57 104,1 0-260,-16-175-441,-1-18-59,0 1 0,0-1 0,-1 0 0,0 1 0,0-1 0,0 1 0,-1-1-1,0 0 1,0 1 0,-3 6 0,3-12-15,1-1 1,0 1-1,-1-1 0,1 1 0,-1 0 1,1-1-1,-1 1 0,1-1 1,-1 0-1,1 1 0,-1-1 0,0 1 1,1-1-1,-1 0 0,1 1 0,-1-1 1,0 0-1,1 0 0,-1 0 1,0 1-1,0-1 0,1 0 0,-1 0 1,0 0-1,1 0 0,-1 0 0,0 0 1,1 0-1,-1-1 0,0 1 1,0 0-1,1 0 0,-1 0 0,0-1 1,1 1-1,-1 0 0,1-1 1,-1 1-1,0 0 0,1-1 0,-1 1 1,0-2-1,-23-21-3296,-1-11 1626,11 15 868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8.796"/>
    </inkml:context>
    <inkml:brush xml:id="br0">
      <inkml:brushProperty name="width" value="0.05" units="cm"/>
      <inkml:brushProperty name="height" value="0.05" units="cm"/>
    </inkml:brush>
  </inkml:definitions>
  <inkml:trace contextRef="#ctx0" brushRef="#br0">11 198 14939,'0'0'71,"-1"0"1,1 0-1,0 0 0,0 0 1,0-1-1,0 1 0,-1 0 1,1 0-1,0 0 0,0 0 1,-1 0-1,1-1 0,0 1 0,0 0 1,0 0-1,-1 0 0,1 0 1,0 0-1,0 0 0,-1 0 1,1 0-1,0 0 0,0 0 1,-1 0-1,1 0 0,0 0 0,0 0 1,-1 0-1,1 0 0,0 0 1,0 0-1,0 1 0,-1-1 1,1 0-1,0 0 0,0 0 1,-1 0-1,1 0 0,0 1 0,0-1 1,0 0-1,0 0 0,-1 0 1,1 0-1,0 1 0,0-1 1,0 0-1,0 1 0,-1 17 1880,10 19-78,13 32-24,-14-39-1315,1-1 0,2 0 0,19 37 0,-29-63-496,0-1 0,1 0 1,-1 0-1,1 1 0,-1-1 1,1 0-1,0 0 0,0 0 1,0-1-1,0 1 0,0 0 1,0-1-1,0 1 0,0-1 0,1 0 1,-1 0-1,1 0 0,-1 0 1,1 0-1,-1 0 0,1-1 1,-1 1-1,1-1 0,0 0 1,-1 0-1,1 0 0,0 0 1,-1 0-1,1 0 0,-1-1 1,1 1-1,0-1 0,-1 0 1,1 0-1,-1 0 0,0 0 1,1 0-1,-1-1 0,0 1 1,0 0-1,4-4 0,9-7 82,0 0 0,-1-1 0,-1-1 0,0 0 0,0-1 0,14-25 0,54-104-417,-70 124 70,0-1-1,-2 0 1,-1-1-1,0 1 1,-2-2-1,6-31 1,-9 2-193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6.151"/>
    </inkml:context>
    <inkml:brush xml:id="br0">
      <inkml:brushProperty name="width" value="0.05" units="cm"/>
      <inkml:brushProperty name="height" value="0.05" units="cm"/>
    </inkml:brush>
  </inkml:definitions>
  <inkml:trace contextRef="#ctx0" brushRef="#br0">7 32 14387,'-6'5'1557,"7"-1"-336,16-3 438,30-5 96,-44 3-1544,273-29 3960,-1 23-4588,-237 11-753,-27-2 315,-20-1-421,-23-1 477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3.872"/>
    </inkml:context>
    <inkml:brush xml:id="br0">
      <inkml:brushProperty name="width" value="0.05" units="cm"/>
      <inkml:brushProperty name="height" value="0.05" units="cm"/>
    </inkml:brush>
  </inkml:definitions>
  <inkml:trace contextRef="#ctx0" brushRef="#br0">1 107 17204,'3'0'257,"0"-1"0,0 0 1,0 1-1,0 0 1,1 0-1,-1 0 0,0 0 1,0 0-1,0 1 0,0-1 1,1 1-1,-1 0 0,0 0 1,0 0-1,0 0 1,-1 0-1,5 3 0,-4-1-125,-1-1 0,0 1 0,0-1 0,0 1 0,0 0 0,0 0 0,-1 0 0,1 0 0,-1 0 0,0 0 0,0 0 0,0 0 0,0 1 0,0-1 0,-1 0 0,1 7 0,-1 2-80,-1 0 0,1 0 0,-2 0 0,0 0 0,0 0 0,-1-1 0,-1 1 0,-5 13 0,-8 27-17,17-51-34,-1 1 1,1-1-1,0 1 0,-1-1 1,1 1-1,0 0 1,0-1-1,0 1 1,0 0-1,0-1 1,1 1-1,-1-1 1,1 1-1,-1 0 1,1-1-1,-1 1 0,1-1 1,0 1-1,-1-1 1,1 0-1,0 1 1,0-1-1,0 0 1,0 0-1,0 1 1,1-1-1,-1 0 1,0 0-1,0 0 0,1 0 1,-1-1-1,1 1 1,-1 0-1,1 0 1,-1-1-1,1 1 1,-1-1-1,1 0 1,-1 1-1,4-1 1,4 2 2,-1-1 0,1-1 1,0 0-1,0 0 1,0 0-1,10-3 0,6-2 23,1-2 0,0 0 0,-1-2 0,-1-1 0,0 0 0,0-2 0,-1-1-1,0-1 1,-1-1 0,-1-1 0,37-36 0,-50 44 25,-1 0 1,0 0-1,0-1 1,-1 0-1,0 0 0,-1 0 1,0-1-1,0 0 1,5-17-1,-10 25-37,1 1 1,-1 0-1,0-1 1,1 1-1,-1 0 0,0-1 1,0 1-1,0 0 0,0-1 1,0 1-1,-1 0 0,1-1 1,-1-1-1,1 3-8,0 0 1,0-1-1,-1 1 0,1 0 0,0-1 1,0 1-1,-1 0 0,1 0 0,0-1 0,-1 1 1,1 0-1,0 0 0,-1 0 0,1 0 1,0-1-1,-1 1 0,1 0 0,0 0 0,-1 0 1,1 0-1,0 0 0,-1 0 0,1 0 0,-1 0 1,1 0-1,0 0 0,-1 0 0,0 0 1,-1 1 12,-1 0 0,1 0 0,0 0 0,-1 0 0,1 0 0,0 1 0,0-1 0,0 0 0,0 1 0,0 0 1,-2 3-1,-1 0-10,1 1 1,0 0 0,0 1 0,0-1 0,1 0 0,0 1-1,1 0 1,-1 0 0,1 0 0,-1 7 0,3-11-10,-1-1 0,1 0 0,0 0-1,-1 1 1,1-1 0,0 0 0,1 0 0,-1 1 0,0-1 0,1 0 0,-1 0 0,1 0 0,0 1 0,-1-1 0,1 0 0,0 0-1,0 0 1,1 0 0,-1 0 0,0-1 0,1 1 0,-1 0 0,1 0 0,-1-1 0,1 1 0,0-1 0,0 0 0,-1 1 0,1-1 0,0 0-1,0 0 1,1 0 0,-1 0 0,0-1 0,0 1 0,3 0 0,7 1 12,0-1-1,0 0 1,-1-1-1,1-1 1,0 1 0,0-2-1,-1 0 1,1 0-1,17-7 1,1-1 27,-1-1 0,40-23-1,-51 24-9,0-1 0,29-24-1,-41 30-22,0 0 0,-1 0 0,0-1 0,0 0 0,-1 1 0,1-2 0,-1 1 0,0 0 0,-1-1 0,0 0-1,3-8 1,-5 14-5,-1-1-1,1 1 0,-1-1 1,1 1-1,-1 0 0,0-1 1,1 1-1,-1-1 0,0 1 1,0-1-1,0 1 0,0-1 0,-1 1 1,1-1-1,0 1 0,-1 0 1,1-1-1,-1 1 0,1-1 1,-1 1-1,1 0 0,-1-1 1,0 1-1,0 0 0,0 0 1,0 0-1,0 0 0,0 0 1,0 0-1,0 0 0,0 0 0,0 0 1,-1 0-1,1 0 0,0 1 1,-3-2-1,0 1 0,0 0 1,0 0-1,-1 1 1,1-1-1,0 1 0,-1 0 1,1 1-1,0-1 1,-1 1-1,1-1 0,-7 3 1,-1 2-2,-1 0 1,1 0 0,0 1 0,1 1-1,-1 0 1,1 1 0,1 0 0,-1 0-1,-17 20 1,19-19-1,1 1 1,1-1-1,0 2 0,0-1 1,0 1-1,2 0 0,-1 0 0,1 0 1,1 1-1,-6 23 0,9-30-20,1-1 0,-1 0 0,1 1-1,0-1 1,0 0 0,0 1 0,1-1 0,0 0-1,0 1 1,0-1 0,0 0 0,0 0-1,1 0 1,0 0 0,0 0 0,0 0-1,0 0 1,1-1 0,-1 1 0,1-1-1,0 1 1,3 2 0,-1-2-16,0 0-1,1-1 1,-1 1 0,1-1-1,0-1 1,0 1-1,0-1 1,0 0 0,1 0-1,-1 0 1,0-1 0,1 0-1,-1-1 1,11 1 0,44-8-141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6.620"/>
    </inkml:context>
    <inkml:brush xml:id="br0">
      <inkml:brushProperty name="width" value="0.05" units="cm"/>
      <inkml:brushProperty name="height" value="0.05" units="cm"/>
    </inkml:brush>
  </inkml:definitions>
  <inkml:trace contextRef="#ctx0" brushRef="#br0">11 402 13523,'-10'27'1648,"10"-3"-960,13-14-135,9-1 767,19-9-280,5-2-96,10-3-192,8-4-95,-1-1-433,0-2-264,-4 1-633,-3-1-167,-12-5 624,-3-4-184,-14-2-152</inkml:trace>
  <inkml:trace contextRef="#ctx0" brushRef="#br0" timeOffset="1">703 21 17452,'3'-3'198,"1"1"1,0-1 0,0 1-1,0 0 1,0 1 0,1-1-1,-1 1 1,0-1 0,1 1-1,-1 0 1,1 1 0,-1-1-1,1 1 1,-1 0 0,1 0-1,-1 1 1,1-1 0,-1 1-1,1 0 1,-1 0 0,1 0-1,6 4 1,-5-3-124,-1 0-1,0 1 1,0 0 0,0 0-1,0 0 1,0 0 0,-1 1-1,1-1 1,-1 1 0,0 1-1,0-1 1,-1 0 0,1 1-1,-1 0 1,0 0 0,0 0-1,4 9 1,-5-3-39,0 0 1,-1 0-1,0-1 0,0 1 1,-1 0-1,-1 0 0,0 0 1,0-1-1,-1 1 0,0 0 1,-7 15-1,-2 7 49,-3 0 1,-20 37-1,22-48-6,-3 8-176,-1-1 0,-1 0 0,-2-1 0,-32 37-1,33-51 17,17-14 77,1 0 0,0-1 0,0 1 0,-1 0-1,1 0 1,0 0 0,0-1 0,0 1 0,-1 0 0,1 0 0,0-1 0,0 1-1,0 0 1,0-1 0,0 1 0,0 0 0,-1 0 0,1-1 0,0 1 0,0 0 0,0-1-1,0 1 1,0 0 0,0-1 0,0 1 0,0 0 0,0-1 0,1 1 0,-1 0-1,0-1 1,0 1 0,0 0 0,0-1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7.414"/>
    </inkml:context>
    <inkml:brush xml:id="br0">
      <inkml:brushProperty name="width" value="0.05" units="cm"/>
      <inkml:brushProperty name="height" value="0.05" units="cm"/>
    </inkml:brush>
  </inkml:definitions>
  <inkml:trace contextRef="#ctx0" brushRef="#br0">0 29 12907,'10'-13'1785,"5"-3"1415,-14 16-3140,-1 0 0,0 0 0,1 0 0,-1 0 0,0 0 0,0 0 0,1 0 0,-1 0 0,0 0 0,0 0 1,1 0-1,-1 1 0,0-1 0,0 0 0,1 0 0,-1 0 0,0 0 0,0 0 0,1 0 0,-1 1 0,0-1 0,0 0 0,0 0 0,1 0 0,-1 1 1,0-1-1,0 0 0,0 0 0,0 0 0,0 1 0,1-1 0,-1 0 0,0 0 0,0 1 0,0-1 0,0 0 0,0 0 0,0 1 0,0-1 0,0 0 0,0 1 1,0-1-1,1 16 1003,-1-13-842,-11 125 2487,6-98-2459,2-1-1,1 1 1,1-1-1,6 54 0,-4-78-225,0-1 0,0 1-1,0 0 1,1 0 0,0-1-1,0 1 1,5 7-1,-6-11-15,0 1 0,0-1 0,0 1 0,1-1 0,-1 1 0,0-1 0,1 0 1,-1 0-1,1 0 0,0 0 0,-1 0 0,1 0 0,0 0 0,-1-1 0,1 1 0,0-1 0,0 1 0,0-1 0,0 1 0,-1-1 0,1 0 0,0 0 0,4 0 0,-1-1 5,0-1 0,1 1 0,-1-1 0,0 0 0,0 0 1,0-1-1,-1 1 0,1-1 0,5-4 0,39-34 85,-41 34-79,108-114 270,-92 95-236,-21 22-43,0 1 0,0 0 0,1 0 0,-1 0 0,1 0 0,4-2 0,-7 5-7,-1-1 1,1 1-1,-1 0 0,1-1 0,0 1 1,-1 0-1,1 0 0,-1 0 1,1 0-1,0 0 0,-1 0 1,1 0-1,-1 0 0,1 0 1,0 0-1,-1 0 0,1 0 1,-1 0-1,1 0 0,0 0 1,-1 0-1,1 1 0,-1-1 1,1 0-1,-1 1 0,1-1 1,-1 0-1,1 1 0,-1-1 1,1 0-1,-1 1 0,1-1 1,-1 1-1,0-1 0,1 1 1,-1-1-1,0 1 0,1-1 1,-1 1-1,0 0 0,0-1 1,0 1-1,1-1 0,-1 1 1,0-1-1,0 1 0,0 0 1,0-1-1,0 1 0,0 0 1,0 0-1,0 26 49,0-23-43,0-1-1,0 1 1,0 0-1,0-1 1,0 1-1,1 0 1,0-1-1,0 1 0,0 0 1,2 5-1,-2-8-2,0 0 0,-1-1-1,1 1 1,0-1-1,-1 1 1,1-1 0,0 0-1,-1 1 1,1-1-1,0 1 1,0-1 0,0 0-1,-1 0 1,1 0-1,0 1 1,0-1 0,0 0-1,0 0 1,-1 0-1,1 0 1,0 0 0,0-1-1,0 1 1,0 0-1,-1 0 1,1 0 0,0-1-1,0 1 1,0 0-1,-1-1 1,1 1 0,0-1-1,-1 1 1,1-1-1,0 1 1,-1-1 0,2-1-1,29-25 90,-26 22-76,10-10 29,47-41 88,-56 50-123,1 1 0,0 0 0,1 0 1,0 1-1,-1 0 0,17-6 0,-22 10-12,-1 0 0,0-1 0,0 1 0,0 0 0,1 0 0,-1 0 1,0 0-1,0 0 0,1 0 0,-1 0 0,0 1 0,0-1 0,1 0 0,-1 1 0,0-1 1,0 0-1,0 1 0,0 0 0,0-1 0,0 1 0,0 0 0,0-1 0,0 1 0,0 0 0,0 0 1,0 0-1,0 0 0,0 0 0,-1 0 0,1 0 0,0 0 0,-1 0 0,1 0 0,-1 0 0,0 1 1,1-1-1,-1 0 0,0 0 0,1 0 0,-1 3 0,1 4 3,0 0 0,0 0 0,-1 0 0,-1 14 0,-6 21-19,6-40-43,1-1 0,-1 1 0,0-1 0,0 0 0,0 1 0,0-1-1,0 0 1,0 0 0,-1 1 0,1-1 0,-1 0 0,1-1 0,-1 1 0,-3 3 0,4-5 24,0 1-1,0-1 1,0 0-1,1 0 1,-1 0-1,0 0 1,0 0-1,0 0 1,0 0 0,0 0-1,1 0 1,-1 0-1,0 0 1,0-1-1,0 1 1,0 0 0,1-1-1,-1 1 1,0 0-1,0-1 1,1 1-1,-1-1 1,0 1-1,1-1 1,-1 1 0,0-1-1,1 0 1,-1 0-1,-17-23-261,18 24 278,-17-29-423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7.887"/>
    </inkml:context>
    <inkml:brush xml:id="br0">
      <inkml:brushProperty name="width" value="0.05" units="cm"/>
      <inkml:brushProperty name="height" value="0.05" units="cm"/>
    </inkml:brush>
  </inkml:definitions>
  <inkml:trace contextRef="#ctx0" brushRef="#br0">23 0 18052,'-11'0'1872,"5"9"-1224,1-2-256,5-4 1113,3 2-1217,5-5 72,3 0-56,4 3-312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8.776"/>
    </inkml:context>
    <inkml:brush xml:id="br0">
      <inkml:brushProperty name="width" value="0.05" units="cm"/>
      <inkml:brushProperty name="height" value="0.05" units="cm"/>
    </inkml:brush>
  </inkml:definitions>
  <inkml:trace contextRef="#ctx0" brushRef="#br0">207 242 18828,'0'-1'103,"0"-1"-1,0 1 1,0-1-1,0 0 1,0 1-1,0-1 1,0 1-1,0-1 1,-1 1-1,1-1 1,0 1-1,-1-1 1,0 1-1,1-1 1,-1 1-1,0-1 1,0 1-1,0 0 1,0 0-1,0-1 1,0 1-1,0 0 1,0 0-1,0 0 1,0 0-1,-1 0 1,1 0-1,0 1 1,-1-1-1,1 0 1,-1 1-1,1-1 1,-1 1-1,1-1 1,-1 1-1,1 0 1,-1-1 0,1 1-1,-1 0 1,1 0-1,-1 0 1,-2 1-1,-2 0 28,1 0-1,-1 0 1,1 1 0,0 0-1,0 0 1,0 0 0,0 0-1,0 1 1,0 0 0,1 0-1,-7 6 1,1 0-89,1 1 0,0 0 1,1 0-1,0 1 0,0 0 0,1 1 1,0 0-1,1 0 0,1 0 0,0 1 1,1 0-1,0 0 0,-3 17 0,7-28-33,0 0 0,-1 0 0,1-1 0,0 1 0,0 0 0,1 0 0,-1-1 0,0 1 0,0 0 0,1 0 0,0-1 0,-1 1 0,1 0 0,0-1 0,-1 1 0,3 1 0,-2-2 0,0 0 0,0 0 0,0-1-1,0 1 1,0 0 0,0-1 0,0 1 0,0-1 0,1 0 0,-1 1 0,0-1-1,0 0 1,1 1 0,-1-1 0,0 0 0,0 0 0,1 0 0,-1 0 0,0-1-1,0 1 1,1 0 0,-1 0 0,0-1 0,0 1 0,0-1 0,2 0-1,8-4 29,1-1-1,-2 1 0,1-2 0,-1 0 0,0 0 1,0-1-1,10-11 0,60-68 156,-25 18 1,84-135 0,-131 185-140,-11 20-11,-6 11-14,-15 25 17,2 1 0,-24 55 1,35-66-10,1 1 1,1 0-1,1 1 1,-5 43-1,11-63-21,2 0-1,-1 0 1,1 0-1,1 0 1,0 0-1,0 0 0,3 9 1,-4-16-9,1 0 1,0 0-1,-1 1 0,1-1 1,0 0-1,0 0 1,1 0-1,-1 0 0,0 0 1,1-1-1,-1 1 1,1 0-1,-1-1 0,1 1 1,0-1-1,0 1 1,0-1-1,-1 0 0,1 0 1,1 1-1,-1-2 1,0 1-1,0 0 0,0 0 1,0-1-1,1 1 0,-1-1 1,0 0-1,0 1 1,1-1-1,-1 0 0,3-1 1,2 0 2,0 0 1,0-1-1,-1 0 1,1 0-1,0-1 1,-1 0-1,1 0 1,-1-1-1,0 1 1,0-1-1,-1-1 1,8-6-1,9-9 31,30-37 0,-47 51-32,26-31 20,-2-1 1,36-58-1,-56 74-10,-9 22-17,0-1 1,0 1-1,0 0 0,0 0 0,0 0 0,0 0 0,0 0 1,0 0-1,0-1 0,0 1 0,0 0 0,0 0 1,0 0-1,-1 0 0,1 0 0,0 0 0,0 0 0,0 0 1,0 0-1,0-1 0,0 1 0,-1 0 0,1 0 1,0 0-1,0 0 0,0 0 0,0 0 0,0 0 0,0 0 1,-1 0-1,1 0 0,0 0 0,0 0 0,0 0 1,0 0-1,0 0 0,-1 0 0,1 0 0,0 0 0,0 0 1,0 0-1,0 0 0,0 0 0,0 1 0,-1-1 1,1 0-1,0 0 0,0 0 0,0 0 0,0 0 0,0 0 1,0 0-1,0 0 0,0 0 0,-1 1 0,1-1 0,0 0 1,0 0-1,0 0 0,0 0 0,0 1 0,-30 28 11,15-11 17,-18 27 1,28-37-14,1-1 0,0 1-1,0 0 1,1 0 0,0 1 0,-4 16 0,7-24-10,-1 1 0,1-1-1,0 1 1,0 0 0,0-1 0,0 1-1,0-1 1,0 1 0,0 0 0,0-1-1,1 1 1,-1-1 0,1 1-1,-1-1 1,1 1 0,-1-1 0,2 3-1,-1-3 0,0-1-1,0 1 1,0 0-1,0 0 0,0-1 1,0 1-1,0-1 1,0 1-1,0-1 0,0 1 1,0-1-1,1 0 1,-1 1-1,0-1 0,0 0 1,0 0-1,0 0 1,3 0-1,3-1 11,0 0 0,0 0 0,0-1 0,0 0 0,0-1 0,0 0 0,8-4 0,-12 5-4,-4 3-8,0-1-1,0 1 0,0-1 1,0 0-1,0 1 1,0-1-1,1 0 0,-1 0 1,0 1-1,0-1 0,0 0 1,0 0-1,0 0 1,-2-1-1,2 1 1,0 0 0,0 0 0,0 0 0,0 0 0,0 0 0,0 0 0,0 0 0,0 0 0,1 1 0,-1-1 0,0 0 0,0 0 0,0 1 0,0-1 0,0 1 1,0-1-1,0 1 0,1-1 0,-2 2 0,2-2-2,0 0 1,0 0-1,1 1 1,-1-1-1,0 0 1,0 1-1,0-1 1,1 0-1,-1 0 1,0 1-1,0-1 1,1 0-1,-1 0 1,0 1-1,0-1 1,1 0 0,-1 0-1,0 0 1,1 0-1,-1 0 1,0 1-1,1-1 1,-1 0-1,0 0 1,1 0-1,-1 0 1,0 0-1,1 0 1,-1 0-1,1 0 1,-1 0-1,0 0 1,1 0-1,-1 0 1,0-1-1,1 1 1,17 0 13,2-3-7,0 0 1,0-2-1,0-1 0,-1 0 0,24-12 1,23-6 19,-53 19-23,49-12 1,-55 15-4,-1 1 0,0 0-1,1 1 1,-1-1 0,1 1 0,-1 1 0,11 1 0,-15-2-2,0 1 1,-1 0 0,1 0-1,0 0 1,-1-1-1,1 2 1,0-1 0,-1 0-1,1 0 1,-1 0 0,1 1-1,-1-1 1,0 1-1,0-1 1,0 1 0,0 0-1,0-1 1,0 1 0,0 0-1,0 0 1,-1-1-1,1 1 1,0 0 0,-1 0-1,0 0 1,1 0 0,-1 0-1,0 0 1,0 0 0,-1 2-1,1 6-1,-1 0 0,0 0 0,-1 0 0,-3 14 0,-35 90 246,117-377 47,-75 269-293,-1-1 1,1 0-1,0 0 0,0 1 0,1-1 0,-1-1 1,1 1-1,0 0 0,1-1 0,-1 1 1,5 3-1,-5-7 2,0 1 0,0-1-1,0 0 1,0 0 0,0 0 0,1-1 0,-1 1 0,0-1 0,1 0-1,-1 0 1,0 0 0,1 0 0,-1 0 0,0-1 0,0 1 0,1-1-1,-1 0 1,4-2 0,8-3 0,-1 0-1,22-14 0,-24 13-1,15-8-42,73-45-963,-115 62-1098,-1-1 1,0-1-1,-22-2 0,16-3 833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9.194"/>
    </inkml:context>
    <inkml:brush xml:id="br0">
      <inkml:brushProperty name="width" value="0.05" units="cm"/>
      <inkml:brushProperty name="height" value="0.05" units="cm"/>
    </inkml:brush>
  </inkml:definitions>
  <inkml:trace contextRef="#ctx0" brushRef="#br0">24 2 16524,'-14'-2'2080,"4"2"2977,15 0-4009,2 2-232,3 2-543,2-1-313,3 2-977,-1-2 1849,3 3-896,1-1-88,3 3-24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9.599"/>
    </inkml:context>
    <inkml:brush xml:id="br0">
      <inkml:brushProperty name="width" value="0.05" units="cm"/>
      <inkml:brushProperty name="height" value="0.05" units="cm"/>
    </inkml:brush>
  </inkml:definitions>
  <inkml:trace contextRef="#ctx0" brushRef="#br0">103 157 14827,'6'0'396,"-1"1"0,0-1 0,0 0 0,1-1 0,-1 1 0,0-1 0,0 0 0,0 0 0,0-1 0,0 1 0,0-1 0,0 0 0,0 0 0,-1-1 0,1 0 0,-1 1 0,6-6 0,-2 2-127,0 0 0,-1-1 0,0 0 0,0 0 1,-1 0-1,0-1 0,0 0 0,7-13 0,-12 19-240,-1 1 0,1-1 0,0 0-1,-1 0 1,1 1 0,-1-1 0,1 0 0,-1 0-1,0 0 1,1 0 0,-1 1 0,0-1 0,-1 0 0,1 0-1,0 0 1,-1-3 0,0 4-12,0 0 0,1-1 0,-1 1 0,0 0 0,0 0 0,0 0 0,0 0-1,0 0 1,0 1 0,0-1 0,0 0 0,0 0 0,0 1 0,0-1 0,-1 0 0,1 1 0,0-1 0,-1 1 0,1 0 0,0-1 0,-1 1 0,1 0-1,-2 0 1,-6 0 19,-1 0-1,1 0 1,0 1-1,0 1 1,0-1-1,0 2 1,1-1-1,-1 1 1,1 0-1,-1 1 0,1 0 1,-8 5-1,4-2 2,1 0 0,0 1 0,1 0 0,0 1 0,0 0 0,1 1 0,-14 17 0,20-23-19,0 0 0,1 0 0,0 0 0,-1 1 0,1-1 0,1 1 0,-1-1 0,1 1 0,-1 0 0,1 0 1,1 0-1,-1-1 0,1 1 0,0 9 0,0-11-60,1-1 1,0 1-1,0-1 1,0 1-1,0-1 1,0 1-1,0-1 1,1 0-1,-1 1 0,1-1 1,0 0-1,-1 0 1,1 0-1,0-1 1,0 1-1,0 0 1,0-1-1,1 1 0,-1-1 1,0 0-1,1 1 1,-1-1-1,1 0 1,-1-1-1,1 1 1,-1 0-1,1-1 1,4 1-1,5 0-180,1 0 1,-1-1-1,0 0 0,0-1 1,1 0-1,-1-1 0,0 0 1,12-5-1,25-8-410</inkml:trace>
  <inkml:trace contextRef="#ctx0" brushRef="#br0" timeOffset="1">597 38 20036,'-9'3'1857,"-9"6"-1249,-8 3-248,-1 6 928,-2 4-336,4 4-496,-1 1-103,11 3-153,5-2-80,10-5-80,9-2-8,11-11-64,5-5-128,9-5-441,7-5-567,3-12 960,2-3-160,-1-3-96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00.607"/>
    </inkml:context>
    <inkml:brush xml:id="br0">
      <inkml:brushProperty name="width" value="0.05" units="cm"/>
      <inkml:brushProperty name="height" value="0.05" units="cm"/>
    </inkml:brush>
  </inkml:definitions>
  <inkml:trace contextRef="#ctx0" brushRef="#br0">96 0 17212,'2'1'160,"0"1"1,0-1 0,1 0 0,-2 1 0,1 0-1,0-1 1,0 1 0,0 0 0,-1 0-1,1 0 1,-1 0 0,0 0 0,0 0 0,1 0-1,-1 1 1,0-1 0,-1 0 0,1 1 0,0-1-1,-1 0 1,1 1 0,-1-1 0,0 1-1,0-1 1,0 5 0,-1 7 449,0-1 1,0 1-1,-6 17 0,-13 44 368,-4-1-1,-37 78 1,49-124-750,24-84 316,1 2-431,30-78-1,-33 117-110,-10 14-2,1 1 0,-1 0 0,0 0 0,1 0 0,-1-1 0,0 1-1,1 0 1,-1 0 0,0 0 0,1 0 0,-1 0 0,0 0 0,1 0 0,-1 0 0,1 0 0,-1 0-1,0 0 1,1 0 0,-1 0 0,0 0 0,1 0 0,-1 0 0,0 0 0,1 0 0,0 1 0,1 0-2,0 1 1,0 0-1,0 0 1,0 0-1,-1 0 1,1 0 0,0 1-1,1 2 1,4 7-6,-2-7 3,-1 1 1,1-1-1,-1 0 0,2 0 0,-1-1 0,0 1 1,1-1-1,0 0 0,0-1 0,0 0 0,0 1 1,1-2-1,-1 1 0,1-1 0,0 0 0,13 2 1,-11-4 2,-1 1-1,1-1 1,0-1 0,0 1 0,-1-2 0,1 1 0,0-1 0,-1-1 0,0 1 0,1-1 0,-1-1-1,0 1 1,9-7 0,4-5 28,-1-1 0,0-1 0,26-28 0,-53 55-25,1 0 0,0 1 0,-5 13 0,9-21-2,1 0 0,0-1 0,0 1 0,0 0 0,0 0 1,1 0-1,-1 0 0,1 0 0,0 0 0,0 0 1,0 0-1,0 0 0,0 0 0,1 0 0,-1 0 0,1 0 1,0 0-1,1 4 0,0-6-1,-1 1 1,1 0-1,0-1 1,-1 0-1,1 1 1,0-1-1,0 0 1,0 0-1,0 0 1,0 0-1,0 0 1,0-1-1,0 1 1,0-1-1,1 1 0,-1-1 1,0 0-1,0 0 1,0 0-1,1 0 1,2 0-1,6-1-4,0-1-1,-1 0 1,12-3 0,42-20-67,-52 19 23,1 0-1,-1 1 1,1 1-1,25-6 1,-38 10 45,1 0 0,-1 0 0,1 0 0,-1 0 0,0 0 0,1 0 0,-1 1 0,1-1 0,-1 0 0,1 0 0,-1 0 0,1 0 0,-1 0 0,0 1 0,1-1 0,-1 0 0,1 0 0,-1 1 0,0-1 0,1 0 0,-1 1 0,0-1 0,1 0 0,-1 1 0,0-1 0,0 0 0,1 1 1,-1-1-1,0 1 0,0-1 0,0 1 0,1-1 0,-1 0 0,0 1 0,0-1 0,0 1 0,0-1 0,0 1 0,0-1 0,0 1 0,0 0 0,-3 22-64,2-20 61,-48 177 56,9-44 161,33-105-164,-28 95 190,28-104-192,-1 0 0,-2-1 1,-18 32-1,27-50-30,-1-1 0,0 1 1,0-1-1,1 0 0,-2 0 0,1 0 1,0 0-1,-5 3 0,7-4-7,-1-1-1,1 0 0,-1 0 1,1 1-1,-1-1 0,0 0 1,1 0-1,-1 0 1,0 0-1,1 0 0,-1 0 1,1 0-1,-1 0 1,0 0-1,1 0 0,-1-1 1,1 1-1,-1 0 0,0 0 1,1 0-1,-1-1 1,1 1-1,-1 0 0,1-1 1,-1 1-1,1 0 0,-1-1 1,1 1-1,-1-1 1,1 1-1,0-1 0,-1 1 1,1-1-1,0 1 0,-1-1 1,1 1-1,0-1 1,0 1-1,-1-1 0,1 0 1,0 1-1,0-1 0,0 1 1,0-1-1,0 0 1,0 0-1,-2-10 40,0 1 1,1 0-1,0 0 0,1-1 1,0 1-1,0-1 1,1 1-1,5-20 0,2-4 49,17-41 0,-15 48-262,2 1 0,1 1 1,22-34-1,57-63-1287,-70 96 1056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2.334"/>
    </inkml:context>
    <inkml:brush xml:id="br0">
      <inkml:brushProperty name="width" value="0.05" units="cm"/>
      <inkml:brushProperty name="height" value="0.05" units="cm"/>
    </inkml:brush>
  </inkml:definitions>
  <inkml:trace contextRef="#ctx0" brushRef="#br0">5 675 14219,'0'0'86,"-1"0"0,1 0-1,0 0 1,0 0 0,0 1 0,0-1-1,-1 0 1,1 0 0,0 0 0,0 0-1,0 0 1,0 0 0,-1 0 0,1 0 0,0 0-1,0 1 1,0-1 0,0 0 0,0 0-1,0 0 1,0 0 0,-1 0 0,1 1-1,0-1 1,0 0 0,0 0 0,0 0-1,0 0 1,0 1 0,0-1 0,0 0 0,0 0-1,0 0 1,0 0 0,0 1 0,0-1-1,0 0 1,0 0 0,0 0 0,0 0-1,0 1 1,0-1 0,0 0 0,0 0-1,0 0 1,0 0 0,1 1 0,-1-1 0,0 0-1,0 0 1,0 0 0,0 0 0,0 0-1,1 1 1,-1-1 6,0 1-1,1-1 1,-1 1 0,0-1-1,1 1 1,-1-1 0,1 1-1,-1-1 1,1 0-1,-1 1 1,1-1 0,-1 0-1,1 1 1,-1-1 0,1 0-1,-1 0 1,1 1 0,0-1-1,-1 0 1,2 0-1,1 0 69,-1-1-1,1 1 1,0-1-1,0 0 0,0 0 1,-1 0-1,1 0 0,-1 0 1,1 0-1,-1-1 1,4-1-1,26-24 596,-26 21-586,24-22 311,-1-2 0,47-64 1,33-78 241,-89 135-491,23-55-1,-37 77-143,-1 0-1,-1-1 1,0 0-1,-1 0 1,-1 0 0,1-30-1,-3 43-73,0 1-1,0 0 0,-1-1 1,1 1-1,0-1 1,-1 1-1,0 0 1,0-1-1,0 1 0,0 0 1,0 0-1,0-1 1,0 1-1,-1 0 1,1 0-1,-1 1 0,-1-3 1,2 3-9,-1 0 0,1 0 0,-1 0 0,0 0 0,1 0 1,-1 1-1,0-1 0,1 1 0,-1-1 0,0 1 0,0 0 0,0-1 0,1 1 1,-1 0-1,0 0 0,0 0 0,0 0 0,1 1 0,-1-1 0,0 0 0,0 1 1,1-1-1,-4 2 0,-3 2-3,1 0 1,-1 0-1,1 1 1,0 0-1,0 0 0,0 1 1,1 0-1,-10 11 1,-42 59-10,52-68 7,-12 20-2,0 1 0,-24 55 0,34-66 4,2 0 0,0 1 0,0 0 0,2 0 0,1 0 0,-2 24 0,5-37-31,0 0-1,0 0 0,1-1 0,-1 1 0,1 0 0,1 0 0,-1 0 0,1-1 0,0 1 0,0-1 0,6 10 0,-6-11-92,1 0-1,0-1 0,0 0 0,0 1 0,1-1 0,-1 0 0,1 0 0,0-1 0,-1 1 0,1-1 0,0 0 0,1 0 0,-1 0 0,0-1 1,8 3-1,8-1-576,-1-1 1,1-1-1,0-1 1,-1 0-1,29-6 1,-45 6 632,55-6-1180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2.786"/>
    </inkml:context>
    <inkml:brush xml:id="br0">
      <inkml:brushProperty name="width" value="0.05" units="cm"/>
      <inkml:brushProperty name="height" value="0.05" units="cm"/>
    </inkml:brush>
  </inkml:definitions>
  <inkml:trace contextRef="#ctx0" brushRef="#br0">98 15 18172,'-13'12'617,"1"1"1,0 0 0,-15 22-1,22-29-501,1 1-1,0 0 1,1 0-1,0 0 1,0 0-1,0 0 1,1 1-1,0-1 1,1 1-1,-2 10 1,3-18-99,0 1 1,0 0-1,0-1 1,0 1-1,-1 0 1,1 0-1,0-1 1,0 1-1,1 0 1,-1-1-1,0 1 1,0 0-1,0-1 1,0 1-1,0 0 1,1-1-1,-1 1 1,0 0-1,1-1 1,-1 1-1,0-1 1,1 1-1,-1-1 1,1 1-1,-1-1 1,1 1-1,-1-1 1,1 1-1,-1-1 1,1 1-1,0-1 1,-1 0-1,1 1 1,0-1-1,-1 0 1,1 0-1,-1 0 1,1 1-1,0-1 1,0 0-1,-1 0 0,1 0 1,0 0-1,-1 0 1,1 0-1,0 0 1,-1 0-1,1-1 1,1 1-1,2-1 96,1-1-1,-1 0 0,0 0 0,0 0 1,0 0-1,6-4 0,51-45 1022,-46 37-871,1 0 1,0 1-1,1 1 0,1 1 1,23-12-1,-40 22-257,0 0 0,1 1-1,-1-1 1,0 1 0,0-1 0,0 1 0,0 0-1,0-1 1,0 1 0,1 0 0,-1 0 0,0 0 0,0 0-1,0 0 1,0 0 0,1 0 0,-1 0 0,0 0-1,0 1 1,0-1 0,0 0 0,1 1 0,-1-1 0,0 1-1,0-1 1,0 1 0,0-1 0,0 1 0,0 0-1,0 0 1,-1-1 0,1 1 0,0 0 0,0 0 0,-1 0-1,1 0 1,1 2 0,0 3 0,0 0-1,-1-1 1,0 1 0,0 0-1,0 0 1,-1 8 0,2 6 21,-2-19-25,0-1-1,0 0 1,0 1 0,0-1-1,0 0 1,0 0 0,0 1-1,0-1 1,1 0 0,-1 1-1,0-1 1,0 0 0,0 0-1,0 1 1,0-1 0,1 0-1,-1 0 1,0 0 0,0 1-1,0-1 1,1 0 0,-1 0-1,0 0 1,0 1 0,1-1-1,-1 0 1,0 0 0,0 0-1,1 0 1,-1 0 0,0 0 0,1 0-1,-1 0 1,0 0 0,0 0-1,1 0 1,12-5 48,14-17 20,-25 19-61,16-13 45,1 0 0,28-18 0,-40 30-62,-1 0 0,1 0 0,0 1 0,0 0 0,0 0 0,0 1 0,1 0 0,-1 0 0,1 0 0,-1 1 0,15 0 0,-20 1-11,-1 0 0,1 0-1,0 0 1,0 1-1,0-1 1,-1 1 0,1-1-1,0 1 1,-1-1 0,1 1-1,0 0 1,-1 0-1,1 0 1,-1 0 0,0 0-1,1 0 1,-1 1 0,0-1-1,3 3 1,-2 0-167,0 0 0,0 0 0,-1 0 0,1 0 1,-1 0-1,1 6 0,7 19-2513,-9-29 2675,0 0 1,0 1-1,0-1 0,0 0 1,0 0-1,0 1 0,1-1 1,-1 0-1,0 0 1,0 1-1,0-1 0,0 0 1,1 0-1,-1 0 0,0 1 1,0-1-1,0 0 1,1 0-1,-1 0 0,0 0 1,0 1-1,0-1 1,1 0-1,-1 0 0,0 0 1,1 0-1,-1 0 0,0 0 1,0 0-1,1 0 1,-1 0-1,0 0 0,0 0 1,1 0-1,-1 0 0,0 0 1,1 0-1,-1 0 1,0 0-1,0 0 0,1 0 1,-1 0-1,0 0 1,0 0-1,1-1 0,-1 1 1,0 0-1,0 0 0,0 0 1,1 0-1,-1-1 1,0 1-1,0 0 0,0 0 1,1 0-1,-1-1 0,0 1 1,0-1-1,10-8-879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3.438"/>
    </inkml:context>
    <inkml:brush xml:id="br0">
      <inkml:brushProperty name="width" value="0.05" units="cm"/>
      <inkml:brushProperty name="height" value="0.05" units="cm"/>
    </inkml:brush>
  </inkml:definitions>
  <inkml:trace contextRef="#ctx0" brushRef="#br0">87 95 15603,'-10'11'1264,"0"1"0,1-1-1,1 2 1,-12 20-1,18-28-1100,0 0-1,0 0 0,0 0 0,1 0 0,0 0 1,0 0-1,1 0 0,-1 1 0,1-1 0,0 0 0,0 0 1,1 1-1,0-1 0,0 0 0,0 0 0,3 8 1,18 46 123,-7-21-228,-1 1 0,-2 1 0,11 65 0,-22-98-39,2 17 154,0 42 0,-3-60-120,0-1 0,0 0 1,-1 0-1,0 0 0,0-1 1,0 1-1,0 0 0,-1 0 1,0 0-1,0-1 0,0 1 1,0-1-1,-1 0 0,0 1 1,-4 3-1,6-7-31,1 0-1,-1 0 1,0-1-1,0 1 1,0 0-1,0-1 1,0 1-1,0 0 1,0-1-1,-1 0 1,1 1-1,0-1 1,0 0-1,0 1 1,0-1-1,-1 0 1,1 0-1,0 0 1,0 0-1,0 0 1,0 0-1,-1-1 1,1 1 0,0 0-1,0 0 1,0-1-1,0 1 1,0-1-1,0 1 1,-1-1-1,1 1 1,0-1-1,1 0 1,-1 0-1,0 1 1,-2-3-1,0-1 33,-1 0 0,1 0-1,-1-1 1,1 1 0,0-1 0,-4-9-1,3 2-61,0 1 0,0-1 0,1 1 0,1-1 1,0 0-1,0 0 0,1 0 0,1-1 0,0 1 0,0 0 0,2 0 0,-1 0 0,1 0 0,1 0 0,0 1 0,1-1 0,0 1 0,1 0 0,0 0 0,1 0 0,0 1 0,9-12 1,52-49-335,-37 41 155,25-33 1,-48 54 149,0-1 0,0 0 0,-1-1 0,-1 0 0,0 1 0,0-2 0,6-22 0,-11 34 37,0 0 1,0 0 0,1-1-1,-1 1 1,0 0 0,0 0-1,0 0 1,0-1 0,0 1-1,0 0 1,0 0 0,0 0-1,0-1 1,0 1 0,0 0-1,0 0 1,0 0 0,0-1-1,0 1 1,0 0 0,0 0-1,0-1 1,0 1 0,0 0-1,0 0 1,0 0 0,0-1-1,0 1 1,0 0 0,0 0-1,-1 0 1,1 0 0,0-1-1,0 1 1,0 0 0,0 0-1,0 0 1,-1 0 0,1-1-1,0 1 1,0 0 0,-9 7 32,-8 16 36,12-13-37,0 1-1,1 1 1,-5 19-1,8-27-24,0 0 0,1 0 1,-1 0-1,1-1 0,0 1 0,0 0 0,0 0 0,0 0 0,1 0 1,-1 0-1,1 0 0,0 0 0,1-1 0,-1 1 0,2 4 0,-2-7-4,1 0-1,-1 1 0,0-1 1,0 0-1,0 0 1,1-1-1,-1 1 0,0 0 1,1 0-1,-1-1 0,1 1 1,-1 0-1,1-1 0,-1 0 1,1 1-1,-1-1 0,1 0 1,0 0-1,2 0 1,33-3 22,-31 2-22,155-32 88,-18 3 85,-142 29-158,1 1 1,0 0-1,-1 0 0,1-1 0,-1 1 0,1-1 1,0 1-1,-1-1 0,1 0 0,-1 1 0,1-1 1,-1 0-1,0 0 0,2-2 0,-3 3-2,1-1-1,-1 0 1,0 0-1,0 1 0,0-1 1,0 0-1,0 1 1,0-1-1,0 0 1,0 0-1,-1 1 1,1-1-1,0 0 1,0 1-1,-1-1 1,1 0-1,0 1 1,-1-1-1,1 1 1,0-1-1,-1 0 1,1 1-1,-1-1 0,1 1 1,-1-1-1,1 1 1,-1-1-1,1 1 1,-1 0-1,0-1 1,-1 0-1,-36-29 637,13 11-166,-35-35 1,60 53-515,-1 1 0,0-1 0,0 0 0,0 0 1,0 0-1,1 0 0,-1 0 0,1-1 1,-1 1-1,1 0 0,-1 0 0,1 0 0,-1 0 1,1-1-1,0 1 0,0 0 0,0 0 0,0-1 1,-1 1-1,2 0 0,-1 0 0,0-1 0,0 1 1,0 0-1,1 0 0,-1 0 0,0-1 0,1 1 1,-1 0-1,1 0 0,-1 0 0,1 0 0,0 0 1,0 0-1,-1 0 0,3-1 0,3-4-111,0 0-1,0 1 1,1 0-1,12-7 1,-17 11 162,45-24-390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4.648"/>
    </inkml:context>
    <inkml:brush xml:id="br0">
      <inkml:brushProperty name="width" value="0.05" units="cm"/>
      <inkml:brushProperty name="height" value="0.05" units="cm"/>
    </inkml:brush>
  </inkml:definitions>
  <inkml:trace contextRef="#ctx0" brushRef="#br0">226 190 15971,'1'0'117,"0"0"0,-1 0-1,1 1 1,0-1-1,-1 0 1,1 0 0,-1 1-1,1-1 1,0 0-1,-1 1 1,1-1 0,-1 0-1,1 1 1,-1-1-1,1 1 1,-1-1 0,1 1-1,-1 0 1,0-1-1,1 1 1,-1-1 0,0 1-1,1 0 1,-1-1-1,0 1 1,0-1 0,1 2-1,3 20 637,-4-20-558,13 197 5316,-14-124-5419,-21 147 1,21-215-353,0-1 0,-1 1-1,0-1 1,0 0 0,0 0-1,-6 11 1,8-16 173,-1 0-1,0 0 1,0 0-1,0 0 1,1 0-1,-1 0 1,0 0-1,0-1 1,0 1-1,0 0 1,0 0-1,-1-1 1,1 1-1,0 0 1,0-1 0,0 0-1,-1 1 1,1-1-1,0 0 1,0 1-1,-1-1 1,1 0-1,0 0 1,-1 0-1,1 0 1,0 0-1,0 0 1,-1-1-1,1 1 1,0 0 0,0-1-1,-1 1 1,1 0-1,0-1 1,0 0-1,0 1 1,0-1-1,0 0 1,-1 0-1,2 1 1,-2-2-1,-8-6-361,1 0 0,0 0-1,1-1 1,0 0-1,0-1 1,1 0-1,-8-14 1,-39-82-1433,47 89 1908,0 0-1,1-1 1,0 0 0,2 0-1,0-1 1,1 1 0,0-31-1,3 36 165,0 0 1,2-1-1,0 1 0,0 0 1,1 0-1,1 0 0,0 0 1,1 1-1,0 0 0,1 0 0,11-17 1,-3 8 271,2 1 1,0 0 0,1 2-1,1 0 1,1 0 0,0 2-1,33-21 1,-35 26-148,1 0 1,1 2-1,-1 0 0,1 1 1,1 1-1,-1 1 1,1 0-1,0 2 0,35-4 1,-48 8-248,0 0 0,0 0 0,0 0 0,0 1 0,0 0 0,0 1 0,0 0 0,-1 0 0,1 0 1,0 1-1,-1-1 0,10 7 0,-12-6-50,0 0 0,0 1 0,0-1 0,0 1 0,-1 0 0,1 0 0,-1 0 0,0 0 0,0 0 0,-1 1 0,1 0 0,-1-1 0,0 1 0,0 0 0,-1 0 0,1 0 0,0 8 0,-1-3-13,0 0-1,-1 0 0,0-1 1,-1 1-1,0 0 0,0 0 1,-1-1-1,0 1 1,-1-1-1,0 0 0,-1 1 1,1-1-1,-2-1 1,1 1-1,-1-1 0,-9 12 1,-9 8 44,-2-1 0,0-1-1,-34 26 1,-2 3 156,54-49-164,2 0 0,-1 1-1,1-1 1,-9 14 0,13-19-33,1 0 0,-1 0-1,0 1 1,1-1 0,-1 0 0,0 1 0,1-1-1,0 0 1,-1 1 0,1-1 0,0 1 0,0-1 0,0 1-1,0-1 1,0 0 0,0 1 0,0-1 0,0 1-1,1-1 1,-1 1 0,0-1 0,1 0 0,-1 1 0,1-1-1,0 0 1,-1 1 0,1-1 0,0 0 0,0 0-1,0 0 1,0 0 0,0 0 0,0 0 0,0 0 0,2 1-1,4 2-6,0 0 0,0-1 1,1 0-1,0 0 0,-1-1 0,1 0 0,0 0 0,0-1 0,0 0 0,12 0 0,12-1-451,40-5-1,32-13 29,-54 5 142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4.551"/>
    </inkml:context>
    <inkml:brush xml:id="br0">
      <inkml:brushProperty name="width" value="0.05" units="cm"/>
      <inkml:brushProperty name="height" value="0.05" units="cm"/>
    </inkml:brush>
  </inkml:definitions>
  <inkml:trace contextRef="#ctx0" brushRef="#br0">0 5 16876,'0'-1'80,"1"1"1,-1 0 0,0-1 0,0 1 0,0 0-1,1 0 1,-1-1 0,0 1 0,1 0-1,-1 0 1,0 0 0,0-1 0,1 1 0,-1 0-1,0 0 1,1 0 0,-1 0 0,0 0 0,1-1-1,-1 1 1,1 0 0,-1 0 0,0 0-1,1 0 1,-1 0 0,0 0 0,1 0 0,-1 0-1,0 1 1,1-1 0,-1 0 0,0 0 0,1 0-1,-1 0 1,0 0 0,1 1 0,6 14 1696,-3 32-127,-3-39-1316,-8 360 2528,1-232-1780,8-123-387,4-24-358,5-28-25,-3-14-102,-3 0 1,-2-87-1,-3 131-193,-1 1 0,1 0 0,-1 0 0,-3-13 0,1 18 31,4 15-28,4 20-8,-3-27-12,0 0-1,0 1 1,1-1 0,0 0-1,0 0 1,0 0-1,0 0 1,1-1-1,0 0 1,-1 1-1,2-1 1,-1 0-1,0-1 1,1 1-1,0-1 1,0 0 0,0 0-1,0-1 1,0 1-1,1-1 1,-1 0-1,1-1 1,-1 1-1,1-1 1,0 0-1,-1 0 1,1-1 0,0 0-1,0 0 1,-1 0-1,1-1 1,0 0-1,0 0 1,8-3-1,-1 0 3,0 0 0,0-1-1,-1-1 1,1 0 0,-2-1-1,1 0 1,-1-1-1,0 0 1,10-10 0,-14 12-1,-1 0 1,1-1-1,-1 0 1,-1 0-1,0-1 1,0 0-1,0 0 1,-1 0-1,0 0 1,-1 0-1,1-1 1,-2 0-1,1 0 1,0-10-1,-2 17 0,-1 1-1,0-1 1,0 1 0,0-1-1,0 1 1,0-1 0,-1 1-1,1-1 1,0 1 0,-1-1-1,0-1 1,1 3-1,0-1 0,-1 1 0,1-1 0,0 1 0,0 0 0,-1-1 0,1 1 0,-1 0 1,1-1-1,0 1 0,-1 0 0,1-1 0,-1 1 0,1 0 0,-1 0 0,1-1 0,0 1 0,-1 0 0,1 0 0,-1 0 1,1 0-1,-1 0 0,0 0 0,-1 0 0,0 0 0,0 1 0,0-1 0,0 1 0,0 0 0,0-1 0,0 1 0,1 0 0,-1 0 0,0 0-1,1 1 1,-1-1 0,0 0 0,1 1 0,-2 1 0,-11 12 4,1 0-1,1 1 1,1 1-1,0 0 0,1 0 1,1 1-1,0 0 1,1 1-1,1 0 0,-7 33 1,14-50-3,-1-1 1,1 1-1,0-1 1,-1 1-1,1-1 0,0 1 1,0 0-1,0-1 1,1 1-1,-1-1 1,0 1-1,0 0 1,1-1-1,-1 1 0,1-1 1,0 1-1,-1-1 1,1 1-1,0-1 1,0 0-1,1 3 1,0-3-1,-1-1 1,1 1-1,-1 0 1,1 0-1,-1-1 1,1 1 0,-1-1-1,1 0 1,-1 1-1,1-1 1,0 0-1,-1 0 1,1 0-1,-1 0 1,1 0 0,0 0-1,1-1 1,9-2 6,-1 0 1,0-1-1,-1-1 1,16-7-1,-26 12-8,66-38 24,-46 26-20,0 0 0,0 2 1,1 0-1,40-13 1,-58 22-6,0 0 0,-1 1 0,1-1-1,-1 1 1,1 0 0,0 0 0,-1 0 0,1 0 0,-1 0 0,1 0 0,0 1 0,-1-1 0,1 1 0,-1 0 0,1 0 0,-1 0-1,1 0 1,-1 0 0,0 0 0,1 1 0,-1-1 0,0 1 0,0 0 0,0-1 0,0 1 0,-1 0 0,3 3 0,1 3-4,0 0 1,-1 1-1,0 0 1,-1 0-1,5 19 1,-4-15 3,-4-12 2,0-1 0,0 1 0,1 0 0,-1-1 0,0 1 0,0 0-1,0-1 1,1 1 0,-1 0 0,0-1 0,1 1 0,-1 0 0,1-1 0,-1 1-1,1-1 1,-1 1 0,1-1 0,-1 1 0,1-1 0,-1 1 0,1-1-1,-1 0 1,1 1 0,0-1 0,-1 0 0,1 0 0,0 1 0,-1-1 0,1 0-1,0 0 1,0 0 0,-1 0 0,1 0 0,0 0 0,-1 0 0,1 0-1,0 0 1,0 0 0,-1 0 0,1 0 0,0 0 0,-1-1 0,1 1 0,0 0-1,-1-1 1,2 0 0,4-2 8,-1-1-1,0 0 1,0 0 0,7-7-1,-2 1-5,9-6 12,33-22 0,-45 34-15,0 0-1,-1 0 1,1 1-1,0 0 1,0 0-1,1 1 1,-1 0-1,1 0 1,11-1-1,-17 2 1,1 1-1,-1 0 0,0 0 0,0 1 1,0-1-1,0 0 0,0 0 0,0 1 0,0 0 1,0-1-1,0 1 0,0 0 0,0 0 1,0 0-1,-1 0 0,1 0 0,0 0 0,-1 1 1,1-1-1,-1 0 0,1 1 0,-1-1 0,1 1 1,-1 0-1,0-1 0,1 4 0,1 1 0,-1 1 0,0 1-1,0-1 1,0 0-1,-1 0 1,0 8 0,5 24-7,-5-38 8,-1-1 1,0 1 0,0-1-1,0 1 1,1-1 0,-1 1-1,0-1 1,0 1 0,1-1-1,-1 0 1,1 1 0,-1-1-1,0 1 1,1-1 0,-1 0-1,1 1 1,-1-1 0,1 0-1,-1 0 1,0 1 0,1-1-1,0 0 1,-1 0 0,1 0-1,-1 0 1,1 1 0,-1-1-1,1 0 1,-1 0-1,1 0 1,-1 0 0,1 0-1,-1 0 1,1 0 0,-1-1-1,1 1 1,0 0 0,-1 0-1,1 0 1,-1 0 0,1-1-1,-1 1 1,0 0 0,1-1-1,-1 1 1,2-1 0,25-21 20,-19 15-20,13-10 6,30-17 0,-44 30-8,1-1 1,-1 2-1,1-1 0,0 1 1,0 0-1,0 1 0,1 0 1,11-2-1,-18 4-2,0 0 1,0 0-1,0 0 1,0 0-1,0 0 0,0 0 1,-1 1-1,1-1 1,0 1-1,0-1 0,0 1 1,-1 0-1,1-1 1,0 1-1,-1 0 0,1 0 1,-1 0-1,1 1 1,-1-1-1,1 0 0,-1 0 1,2 3-1,-1-1 7,-1 0-1,1 0 0,-1 0 0,0 0 1,1 1-1,-2-1 0,1 0 0,0 1 1,-1-1-1,1 1 0,-1 5 0,0-1-46,0 0 0,-1 0 0,0 1 0,-1-1 0,0 0 0,0 0 0,-1 0 0,1 0 0,-8 12 0,1-11-446,9-9 483,-1 0 0,1 1 0,0-2-1,-1 1 1,1 0 0,0 0 0,0 0 0,-1 0 0,1 0 0,0 0 0,0 0-1,-1 0 1,1 0 0,0 0 0,0 0 0,-1-1 0,1 1 0,0 0 0,0 0-1,0 0 1,-1-1 0,1 1 0,0 0 0,0 0 0,0 0 0,0-1 0,-1 1-1,1 0 1,0 0 0,0-1 0,0 1 0,0 0 0,0 0 0,0-1 0,0 1-1,0 0 1,0 0 0,0-1 0,0 1 0,0 0 0,0-1 0,0 1 0,0 0-1,0 0 1,0-1 0,0 1 0,0 0 0,1-1 0,-2-21-217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5.718"/>
    </inkml:context>
    <inkml:brush xml:id="br0">
      <inkml:brushProperty name="width" value="0.05" units="cm"/>
      <inkml:brushProperty name="height" value="0.05" units="cm"/>
    </inkml:brush>
  </inkml:definitions>
  <inkml:trace contextRef="#ctx0" brushRef="#br0">39 110 12427,'-4'4'536,"1"0"1,-1 0-1,0-1 0,0 0 1,0 1-1,0-1 1,-6 2-1,10-5-410,0 0-1,0 0 0,-1-1 1,1 1-1,0-1 0,0 1 1,0 0-1,0-1 1,0 1-1,0 0 0,0-1 1,0 1-1,0 0 0,0-1 1,0 1-1,0 0 1,0-1-1,0 1 0,0 0 1,1-1-1,-1 1 0,0 0 1,0-1-1,0 1 0,0 0 1,1-1-1,-1 1 1,0 0-1,0 0 0,1-1 1,-1 1-1,1 0 0,7-17 1213,1 6-742,1 1-1,0-1 1,0 1 0,1 1 0,1 0-1,22-14 1,-26 19-494,-1 0-1,1 0 1,0 1-1,0 0 0,0 0 1,1 1-1,-1 0 1,1 0-1,-1 1 1,1 0-1,-1 0 0,14 2 1,-20-1-99,0 1-1,0-1 1,0 0 0,0 1 0,0 0 0,0 0-1,0 0 1,0 0 0,0 0 0,0 0-1,0 0 1,-1 0 0,1 1 0,-1-1 0,1 0-1,-1 1 1,3 3 0,-2-2 21,0 1 0,0 0 0,0 0 1,0 0-1,-1 0 0,0 0 0,0 0 0,1 6 1,-1 5-410,0 1 0,-1-1 0,-3 27 0,0-36-219,2-17 235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6.883"/>
    </inkml:context>
    <inkml:brush xml:id="br0">
      <inkml:brushProperty name="width" value="0.05" units="cm"/>
      <inkml:brushProperty name="height" value="0.05" units="cm"/>
    </inkml:brush>
  </inkml:definitions>
  <inkml:trace contextRef="#ctx0" brushRef="#br0">15 57 16059,'-1'0'138,"0"0"0,0 1 0,1-1 0,-1 0 0,0 1 0,1-1 0,-1 1 0,0-1 0,1 0 0,-1 1 0,0 0 0,1-1 0,-1 1 0,1-1 0,-1 1 0,1 0 0,-1-1 0,1 1 0,0 0 0,-1-1 0,1 1 0,0 0 0,0 0 0,-1-1 0,1 1 0,0 0 0,0 0-1,0 0 1,0-1 0,0 1 0,0 1 0,5 30 1896,-4-25-1504,0-1-246,3 16 457,1 1-1,0-1 0,2 1 1,0-2-1,20 39 1,-26-58-714,1 1 0,-1-1 0,1 0 0,0 0 0,0 0 0,0 0 0,0 0 0,0 0 1,0-1-1,0 1 0,1-1 0,-1 1 0,0-1 0,1 0 0,-1 0 0,1 0 0,0 0 1,-1 0-1,1-1 0,0 1 0,-1-1 0,1 0 0,0 0 0,0 0 0,-1 0 0,1 0 0,0 0 1,0-1-1,-1 1 0,1-1 0,0 0 0,-1 0 0,4-1 0,7-5-4,-1 1 0,0-2-1,0 1 1,0-2-1,11-10 1,35-34-240,101-120-1,-153 165 163,-5 6 29,1 0-1,0-1 1,0 1-1,0 0 1,0 0-1,0 0 0,0 0 1,0 0-1,1 1 1,-1-1-1,1 1 1,-1-1-1,1 1 1,3-1-1,-6 2 19,0 0 0,1 0 1,-1 0-1,0 0 0,1 0 0,-1 0 1,0 0-1,0 0 0,1 0 0,-1 0 1,0 1-1,1-1 0,-1 0 0,0 0 1,1 0-1,-1 0 0,0 1 0,0-1 1,1 0-1,-1 0 0,0 1 0,0-1 1,0 0-1,1 0 0,-1 1 0,0-1 1,0 0-1,0 0 0,0 1 0,0-1 1,0 0-1,1 1 0,-1-1 0,0 0 1,0 1-1,0-1 0,0 0 0,0 1 1,0-1-1,-1 16-86,1-13 54,-3 18-36,-1-1 0,0 1 0,-2-1-1,-7 20 1,-38 77 151,-24 14 289,52-94-215,1 1-1,2 2 0,-22 59 0,27-54-400,2 1 0,-7 52 1,20-98 237,1 0 0,-1 0 1,0 0-1,0 0 0,0 0 0,0 0 1,0 0-1,0 0 0,0 0 1,0 0-1,0 0 0,1 0 0,-1 0 1,0 0-1,0 0 0,0 0 1,0 0-1,0 0 0,0 0 0,0 0 1,0 0-1,0 0 0,0 0 0,1 0 1,-1 0-1,0 0 0,0 0 1,0 0-1,0 0 0,0 0 0,0 0 1,0 0-1,0 1 0,0-1 0,0 0 1,0 0-1,0 0 0,0 0 1,0 0-1,0 0 0,0 0 0,1 0 1,-1 0-1,0 0 0,0 1 0,0-1 1,0 0-1,0 0 0,0 0 1,0 0-1,0 0 0,0 0 0,0 0 1,0 0-1,-1 0 0,1 1 0,0-1 1,0 0-1,0 0 0,0 0 1,0 0-1,0 0 0,0 0 0,0 0 1,0 0-1,8-9-655,9-21-531,72-204-4210,-69 172 4325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7.369"/>
    </inkml:context>
    <inkml:brush xml:id="br0">
      <inkml:brushProperty name="width" value="0.05" units="cm"/>
      <inkml:brushProperty name="height" value="0.05" units="cm"/>
    </inkml:brush>
  </inkml:definitions>
  <inkml:trace contextRef="#ctx0" brushRef="#br0">59 13 19268,'7'-12'3332,"-10"26"-292,-1 1-2434,-12 54 1032,0-1-1355,-9 78 0,24-145-366,1-1-1,0 1 1,0 0-1,0 0 1,-1 0 0,1 0-1,0 0 1,1 0-1,-1-1 1,0 1 0,0 0-1,0 0 1,0 0-1,1 0 1,-1 0-1,1 1 1,7-9-1896,8-24-38,-5 7 1082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7.844"/>
    </inkml:context>
    <inkml:brush xml:id="br0">
      <inkml:brushProperty name="width" value="0.05" units="cm"/>
      <inkml:brushProperty name="height" value="0.05" units="cm"/>
    </inkml:brush>
  </inkml:definitions>
  <inkml:trace contextRef="#ctx0" brushRef="#br0">0 428 16227,'5'4'357,"-1"-1"0,1 0 0,-1 0 0,1-1 0,0 1 0,0-1 0,0 0 0,0 0 0,0-1 0,0 1 0,1-1 0,-1 0 0,0-1 0,1 1 0,-1-1 0,1 0 0,7-1 0,3-1 43,0-1 0,0 0 0,0-1 0,24-8 0,-20 4-105,0-1-1,25-15 1,-37 20-191,-1-1 0,1-1 0,-1 1 0,-1-1 0,1 0-1,-1 0 1,0-1 0,8-11 0,-13 17-80,-1 0-1,1 0 1,0 0-1,0 0 1,-1 0-1,1 0 1,-1 0-1,1 0 1,-1-1-1,1 1 1,-1 0-1,0 0 1,1 0-1,-1-1 1,0 1-1,0 0 1,0 0-1,0-1 1,-1-1-1,1 3-11,-1-1 0,1 1 0,-1 0 0,1 0-1,-1-1 1,0 1 0,1 0 0,-1 0 0,0-1 0,1 1-1,-1 0 1,0 0 0,1 0 0,-1 0 0,0 0 0,1 0-1,-1 0 1,0 0 0,1 1 0,-1-1 0,1 0 0,-1 0-1,0 0 1,0 1 0,-8 2 38,1 1-1,0 0 1,-15 10 0,1 1-32,1 2 1,1 0 0,0 1-1,1 1 1,1 1 0,1 1-1,1 0 1,1 1 0,-19 35-1,32-52-14,0-1 1,1 1-1,-1 0 0,1 0 0,-1 0 1,2 0-1,-1 1 0,0-1 0,1 10 1,1-13-4,-1 0 1,0 0-1,1 0 1,-1 0 0,1 0-1,0-1 1,0 1 0,0 0-1,0 0 1,0 0-1,0-1 1,0 1 0,0-1-1,1 1 1,-1-1 0,1 1-1,-1-1 1,1 0 0,-1 1-1,1-1 1,0 0-1,0 0 1,-1 0 0,1-1-1,0 1 1,0 0 0,3 0-1,2 1-65,1-1-1,-1 0 0,1 0 1,0-1-1,0 0 0,-1 0 1,1-1-1,0 1 0,-1-2 1,1 1-1,-1-1 1,1 0-1,-1-1 0,0 0 1,13-7-1,-10 4-18,0 0 0,0-1 0,-1 0-1,0-1 1,0 0 0,-1-1 0,0 1 0,0-2 0,10-15 0,11-27-270</inkml:trace>
  <inkml:trace contextRef="#ctx0" brushRef="#br0" timeOffset="1">148 14 17364,'-12'-8'2384,"0"3"-1472,4 5-423,4 0 2391,6 5-2176,6 0-488,4 0-1144,-1 0 848,-3 7-232,-1 2-104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8.277"/>
    </inkml:context>
    <inkml:brush xml:id="br0">
      <inkml:brushProperty name="width" value="0.05" units="cm"/>
      <inkml:brushProperty name="height" value="0.05" units="cm"/>
    </inkml:brush>
  </inkml:definitions>
  <inkml:trace contextRef="#ctx0" brushRef="#br0">95 15 16339,'0'-1'126,"0"1"0,0-1-1,0 1 1,0-1-1,0 0 1,-1 1 0,1-1-1,0 1 1,0-1-1,0 0 1,-1 1-1,1-1 1,0 1 0,0-1-1,-1 1 1,1-1-1,0 1 1,-1-1 0,1 1-1,-1 0 1,1-1-1,-1 1 1,1 0-1,-1-1 1,1 1 0,-1 0-1,1-1 1,-1 1-1,1 0 1,-2 0 0,1 1 111,0 0 1,1 1 0,-1-1-1,0 0 1,0 1 0,0-1-1,1 1 1,-1-1 0,1 1-1,-1 0 1,1-1 0,0 4-1,-26 112 1236,6 1 0,-8 220 0,28-337-1475,-1 3-124,1 1 0,0-1 1,0 1-1,1 0 1,-1-1-1,1 1 1,0-1-1,3 9 0,-4-13 95,1 1-1,-1-1 0,0 0 1,0 1-1,1-1 0,-1 0 1,0 0-1,0 0 0,1 1 0,-1-1 1,0 0-1,1 0 0,-1 0 1,0 1-1,1-1 0,-1 0 1,0 0-1,1 0 0,-1 0 1,0 0-1,1 0 0,-1 0 1,0 0-1,1 0 0,-1 0 0,0 0 1,1 0-1,-1 0 0,0 0 1,1 0-1,-1 0 0,0 0 1,1-1-1,-1 1 0,0 0 1,1 0-1,-1 0 0,0 0 1,1-1-1,-1 1 0,0 0 1,0 0-1,1-1 0,-1 1 0,0 0 1,0-1-1,0 1 0,1 0 1,-1 0-1,0-1 0,0 1 1,0 0-1,0-1 0,0 0 1,12-20-250,-11 20 152,12-29-538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8.710"/>
    </inkml:context>
    <inkml:brush xml:id="br0">
      <inkml:brushProperty name="width" value="0.05" units="cm"/>
      <inkml:brushProperty name="height" value="0.05" units="cm"/>
    </inkml:brush>
  </inkml:definitions>
  <inkml:trace contextRef="#ctx0" brushRef="#br0">211 260 17772,'-34'27'1763,"18"-14"-1263,0 0 0,1 0 0,0 2 0,-19 24 0,19-17 101,-21 38 0,31-50-442,0 0 0,1 1 0,0 0 0,1-1-1,0 1 1,-2 16 0,5-25-118,0 0-1,-1 0 1,1 0-1,0 1 1,1-1-1,-1 0 1,0 0-1,1 0 1,-1 0-1,1 1 1,0-1-1,-1 0 1,3 3-1,-2-4-11,0 0-1,-1 0 1,1 0 0,0 0-1,0 0 1,0 0-1,1 0 1,-1-1 0,0 1-1,0 0 1,0-1-1,1 1 1,-1-1 0,0 1-1,0-1 1,1 1-1,1-1 1,1 0 19,0 1 1,1-2-1,-1 1 1,0 0-1,0-1 0,1 0 1,-1 0-1,0 0 0,0-1 1,0 1-1,0-1 0,0 0 1,4-3-1,26-17 112,-2-2 0,0-1-1,-1-1 1,-2-2 0,-1 0-1,28-38 1,-4-3 244,77-138 0,-124 197-373,2-1 26,0-1 1,-1 0-1,5-18 0,-10 29-55,-1 1 0,0 0-1,0 0 1,0-1 0,0 1 0,0 0 0,0-1-1,1 1 1,-1 0 0,0-1 0,0 1 0,0 0 0,0-1-1,0 1 1,0 0 0,0-1 0,0 1 0,0 0-1,0 0 1,-1-1 0,1 1 0,0 0 0,0-1-1,0 1 1,0 0 0,0-1 0,0 1 0,-1 0-1,1 0 1,0-1 0,0 1 0,-1 0 0,1 0-1,0-1 1,0 1 0,-1 0 0,1 0 0,0 0-1,0 0 1,-1-1 0,-12 6 23,2 6-25,0 0 1,1 0 0,0 1-1,1 1 1,1 0-1,-10 18 1,7-14-1,-67 129 12,66-119-60,2 0 0,1 0 0,-10 48 0,18-69-100,0 0 1,1 0 0,0 0-1,0 0 1,0 0-1,3 11 1,-3-16 75,0 0 1,1 0-1,-1 0 0,0 0 0,1 0 0,-1 0 1,1 0-1,-1 0 0,1 0 0,-1 0 1,1-1-1,0 1 0,-1 0 0,1 0 1,0-1-1,0 1 0,0 0 0,1 0 1,-1-1 6,0 1 0,0-1 0,1 0 0,-1 0 0,0 0 0,0 0 0,0 0 0,0-1 0,1 1 0,-1 0 0,0 0 1,0-1-1,0 1 0,0-1 0,0 1 0,0-1 0,0 1 0,0-1 0,0 0 0,0 1 0,1-2 0,23-22-574,1-6-222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9.117"/>
    </inkml:context>
    <inkml:brush xml:id="br0">
      <inkml:brushProperty name="width" value="0.05" units="cm"/>
      <inkml:brushProperty name="height" value="0.05" units="cm"/>
    </inkml:brush>
  </inkml:definitions>
  <inkml:trace contextRef="#ctx0" brushRef="#br0">29 0 19332,'-1'4'623,"1"0"-1,-1 0 1,0 0 0,0 0-1,-1 0 1,1 0 0,-1 0 0,-4 6-1,4-7-348,0 1-1,0 0 1,0 0-1,1 0 1,-1 1-1,-1 7 1,3-10-273,0 0 1,0 0-1,1-1 1,-1 1-1,0 0 1,1-1-1,-1 1 1,1 0-1,-1-1 1,1 1 0,0-1-1,0 1 1,-1-1-1,1 1 1,0-1-1,1 1 1,-1-1-1,0 0 1,0 0-1,0 1 1,1-1-1,1 1 1,11 7-66,-1-2 0,1 1 1,0-2-1,0 0 0,21 6 1,-15-6-31,-1 1 1,25 14-1,-36-17 68,0 1 0,-1 0 0,0 0 0,0 1 0,0 0 0,-1 0 1,0 0-1,7 11 0,-11-15 38,-1-1 0,0 1 0,0 0 0,0 1 1,0-1-1,0 0 0,-1 0 0,1 0 0,0 0 0,-1 1 1,0-1-1,1 0 0,-1 1 0,0-1 0,0 0 1,-1 0-1,1 1 0,0-1 0,-1 0 0,1 0 0,-1 1 1,0-1-1,1 0 0,-1 0 0,0 0 0,-1 0 1,1 0-1,0 0 0,0 0 0,-1-1 0,1 1 0,-1 0 1,0-1-1,1 1 0,-1-1 0,-3 2 0,-3 3 84,0-1 0,-1 0 0,1 0 0,-1-1 0,0 0 0,-1 0 0,1-1 0,-1-1 0,1 0 0,-1 0-1,-10 1 1,16-3-132,0 1 0,0-1 0,0 0-1,-1 0 1,1-1 0,0 1 0,0-1-1,0 0 1,0 0 0,0 0 0,0 0-1,1-1 1,-1 1 0,0-1 0,1 0-1,-1 0 1,1-1 0,-1 1 0,1-1 0,0 0-1,0 1 1,0-1 0,1-1 0,-1 1-1,1 0 1,0-1 0,-1 1 0,-2-8-1,-3-24-232,3-5-116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9.718"/>
    </inkml:context>
    <inkml:brush xml:id="br0">
      <inkml:brushProperty name="width" value="0.05" units="cm"/>
      <inkml:brushProperty name="height" value="0.05" units="cm"/>
    </inkml:brush>
  </inkml:definitions>
  <inkml:trace contextRef="#ctx0" brushRef="#br0">31 40 18076,'-15'47'4781,"11"-33"-4434,0 0-1,1 1 1,1 0 0,0 0 0,1-1 0,1 21 0,1-31-323,-1 0 0,1 0 0,0 0 0,0 0 0,0 0 0,0 0 0,1 0 0,0 0 0,0 0 1,0-1-1,4 7 0,-4-8 0,0 0 0,1 0 0,-1 0 0,1 0 0,-1 0 0,1-1 0,-1 1 0,1-1 0,0 0 0,0 0 0,0 0 0,0 0 0,0 0 0,0 0 0,0-1 0,0 0 0,0 1 0,3-1 0,3-1 38,0 0 0,0 0 0,0-1 0,0 0 0,-1-1 0,1 0 0,-1 0 0,0-1 0,1 0 0,-1-1 0,-1 1 0,14-11 0,5-7 158,-1 0 0,24-28 1,-32 32-82,0-1 0,-2 0 0,23-39 0,-28 43-67,-10 15-71,0 0-1,0 0 1,1 0 0,-1 0 0,0 0 0,0 0 0,0 0 0,0 0 0,0 0-1,0 0 1,0 0 0,0 0 0,0 0 0,0 0 0,0 0 0,1 0 0,-1 0 0,0 0-1,0 0 1,0 0 0,0 0 0,0 0 0,0 0 0,0 0 0,0 0 0,0 0-1,0 0 1,1 0 0,-1 0 0,0 0 0,0 0 0,0 0 0,0 0 0,0 0 0,0 0-1,0 0 1,0 0 0,0 0 0,0 0 0,0 0 0,0 0 0,0 0 0,1 1-1,-1-1 1,0 0 0,0 0 0,0 0 0,0 0 0,0 0 0,0 0 0,0 0 0,0 0-1,0 0 1,0 0 0,0 1 0,0-1 0,0 0 0,0 0 0,0 0 0,0 0 0,0 0-1,0 0 1,0 0 0,0 0 0,0 0 0,0 0 0,0 1 0,-1-1 0,-3 30 64,2-21-66,-5 31 7,-1 42 1,7-62-7,1-1 0,1 0 0,0 0 0,7 27 0,-7-41 9,0 0 0,1 0-1,0 0 1,0-1 0,0 1 0,0-1-1,1 1 1,-1-1 0,1 0-1,0 0 1,1 0 0,-1-1-1,6 5 1,-7-6 6,0-1 0,0 0-1,0 1 1,0-1 0,1 0 0,-1-1-1,0 1 1,1 0 0,-1-1 0,0 1-1,1-1 1,-1 0 0,1 0 0,-1 0-1,1 0 1,-1 0 0,0 0 0,1-1-1,-1 1 1,1-1 0,-1 1 0,0-1-1,0 0 1,1 0 0,-1 0-1,0 0 1,0-1 0,0 1 0,3-3-1,4-4 55,0 0 0,-1 0-1,0 0 1,-1-1-1,1-1 1,-2 1-1,1-1 1,-1-1-1,-1 1 1,6-15 0,-2 0 57,0 0 1,-2-1 0,6-39 0,-12 60-115,1-3 11,-1 0-1,0 0 0,0 0 0,-1 0 1,0 0-1,0-1 0,-1 1 0,0 0 1,-3-10-1,4 17-21,0 1-1,0 0 1,0-1 0,0 1-1,0-1 1,0 1 0,0 0-1,0-1 1,0 1 0,0 0-1,0-1 1,-1 1 0,1-1-1,0 1 1,0 0 0,-1-1-1,1 1 1,0 0 0,0 0-1,-1-1 1,1 1 0,0 0 0,-1 0-1,1-1 1,0 1 0,-1 0-1,1 0 1,0 0 0,-1 0-1,1-1 1,0 1 0,-1 0-1,1 0 1,-1 0 0,1 0-1,0 0 1,-1 0 0,1 0-1,-1 0 1,1 0 0,0 0 0,-1 0-1,1 0 1,-1 1 0,1-1-1,0 0 1,-1 0 0,1 0-1,0 0 1,-1 1 0,1-1-1,0 0 1,-1 0 0,1 1-1,0-1 1,0 0 0,-1 0-1,1 1 1,0-1 0,0 0 0,-1 1-1,1-1 1,0 0 0,0 1-1,0-1 1,0 1 0,0-1-1,-1 0 1,1 1 0,-11 28 18,9-21-12,1 0 1,0-1 0,1 1 0,0 0 0,0-1-1,1 1 1,0 0 0,0-1 0,3 10 0,-4-15-46,1 0 1,-1 0 0,1 0-1,0 0 1,0 0-1,0-1 1,-1 1 0,1 0-1,1-1 1,-1 1-1,0-1 1,0 1 0,1-1-1,-1 1 1,0-1-1,1 0 1,0 0 0,-1 0-1,1 0 1,0 0 0,-1 0-1,1 0 1,0-1-1,0 1 1,0 0 0,0-1-1,-1 0 1,1 1-1,0-1 1,0 0 0,0 0-1,0 0 1,0 0-1,0 0 1,0-1 0,0 1-1,0 0 1,0-1-1,0 0 1,-1 1 0,4-3-1,-1 1-96,-1 0-1,0 0 1,1-1 0,-1 0-1,0 1 1,-1-1 0,1 0-1,0 0 1,-1-1 0,0 1-1,0 0 1,0-1-1,0 1 1,0-1 0,2-7-1,5-15-535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0.146"/>
    </inkml:context>
    <inkml:brush xml:id="br0">
      <inkml:brushProperty name="width" value="0.05" units="cm"/>
      <inkml:brushProperty name="height" value="0.05" units="cm"/>
    </inkml:brush>
  </inkml:definitions>
  <inkml:trace contextRef="#ctx0" brushRef="#br0">70 16 16211,'7'-9'2505,"-5"2"-1425,-6 16-464,-3 8 2377,-5 18-1769,-1 10-248,-1 7-551,4 4-169,0 0-168,5 0-72,2-12-176,4-7-152,9-20-321,1-10-271,9-17 1680,-1-14-968,6-23-72,0-8-24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5.138"/>
    </inkml:context>
    <inkml:brush xml:id="br0">
      <inkml:brushProperty name="width" value="0.05" units="cm"/>
      <inkml:brushProperty name="height" value="0.05" units="cm"/>
    </inkml:brush>
  </inkml:definitions>
  <inkml:trace contextRef="#ctx0" brushRef="#br0">14 12 19556,'-3'-2'1801,"20"6"-1089,8-2-296,14-1 792,9-1-296,8 0-296,6-1-208,-4-1-584,-4-2-400,-18-2 480,-14 2-112</inkml:trace>
  <inkml:trace contextRef="#ctx0" brushRef="#br0" timeOffset="1">1 188 17684,'45'-1'2016,"15"-4"-1384,13-7-248,3 0 1145,4-2-1185,-4 1-2497,-8 4 2073,-4 1-288,-10 1-352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0.580"/>
    </inkml:context>
    <inkml:brush xml:id="br0">
      <inkml:brushProperty name="width" value="0.05" units="cm"/>
      <inkml:brushProperty name="height" value="0.05" units="cm"/>
    </inkml:brush>
  </inkml:definitions>
  <inkml:trace contextRef="#ctx0" brushRef="#br0">195 195 17404,'-26'95'3200,"15"-63"-2104,-9 52 1,17-66-833,-9 79 789,11-86-956,0 1 1,2 0 0,-1 0-1,2 0 1,4 22 0,-5-32-94,-1 0-1,1 0 1,-1 0 0,1 0 0,0 0-1,0 0 1,0 0 0,0 0 0,0 0 0,0-1-1,0 1 1,0 0 0,1-1 0,-1 1-1,1-1 1,-1 0 0,1 1 0,0-1-1,2 1 1,-3-1-7,1-1 1,-1 0-1,1 0 0,-1 0 0,1 0 0,-1 0 1,1 0-1,-1 0 0,1-1 0,-1 1 1,1 0-1,-1-1 0,1 1 0,-1-1 0,0 0 1,1 1-1,-1-1 0,0 0 0,3-2 1,5-5-26,-1 0 1,1-1-1,-1 0 1,12-19-1,-20 28 29,110-171-148,15-20 138,-114 178 65,-12 13-54,1 0-1,0 0 1,0 0-1,0 0 1,0 0-1,0 1 1,0-1-1,0 0 1,0 0-1,0 0 1,0 0-1,0 0 1,0 0-1,0 0 1,0 0-1,0 0 1,0 0-1,0 0 1,0 0-1,0 0 1,0 0-1,0 1 1,0-1-1,0 0 1,0 0-1,0 0 1,0 0-1,0 0 1,0 0-1,0 0 1,0 0-1,0 0 1,1 0-1,-1 0 1,0 0-1,0 0 1,0 0-1,0 0 1,0 0-1,0 0 1,0 0-1,0 0 1,0 0-1,0 0 1,0 0-1,0 1 1,0-1-1,0 0 1,0 0-1,0 0 1,1 0-1,-14 26 159,8-14-110,-15 31 9,3 0 1,2 1 0,1 1 0,3 0 0,1 1 0,2 0 0,-1 50-1,7-74-1149,1-23 1064,0 1 0,1-1 0,-1 1 0,0-1 0,1 1 0,-1-1 0,1 0 0,-1 1 0,1-1 0,0 0 0,-1 1 0,1-1 0,0 0 0,-1 0 0,1 1 0,0-1 0,0 0 0,-1 0 0,1 1 0,0-3 0,-9-25-470</inkml:trace>
  <inkml:trace contextRef="#ctx0" brushRef="#br0" timeOffset="1">11 0 21004,'-11'4'1945,"11"1"-1345,6-2-280,4 4 1000,2 1-639,3 1-361,2-1-120,-2-3-208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1.206"/>
    </inkml:context>
    <inkml:brush xml:id="br0">
      <inkml:brushProperty name="width" value="0.05" units="cm"/>
      <inkml:brushProperty name="height" value="0.05" units="cm"/>
    </inkml:brush>
  </inkml:definitions>
  <inkml:trace contextRef="#ctx0" brushRef="#br0">265 468 18980,'3'-13'584,"0"0"0,-1 0 0,-1 0 0,0 0 0,-1 0 0,-2-19 1,1 29-440,1-1 1,-1 0 0,1 1 0,-1-1 0,0 1 0,0-1 0,0 1-1,-1 0 1,0-1 0,1 1 0,-1 0 0,0 0 0,0 0-1,0 0 1,-1 0 0,1 1 0,-1-1 0,0 1 0,0-1 0,1 1-1,-1 0 1,-1 0 0,1 0 0,0 1 0,0-1 0,-1 1 0,-5-2-1,4 2-85,0 1-1,-1 0 0,1 0 1,0 0-1,0 1 0,0 0 1,0 0-1,0 0 0,0 0 0,0 1 1,0 0-1,0 0 0,1 0 1,-1 1-1,1-1 0,-1 1 1,1 0-1,-5 5 0,-4 3-43,1 1-1,1 0 1,0 0-1,-13 20 1,-6 19-12,28-48-4,1 1 1,-1 0-1,1 1 1,0-1-1,0 0 1,0 0-1,0 1 0,1-1 1,-1 0-1,1 1 1,1 4-1,-1-8 0,0 0 0,0 0 0,1 0 0,-1-1 0,0 1 0,1 0 0,-1 0 0,0 0 0,1 0 0,-1-1 0,1 1 0,0 0 0,-1 0 0,1-1 0,-1 1 0,1 0 0,0-1 0,0 1 0,-1-1 0,1 1 0,0-1 0,0 1 0,0-1 0,0 1 0,-1-1 0,1 0 0,0 0 0,0 1 0,0-1 0,0 0 0,0 0 0,0 0 0,0 0 0,0 0 0,0 0 0,0 0 0,0 0 0,0-1 0,-1 1 0,1 0 0,2-1 0,3-1 0,1 0 1,-1-1-1,1 1 1,-1-1-1,6-5 1,11-7 7,-1-1 1,-1-1 0,36-37 0,48-70 94,-67 75 63,-4-2-1,-1-2 1,27-60-1,-59 112-55,-1 5-34,-1 10 3,-7 25-9,-1 4-59,-36 177 104,36-161-292,-3 107 1,13-127-382,3-25-430,-3-14 967,-1 0 1,0 1 0,0-1-1,1 0 1,-1 0 0,0 0-1,0 0 1,1 0-1,-1 0 1,0 0 0,0 0-1,1 0 1,-1 0 0,0 0-1,1 0 1,-1 0 0,0 0-1,0 0 1,1 0-1,-1 0 1,0 0 0,0 0-1,1 0 1,-1 0 0,0 0-1,0 0 1,1-1 0,-1 1-1,0 0 1,2-2-36,0 1 1,0-1-1,0 0 0,-1 0 1,1 0-1,-1 0 1,3-4-1,13-31-428,-1-13-158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1.681"/>
    </inkml:context>
    <inkml:brush xml:id="br0">
      <inkml:brushProperty name="width" value="0.05" units="cm"/>
      <inkml:brushProperty name="height" value="0.05" units="cm"/>
    </inkml:brush>
  </inkml:definitions>
  <inkml:trace contextRef="#ctx0" brushRef="#br0">1 136 15283,'2'4'229,"0"-1"-1,0 0 1,0 0-1,1 0 1,-1 0-1,1 0 1,0 0-1,0-1 1,0 1-1,0-1 1,0 0-1,1 0 1,-1 0 0,1 0-1,-1-1 1,1 1-1,0-1 1,-1 0-1,1 0 1,0 0-1,0-1 1,0 1-1,0-1 1,7 0-1,4-1 366,0 0 0,0-1-1,0-1 1,0 0 0,18-7 0,-3 1 205,46-23 0,-68 28-677,1-1 1,-1 1 0,0-1-1,-1-1 1,1 0 0,-1 0-1,-1 0 1,1-1 0,11-14-1,-17 20-95,0 0 0,0-1 0,-1 1 0,1-1 0,0 1 0,0-1-1,-1 1 1,1-1 0,-1 0 0,1 1 0,-1-1 0,0 0 0,0 1 0,0-1 0,1 0 0,-2 1-1,1-1 1,0 0 0,0-1 0,-1 2-7,0 0 0,1-1 0,-1 1 0,0 0 0,0 0 0,0 0 0,1 1 0,-1-1 0,0 0-1,0 0 1,0 0 0,0 1 0,-1-1 0,1 0 0,0 1 0,0-1 0,0 1 0,0 0 0,-2-1 0,-3 0 19,0 0 1,0 0-1,0 1 1,1-1-1,-1 2 0,0-1 1,0 1-1,0-1 1,-5 3-1,-4 2-14,0 0 1,0 1-1,1 1 0,0 0 1,1 1-1,0 0 0,0 1 1,0 1-1,-17 18 0,17-15-27,0 1-1,2 1 1,-1 0-1,2 0 1,0 1-1,1 0 1,-12 31 0,19-42-46,0 0 0,1 0 1,0 1-1,-1-1 1,2 1-1,-1-1 1,1 1-1,-1-1 1,3 12-1,-2-15-47,1 1-1,-1 0 1,1-1-1,0 1 1,0-1 0,0 1-1,1-1 1,-1 0-1,0 0 1,1 1 0,0-1-1,-1 0 1,1 0-1,0 0 1,0-1-1,0 1 1,0 0 0,1-1-1,-1 1 1,0-1-1,1 0 1,3 2 0,3 0-56,1-1 0,0 1 0,0-2 0,0 1 0,0-1 0,18-1 0,31-4-537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2.133"/>
    </inkml:context>
    <inkml:brush xml:id="br0">
      <inkml:brushProperty name="width" value="0.05" units="cm"/>
      <inkml:brushProperty name="height" value="0.05" units="cm"/>
    </inkml:brush>
  </inkml:definitions>
  <inkml:trace contextRef="#ctx0" brushRef="#br0">307 1 17892,'-5'0'313,"1"1"1,-1 0 0,0 0 0,0 1-1,1-1 1,-1 1 0,1 0-1,-1 0 1,1 1 0,0-1-1,0 1 1,0 0 0,0 0-1,-5 5 1,-6 8 613,-24 30 0,38-45-891,-26 33 547,2 1 0,-33 60 0,56-86-278,12-21-420,14-25-461,-22 33 540,-1 2 12,0 0 0,0 0 0,0 0-1,-1 0 1,1 0 0,-1-1 0,1 1-1,-1 0 1,1 0 0,-1-1 0,0 1-1,0 0 1,0 0 0,-1-3 0,-18 18 1313,10-5-1107,1 1 0,0-1 0,1 2 0,0-1-1,0 1 1,1 0 0,0 0 0,-8 21 0,11-23-144,-1-1 0,2 1 1,-1-1-1,1 1 0,0 0 1,1 0-1,0 0 0,0 0 1,1 9-1,0-15-32,0 0-1,0 0 1,1 0 0,-1 1-1,1-1 1,0 0 0,-1 0-1,1 0 1,0 0 0,0-1 0,0 1-1,0 0 1,1 0 0,-1-1-1,0 1 1,1 0 0,-1-1-1,1 1 1,0-1 0,-1 0-1,1 0 1,0 1 0,0-1-1,0 0 1,0 0 0,0-1-1,0 1 1,0 0 0,0-1-1,0 1 1,0-1 0,0 0-1,0 0 1,0 0 0,0 0-1,1 0 1,2 0 0,12-2-42,1 0 0,-1-1 0,0 0 0,-1-2 0,1 0 1,17-8-1,-18 7-817,-1-2 1,-1 0-1,23-15 1,-33 19 694,1 0-1,-1 0 1,1 0 0,-1 0 0,0-1 0,-1 1 0,1-1-1,-1 0 1,4-8 0,7-20-826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2.581"/>
    </inkml:context>
    <inkml:brush xml:id="br0">
      <inkml:brushProperty name="width" value="0.05" units="cm"/>
      <inkml:brushProperty name="height" value="0.05" units="cm"/>
    </inkml:brush>
  </inkml:definitions>
  <inkml:trace contextRef="#ctx0" brushRef="#br0">93 36 18804,'5'8'3143,"-7"10"-2620,2-16-209,-42 145 4020,10-40-3749,26-85-481,2-10-39,1 0 0,1 0 0,-1 0-1,0 21 1,3-32-61,0-1 1,0 1-1,0-1 0,0 1 0,0-1 0,0 1 0,0-1 0,0 1 0,0-1 1,0 1-1,0-1 0,1 1 0,-1-1 0,0 1 0,0-1 0,0 1 0,1-1 1,-1 1-1,0-1 0,1 0 0,-1 1 0,0-1 0,1 1 0,-1-1 0,0 0 1,1 1-1,-1-1 0,2 1 0,-2-1-1,1-1 1,0 1-1,0 0 1,-1 0-1,1 0 1,0-1-1,0 1 0,-1 0 1,1-1-1,0 1 1,-1 0-1,1-1 1,0 1-1,-1-1 1,1 1-1,0-2 1,22-26 43,-10-3-58,0-1 0,-2 0-1,11-50 1,-11 37-144,-9 41 134,8-23-161,-10 26 174,1 1 0,-1-1 0,1 1 0,-1-1 0,1 1 0,-1-1 0,1 1 0,-1 0 0,1-1 0,0 1 0,-1 0 0,1-1-1,-1 1 1,1 0 0,0 0 0,0-1 0,-1 1 0,1 0 0,0 0 0,-1 0 0,1 0 0,0 0 0,-1 0 0,1 0 0,0 0 0,0 0 0,-1 1 0,1-1 0,0 0 0,-1 0 0,1 0 0,0 1 0,-1-1 0,1 0 0,0 2 0,17 7-89,-9-3 82,1-1 0,0 0 0,0 0 0,0-1 0,1 0 0,0-1 0,-1 0 0,16 1 0,-13-3 16,-1-1 1,1-1-1,-1 0 1,1-1-1,-1 0 1,1-1-1,-1-1 1,0 0-1,0 0 1,-1-1-1,1-1 1,-1 0-1,0 0 1,-1-1-1,1 0 1,-1-1-1,-1 0 1,1-1-1,-2 0 1,1-1-1,7-10 1,-14 16 12,0 0 1,0 0-1,0-1 0,-1 1 1,1 0-1,-1-1 0,1-7 1,-2 11-11,1 0 1,-1 0 0,0 0 0,0 0 0,0 0-1,0 1 1,0-1 0,0 0 0,0 0 0,0 0-1,0 0 1,0 0 0,0 0 0,-1 0 0,1 1 0,0-1-1,-1 0 1,1 0 0,0 0 0,-1 1 0,1-1-1,-1 0 1,0 0 0,1 1 0,-1-1 0,1 0-1,-1 1 1,0-1 0,1 1 0,-1-1 0,0 1 0,0-1-1,0 1 1,1 0 0,-1-1 0,0 1 0,0 0-1,0-1 1,0 1 0,0 0 0,1 0 0,-1 0-1,0 0 1,0 0 0,-1 0 0,-2 1 11,1 0-1,-1 0 1,1 0 0,-1 0-1,1 0 1,-1 1-1,1 0 1,0-1 0,0 1-1,0 1 1,0-1 0,-3 3-1,-32 34 132,34-34-126,-9 11 21,1-1 1,1 2 0,0 0-1,1 0 1,1 0 0,1 1-1,0 1 1,1 0 0,1-1-1,1 2 1,-3 26 0,7-43-53,1 0 1,0 0-1,-1 0 1,2 0-1,-1 0 0,0 0 1,0 0-1,1 0 1,0 0-1,0 0 1,0 0-1,0 0 1,0 0-1,0 0 1,1-1-1,2 5 0,-3-6-53,1 0-1,-1 1 0,1-1 1,0 0-1,-1 0 0,1 0 1,0 0-1,0 0 1,0 0-1,0 0 0,0-1 1,0 1-1,0-1 0,0 1 1,0-1-1,0 0 0,0 0 1,0 0-1,1 0 0,-1 0 1,0-1-1,0 1 0,0 0 1,3-2-1,6-2-147,0 1-1,-1-2 1,0 0-1,0 0 1,0-1-1,-1 0 1,12-10-1,60-58-298,-70 64 254,43-47-484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3.241"/>
    </inkml:context>
    <inkml:brush xml:id="br0">
      <inkml:brushProperty name="width" value="0.05" units="cm"/>
      <inkml:brushProperty name="height" value="0.05" units="cm"/>
    </inkml:brush>
  </inkml:definitions>
  <inkml:trace contextRef="#ctx0" brushRef="#br0">195 1 14147,'0'2'187,"0"0"0,0 0 0,-1 0 1,1 0-1,-1 0 0,1-1 0,-1 1 0,0 0 0,0 0 1,0 0-1,0-1 0,0 1 0,0 0 0,0-1 0,-1 1 0,0 0 1,-5 7 285,-19 25 1255,-56 80 3175,70-93-4251,0 0-1,1 0 1,-15 42 0,25-60-610,0 0-1,1-1 1,-1 1-1,1 0 0,-1 0 1,1-1-1,0 1 1,0 0-1,0 0 0,0-1 1,0 1-1,1 0 1,-1 0-1,1-1 0,0 1 1,0 0-1,2 3 1,-2-5-30,0 1-1,0-1 1,0 0 0,1 0 0,-1 1 0,1-1-1,-1 0 1,1 0 0,-1 0 0,1 0 0,-1-1 0,1 1-1,0 0 1,-1-1 0,1 1 0,0-1 0,0 0-1,0 1 1,-1-1 0,1 0 0,0 0 0,0 0 0,0 0-1,-1-1 1,1 1 0,0 0 0,2-1 0,4-2-11,-1 1 1,1-1 0,-1-1-1,1 1 1,-1-1-1,0-1 1,-1 1 0,1-1-1,-1 0 1,0 0 0,0-1-1,8-11 1,7-8-55,28-49 0,-44 67 39,13-22-79,-1-2-1,-1 0 1,12-34 0,-47 95 10,1 4 166,3 1 1,0 0-1,3 1 1,-14 58-1,25-90-100,1-1 0,-1 1 1,1-1-1,0 1 0,0 0 0,0-1 0,0 1 0,1-1 0,-1 1 0,1-1 0,0 1 0,0-1 0,2 4 0,-2-6-35,0 1-1,0-1 0,0 0 0,0 0 0,0 0 0,1 0 0,-1 0 0,0 0 0,1 0 0,-1-1 0,1 1 0,-1 0 0,1-1 0,-1 1 0,1-1 0,-1 0 0,1 1 0,-1-1 0,1 0 0,0 0 0,-1 0 0,1 0 0,-1 0 0,1 0 0,0-1 0,-1 1 0,1 0 0,-1-1 0,1 1 0,-1-1 0,2 0 0,6-3-318,-1 0 1,0 0-1,0 0 0,0-1 0,0 0 1,-1-1-1,1 0 0,7-9 1,53-60-2737,-56 61 2378,96-127-4517,-43 45 5289,-85 124 4713,8-11-3728,0-1 0,1 2 0,1 0 0,0 0 0,-12 36 0,21-51-1010,1 0 1,-1 0-1,1 0 1,0 0-1,0 0 0,1 0 1,-1 0-1,0 0 1,1 0-1,0-1 1,0 1-1,0 0 0,0 0 1,0-1-1,0 1 1,1 0-1,-1-1 1,1 1-1,0-1 0,0 0 1,0 0-1,0 0 1,0 0-1,0 0 1,4 2-1,6 5-250,1-1 1,0 0-1,23 10 1,-25-13 155,-1 0-31,51 27-559,-57-30 659,0 1-1,-1-1 1,1 1 0,-1 0 0,1 0 0,-1 0 0,0 1 0,-1-1 0,1 0 0,0 1 0,-1 0 0,3 7 0,-4-10 32,-1 1 1,0-1-1,0 0 1,0 1-1,0-1 1,0 1 0,0-1-1,0 1 1,0-1-1,-1 1 1,1-1-1,-1 1 1,1-1-1,-1 0 1,1 1 0,-1-1-1,0 0 1,0 1-1,1-1 1,-1 0-1,0 0 1,0 0 0,0 0-1,0 0 1,-1 0-1,1 0 1,-2 1-1,-3 2 128,0 0-1,0 0 1,0-1-1,-11 4 0,5-3 28,1 0 0,-1-1 0,0 0 0,-1-1 0,1-1 1,0 0-1,-1 0 0,1-1 0,-23-3 0,31 2-232,0 0 1,0 0-1,0 0 1,1 0-1,-1 0 1,0-1-1,1 1 1,-1-1 0,1 0-1,0 0 1,0 0-1,-1-1 1,1 1-1,1-1 1,-1 0-1,0 0 1,1 0-1,-1 0 1,1 0 0,0 0-1,0 0 1,0-1-1,1 1 1,-1-1-1,1 0 1,0 1-1,0-1 1,0 0-1,0 0 1,1 0 0,-1 0-1,1 0 1,0 1-1,0-1 1,1-5-1,7-30-356,6-4-148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3.656"/>
    </inkml:context>
    <inkml:brush xml:id="br0">
      <inkml:brushProperty name="width" value="0.05" units="cm"/>
      <inkml:brushProperty name="height" value="0.05" units="cm"/>
    </inkml:brush>
  </inkml:definitions>
  <inkml:trace contextRef="#ctx0" brushRef="#br0">167 195 20164,'7'0'281,"-1"0"-1,0 0 0,1-1 1,-1 0-1,0 0 0,1 0 1,-1-1-1,0 0 0,0 0 0,0 0 1,0-1-1,-1 0 0,1 0 1,-1-1-1,1 1 0,-1-1 1,0-1-1,-1 1 0,1 0 1,-1-1-1,0 0 0,0 0 1,0 0-1,-1-1 0,4-6 1,-5 8-239,0 0 0,0 0 0,0-1 1,-1 1-1,1 0 0,-1 0 1,0-1-1,0 1 0,-1-1 1,0 1-1,1-1 0,-2-7 1,1 9-40,-1 1 0,0 0 0,1 0 0,-1 0 0,0 0 0,0-1 0,0 1 0,0 0 0,0 0 0,-1 1 1,1-1-1,-1 0 0,1 0 0,-1 1 0,0-1 0,1 1 0,-1-1 0,0 1 0,0 0 0,0 0 0,0 0 1,0 0-1,0 0 0,-1 0 0,1 0 0,-3 0 0,-4 0 20,0 0 0,0 0 0,1 1 0,-1 0 0,0 1 0,0 0-1,1 0 1,-1 0 0,0 2 0,1-1 0,0 1 0,0 0 0,-1 0 0,2 1 0,-1 0 0,0 1 0,-11 8 0,9-5 38,0 0 0,0 1 0,0 0 0,1 1 0,1-1 0,-1 2 0,2-1 0,-1 1 0,1 0 0,1 1 1,-6 15-1,9-20-29,1-1 0,1 1 0,-1-1 0,1 1 0,0 0 0,1-1 1,0 1-1,0 0 0,0-1 0,1 1 0,0 0 0,0-1 0,1 1 0,-1 0 1,1-1-1,1 0 0,-1 1 0,1-1 0,6 9 0,-4-8-32,1 0 0,0 0 0,0-1 0,0 1-1,1-1 1,0 0 0,0-1 0,0 0 0,1 0 0,0-1-1,0 0 1,0 0 0,0 0 0,12 2 0,-8-3-99,-1 0 0,0-1 1,1 0-1,0-1 0,-1 0 1,1-1-1,-1-1 0,1 0 1,0 0-1,-1-1 0,1 0 0,-1-1 1,0 0-1,0-1 0,0-1 1,-1 1-1,19-12 0,31-23-294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58.305"/>
    </inkml:context>
    <inkml:brush xml:id="br0">
      <inkml:brushProperty name="width" value="0.05" units="cm"/>
      <inkml:brushProperty name="height" value="0.05" units="cm"/>
    </inkml:brush>
  </inkml:definitions>
  <inkml:trace contextRef="#ctx0" brushRef="#br0">106 50 16492,'1'-6'383,"0"-1"0,1 1 0,-1 0 0,1 1 0,4-8 1,-1 6 245,-1 11 191,-1 19 433,-3-20-1204,-6 376 3411,1-280-3118,-35 927 508,15-342-201,18-233-245,5-418-368,0-22-118,2-11 75,-1 0 0,1 0 0,0 0 0,0 0 0,0 0 0,0 0 0,0 0 1,-1 0-1,1 0 0,0 0 0,0 0 0,0 0 0,0 0 0,-1 0 0,1 0 0,0 0 0,0-1 1,0 1-1,0 0 0,0 0 0,0 0 0,-1 0 0,1 0 0,0 0 0,0 0 0,0 0 0,0 0 1,0-1-1,0 1 0,0 0 0,0 0 0,-1 0 0,1 0 0,0 0 0,0 0 0,0-1 0,0 1 1,0 0-1,0 0 0,0 0 0,0 0 0,0-1 0,0 1 0,0 0 0,0 0 0,0 0 0,0 0 1,0 0-1,0-1 0,0 1 0,0 0 0,1 0 0,-10-36-817,2-1 0,-4-58 0,6 47 549,-2-31-328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59.467"/>
    </inkml:context>
    <inkml:brush xml:id="br0">
      <inkml:brushProperty name="width" value="0.05" units="cm"/>
      <inkml:brushProperty name="height" value="0.05" units="cm"/>
    </inkml:brush>
  </inkml:definitions>
  <inkml:trace contextRef="#ctx0" brushRef="#br0">56 3 13587,'-8'3'388,"4"-2"-251,1 1-1,0-1 0,-1 0 0,1 0 0,-1 0 1,1-1-1,-1 1 0,1-1 0,-1 0 1,1 1-1,-7-2 0,24-7 1464,-2 6-1298,0 0 0,0 1-1,1 1 1,-1 0 0,0 0-1,0 1 1,0 1 0,17 4-1,98 34 517,-94-28-659,41 12-76,1-3 0,101 15 0,160-4 36,652 50 180,-234-42-268,4-51-12,730 12-1,-161-14 122,-1047-4-41,1142-48 754,-1071 58-474,423-6 1024,-704 12-1281,148 4-60,-144 7-2347,-74-10 2250,0 0-1,0 0 1,0 0-1,1 0 1,-1 0-1,0 0 0,0 0 1,0 0-1,0 0 1,1-1-1,-1 1 1,0 0-1,0 0 1,0 0-1,1 0 1,-1 0-1,0 0 1,0 0-1,0-1 1,0 1-1,0 0 1,0 0-1,1 0 1,-1 0-1,0-1 1,0 1-1,0 0 1,0 0-1,0 0 1,0-1-1,0 1 1,0 0-1,0 0 0,0 0 1,0-1-1,0 1 1,0 0-1,0 0 1,0 0-1,0-1 1,0 1-1,0 0 1,0 0-1,0 0 1,0-1-1,0 1 1,0 0-1,0 0 1,-1 0-1,1 0 1,0-1-1,0 1 1,0 0-1,0 0 1,-8-13-279,7 12 105,-14-21-665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59.917"/>
    </inkml:context>
    <inkml:brush xml:id="br0">
      <inkml:brushProperty name="width" value="0.05" units="cm"/>
      <inkml:brushProperty name="height" value="0.05" units="cm"/>
    </inkml:brush>
  </inkml:definitions>
  <inkml:trace contextRef="#ctx0" brushRef="#br0">0 80 14411,'2'-5'207,"1"1"0,-1 0 0,1 0 0,0 0 0,0 0 0,0 1 0,0-1 0,0 1 0,1-1 0,0 1 0,0 1 0,4-4 0,0 2 14,-1 0-1,1 1 1,0-1-1,0 2 1,0-1-1,12-1 1,6 1 103,0 1 0,0 1 1,37 3-1,-31 1-160,0 1 1,34 9-1,-49-9-130,0 1-1,-1 0 0,0 2 1,0 0-1,22 13 0,-35-18-16,0 0-1,0 1 1,0-1-1,0 1 0,0-1 1,-1 1-1,1 0 1,-1 0-1,0 0 1,0 0-1,0 0 0,0 1 1,0-1-1,-1 1 1,1-1-1,-1 1 1,1 3-1,-2-1 51,1 0-1,-1 0 1,0 0 0,0 0 0,-1 0-1,1 0 1,-1 0 0,-1 0-1,-3 10 1,-3 4 210,-2-1 0,0 0 0,-1 0 0,-24 31 0,-17 13 405,-3-2 1,-84 71 0,122-117-805,-1 0 0,0-1 0,-1-1 0,-29 15 1,24-18-33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5.523"/>
    </inkml:context>
    <inkml:brush xml:id="br0">
      <inkml:brushProperty name="width" value="0.05" units="cm"/>
      <inkml:brushProperty name="height" value="0.05" units="cm"/>
    </inkml:brush>
  </inkml:definitions>
  <inkml:trace contextRef="#ctx0" brushRef="#br0">1 467 19100,'20'-10'623,"0"0"-1,-1-1 1,0-1 0,30-25-1,-16 12 186,41-33 9,-3-2 0,94-103 0,-158 155-779,0 0 0,0-1 0,-1 1 0,0-1 0,8-18 0,-13 16-17,-1 11-21,-1 0 0,1 0 0,0 0 0,-1 0-1,1-1 1,0 1 0,-1 0 0,1 0 0,0 0 0,-1 0 0,1 1-1,0-1 1,-1 0 0,1 0 0,0 0 0,-1 0 0,1 0 0,0 0-1,-1 0 1,1 1 0,0-1 0,0 0 0,-1 0 0,1 0-1,0 1 1,-1-1 0,1 0 0,0 0 0,0 1 0,0-1 0,-1 0-1,1 0 1,0 1 0,-28 32-17,2 1 0,1 1 0,2 1 0,-26 54 0,-2 18 12,44-90 1,1-1-1,1 1 1,0 1-1,-2 24 1,6-39-29,1 0 0,0 1 0,0-1 0,0 0 0,1 1 0,-1-1 0,1 0 0,2 6 0,-2-8-12,-1-1 0,1 0 0,-1 1 0,1-1 0,0 0 0,0 1 0,0-1 0,0 0 1,0 0-1,0 0 0,0 0 0,0 0 0,0 0 0,1 0 0,-1-1 0,0 1 0,1 0 0,-1 0 0,0-1 0,1 1 0,-1-1 0,1 0 0,-1 1 0,1-1 1,-1 0-1,1 0 0,-1 0 0,3 0 0,5-1-39,-1-1 0,1 0 1,0-1-1,-1 0 0,0 0 1,0 0-1,14-9 0,32-19-341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0.472"/>
    </inkml:context>
    <inkml:brush xml:id="br0">
      <inkml:brushProperty name="width" value="0.05" units="cm"/>
      <inkml:brushProperty name="height" value="0.05" units="cm"/>
    </inkml:brush>
  </inkml:definitions>
  <inkml:trace contextRef="#ctx0" brushRef="#br0">43 607 15683,'-8'7'976,"-23"18"742,28-21-458,19-17 793,51-42-634,-3-2-1,99-116 1,-82 72-910,79-130 0,-160 230-506,1 0 0,0 0 0,-1 0 0,1 0-1,0 0 1,0 0 0,-1 1 0,1-1-1,0 0 1,0 0 0,0 0 0,2 0-1,-3 1 0,1 0-1,-1 0 0,0 0 0,1 0 0,-1 0 0,0 0 0,0 0 0,1 0 0,-1 0 0,0 0 1,1 0-1,-1 0 0,0 0 0,0 0 0,1 0 0,-1 1 0,0-1 0,1 0 0,-1 0 0,0 0 0,0 0 1,0 1-1,1-1 0,-1 0 0,0 0 0,0 1 0,0-1 0,0 0 0,1 0 0,-1 1 0,0-1 1,2 5 6,-1 0 0,1 0 0,-1 0 0,1 10 0,13 149 69,-11-99-295,22 116-1,-25-179 170,16 56-790,-16-55 807,1 0-1,-1 0 1,0 0 0,1 0-1,0-1 1,0 1-1,-1 0 1,2-1-1,-1 1 1,0-1 0,0 0-1,1 0 1,-1 0-1,1 0 1,4 2-1,11-1-303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1.651"/>
    </inkml:context>
    <inkml:brush xml:id="br0">
      <inkml:brushProperty name="width" value="0.05" units="cm"/>
      <inkml:brushProperty name="height" value="0.05" units="cm"/>
    </inkml:brush>
  </inkml:definitions>
  <inkml:trace contextRef="#ctx0" brushRef="#br0">12 0 17748,'-2'46'5570,"-2"19"-3845,2 6-680,-1-35-779,2-1 1,2 1-1,1-1 1,7 40 0,-8-73-256,-1 0 1,1 0-1,-1 0 1,1 0-1,0 0 1,0 0-1,0 0 1,0 0-1,0-1 1,0 1-1,1 0 1,2 2-1,-3-3-3,-1-1-1,1 1 1,0-1 0,0 1-1,0-1 1,0 0 0,1 1-1,-1-1 1,0 0-1,0 0 1,0 0 0,0 0-1,0 0 1,0 0 0,0 0-1,0 0 1,0 0-1,0 0 1,1-1 0,-1 1-1,0 0 1,0-1 0,0 1-1,0-1 1,0 1-1,-1-1 1,1 1 0,1-2-1,9-5 42,-1-1 0,-1 0-1,1-1 1,-1 0 0,11-15-1,39-60 169,-16 22-67,-40 57-142,2-1 0,-1 1 0,1-1 0,9-8 0,-13 13-7,-1 1 0,1-1 1,-1 1-1,1-1 1,-1 1-1,1 0 0,-1-1 1,1 1-1,-1-1 1,1 1-1,-1 0 1,1 0-1,0-1 0,-1 1 1,1 0-1,0 0 1,-1 0-1,1 0 0,0 0 1,-1 0-1,1 0 1,-1 0-1,1 0 1,0 0-1,-1 0 0,1 0 1,0 0-1,-1 1 1,1-1-1,-1 0 0,1 0 1,0 1-1,-1-1 1,1 0-1,-1 1 1,1-1-1,-1 0 0,1 1 1,-1-1-1,1 1 1,-1-1-1,0 1 0,1-1 1,-1 1-1,0 0 1,1-1-1,-1 1 1,0-1-1,1 1 0,-1 0 1,0-1-1,0 1 1,0 0-1,4 15 24,0 0 1,-2 0-1,0 0 0,0 18 0,0-1 33,-2-32-54,0 0 1,0 0-1,0 0 0,0 0 0,0 0 0,0 0 1,0-1-1,1 1 0,-1 0 0,0 0 1,1 0-1,-1 0 0,1 0 0,-1 0 1,1 0-1,-1-1 0,2 2 0,-1-1-1,-1-1 0,1 0 0,-1 0 0,0 0 0,1 0-1,-1 0 1,1 0 0,-1 0 0,1 0 0,-1 0 0,1 0 0,-1 0-1,1 0 1,-1 0 0,1-1 0,-1 1 0,0 0 0,1 0 0,-1 0 0,1-1-1,-1 1 1,1 0 0,-1 0 0,0-1 0,1 1 0,4-5 24,0 0 0,0-1 0,6-10 1,-6 10-16,2-4 16,2-2 7,0 0 0,15-15 0,-22 25-32,0 0-1,0 1 1,0-1 0,0 0-1,0 1 1,0-1 0,0 1-1,0 0 1,1 0 0,-1 0 0,0 0-1,1 0 1,-1 0 0,1 1-1,-1-1 1,1 1 0,-1-1-1,1 1 1,-1 0 0,1 0 0,3 1-1,-4 0-1,0 0 0,0 0 0,0 0 0,0 1 0,0-1 0,0 1 0,0-1 0,-1 1 0,1 0 0,-1-1 0,1 1 0,-1 0 0,0 0 0,1 0 0,-1 0 0,0 0 0,0 1 0,-1-1 0,2 3 0,11 50 17,-11-44-14,9 105-40,-7-106-358,1-16-692,2-18-539,5-50 387,-3 20 406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2.443"/>
    </inkml:context>
    <inkml:brush xml:id="br0">
      <inkml:brushProperty name="width" value="0.05" units="cm"/>
      <inkml:brushProperty name="height" value="0.05" units="cm"/>
    </inkml:brush>
  </inkml:definitions>
  <inkml:trace contextRef="#ctx0" brushRef="#br0">31 0 19380,'-2'23'1786,"0"0"-1,-6 24 0,-1 17-299,3-7-1113,3-1 1,2 2 0,13 103 0,0-126-342,-12-34-30,0 0 0,1 0 0,-1 0 0,1-1 0,-1 1 0,1 0 0,-1 0 0,1-1 1,-1 1-1,1-1 0,0 1 0,-1 0 0,1-1 0,0 1 0,1 0 0,-2-1 0,1 0 0,-1 0 0,1 0 0,-1-1 0,1 1-1,-1 0 1,1 0 0,-1 0 0,1 0 0,-1-1 0,1 1 0,-1 0 0,1-1 0,-1 1 0,1 0 0,-1-1-1,0 1 1,1 0 0,-1-1 0,0 1 0,1-1 0,-1 1 0,0-1 0,1 1 0,-1-1 0,0 1 0,0-1-1,0 1 1,1-1 0,4-13 15,0-1 0,-1 1-1,-1-1 1,0 0-1,1-26 1,2-11-99,0 39-40,1 14-8,9 21-82,-9-10 164,-5-10 38,0 1 1,0-1 0,1 0 0,-1 1-1,0-1 1,1 0 0,0 0 0,-1-1-1,1 1 1,0-1 0,0 1 0,0-1-1,0 0 1,0 0 0,0 0 0,0 0 0,0-1-1,6 1 1,-6-1 11,1-1 1,-1 1-1,1-1 1,-1 0-1,0 0 0,0-1 1,1 1-1,-1 0 1,0-1-1,0 0 0,0 0 1,0 0-1,-1 0 1,1-1-1,0 1 0,3-5 1,18-27 81,-22 32-73,-1 0-1,0 0 1,0 0-1,0 0 1,-1-1-1,1 1 1,0 0-1,-1-1 0,0 1 1,1 0-1,-1-1 1,0 1-1,0 0 1,-1-4-1,1 6-8,0 0 0,0 0-1,0 0 1,0-1 0,0 1-1,-1 0 1,1 0 0,0 0 0,0 0-1,0 0 1,0 0 0,0 0-1,-1 0 1,1 0 0,0 0-1,0 0 1,0 0 0,0 0 0,-1 0-1,1 0 1,0 0 0,0 0-1,0 0 1,0 0 0,-1 0-1,1 0 1,0 0 0,0 0 0,0 0-1,0 0 1,0 0 0,-1 0-1,1 0 1,0 0 0,0 1 0,0-1-1,0 0 1,0 0 0,0 0-1,0 0 1,-1 0 0,1 0-1,0 1 1,0-1 0,0 0 0,0 0-1,-7 8 26,0 1-12,1 1 1,1 1-1,0-1 1,0 1 0,1 0-1,0 0 1,1 0-1,0 1 1,1-1-1,0 1 1,1 0-1,0-1 1,1 18-1,0-28-12,0 0 0,1 0-1,-1 0 1,0 1 0,0-1-1,1 0 1,-1 0 0,1 0-1,-1 0 1,1 0 0,-1 0-1,1 0 1,-1 0 0,1-1-1,0 1 1,0 0 0,-1 0-1,1 0 1,0-1 0,0 1 0,0 0-1,0-1 1,1 1 0,0 0-1,-1-1 1,1 1 0,0-1 0,0 0 0,0 0 0,-1 0 0,1 0 0,0 0 0,0 0 0,0 0 0,-1-1-1,4 0 1,5-3 5,-1 1 0,-1-2-1,1 1 1,8-6 0,-16 9-7,23-16 33,34-30 0,-35 27 0,-12 12 859,-10 8-877,-1 0 0,1 1 0,-1-1 1,1 1-1,-1-1 0,1 0 1,-1 1-1,1-1 0,0 0 1,-1 1-1,1-1 0,-1 0 1,1 0-1,0 0 0,-1 1 1,1-1-1,0 0 0,-1 0 1,1 0-1,0 0 0,0-1 0,18 3 42,-3-1-177,0-1 1,0-1-1,0-1 1,-1 0-1,1-1 1,-1 0-1,21-8 1,-31 9-15,1-1 0,-1 1 0,0-1 0,0 0-1,0-1 1,0 1 0,0-1 0,-1 0 0,8-9 0,-9 10 18,-1-1 1,0 1-1,0-1 1,0 0-1,0 0 0,-1 0 1,1 0-1,-1 0 1,0 0-1,0 0 1,-1 0-1,1 0 1,-1 0-1,0-1 1,-1-5-1,1 8 70,0 0 0,0 0 0,0 1 0,0-1 0,-1 0 0,1 0 0,-1 0 0,1 1 0,-1-1-1,0 0 1,0 1 0,0-1 0,0 1 0,0-1 0,0 1 0,0-1 0,-2-1 0,2 3 23,0-1 0,-1 0 0,1 1 0,0-1 0,0 1 0,-1-1 0,1 1 0,0-1 0,-1 1 0,1 0 0,0 0 0,-1 0 1,1 0-1,-1 0 0,1 0 0,0 0 0,-3 1 0,-1 0 14,1 0 0,0 1 0,0 0 0,-1 0 0,1 0 0,1 0 0,-1 1 0,0 0 0,0-1 0,1 1 0,0 1 0,-4 3 0,1 0-3,1 0 0,1 0 0,0 0 0,0 0 0,-6 15-1,9-20-52,0 0-1,1 0 0,-1 0 0,0 0 1,1 1-1,0-1 0,-1 0 0,1 0 1,0 0-1,0 1 0,0-1 0,0 0 1,1 0-1,-1 0 0,1 0 1,-1 1-1,1-1 0,0 0 0,-1 0 1,1 0-1,0 0 0,1 0 0,-1 0 1,0-1-1,0 1 0,4 3 0,-4-4 37,0 0 0,1-1-1,-1 1 1,1 0 0,0 0-1,-1-1 1,1 1-1,0-1 1,-1 1 0,1-1-1,0 0 1,-1 1 0,1-1-1,0 0 1,0 0 0,-1 0-1,1-1 1,0 1-1,-1 0 1,1-1 0,0 1-1,0-1 1,-1 1 0,1-1-1,1-1 1,28-11-450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2.875"/>
    </inkml:context>
    <inkml:brush xml:id="br0">
      <inkml:brushProperty name="width" value="0.05" units="cm"/>
      <inkml:brushProperty name="height" value="0.05" units="cm"/>
    </inkml:brush>
  </inkml:definitions>
  <inkml:trace contextRef="#ctx0" brushRef="#br0">119 0 18100,'-20'23'1670,"1"1"-1,1 1 1,2 1 0,-23 46-1,37-70-1585,1 1-1,0 0 0,1 0 0,-1 0 0,0 0 1,1 0-1,-1 0 0,1 5 0,0-8-75,0 1 0,1 0-1,-1-1 1,0 1 0,0-1 0,0 1-1,1 0 1,-1-1 0,0 1-1,1-1 1,-1 1 0,1-1 0,-1 1-1,0-1 1,1 1 0,-1-1 0,1 1-1,-1-1 1,1 1 0,0-1-1,-1 0 1,1 1 0,-1-1 0,1 0-1,0 0 1,-1 0 0,1 1 0,-1-1-1,1 0 1,0 0 0,-1 0-1,1 0 1,0 0 0,-1 0 0,1 0-1,0 0 1,-1 0 0,1 0-1,0-1 1,0 1 0,11-3-40,0 0 0,0-1 0,0 0 0,13-8 0,-11 6-101,-1 0 0,23-6 0,-27 10 36,0 0 0,0 1 0,0 0 0,0 0 0,1 1 0,11 1 0,-19-1 79,0 0 0,0 1 1,0-1-1,0 0 0,0 1 1,-1 0-1,1-1 0,0 1 1,0 0-1,-1 0 0,1 0 1,0 0-1,-1 0 0,1 1 1,-1-1-1,1 0 0,-1 1 1,0-1-1,1 1 0,-1-1 1,0 1-1,0 0 0,0-1 1,0 1-1,-1 0 0,1 0 1,0 0-1,-1 0 0,1-1 1,-1 1-1,0 0 0,1 0 1,-1 0-1,0 3 0,-1 3 64,0 0-1,0-1 0,-1 1 0,0-1 0,0 0 0,-1 1 0,1-1 0,-2 0 0,-4 9 0,-43 59 715,42-62-620,7-12-123,-7 12 282,-21 22 0,28-32-309,-1-1 0,1 0 0,0 0 0,-1 0 1,1 0-1,-1 0 0,0-1 0,0 1 0,0-1 0,0 1 0,0-1 1,0 0-1,0 0 0,0-1 0,0 1 0,-4 0 0,6-1-50,0-1 0,0 1-1,0 0 1,1 0 0,-1 0 0,0-1-1,0 1 1,0 0 0,1-1-1,-1 1 1,0-1 0,0 1 0,1-1-1,-1 1 1,0-1 0,1 0 0,-1 1-1,1-1 1,-1 0 0,1 1-1,-1-1 1,1 0 0,-1 0 0,1 1-1,0-1 1,-1 0 0,1 0 0,0 0-1,0-1 1,-2-28-774,2 26 817,3-33-586,6-6-217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3.324"/>
    </inkml:context>
    <inkml:brush xml:id="br0">
      <inkml:brushProperty name="width" value="0.05" units="cm"/>
      <inkml:brushProperty name="height" value="0.05" units="cm"/>
    </inkml:brush>
  </inkml:definitions>
  <inkml:trace contextRef="#ctx0" brushRef="#br0">123 1 17716,'-1'14'1156,"-1"0"1,0 0-1,-6 22 1,-4 29 962,9-27-1703,1 0-1,2 0 0,2 0 1,2 1-1,1-1 0,12 45 1,-15-78-380,9 27 152,-11-30-172,1-1-1,0 1 1,-1-1 0,1 0-1,0 1 1,0-1 0,-1 0-1,1 0 1,0 1 0,0-1 0,1 0-1,-1 0 1,0 0 0,0 0-1,0 0 1,1-1 0,1 2-1,-3-2-10,1 0-1,-1 0 1,1 0-1,-1-1 1,1 1-1,-1 0 1,0 0 0,1-1-1,-1 1 1,0 0-1,1 0 1,-1-1-1,0 1 1,1 0-1,-1-1 1,0 1-1,1 0 1,-1-1-1,0 1 1,0-1-1,0 1 1,1-1-1,-1 1 1,0 0-1,0-1 1,0 1 0,0-1-1,0 1 1,0-1-1,0 1 1,0-1-1,0 1 1,0 0-1,0-1 1,0 1-1,0-1 1,0 1-1,0-1 1,-1 1-1,1 0 1,0-1-1,-5-23 65,1 10-40,-1 0 0,-1 1 0,-1 0 0,1 0 1,-2 1-1,-17-23 0,9 16-2,-1 0 0,-1 2 0,-23-18 0,41 34-24,0 1 0,0 0 0,0 0-1,0 0 1,-1 0 0,1-1 0,0 1 0,0 0-1,0 0 1,0 0 0,0-1 0,0 1 0,0 0 0,0 0-1,0 0 1,0-1 0,0 1 0,0 0 0,0 0-1,0 0 1,0-1 0,0 1 0,0 0 0,0 0-1,0 0 1,0 0 0,0-1 0,0 1 0,1 0 0,-1 0-1,0 0 1,0 0 0,0-1 0,0 1 0,0 0-1,0 0 1,1 0 0,-1 0 0,0 0 0,0-1 0,0 1-1,0 0 1,1 0 0,-1 0 0,0 0 0,0 0-1,0 0 1,1 0 0,-1 0 0,0 0 0,0 0 0,0 0-1,1 0 1,-1 0 0,12-4 91,91-10 565,-67 10-900,0-1 1,0-1-1,-1-2 1,52-19-1,-63 15-64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4.349"/>
    </inkml:context>
    <inkml:brush xml:id="br0">
      <inkml:brushProperty name="width" value="0.05" units="cm"/>
      <inkml:brushProperty name="height" value="0.05" units="cm"/>
    </inkml:brush>
  </inkml:definitions>
  <inkml:trace contextRef="#ctx0" brushRef="#br0">57 128 17444,'-1'0'132,"0"1"1,0-1 0,0 0 0,0 0-1,0 0 1,0 1 0,0-1-1,0 0 1,0 1 0,0-1 0,1 1-1,-1-1 1,0 1 0,0-1-1,0 1 1,1 0 0,-1-1 0,0 1-1,1 0 1,-1-1 0,1 1-1,-1 0 1,0 0 0,1 0 0,0 0-1,-1 1 1,-6 29 933,6-23-378,-10 83 939,2 93 0,2-22-652,15-503 835,-7 159-1748,1 152-86,1 25 0,3 16-3,4 20-7,15 40-30,-22-63 59,0-1 0,1 1 0,1-1-1,-1 0 1,1 0 0,9 10 0,-12-16 5,0 1 0,0-1 1,-1 1-1,1-1 0,0 1 1,0-1-1,0 0 0,1 0 0,-1 0 1,0 0-1,0 0 0,1-1 1,-1 1-1,0-1 0,1 1 0,-1-1 1,0 0-1,4 0 0,-2 0 2,0-1-1,0 0 0,0 0 0,0 0 1,0-1-1,0 1 0,0-1 1,-1 0-1,7-4 0,3-4 4,0-1 1,-1 0-1,-1 0 1,11-15-1,-21 26-5,54-76 36,3-2 0,-45 67-36,-13 11 0,1 0-1,-1-1 1,0 1 0,1 0 0,-1 0 0,0 0 0,1 0-1,-1 0 1,0 0 0,1 0 0,-1 0 0,1 0-1,-1 0 1,0 0 0,1 0 0,-1 0 0,0 0 0,1 0-1,-1 0 1,0 0 0,1 0 0,-1 0 0,0 1 0,1-1-1,0 2 0,1 0 0,-1 0 0,0 0 0,0-1 0,0 1 0,-1 0 0,1 0 0,0 1 0,-1-1 0,1 0 0,-1 0 0,0 4-1,13 171-88,1 9-598,-13-185 677,10 54-839,-10-52 678,0 0 0,0 0-1,1-1 1,-1 1-1,0 0 1,1-1-1,-1 1 1,1-1-1,0 1 1,0-1-1,0 0 1,0 0 0,1 1-1,-1-2 1,4 4-1,-4-5 40,-1 1 1,0-1-1,0 1 0,1-1 0,-1 0 0,0 0 0,1 1 0,-1-1 1,0 0-1,1 0 0,-1-1 0,0 1 0,1 0 0,-1 0 1,0-1-1,1 1 0,-1 0 0,0-1 0,0 0 0,1 1 0,0-2 1,25-19-815,-20 15 486,21-20-898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5.698"/>
    </inkml:context>
    <inkml:brush xml:id="br0">
      <inkml:brushProperty name="width" value="0.05" units="cm"/>
      <inkml:brushProperty name="height" value="0.05" units="cm"/>
    </inkml:brush>
  </inkml:definitions>
  <inkml:trace contextRef="#ctx0" brushRef="#br0">69 544 16420,'-1'1'276,"1"0"1,0 1 0,-1-1 0,1 0 0,-1 0-1,1 0 1,-1 0 0,1 0 0,-1 0-1,0 1 1,1-1 0,-1 0 0,0-1 0,0 1-1,0 0 1,0 0 0,0 0 0,-1 0 0,-7 9 826,2-1-598,1 1 1,0-1-1,-8 21 0,11-25-467,1 0-1,1 1 0,-1-1 1,1 1-1,0-1 1,0 1-1,0-1 1,1 1-1,0 9 0,0-15-32,0 0 0,0 1-1,0-1 1,0 0 0,0 1-1,1-1 1,-1 0 0,0 0-1,0 1 1,0-1 0,0 0-1,0 1 1,0-1 0,1 0-1,-1 0 1,0 0 0,0 1-1,0-1 1,1 0 0,-1 0-1,0 1 1,0-1 0,1 0-1,-1 0 1,0 0 0,0 0-1,1 0 1,-1 0 0,0 1-1,1-1 1,-1 0 0,0 0-1,0 0 1,1 0 0,-1 0-1,0 0 1,1 0 0,-1 0-1,0 0 1,0 0 0,1 0 0,-1 0-1,0-1 1,1 1 0,-1 0-1,0 0 1,0 0 0,1 0-1,-1 0 1,0-1 0,0 1-1,1 0 1,-1 0 0,0 0-1,0-1 1,0 1 0,1 0-1,-1 0 1,0-1 0,0 1-1,0-1 1,14-14 152,-3-3-3,0-2 0,-1 1 0,-2-1 0,13-39 0,9-22 252,-31 81-405,1 0 1,0 0-1,0 0 0,0 0 0,0 0 0,0 0 0,0 0 0,0 0 0,0 0 0,0 0 0,0 1 1,1-1-1,-1 0 0,0 0 0,0 0 0,0 0 0,0 0 0,0 0 0,0 0 0,0 0 0,0 0 1,0 0-1,0 0 0,0 0 0,0 1 0,0-1 0,0 0 0,0 0 0,0 0 0,0 0 0,0 0 1,1 0-1,-1 0 0,0 0 0,0 0 0,0 0 0,0 0 0,0 0 0,0 0 0,0 0 0,0 0 1,0 0-1,0 0 0,1 0 0,-1 0 0,0 0 0,0 0 0,0 0 0,0 0 0,0 0 0,0 0 1,0 0-1,0 0 0,0 0 0,0 0 0,0 0 0,0 0 0,1 0 0,-1-1 0,0 1 0,0 0 1,0 0-1,0 0 0,0 0 0,0 0 0,0 0 0,2 8 16,1 33 17,-3-23-147,1-1 1,1 1-1,1-1 0,6 22 1,-9-37 82,0-1 1,1 0-1,-1 0 1,0 0-1,1 0 1,-1 0-1,1 0 1,-1 0-1,1 0 1,0 0-1,-1 0 1,1 0-1,0-1 1,0 1-1,-1 0 1,1 0-1,0-1 1,0 1-1,0 0 1,0-1 0,2 1-1,-2-1-18,-1 0 0,1 0 0,0 0 0,0 0 0,0 0 0,0 0 0,0-1 0,0 1 0,0 0 0,0-1-1,-1 1 1,1 0 0,0-1 0,0 0 0,0 1 0,-1-1 0,1 1 0,0-1 0,0-1 0,5-4-300,-1-1-1,-1 0 1,1 0 0,4-11-1,10-24-774,-2 0 0,-2-1 0,-2 0 0,7-49 0,-8 21-20,4-133 0,-16 194 1248,1 7-34,-1 0 1,0 0-1,0 1 1,0-1-1,0 0 1,0 0 0,-1 0-1,1 0 1,-1 1-1,0-1 1,0 0-1,0 0 1,-1-3-1,1 6-59,1 0 0,0 0 0,0 0 0,0 0 0,0 0 0,0-1 0,0 1 0,0 0 0,0 0 0,0 0 0,0 0 0,0 0 0,-1 0 0,1 0 0,0 0 0,0 0-1,0 0 1,0 0 0,0 0 0,0 0 0,-1 0 0,1 0 0,0 0 0,0 0 0,0 0 0,0 0 0,0 0 0,0 0 0,0 0 0,-1 0 0,1 0 0,0 0 0,0 0-1,0 0 1,0 0 0,0 0 0,0 0 0,-1 0 0,1 0 0,0 0 0,0 0 0,0 0 0,0 0 0,0 0 0,0 0 0,0 1 0,0-1 0,0 0 0,0 0 0,-1 0-1,1 0 1,0 0 0,0 0 0,0 0 0,0 1 0,0-1 0,0 0 0,0 0 0,0 0 0,0 0 0,0 0 0,0 0 0,0 1 0,0-1 0,0 0 0,-3 13 419,0 0 0,0 1 0,1-1-1,1 1 1,1 20 0,-1-11 4,1-19-355,-3 227 2975,5-195-2574,1 0 0,2 0 1,1 0-1,15 45 0,-7-50-73,-14-31-390,0 1 0,1 0 0,-1 0 0,1 0-1,-1 0 1,1 0 0,-1 0 0,1-1 0,0 1 0,0 0-1,-1 0 1,1-1 0,0 1 0,0-1 0,-1 1 0,1 0 0,0-1-1,0 0 1,0 1 0,0-1 0,0 1 0,0-1 0,0 0-1,0 0 1,0 0 0,1 1 0,-1-2-8,0 1 0,-1-1 0,1 0-1,0 1 1,0-1 0,-1 0 0,1 1 0,-1-1 0,1 0 0,0 0 0,-1 1-1,1-1 1,-1 0 0,0 0 0,1 0 0,-1 0 0,0 0 0,0 0-1,1 0 1,-1 1 0,0-1 0,0 0 0,0 0 0,0 0 0,0-1 0,-2-28 78,-2 5-122,-1 0 0,0 0 0,-2 1 0,-1 0 0,-1 1 0,-17-32 0,21 49-128,4 11 58,5 13 7,1-6 60,0-1-1,1 0 1,0 0 0,0-1 0,1 0 0,1 0-1,0 0 1,0-1 0,1 0 0,18 14-1,-23-20 36,0-1-1,0 1 1,0 0-1,1-1 0,0 0 1,-1 0-1,1-1 1,0 1-1,0-1 0,0 0 1,0 0-1,0 0 0,0-1 1,0 0-1,0 0 1,0 0-1,0-1 0,0 1 1,0-1-1,0-1 0,-1 1 1,1-1-1,0 1 1,0-1-1,-1 0 0,1-1 1,-1 1-1,0-1 0,5-4 1,-3 2 34,0 0 0,0-1 1,0 0-1,-1 0 0,0 0 1,0-1-1,-1 1 0,1-1 0,-1 0 1,-1-1-1,0 1 0,0 0 1,0-1-1,-1 0 0,0 0 0,0 0 1,-1 0-1,1-10 0,-6 2 101,4 16-129,0 0 0,0-1-1,0 1 1,0 0-1,-1 0 1,1 0 0,0 0-1,0 0 1,0-1 0,-1 1-1,1 0 1,0 0 0,0 0-1,-1 0 1,1 0-1,0 0 1,0 0 0,0 0-1,-1 0 1,1 0 0,0 0-1,0 0 1,-1 0-1,1 0 1,0 0 0,0 0-1,-1 0 1,1 0 0,0 0-1,0 0 1,-1 0 0,1 0-1,0 1 1,-2 0 2,1 0 1,-1 0 0,1 1-1,-1-1 1,1 1 0,0-1-1,0 1 1,-1 0 0,1-1-1,0 1 1,1 0-1,-2 2 1,-3 11 2,0 0-1,1 1 1,1-1-1,1 1 1,0-1-1,1 1 1,0 0-1,1 0 1,4 22-1,-4-36-2,0 0 0,1 0 0,-1 0-1,1 0 1,-1 0 0,1 0 0,0 0 0,0 0-1,0 0 1,0-1 0,0 1 0,0 0-1,0-1 1,1 1 0,-1 0 0,1-1 0,-1 0-1,1 1 1,3 1 0,-4-2 3,1-1 0,0 1-1,0-1 1,0 0 0,0 1 0,0-1 0,0 0 0,-1 0-1,1-1 1,0 1 0,0 0 0,0 0 0,0-1 0,0 1 0,-1-1-1,1 0 1,2-1 0,4-2 23,0-1 0,0 0 0,-1 0-1,1-1 1,-1 0 0,-1 0 0,9-10 0,1-6 33,-2 0 1,0-1 0,-1 0-1,12-32 1,-21 47-46,-3 8 24,0 5-36,-1 8-11,-6 23 15,-6 49 16,12-74-19,-1 0 0,1 0 1,1-1-1,0 1 1,3 15-1,-4-25-6,0 0-1,0 0 1,0-1 0,1 1-1,-1 0 1,0 0-1,0 0 1,1-1-1,-1 1 1,0 0-1,1-1 1,-1 1 0,0 0-1,1-1 1,-1 1-1,1 0 1,-1-1-1,1 1 1,0-1 0,-1 1-1,1-1 1,-1 1-1,1-1 1,0 0-1,0 1 1,-1-1-1,1 0 1,0 1 0,-1-1-1,1 0 1,0 0-1,0 0 1,0 0-1,-1 0 1,1 0 0,0 0-1,0 0 1,-1 0-1,1 0 1,0 0-1,0 0 1,0 0 0,-1-1-1,1 1 1,0 0-1,-1 0 1,1-1-1,0 1 1,-1-1-1,1 1 1,1-1 0,4-4 10,0 0 1,0 0 0,0 0 0,5-8 0,-4 6-10,4-5 8,2 1 1,-1 0-1,24-14 1,-33 22-11,1 1-1,-1 0 1,0 0 0,1 1 0,-1-1-1,1 1 1,0 0 0,-1 0 0,1 0-1,0 0 1,0 1 0,0-1-1,-1 1 1,1 0 0,0 0 0,0 1-1,0-1 1,0 1 0,-1-1 0,1 1-1,6 3 1,-7-3-1,-1 1 0,1 0 0,0 0 0,-1 0 1,1 1-1,-1-1 0,0 0 0,0 1 0,0 0 0,0-1 0,0 1 0,2 5 0,13 39 44,-3-8 17,-14-39-55,0 1 0,0-1 0,0 0 0,0 0 0,0 0 0,0 0 0,0 1 0,0-1 0,0 0 0,0 0 0,0 0 0,0 1 0,0-1 0,0 0 0,0 0 0,0 0 0,0 0 0,0 0 0,1 1 0,-1-1 0,0 0 0,0 0 0,0 0 0,0 0 0,0 0 0,1 0 0,-1 0 0,0 1 0,0-1 0,0 0 0,0 0 0,1 0 0,-1 0 0,0 0 0,0 0 0,0 0 0,0 0 0,1 0 0,-1 0 0,0 0 0,0 0 0,0 0 0,0 0 0,1 0 0,-1 0 0,0 0 0,0 0 0,0 0 0,0 0 0,1-1 0,-1 1 0,0 0 0,0 0 0,0 0 0,0 0 0,1 0 0,-1 0 0,0 0 0,0-1 0,6-15 281,1-23 111,-5 11-119,0 0 0,-4-35 0,10 73-309,0 1 0,1-1-1,1 0 1,-1-1 0,22 15-1,-26-21 29,1 0 0,-1 0 0,1-1 0,0 0 0,0 0 0,0-1 0,-1 0 0,2 0-1,-1 0 1,0 0 0,0-1 0,0 0 0,0-1 0,0 1 0,0-1 0,0 0 0,0-1 0,0 1-1,0-1 1,-1 0 0,8-5 0,-6 4 4,0-1-1,-1 0 1,0-1-1,0 0 1,0 0-1,0 0 1,-1-1-1,0 1 1,0-1-1,-1 0 1,0-1-1,0 1 1,0-1-1,0 0 1,-1 0 0,3-12-1,-11 42-12,0 0 1,-1 24-1,5-38-58,0 1 1,1-1-1,0 0 1,0 1-1,1-1 1,0 0-1,1 0 1,0 1-1,7 16 1,-9-25 20,0 0-1,1-1 1,-1 1 0,0 0-1,1 0 1,-1 0-1,1-1 1,0 1 0,-1 0-1,1-1 1,0 1 0,-1-1-1,1 1 1,0-1 0,0 1-1,-1-1 1,1 1 0,0-1-1,0 1 1,0-1 0,0 0-1,-1 0 1,1 1 0,0-1-1,0 0 1,0 0-1,0 0 1,0 0 0,0 0-1,0 0 1,0 0 0,-1-1-1,1 1 1,0 0 0,0 0-1,0-1 1,0 1 0,1-1-1,2-1-42,0-1-1,-1 1 0,0-1 0,1 0 1,-1 0-1,0 0 0,3-5 0,17-24-503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6.449"/>
    </inkml:context>
    <inkml:brush xml:id="br0">
      <inkml:brushProperty name="width" value="0.05" units="cm"/>
      <inkml:brushProperty name="height" value="0.05" units="cm"/>
    </inkml:brush>
  </inkml:definitions>
  <inkml:trace contextRef="#ctx0" brushRef="#br0">38 3 15827,'-3'-3'3091,"1"8"-916,0 19 131,2 33-956,47 373 1714,-45-417-2986,13 65 417,-15-78-487,0 0 0,0 0 0,0 0 0,0 0-1,0 0 1,0 0 0,0 0 0,0 0 0,0 0 0,0 0 0,0 0-1,0 0 1,0 0 0,1 0 0,-1 0 0,0 0 0,0 0 0,0 0-1,0 0 1,0 0 0,0 0 0,0 0 0,0 0 0,0 0 0,-1-11 54,-2-16-26,-7-12-4,0 1 1,-31-71-1,40 106-37,-1 1-1,1-1 1,-1 1-1,1-1 1,-1 1-1,0-1 1,0 1-1,-4-4 1,6 6 3,0 0 1,-1 0-1,1 0 1,0 0-1,0 0 1,0-1 0,-1 1-1,1 0 1,0 0-1,0 0 1,-1 0-1,1 0 1,0 0 0,0 0-1,0 0 1,-1 0-1,1 0 1,0 0-1,0 0 1,-1 0 0,1 0-1,0 0 1,0 0-1,0 1 1,-1-1-1,1 0 1,0 0 0,0 0-1,0 0 1,-1 0-1,1 0 1,0 1-1,0-1 1,0 0-1,0 0 1,-1 1 0,-2 16-40,2-7 24,2 1-1,-1-1 1,1 1-1,1-1 1,0 0-1,0 0 0,7 16 1,-8-23 15,0 0 1,0 0-1,1 0 1,-1 0-1,1 0 1,0-1-1,0 1 1,0 0-1,0-1 1,0 0-1,0 1 1,1-1-1,-1 0 1,1 0-1,-1-1 1,1 1-1,0 0 1,0-1-1,0 0 1,0 1-1,0-1 1,0-1-1,0 1 1,0 0-1,0-1 1,1 1-1,-1-1 1,6 0-1,1-2 4,0 0 1,-1-1-1,1 0 0,0 0 0,-1-1 0,0 0 0,0-1 0,0 0 0,-1 0 0,1-1 0,-1 0 0,0 0 0,7-8 0,6-8 17,-1-1 0,0 0 0,16-27-1,-25 38-17,-11 12-1,0 0 0,0 0 0,0 0 0,0 0 0,1 0 0,-1 0 0,0 0 0,0 0 0,0 0 0,0 0-1,1 0 1,-1 0 0,0 0 0,0 0 0,0 0 0,0 0 0,0 0 0,1 0 0,-1 0 0,0 0-1,0 0 1,0 0 0,0 0 0,0 0 0,1 0 0,-1 0 0,0 1 0,0-1 0,0 0 0,0 0 0,0 0-1,0 0 1,0 0 0,1 0 0,-1 1 0,0-1 0,0 0 0,0 0 0,0 0 0,0 0 0,0 0 0,0 1-1,2 26-8,-2-21 9,0 16-1,0 9-5,5 52 0,-4-75 6,1 0 1,-1 0-1,2-1 1,-1 1-1,1 0 1,0-1-1,0 1 1,1-1-1,0 0 0,1 0 1,7 10-1,-8-14 2,-1 0 0,1 1-1,-1-1 1,1-1 0,0 1-1,0-1 1,0 1-1,0-1 1,1 0 0,-1-1-1,1 1 1,-1-1 0,1 0-1,8 1 1,2-1-12,-1-1 0,1-1 0,20-3 1,-26 3-19,0-1 0,0 1 0,0 0 1,0 1-1,0 0 0,0 1 0,0-1 0,0 2 1,0-1-1,0 1 0,12 5 0,-17-4 12,0 0 0,0 0 0,0 0 0,0 1 0,0 0 0,0 0 0,-1 0 0,0 0 0,0 0 0,0 0 0,0 1 0,-1 0 0,0-1 0,0 1-1,0 0 1,0 0 0,1 7 0,1 9 29,0 1-1,1 38 0,-3-25 346,-2-1 0,-1 1 1,-8 46-1,9-80-313,0 1 0,0-1 1,-1 1-1,1-1 1,0 1-1,-1-1 0,1 1 1,-1-1-1,1 0 1,-1 1-1,0-1 0,0 0 1,1 0-1,-1 1 0,0-1 1,0 0-1,0 0 1,0 0-1,-2 1 0,2-2-14,0 0-1,0 0 0,0 0 0,0 0 0,1 0 0,-1 0 0,0 0 0,0 0 0,0-1 0,1 1 0,-1 0 0,0-1 0,0 1 0,1-1 0,-1 1 0,0-1 0,1 1 1,-1-1-1,0 1 0,1-1 0,-1 1 0,1-1 0,-1 0 0,0 0 0,-5-8 152,1 1-1,-1-1 1,-7-18-1,5 10-160,1-1 0,1 1 0,0-1 0,1 0 0,1-1 0,1 1 0,0-1 0,1 0 0,2-25 0,0 41-99,1-1 0,-1 1 0,1 0 0,0-1 0,0 1 0,1 0 0,-1-1 0,1 1 0,-1 0 0,1 0 0,0 0 0,0 1 0,0-1 0,1 0 0,-1 1 0,1-1 0,-1 1 0,6-4 0,3 0-368,0 0 1,0 1-1,0 0 1,14-4-1,18-7-224,-8-3-51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12.795"/>
    </inkml:context>
    <inkml:brush xml:id="br0">
      <inkml:brushProperty name="width" value="0.05" units="cm"/>
      <inkml:brushProperty name="height" value="0.05" units="cm"/>
    </inkml:brush>
  </inkml:definitions>
  <inkml:trace contextRef="#ctx0" brushRef="#br0">21 2238 8410,'-1'0'54,"1"1"0,-1-1 0,1 0 0,-1 0 0,1 0 0,-1 0 0,1 0 0,-1 1 0,0-1 0,1 0 0,-1 0 0,1-1 0,-1 1 0,1 0 0,-1 0 0,1 0 0,-1 0 0,1 0 0,-1 0 0,1-1 0,-1 1 0,1 0 0,-1 0 0,1-1 0,0 1 0,-1 0 0,1-1 0,-1 1 0,1-1 0,0 1 0,-1 0 0,1-1 0,-1 0 1,0-1 70,1 0 0,-1 0 0,1 0 1,-1 0-1,1 0 0,0 0 0,-1 0 1,1 0-1,0-3 0,1-2 210,-1 0-1,1 0 1,1-1 0,2-9-1,1 8-196,0-1 1,0 1-1,1 0 0,1 0 1,-1 1-1,1 0 0,10-9 0,60-48-77,128-71 208,11 19-113,-178 96-109,129-86 211,-16 8-28,-80 62-128,110-41 0,82-11-39,-233 80-59,194-57 33,33-11-6,-179 50-24,92-47 1,-14-6 6,-3 1 5,165-61 1,450-72 15,21 8-24,-354 88-8,180-29 13,-581 138-14,404-77 83,-403 79-101,0 2 1,61 0-1,-85 3 15,-10-4-6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26.174"/>
    </inkml:context>
    <inkml:brush xml:id="br0">
      <inkml:brushProperty name="width" value="0.05" units="cm"/>
      <inkml:brushProperty name="height" value="0.05" units="cm"/>
    </inkml:brush>
  </inkml:definitions>
  <inkml:trace contextRef="#ctx0" brushRef="#br0">1 1923 10130,'69'-1'715,"0"-4"0,72-13 1,45-4 335,187 14 233,-203 8-915,175-22 1,-189-4-285,274-81 1,142-89 91,-324 106-152,-206 75-24,427-157 60,-18-37 32,397-311 1587,-803 488-1317,53-48-1,-80 63-230,0-2 0,-1 0 0,0-1 0,-2 0 0,14-25 0,5-21 134,-20 38-365,0 0 0,2 2-1,23-30 1,-37 54 41,-1 0-1,0 0 1,1 0-1,-1 0 1,0 0-1,0 0 1,0 0 0,-1 0-1,1-1 1,0 1-1,-1 0 1,1-1-1,-1 1 1,0 0 0,0-3-1,1-13-242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6.004"/>
    </inkml:context>
    <inkml:brush xml:id="br0">
      <inkml:brushProperty name="width" value="0.05" units="cm"/>
      <inkml:brushProperty name="height" value="0.05" units="cm"/>
    </inkml:brush>
  </inkml:definitions>
  <inkml:trace contextRef="#ctx0" brushRef="#br0">212 0 18588,'-42'63'1518,"-66"112"965,98-155-2232,0 1 0,1 1 0,2 0 0,0 0 0,1 0-1,-5 39 1,10-55-207,1 0 0,-1 0 0,1-1 0,1 1 0,-1 0 0,1 0 0,0-1 0,0 1 0,1 0 0,-1-1 0,1 1 0,0-1 0,1 0 0,0 0 0,3 6 0,-3-7-17,1-1-1,-1 1 1,1-1-1,0 0 1,0 1-1,0-2 1,0 1-1,1 0 0,-1-1 1,1 0-1,0 0 1,-1 0-1,1-1 1,0 0-1,0 0 1,0 0-1,6 0 0,4 0 36,-1-1 0,1-1 0,0 0 0,-1-1 0,1 0 0,-1-1 0,0-1 0,0 0-1,0-1 1,-1-1 0,0 0 0,0-1 0,0 0 0,-1-1 0,0 0 0,14-13 0,-17 13-4,1 0 1,-1-1 0,0 0 0,-1-1 0,0 0 0,-1 0 0,0-1 0,0 0 0,-1 0 0,-1-1-1,0 1 1,0-1 0,-1 0 0,-1-1 0,0 1 0,-1-1 0,0 1 0,0-24 0,-2 31-49,0-1 0,-1 1 0,0 0 0,0-1 0,0 1 0,-1 0 1,1 0-1,-1-1 0,0 1 0,-1 1 0,1-1 0,-1 0 0,0 1 1,0-1-1,-1 1 0,1 0 0,-1 0 0,0 0 0,0 1 0,0-1 1,-1 1-1,-7-5 0,7 6-42,0 0-1,-1 0 1,1 0 0,-1 1-1,1 0 1,-1 0 0,0 0-1,0 1 1,1-1 0,-1 2-1,0-1 1,0 0 0,1 1-1,-1 0 1,0 1 0,1-1-1,-1 1 1,1 0 0,0 0-1,-10 6 1,5-2-246,0 1 0,0 0-1,1 1 1,0 0 0,-13 14-1,19-18 151,0-1 0,0 1-1,0 0 1,0-1 0,1 1-1,0 0 1,0 1-1,0-1 1,0 0 0,0 1-1,1-1 1,0 1-1,0-1 1,0 1 0,1 0-1,-1-1 1,1 6-1,6 10-600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26.594"/>
    </inkml:context>
    <inkml:brush xml:id="br0">
      <inkml:brushProperty name="width" value="0.05" units="cm"/>
      <inkml:brushProperty name="height" value="0.05" units="cm"/>
    </inkml:brush>
  </inkml:definitions>
  <inkml:trace contextRef="#ctx0" brushRef="#br0">48 745 16179,'-5'1'308,"2"0"-213,0 0 0,0 0 0,1 0 0,-1-1 0,0 1 0,0-1 0,0 0 0,0 0 0,0 0-1,0 0 1,0 0 0,-4-1 0,20-5 457,20-7-319,-1-1-1,0-1 1,35-24 0,88-68-5,123-123-38,6-4-120,-284 234-70,18-14 2,-1 1-1,2 1 0,0 1 1,0 0-1,1 2 0,23-9 1,-41 17-2,1 1 1,0-1-1,0 0 1,-1 1-1,1-1 1,0 1-1,0 0 1,0 0-1,-1 0 1,1 0 0,0 1-1,0-1 1,-1 1-1,1 0 1,0 0-1,-1 0 1,1 0-1,0 0 1,-1 0-1,5 3 1,-5-1 0,1 0 0,0 0 0,-1 0 0,1 1 0,-1-1 0,0 0 0,0 1 0,0 0 0,-1-1 0,1 1 0,-1 0 0,2 7 0,0 9 5,-1 0-1,-1-1 1,0 1-1,-5 37 1,-39 230-50,-5 58-495,48-326 507,0 1 0,3 28 0,-3-46 22,1 1 1,-1 0 0,0-1-1,1 1 1,0-1 0,0 1-1,-1-1 1,1 1 0,1-1-1,-1 0 1,0 1 0,0-1-1,1 0 1,0 0 0,-1 0-1,1 0 1,4 3 0,-1-2-26,1-1 0,0 0 0,0 0 0,0 0 1,0-1-1,0 0 0,8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2:15.537"/>
    </inkml:context>
    <inkml:brush xml:id="br0">
      <inkml:brushProperty name="width" value="0.05" units="cm"/>
      <inkml:brushProperty name="height" value="0.05" units="cm"/>
      <inkml:brushProperty name="color" value="#E71224"/>
    </inkml:brush>
  </inkml:definitions>
  <inkml:trace contextRef="#ctx0" brushRef="#br0">0 112 11386,'10'9'188,"-1"-1"0,2 0-1,-1-1 1,1-1 0,0 1-1,0-2 1,0 1 0,1-2-1,0 1 1,0-2 0,0 1-1,0-2 1,1 0 0,-1 0 0,25-1-1,10-2-233,0-3 0,89-18 1,-106 16 132,76-14-102,2 4 0,174-3 0,86 31 82,57-1-12,552-35-28,-1-29-5,-885 48-17,1127-39 215,-2 103 636,-120 96 571,-1049-147-1358,69 9-282,-113-17 204,28 1-32,-29-1 38,-1 0-1,0-1 1,1 1 0,-1 0 0,0 0-1,0-1 1,1 1 0,-1-1 0,0 1 0,0-1-1,0 0 1,1 1 0,-1-1 0,0 0-1,0 0 1,0 1 0,0-1 0,0 0-1,1-2 1,-2 2-3,1-1-1,-1 1 1,1 0-1,-1-1 0,0 1 1,0-1-1,0 1 1,0-1-1,0 1 1,0-1-1,0-2 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10.744"/>
    </inkml:context>
    <inkml:brush xml:id="br0">
      <inkml:brushProperty name="width" value="0.05" units="cm"/>
      <inkml:brushProperty name="height" value="0.05" units="cm"/>
      <inkml:brushProperty name="color" value="#E71224"/>
    </inkml:brush>
  </inkml:definitions>
  <inkml:trace contextRef="#ctx0" brushRef="#br0">9446 596 11915,'-670'-187'1469,"-11"40"-1211,660 142-252,-423-79-104,-587-36 0,-271 84 107,933 31 44,140 1-19,-473-3 59,2 32-7,473-3-34,0 9-1,3 10 1,1 10 0,-412 153 0,466-131-61,4 7 0,3 8 0,-241 173 0,302-183-54,4 5 1,3 4 0,4 3 0,5 5-1,-85 120 1,141-175 51,2 2 0,2 1-1,2 1 1,2 1 0,1 1-1,3 0 1,2 2 0,2 0-1,1 0 1,3 1 0,3 0-1,1 1 1,3-1 0,1 1-1,13 97 1,0-86 1,2 0-1,3-1 1,2 0 0,45 92-1,-23-73-15,3-2 0,92 121 0,-57-99-19,5-3 0,4-4-1,3-4 1,123 90 0,-25-39 26,5-9 0,6-8 0,236 104 0,27-27 100,809 231 0,-651-276-23,899 107-1,130-124 307,6-94 78,1305-153-86,-2712 92-349,756-61-29,-7-27-174,-169-29-154,-625 89 309,388-144 0,-528 165 198,-2-3 0,-1-3 1,-1-2-1,83-63 0,-118 76 20,-1-2 0,-1 0 0,-1-1-1,34-47 1,-43 49-14,-1 0 0,0 0-1,-1-1 1,-2 0-1,0-1 1,-1 0 0,5-27-1,-7 12 25,-2-1 0,-1 1-1,-2-1 1,-2 0 0,-1 1 0,-2-1-1,-1 1 1,-13-44 0,-3 10-19,-2 1 1,-3 1 0,-45-84-1,19 59-211,-3 2 0,-5 2 0,-4 4 0,-92-99-1,64 90-219,-4 5-1,-5 4 0,-113-75 1,60 61-440,-276-135 0,-196-21-565,-225 6 382,382 145 514,469 106 372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20.955"/>
    </inkml:context>
    <inkml:brush xml:id="br0">
      <inkml:brushProperty name="width" value="0.05" units="cm"/>
      <inkml:brushProperty name="height" value="0.05" units="cm"/>
      <inkml:brushProperty name="color" value="#E71224"/>
    </inkml:brush>
  </inkml:definitions>
  <inkml:trace contextRef="#ctx0" brushRef="#br0">31300 1035 9994,'-41'8'604,"0"-2"-1,0-2 1,-1-2 0,-57-4-1,-38 2-350,-197 23-243,-291 3 199,376-35 48,-359 3 122,422 16-441,-304 14-187,-1-29 58,-11-28 190,-186-10 98,-567-36 93,202 50-73,-2 55-205,606-11-10,-676 31-47,114-3 193,1-29 497,260-42 68,0-24-273,56 2-331,470 37-8,-1774-133-276,636 19 168,-2 26-315,-784-50 24,1911 130 432,-2275-222 348,1570 147-262,-7 49-58,-934 121-266,969 39 212,629-55-79,-319 108 0,-381 165-254,877-290 318,2 4 0,-171 100 0,198-95 24,1 3 0,3 4 1,-119 117-1,164-143-16,2 1 1,1 1-1,2 2 0,-36 64 1,47-73-10,2 1 0,2 0 0,0 1 0,2 0 0,0 0 1,2 1-1,-3 52 0,7-51-19,2 1 0,1 0 0,2-1 0,1 1-1,11 42 1,-8-49-4,1-2-1,0 1 0,2-1 1,1 0-1,1-1 0,0 0 1,22 27-1,-5-14-24,2-1 0,0-2 1,2 0-1,2-3 0,53 35 0,-32-29 25,1-2-1,2-3 0,67 22 0,197 44 74,0-28 130,-312-65-164,1284 229 409,206-81-440,9-174-459,-189-80 196,-580 42 269,5572-449 192,-3795 369-126,-608 161-5,-801 17-93,631 27 45,230-11 28,584-49 40,-1250 11-37,-911-12 77,345-3 262,-26-61-19,-10-69-31,-242 30-408,175-41-48,-477 109 171,113-30 153,-257 58-99,-1-1 0,1 0 1,-2-1-1,1-1 0,-1 0 1,0 0-1,0-1 0,-1-1 1,-1 1-1,12-14 0,8-14 174,44-69 0,-65 93-274,9-15 38,-1 0 0,-1-1 0,21-54-1,-33 70-2,0 0 0,-1 0-1,-1 0 1,0 0 0,0-1-1,-1 1 1,-1 0 0,0-1-1,-1 1 1,0-1 0,-2 1-1,-3-15 1,-2 2 37,-1 1 0,-1 1 0,-1-1 0,-1 2 0,-2 0 0,0 0 0,-1 1 0,-1 1 1,-1 1-1,-29-27 0,34 37-51,0 0 1,0 1 0,-1 0 0,-1 1-1,0 0 1,0 1 0,0 1 0,-20-6 0,23 9-29,-1 0 0,0 1 1,0 1-1,0 0 1,0 0-1,0 1 0,0 1 1,0 0-1,0 1 1,0 0-1,-19 6 1,-38 17-38,3-4-18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2:56.240"/>
    </inkml:context>
    <inkml:brush xml:id="br0">
      <inkml:brushProperty name="width" value="0.05" units="cm"/>
      <inkml:brushProperty name="height" value="0.05" units="cm"/>
      <inkml:brushProperty name="color" value="#E71224"/>
    </inkml:brush>
  </inkml:definitions>
  <inkml:trace contextRef="#ctx0" brushRef="#br0">3899 363 11955,'-38'-19'398,"-189"-84"797,173 82-1096,-2 2 1,-72-15 0,-313-34 50,-5 24 64,384 38-183,-1021-42 162,974 52-158,1 4 0,0 5 1,-139 36-1,172-29-19,1 4 1,1 2-1,2 4 0,0 3 0,-92 59 1,138-76-22,1 1 1,1 2-1,0 0 0,1 1 1,1 1-1,1 1 0,-23 33 1,35-42-8,0 0 0,0 1 0,1 0 0,1 1 0,1-1 0,0 1 0,0 0 0,2 1 0,0-1 0,1 1 0,0-1-1,1 1 1,1 0 0,0-1 0,5 26 0,-1-17-9,2 1-1,0-1 1,2-1-1,1 1 1,1-1-1,0-1 1,21 31-1,-14-27 3,2-2 0,1 0 0,0-1 0,2-1 0,35 28 0,-13-18 18,1-3 0,1-1 0,2-2 0,0-3 0,2-1 0,89 25 0,104 18 71,4-12 0,1-10 0,1-11 0,2-10 0,469-22 0,-473-20-39,-2-11 0,-1-11 0,-3-10 0,308-109 0,-282 54 152,-230 88-118,0-1 1,-1-1-1,-2-2 1,59-50 0,-83 63-25,-1 1 1,0-1 0,0-1-1,-1 1 1,-1-1 0,0-1-1,11-23 1,-15 27-15,0 0 1,-1 0-1,0 0 0,0 0 1,-1 0-1,0 0 1,0 0-1,-1 0 0,0-1 1,-1 1-1,0 0 1,0 0-1,0 0 0,-4-9 1,1 5 13,-2 0 0,1 0 1,-1 0-1,-1 1 0,0 0 0,-1 0 1,-17-18-1,2 5 65,-54-42-1,35 37-127,-2 1-1,0 2 1,-2 2 0,-1 2-1,-1 3 1,0 1-1,-1 3 1,-81-16 0,26 15-65,0 4 1,-1 4 0,-128 8-1,-31 16-85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2:57.903"/>
    </inkml:context>
    <inkml:brush xml:id="br0">
      <inkml:brushProperty name="width" value="0.05" units="cm"/>
      <inkml:brushProperty name="height" value="0.05" units="cm"/>
      <inkml:brushProperty name="color" value="#E71224"/>
    </inkml:brush>
  </inkml:definitions>
  <inkml:trace contextRef="#ctx0" brushRef="#br0">4797 582 12563,'-349'-247'1811,"303"219"-1806,-2 2 1,0 2-1,-1 2 1,-91-26-1,57 27-15,-1 3-1,-107-8 1,-587 0-21,316 20 32,20-17 18,-2-1-8,0 25 7,346 5 17,-161 31 0,196-23-10,0 3-1,1 3 1,-89 41-1,97-35-2,2 3 0,1 1 0,-64 52 0,93-65-23,1 2 1,0 1 0,2 0 0,0 1 0,1 1 0,2 1-1,0 0 1,1 2 0,-13 31 0,22-43-9,2 0 0,0 0 0,0 1 0,1 0 0,1-1-1,1 1 1,-1 0 0,2 0 0,0 0 0,3 17 0,0-13-5,0 0-1,2 0 1,0-1-1,1 1 1,1-1 0,1-1-1,10 18 1,0-6-9,1-1 0,1-1 0,2 0-1,0-2 1,2-1 0,0 0 0,2-2 0,35 23 0,-6-11 2,2-2 0,2-3-1,1-2 1,0-3 0,2-2-1,92 17 1,-6-11 17,251 12 0,-130-33 11,0-12 1,0-11 0,514-102-1,-547 64-34,-2-11 0,-3-10-1,291-139 1,-436 173 148,140-94 1,-200 119-27,-2-2 1,0-1 0,-1-1 0,35-43 0,-51 55-50,0 0 0,0-1 1,-1 0-1,-1 0 1,0 0-1,0-1 1,-1 1-1,0-1 0,-1 0 1,0-1-1,-1 1 1,0 0-1,-1-1 0,0 1 1,-1-18-1,-2 17-9,0 1 0,0-1 0,-1 0-1,0 1 1,-1 0 0,-1 0 0,0 0 0,0 0-1,-11-15 1,6 12-30,-1 0 0,-1 1 0,0 0 0,0 1-1,-28-20 1,12 13-27,-2 1-1,0 2 0,-1 1 0,0 1 1,-1 2-1,-37-10 0,20 10-26,-65-8 0,-72 5-103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2:59.306"/>
    </inkml:context>
    <inkml:brush xml:id="br0">
      <inkml:brushProperty name="width" value="0.05" units="cm"/>
      <inkml:brushProperty name="height" value="0.05" units="cm"/>
      <inkml:brushProperty name="color" value="#E71224"/>
    </inkml:brush>
  </inkml:definitions>
  <inkml:trace contextRef="#ctx0" brushRef="#br0">14218 2114 13555,'-23'-24'197,"-2"2"0,0 0 1,-1 2-1,-2 1 0,-52-29 0,-158-56-175,-484-132-1454,-14 43-1610,150 41 2021,-257-111 2541,111 30 35,-629-80-854,-20 95-827,-1012-20 183,1340 229 259,757 27-359,-454 86-1,395-23-161,-564 206 0,751-221 198,4 7 0,2 7 0,-271 182 0,368-214 13,3 2 0,2 4 0,-69 78 1,63-54 14,4 3 1,-60 102-1,99-143-8,1 2 1,3 0-1,1 2 0,2 0 0,2 1 1,2 0-1,3 1 0,1 0 0,2 0 0,2 1 1,2 0-1,2 0 0,8 55 0,-2-59-13,2-1-1,2 0 1,2-1-1,1 0 0,2-1 1,40 73-1,-19-51-6,3-2 0,3-2-1,66 73 1,-20-41 18,5-5 0,143 104 0,-76-76 67,268 144 0,201 38 22,217 3-84,23-77-71,662 18-293,16-146-525,686-140-121,-15-197 1492,-1185 52-100,-734 117-320,405-157 1,-511 149 80,359-214-1,-467 243 14,134-111 0,-178 129-88,-2-2 0,-2-1-1,-2-2 1,57-85 0,-72 94-14,-3-1 0,0 0 0,-2-2 0,17-56-1,-25 64-3,-2-1 0,0 0 0,-2 1-1,-1-1 1,-1-1 0,-4-46 0,-3 36 18,-2 1 1,-1 0 0,-2 1-1,-2 0 1,-1 0 0,-2 2-1,-1 0 1,-32-48 0,4 18 29,-3 1 0,-2 3 0,-68-63 1,24 36-93,-4 5 1,-122-80 0,-237-112-178,286 184 41,-5 7 0,-2 9 0,-333-94 0,73 81 20,-50 31 30,-54 35 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3:43.752"/>
    </inkml:context>
    <inkml:brush xml:id="br0">
      <inkml:brushProperty name="width" value="0.05" units="cm"/>
      <inkml:brushProperty name="height" value="0.05" units="cm"/>
      <inkml:brushProperty name="color" value="#E71224"/>
    </inkml:brush>
  </inkml:definitions>
  <inkml:trace contextRef="#ctx0" brushRef="#br0">618 201 12123,'-46'-9'1128,"0"-3"-864,-2-1-136,1 1 456,1-3-392,-3-1-72,2 0-192,-2-3-160,-4 1-1248,-3-4 1288,-8 0-184,-2-5-153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3:44.943"/>
    </inkml:context>
    <inkml:brush xml:id="br0">
      <inkml:brushProperty name="width" value="0.05" units="cm"/>
      <inkml:brushProperty name="height" value="0.05" units="cm"/>
      <inkml:brushProperty name="color" value="#E71224"/>
    </inkml:brush>
  </inkml:definitions>
  <inkml:trace contextRef="#ctx0" brushRef="#br0">10024 619 9458,'-666'-120'3767,"-2"18"-3893,165 32-378,-513-68 779,-3 31 893,1010 106-1157,-776-56 741,-2 33-526,546 32-294,-1 10 0,2 11 0,-330 83 0,-170 92-280,21 66 483,547-191 62,3 8 1,-264 181-1,65 21-165,302-229-93,4 3 0,1 2 0,-63 91 0,76-87-45,3 2 0,3 1 0,4 3 0,2 1 1,4 1-1,4 2 0,-30 130 0,45-139 40,2 0 1,4 1-1,3-1 1,3 1-1,9 84 0,-2-109 24,2 0-1,1-1 1,3 0-1,2 0 1,1-2-1,3 0 1,1-1-1,49 78 1,7-17-262,132 137 1,-123-153 41,138 110 0,120 49-46,-186-149 313,5-7 0,3-7 0,216 75 0,548 118 307,16-92 81,8-50-47,-703-101-272,650 82 233,-1-29 16,1637-3 213,-666-164-435,-8-112-114,-1056 83-133,-11-49-35,-646 119 157,208-84-1,-271 87 80,-1-3 0,-3-5 0,129-92 0,-173 109-7,-3-2 0,0-2 0,-2-1 0,-1-1 0,-2-2 0,-2-1 0,-1-1 0,-2-1-1,-1-2 1,-3 0 0,-1-1 0,-2 0 0,-2-2 0,-1 0 0,-3-1 0,-2 0 0,-1 0 0,2-89 0,-13 73-202,-2 0 0,-2 0-1,-3 0 1,-3 1 0,-3 0 0,-32-81 0,20 74-124,-4 1 0,-2 1 0,-3 2 0,-2 2 0,-53-62 0,-52-43-226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38.679"/>
    </inkml:context>
    <inkml:brush xml:id="br0">
      <inkml:brushProperty name="width" value="0.05" units="cm"/>
      <inkml:brushProperty name="height" value="0.05" units="cm"/>
      <inkml:brushProperty name="color" value="#E71224"/>
    </inkml:brush>
  </inkml:definitions>
  <inkml:trace contextRef="#ctx0" brushRef="#br0">0 2236 10034,'8'-12'82,"1"0"1,0 0-1,1 1 0,0 1 0,1 0 1,0 0-1,18-12 0,-18 14-26,65-46-139,3 4 0,116-55 1,-95 54 24,179-94 316,100-53 458,-209 107-518,3 8 0,282-94 1,533-183 169,-684 237-197,328-85 0,-13 44-137,-56-4 3,-539 160-26,387-116 953,-383 118-615,-1 1 0,1 1 0,30 0 0,-63 5-316,0 0 0,0 0 0,1 1 0,-1-1 0,0 1 0,1 0 0,-1 0-1,1 1 1,-5 3 0,4-3-1,0 0 1,-1 0-1,1 0 0,-1 0 0,0-1 1,0 0-1,-11 2 0,-11-5-59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0:50.549"/>
    </inkml:context>
    <inkml:brush xml:id="br0">
      <inkml:brushProperty name="width" value="0.05" units="cm"/>
      <inkml:brushProperty name="height" value="0.05" units="cm"/>
    </inkml:brush>
  </inkml:definitions>
  <inkml:trace contextRef="#ctx0" brushRef="#br0">1 86 10602,'84'-32'1840,"26"-9"-657,-97 38-1145,1 0-1,0 0 1,0 1 0,0 1 0,-1 1 0,23 1 0,67 7 392,136-5 1,217-3 77,-199 4-380,595 30 106,-178-1-204,-138-42-12,73 3 4,1824 67-12,-1361-88 41,-649 10-25,106 8-1,-473 8 109,-1-2 0,62-13 0,-136 12 1177,-16 0-791,-136-3-500,127 4-80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6.497"/>
    </inkml:context>
    <inkml:brush xml:id="br0">
      <inkml:brushProperty name="width" value="0.05" units="cm"/>
      <inkml:brushProperty name="height" value="0.05" units="cm"/>
    </inkml:brush>
  </inkml:definitions>
  <inkml:trace contextRef="#ctx0" brushRef="#br0">565 146 18148,'0'33'1904,"-25"6"-1040,-9 1-303,-17 16 1087,-7 3-376,-1 9-320,0-2-191,9-3-273,10-4-88,9-8-192,6-7-144,15-15-288,10-12-288,6-17-857,5-7 1161,2-16-216,1-6-160</inkml:trace>
  <inkml:trace contextRef="#ctx0" brushRef="#br0" timeOffset="1">231 21 16876,'-9'-4'761,"0"0"1,-1 1 0,0 0 0,-17-3 0,22 6-582,1 0 1,0 0-1,0 0 1,0 0-1,0 1 1,0 0-1,0 0 1,0 0-1,0 0 0,0 0 1,0 1-1,1 0 1,-1 0-1,-6 4 1,3 0-38,-1 0 0,1 1 0,0 0 1,1 0-1,0 1 0,0 0 0,0 0 1,1 0-1,1 0 0,-7 16 0,6-11-68,0 1-1,1 0 0,0 0 0,1 0 0,1 0 1,-2 24-1,4-33-47,0-1 0,0 1-1,1 0 1,0-1 0,-1 1 0,1-1 0,1 1 0,-1-1 0,1 1 0,0-1 0,0 0 0,0 0 0,0 0-1,1 0 1,3 5 0,-3-7-1,-1 1 1,1-1-1,0 0 0,0 0 0,0 0 1,0 0-1,0 0 0,0-1 0,0 1 1,0-1-1,1 0 0,-1 0 0,1 0 1,-1-1-1,1 1 0,-1-1 0,1 0 1,-1 0-1,1 0 0,5-1 0,-1-1 23,1 0 1,0 0-1,-1-1 0,1-1 0,-1 1 0,0-1 0,0-1 0,0 1 1,-1-1-1,0-1 0,0 1 0,0-1 0,0-1 0,-1 1 0,7-10 1,-6 7-19,0-1 1,0 0 0,-1 0 0,0-1 0,-1 1 0,0-1-1,0-1 1,-1 1 0,-1 0 0,0-1 0,1-13 0,-3 21-42,-1-1 0,0 0 1,0 0-1,-1 1 1,1-1-1,-1 0 0,0 1 1,0-1-1,-1 1 1,1-1-1,-1 1 0,0-1 1,-4-5-1,4 7-34,0 0 0,0 1 0,0-1 0,-1 1-1,1 0 1,-1 0 0,0 0 0,1 0 0,-1 0 0,0 0 0,0 1-1,0-1 1,0 1 0,-1 0 0,1 0 0,0 0 0,0 0-1,-1 1 1,1 0 0,-4-1 0,1 1-136,-1 1 1,1-1-1,0 1 1,0 1-1,0-1 0,0 1 1,0 0-1,0 0 0,0 1 1,1-1-1,-1 1 1,1 1-1,0-1 0,-7 6 1,6-4 7,1 0 0,0 0 1,-1 1-1,2-1 0,-1 1 1,1 0-1,0 1 0,0-1 1,0 1-1,1-1 0,-5 15 1,5 19-694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4.294"/>
    </inkml:context>
    <inkml:brush xml:id="br0">
      <inkml:brushProperty name="width" value="0.05" units="cm"/>
      <inkml:brushProperty name="height" value="0.05" units="cm"/>
      <inkml:brushProperty name="color" value="#E71224"/>
    </inkml:brush>
  </inkml:definitions>
  <inkml:trace contextRef="#ctx0" brushRef="#br0">22 29 14907,'-2'-29'536,"-7"118"-456,-2 17 200,13 1-88,3-2-88,-1-4 0,-1 0-208,6 2-144,4-8-336,0-5-488,-2-10 864,1 1-168,-2-8-144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4.725"/>
    </inkml:context>
    <inkml:brush xml:id="br0">
      <inkml:brushProperty name="width" value="0.05" units="cm"/>
      <inkml:brushProperty name="height" value="0.05" units="cm"/>
      <inkml:brushProperty name="color" value="#E71224"/>
    </inkml:brush>
  </inkml:definitions>
  <inkml:trace contextRef="#ctx0" brushRef="#br0">14 1 5825,'-8'192'3848,"3"71"-782,27 61-1839,-22-318-1180,1 0-1,0 1 1,0-1 0,1 0 0,2 6 0,-1-9 33,-1-10-56,-2-3-7,-1 1 1,0-1-1,-3-17 0,-7-16-10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5.154"/>
    </inkml:context>
    <inkml:brush xml:id="br0">
      <inkml:brushProperty name="width" value="0.05" units="cm"/>
      <inkml:brushProperty name="height" value="0.05" units="cm"/>
      <inkml:brushProperty name="color" value="#E71224"/>
    </inkml:brush>
  </inkml:definitions>
  <inkml:trace contextRef="#ctx0" brushRef="#br0">3298 201 14147,'-23'9'1128,"0"-5"-992,0-10-88,2-7 264,-2-15-328,-3-4-152,-13-11 168,-2-1-72,-17-4-32</inkml:trace>
  <inkml:trace contextRef="#ctx0" brushRef="#br0" timeOffset="1">1461 94 13667,'-130'15'1456,"-2"-4"-1032,7-7-200,7-1 1225,14-3-1121,1-6-120,-1-5-256,0-1-176,-1-3-288,1 3-81,-1-1 425,-2 3-152,-12 4-112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5.560"/>
    </inkml:context>
    <inkml:brush xml:id="br0">
      <inkml:brushProperty name="width" value="0.05" units="cm"/>
      <inkml:brushProperty name="height" value="0.05" units="cm"/>
      <inkml:brushProperty name="color" value="#E71224"/>
    </inkml:brush>
  </inkml:definitions>
  <inkml:trace contextRef="#ctx0" brushRef="#br0">905 40 8066,'-102'11'1040,"-1"-2"-504,5 0-152,11 0 992,1-1-431,7-2-281,2 0-24,11 0-24,8-2 0,14-1-64,2-3-64,15 0-232,4-5-176,14-13 73,6-14-49,6-24-96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6.909"/>
    </inkml:context>
    <inkml:brush xml:id="br0">
      <inkml:brushProperty name="width" value="0.05" units="cm"/>
      <inkml:brushProperty name="height" value="0.05" units="cm"/>
      <inkml:brushProperty name="color" value="#E71224"/>
    </inkml:brush>
  </inkml:definitions>
  <inkml:trace contextRef="#ctx0" brushRef="#br0">51 0 12467,'-7'34'593,"2"0"1,1 0-1,0 39 1,1-25-256,-18 467-358,15 0-8162,6-496 7826,-1 0-233,2 0-1,4 28 0,-2-42 634,1-14 53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7.373"/>
    </inkml:context>
    <inkml:brush xml:id="br0">
      <inkml:brushProperty name="width" value="0.05" units="cm"/>
      <inkml:brushProperty name="height" value="0.05" units="cm"/>
      <inkml:brushProperty name="color" value="#E71224"/>
    </inkml:brush>
  </inkml:definitions>
  <inkml:trace contextRef="#ctx0" brushRef="#br0">113 0 11963,'-15'5'656,"-11"6"-656,-5-1 0,-10-8 208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2:47.795"/>
    </inkml:context>
    <inkml:brush xml:id="br0">
      <inkml:brushProperty name="width" value="0.05" units="cm"/>
      <inkml:brushProperty name="height" value="0.05" units="cm"/>
      <inkml:brushProperty name="color" value="#E71224"/>
    </inkml:brush>
  </inkml:definitions>
  <inkml:trace contextRef="#ctx0" brushRef="#br0">1512 1 11618,'-240'49'983,"185"-41"-990,0-2 0,-80-3 0,-82-1-1708,177 1 1087,0 2-1,0 2 0,-53 16 0,-35 28-1080,26-8 2595,91-39-566,-1-1 0,0 0 0,0 0 0,0-1 0,0-1 0,0 0 0,0 0 0,0-1 0,0-1 0,0 0 0,0-1 0,0 0 0,0-1 0,0 0 0,1-1 0,-1 0 0,1-1 0,0 0-1,1-1 1,-1 0 0,1 0 0,0-1 0,1-1 0,-1 0 0,1 0 0,1-1 0,0 0 0,-8-11 0,-5-10-194,1-3-54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4.776"/>
    </inkml:context>
    <inkml:brush xml:id="br0">
      <inkml:brushProperty name="width" value="0.05" units="cm"/>
      <inkml:brushProperty name="height" value="0.05" units="cm"/>
    </inkml:brush>
  </inkml:definitions>
  <inkml:trace contextRef="#ctx0" brushRef="#br0">3 14 19596,'-2'0'1817,"2"-2"-1257,0-1-256,5 3 856,-2 0-304,2 0-984,1 3-680,-3-3 728,-1 0-176,1-12-136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4.370"/>
    </inkml:context>
    <inkml:brush xml:id="br0">
      <inkml:brushProperty name="width" value="0.05" units="cm"/>
      <inkml:brushProperty name="height" value="0.05" units="cm"/>
    </inkml:brush>
  </inkml:definitions>
  <inkml:trace contextRef="#ctx0" brushRef="#br0">53 39 15795,'13'-23'2194,"-12"22"-2071,-1 0 1,1 0 0,0 0 0,-1 0-1,1 0 1,0 0 0,0 0 0,0 0-1,0 0 1,0 0 0,0 1 0,0-1 0,0 0-1,0 1 1,1-1 0,-1 1 0,2-1-1,-2 1-65,-1 0-1,0 1 1,1-1-1,-1 0 1,0 1 0,1-1-1,-1 0 1,0 1-1,1-1 1,-1 0-1,0 1 1,0-1-1,1 1 1,-1-1-1,0 1 1,0-1-1,0 0 1,0 1-1,1-1 1,-1 1 0,0-1-1,0 1 1,0-1-1,0 1 1,0-1-1,0 1 1,-1 0-1,1 15 281,0-16-329,-7 50 292,-3 0 0,-18 56 0,15-58 30,1 0-1,-7 60 1,19-106-309,0 0 1,-1 0-1,1 0 0,0 0 0,0 0 1,0 0-1,0 0 0,1 0 0,-1 0 1,0 0-1,1 0 0,-1 0 1,1 0-1,0 0 0,0 0 0,0 0 1,0 0-1,0 0 0,0-1 0,0 1 1,1-1-1,-1 1 0,1-1 0,-1 1 1,1-1-1,1 2 0,1-2 8,-1 0 0,0 0 1,1 0-1,-1 0 0,1-1 0,-1 1 0,1-1 0,0 0 0,-1 0 0,1 0 1,-1-1-1,1 1 0,6-3 0,8-2-101,0 0 1,0-1-1,-1-1 1,30-17-1,-37 18-63,0 0 0,-1 0 0,0-1 0,0-1 0,-1 1 0,1-2 0,-2 1 0,14-19 0,-6-4-218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5.393"/>
    </inkml:context>
    <inkml:brush xml:id="br0">
      <inkml:brushProperty name="width" value="0.05" units="cm"/>
      <inkml:brushProperty name="height" value="0.05" units="cm"/>
    </inkml:brush>
  </inkml:definitions>
  <inkml:trace contextRef="#ctx0" brushRef="#br0">49 1 16315,'-1'2'184,"0"1"0,0-1-1,1 1 1,-1-1-1,1 1 1,0 0-1,0-1 1,0 1-1,0-1 1,0 1-1,1 3 1,-1 10 177,-39 404 2662,37-404-2906,1-6 38,-2 15 41,3-18 225,1-9 506,11-42-395,-1 0 1,4-48-1,-3 21-302,-5 32-153,18-124 65,-25 163-146,1 41-132,-1-34 115,0-1 0,1 0-1,0 0 1,1 1 0,-1-1-1,1 0 1,4 9-1,-5-13 17,0-1-1,0 0 1,0 0-1,-1 0 1,1 0-1,0 0 1,0 0-1,1 0 1,-1-1-1,0 1 0,0 0 1,0-1-1,0 1 1,1 0-1,-1-1 1,0 0-1,1 1 1,-1-1-1,3 1 1,-1-1-3,0 0 1,0 0 0,0-1 0,0 1-1,0-1 1,0 1 0,-1-1-1,6-2 1,4-2 0,-1-1-1,-1 0 0,15-11 1,-23 15 8,32-26 23,-27 21-8,1 1-1,-1 0 1,1 0-1,0 0 1,1 1 0,11-5-1,-19 10-12,0-1-1,-1 1 0,1 0 0,-1 0 0,1-1 0,0 1 1,-1 0-1,1 0 0,-1 0 0,1 0 0,0 0 0,-1 0 0,1 0 1,0 0-1,-1 0 0,1 1 0,0-1 0,-1 0 0,1 0 1,-1 0-1,1 1 0,-1-1 0,1 0 0,0 1 0,-1-1 1,1 1-1,-1-1 0,0 0 0,1 1 0,-1-1 0,1 1 0,-1-1 1,0 1-1,1-1 0,-1 1 0,0 0 0,1-1 0,-1 1 1,0 0-1,4 27 37,-4-25-37,1 83-964,-14 112 0,12-188 747,1-6 148,-1 0 0,1 0 0,-1 0 1,0 0-1,0-1 0,0 1 0,0 0 0,-1-1 0,-2 7 0,-3-4-453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6.945"/>
    </inkml:context>
    <inkml:brush xml:id="br0">
      <inkml:brushProperty name="width" value="0.05" units="cm"/>
      <inkml:brushProperty name="height" value="0.05" units="cm"/>
    </inkml:brush>
  </inkml:definitions>
  <inkml:trace contextRef="#ctx0" brushRef="#br0">261 1 15267,'-4'6'411,"-1"1"-1,-1-1 1,1 0-1,-1 0 1,0-1-1,0 0 1,-8 5-1,-9 8 192,1 1 371,2 2 1,0 0-1,-33 46 0,43-53-615,1 1 1,0 1-1,1-1 1,1 1-1,0 1 1,2-1-1,-7 31 1,10-41-267,2 1 0,-1-1 1,1 0-1,0 0 0,0 1 1,1-1-1,0 0 0,0 0 1,0 0-1,1 0 0,0 0 1,0 0-1,0 0 0,6 9 1,-5-11-51,0 0 1,0 0 0,1 0 0,-1-1 0,0 1 0,1-1 0,0 0 0,0 0 0,0 0 0,0-1 0,1 0-1,-1 1 1,1-2 0,-1 1 0,1 0 0,0-1 0,-1 0 0,1 0 0,7 1 0,-1-2 1,-1-1 0,1 1 1,-1-1-1,1-1 1,-1 0-1,1-1 1,-1 0-1,0 0 0,0-1 1,-1 0-1,1-1 1,-1 0-1,0-1 0,0 0 1,15-13-1,-15 12-8,-1-1-1,1-1 1,-1 1-1,-1-1 1,0-1 0,0 1-1,-1-1 1,0 0-1,0-1 1,-1 1 0,-1-1-1,0 0 1,-1 0-1,3-15 1,-5 21-45,0-1 0,0 0 0,-1 0-1,0 1 1,0-1 0,-1 0 0,0 0 0,0 1 0,0-1-1,0 0 1,-1 1 0,0 0 0,0-1 0,-1 1 0,1 0 0,-1 0-1,0 0 1,-1 0 0,1 1 0,-1-1 0,-7-6 0,4 6-137,0 0 1,0 1 0,0 0-1,0 0 1,-1 0-1,0 1 1,0 0 0,0 1-1,0 0 1,0 0 0,0 0-1,-1 1 1,1 0-1,-11 1 1,-1 1-183,1 1-1,-34 6 1,11 2-277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7.993"/>
    </inkml:context>
    <inkml:brush xml:id="br0">
      <inkml:brushProperty name="width" value="0.05" units="cm"/>
      <inkml:brushProperty name="height" value="0.05" units="cm"/>
    </inkml:brush>
  </inkml:definitions>
  <inkml:trace contextRef="#ctx0" brushRef="#br0">140 39 14235,'7'-17'1535,"4"-4"4187,-11 21-5682,-2 14 1301,-82 594 984,65-438-2395,19-168 176,-5 20-1425,5-21 1278,-1-1 0,1 0 0,0 1 0,0-1-1,-1 1 1,1-1 0,0 0 0,0 0 0,-1 1 0,1-1-1,0 0 1,-1 1 0,1-1 0,-1 0 0,1 0 0,0 0 0,-1 1-1,1-1 1,-1 0 0,1 0 0,0 0 0,-1 0 0,1 0-1,-1 0 1,1 0 0,-1 0 0,1 0 0,0 0 0,-1 0 0,1 0-1,-1 0 1,1 0 0,-1 0 0,1 0 0,0-1 0,-1 1-1,1 0 1,-1 0 0,1 0 0,0-1 0,-1 1 0,1 0 0,0-1-1,-1 1 1,1-1 0,-14-10-528,-2-5-200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8.420"/>
    </inkml:context>
    <inkml:brush xml:id="br0">
      <inkml:brushProperty name="width" value="0.05" units="cm"/>
      <inkml:brushProperty name="height" value="0.05" units="cm"/>
    </inkml:brush>
  </inkml:definitions>
  <inkml:trace contextRef="#ctx0" brushRef="#br0">0 1 13907,'48'177'5480,"-38"-149"-4687,0 0 1,3 0-1,0-1 1,19 27-1,-29-48-664,1-1 0,1 1 0,-1-1-1,1 0 1,0 0 0,0 0 0,0 0-1,1-1 1,0 0 0,0-1 0,7 5 0,-8-6-51,0-1 0,0 1 1,-1-1-1,1 0 1,0 0-1,0-1 0,0 0 1,0 0-1,0 0 1,0 0-1,0-1 0,0 1 1,0-1-1,0-1 0,-1 1 1,9-4-1,5-4 111,1 0-1,-2-1 0,0-1 1,0-1-1,-1 0 0,0-2 1,17-18-1,-9 6-431,-2 0 0,-1-2 0,27-44 0,-35 49-51,17-42 0,-13 15-79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45.330"/>
    </inkml:context>
    <inkml:brush xml:id="br0">
      <inkml:brushProperty name="width" value="0.05" units="cm"/>
      <inkml:brushProperty name="height" value="0.05" units="cm"/>
    </inkml:brush>
  </inkml:definitions>
  <inkml:trace contextRef="#ctx0" brushRef="#br0">0 59 12171,'3'2'146,"-1"-1"0,0 1 0,0-1 0,0 0 0,1 1 0,-1-1 0,1 0 0,-1 0 0,1-1 1,-1 1-1,1 0 0,0-1 0,4 0 0,41 0 629,-37-1-480,224-30 1660,-53 5-1406,-68 16-475,1 6 0,-1 4 0,116 16-1,510 35-22,-507-46 178,330 49-1,-121 7 106,2-19-1,681-24 1,-1093-19-321,1270-68 354,-1199 65-291,-51 3 31,64-10 0,-120 6-11,-13-4 119,-1-1-198,-12-13 35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46.300"/>
    </inkml:context>
    <inkml:brush xml:id="br0">
      <inkml:brushProperty name="width" value="0.05" units="cm"/>
      <inkml:brushProperty name="height" value="0.05" units="cm"/>
    </inkml:brush>
  </inkml:definitions>
  <inkml:trace contextRef="#ctx0" brushRef="#br0">1 222 12699,'0'1'51,"-1"0"0,1-1 1,0 1-1,0-1 1,0 1-1,0 0 0,0-1 1,0 1-1,0-1 0,1 1 1,-1-1-1,0 1 0,0 0 1,0-1-1,1 1 0,-1-1 1,0 1-1,0-1 1,1 1-1,-1-1 0,1 1 1,-1-1-1,0 0 0,1 1 1,-1-1-1,1 1 0,-1-1 1,1 0-1,-1 1 1,1-1-1,23 6 417,154-1 1788,-57-4-1439,116 8 197,573 12 692,-2-59-1295,37-95-272,-409 56-79,-364 64-64,1 4 0,121-1 0,-186 11-14,1-1 0,-1 1-1,0 0 1,1 1 0,-1 0 0,14 5 0,-21-6 1,0-1 1,1 1-1,-1 0 0,0 0 1,0 0-1,1 0 0,-1 0 1,0 0-1,0 0 0,0 0 0,0 0 1,0 0-1,-1 0 0,1 1 1,0-1-1,-1 0 0,2 2 1,-2-1-18,0 0 0,0 0-1,0 0 1,0-1 0,0 1 0,0 0 0,0 0 0,-1 0 0,1 0 0,0-1 0,-1 1 0,0 0 0,1 0 0,-1-1 0,0 1 0,0 0 0,-1 1 0,-2 2-17,0 0 1,0-1-1,0 1 1,0 0-1,-1-1 1,0 0-1,-6 4 1,-10 0-204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34.869"/>
    </inkml:context>
    <inkml:brush xml:id="br0">
      <inkml:brushProperty name="width" value="0.05" units="cm"/>
      <inkml:brushProperty name="height" value="0.05" units="cm"/>
    </inkml:brush>
  </inkml:definitions>
  <inkml:trace contextRef="#ctx0" brushRef="#br0">1 232 11202,'9'0'641,"1"0"0,0 0 0,-1 1-1,1 0 1,-1 1 0,18 5-1,-14-3-371,0 0-1,0-2 1,0 0-1,0 0 1,1-1-1,-1-1 1,16-1-1,95-16 1253,-80 9-1059,-12 2-230,1 1 1,0 2 0,0 2-1,1 1 1,60 7 0,1 11-1,63 8 111,-87-20-30,135-5 1,69-28 83,-63 9-358,61-9-13,26-47 132,-30 6-13,172 7-81,-35 65-50,-279 2-12,232 29-11,-3 24-4,-218-35 11,152 20 5,323 7 1,-445-53 5,209-29 1,-210 14 12,19 12 103,-25 2 124,-132 1-163,0-2 0,1-1 0,38-12 1,-33 5 27,-24 8-130,0 0 0,0 0 0,1 1 0,-1 1 0,0 0 0,17-1 0,-26 3-77,-1 1-1,1-1 1,-1 0-1,1 0 1,-1-1-1,1 1 1,-1 0-1,1 0 1,-1-1 0,0 1-1,1-1 1,-1 1-1,3-2 1,-3 1 23,-1 0 1,1 0 0,0-1 0,-1 1 0,1 0 0,-1 0 0,0 0-1,1-1 1,-1 1 0,0 0 0,0 0 0,0-1 0,0 1 0,0 0-1,0-3 1,0-14-389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45.398"/>
    </inkml:context>
    <inkml:brush xml:id="br0">
      <inkml:brushProperty name="width" value="0.05" units="cm"/>
      <inkml:brushProperty name="height" value="0.05" units="cm"/>
    </inkml:brush>
  </inkml:definitions>
  <inkml:trace contextRef="#ctx0" brushRef="#br0">106 111 10370,'-10'5'587,"-3"1"49,1 0 1,0 1-1,0 0 0,0 1 1,-13 12-1,25-20-593,-1 1 1,0-1-1,1 1 0,-1-1 0,1 1 1,-1-1-1,0 1 0,1-1 0,-1 1 1,1-1-1,0 1 0,-1-1 0,1 1 0,-1 0 1,1-1-1,0 1 0,0 0 0,-1-1 1,1 1-1,0 0 0,0 0 0,0-1 1,0 1-1,0 0 0,0-1 0,0 1 1,0 0-1,0 0 0,0-1 0,0 1 0,0 0 1,1 0-1,-1-1 0,0 1 0,0 0 1,1-1-1,-1 1 0,0 0 0,1-1 1,-1 1-1,1-1 0,-1 1 0,1-1 1,-1 1-1,1-1 0,-1 1 0,1-1 0,0 1 1,-1-1-1,1 0 0,0 1 0,-1-1 1,1 0-1,0 0 0,-1 1 0,1-1 1,1 0-1,6 2 234,0 0 1,0 0 0,15 0-1,-21-1-253,400 0 2262,-306-4-2113,1182-40 62,-110 37 152,-606 14-213,-377-15-92,188-31 1,-350 35-80,226-45-117,-245 47 141,27-10-493,-30 10 440,-1 1-1,1 0 1,0-1-1,-1 1 0,1-1 1,0 1-1,-1-1 1,1 0-1,-1 1 1,1-1-1,-1 1 1,1-1-1,-1 0 0,0 0 1,1 1-1,-1-1 1,0 0-1,0 1 1,1-1-1,-1 0 0,0 0 1,0 0-1,0 1 1,0-1-1,0 0 1,0 0-1,0 0 1,0 1-1,0-1 0,0 0 1,-1 0-1,1 1 1,0-1-1,0 0 1,-1-1-1,-7-12-222,-2-5-61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8:15.919"/>
    </inkml:context>
    <inkml:brush xml:id="br0">
      <inkml:brushProperty name="width" value="0.05" units="cm"/>
      <inkml:brushProperty name="height" value="0.05" units="cm"/>
    </inkml:brush>
  </inkml:definitions>
  <inkml:trace contextRef="#ctx0" brushRef="#br0">2 323 11995,'0'0'46,"0"0"1,0-1 0,0 1 0,-1 0 0,1 0 0,0 0-1,0 0 1,0 0 0,0-1 0,0 1 0,0 0 0,0 0 0,0 0-1,0 0 1,0-1 0,0 1 0,-1 0 0,1 0 0,0 0-1,0 0 1,0-1 0,0 1 0,0 0 0,0 0 0,0 0 0,1-1-1,-1 1 1,0 0 0,0 0 0,0 0 0,0 0 0,0-1-1,0 1 1,0 0 0,0 0 0,0 0 0,0 0 0,1-1 0,8-4 849,19-2-276,-20 5-252,30-4 194,0 1 1,0 1-1,77 4 0,17-1-237,671-85 1265,-294 39-1238,-179 19-339,-99 7-5,53-3 10,139-11-17,-346 35-4,-70 0-2,1 4-77,-8-4 63,0 1 1,0-1 0,1 0-1,-1 0 1,0 0-1,0 0 1,0 0 0,0 0-1,0 0 1,1 0 0,-1 0-1,0 1 1,0-1 0,0 0-1,0 0 1,1 0-1,-1 0 1,0 0 0,0 0-1,0 0 1,0 0 0,1 0-1,-1 0 1,0 0 0,0 0-1,0 0 1,0-1-1,1 1 1,-1 0 0,0 0-1,0 0 1,0 0 0,0 0-1,1 0 1,-1 0 0,0 0-1,0-1 1,0 1-1,0 0 1,0 0 0,0 0-1,0 0 1,1 0 0,-1 0-1,0-1 1,0 1 0,0 0-1,0 0 1,0 0-1,0 0 1,0-1 0,0 1-1,0 0 1,0 0 0,0 0-1,0-1 1,0 1 0,0 0-1,0 0 1,0 0-1,0 0 1,0-1 0,0-1-35,1 0-1,-1 0 1,0-1 0,0 1 0,0 0 0,0-1-1,0 1 1,-2-4 0,-3-14-279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8:19.402"/>
    </inkml:context>
    <inkml:brush xml:id="br0">
      <inkml:brushProperty name="width" value="0.05" units="cm"/>
      <inkml:brushProperty name="height" value="0.05" units="cm"/>
    </inkml:brush>
  </inkml:definitions>
  <inkml:trace contextRef="#ctx0" brushRef="#br0">0 91 11474,'9'-4'1246,"30"-8"-757,2 2 0,0 1 0,0 2 0,53-1 0,22 4-351,127 12 0,-34 0-120,384-34 2,8 0 16,-115 43 44,125 1 14,-434-22 15,220 7 830,-362 0-635,-1 2 1,65 19-1,-96-24-345,0 1 0,0-1-1,0 1 1,1-1-1,-1 0 1,0 0-1,0 0 1,1-1-1,-1 1 1,0-1-1,0 0 1,0 0-1,0 0 1,0 0-1,3-2 1,26-7-689,-16 10 428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8:49.695"/>
    </inkml:context>
    <inkml:brush xml:id="br0">
      <inkml:brushProperty name="width" value="0.05" units="cm"/>
      <inkml:brushProperty name="height" value="0.05" units="cm"/>
    </inkml:brush>
  </inkml:definitions>
  <inkml:trace contextRef="#ctx0" brushRef="#br0">24 71 14955,'-24'-2'310,"31"4"-34,45 1 118,73-9 1157,178-31 0,-62 9-672,-188 25-774,1 4-1,81 10 1,38 11-45,334-2 1,201-8 136,-669-9-184,652 40 94,208-4-68,-689-20-26,0-10 1,308-25-1,-153-11 17,-192 16-20,-140 8 11,-21 1-284,0 0 0,1 2-1,-1-1 1,18 3 0,-19 1 15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01.841"/>
    </inkml:context>
    <inkml:brush xml:id="br0">
      <inkml:brushProperty name="width" value="0.05" units="cm"/>
      <inkml:brushProperty name="height" value="0.05" units="cm"/>
    </inkml:brush>
  </inkml:definitions>
  <inkml:trace contextRef="#ctx0" brushRef="#br0">0 682 12851,'25'1'130,"1"-1"0,-1-1 0,0-1 1,0-1-1,43-12 0,-28 6-48,142-29-105,587-100-1623,-595 118 1300,681-77 528,5 21 716,-537 54-676,1427-112 659,-1630 122-872,614-51 7,1 51-31,-269 39 13,222 6 20,557-57 125,-843-16 13,-92 6 161,-288 32-252,1 2-1,22 1 0,-36 0-31,1 0 1,-1 1-1,0 0 1,1 1-1,-1 0 1,0 0-1,11 6 1,-20-8-30,1-1 0,0 0 0,0 1 0,0-1 0,0 0 0,0 1 0,-1-1 0,1 1 0,0 0 0,0-1 0,-1 1 0,1-1 0,0 1 0,-1 0 0,1 0 0,-1-1 0,1 1 0,-1 0 0,1 0 1,-1 0-1,1 0 0,-1-1 0,0 1 0,0 0 0,1 0 0,-1 0 0,0 1 0,-7 0 45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7.426"/>
    </inkml:context>
    <inkml:brush xml:id="br0">
      <inkml:brushProperty name="width" value="0.05" units="cm"/>
      <inkml:brushProperty name="height" value="0.05" units="cm"/>
    </inkml:brush>
  </inkml:definitions>
  <inkml:trace contextRef="#ctx0" brushRef="#br0">50 189 15795,'-39'9'1451,"29"-5"-850,9-2-248,22-1 214,154-10 1724,881-57 1167,541 7-2769,-1139 48-1025,693-23-2387,-1106 33 2333,-27 1 151,1-1 0,-1-1 0,1 0 1,28-8-1,-38 7 12,-9 3 223,0 0 0,0 0 1,0 0-1,0 0 0,0 0 1,0 0-1,0 0 0,0 0 1,0 0-1,0 0 0,0 0 1,0 0-1,0 0 0,0 0 1,0 0-1,0 0 0,0 0 1,0 0-1,-1-1 0,1 1 1,0 0-1,0 0 0,0 0 1,0 0-1,0 0 0,0 0 1,0 0-1,0 0 0,0 0 1,0 0-1,0 0 0,0 0 1,0 0-1,0 0 0,0 0 1,0 0-1,0 0 0,0 0 1,0-1-1,0 1 0,0 0 1,0 0-1,0 0 0,0 0 1,0 0-1,0 0 0,0 0 1,0 0-1,0 0 0,0 0 1,0 0-1,0 0 0,1 0 1,-1 0-1,0 0 0,0 0 1,0 0-1,0 0 0,0 0 1,0 0-1,0 0 0,0 0 1,0 0-1,0 0 0,-28-4-488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0.606"/>
    </inkml:context>
    <inkml:brush xml:id="br0">
      <inkml:brushProperty name="width" value="0.05" units="cm"/>
      <inkml:brushProperty name="height" value="0.05" units="cm"/>
    </inkml:brush>
  </inkml:definitions>
  <inkml:trace contextRef="#ctx0" brushRef="#br0">1 175 12371,'3'3'48,"0"-1"0,0 0 0,0 0 0,1 0 0,-1 0 0,1 0 0,-1-1 0,1 0 0,-1 0 0,1 0 0,0 0 0,0 0 0,0-1 0,0 1 0,-1-1 0,1 0 1,0 0-1,0-1 0,4 0 0,10-2-38,0-1 0,30-12 0,-43 14 28,146-57 108,47-16-50,-166 66-29,0 1 0,0 2-1,0 0 1,51 0 0,161 17 780,-96-1-425,350-6 271,230 15-89,-373 28 26,102 8-138,-75-32-385,59 5-62,-3 23 191,-50 20 280,260 37 377,56-55-142,-617-51-562,-34 1 162,95-9 0,-144 6-218,-3 0-123,0 0 0,0 0 0,0 0 0,-1 0 0,1 0 0,0 0 0,0 0 0,-1 0 0,1 0 0,0 0 0,0 0 0,-1-1 0,1 1 0,0 0 0,0-1-1,-1 1 1,1 0 0,0-1 0,-1 1 0,1-1 0,-1 1 0,1-1 0,0 1 0,-1-1 0,1 1 0,-1-1 0,1 0 0,-1 1 0,0-1 0,1 0 0,-1 1 0,1-2 0,-7-18 174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2.193"/>
    </inkml:context>
    <inkml:brush xml:id="br0">
      <inkml:brushProperty name="width" value="0.05" units="cm"/>
      <inkml:brushProperty name="height" value="0.05" units="cm"/>
    </inkml:brush>
  </inkml:definitions>
  <inkml:trace contextRef="#ctx0" brushRef="#br0">15 0 13115,'1'22'410,"0"0"-1,-1 1 1,-1-1 0,-6 30 0,0 23 152,5-10-6,4 0 0,2 0 0,16 78 0,65 186 1822,3-96-1707,-71-190-564,-17-42-170,0-1 0,0 1 0,0 0 1,0 0-1,0-1 0,0 1 0,0 0 1,-1 0-1,1-1 0,0 1 0,0 0 0,-1 0 1,1-1-1,0 1 0,-1 0 0,1-1 1,-1 1-1,1-1 0,-1 1 0,1 0 0,-1-1 1,1 1-1,-1-1 0,1 1 0,-1-1 0,0 0 1,0 1-1,-21 12-1472,20-12 1558,-15 7-565,-6 0-188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2.619"/>
    </inkml:context>
    <inkml:brush xml:id="br0">
      <inkml:brushProperty name="width" value="0.05" units="cm"/>
      <inkml:brushProperty name="height" value="0.05" units="cm"/>
    </inkml:brush>
  </inkml:definitions>
  <inkml:trace contextRef="#ctx0" brushRef="#br0">1 166 11034,'1'18'717,"1"-1"0,1 0-1,1 1 1,0-1-1,9 20 1,0 2-86,-7-16-350,61 190 1692,-45-155-1235,45 89 0,-58-129-542,1-2 1,0 0-1,2 0 1,24 27-1,-32-40-132,-1 1 0,1-1 0,0 0-1,1 0 1,-1-1 0,0 1 0,1-1-1,0 0 1,-1 0 0,8 2 0,-8-3-18,-1-1-1,0 0 1,0 0 0,0 0 0,0 0 0,0 0 0,0-1 0,0 1 0,0-1 0,0 0 0,0 0 0,0 0 0,0 0 0,0 0 0,0-1 0,-1 1 0,1-1-1,4-3 1,-2 0 38,0 0 0,1-1 0,-2 1 0,1-1 0,-1 0 0,0-1-1,0 1 1,0-1 0,-1 1 0,2-8 0,4-13 248,8-34 1,-16 54-276,31-141 735,40-141-225,-5 120-1024,-12 62-2706,-48 94 2508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3.841"/>
    </inkml:context>
    <inkml:brush xml:id="br0">
      <inkml:brushProperty name="width" value="0.05" units="cm"/>
      <inkml:brushProperty name="height" value="0.05" units="cm"/>
    </inkml:brush>
  </inkml:definitions>
  <inkml:trace contextRef="#ctx0" brushRef="#br0">1153 1 13259,'-10'21'4703,"-15"41"-3642,17-43-482,-188 405 2531,129-303-2650,-113 156 0,140-224-401,-225 340 84,160-180-140,-32 55 5,134-264-12,-100 148-131,103-151 93,0-1-1,0 0 0,0 1 1,-1-1-1,1 1 0,0-1 1,0 0-1,-1 1 0,1-1 1,0 0-1,-1 1 0,1-1 1,0 0-1,-1 0 0,1 1 1,0-1-1,-1 0 0,1 0 1,-1 0-1,1 1 0,0-1 0,-1 0 1,1 0-1,-1 0 0,1 0 1,-1 0-1,1 0 0,0 0 1,-1 0-1,0 0 0,-2-13-1182,9-24-203,-3 21 806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4.243"/>
    </inkml:context>
    <inkml:brush xml:id="br0">
      <inkml:brushProperty name="width" value="0.05" units="cm"/>
      <inkml:brushProperty name="height" value="0.05" units="cm"/>
    </inkml:brush>
  </inkml:definitions>
  <inkml:trace contextRef="#ctx0" brushRef="#br0">65 130 12643,'1'0'71,"-1"1"1,1-1 0,-1 0-1,0 0 1,1 0-1,-1 1 1,1-1 0,-1 0-1,0 1 1,1-1 0,-1 0-1,0 1 1,1-1 0,-1 1-1,0-1 1,0 0-1,1 1 1,-1-1 0,0 1-1,0-1 1,0 1 0,1-1-1,-1 1 1,0-1 0,0 1-1,0-1 1,0 1-1,0-1 1,0 0 0,0 1-1,0 0 1,-1 23 530,1-17-38,-5 47 68,-2-1 1,-2 0-1,-32 101 1,40-150-591,-8 29 207,11-19-40,-2-14-200,1 1 1,-1-1 0,0 0-1,0 1 1,1-1 0,-1 0 0,0 0-1,1 1 1,-1-1 0,0 0-1,1 0 1,-1 0 0,0 0 0,1 0-1,-1 1 1,0-1 0,1 0-1,-1 0 1,1 0 0,-1 0 0,0 0-1,1 0 1,-1 0 0,1 0-1,-1 0 1,0 0 0,1 0 0,-1-1-1,0 1 1,1 0 0,0 0-1,5-3 44,0 1 0,0-1-1,-1 0 1,1-1 0,-1 1-1,1-1 1,5-6-1,37-37 164,-32 30-144,108-115 198,146-141-227,-267 270 10,36-26-640,-38 28 607,0 0 0,1 0 1,-1 0-1,0 0 0,1 1 0,-1-1 0,0 1 1,1-1-1,-1 1 0,0-1 0,1 1 1,-1 0-1,1 0 0,-1 0 0,1 0 1,-1 0-1,1 0 0,-1 0 0,0 0 0,1 0 1,-1 1-1,1-1 0,-1 1 0,0-1 1,1 1-1,1 1 0,2 8 203,-5-16-165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5.326"/>
    </inkml:context>
    <inkml:brush xml:id="br0">
      <inkml:brushProperty name="width" value="0.05" units="cm"/>
      <inkml:brushProperty name="height" value="0.05" units="cm"/>
    </inkml:brush>
  </inkml:definitions>
  <inkml:trace contextRef="#ctx0" brushRef="#br0">1 55 17588,'1'3'1928,"4"-5"-1008,12 1-328,10-15 1161,14 1-585,12 3-320,1 4-112,5 4-287,1 4-169,-8 9-352,-3 1-208,-10 5-433,-10-1-207,-17 6-480,-10-3 752,-18 0 128,-14 0-281,-16 0-15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5.732"/>
    </inkml:context>
    <inkml:brush xml:id="br0">
      <inkml:brushProperty name="width" value="0.05" units="cm"/>
      <inkml:brushProperty name="height" value="0.05" units="cm"/>
    </inkml:brush>
  </inkml:definitions>
  <inkml:trace contextRef="#ctx0" brushRef="#br0">15 1 15611,'-15'17'1737,"15"0"-833,10-4-256,19-4 936,10-1-127,15-6-297,4-2-168,6-2-320,1-1-272,-8-2-816,-6 0 96,-8 3 216,-15-3-136,-11-3-128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6.425"/>
    </inkml:context>
    <inkml:brush xml:id="br0">
      <inkml:brushProperty name="width" value="0.05" units="cm"/>
      <inkml:brushProperty name="height" value="0.05" units="cm"/>
    </inkml:brush>
  </inkml:definitions>
  <inkml:trace contextRef="#ctx0" brushRef="#br0">0 16 14371,'107'-12'5460,"19"9"-3642,-91 4-1684,1 1 0,-1 2 1,0 1-1,0 2 0,41 14 0,-67-18-119,-1 0 1,1 1-1,-1 0 0,0 1 0,-1 0 1,1 0-1,12 11 0,-18-14-14,0 0 0,0 0 0,0 1 0,-1-1 0,1 0 1,-1 1-1,1-1 0,-1 1 0,0-1 0,0 1 0,0 0 0,0-1 0,-1 1 0,1 0 0,-1 0 1,1-1-1,-1 1 0,0 0 0,0 0 0,0 0 0,-1-1 0,1 1 0,-1 0 0,1 0 0,-1-1 0,0 1 1,0 0-1,0-1 0,-3 5 0,-4 5 29,0 0 1,0 0-1,-1-1 1,-20 19-1,-49 37 304,45-41-157,-21 19 72,10-10-191,1 2 1,-38 43-1,81-80-76,-14 17-749,14-16 732,-1 0 1,1-1-1,-1 1 1,1 0-1,0 0 1,-1-1-1,1 1 1,0 0-1,-1 0 1,1 0-1,0 0 1,0-1-1,0 1 0,0 0 1,0 0-1,0 0 1,0 0-1,0 0 1,0-1-1,0 1 1,1 1-1,3 0-439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6.858"/>
    </inkml:context>
    <inkml:brush xml:id="br0">
      <inkml:brushProperty name="width" value="0.05" units="cm"/>
      <inkml:brushProperty name="height" value="0.05" units="cm"/>
    </inkml:brush>
  </inkml:definitions>
  <inkml:trace contextRef="#ctx0" brushRef="#br0">443 26 15355,'3'-1'266,"1"0"96,0-1 1,0 0-1,-1 0 0,1 0 0,0 0 1,-1 0-1,1-1 0,2-3 0,-7 6-113,0-1 0,0 1 0,0 0 0,0-1 0,0 1-1,0 0 1,0 0 0,0-1 0,-1 1 0,1 0 0,0 0 0,0 0-1,0 0 1,-2 1 0,-28 3 497,0 1-1,0 1 1,-49 17-1,49-13-530,0 2-1,1 1 1,-35 21 0,53-27-159,1 0 1,0 1-1,0 0 1,1 1-1,0 0 1,1 0-1,0 1 1,0 1-1,1-1 1,-12 22-1,18-28-55,0-1-1,0 1 0,1 0 0,-1 1 1,1-1-1,0 0 0,0 0 0,0 0 1,1 1-1,-1-1 0,1 0 0,0 1 0,1-1 1,-1 0-1,1 1 0,-1-1 0,1 0 1,1 0-1,-1 0 0,0 0 0,1 0 0,0 0 1,0 0-1,0 0 0,1-1 0,-1 1 1,1-1-1,4 5 0,-1-2-120,1-1 0,0 1-1,0-1 1,1 0 0,-1-1 0,1 0-1,0 0 1,0-1 0,0 0 0,1 0 0,-1-1-1,18 3 1,-8-4 107,1 0 0,-1 0 1,1-2-1,-1 0 0,0-2 0,1 0 0,22-7 0,14-9-375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7.368"/>
    </inkml:context>
    <inkml:brush xml:id="br0">
      <inkml:brushProperty name="width" value="0.05" units="cm"/>
      <inkml:brushProperty name="height" value="0.05" units="cm"/>
    </inkml:brush>
  </inkml:definitions>
  <inkml:trace contextRef="#ctx0" brushRef="#br0">34 42 18052,'2'8'457,"0"0"0,-1 0-1,0 0 1,-1 0 0,0 1 0,0-1 0,-1 0 0,-2 15 0,-1 10 528,-11 104 457,-1 16-982,17-141-355,3-17 56,6-23 13,24-132 241,-19 79-341,-15 79-73,1 0-1,-1-1 1,1 1-1,-1 0 1,1 0-1,0 0 1,-1 0-1,1 0 1,0 0-1,1 0 0,-1 0 1,0 0-1,0 1 1,1-1-1,1-2 1,-1 4-1,0-1 0,0 0 0,0 1 0,-1-1 0,1 1 0,0-1 1,0 1-1,0 0 0,0 0 0,0 0 0,0 0 0,0 0 0,0 1 0,0-1 0,-1 0 0,1 1 0,3 1 1,22 5-3,1-2 0,-1 0 0,1-2 0,0-1 1,0-1-1,0-1 0,-1-2 0,32-5 1,-36 3-1,0-2 1,-1 0-1,1-1 1,-2-1-1,1-1 1,-1-1-1,0-1 1,-1-1-1,-1-1 1,20-15 0,-37 26 1,24-23-2,-25 24 1,0 1 1,0-1 0,0 0 0,0 0-1,-1 0 1,1 0 0,0 1 0,-1-1 0,1 0-1,-1 0 1,1 0 0,-1 0 0,1 0-1,-1 0 1,0-1 0,1 1 0,-1 0 0,0 0-1,0 0 1,0 0 0,0 0 0,0 0-1,0 0 1,0 0 0,0-1 0,-1 0 0,1 2 0,-1-1 0,1 1 0,-1 0 0,1 0 0,-1 0 0,1 0 0,-1-1 0,1 1 0,-1 0 0,1 0 0,-1 0 0,1 0 0,-1 0 0,1 0 0,-1 0 0,1 0 0,-1 0 0,1 0 0,-1 1 0,1-1 0,-1 0 0,1 0 0,-1 0 0,1 1 0,0-1 0,-1 0 0,0 1 0,-15 9 2,-1 3 24,1 1 0,1 1 0,0 0 0,1 1 0,0 1 0,-15 24 0,19-25 14,1 0 1,1 0-1,1 1 1,0 0-1,1 0 1,0 0-1,-5 34 1,11-47-59,-1 0 0,1 0 1,0 0-1,0 0 0,0 0 1,1 0-1,-1-1 0,1 1 1,0 0-1,0 0 0,1-1 1,1 5-1,-2-6-45,0-1 0,0 0 1,-1 0-1,1 0 0,1 0 0,-1 0 1,0 0-1,0 0 0,0-1 0,0 1 1,0 0-1,1 0 0,-1-1 0,0 1 1,1-1-1,-1 1 0,1-1 0,-1 0 1,0 0-1,1 1 0,-1-1 1,1 0-1,-1 0 0,0 0 0,1-1 1,-1 1-1,1 0 0,-1 0 0,1-1 1,-1 1-1,0-1 0,1 1 0,-1-1 1,0 0-1,3-1 0,4-3-263,1-1 1,-1 0-1,0-1 0,0 0 0,-1 0 1,0-1-1,0 0 0,0 0 0,9-17 0,-2 5-171,22-30-697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3.836"/>
    </inkml:context>
    <inkml:brush xml:id="br0">
      <inkml:brushProperty name="width" value="0.05" units="cm"/>
      <inkml:brushProperty name="height" value="0.05" units="cm"/>
    </inkml:brush>
  </inkml:definitions>
  <inkml:trace contextRef="#ctx0" brushRef="#br0">1 48 17404,'0'-2'203,"1"-1"-1,1 1 1,-1 0 0,0 0 0,0 0 0,1 0 0,0 0-1,-1 0 1,1 0 0,0 0 0,0 0 0,0 1 0,0-1-1,0 1 1,0 0 0,0-1 0,0 1 0,1 0 0,-1 0 0,0 0-1,1 1 1,2-2 0,2 0 106,1 0 0,-1 1-1,1-1 1,0 2 0,-1-1 0,10 1 0,-15 0-278,0 0 1,0 0 0,0 1 0,0-1-1,1 1 1,-1-1 0,0 1 0,0 0 0,0 0-1,-1 0 1,1 0 0,0 0 0,0 0 0,0 0-1,-1 1 1,1-1 0,-1 1 0,1-1-1,-1 1 1,3 3 0,-2-1-8,-1-1-1,1 1 0,-1 0 1,0 0-1,0 0 1,0 0-1,0 0 1,-1 0-1,1 0 1,-1 6-1,-1 8 5,-1 0-1,-1-1 0,-10 33 0,-9 21 11,10-34-14,-10 48 0,21-81-21,1-1 1,-1 1-1,1-1 0,0 0 1,0 1-1,0-1 1,1 5-1,-1-8-1,0 1-1,0-1 0,1 0 1,-1 0-1,0 1 1,0-1-1,0 0 0,0 1 1,0-1-1,1 0 1,-1 0-1,0 1 1,0-1-1,0 0 0,1 0 1,-1 1-1,0-1 1,1 0-1,-1 0 0,0 0 1,0 0-1,1 1 1,-1-1-1,0 0 0,1 0 1,-1 0-1,1 0 1,12-6 59,5-12 13,-1-1 1,-1 0-1,-1-1 1,24-44-1,-30 50-35,23-42 126,-20 33-30,0 1-1,22-28 1,-34 50-132,0 0 0,0 0 0,0 1 1,0-1-1,0 0 0,0 0 0,0 1 0,0-1 0,0 0 1,0 0-1,0 1 0,0-1 0,0 0 0,0 0 0,1 0 0,-1 1 1,0-1-1,0 0 0,0 0 0,0 0 0,0 1 0,0-1 1,1 0-1,-1 0 0,0 0 0,0 0 0,0 1 0,1-1 0,-1 0 1,0 0-1,0 0 0,0 0 0,1 0 0,-1 0 0,0 0 1,0 1-1,0-1 0,1 0 0,-1 0 0,0 0 0,0 0 0,1 0 1,-1 0-1,0 0 0,0 0 0,1 0 0,-1 0 0,0-1 1,0 1-1,0 0 0,1 0 0,-1 0 0,0 0 0,0 0 0,1 0 1,-1 0-1,0-1 0,0 1 0,0 0 0,0 0 0,1 0 1,-1 0-1,0-1 0,0 1 0,0 0 0,0 0 0,0 0 0,0-1 1,1 1-1,0 18 71,-5 22 26,2-24-76,0 0 1,1 0-1,1 0 1,2 19-1,-1-33-15,-1 0 0,0-1 0,0 1 0,1-1 0,-1 1 0,1-1 0,-1 1 0,1-1 0,-1 0-1,1 1 1,0-1 0,0 0 0,0 1 0,0-1 0,0 0 0,0 0 0,0 0 0,0 0-1,0 0 1,1 0 0,-1 0 0,3 1 0,-2-1 7,0-1 0,0 0 0,0 1 0,0-1 0,0 0 0,0 0 0,0 0 0,0-1 0,0 1 0,0 0 0,0-1 0,0 0 0,0 1 0,3-3 0,4-2 53,1 0-1,-1-1 1,0 0-1,-1 0 1,9-9 0,3-4 111,0-2 1,-1 0-1,-1-1 1,-1 0-1,23-40 1,-32 41-38,-11 33-54,2-8-90,0 0 1,1 0 0,0 0 0,-1 0-1,1 0 1,1 1 0,0 6 0,-1-10-1,1 0 1,-1-1 0,0 1 0,0-1 0,0 1 0,1-1-1,-1 1 1,0-1 0,1 1 0,-1-1 0,1 1-1,-1-1 1,0 1 0,1-1 0,-1 0 0,1 1 0,-1-1-1,1 0 1,-1 1 0,1-1 0,-1 0 0,2 1-1,-1-1 2,1 0-1,-1 0 0,0 0 0,1 0 0,-1-1 0,0 1 0,1 0 0,-1 0 0,0-1 0,0 1 0,1-1 0,-1 1 0,0-1 0,2-1 0,6-5 1,0 0-1,0 0 1,-1-1-1,0 0 1,8-11-1,-7 9 7,-1 1 0,1-1 0,15-10 0,-24 20-7,0 0-1,0-1 1,1 1 0,-1 0-1,0-1 1,0 1 0,1 0-1,-1 0 1,0-1 0,0 1-1,1 0 1,-1 0 0,0 0-1,1 0 1,-1-1 0,0 1-1,1 0 1,-1 0 0,1 0-1,-1 0 1,0 0 0,1 0-1,-1 0 1,0 0 0,1 0-1,-1 0 1,0 0 0,1 0-1,-1 0 1,1 0 0,-1 0 0,0 0-1,1 1 1,-1-1 0,0 0-1,1 0 1,-1 0 0,0 1-1,0-1 1,1 0 0,-1 0-1,0 1 1,0-1 0,1 0-1,-1 0 1,0 1 0,0-1-1,1 0 1,-1 1 0,0-1-1,0 0 1,0 1 0,0-1-1,0 0 1,0 1 0,0-1-1,0 0 1,0 1 0,1-1-1,-1 1 1,-1-1 0,1 0-1,0 1 1,0-1 0,0 0 0,0 1-1,0-1 1,0 1 0,-5 29-148,5-29 138,-5 19-164,-12 58-1846,18-69 1649,6-8-123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8.268"/>
    </inkml:context>
    <inkml:brush xml:id="br0">
      <inkml:brushProperty name="width" value="0.05" units="cm"/>
      <inkml:brushProperty name="height" value="0.05" units="cm"/>
    </inkml:brush>
  </inkml:definitions>
  <inkml:trace contextRef="#ctx0" brushRef="#br0">132 359 14235,'-17'17'636,"1"1"-1,1 0 1,1 1-1,0 0 1,-15 30 0,25-41-495,0 1 0,0-1 0,1 1 0,0 0 0,1 0 1,0 0-1,0 0 0,1 0 0,0 0 0,1 1 0,0-1 1,0 0-1,1 0 0,0 1 0,1-1 0,3 14 0,-4-20-87,0-1-1,0 1 1,0-1-1,0 1 1,0-1-1,0 1 0,0-1 1,1 0-1,-1 1 1,1-1-1,0 0 0,0 0 1,0 0-1,0 0 1,0-1-1,0 1 1,0 0-1,1-1 0,-1 0 1,0 1-1,1-1 1,-1 0-1,1 0 1,0 0-1,-1-1 0,1 1 1,0-1-1,-1 1 1,1-1-1,0 0 1,-1 0-1,5 0 0,1-2 82,0 0 0,-1 0 0,1-1 0,-1 0 0,1 0 0,-1-1 0,0 0 0,0 0 0,11-10 0,12-11 208,-2-2 0,0 0 0,-2-2 0,28-40 0,78-135 566,-128 198-886,14-26 82,-13 17-60,-5 15-45,0 0 1,0 0 0,0 0 0,0-1 0,0 1-1,0 0 1,0 0 0,0 0 0,0 0 0,0 0-1,0-1 1,0 1 0,0 0 0,0 0-1,0 0 1,0 0 0,0 0 0,0-1 0,0 1-1,0 0 1,0 0 0,0 0 0,0 0 0,0 0-1,0 0 1,0-1 0,0 1 0,0 0-1,0 0 1,-1 0 0,1 0 0,0 0 0,0 0-1,0 0 1,0 0 0,0 0 0,0-1 0,0 1-1,-1 0 1,1 0 0,0 0 0,0 0-1,0 0 1,0 0 0,0 0 0,-1 0 0,1 0-1,0 0 1,0 0 0,0 0 0,0 0 0,0 0-1,-1 0 1,1 0 0,0 0 0,-2 1-1,0 0 0,-1 0 0,1 0 0,0 1 1,0-1-1,0 0 0,0 1 0,1 0 0,-1-1 0,0 1 1,1 0-1,-1 0 0,-1 2 0,-17 29-10,18-29 8,-4 8 5,0 0 0,1 0 0,0 1-1,1-1 1,0 1 0,1 0-1,1 0 1,-2 20 0,4-28-1,0-1-1,0 0 1,0 0 0,1 1-1,-1-1 1,1 0 0,0 0-1,0 1 1,1-1 0,-1 0-1,1 0 1,0-1 0,0 1-1,1 0 1,-1-1 0,1 1-1,-1-1 1,1 0 0,0 1-1,0-1 1,1-1 0,-1 1-1,1 0 1,-1-1 0,1 0-1,0 0 1,0 0 0,0 0-1,8 2 1,-3-2-12,0 0 1,0-1 0,0 0-1,0 0 1,0-1-1,0 0 1,1 0-1,-1-1 1,0-1-1,0 1 1,0-2-1,0 1 1,0-1-1,-1 0 1,17-9-1,-10 3-30,1 0-1,-2-1 1,1-1 0,-1 0-1,-1-1 1,0 0 0,13-18-1,-32 40 12,0-1 1,0 1-1,1 0 0,-6 16 0,7-15 42,0 1 0,2 0 1,-1 0-1,1 0 0,1 0 0,0 23 0,1-32-8,0 0 0,0 0 0,1 1 0,-1-1 0,1 0 0,0 0 0,0 0 0,0 0 0,0 0 0,0 0 0,1 0 0,-1 0 0,1 0-1,0-1 1,0 1 0,0-1 0,0 1 0,0-1 0,1 0 0,-1 0 0,1 0 0,-1 0 0,1 0 0,0 0 0,-1-1 0,1 1 0,0-1 0,0 0 0,0 0 0,6 1 0,-3-1-23,1-1 0,-1 0 0,0-1 0,0 1 0,0-1 0,0-1 0,0 1 0,-1-1 0,1 0 0,0 0 0,-1 0 1,1-1-1,-1 0 0,0 0 0,0 0 0,0-1 0,0 0 0,4-4 0,7-6-214,-2-1 0,0 0 0,0-1 0,10-17 0,18-36-2650,65-146-1,-50 92 414,-43 93 1977,-3 8 253,23-39 0,-30 59 1748,-4 10-906,-4 12 95,-5 24 366,1 1 1,2 0 0,0 81 0,9-63-705,2 0 1,16 71 0,-9-74 519,-13-76-785,-1-1 0,0 0 0,-2 0 0,0 1 0,0 0 0,-8-18-1,-1 4-50,-1 1 0,-22-36 0,31 57-30,-1 0 0,0 0 0,-11-9 0,15 15-4,0 0 0,0 0 0,0 0 1,0 0-1,0 1 0,0-1 0,-1 1 0,1 0 0,-1-1 0,1 1 0,-1 0 0,1 0 0,-1 1 0,0-1 0,-5 0 0,8 1-7,0 0 0,0 0 0,0 0 0,-1 0 0,1 0 0,0 1 0,0-1 0,0 0 0,0 0 0,-1 0 0,1 0 0,0 0-1,0 1 1,0-1 0,0 0 0,0 0 0,0 0 0,-1 0 0,1 1 0,0-1 0,0 0 0,0 0 0,0 1 0,0-1 0,0 0 0,0 0-1,0 0 1,0 1 0,0-1 0,0 0 0,0 0 0,0 0 0,0 1 0,0-1 0,0 0 0,0 0 0,1 0 0,-1 1 0,0-1-1,0 0 1,0 0 0,0 0 0,0 1 0,6 9 70,-1-4-31,1 0 0,0 0 1,0 0-1,1 0 0,-1-1 1,1 0-1,1-1 0,-1 1 0,9 2 1,-4-1-8,1-1 1,0 0-1,0-1 0,25 4 1,-34-7-118,-1-1-1,1 1 1,-1-1 0,1 0-1,-1 0 1,1-1 0,-1 1-1,0 0 1,1-1 0,-1 0 0,1 0-1,-1 0 1,0 0 0,5-3-1,-7 3 34,0-1-1,1 1 0,-1-1 0,0 1 0,0-1 0,0 1 1,0-1-1,0 1 0,0-1 0,0 0 0,0 0 1,-1 1-1,1-1 0,-1 0 0,1 0 0,-1 0 0,0 0 1,0 1-1,0-1 0,0 0 0,0 0 0,0 0 1,0 0-1,-1 0 0,1 0 0,-1 1 0,1-1 1,-2-3-1,-10-26-469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8.705"/>
    </inkml:context>
    <inkml:brush xml:id="br0">
      <inkml:brushProperty name="width" value="0.05" units="cm"/>
      <inkml:brushProperty name="height" value="0.05" units="cm"/>
    </inkml:brush>
  </inkml:definitions>
  <inkml:trace contextRef="#ctx0" brushRef="#br0">13 2 18180,'-12'-2'2544,"18"2"-2143,18 4 983,3 1-440,14 2-1296,3-1 544,10 8-256,4 3-88</inkml:trace>
  <inkml:trace contextRef="#ctx0" brushRef="#br0" timeOffset="1">820 231 19588,'-21'10'2609,"12"-7"-1942,1 1-1,-1 0 0,1 1 0,0 0 1,-11 9-1,18-13-680,1-1 0,0 1 1,-1-1-1,1 1 0,0-1 0,-1 1 0,1-1 1,0 1-1,0 0 0,-1-1 0,1 1 1,0-1-1,0 1 0,0-1 0,0 1 0,0 0 1,0-1-1,0 1 0,0-1 0,0 1 0,0 0 1,0-1-1,0 1 0,0-1 0,0 1 1,1 0-1,-1-1 0,0 1 0,0-1 0,1 1 1,-1-1-1,0 1 0,1-1 0,-1 1 1,0-1-1,1 1 0,-1-1 0,1 0 0,-1 1 1,1-1-1,0 1 0,27 15-912,-23-13 751,14 7-327,53 31-879,-64-36 1309,-1 1-1,0-1 0,0 1 0,0 0 1,-1 1-1,11 13 0,-16-18 103,1 0 0,-1 0-1,0 1 1,0-1-1,0 0 1,0 0 0,0 1-1,0-1 1,-1 0 0,1 1-1,-1-1 1,0 1-1,0-1 1,1 1 0,-2-1-1,1 1 1,0-1-1,0 1 1,-1-1 0,-1 4-1,1-2 43,-1-1 0,0 1-1,0-1 1,-1 0-1,1 1 1,-1-1 0,1-1-1,-1 1 1,0 0-1,0-1 1,-7 5 0,-2 0 98,0-1 0,-1 0 1,0 0-1,0-1 1,-1-1-1,-19 4 0,23-6-201,0-1-1,-1 0 1,1-1-1,0 0 1,-1 0 0,1-1-1,-1-1 1,1 0-1,0 0 1,0-1-1,-14-5 1,-14-10-96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9.544"/>
    </inkml:context>
    <inkml:brush xml:id="br0">
      <inkml:brushProperty name="width" value="0.05" units="cm"/>
      <inkml:brushProperty name="height" value="0.05" units="cm"/>
    </inkml:brush>
  </inkml:definitions>
  <inkml:trace contextRef="#ctx0" brushRef="#br0">128 31 14211,'28'-29'3262,"-28"29"-3219,0 0 0,0 0 0,0 0 0,1-1 0,-1 1 0,0 0-1,0 0 1,0 0 0,0 0 0,1 0 0,-1 0 0,0-1 0,0 1 0,0 0 0,1 0 0,-1 0 0,0 0 0,0 0-1,0 0 1,1 0 0,-1 0 0,0 0 0,0 0 0,1 0 0,-1 0 0,0 0 0,0 0 0,0 0 0,1 0 0,-1 0-1,0 1 1,0-1 0,0 0 0,1 0 0,-1 0 0,0 0 0,0 0 0,0 0 0,0 0 0,1 1 0,-1-1-1,0 0 1,0 0 0,0 0 0,0 1 0,0-1 0,0 0 0,0 0 0,1 0 0,-1 0 0,0 1 0,0-1 0,0 0-1,0 0 1,0 1 0,0-1 0,0 0 0,0 0 0,0 0 0,0 1 0,0-1 0,0 0 0,0 0 0,0 0 0,0 1-1,0-1 1,-1 0 0,1 0 0,0 1 0,0 21 1109,0-17-931,-6 49 1260,-14 67 1,12-80-1275,1-1 0,2 1 0,0 67 0,5-105-202,0 0 0,0 0 0,0 1-1,1-1 1,0 0 0,-1 0-1,1 0 1,0 0 0,0 0 0,1 0-1,-1 0 1,1-1 0,-1 1-1,1 0 1,0-1 0,0 1 0,0-1-1,0 0 1,0 1 0,1-1-1,-1 0 1,6 3 0,-3-3-4,0 0 0,0-1 0,0 0 0,0 0 0,0 0 0,0 0 0,0-1 0,0 0 0,0 0 0,0 0 0,0 0 0,0-1 0,6-1 0,5-2-15,0-1-1,20-9 1,-23 9-21,0 0 1,1 0-1,18-3 1,-32 8 32,1 0 1,-1 0-1,0 0 1,0 0-1,1 0 0,-1 0 1,0 0-1,0 0 1,1 0-1,-1 0 1,0 0-1,0 0 1,1 0-1,-1 0 0,0 0 1,0 0-1,0 1 1,1-1-1,-1 0 1,0 0-1,0 0 1,0 0-1,1 0 0,-1 0 1,0 1-1,0-1 1,0 0-1,1 0 1,-1 0-1,0 1 1,0-1-1,0 0 0,0 0 1,0 0-1,0 1 1,0-1-1,0 0 1,1 0-1,-1 1 1,0-1-1,0 0 1,0 0-1,0 0 0,0 1 1,0-1-1,0 0 1,0 0-1,0 1 1,0-1-1,-1 0 1,1 0-1,0 1 0,0-1 1,0 0-1,0 0 1,0 0-1,0 1 1,0-1-1,-1 0 1,1 0-1,-8 14-15,8-14 17,-6 8 18,0-1 0,-1 0 1,0 0-1,0 0 0,-1-1 1,0 0-1,0-1 0,0 0 0,-17 8 1,6-5 81,-1 0 1,0-1 0,-31 6-1,31-10 51,-36 4-1,50-7-182,1 0-1,-1 0 1,0-1 0,1 1 0,-1-1-1,1 0 1,-1-1 0,1 1-1,0-1 1,-1 0 0,-5-4 0,10 6-17,0-1 1,0 1 0,0-1 0,1 1 0,-1-1 0,0 1-1,0-1 1,1 0 0,-1 1 0,0-1 0,1 0 0,-1 1 0,1-1-1,-1 0 1,1 0 0,-1 0 0,1 0 0,-1 0 0,1 0-1,0 1 1,0-1 0,-1 0 0,1 0 0,0 0 0,0 0-1,0 0 1,0 0 0,0 0 0,0 0 0,0 0 0,0 0 0,1 0-1,-1 0 1,0 0 0,1 0 0,-1 0 0,0 1 0,1-1-1,-1 0 1,1 0 0,0-1 0,2-1-46,0 0 1,-1 1-1,1-1 0,0 0 1,0 1-1,0 0 0,1 0 1,-1 0-1,6-2 0,27-9-607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0.026"/>
    </inkml:context>
    <inkml:brush xml:id="br0">
      <inkml:brushProperty name="width" value="0.05" units="cm"/>
      <inkml:brushProperty name="height" value="0.05" units="cm"/>
    </inkml:brush>
  </inkml:definitions>
  <inkml:trace contextRef="#ctx0" brushRef="#br0">28 129 17996,'64'2'2460,"-25"-1"-771,41-3-1,-68 1-1452,1 0 0,-1-2 0,0 1 0,-1-2 0,1 1 0,0-2 0,17-8 1,-26 11-205,-1 1 1,1-1 0,-1 0-1,1 0 1,-1 0 0,0 0-1,1-1 1,-1 1 0,0-1 0,-1 1-1,1-1 1,0 0 0,-1 1-1,1-1 1,1-5 0,-3 6-19,0 1 0,0-1-1,1 1 1,-1-1 0,0 1 0,0-1 0,-1 0 0,1 1 0,0-1 0,0 1-1,-1-1 1,1 1 0,-1-1 0,1 1 0,-1-1 0,0 1 0,0-1-1,1 1 1,-1 0 0,0-1 0,0 1 0,0 0 0,-1 0 0,1 0 0,0 0-1,0 0 1,-1 0 0,1 0 0,0 0 0,-1 1 0,1-1 0,-1 0-1,-2 0 1,-3-2 15,-1 1 0,1 0 0,-1 1 0,0 0-1,1 0 1,-1 0 0,0 1 0,0 0 0,0 1 0,1-1-1,-13 4 1,1 1-11,1 0-1,-1 1 1,-28 14-1,34-13-11,-1 0-1,1 1 1,0 1-1,-18 15 1,28-21-28,0 0 0,-1 0 0,1 0 0,0 0 0,0 1 0,1-1 0,-1 1 0,1 0 0,0 0 0,0 0 0,0 0 0,0 0 0,1 0 0,-1 0 0,1 1 0,0-1 0,0 1 0,1-1 0,0 1 0,0 4 0,0-7-44,1 0 1,0 1 0,-1-1 0,1 0-1,0 0 1,1 0 0,-1 1-1,0-1 1,1 0 0,-1-1 0,1 1-1,-1 0 1,1 0 0,0-1-1,0 1 1,0-1 0,0 1 0,0-1-1,0 0 1,0 0 0,0 0-1,0 0 1,1 0 0,-1 0 0,0-1-1,4 1 1,8 2-101,0-1 1,0-1-1,19 0 0,-30-1 139,60 0-501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0.456"/>
    </inkml:context>
    <inkml:brush xml:id="br0">
      <inkml:brushProperty name="width" value="0.05" units="cm"/>
      <inkml:brushProperty name="height" value="0.05" units="cm"/>
    </inkml:brush>
  </inkml:definitions>
  <inkml:trace contextRef="#ctx0" brushRef="#br0">324 7 17380,'-7'-7'1648,"-25"7"-1064,-5 0-232,-4 7 793,0 3-233,-1 4-312,5-3-128,6 5-168,7-1-64,9 2-72,3 0-24,7 0-80,5-2-152,9 2-552,2-2-384,8-3 832,5 0-144,5-2-144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1.507"/>
    </inkml:context>
    <inkml:brush xml:id="br0">
      <inkml:brushProperty name="width" value="0.05" units="cm"/>
      <inkml:brushProperty name="height" value="0.05" units="cm"/>
    </inkml:brush>
  </inkml:definitions>
  <inkml:trace contextRef="#ctx0" brushRef="#br0">205 74 11450,'3'0'334,"0"0"-1,0 0 1,-1-1-1,1 0 1,0 1-1,0-1 1,-1 0-1,1 0 1,-1 0-1,1-1 1,-1 1-1,1 0 1,-1-1-1,2-2 0,-3 4-155,0-1-1,0 0 0,0 0 0,0 0 0,-1 0 1,1 0-1,0 0 0,-1 0 0,1 0 0,0 0 1,-1 0-1,0-1 0,1 1 0,-1 0 0,0 0 1,1 0-1,-1-1 0,0 1 0,0 0 0,0 0 0,0-1 1,0 1-1,-1 0 0,1 0 0,0 0 0,0-1 1,-1 1-1,1 0 0,-1 0 0,1 0 0,-1 0 1,1 0-1,-1 0 0,-1-1 0,1 0-17,-1 0 0,0 1 0,0-1 0,0 1 0,0-1 1,0 1-1,0 0 0,-1 0 0,1 0 0,0 0 0,0 0 0,-1 1 0,1-1 0,-1 1 0,1-1 0,-1 1 0,1 0 0,0 0 0,-1 0 0,1 0 0,-1 0 0,-4 2 1,-2-1 29,0 1 1,0 1 0,0 0 0,-15 6 0,13-4-157,1 1 1,0 0-1,0 0 1,0 1-1,1 0 1,0 1-1,0 0 1,1 0-1,0 1 1,1 0-1,-1 1 1,2-1-1,-8 15 1,13-23-34,1 0 0,-1 0 0,1 0 0,-1 0 1,1 0-1,-1-1 0,1 1 0,0 0 0,0 0 0,0 0 1,-1 0-1,1 0 0,0 0 0,0 1 0,0-1 1,0 0-1,1 0 0,-1 0 0,0 0 0,0 0 0,1 0 1,-1-1-1,0 1 0,1 0 0,-1 0 0,1 0 1,-1 0-1,1 0 0,0 0 0,-1-1 0,1 1 0,0 0 1,-1 0-1,1-1 0,0 1 0,0-1 0,0 1 0,0-1 1,-1 1-1,1-1 0,0 1 0,0-1 0,2 1 1,3 0 6,0 0 0,0 0 0,0-1 0,-1 0 0,1 0 0,11-1 0,30-8 34,0-2 0,0-2 0,81-36 0,8-1 2,-127 47-48,0 1 0,0-1 0,0 2 0,13-2 0,-21 3 3,-1 0 1,1 0-1,0 0 1,-1 0-1,1 1 1,-1-1-1,1 0 1,-1 0-1,1 0 1,-1 1 0,1-1-1,-1 0 1,1 1-1,-1-1 1,1 0-1,-1 1 1,1-1-1,-1 1 1,0-1-1,1 0 1,-1 1-1,0-1 1,1 1 0,-1-1-1,0 1 1,0 0-1,1-1 1,-1 1-1,0-1 1,0 1-1,0-1 1,0 1-1,0 0 1,0-1-1,0 1 1,0-1-1,0 1 1,0-1 0,0 1-1,0 0 1,0-1-1,0 1 1,-1 0-1,-8 30-3,7-25 3,1-5 4,1 0 0,0 0-1,0 0 1,-1 0 0,1 0 0,0 0-1,0 0 1,0 0 0,0 0 0,0 0-1,1 0 1,-1 0 0,0 0-1,0 0 1,1 0 0,-1 0 0,1 0-1,-1 0 1,1 0 0,-1 0 0,1-1-1,-1 1 1,1 0 0,0 0-1,-1 0 1,1-1 0,0 1 0,0 0-1,-1-1 1,1 1 0,0-1-1,0 1 1,0-1 0,0 0 0,0 1-1,0-1 1,0 0 0,0 1 0,0-1-1,0 0 1,0 0 0,0 0-1,0 0 1,1 0 0,7 1 22,1-1 0,0 0 0,15-2 0,-24 2-24,43-7 83,62-18-1,-61 12-44,57-7 1,-100 20-40,-1 0 0,0-1 0,0 1 0,0 0 0,0 0 0,0 0 0,0 0 0,0 0 0,0 0 0,1 0 1,-1 0-1,0 1 0,0-1 0,0 0 0,0 1 0,0-1 0,0 1 0,0-1 0,0 1 0,0-1 0,0 1 0,1 1 0,-1-1 2,-1 1 0,1 0-1,-1-1 1,1 1 0,-1 0-1,0 0 1,0 0-1,1 0 1,-1-1 0,0 1-1,-1 0 1,1 3-1,0-4 6,0 0-1,0 0 0,0 1 0,0-1 0,0 0 0,0 0 1,1 0-1,-1 0 0,0 0 0,1 0 0,-1 0 0,1 0 0,-1 0 1,1 0-1,0 0 0,-1 0 0,1 0 0,0 0 0,0 0 1,0 0-1,0-1 0,-1 1 0,1 0 0,0-1 0,0 1 1,0 0-1,0-1 0,0 0 0,1 1 0,-1-1 0,0 1 0,0-1 1,0 0-1,0 0 0,0 0 0,1 0 0,1 0 0,7 1 35,0-2 0,0 1-1,15-3 1,-16 1-21,102-18 156,31-4-164,-141 24-17,1-1 0,0 1 0,0 0 0,0 0 0,0 0 1,0 0-1,-1 0 0,1 0 0,0 1 0,0-1 0,0 0 0,0 1 1,-1 0-1,1-1 0,0 1 0,-1 0 0,4 2 0,-5-2 1,1 0 0,-1 0-1,0 0 1,1 0-1,-1 1 1,0-1-1,0 0 1,0 0-1,0 1 1,1-1-1,-2 0 1,1 0-1,0 1 1,0-1-1,0 0 1,-1 0-1,1 0 1,0 1-1,-1-1 1,1 0-1,-1 0 1,0 0-1,1 0 1,-1 0-1,0 0 1,-1 2 0,-9 11-44,9-11-53,-1 1-1,1-1 1,-1 0 0,1 1 0,0-1 0,0 1 0,0-1 0,1 1 0,-2 6 0,3-13-310,7 0 151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1.983"/>
    </inkml:context>
    <inkml:brush xml:id="br0">
      <inkml:brushProperty name="width" value="0.05" units="cm"/>
      <inkml:brushProperty name="height" value="0.05" units="cm"/>
    </inkml:brush>
  </inkml:definitions>
  <inkml:trace contextRef="#ctx0" brushRef="#br0">46 82 21453,'-1'-1'93,"1"1"1,0 0 0,-1 0 0,1 0 0,-1-1 0,1 1-1,-1 0 1,1 0 0,0 0 0,-1 0 0,1 0 0,-1 0-1,1-1 1,-1 1 0,1 0 0,-1 1 0,1-1 0,-1 0-1,1 0 1,-1 0 0,1 0 0,-1 0 0,1 0-1,0 0 1,-1 1 0,1-1 0,-1 0 0,1 0 0,0 1-1,-1-1 1,1 0 0,0 1 0,-1-1 0,1 0 0,0 1-1,-1-1 1,1 1 0,0 0-15,0-1 0,0 1 0,0-1 0,0 1 0,0 0 0,0-1 0,0 1 0,1 0 0,-1-1-1,0 1 1,0-1 0,1 1 0,-1 0 0,0-1 0,1 1 0,-1-1 0,1 1 0,-1-1 0,0 1 0,1-1 0,-1 0 0,1 1 0,0-1-1,-1 1 1,1-1 0,-1 0 0,1 0 0,1 1 0,6 3 117,1-1-1,-1-1 1,1 1 0,0-1-1,0-1 1,14 2 0,-1-2-98,34-3 1,-40 0-71,0 0 0,0-1 0,18-6-1,-30 8-23,1 0 0,-1-1 0,1 0-1,-1 0 1,0 0 0,0 0-1,0-1 1,0 1 0,-1-1 0,1 0-1,-1 0 1,1-1 0,-1 1-1,0-1 1,3-4 0,-5 7-4,-1 0-1,1 0 1,-1 0 0,1-1 0,-1 1-1,1 0 1,-1 0 0,0-1 0,1 1-1,-1 0 1,0 0 0,0-1 0,0 1 0,0 0-1,0 0 1,0-1 0,0 1 0,-1 0-1,1-1 1,0 1 0,-1 0 0,1 0-1,-2-2 1,1 1-2,0 1 0,-1-1-1,1 1 1,-1 0 0,1-1 0,-1 1-1,0 0 1,1 0 0,-1 0 0,0 0-1,0 0 1,0 0 0,-2 0 0,-4-1-8,0 0 1,0 1-1,-1 0 0,1 0 1,0 1-1,-9 0 1,0 2-1,0 0 0,0 2 1,0 0-1,1 0 0,-1 2 1,-19 9-1,28-11 15,-1 0 1,1 1-1,0 0 1,0 1-1,0-1 0,1 1 1,0 1-1,0-1 1,1 1-1,-1 1 1,2-1-1,-10 16 1,13-20-1,1-1 0,0 1 0,0 0 0,0 0 0,0-1 0,0 1 0,0 0 1,1 0-1,0 0 0,-1 0 0,1 0 0,0 0 0,1 0 0,-1 0 0,0 0 1,1 0-1,0 0 0,1 5 0,0-5-14,0 1 0,0-1 1,0 0-1,1 1 0,-1-1 0,1 0 0,0 0 1,0-1-1,0 1 0,0-1 0,1 1 1,4 2-1,4 1-198,0-1 0,1 1-1,0-2 1,0 0 0,0-1 0,1 0 0,18 1 0,9-1-177,63-4 0,-26-7-96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5.669"/>
    </inkml:context>
    <inkml:brush xml:id="br0">
      <inkml:brushProperty name="width" value="0.05" units="cm"/>
      <inkml:brushProperty name="height" value="0.05" units="cm"/>
    </inkml:brush>
  </inkml:definitions>
  <inkml:trace contextRef="#ctx0" brushRef="#br0">258 137 15075,'3'-11'1214,"-2"1"1,1-2-1,-1 1 0,-1 0 0,0 0 0,-2-15 1,2 23-1135,-1 1 1,1 0 0,0 0-1,-1 0 1,0 0-1,1 0 1,-1 0 0,0 0-1,0 1 1,0-1 0,-1 0-1,1 0 1,0 1 0,-1-1-1,1 0 1,-1 1 0,1 0-1,-1-1 1,1 1 0,-1 0-1,0 0 1,0 0-1,0 0 1,0 0 0,0 0-1,0 0 1,0 1 0,0-1-1,0 1 1,0 0 0,0-1-1,0 1 1,0 0 0,0 0-1,-1 0 1,1 1 0,0-1-1,0 0 1,0 1-1,0-1 1,-2 2 0,-6 1-29,1 0 0,0 1 0,0 0 0,0 0 0,0 1 0,1 0 0,0 1 1,0 0-1,-8 7 0,3-1-42,1 0 0,0 1 0,1 0 1,-13 21-1,20-28-8,0 1 1,1-1-1,0 1 0,0-1 0,0 1 1,1 0-1,0 0 0,1 1 1,-1-1-1,0 10 0,2-13-2,0-1 0,1 1 0,-1-1-1,1 0 1,-1 1 0,1-1-1,0 0 1,0 0 0,0 0 0,1 1-1,-1-1 1,1 0 0,0-1 0,0 1-1,0 0 1,0 0 0,0-1-1,0 1 1,1-1 0,-1 0 0,1 0-1,0 0 1,0 0 0,6 3 0,-1-1-99,1-1 0,1 0 0,-1-1 1,0 0-1,1 0 0,-1-1 0,1 0 1,-1-1-1,1 1 0,0-2 0,-1 0 1,16-3-1,-7 0-511,1 0 1,-1-2-1,0 0 1,-1-1-1,26-14 0,-31 13 266,0 1-1,0-2 0,-1 0 0,19-20 0,3-11-738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6.119"/>
    </inkml:context>
    <inkml:brush xml:id="br0">
      <inkml:brushProperty name="width" value="0.05" units="cm"/>
      <inkml:brushProperty name="height" value="0.05" units="cm"/>
    </inkml:brush>
  </inkml:definitions>
  <inkml:trace contextRef="#ctx0" brushRef="#br0">98 1 18132,'-10'37'3279,"-12"32"-2175,3 2 1,3 0-1,3 1 0,-4 88 0,16-150-1050,1 0-1,0 1 1,1-1-1,0 0 1,0 0-1,4 11 1,-4-19-44,-1 0 1,1 1-1,0-1 0,1 0 1,-1 0-1,0 1 1,0-1-1,1 0 1,-1 0-1,1-1 0,0 1 1,0 0-1,-1 0 1,1-1-1,0 1 0,0-1 1,1 0-1,-1 0 1,0 1-1,0-1 0,1-1 1,-1 1-1,0 0 1,1 0-1,-1-1 1,1 0-1,-1 1 0,1-1 1,3 0-1,3-1 13,0 0-1,-1 0 0,1-1 1,0 0-1,0 0 1,-1-1-1,16-7 0,55-35 83,-60 33-78,16-11 6,-26 15-30,1 1 1,0 1 0,1 0 0,-1 0 0,1 1-1,1 0 1,-1 1 0,14-4 0,-24 8-5,0 0 1,-1 0-1,1 0 1,0 0-1,-1 0 1,1 0-1,0 0 1,-1 0-1,1 0 1,-1 0-1,1 0 1,0 0-1,-1 1 1,1-1-1,0 0 1,-1 1-1,1-1 1,-1 0-1,1 1 1,-1-1-1,1 0 1,-1 1 0,1-1-1,-1 1 1,1-1-1,0 2 1,-1-1-1,1 1-1,0 0 1,-1-1 0,1 1 0,-1 0 0,0-1 0,1 1 0,-1 0 0,0-1 0,0 3 0,-7 43-33,0-21-1017,-1 0-1,-19 44 1,35-75-132,6-13 387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6.567"/>
    </inkml:context>
    <inkml:brush xml:id="br0">
      <inkml:brushProperty name="width" value="0.05" units="cm"/>
      <inkml:brushProperty name="height" value="0.05" units="cm"/>
    </inkml:brush>
  </inkml:definitions>
  <inkml:trace contextRef="#ctx0" brushRef="#br0">116 16 14883,'3'3'384,"2"5"375,1 0 0,0-1 0,8 7-1,-13-13-530,1 1 0,0-1 0,-1 1 0,1-1 0,0 0 0,0 0 0,0 0 0,0 0 0,0 0 0,0 0 0,0-1 0,0 1 0,1-1 0,-1 1 0,0-1 0,0 0 0,0 0 0,5 0 0,-6 0-135,0-1-1,1 1 0,-1-1 1,0 1-1,0-1 0,0 0 1,0 1-1,0-1 0,0 0 1,1 0-1,-2 1 0,1-1 1,0 0-1,0 0 0,0 0 1,0 0-1,-1-1 0,1 1 1,0 0-1,-1 0 0,1 0 1,-1-1-1,1 1 0,-1 0 1,0 0-1,0-1 0,1 1 1,-1 0-1,0-1 0,0 1 1,0-3-1,0 3-48,0-1 0,-1 1 0,1-1 0,0 0 0,0 1 0,-1-1 1,1 1-1,-1-1 0,1 1 0,-1-1 0,0 1 0,1-1 0,-1 1 0,0 0 0,0-1 0,0 1 0,0 0 0,0 0 0,0 0 1,-1 0-1,1 0 0,0 0 0,0 0 0,-1 0 0,1 0 0,-3 0 0,1 0-28,0 1 1,0 0-1,1 0 0,-1 0 0,0 0 0,0 1 1,0-1-1,0 1 0,0 0 0,0 0 1,1 0-1,-1 0 0,0 0 0,1 0 0,-1 1 1,0-1-1,1 1 0,0 0 0,-1 0 1,-2 3-1,-7 7-18,1-1 1,-14 21-1,21-26 11,-10 13-9,0 1 0,-15 30 0,26-43-10,0-1-1,0 1 0,0 0 0,1 0 1,0 0-1,0 0 0,1 1 0,0-1 1,0 0-1,1 1 0,0-1 0,0 8 0,1-13-17,-1 0 0,1 0 0,0 0-1,-1 0 1,1-1 0,0 1 0,0 0-1,0-1 1,0 1 0,1 0-1,-1-1 1,0 1 0,1-1 0,-1 0-1,1 0 1,-1 1 0,1-1-1,-1 0 1,1 0 0,0 0 0,0-1-1,-1 1 1,1 0 0,0-1 0,0 1-1,0-1 1,0 1 0,0-1-1,0 0 1,0 0 0,3 0 0,6 0-270,-1-1 1,1 0 0,0-1 0,15-4-1,6-5-465,-1 0-1,0-2 0,-1-2 0,-1 0 1,47-34-1,-21 10-283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4.564"/>
    </inkml:context>
    <inkml:brush xml:id="br0">
      <inkml:brushProperty name="width" value="0.05" units="cm"/>
      <inkml:brushProperty name="height" value="0.05" units="cm"/>
    </inkml:brush>
  </inkml:definitions>
  <inkml:trace contextRef="#ctx0" brushRef="#br0">136 1 16187,'-3'3'1711,"-14"47"700,-12 58 0,10-35-1677,-44 227 424,62-295-1152,0 0-4,0 0 1,0 0-1,1 0 1,0 1 0,0-1-1,1 8 1,-1-13-3,0 1 0,0-1 0,0 0-1,0 0 1,0 0 0,0 1 0,0-1 0,0 0 0,0 0 0,1 0 0,-1 0-1,0 1 1,0-1 0,0 0 0,0 0 0,0 0 0,1 0 0,-1 0 0,0 1-1,0-1 1,0 0 0,0 0 0,1 0 0,-1 0 0,0 0 0,0 0 0,0 0-1,1 0 1,-1 0 0,0 0 0,0 0 0,0 0 0,1 0 0,-1 0 0,0 0-1,0 0 1,0 0 0,1 0 0,-1 0 0,0 0 0,0 0 0,0 0 0,1 0-1,-1 0 1,0 0 0,0-1 0,9-7-2,-1-5 3,-1 0 1,-1-1-1,0 0 1,0-1-1,-2 1 1,0-1-1,3-18 1,-2 8 32,13-33 0,-18 57-33,1 0 1,-1 1-1,0-1 0,1 0 0,-1 1 1,0-1-1,1 0 0,-1 1 0,1-1 1,-1 1-1,1-1 0,-1 1 1,1-1-1,0 1 0,-1-1 0,1 1 1,-1 0-1,1-1 0,0 1 1,-1 0-1,1 0 0,0-1 0,0 1 1,-1 0-1,1 0 0,0 0 1,-1 0-1,1 0 0,0 0 0,0 0 1,-1 0-1,2 0 0,27 10 5,-8-1-22,-10-8 1,-1 0-1,1 0 1,0 0-1,0-2 1,0 1-1,0-1 1,0-1-1,-1 0 1,1 0 0,0-1-1,-1-1 1,0 0-1,0 0 1,0-1-1,-1 0 1,1-1-1,9-7 1,-5 3 18,0-1-1,0-1 1,-1 0 0,-1-1 0,0-1-1,0 0 1,-2 0 0,0-1 0,15-28-1,-20 32 45,-1 1-1,6-23 0,-9 31-31,-1-1-1,1 0 0,-1 0 1,1 1-1,-1-1 0,0 0 1,0 0-1,0 0 1,-1 1-1,1-1 0,-1 0 1,1 0-1,-1 1 0,0-1 1,0 0-1,0 1 0,-3-4 1,4 5-8,-1 0 1,0 0 0,1 0-1,-1 0 1,0 1-1,0-1 1,0 0 0,0 1-1,0-1 1,0 0 0,0 1-1,0-1 1,0 1-1,0 0 1,0-1 0,0 1-1,0 0 1,0 0 0,0-1-1,0 1 1,0 0-1,-1 0 1,1 0 0,0 1-1,-1-1 1,-1 1 6,0 0-1,-1 0 1,1 0 0,0 0 0,0 1-1,0 0 1,1-1 0,-6 5-1,-2 2 17,1 1 0,0 1 0,-13 15 0,1 4 5,-28 51 0,42-67-34,0 2 0,0-1 0,2 1 0,0 0 0,1 0 0,-3 17 0,7-28-1,-1-1 0,1 1-1,0-1 1,1 1 0,-1-1-1,1 1 1,-1-1 0,1 1-1,0-1 1,0 1 0,1-1 0,-1 0-1,1 1 1,-1-1 0,1 0-1,0 0 1,0 0 0,0 0-1,1-1 1,4 5 0,4 2-5,1 0 0,0-1 1,0-1-1,14 7 1,22 14-27,-6 6-95,-40-32 56,0 0-1,0 0 1,-1 0-1,1 0 1,0 0-1,-1 0 0,0 0 1,1 0-1,-1 1 1,0-1-1,0 0 0,0 1 1,0-1-1,-1 1 1,1-1-1,-1 1 1,1-1-1,-1 4 0,0-6 58,0 1 0,-1-1-1,1 1 1,0-1-1,0 1 1,0-1 0,0 0-1,-1 1 1,1-1-1,0 1 1,-1-1-1,1 0 1,0 1 0,-1-1-1,1 1 1,0-1-1,-1 0 1,1 0 0,0 1-1,-1-1 1,1 0-1,-1 0 1,1 1 0,-1-1-1,1 0 1,-1 0-1,1 0 1,-1 0-1,0 0 1,-16 0-110,13-1 40,-26-3-294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6.970"/>
    </inkml:context>
    <inkml:brush xml:id="br0">
      <inkml:brushProperty name="width" value="0.05" units="cm"/>
      <inkml:brushProperty name="height" value="0.05" units="cm"/>
    </inkml:brush>
  </inkml:definitions>
  <inkml:trace contextRef="#ctx0" brushRef="#br0">200 58 12995,'1'-1'165,"-1"0"1,0 0 0,1-1 0,-1 1-1,0 0 1,0 0 0,1 0-1,-1 0 1,0 0 0,0-1 0,0 1-1,-1 0 1,1 0 0,0 0-1,0 0 1,-1 0 0,1-1-1,0 1 1,-1 0 0,1 0 0,-1 0-1,-1-2 1,1 3-25,0-1 0,0 1-1,0-1 1,0 1 0,0-1 0,0 1-1,0 0 1,0-1 0,0 1 0,0 0 0,0 0-1,0 0 1,0 0 0,-1 0 0,1 0-1,0 0 1,0 0 0,0 0 0,0 1 0,0-1-1,0 0 1,0 1 0,0-1 0,0 1 0,0-1-1,-2 2 1,-4 2 187,-1 1-1,1 0 0,0 0 1,1 1-1,-1 0 1,1 0-1,0 1 1,-9 13-1,-1 4 126,-18 33 0,22-33-189,-11 27 0,21-44-215,-1-1-1,1 1 1,1 0 0,-1 1 0,1-1 0,0 0 0,1 0-1,0 0 1,0 8 0,0-14-38,0 1-1,1-1 1,-1 0 0,0 0 0,0 0-1,1 0 1,-1 0 0,1 0-1,-1 0 1,1 0 0,-1 0-1,1 0 1,0 0 0,-1 0-1,1 0 1,0 0 0,0-1-1,0 1 1,0 0 0,-1 0 0,1-1-1,2 2 1,-1-1 3,0-1-1,0 1 1,1-1-1,-1 0 1,0 0 0,0 0-1,0 1 1,0-2-1,0 1 1,0 0 0,4-1-1,2-2 17,1 1-1,-1-2 0,1 1 1,-1-1-1,8-5 1,9-9 26,-1 0 1,0-2 0,-2-1-1,0 0 1,-2-2 0,0 0-1,-1-2 1,-2 0 0,0-1-1,-2 0 1,15-36 0,-23 42 4,-13 27-16,-14 31-10,-23 79-3,36-96-27,2 0 0,0 1-1,-2 38 1,7-56-49,0 1 0,0-1 0,0 1 0,1-1-1,-1 1 1,1-1 0,1 1 0,2 7 0,-4-11 23,1 0 0,-1 0 1,1 0-1,-1 0 0,1-1 0,0 1 0,0 0 0,-1 0 0,1 0 0,0-1 0,0 1 1,0 0-1,0-1 0,0 1 0,0 0 0,0-1 0,0 0 0,0 1 0,0-1 0,0 1 0,0-1 1,0 0-1,0 0 0,1 0 0,-1 0 0,0 0 0,0 0 0,0 0 0,0 0 0,0 0 1,0 0-1,1-1 0,-1 1 0,0 0 0,0-1 0,0 1 0,0-1 0,0 1 0,1-2 0,3-1-14,0-1-1,0 1 0,0-1 0,-1 0 0,0-1 0,0 1 0,0 0 0,0-1 1,-1 0-1,5-8 0,17-33-298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7.423"/>
    </inkml:context>
    <inkml:brush xml:id="br0">
      <inkml:brushProperty name="width" value="0.05" units="cm"/>
      <inkml:brushProperty name="height" value="0.05" units="cm"/>
    </inkml:brush>
  </inkml:definitions>
  <inkml:trace contextRef="#ctx0" brushRef="#br0">168 0 17764,'-24'64'1500,"2"1"0,4 0 1,2 2-1,-9 86 0,21-109-1308,0 9 69,-2 0 1,-3 0-1,-24 84 1,27-123-34,5-16 96,9-27-28,23-58-101,58-146-79,-69 189-170,1 1 0,3 0 0,32-43 0,-46 73 22,-1 1 1,2 1-1,0 0 0,0 0 1,18-12-1,-24 19 22,0 1 0,0-1 1,0 1-1,1 1 0,-1-1 0,1 1 0,0 0 0,0 0 0,0 1 0,0-1 1,0 1-1,0 1 0,0-1 0,0 1 0,0 0 0,9 2 0,-13-2 10,0 0 0,0 0 0,0 1-1,0-1 1,0 1 0,0-1-1,0 1 1,0 0 0,0-1 0,-1 1-1,1 0 1,0 1 0,0-1-1,-1 0 1,1 0 0,-1 1 0,1-1-1,-1 0 1,0 1 0,0 0-1,0-1 1,1 1 0,-1 0 0,-1-1-1,1 1 1,0 0 0,0 0-1,-1 0 1,1 0 0,-1 0 0,1 0-1,-1 0 1,0 0 0,0 0-1,0 0 1,0 0 0,0 0 0,-1 0-1,1 0 1,0 0 0,-2 2-1,-1 5 37,0 0-1,0 0 1,-1-1 0,-1 1-1,0-1 1,0 0-1,-9 10 1,2-3 71,-2 0 0,0-1 0,-1-1 0,-31 22 0,35-27-87,0-2 0,-1 0 0,1 0 0,-1-1 0,0 0 0,-1-1-1,1 0 1,-21 3 0,31-7-98,0 0-1,0 1 1,0-1 0,0 0-1,0 0 1,0 0-1,0 0 1,0 0-1,0-1 1,0 1-1,0 0 1,0-1-1,0 0 1,0 1-1,1-1 1,-1 0 0,0 0-1,0 0 1,1 0-1,-1-1 1,1 1-1,-1 0 1,1 0-1,-1-1 1,1 1-1,0-1 1,-2-2 0,2 1-24,0 0 1,0 0-1,1 0 1,-1 0-1,1 0 1,0 0-1,-1 0 1,1 0-1,1 0 1,-1 0-1,0 0 1,1 0-1,0 0 1,0 0-1,-1 0 1,2 0-1,1-5 1,16-25-738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7.812"/>
    </inkml:context>
    <inkml:brush xml:id="br0">
      <inkml:brushProperty name="width" value="0.05" units="cm"/>
      <inkml:brushProperty name="height" value="0.05" units="cm"/>
    </inkml:brush>
  </inkml:definitions>
  <inkml:trace contextRef="#ctx0" brushRef="#br0">0 224 18108,'3'2'246,"0"-1"0,-1 1 0,1-1 0,0 1 1,0-1-1,1 0 0,-1 0 0,0 0 0,0-1 0,0 1 1,0-1-1,1 0 0,-1 0 0,0 0 0,1 0 0,-1 0 0,0-1 1,0 1-1,0-1 0,0 0 0,1 0 0,-1 0 0,0-1 1,0 1-1,-1-1 0,1 1 0,4-4 0,7-5 332,-1-1-1,0 0 0,22-24 1,-23 23-400,-1-1-1,0 0 1,11-18 0,-18 17-44,-4 14-131,0 0 0,0 0 0,-1 0 0,1-1-1,0 1 1,0 0 0,0 0 0,0 0 0,-1 0-1,1 0 1,0 0 0,0 0 0,0 0 0,-1-1-1,1 1 1,0 0 0,0 0 0,0 0 0,-1 0-1,1 0 1,0 0 0,0 0 0,0 0 0,-1 0-1,1 0 1,0 0 0,0 0 0,0 0 0,-1 1-1,1-1 1,0 0 0,0 0 0,0 0 0,-1 0-1,-21 15 87,11-5-77,1 1 0,1 0 0,0 0 0,-13 21 0,18-24-8,-1 0 0,1 0 0,1 0 0,0 0 0,0 1 0,0-1 0,1 1 0,-2 17 0,4-23-6,0 0 0,0 0 1,0 0-1,1-1 0,-1 1 0,1 0 1,0 0-1,0-1 0,0 1 0,0 0 0,0-1 1,0 1-1,1-1 0,-1 1 0,4 3 0,-1-2-5,-1-1-1,1 0 0,0 0 1,0 0-1,0 0 0,0-1 1,0 0-1,8 3 0,6 1-31,0 0 0,1-2-1,33 4 1,-40-7 25,100 9-186,-97-10 194,1 0 0,0-1 1,-1 0-1,1-2 0,16-3 0,-30 5 37,1 0 0,-1 0 0,1 0 0,-1-1 0,0 1 1,1-1-1,-1 1 0,0-1 0,0 0 0,0 0 0,0 0 0,0 0 0,0 0 0,-1 0 1,1 0-1,-1 0 0,1-1 0,-1 1 0,0-1 0,0 1 0,0-1 0,0 0 0,-1 1 0,1-1 1,-1 0-1,1 1 0,-1-1 0,0 0 0,-1-4 0,1-9 136,-2 1 1,0-1-1,-2 1 0,-4-17 1,2 7-31,-2-6 32,4 15-95,0 0 0,1 0 0,1-1 0,-1-18 0,3 33-79,0 1 0,1-1 1,-1 1-1,0-1 0,1 1 0,-1 0 1,1-1-1,-1 1 0,1 0 1,-1-1-1,1 1 0,0 0 0,0 0 1,0 0-1,0-1 0,0 1 1,0 0-1,0 0 0,0 0 0,0 1 1,0-1-1,1 0 0,-1 0 1,0 1-1,0-1 0,1 0 0,-1 1 1,1 0-1,-1-1 0,0 1 0,1 0 1,-1 0-1,2-1 0,7 1-168,0-1 1,0 1-1,20 3 0,-12-1-54,27 0 120,47-3-1,-49-5-156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5.343"/>
    </inkml:context>
    <inkml:brush xml:id="br0">
      <inkml:brushProperty name="width" value="0.05" units="cm"/>
      <inkml:brushProperty name="height" value="0.05" units="cm"/>
    </inkml:brush>
  </inkml:definitions>
  <inkml:trace contextRef="#ctx0" brushRef="#br0">110 1 11010,'-3'4'187,"0"1"0,0 0-1,1 0 1,-1 0-1,1 0 1,0 0-1,0 0 1,1 1 0,-1-1-1,1 1 1,1-1-1,-1 1 1,1-1 0,0 10-1,-1 10 60,-42 871 6053,64-260-4130,-16-582-2089,13 189 281,-17-200-201,-2 1-1,-2-1 1,-13 67-1,14-99-94,-1 0 0,1-1-1,-2 1 1,0-1-1,0 0 1,0 0 0,-2 0-1,-8 14 1,13-23-88,1-1 0,0 0-1,0 1 1,-1-1 0,1 1 0,0-1 0,-1 0 0,1 1-1,0-1 1,-1 0 0,1 1 0,-1-1 0,1 0 0,0 0-1,-1 1 1,1-1 0,-1 0 0,1 0 0,-1 0 0,1 0 0,-1 0-1,1 0 1,0 0 0,-1 1 0,1-1 0,-1 0 0,1-1-1,-1 1 1,1 0 0,-1 0 0,1 0 0,-1 0 0,1 0-1,-1 0 1,1 0 0,-1-1 0,1 1 0,-1-1 0,0 1-5,1-1 1,-1 0 0,1 0-1,-1 0 1,1 0 0,-1 0-1,1 0 1,0 0 0,0 0-1,-1 0 1,1 0 0,0-1-1,0 1 1,0 0 0,0 0 0,0 0-1,0-1 1,4-18-253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6.150"/>
    </inkml:context>
    <inkml:brush xml:id="br0">
      <inkml:brushProperty name="width" value="0.05" units="cm"/>
      <inkml:brushProperty name="height" value="0.05" units="cm"/>
    </inkml:brush>
  </inkml:definitions>
  <inkml:trace contextRef="#ctx0" brushRef="#br0">0 219 14387,'7'3'371,"0"1"0,0-1 0,0 0 0,0-1 0,0 0 0,1 0 1,11 1-1,57 0 526,-49-3-463,426-16 2043,3-24-1896,-246 20-433,96-9-69,436-35-5,-1 42-51,-194 62 3,-540-40-24,8 3 11,1-2 0,0 0 1,27-3-1,-43 2-18,1 0-1,-1 0 1,1 0-1,-1 0 1,1 0-1,-1 0 1,1-1-1,-1 1 1,1 0-1,-1 0 1,1 0-1,-1-1 0,1 1 1,-1 0-1,1 0 1,-1-1-1,0 1 1,1 0-1,-1-1 1,0 1-1,1-1 1,-1 1-1,0 0 1,1-1-1,-1 1 1,0-1-1,0 1 1,1-1-1,-1 1 1,0-1-1,0 1 1,0-1-1,0 1 1,0-1-1,0 1 1,0-1-1,0 1 1,0-1-1,0 1 1,0-1-1,0 1 1,0-1-1,0 1 1,0-1-1,-1 1 1,1-1-1,0 1 1,0-1-1,0 1 1,-1 0-1,1-1 1,0 1-1,-1-1 1,1 1-1,-22-27-668,17 22 663,-8-14-163,4-6-50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6.608"/>
    </inkml:context>
    <inkml:brush xml:id="br0">
      <inkml:brushProperty name="width" value="0.05" units="cm"/>
      <inkml:brushProperty name="height" value="0.05" units="cm"/>
    </inkml:brush>
  </inkml:definitions>
  <inkml:trace contextRef="#ctx0" brushRef="#br0">0 3 18092,'123'0'2466,"-34"-3"-1722,-52 4-531,112 3 265,-116-1-437,0 1 0,47 12-1,-74-14-38,0-1-1,0 2 0,0-1 0,-1 1 0,1-1 0,-1 2 0,1-1 0,4 5 1,-7-6 0,-1 0 1,0 0 0,0 0 0,-1 0 0,1 1-1,0-1 1,-1 0 0,1 1 0,-1 0 0,0-1 0,0 1-1,0 0 1,0 0 0,0-1 0,-1 1 0,1 0 0,-1 0-1,0 0 1,0 5 0,-1-1 25,0 0-1,-1 0 1,1 0 0,-2-1 0,1 1-1,-1-1 1,0 0 0,0 1-1,-1-1 1,0 0 0,-5 6-1,-8 9 161,-32 29-1,-189 146 973,80-71-668,158-124-491,-27 25 81,26-26-81,1 1-1,0-1 1,0 1 0,0 0 0,0-1-1,-1 1 1,1-1 0,0 1 0,0-1-1,0 1 1,0 0 0,0-1-1,0 1 1,1-1 0,-1 1 0,0-1-1,0 1 1,0-1 0,0 1 0,1-1-1,-1 1 1,0-1 0,0 1 0,1-1-1,-1 1 1,0-1 0,1 1 0,0 0-1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7.205"/>
    </inkml:context>
    <inkml:brush xml:id="br0">
      <inkml:brushProperty name="width" value="0.05" units="cm"/>
      <inkml:brushProperty name="height" value="0.05" units="cm"/>
    </inkml:brush>
  </inkml:definitions>
  <inkml:trace contextRef="#ctx0" brushRef="#br0">0 725 15611,'13'-8'358,"-1"1"1,0-1-1,-1-1 0,19-18 0,5-4-82,44-33 502,149-126 769,-163 131-1025,79-94-1,-131 138-450,-1 0 1,-1-1 0,0 0-1,-1-1 1,-1 0-1,0 0 1,-2-1-1,7-20 1,-14 47-42,0-1-1,1 1 1,0-1 0,3 9-1,-2-5-17,11 57-132,3-1 0,3-1 0,30 68 0,-28-91 49,-2-10-39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8.707"/>
    </inkml:context>
    <inkml:brush xml:id="br0">
      <inkml:brushProperty name="width" value="0.05" units="cm"/>
      <inkml:brushProperty name="height" value="0.05" units="cm"/>
    </inkml:brush>
  </inkml:definitions>
  <inkml:trace contextRef="#ctx0" brushRef="#br0">73 0 15291,'0'42'1030,"-4"191"708,0-92-1140,3-54-149,-3-1-1,-24 128 1,26-205-368,2-6-37,-1 1 1,1-1 0,-1 0 0,0 0 0,0 0-1,0 0 1,-1 0 0,1 0 0,-1 0-1,1 0 1,-1-1 0,-2 4 0,4-6-37,0 0-1,-1 0 1,1 0 0,0 0 0,0 1 0,-1-1 0,1 0 0,0 0 0,-1 0-1,1 0 1,0 0 0,-1 0 0,1 0 0,0 0 0,0 0 0,-1 0 0,1 0-1,0 0 1,-1 0 0,1 0 0,0-1 0,0 1 0,-1 0 0,1 0 0,0 0-1,0 0 1,-1 0 0,1-1 0,0 1 0,0 0 0,-1 0 0,1 0-1,0-1 1,0 1 0,0 0 0,0 0 0,-1 0 0,1-1 0,0 1 0,0 0-1,0-1 1,0 1 0,0 0 0,0 0 0,0-1 0,0 1 0,0 0 0,-1-1-1,1 1 1,0 0 0,1 0 0,-1-1 0,0 1 0,0-1 0,-3-20 172,3 21-178,0-33 104,2 0 0,0 1 0,2-1 0,2 1 0,13-43 0,5 0-95,36-77 0,-41 110-31,1 1-1,26-38 1,-38 66 8,1 1 0,0 0 0,1 1 0,0 0 0,0 0 1,1 1-1,1 0 0,0 1 0,0 1 0,15-9 0,-23 16 5,-1-1 0,1 1 1,0 0-1,-1 0 0,1 0 0,0 1 0,0-1 0,0 1 0,0 0 0,0 0 0,-1 0 0,1 1 0,0-1 0,0 1 1,0 0-1,0 0 0,-1 0 0,1 1 0,4 2 0,-6-3 2,0 0 0,0 0 0,0 1 0,0-1 0,-1 1 0,1-1 0,0 1 0,-1 0 0,1-1 0,-1 1 0,0 0 0,0 0 0,1 0 0,-1 0 0,0 0 0,-1 1 0,1-1 0,0 0 0,-1 0 0,1 0 0,-1 1 0,0-1 0,0 0 0,0 1 0,0-1 0,0 0 0,0 0 0,0 1 0,-1-1 1,1 0-1,-1 0 0,-1 4 0,-1-1-2,1 0 1,-1-1-1,0 1 1,0-1 0,0 0-1,-1 0 1,1 0-1,-1-1 1,0 1-1,0-1 1,-1 0 0,1 0-1,0 0 1,-6 2-1,-11 5-3,-38 13-1,58-23 11,-15 6-96,0 0-1,-1-2 1,1 0-1,-1 0 1,0-2-1,0 0 1,-34-1-1,50-1 90,0 0 0,0 0 0,0 0 0,0-1 0,-1 1 1,1 0-1,0-1 0,0 1 0,0-1 0,0 1 0,0-1 0,0 0 0,0 1 0,0-1 0,-1-1 0,-4-15-145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9.609"/>
    </inkml:context>
    <inkml:brush xml:id="br0">
      <inkml:brushProperty name="width" value="0.05" units="cm"/>
      <inkml:brushProperty name="height" value="0.05" units="cm"/>
    </inkml:brush>
  </inkml:definitions>
  <inkml:trace contextRef="#ctx0" brushRef="#br0">649 0 16748,'-53'69'937,"-77"78"0,42-52-432,-20 32 207,33-36 207,-98 90 1,161-174-854,11-7-68,1 0-1,0 0 1,-1 0-1,1 0 1,0 0 0,0 0-1,-1 0 1,1 0-1,0 0 1,0-1-1,-1 1 1,1 0-1,0 0 1,0 0-1,-1 0 1,1-1 0,0 1-1,0 0 1,-1 0-1,1 0 1,0-1-1,0 1 1,0 0-1,0 0 1,0-1-1,-1 1 1,1-1 0,-3-27-360,3 22 283,11-258-3659,-2 125 1736,-9 130 1870,1-11-318,5-34 0,-6 53 468,0 0-1,1 0 1,-1 0-1,0 0 1,0 0 0,1 1-1,-1-1 1,1 0-1,-1 0 1,1 0-1,-1 0 1,1 0 0,-1 1-1,1-1 1,0 0-1,-1 0 1,2 0-1,-2 1 2,1 0 0,-1 0 0,1-1 0,-1 1 0,1 0 0,-1 0 0,1 0 0,-1 0 0,1 0 0,-1 0 0,1 1 0,-1-1 0,1 0 0,-1 0 0,1 0 0,-1 0 0,1 1 0,-1-1 0,0 0 0,1 0 0,-1 1 0,1-1 0,-1 0 0,1 1 0,4 4 189,-1 0 1,0 0 0,1 1 0,3 7-1,1 1 176,9 6 85,1-1 0,0 0 0,1-2 0,1 0 0,1-2 0,0 0 0,34 17 0,178 66 679,-173-76-1214,-21-7 20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0.433"/>
    </inkml:context>
    <inkml:brush xml:id="br0">
      <inkml:brushProperty name="width" value="0.05" units="cm"/>
      <inkml:brushProperty name="height" value="0.05" units="cm"/>
    </inkml:brush>
  </inkml:definitions>
  <inkml:trace contextRef="#ctx0" brushRef="#br0">16 8 13859,'-11'-8'1610,"11"8"-1576,-1 0-1,1 0 1,0 0 0,0 0-1,0 1 1,-1-1 0,1 0-1,0 0 1,0 0 0,0 0 0,0 0-1,-1 0 1,1 1 0,0-1-1,0 0 1,0 0 0,0 0-1,0 0 1,0 0 0,-1 1 0,1-1-1,0 0 1,0 0 0,0 0-1,0 1 1,0-1 0,0 0-1,0 0 1,0 0 0,0 1 0,0-1-1,0 0 1,0 0 0,0 0-1,0 1 1,6 26 1178,8 1-775,1 0-1,1 0 0,1-1 0,40 47 0,96 84 521,-50-65-480,4-4 0,217 135 0,-192-144-344,238 153 24,-281-171-142,-3 5 0,79 78 0,-141-121-35,-16-14-53,0-1 0,1 0 0,1 0 0,0-1 0,0-1 0,0 0 0,14 7 0,-24-13 48,0-1 1,1 0-1,-1 1 1,1-1-1,-1 0 0,1 0 1,-1 1-1,1-1 0,-1 0 1,1 0-1,-1 0 1,1 0-1,0 1 0,-1-1 1,1 0-1,-1 0 0,1 0 1,-1 0-1,1 0 1,-1-1-1,1 1 0,-1 0 1,1 0-1,-1 0 0,1 0 1,0-1-1,-1 1 1,0 0-1,2-1 0,-2-1-9,0 0 0,0 0 0,0 1 0,0-1 0,0 0 0,0 0 0,0 0 0,-1 0 0,1 0 0,-2-3 0,-10-42-299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5.025"/>
    </inkml:context>
    <inkml:brush xml:id="br0">
      <inkml:brushProperty name="width" value="0.05" units="cm"/>
      <inkml:brushProperty name="height" value="0.05" units="cm"/>
    </inkml:brush>
  </inkml:definitions>
  <inkml:trace contextRef="#ctx0" brushRef="#br0">7 0 18028,'-7'9'1856,"16"4"-1120,-1 1-376,2-4-1216,7 0 1320,-7-3-312,2-2-200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0.946"/>
    </inkml:context>
    <inkml:brush xml:id="br0">
      <inkml:brushProperty name="width" value="0.05" units="cm"/>
      <inkml:brushProperty name="height" value="0.05" units="cm"/>
    </inkml:brush>
  </inkml:definitions>
  <inkml:trace contextRef="#ctx0" brushRef="#br0">21 1682 15227,'-20'11'1309,"20"-11"-1274,0 0 0,0 0 1,1 0-1,-1 0 0,0 0 0,0 0 0,0 0 0,0 0 0,0 0 0,0 0 1,0 0-1,0 0 0,0 0 0,0-1 0,0 1 0,0 0 0,0 0 0,0 0 1,0 0-1,0 0 0,0 0 0,0 0 0,0 0 0,-1 0 0,1 0 0,0 0 1,0 0-1,0 0 0,0 0 0,0-1 0,0 1 0,0 0 0,0 0 1,0 0-1,0 0 0,0 0 0,0 0 0,0 0 0,33-31 1527,544-485 1812,304-241-2960,-862 741-434,330-263-939,-269 226-454,-53 36 471,-23 15 784,-4 2 127,1 0 0,0 0 0,0-1 0,0 1 1,-1 0-1,1-1 0,0 1 0,-1-1 0,1 1 1,0-1-1,-1 1 0,1-1 0,-1 0 0,1 1 1,-1-1-1,1 0 0,-1 1 0,1-1 0,-1 0 1,0 1-1,1-1 0,-1 0 0,0 0 0,0 0 1,1 1-1,-1-2 0,-3-2-617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2.894"/>
    </inkml:context>
    <inkml:brush xml:id="br0">
      <inkml:brushProperty name="width" value="0.05" units="cm"/>
      <inkml:brushProperty name="height" value="0.05" units="cm"/>
    </inkml:brush>
  </inkml:definitions>
  <inkml:trace contextRef="#ctx0" brushRef="#br0">19 0 17092,'7'7'1680,"-6"10"-1088,4 5-272,-10 5 1105,-2 9-673,1 3-352,-1 3-80,3 0-400,1-3-184,3-6-360,0-10-209,2-14 633,-2-7-152,-2-6-152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3.325"/>
    </inkml:context>
    <inkml:brush xml:id="br0">
      <inkml:brushProperty name="width" value="0.05" units="cm"/>
      <inkml:brushProperty name="height" value="0.05" units="cm"/>
    </inkml:brush>
  </inkml:definitions>
  <inkml:trace contextRef="#ctx0" brushRef="#br0">0 6 14739,'2'0'1825,"5"0"-1366,0 1 0,1-2 1,-1 1-1,8-2 1,16-1 866,38 2-587,1 3 1,-1 4-1,0 2 0,119 30 1,-171-33-721,-1 0-1,1 1 1,-1 0 0,-1 1 0,1 1-1,-1 1 1,-1 0 0,16 13 0,-26-19-19,1 2 0,-1-1 0,0 0 0,0 1 1,0 0-1,-1 0 0,0 0 0,0 0 1,0 1-1,0-1 0,-1 1 0,0-1 0,0 1 1,-1 0-1,1 0 0,-1 0 0,-1 0 1,1 0-1,-1 0 0,0 0 0,0 0 0,-1 0 1,0 0-1,0 0 0,0 0 0,-3 7 0,-1-1 27,0 0-1,0-1 0,-1 1 0,-1-1 0,0-1 0,0 1 0,-1-1 0,0-1 0,-1 1 0,0-1 0,-1-1 0,0 0 0,0 0 0,-1-1 0,-17 10 0,3-5 155,-1 0 0,0-1 0,-1-2 0,0-1 0,0 0 0,-29 2-1,21-5 160,-1-1 0,-35-2 0,59-2-287,-1-1 0,1 0 0,0 0 1,-1-2-1,1 1 0,0-2 0,0 1 0,1-2 0,-14-6 1,23 10-117,1 1 1,0-1-1,0 0 1,-1 0 0,1 0-1,0 0 1,0 0 0,0 0-1,0 0 1,0 0 0,0 0-1,1 0 1,-1-1 0,0 1-1,0 0 1,1-1-1,-1 1 1,1 0 0,-1-1-1,1 1 1,0-1 0,-1-2-1,1 3 21,1 0-1,-1-1 1,0 1-1,0 0 1,1 0 0,-1 0-1,1 0 1,-1 0-1,1 0 1,-1 0-1,1 0 1,0 0-1,0 0 1,-1 0-1,1 1 1,0-1-1,0 0 1,0 0-1,0 1 1,0-1 0,0 0-1,0 1 1,0-1-1,0 1 1,0 0-1,0-1 1,2 1-1,17-3-581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4.024"/>
    </inkml:context>
    <inkml:brush xml:id="br0">
      <inkml:brushProperty name="width" value="0.05" units="cm"/>
      <inkml:brushProperty name="height" value="0.05" units="cm"/>
    </inkml:brush>
  </inkml:definitions>
  <inkml:trace contextRef="#ctx0" brushRef="#br0">550 149 15219,'8'-7'577,"43"-43"1407,-47 46-1772,-1-1 0,1 1 0,-1-1 0,0 1 0,0-1-1,-1 0 1,0 0 0,1-1 0,-2 1 0,3-7 0,-4 11-138,0 0 0,0 0 0,0 0 0,0 0 0,0 0 0,0 0 0,0 0 0,0 0 0,0 0 0,0 0 0,-1 0 0,1 1 0,0-1 0,-1 0 0,1 0-1,0 0 1,-1 0 0,1 0 0,-1 0 0,0 1 0,1-1 0,-1 0 0,-1-1 0,0 1 10,0 0-1,0 0 0,0 0 0,0 0 1,0 0-1,0 1 0,0-1 0,0 1 1,0-1-1,-3 1 0,-6-1 108,0 1 1,1 1-1,-17 2 1,3 1-101,-1 2 1,1 0 0,0 2 0,1 0 0,-26 15-1,32-15-88,1 1 0,1 0 0,0 1 0,0 1 0,1 1-1,0 0 1,-21 25 0,32-34-3,0 1-1,1-1 0,-1 1 1,1 0-1,0 0 1,0 0-1,0 0 1,0 0-1,1 0 0,-1 1 1,1-1-1,0 0 1,1 1-1,-1-1 0,1 1 1,0-1-1,0 1 1,0-1-1,0 1 1,1-1-1,0 1 0,0-1 1,0 1-1,1-1 1,-1 0-1,1 0 1,0 0-1,0 0 0,1 0 1,-1 0-1,4 4 1,6 5-25,0 0 0,1-1 1,0-1-1,1 0 1,0-1-1,28 16 0,31 12-88,-47-26 37,-1 1 1,0 2-1,35 26 0,-58-40 68,0 1 0,-1-1 0,1 1 1,0 0-1,-1-1 0,1 1 0,-1 0 0,1 0 0,-1 0 0,0 0 0,0 0 0,0 0 0,0 0 0,0 0 0,0 1 0,-1-1 0,1 0 0,-1 1 0,1 1 0,-1-2 4,-1 0-1,1 0 1,-1 0-1,1 0 1,-1 0-1,0 0 1,0-1 0,0 1-1,0 0 1,0-1-1,0 1 1,0 0-1,-1-1 1,1 0-1,0 1 1,-1-1-1,-3 2 1,-4 3 0,-1 0 1,0-1 0,0 0 0,-1-1-1,1 0 1,-16 3 0,-26 3 26,1-1 1,-63 2 0,-107-7-162,207-4 119,-16 0-10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17.865"/>
    </inkml:context>
    <inkml:brush xml:id="br0">
      <inkml:brushProperty name="width" value="0.05" units="cm"/>
      <inkml:brushProperty name="height" value="0.05" units="cm"/>
    </inkml:brush>
  </inkml:definitions>
  <inkml:trace contextRef="#ctx0" brushRef="#br0">9 41 12603,'-8'-3'5321,"13"6"-4577,5-1-112,7 1-208,0-1-96,8 1-152,3-1-32,4-2-80,5-2-128,2-4-400,-2 1-176,-3-7 512,-3-4-112,-6 5-112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18.340"/>
    </inkml:context>
    <inkml:brush xml:id="br0">
      <inkml:brushProperty name="width" value="0.05" units="cm"/>
      <inkml:brushProperty name="height" value="0.05" units="cm"/>
    </inkml:brush>
  </inkml:definitions>
  <inkml:trace contextRef="#ctx0" brushRef="#br0">1 31 14179,'22'-8'1224,"8"1"-856,4-2-176,0 4 377,3 4-89,-6 1-120,-4 8-96,-8 9-168,-7 3-48,-12 6-24,-9 3 8,-8 1-16,-3 2 8,-6-1-56,3-2-216,2-7 224,9-4-16,11-7-48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18.959"/>
    </inkml:context>
    <inkml:brush xml:id="br0">
      <inkml:brushProperty name="width" value="0.05" units="cm"/>
      <inkml:brushProperty name="height" value="0.05" units="cm"/>
    </inkml:brush>
  </inkml:definitions>
  <inkml:trace contextRef="#ctx0" brushRef="#br0">38 11 12915,'-4'-2'279,"-18"-6"1783,21 8-2007,1 0 1,-1 0-1,1 0 1,-1 0-1,1 0 0,-1 1 1,1-1-1,-1 0 0,1 0 1,-1 0-1,1 1 1,-1-1-1,1 0 0,0 1 1,-1-1-1,1 0 0,-1 1 1,1-1-1,0 1 1,-1-1-1,1 0 0,0 1 1,0-1-1,-1 1 0,1-1 1,0 1-1,0-1 1,0 1-1,0-1 0,-1 1 1,1-1-1,0 1 0,0-1 1,0 1-1,0 0 1,0-1-1,0 1 0,0-1 1,1 1-1,-1 0 0,1 12 239,0 0 0,1-1-1,1 1 1,0-1-1,9 23 1,30 58 324,-27-66-483,1 0 0,1-2 0,2 0 0,0-1 0,2 0 1,0-2-1,2-1 0,0 0 0,28 17 0,29 14 429,139 67 1,44 28 51,-160-71-499,110 105 0,-32-25-57,-146-129-19,1-2 0,1-2 0,1-1 1,1-2-1,81 29 0,-25-20 232,148 26 0,-206-48-195,-12-3 44,41 11 1,-64-14-116,-1-1-1,0 0 1,1 1 0,-1-1 0,0 1-1,1 0 1,-1-1 0,0 1 0,0 0-1,0 0 1,0-1 0,0 1 0,0 0-1,0 0 1,0 0 0,1 2 0,-1-2-3,-1-1 1,0 1 0,0-1 0,0 1 0,0-1-1,0 1 1,0 0 0,0-1 0,0 1 0,0-1-1,-1 1 1,1-1 0,0 1 0,0-1-1,0 1 1,-1-1 0,1 1 0,0-1 0,0 1-1,-1-1 1,1 1 0,-1-1 0,1 0-1,0 1 1,-1-1 0,0 1 0,-2 1-23,0 1 1,-1-1-1,1 0 1,-1-1-1,1 1 1,-1-1 0,0 1-1,1-1 1,-6 1-1,1-2 96,-1-1 0,1 1-1,-1-1 1,1-1 0,0 0-1,-1 0 1,1 0 0,0-1 0,-11-6-1,9 5-94,-18-7 237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20.070"/>
    </inkml:context>
    <inkml:brush xml:id="br0">
      <inkml:brushProperty name="width" value="0.05" units="cm"/>
      <inkml:brushProperty name="height" value="0.05" units="cm"/>
    </inkml:brush>
  </inkml:definitions>
  <inkml:trace contextRef="#ctx0" brushRef="#br0">0 1 17228,'19'8'1504,"-17"9"-960,1 5-224,1 5 544,1 2-191,1 7-169,1-1-64,2 1-304,-4-4-144,-4-3-512,-1-4-329,-10-11 681,-5-9-120,-19-12-136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20.484"/>
    </inkml:context>
    <inkml:brush xml:id="br0">
      <inkml:brushProperty name="width" value="0.05" units="cm"/>
      <inkml:brushProperty name="height" value="0.05" units="cm"/>
    </inkml:brush>
  </inkml:definitions>
  <inkml:trace contextRef="#ctx0" brushRef="#br0">1 47 14883,'3'-3'161,"0"0"-1,0 0 1,1 0-1,-1 1 1,1-1-1,0 1 1,0 0 0,0 0-1,0 0 1,0 0-1,0 1 1,1-1-1,5 0 1,10-2 184,33-1 0,-35 4 57,42-4 647,118 7 1,-148 1-899,0 1 0,0 1 0,-1 2 0,0 1-1,51 21 1,-70-24-132,-1-1 0,0 2 0,0-1 1,0 1-1,-1 0 0,1 1 0,-2 0 0,1 0 0,-1 1 0,10 13 0,-13-15-12,-1-1 0,0 0 1,-1 1-1,1-1 0,-1 1 0,0 0 0,-1 0 0,1 0 1,-1 0-1,0 0 0,-1 0 0,0 0 0,0 1 1,0-1-1,0 0 0,-1 0 0,0 0 0,0 0 0,-4 8 1,0-1 37,0-1 0,-2 1 1,1-1-1,-2-1 1,1 1-1,-2-2 0,1 1 1,-1-1-1,-1 0 1,0-1-1,-1 0 1,1 0-1,-1-1 0,-22 11 1,6-4 66,-1-2 0,0-1-1,-1-2 1,0 0 0,-47 8 0,47-13-41,-54 3 1,72-8-191,1 0 1,-1-1-1,0 0 1,1 0-1,-1-1 0,1-1 1,0 1-1,-15-7 1,22 7 92,0 1 0,1 0 0,-1-1 0,1 0 0,-1 1 0,1-1 0,-1 0 1,1 0-1,0-1 0,0 1 0,0 0 0,0-1 0,0 1 0,1-1 0,-1 0 0,1 1 0,0-1 1,-2-6-1,-3-16-294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20.902"/>
    </inkml:context>
    <inkml:brush xml:id="br0">
      <inkml:brushProperty name="width" value="0.05" units="cm"/>
      <inkml:brushProperty name="height" value="0.05" units="cm"/>
    </inkml:brush>
  </inkml:definitions>
  <inkml:trace contextRef="#ctx0" brushRef="#br0">9 77 17196,'3'-36'1536,"-5"14"-1072,-6 4-216,6 23 560,2 13-184,2 21-207,3 9-121,2 11-208,1 4-64,1 1-40,-2 1-200,-4-6 184,-3-5 8,-5-15-56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5.604"/>
    </inkml:context>
    <inkml:brush xml:id="br0">
      <inkml:brushProperty name="width" value="0.05" units="cm"/>
      <inkml:brushProperty name="height" value="0.05" units="cm"/>
    </inkml:brush>
  </inkml:definitions>
  <inkml:trace contextRef="#ctx0" brushRef="#br0">324 61 17588,'0'-2'129,"1"0"1,-1 0-1,0-1 1,0 1-1,0 0 1,0 0-1,0 0 1,0 0-1,-1 0 1,1 0-1,0 0 1,-1 0-1,0 0 1,0 0-1,1 0 1,-1 0-1,0 0 1,0 0 0,-1 1-1,1-1 1,0 0-1,-1 1 1,1-1-1,-1 1 1,1-1-1,-1 1 1,0 0-1,1 0 1,-1 0-1,0 0 1,0 0-1,0 0 1,0 0-1,0 0 1,0 1-1,0-1 1,0 1-1,0 0 1,0-1-1,0 1 1,0 0-1,-4 1 1,-4-1 107,1 1 1,-1 1-1,1 0 1,-1 0 0,1 1-1,0 0 1,0 0-1,-11 7 1,6-3-202,1 1 0,0 1 0,1 0 0,0 1 0,0 0 0,1 1 0,0 0 1,1 0-1,0 1 0,1 1 0,1 0 0,0 0 0,0 1 0,-10 28 0,16-37-37,1 0 1,-1 0-1,1 1 0,1-1 0,-1 0 0,1 12 0,0-16 1,0 1 0,1 0-1,-1 0 1,0-1 0,1 1 0,-1 0-1,1-1 1,0 1 0,-1 0-1,1-1 1,0 1 0,0-1 0,0 1-1,0-1 1,0 0 0,0 1-1,1-1 1,-1 0 0,0 0 0,1 0-1,-1 0 1,1 0 0,-1 0-1,1 0 1,2 1 0,2-1 4,0 0-1,0 0 1,0 0-1,0-1 1,0 0 0,1 0-1,-1-1 1,0 0 0,0 0-1,0 0 1,-1 0 0,1-1-1,0 0 1,9-5 0,6-3 63,-1-1 0,30-22 0,-25 14 89,0 0 0,-1-2-1,-2 0 1,0-2 0,33-45 0,-37 31 221,-18 37-367,0-1 0,0 1 0,1-1-1,-1 1 1,0-1 0,0 1 0,0 0 0,0-1 0,0 1-1,0-1 1,0 1 0,0-1 0,0 1 0,0-1 0,0 1-1,0 0 1,0-1 0,0 1 0,0-1 0,0 1 0,-1-1-1,1 1 1,0 0 0,0-1 0,-1 1 3,0 0 1,0 1 0,0-1-1,0 0 1,0 1 0,0-1-1,0 1 1,0-1 0,0 1-1,1-1 1,-1 1-1,0 0 1,0-1 0,1 1-1,-1 0 1,-1 1 0,-5 7 11,0 0 0,0 0 1,1 0-1,0 1 0,1 0 1,0 1-1,-4 11 1,-2 10-49,-9 38 0,19-63-31,-1-1-1,2 1 1,-1-1-1,1 1 1,0 0-1,0-1 1,0 1-1,1-1 1,2 8-1,-3-12-20,1 0 0,0-1 0,-1 1 0,1 0 0,0-1-1,0 1 1,0-1 0,0 1 0,0-1 0,0 1 0,0-1-1,0 1 1,1-1 0,-1 0 0,1 0 0,-1 0 0,1 0 0,-1 0-1,1 0 1,-1 0 0,1 0 0,0-1 0,-1 1 0,1-1 0,0 1-1,0-1 1,0 0 0,-1 1 0,1-1 0,0 0 0,0 0 0,0-1-1,0 1 1,-1 0 0,1 0 0,0-1 0,0 1 0,3-2 0,8-3-251,0-1 0,-1 0 0,16-10 1,11-8-518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4.167"/>
    </inkml:context>
    <inkml:brush xml:id="br0">
      <inkml:brushProperty name="width" value="0.05" units="cm"/>
      <inkml:brushProperty name="height" value="0.05" units="cm"/>
    </inkml:brush>
  </inkml:definitions>
  <inkml:trace contextRef="#ctx0" brushRef="#br0">4 92 15291,'0'1'84,"-1"-1"-1,1 0 0,0 1 0,0-1 1,-1 0-1,1 1 0,0-1 1,0 1-1,-1-1 0,1 1 1,0-1-1,0 1 0,0-1 0,0 1 1,0-1-1,0 1 0,0-1 1,0 1-1,0-1 0,0 1 0,0-1 1,0 1-1,0-1 0,0 1 1,0-1-1,0 1 0,0-1 1,1 1-1,-1-1 0,1 1 0,14 0 1120,-5-2-876,117-2 285,84-7-2372,-44-8-221,183-11-5895,-203 22 7826,72-15 4440,-95 8-2601,-100 12-1783,0 1 0,0 1 0,-1 0 0,1 2 0,0 1 0,44 12-1,-46-9-282,0-1-1,0-1 0,0-1 1,1-1-1,-1-1 0,1-1 1,-1-1-1,1-1 0,-1-1 0,0-1 1,0-1-1,27-9 0,-49 14 274,0 0 1,0 0-1,0 0 0,0 0 0,1 0 0,-1 0 0,0 0 0,0 0 1,0 0-1,0 0 0,0 0 0,0 0 0,0 0 0,0 0 0,0 0 1,0 0-1,0 0 0,0 0 0,1 0 0,-1 0 0,0 0 0,0 0 1,0 0-1,0 0 0,0-1 0,0 1 0,0 0 0,0 0 0,0 0 1,0 0-1,0 0 0,0 0 0,0 0 0,0 0 0,0 0 0,0 0 0,0 0 1,0 0-1,0 0 0,0-1 0,0 1 0,0 0 0,0 0 0,0 0 1,0 0-1,0 0 0,0 0 0,0 0 0,0 0 0,0 0 0,0 0 1,0 0-1,0 0 0,0-1 0,0 1 0,0 0 0,0 0 0,0 0 1,0 0-1,0 0 0,0 0 0,0 0 0,-1 0 0,1 0 0,0 0 1,0 0-1,0 0 0,0 0 0,-6-3-28,-5-2 22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4.758"/>
    </inkml:context>
    <inkml:brush xml:id="br0">
      <inkml:brushProperty name="width" value="0.05" units="cm"/>
      <inkml:brushProperty name="height" value="0.05" units="cm"/>
    </inkml:brush>
  </inkml:definitions>
  <inkml:trace contextRef="#ctx0" brushRef="#br0">1 51 15043,'5'3'1513,"7"-1"-1121,7-5-192,4-2 568,11-2-544,5 0-200,10 2-336,6 0-160,4 0-144,2 1-65,5 1-303,-5 1 552,-2-3 16,1 0-32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5.216"/>
    </inkml:context>
    <inkml:brush xml:id="br0">
      <inkml:brushProperty name="width" value="0.05" units="cm"/>
      <inkml:brushProperty name="height" value="0.05" units="cm"/>
    </inkml:brush>
  </inkml:definitions>
  <inkml:trace contextRef="#ctx0" brushRef="#br0">0 17 13707,'33'4'1384,"-11"1"-840,-4-2-216,-9-1 601,-2 1-249,4-3-304,0-3-304,4-7 56,4 1-104,-8-3-104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5.704"/>
    </inkml:context>
    <inkml:brush xml:id="br0">
      <inkml:brushProperty name="width" value="0.05" units="cm"/>
      <inkml:brushProperty name="height" value="0.05" units="cm"/>
    </inkml:brush>
  </inkml:definitions>
  <inkml:trace contextRef="#ctx0" brushRef="#br0">1 37 12387,'10'-12'1392,"-8"9"-1088,0 0 0,0 1 0,0 0 0,1-1 0,-1 1 0,0 0 0,1 0 0,0 0-1,3-2 1,-6 4-237,0 1 0,1-1 0,-1 0-1,0 0 1,1 0 0,-1 1 0,0-1-1,1 0 1,-1 0 0,0 0 0,0 1 0,1-1-1,-1 0 1,0 1 0,0-1 0,0 0 0,1 1-1,-1-1 1,0 0 0,0 1 0,0-1-1,0 0 1,0 1 0,0-1 0,1 0 0,-1 1-1,0-1 1,0 0 0,0 1 0,0-1-1,0 1 1,-1-1 0,1 0 0,0 1 0,0 15 631,-13 75 778,8-60-1388,1 0 0,1 1 1,2 47-1,7-55-471,-3-18-687,-1-16-680,-2 3 1505,-1 1 0,1 0 0,-1 0 1,-3-8-1,-3-11-607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6.124"/>
    </inkml:context>
    <inkml:brush xml:id="br0">
      <inkml:brushProperty name="width" value="0.05" units="cm"/>
      <inkml:brushProperty name="height" value="0.05" units="cm"/>
    </inkml:brush>
  </inkml:definitions>
  <inkml:trace contextRef="#ctx0" brushRef="#br0">11 240 14747,'-10'-6'1391,"10"4"-92,15 1 669,1 1-1390,8-2-56,0 0-1,0-2 1,0-1 0,0-1-1,43-16 1,-56 17-482,-1 0-1,1-1 1,-1 0-1,0-1 1,0 0-1,-1 0 1,0-1-1,0-1 1,-1 1-1,0-1 1,-1-1-1,0 1 1,11-21-1,-8 9-43,-6 13-58,-1 1 0,1-1 0,7-9 0,-10 17 51,-1-1 0,0 1-1,0 0 1,0 0-1,1 0 1,-1 0 0,0-1-1,0 1 1,0 0-1,1 0 1,-1 0 0,0 0-1,0 0 1,1 0-1,-1 0 1,0 0 0,0-1-1,1 1 1,-1 0-1,0 0 1,0 0 0,1 0-1,-1 0 1,0 1-1,0-1 1,1 0 0,-1 0-1,0 0 1,0 0-1,1 0 1,-1 0 0,0 0-1,0 0 1,1 0-1,-1 1 1,0-1 0,0 0-1,0 0 1,1 0-1,-1 1 1,0-1 0,0 0-1,0 0 1,0 0 0,0 1-1,1-1 1,-1 0-1,0 0 1,0 1 0,0-1-1,0 0 1,0 0-1,0 1 1,7 16-495,-7-15 379,29 80-1444,-16-51 1156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2.793"/>
    </inkml:context>
    <inkml:brush xml:id="br0">
      <inkml:brushProperty name="width" value="0.05" units="cm"/>
      <inkml:brushProperty name="height" value="0.05" units="cm"/>
    </inkml:brush>
  </inkml:definitions>
  <inkml:trace contextRef="#ctx0" brushRef="#br0">375 33 14691,'5'-28'2185,"-5"24"-1009,-3 19-253,-20 153 790,16-95-1338,-20 525 1026,4-22-873,-84 151-482,85-621-41,-13 66 15,29-129-10,2-1 0,0 46 0,5-57-2,-1 123 25,-2-122-28,-2 0 0,-12 55 0,15-81-5,-27 88 14,24-82-13,-1 0-1,-1 0 0,0-1 0,0 0 1,-11 15-1,17-26-3,0 0-1,0 0 1,0-1 0,0 1-1,0 0 1,0 0-1,0-1 1,0 1 0,0 0-1,-1 0 1,1 0 0,0-1-1,0 1 1,0 0 0,0 0-1,0 0 1,0-1-1,0 1 1,-1 0 0,1 0-1,0 0 1,0 0 0,0 0-1,0-1 1,-1 1 0,1 0-1,0 0 1,0 0 0,0 0-1,-1 0 1,1 0-1,0 0 1,0 0 0,0 0-1,-1 0 1,1 0 0,0 0-1,0 0 1,0 0 0,-1 0-1,1 0 1,0 0 0,0 0-1,-1 0 1,1 0-1,0 0 1,0 0 0,0 0-1,-1 0 1,1 0 0,0 0-1,0 0 1,0 1 0,0-1-1,-1 0 1,1 0-1,0 0 1,0 0 0,0 0-1,0 1 1,0-1 0,-1 0-1,1 0 1,0 0 0,0 1-1,0-1 1,0 0 0,0 1-1,-8-13 128,1 6-128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4.068"/>
    </inkml:context>
    <inkml:brush xml:id="br0">
      <inkml:brushProperty name="width" value="0.05" units="cm"/>
      <inkml:brushProperty name="height" value="0.05" units="cm"/>
    </inkml:brush>
  </inkml:definitions>
  <inkml:trace contextRef="#ctx0" brushRef="#br0">0 0 15003,'239'44'5081,"60"5"-4027,161-38-700,-159-8-345,-141 2-7,562-3 13,157-25 229,-208 11-49,358 8 46,-198-14 206,-523-3-264,-238 21-121,1 2 0,95 16 0,-133-12-24,1 0 0,0-3 0,1 0 0,-1-3 0,0-1 0,42-6 0,-14-1-9,-62 8-25,0-1-1,0 1 1,0 0 0,0 0-1,0 0 1,0 0-1,0 0 1,0 0 0,0 0-1,0-1 1,1 1 0,-1 0-1,0 0 1,0 0 0,0 0-1,0 0 1,0-1-1,0 1 1,0 0 0,-1 0-1,1 0 1,0 0 0,0 0-1,0-1 1,0 1 0,0 0-1,0 0 1,0 0-1,0 0 1,0 0 0,0 0-1,0 0 1,0-1 0,0 1-1,-1 0 1,1 0 0,0 0-1,0 0 1,0 0-1,0 0 1,0 0 0,0 0-1,-1 0 1,1 0 0,0 0-1,0 0 1,0 0 0,0 0-1,0 0 1,0 0-1,-1 0 1,1 0 0,0 0-1,0 0 1,-10-5 12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4.509"/>
    </inkml:context>
    <inkml:brush xml:id="br0">
      <inkml:brushProperty name="width" value="0.05" units="cm"/>
      <inkml:brushProperty name="height" value="0.05" units="cm"/>
    </inkml:brush>
  </inkml:definitions>
  <inkml:trace contextRef="#ctx0" brushRef="#br0">1 0 11859,'28'16'2227,"-20"-12"-1610,-1 0 0,0 0 1,1 0-1,0-1 0,-1 0 1,1-1-1,0 0 0,13 2 1,34-3 883,6-1-858,-56 0-611,1 1 0,-1 0-1,1 0 1,-1 1-1,0-1 1,1 1-1,-1 0 1,7 4-1,-10-4-10,0 0 0,1 0 0,-1 0 1,0 0-1,0 1 0,0-1 0,0 1 0,-1-1 0,1 1 0,-1 0 1,1-1-1,-1 1 0,0 0 0,0 0 0,0 0 0,0 0 0,-1 0 0,1 0 1,-1 0-1,0 0 0,0 0 0,0 0 0,-1 6 0,0 3 96,-1 0 0,-1 0-1,0 0 1,-7 18 0,-10 18 54,-2-1 1,-3 0-1,-1-2 1,-60 78-1,85-122-186,0 0-48,0 1 0,0 0 1,0-1-1,0 1 0,-1 0 0,1-1 1,-1 1-1,1-1 0,-1 0 0,1 0 1,-1 1-1,0-1 0,0 0 0,1 0 0,-1-1 1,0 1-1,0 0 0,0-1 0,0 1 1,-3 0-1,-3-4-337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5.299"/>
    </inkml:context>
    <inkml:brush xml:id="br0">
      <inkml:brushProperty name="width" value="0.05" units="cm"/>
      <inkml:brushProperty name="height" value="0.05" units="cm"/>
    </inkml:brush>
  </inkml:definitions>
  <inkml:trace contextRef="#ctx0" brushRef="#br0">3 583 15011,'0'-1'73,"-1"1"0,1 0 0,0 0 0,0-1 0,0 1-1,-1 0 1,1-1 0,0 1 0,0 0 0,0 0 0,0-1 0,0 1-1,0 0 1,0-1 0,0 1 0,0 0 0,0-1 0,0 1 0,0-1 0,0 1-1,0 0 1,0-1 0,0 1 0,0 0 0,0-1 0,0 1 0,0 0-1,0 0 1,1-1 0,-1 1 0,0 0 0,0-1 0,0 1 0,1 0-1,10-11 324,-7 8-25,83-78 1866,100-118 0,-3-63-652,-183 261-1573,0-1 0,0 1 1,0 0-1,0 0 1,0-1-1,0 1 1,0 0-1,0 0 1,0 0-1,0 0 0,3-1 1,-4 2-8,0 0 0,1 0 1,-1 0-1,0 0 0,1 0 1,-1 0-1,0 0 0,1 0 1,-1 0-1,0 0 0,1 0 1,-1 0-1,0 0 0,1 0 1,-1 0-1,0 1 0,1-1 1,-1 0-1,0 0 0,0 0 1,1 0-1,-1 1 0,0-1 1,1 0-1,-1 0 0,0 1 1,0-1-1,0 0 0,1 0 1,-1 1-1,2 4 29,0-1-1,0 1 1,0 0-1,-1 0 1,2 8 0,28 173 296,1 3-2507,-31-184 2062,0 2 1,1 0-1,0 1 0,0-1 0,1 0 1,-1 0-1,7 10 0,4-1-434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6.606"/>
    </inkml:context>
    <inkml:brush xml:id="br0">
      <inkml:brushProperty name="width" value="0.05" units="cm"/>
      <inkml:brushProperty name="height" value="0.05" units="cm"/>
    </inkml:brush>
  </inkml:definitions>
  <inkml:trace contextRef="#ctx0" brushRef="#br0">1 11 16091,'8'-8'1679,"-3"11"-912,-1 23 173,-7 372 1591,-1-128-20,4-330-1882,-1 3-502,2 1 1,14-90 0,-10 116-126,2 1-1,1-1 1,1 2 0,1-1-1,2 1 1,18-31 0,-24 48-4,1 1 0,1-1 0,-1 1 0,2 1 1,-1 0-1,2 0 0,-1 0 0,1 1 0,0 1 0,1-1 0,-1 2 1,1-1-1,1 2 0,-1 0 0,1 0 0,0 1 0,17-4 0,16 2-11,-43 5 11,1 1 1,-1 0-1,0 0 0,0 0 0,0 1 1,0-1-1,0 0 0,1 1 0,-1 0 1,0-1-1,0 1 0,0 0 0,0 0 1,-1 0-1,1 0 0,0 0 0,0 0 1,1 2-1,-2-2 1,0 0 1,-1 0-1,1 0 1,-1 0-1,1 0 1,-1 0-1,0 0 1,1 0-1,-1 0 1,0 0-1,0 1 1,0-1-1,0 0 1,0 0-1,0 0 1,0 0-1,0 0 1,0 0-1,0 0 1,-1 0-1,1 0 1,0 0-1,-1 0 1,1 0-1,-1 1 1,-18 25-3,14-20 5,-11 11 18,0 0 0,-2-2-1,0 0 1,0-1-1,-2-1 1,0 0 0,0-2-1,-1 0 1,-24 9-1,9-7-49,34-13-36,-1 0 1,1-1 0,-1 1 0,0-1 0,1 0 0,-1 1 0,1-1 0,-1 0-1,0-1 1,1 1 0,-1 0 0,-2-2 0,4 2 29,0-1-1,1 1 1,-1-1 0,1 1 0,0-1 0,-1 1-1,1-1 1,-1 1 0,1-1 0,0 1-1,-1-1 1,1 0 0,0 1 0,0-1-1,-1 0 1,1 1 0,0-1 0,0 0-1,0 1 1,0-1 0,0 0 0,0 0-1,0 1 1,0-1 0,0 0 0,0 1-1,0-1 1,1 0 0,-1 1 0,0-1-1,0 0 1,1 0 0,11-23-272,9 1-143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6.023"/>
    </inkml:context>
    <inkml:brush xml:id="br0">
      <inkml:brushProperty name="width" value="0.05" units="cm"/>
      <inkml:brushProperty name="height" value="0.05" units="cm"/>
    </inkml:brush>
  </inkml:definitions>
  <inkml:trace contextRef="#ctx0" brushRef="#br0">248 6 20372,'0'0'69,"0"0"0,0 0 0,0 0 0,0 0-1,0-1 1,0 1 0,0 0 0,0 0 0,0 0-1,0 0 1,0-1 0,0 1 0,0 0-1,0 0 1,0 0 0,0-1 0,0 1 0,0 0-1,0 0 1,0 0 0,0 0 0,0-1 0,0 1-1,0 0 1,0 0 0,0 0 0,0 0 0,-1 0-1,1-1 1,0 1 0,0 0 0,0 0 0,0 0-1,0 0 1,-1 0 0,1 0 0,0 0 0,0 0-1,-1-1 1,-8 2 819,-13 6 191,9 0-843,1 1-1,-1 1 1,1 0 0,1 0 0,-1 1 0,2 1 0,-14 15-1,7-3-243,0 0 0,-25 48-1,35-57-11,0 0-1,-4 15 1,10-25-22,-1 0 1,1 1 0,1-1 0,-1 0 0,0 0 0,1 1 0,0-1 0,0 0 0,0 0 0,1 1 0,1 7 0,-1-11-8,-1 1 1,1-1-1,-1 0 1,1 0 0,-1 0-1,1 0 1,0 1-1,-1-1 1,1 0-1,0 0 1,0 0 0,0-1-1,0 1 1,0 0-1,0 0 1,0 0 0,0-1-1,0 1 1,0 0-1,0-1 1,2 1-1,0 0 28,-1-1-1,1 0 0,-1 1 0,1-1 0,-1 0 0,1-1 0,-1 1 0,1 0 0,-1-1 0,4 0 1,3-2 29,1-1 0,-2 0 0,1 0 0,13-10 0,19-13-312,3-3-55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7.784"/>
    </inkml:context>
    <inkml:brush xml:id="br0">
      <inkml:brushProperty name="width" value="0.05" units="cm"/>
      <inkml:brushProperty name="height" value="0.05" units="cm"/>
    </inkml:brush>
  </inkml:definitions>
  <inkml:trace contextRef="#ctx0" brushRef="#br0">3 15 14891,'0'0'236,"-1"-1"0,1 1-1,0-1 1,0 1 0,-1-1-1,1 1 1,0-1 0,0 0-1,0 1 1,-1-1 0,1 0-1,0 1 1,0-1 0,0 1-1,0-1 1,0 0 0,0 1 0,0-1-1,1 0 1,-1 1 0,0-1-1,0 1 1,1-2 0,9 9 2289,15 23-1470,82 134-108,-73-108-877,79 101 0,-99-140-117,-11-12-122,1 0 1,0-1 0,0 1-1,1-1 1,-1 0 0,1 0-1,7 5 1,-11-9-857,-4-2 542,1 0 0,-1 1 1,-1-1-1,1 1 0,0-1 1,0 1-1,0 0 1,-5-1-1,-5-3-79,-11-5-391,-7-5 35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8.229"/>
    </inkml:context>
    <inkml:brush xml:id="br0">
      <inkml:brushProperty name="width" value="0.05" units="cm"/>
      <inkml:brushProperty name="height" value="0.05" units="cm"/>
    </inkml:brush>
  </inkml:definitions>
  <inkml:trace contextRef="#ctx0" brushRef="#br0">4 277 14179,'-3'-11'1560,"4"1"-711,10-2-209,7 1 896,8-5-112,9-1-231,11-1-137,7-6-216,-1-1-152,2-3-672,-4 1-560,-3 0 544,-3 2-176,-13-1-104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4.163"/>
    </inkml:context>
    <inkml:brush xml:id="br0">
      <inkml:brushProperty name="width" value="0.05" units="cm"/>
      <inkml:brushProperty name="height" value="0.05" units="cm"/>
    </inkml:brush>
  </inkml:definitions>
  <inkml:trace contextRef="#ctx0" brushRef="#br0">1 2791 12131,'8'0'7898,"-5"3"-7675,9 0 407,-11-3-601,0 1-1,0-1 0,0 0 1,0 0-1,0 0 0,0 1 1,0-1-1,0 0 0,-1 1 1,1-1-1,0 1 0,0-1 1,1 2-1,1 1 58,-1-1-5,-1-1 0,0 1 1,0-1-1,1 0 0,-1 1 0,0-1 1,1 0-1,-1 0 0,1 0 0,0 0 0,-1 0 1,1 0-1,0 0 0,0-1 0,-1 1 1,1 0-1,0-1 0,0 0 0,0 1 1,0-1-1,0 0 0,0 0 0,-1 0 1,1 0-1,3-1 0,-3 1-54,-1 0 0,1 0 0,-1 0 0,1 1 0,-1-1 0,1 0 0,-1 1 0,0-1 0,1 1 0,-1 0 0,1-1 0,-1 1 0,2 1 0,-2-1-18,1 0 0,0 0 0,0 0 0,0 0 1,0 0-1,0-1 0,0 1 0,0-1 0,2 1 0,10-1 102,-2 0 38,-1 0-1,0 0 0,20 5 1,-23-4-114,1 0 1,-1-1 0,1 0 0,-1 0-1,0-1 1,1 0 0,-1 0-1,0-1 1,0 0 0,14-6 0,-11 5 29,-1-1 0,1 2 1,0-1-1,1 1 1,11 0-1,103 14 514,-114-11-563,0 0 1,0 1-1,14 4 0,-19-4 2,0 0 0,1-1 0,-1 1 0,0-2-1,1 1 1,-1-1 0,1 0 0,-1 0-1,0-1 1,1 0 0,12-3 0,1-3 7,0 1 0,0 1 1,1 1-1,32-1 0,-13-3-13,-34 6-11,1 1 0,-1-1-1,1 1 1,-1 0 0,1 1 0,0 0 0,12 1 0,7 4 7,0-2 0,0 0-1,1-2 1,-1-1 0,1-2 0,48-8 0,-57 5-10,31-14 1,-38 14 0,-1 0 1,1 1-1,0 0 0,0 1 1,0 1-1,0-1 0,16 1 1,15 1 4,-1-2 0,1-2 0,53-13 0,137-15 1,-159 26-3,108-25 1,93-31-7,98-15 20,-339 69-17,0-2 0,0-2 0,-1-1 0,-1-2 0,32-20 0,143-109 11,-35 22-3,-117 84-8,82-76 0,-44 33 2,-75 68-1,37-31 8,74-78 0,-11-12 0,108-159 0,-150 184-1,104-206 0,37-235-21,-209 525 16,-2 0 0,6-51 0,-8 46-6,13-52 0,-15 77 2,0 0 0,0 0 1,-1-1-1,0 1 0,0-1 0,0 1 0,-1-1 0,-1-8 0,1 14-10,0 1 1,0 0-1,0-1 0,-1 1 1,1 0-1,0-1 0,0 1 0,0 0 1,-1-1-1,1 1 0,0 0 1,-1 0-1,1-1 0,0 1 1,0 0-1,-1 0 0,1 0 1,0-1-1,-1 1 0,1 0 0,-1 0 1,1 0-1,0 0 0,-1 0 1,1 0-1,0 0 0,-1 0 1,1 0-1,-1 0 0,1 0 1,0 0-1,-1 0 0,1 0 0,0 0 1,-1 0-1,1 0 0,0 0 1,-1 1-1,1-1 0,0 0 1,-1 0-1,1 0 0,0 1 1,-1-1-1,1 0 0,-1 1 0,-16 11-989,15-10 828,-7 6-78,0 0 0,0 1-1,-8 11 1,0 1-250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6.167"/>
    </inkml:context>
    <inkml:brush xml:id="br0">
      <inkml:brushProperty name="width" value="0.05" units="cm"/>
      <inkml:brushProperty name="height" value="0.05" units="cm"/>
    </inkml:brush>
  </inkml:definitions>
  <inkml:trace contextRef="#ctx0" brushRef="#br0">170 144 10370,'3'-4'208,"73"-85"4275,-64 77-2330,0 1-1,23-16 0,-38 42 82,-296 546-621,294-552-2237,4-11-337,11-13 55,1 4 413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7.389"/>
    </inkml:context>
    <inkml:brush xml:id="br0">
      <inkml:brushProperty name="width" value="0.05" units="cm"/>
      <inkml:brushProperty name="height" value="0.05" units="cm"/>
    </inkml:brush>
  </inkml:definitions>
  <inkml:trace contextRef="#ctx0" brushRef="#br0">337 75 13891,'11'-12'1890,"-1"0"-1,0-1 1,9-15 0,-19 28-1810,1 0 0,-1-1 0,0 1 0,0 0 0,0 0 0,1 0 1,-1-1-1,0 1 0,0 0 0,0 0 0,0-1 0,0 1 0,0 0 0,0 0 0,0-1 0,1 1 0,-1 0 1,0 0-1,0-1 0,0 1 0,0 0 0,0 0 0,0-1 0,0 1 0,-1 0 0,1-1 0,0 1 0,0 0 1,0 0-1,0-1 0,0 1 0,0 0 0,0 0 0,-1-1 0,1 1 0,0 0 0,-11 0 828,-12 8-574,6 1-275,1 1 0,1 1 0,0 0 0,0 0 0,1 2 0,1 0 0,-21 25 0,20-18-54,0-1 0,0 2 0,2 0 0,1 1 0,-12 31 1,18-40 2,1 0 1,-4 26-1,7-36-6,1 0 0,-1 1-1,1-1 1,0 0 0,0 1 0,0-1-1,1 0 1,-1 1 0,1-1 0,-1 0 0,1 0-1,0 0 1,1 0 0,-1 0 0,0 0-1,1 0 1,2 4 0,0-4 1,0 0 1,0-1-1,1 0 1,-1 1-1,1-1 0,-1-1 1,1 1-1,-1-1 1,1 0-1,0 0 1,0 0-1,0 0 0,9-1 1,-6 0-1,0 1 0,0 0 0,-1 1 1,11 3-1,-14-3-3,0-1-1,0 1 1,-1 1 0,1-1 0,-1 0-1,1 1 1,-1 0 0,0 0 0,0 0-1,0 0 1,0 0 0,-1 0 0,5 7-1,-6-8 7,0 0 0,0 1 0,-1-1 0,1 0 0,0 0 0,-1 1 0,1-1 0,-1 0 0,0 1-1,0-1 1,0 0 0,0 1 0,0-1 0,-1 1 0,1-1 0,-1 0 0,1 0 0,-1 1 0,0-1 0,0 0 0,0 0-1,0 0 1,0 0 0,0 0 0,-1 0 0,-2 3 0,-3 3 112,0-1 1,-1 0-1,0 0 0,-1 0 0,0-1 1,1-1-1,-2 1 0,1-2 1,-12 5-1,-14 4 542,-46 10 1,26-8-112,53-15-537,1 0 0,0 0 0,0 1 0,-1-1 0,1 1 0,0-1 0,0 1 0,0 0 0,-1-1 1,1 1-1,0 0 0,-1 1 0,2-2-13,0 0 0,0 1 0,0-1 0,0 0 0,0 0 0,0 1 0,0-1 0,0 0 0,0 0 0,0 1 0,0-1 0,0 0 0,0 0 0,0 1 0,0-1 0,0 0 0,1 0 0,-1 0 0,0 1 0,0-1 0,0 0 0,0 0 0,0 0 0,1 0 0,-1 1 0,0-1 0,0 0 0,0 0 0,1 0 0,-1 0 0,0 0-1,0 0 1,1 0 0,-1 1 0,0-1 0,0 0 0,1 0 0,3 1-143,0 0-1,0 0 0,0 0 0,0-1 0,0 1 1,7-1-1,50-8-1362,-36 8 1011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8.352"/>
    </inkml:context>
    <inkml:brush xml:id="br0">
      <inkml:brushProperty name="width" value="0.05" units="cm"/>
      <inkml:brushProperty name="height" value="0.05" units="cm"/>
    </inkml:brush>
  </inkml:definitions>
  <inkml:trace contextRef="#ctx0" brushRef="#br0">205 159 11682,'55'-67'3996,"-35"40"-431,25-24 1,-45 51-3509,0 0 1,1-1-1,-1 1 1,0 0-1,1 0 1,-1 0-1,0-1 0,0 1 1,0 0-1,1 0 1,-1-1-1,0 1 1,0 0-1,0-1 1,1 1-1,-1 0 1,0-1-1,0 1 0,0 0 1,0-1-1,0 1 1,0 0-1,0-1 1,0 1-1,0 0 1,0-1-1,0 1 1,0 0-1,0-1 0,0 1 1,0 0-1,0-1 1,-11-3 630,-16 6-458,16 0-190,1 1 1,-1 0-1,1 1 1,0 0-1,0 1 1,0 0-1,1 0 1,-1 1-1,1 1 1,1-1-1,-1 1 1,1 1-1,0-1 1,1 2 0,0-1-1,0 1 1,1 0-1,-9 15 1,6-7-30,0 0 1,2 1 0,-1 0-1,2 1 1,1-1 0,0 1 0,1 0-1,1 0 1,-1 34 0,4-46-12,0 0 0,1 0 1,-1 0-1,2 0 0,-1 0 0,1-1 1,0 1-1,0 0 0,0-1 1,1 0-1,4 8 0,-4-11 0,-1 0 0,0 0-1,1 0 1,0 0 0,0-1 0,-1 1 0,1-1-1,1 0 1,-1 0 0,0 0 0,1 0-1,-1 0 1,1-1 0,-1 0 0,1 1 0,0-1-1,-1-1 1,1 1 0,0 0 0,0-1 0,6 0-1,8-1 2,-1-1-1,0 0 1,27-9-1,-24 7 14,-20 3-13,0 1-1,1 0 1,-1 0-1,1 0 1,-1 0-1,0-1 1,1 1-1,-1 0 0,1 0 1,-1 0-1,0 0 1,1 0-1,-1 0 1,1 0-1,-1 0 1,1 0-1,-1 0 1,0 0-1,1 0 1,-1 0-1,1 1 0,-1-1 1,0 0-1,1 0 1,-1 0-1,0 1 1,1-1-1,-1 0 1,0 0-1,1 1 1,-1-1-1,0 0 1,1 1-1,-6 13 7,-20 15 16,9-14 105,-1 0 0,0 0 1,-2-2-1,1 0 0,-2-1 1,1-1-1,-2-1 0,-40 14 1,30-18 187,30-6-321,1 0 0,-1 0 0,1 0 0,-1 0 0,1 0 0,-1 0 1,1 0-1,-1 1 0,1-1 0,0 0 0,-1-1 0,1 1 0,-1 0 0,1 0 0,-1 0 0,1 0 0,-1 0 1,1 0-1,-1-1 0,1 1 0,0 0 0,-1 0 0,1 0 0,-1-1 0,1 1 0,0 0 0,-1-1 0,1 1 1,0 0-1,0-1 0,-1 1 0,1-1 0,0 1 0,0 0 0,-1-1 0,1 1 0,0-1 0,0 1 0,0-1 1,0 1-1,-1 0 0,1-1 0,0 1 0,0-1 0,0 1 0,0-1 0,0 1 0,0-1 0,1 1 0,-1-1 1,0 1-1,0-1 0,0 1 0,0 0 0,0-1 0,1 1 0,-1-1 0,0 0 0,4-4-25,0 0-1,1 0 0,-1 0 1,1 0-1,0 0 0,0 1 1,1 0-1,-1 0 0,1 1 1,0-1-1,0 1 0,0 1 1,9-4-1,16-8-189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42.212"/>
    </inkml:context>
    <inkml:brush xml:id="br0">
      <inkml:brushProperty name="width" value="0.05" units="cm"/>
      <inkml:brushProperty name="height" value="0.05" units="cm"/>
    </inkml:brush>
  </inkml:definitions>
  <inkml:trace contextRef="#ctx0" brushRef="#br0">19 14 15019,'-1'-1'197,"0"-1"-1,0 1 1,0 0 0,0 0-1,0 0 1,0 0 0,0 0-1,0 0 1,0 1-1,-1-1 1,1 0 0,0 1-1,-2-1 1,1 5 1315,10 9-706,239 346 2084,-151-231-1984,194 203 0,-213-250-843,-4 3 1,-3 4-1,71 118 0,-77-104-15,120 146 0,-114-161 6,68 113-1,-119-171 125,2-2 0,0 0 0,30 28 0,-54-62 368,3 6-669,0 0 1,0 0 0,-1-1 0,1 1 0,-1 0-1,1 0 1,-1 0 0,1 0 0,-1-1 0,0 1-1,0 0 1,1 0 0,-1 0 0,0 1 0,0-1-1,0 0 1,0 0 0,-2-1 0,-9-3-277,-6-4-141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44.776"/>
    </inkml:context>
    <inkml:brush xml:id="br0">
      <inkml:brushProperty name="width" value="0.05" units="cm"/>
      <inkml:brushProperty name="height" value="0.05" units="cm"/>
    </inkml:brush>
  </inkml:definitions>
  <inkml:trace contextRef="#ctx0" brushRef="#br0">0 0 16524,'2'1'268,"-1"-1"0,1 0 0,-1 1 1,0-1-1,1 1 0,-1-1 1,1 1-1,-1-1 0,0 1 1,0 0-1,1 0 0,-1 0 1,0 0-1,0 0 0,0 0 1,0 0-1,0 0 0,0 0 0,0 1 1,0-1-1,-1 0 0,1 0 1,0 1-1,-1-1 0,1 3 1,12 43-190,-10-34 503,5 27-358,0 0 0,-3 0-1,0 41 1,-4-80-285,-1 0 1,0-1-1,0 1 0,0 0 0,0 0 1,0-1-1,0 1 0,0 0 0,0-1 1,0 1-1,-1 0 0,1 0 1,0-1-1,0 1 0,0 0 0,-1-1 1,1 1-1,-1 0 0,1-1 0,0 1 1,-1-1-1,1 1 0,-1 0 1,0-1 2,0 0 0,1 0 1,-1 0-1,1-1 0,-1 1 1,0 0-1,1 0 0,-1 0 0,1-1 1,-1 1-1,1 0 0,-1-1 1,1 1-1,-1-1 0,1 1 1,-1 0-1,1-1 0,0 1 1,-1-1-1,0 0 0,-20-33-1022,8 5 297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45.182"/>
    </inkml:context>
    <inkml:brush xml:id="br0">
      <inkml:brushProperty name="width" value="0.05" units="cm"/>
      <inkml:brushProperty name="height" value="0.05" units="cm"/>
    </inkml:brush>
  </inkml:definitions>
  <inkml:trace contextRef="#ctx0" brushRef="#br0">0 147 12547,'0'-5'352,"1"0"1,-1 0-1,1 0 1,0 0-1,0 1 1,0-1-1,1 0 1,0 1-1,0-1 0,0 1 1,0-1-1,1 1 1,0 0-1,-1 0 1,5-4-1,-1 2 45,0 0-1,1 1 0,-1 0 1,1 0-1,0 0 0,0 1 1,1 0-1,11-4 0,-7 3-145,1 1 0,-1 1-1,1 0 1,0 0 0,0 2-1,0-1 1,0 2 0,0 0-1,0 0 1,0 1 0,21 5-1,-27-4-223,0 0 0,0 1 0,0 0 0,0 1 0,-1 0 0,0 0 0,1 0 0,-1 1 0,-1-1 0,1 1 0,-1 1 0,0-1 0,0 1 0,-1 0 0,1 0-1,-1 1 1,0-1 0,-1 1 0,0-1 0,0 1 0,0 0 0,-1 1 0,2 10 0,-2-10 45,-1 0 0,0 0 0,0 0 1,-1 0-1,0 1 0,-1-1 0,1 0 0,-1 0 0,-1 0 0,0 0 1,0 0-1,-1 0 0,1-1 0,-2 1 0,1-1 0,-1 1 0,0-1 1,-1-1-1,1 1 0,-1 0 0,-9 7 0,3-4 12,-2 0 0,1-1-1,-1 0 1,0-1 0,-1 0 0,0-2-1,0 1 1,-1-2 0,0 0 0,0 0-1,0-2 1,0 0 0,-1 0 0,-30 0-1,45-3-140,0 0 0,1 0 0,-1 0 0,0 0 0,1 0 0,-1-1 0,0 1 0,1 0-1,-1 0 1,0 0 0,1-1 0,-1 1 0,0 0 0,1-1 0,-1 1 0,0 0 0,1-1 0,-1 1-1,1-1 1,-1 1 0,1-1 0,-1 1 0,1-1 0,0 0 0,-1 1 0,1-1 0,-1 1 0,1-1-1,0 0 1,0 1 0,-1-1 0,1 0 0,0 1 0,0-1 0,0 0 0,0 0 0,0 1 0,0-1-1,0 0 1,0 1 0,0-1 0,0 0 0,0 1 0,0-1 0,1 0 0,-1 0 0,0 1 0,1-2-1,3-12-590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0.011"/>
    </inkml:context>
    <inkml:brush xml:id="br0">
      <inkml:brushProperty name="width" value="0.05" units="cm"/>
      <inkml:brushProperty name="height" value="0.05" units="cm"/>
    </inkml:brush>
  </inkml:definitions>
  <inkml:trace contextRef="#ctx0" brushRef="#br0">0 65 9578,'3'8'748,"-2"-5"-278,0 1 1,1-1-1,-1 0 0,1 0 1,-1 0-1,1-1 1,3 6-1,-3-7-376,0 0 0,-1 0 0,1 0 0,0 0 0,-1 0 0,1-1 0,0 1 0,0-1 0,0 1 0,-1-1 0,1 1 0,0-1 0,0 0 0,0 0 0,0 0 0,2 0 0,4 0 234,-1 1 0,1 0-1,-1 1 1,1-1-1,-1 1 1,7 4 0,-5-3-126,0-1 1,0 1-1,12 1 1,-13-4-183,0-1-1,0 1 1,-1-1 0,1-1 0,0 0 0,-1 0 0,1 0 0,10-5-1,-7 2 4,1 1-1,19-4 0,11 5 414,-1 1 1,1 2-1,62 8 1,-4 0 432,21 5-336,-77-6-450,49 0 0,-77-7-59,-1-1 0,1 0 0,-1-1 1,0-1-1,0 0 0,0-1 0,15-6 0,3-4 61,-22 9-62,1-1 0,0 2-1,1 0 1,-1 0 0,1 1 0,22-2 0,2 1-9,45-10 0,-3 1 20,-76 12-31,1 1 1,-1 0-1,1 0 0,-1 0 0,1 0 1,-1 0-1,1 1 0,-1-1 0,1 1 1,-1 0-1,0 0 0,1 0 0,-1 1 1,6 2-1,-4 0 7,0 0 0,-1 1 0,1-1 0,-1 1 0,0-1 0,0 1 0,5 9 1,-9-13-7,1 0 0,-1 0 0,1 0 0,0 0 0,-1 0 0,1-1 0,0 1 0,0 0 1,0 0-1,0-1 0,0 1 0,0-1 0,0 1 0,0-1 0,0 1 0,0-1 0,0 0 1,0 1-1,0-1 0,0 0 0,0 0 0,0 0 0,0 0 0,0 0 0,0 0 0,0 0 1,0 0-1,1 0 0,-1 0 0,1-1 0,4-1 42,-1-1 0,1 1 1,-1-1-1,9-6 0,11-5 92,-13 11-92,0-1 1,0 2-1,0 0 1,20-1-1,-17 2 6,-1 0 0,26-7 0,-37 6-7,0 1-1,-1 0 1,1-1 0,0 0 0,-1 1 0,1-1-1,-1 0 1,4-4 0,-5 5 2,0-1 0,1 1 0,-1 0 0,0-1-1,1 1 1,-1 0 0,1 0 0,0 0 0,-1 0 0,1 0-1,0 0 1,-1 1 0,1-1 0,0 1 0,0-1 0,0 1 0,0-1-1,0 1 1,2 0 0,8 1-158,-15-3-728,-18-5-423,18 7 1406,-12-5-555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6.482"/>
    </inkml:context>
    <inkml:brush xml:id="br0">
      <inkml:brushProperty name="width" value="0.05" units="cm"/>
      <inkml:brushProperty name="height" value="0.05" units="cm"/>
    </inkml:brush>
  </inkml:definitions>
  <inkml:trace contextRef="#ctx0" brushRef="#br0">368 6 16267,'0'-1'121,"-1"1"1,1 0-1,0-1 0,-1 1 0,1 0 0,0-1 0,-1 1 0,1 0 0,-1-1 0,1 1 0,0 0 0,-1 0 0,1-1 0,-1 1 0,1 0 0,-1 0 0,1 0 0,-1 0 0,1 0 0,-1 0 0,1-1 0,0 1 0,-1 0 0,1 0 0,-1 1 0,1-1 0,-1 0 0,1 0 0,-2 0 0,-16 2 985,0 3-521,0 0-1,1 1 1,-1 1-1,1 1 1,-19 11-1,-77 54 440,102-66-967,1 1 1,0-1 0,0 2-1,1-1 1,0 1 0,0 1-1,1 0 1,-9 12 0,17-21-69,-1 0 0,1 0 0,-1 0 1,0 0-1,1-1 0,-1 1 1,1 0-1,0 0 0,-1 0 0,1 0 1,0 0-1,0 0 0,-1 0 1,1 0-1,0 1 0,0-1 1,0 0-1,0 0 0,0 0 0,1 0 1,-1 0-1,0 0 0,0 0 1,1 0-1,-1 0 0,0 0 0,1 0 1,-1 0-1,1 0 0,-1-1 1,1 1-1,0 0 0,-1 0 1,1 0-1,0-1 0,0 1 0,0 0 1,-1-1-1,1 1 0,0-1 1,0 1-1,0-1 0,0 1 0,0-1 1,0 1-1,0-1 0,1 0 1,4 2-170,1-1 0,-1-1 0,0 1 0,1-1 0,-1 0 0,11-2 0,15-4-352,-1-1-1,50-18 1,-69 21 392,45-16-534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2.168"/>
    </inkml:context>
    <inkml:brush xml:id="br0">
      <inkml:brushProperty name="width" value="0.05" units="cm"/>
      <inkml:brushProperty name="height" value="0.05" units="cm"/>
    </inkml:brush>
  </inkml:definitions>
  <inkml:trace contextRef="#ctx0" brushRef="#br0">0 54 17972,'0'0'115,"1"-1"0,-1 0 0,1 1 0,-1-1 0,1 0 0,-1 1-1,1-1 1,-1 1 0,1-1 0,-1 1 0,1-1 0,0 1 0,-1 0 0,1-1 0,0 1 0,-1 0 0,1-1 0,0 1 0,0 0 0,-1 0 0,1 0 0,0 0 0,0 0-1,-1 0 1,1 0 0,0 0 0,0 0 0,-1 0 0,1 0 0,1 0 0,29 8 1227,-23-5-978,15 3-54,-1-1 0,1-2 0,-1 0-1,1-1 1,34-2 0,-40-1-482,1-1 1,-1-1-1,1 0 0,-1-2 1,0 0-1,0 0 0,26-14 0,-39 17 50,1-1-1,-1 0 1,0 0 0,0 0-1,4-5 1,1-2-361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2.620"/>
    </inkml:context>
    <inkml:brush xml:id="br0">
      <inkml:brushProperty name="width" value="0.05" units="cm"/>
      <inkml:brushProperty name="height" value="0.05" units="cm"/>
    </inkml:brush>
  </inkml:definitions>
  <inkml:trace contextRef="#ctx0" brushRef="#br0">0 17 14395,'1'0'123,"-1"-1"-1,0 1 1,0-1-1,1 1 1,-1-1-1,0 1 1,1 0-1,-1-1 1,1 1-1,-1-1 1,1 1-1,-1 0 1,1-1-1,-1 1 1,1 0-1,-1-1 1,1 1-1,-1 0 1,1 0-1,-1 0 1,1-1-1,0 1 1,-1 0-1,1 0 1,-1 0-1,1 0 1,-1 0-1,2 0 1,24 0 1634,-17 0-1150,24-4 662,-24 2-955,0 1-1,0 0 1,-1 1 0,1 0-1,15 1 1,-22 0-284,0-1 1,0 1-1,0 0 0,1 0 1,-1-1-1,0 1 0,0 1 1,0-1-1,-1 0 0,1 0 1,0 1-1,0-1 0,-1 1 0,1-1 1,-1 1-1,1 0 0,-1 0 1,0 0-1,0-1 0,1 1 1,-1 0-1,-1 1 0,1-1 1,0 0-1,0 0 0,-1 0 1,1 3-1,2 11-31,-2 1 0,1-1 0,-2 1 0,0 0 0,-3 17 0,-2 1-394,-12 44 0,13-63 196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3.300"/>
    </inkml:context>
    <inkml:brush xml:id="br0">
      <inkml:brushProperty name="width" value="0.05" units="cm"/>
      <inkml:brushProperty name="height" value="0.05" units="cm"/>
    </inkml:brush>
  </inkml:definitions>
  <inkml:trace contextRef="#ctx0" brushRef="#br0">0 0 15635,'22'58'2659,"53"102"-1,45 47-1125,-53-96-725,282 429 491,-231-366-839,51 72 391,-124-189-514,2-1 0,58 54 0,-85-91-151,40 28 0,-53-23-2729,3 0 1526,-5-14 320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6.159"/>
    </inkml:context>
    <inkml:brush xml:id="br0">
      <inkml:brushProperty name="width" value="0.05" units="cm"/>
      <inkml:brushProperty name="height" value="0.05" units="cm"/>
    </inkml:brush>
  </inkml:definitions>
  <inkml:trace contextRef="#ctx0" brushRef="#br0">0 100 13491,'2'2'292,"-1"-1"0,1 1 0,-1-1 1,1 1-1,0-1 0,-1 0 0,1 1 0,0-1 1,0 0-1,0 0 0,0 0 0,0-1 0,0 1 1,0 0-1,0-1 0,1 1 0,-1-1 1,0 0-1,0 0 0,3 0 0,51-2 1177,-52 2-1327,68-11 1271,91-24 0,-66 12-1405,-93 22 39,0 0 0,0 0 0,0 0 0,-1 0 0,1 0 1,-1-1-1,1 0 0,-1 0 0,1 0 0,-1 0 0,0 0 0,0-1 0,0 1 1,5-7-1,4-7-45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7.654"/>
    </inkml:context>
    <inkml:brush xml:id="br0">
      <inkml:brushProperty name="width" value="0.05" units="cm"/>
      <inkml:brushProperty name="height" value="0.05" units="cm"/>
    </inkml:brush>
  </inkml:definitions>
  <inkml:trace contextRef="#ctx0" brushRef="#br0">0 17 13011,'0'-1'239,"0"0"0,0 1 0,1-1 0,-1 0 0,0 0 0,0 1 0,1-1 0,-1 0-1,1 0 1,-1 1 0,0-1 0,1 0 0,-1 1 0,1-1 0,0 1 0,-1-1 0,1 0 0,-1 1 0,1 0 0,0-1 0,-1 1 0,1-1 0,0 1 0,0 0 0,-1-1 0,1 1 0,1 0 0,0 0-77,-1 0 0,1 1 0,-1 0 0,1-1 1,0 1-1,-1 0 0,1-1 0,-1 1 0,0 0 0,1 0 0,-1 0 1,0 1-1,1-1 0,1 2 0,23 28 295,-1 0-1,-1 2 1,22 42-1,-20-34-188,85 132 474,87 142 102,-24 15 60,-122-207-500,28 59-18,-64-150-273,2 0 0,1-2-1,34 42 1,-26-43 286,2-1-1,39 30 0,-59-51-300,3 7 225,-15-12-402,-7-6-698,4 2 430,0 1-1,1-1 1,-1 1-1,-9-1 1,-1 0-173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3.331"/>
    </inkml:context>
    <inkml:brush xml:id="br0">
      <inkml:brushProperty name="width" value="0.05" units="cm"/>
      <inkml:brushProperty name="height" value="0.05" units="cm"/>
    </inkml:brush>
  </inkml:definitions>
  <inkml:trace contextRef="#ctx0" brushRef="#br0">8 19 10762,'-6'-16'2465,"5"14"-794,4 9-428,16 31-84,1 0 0,32 43 0,59 66-948,-82-109 11,97 117 97,-43-56 117,84 133 1,-137-184-354,45 76 490,141 175-1,-177-252-336,-13-15 228,2 0 1,54 48-1,-73-73-480,-27-15-1841,-3 1 1475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5.034"/>
    </inkml:context>
    <inkml:brush xml:id="br0">
      <inkml:brushProperty name="width" value="0.05" units="cm"/>
      <inkml:brushProperty name="height" value="0.05" units="cm"/>
    </inkml:brush>
  </inkml:definitions>
  <inkml:trace contextRef="#ctx0" brushRef="#br0">16 698 9418,'0'-1'285,"-1"1"1,1-1-1,0 1 1,-1-1-1,1 1 0,0-1 1,-1 1-1,1-1 0,0 1 1,0-1-1,-1 1 1,1-1-1,0 1 0,0-1 1,0 0-1,0 1 1,0-1-1,0 1 0,0-1 1,0 0-1,0 1 1,0-1-1,0 1 0,0-1 1,0 1-1,1-2 0,5-20 3652,-2 8-3623,1-43 305,-5-93-1,-2 65-308,2 35-97,1-24-8,-16-141 0,10 201-54,5 34-375,-1 6-1306,-4-5 838,5-14 239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6.137"/>
    </inkml:context>
    <inkml:brush xml:id="br0">
      <inkml:brushProperty name="width" value="0.05" units="cm"/>
      <inkml:brushProperty name="height" value="0.05" units="cm"/>
    </inkml:brush>
  </inkml:definitions>
  <inkml:trace contextRef="#ctx0" brushRef="#br0">65 676 11602,'2'-5'516,"0"1"-1,1 0 1,-1 0-1,1 1 0,0-1 1,0 1-1,0-1 0,0 1 1,0 0-1,7-4 0,-7 4-261,0 1 0,0 0 0,0 0 0,0-1 0,-1 0-1,1 1 1,-1-1 0,0 0 0,0 0 0,0 0 0,0-1 0,0 1-1,-1 0 1,1-1 0,-1 1 0,0-1 0,1-5 0,0-19 569,-1-1 1,-5-57 0,-18-58 237,15 100-795,-4-15-19,3 17-155,-4-52 0,6 47-147,9 136-105,1 90-354,-22 207 0,10-332 26,8-55 485,0 1 1,0 0 0,0 0-1,0 0 1,0 0 0,0 0-1,0 0 1,0 0 0,0 0-1,0 0 1,0 0 0,0 0-1,0 0 1,0 0 0,0 0-1,0-1 1,0 1 0,0 0-1,0 0 1,-1 0 0,1 0-1,0 0 1,0 0 0,0 0-1,0 0 1,0 0 0,0 0-1,0 0 1,0 0 0,0 0-1,0 0 1,0 0 0,0 0-1,0 0 1,-1 0 0,1 0-1,0 0 1,0 0 0,0 0-1,0 0 1,0 0 0,0 0 0,0 0-1,0 0 1,0 0 0,0 0-1,0 0 1,0 0 0,0 0-1,-1 0 1,1 0 0,0 0-1,0 1 1,0-1 0,-2-8-13,-3-439 452,3 404-143,-13-77-1,12 140-160,9 425-65,-6-337-149,-2-229-37,4-125 93,-1 244 24,-1-1 0,0 1 0,0 0-1,1-1 1,0 1 0,-1 0 0,1 0-1,0-1 1,2-3 0,-3 6 1,0 0-1,0 0 1,0 0-1,0 0 1,1 0-1,-1 0 1,0 0-1,0 0 1,0 0-1,0-1 1,0 1-1,0 0 1,0 0-1,1 0 1,-1 0-1,0 0 1,0 0-1,0 0 1,0 0 0,0 0-1,1 0 1,-1 0-1,0 0 1,0 0-1,0 0 1,0 0-1,0 0 1,0 0-1,1 0 1,-1 0-1,0 0 1,0 1-1,0-1 1,0 0-1,0 0 1,0 0-1,1 0 1,-1 0-1,0 0 1,0 0 0,0 0-1,0 0 1,0 0-1,0 1 1,0-1-1,0 0 1,6 15-27,-3 15-94,-1 0 1,-1 0-1,-5 57 1,2-60-18,1-17 106,-1 22-905,-10 57 0,4-70 596,8-19 327,0 0 0,-1 1 0,1-1 0,0 1 0,0-1 0,-1 0 1,1 1-1,0-1 0,0 0 0,-1 1 0,1-1 0,0 0 0,-1 1 0,1-1 0,-1 0 0,1 0 0,0 0 0,-1 1 0,1-1 0,-1 0 0,1 0 1,-1 0-1,1 0 0,0 0 0,-1 0 0,1 1 0,-1-1 0,1 0 0,-1 0 0,1-1 0,-1 1 0,1 0 0,-1 0 0,-12-16-456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6.562"/>
    </inkml:context>
    <inkml:brush xml:id="br0">
      <inkml:brushProperty name="width" value="0.05" units="cm"/>
      <inkml:brushProperty name="height" value="0.05" units="cm"/>
    </inkml:brush>
  </inkml:definitions>
  <inkml:trace contextRef="#ctx0" brushRef="#br0">1 182 14083,'0'-4'535,"0"1"-1,1 0 1,0 0-1,0 0 1,0 0-1,0 0 1,0 0 0,1 0-1,-1 0 1,1 1-1,4-6 1,25-27 435,-25 29-483,16-19 241,-12 13-354,1 0 0,17-14 0,-24 23-330,-1 0 0,1 1-1,0-1 1,-1 1 0,1 0 0,0 0 0,0 1 0,1-1 0,-1 1 0,0 0 0,0 0 0,1 0 0,6 0 0,-8 2-39,0-1 0,0 1 0,0-1 0,0 1 0,0 0 0,-1 0 0,1 1 0,0-1 0,0 1 0,-1-1 1,1 1-1,-1 0 0,0 0 0,1 0 0,-1 0 0,0 0 0,0 0 0,0 1 0,-1-1 0,1 1 0,1 3 0,4 5 0,-1 1-1,-1 0 1,7 18-1,-1 6-404,-2 0 0,-1 1 0,-2-1 0,2 56 0,-6-70 74,-1-17-108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0.603"/>
    </inkml:context>
    <inkml:brush xml:id="br0">
      <inkml:brushProperty name="width" value="0.05" units="cm"/>
      <inkml:brushProperty name="height" value="0.05" units="cm"/>
    </inkml:brush>
  </inkml:definitions>
  <inkml:trace contextRef="#ctx0" brushRef="#br0">22460 679 11506,'-29'-9'328,"0"2"0,-1 1-1,-49-3 1,-95 5-473,98 4 104,-1408-36-475,-1246-109 549,450 31 751,1496 82-285,-319-24-109,-539-19-289,-881-14-69,-149 24-42,1123 47-51,618 5 37,345 12 38,2 26 20,5 46 6,399-35-24,-207 70 0,-297 169 165,547-210-166,3 7 1,3 5-1,3 6 0,4 5 0,-113 106 0,-84 128-7,307-307-6,1 2 0,0 0 1,0 1-1,2 0 0,1 1 0,0 0 0,1 0 1,1 1-1,1 0 0,0 1 0,2 0 0,1 0 1,-3 22-1,6-20 10,0 0 0,2-1 0,0 1 0,1-1 0,2 1 0,0-1 0,13 37 0,-12-44 3,1-1-1,1 0 0,0 0 0,1-1 0,0 0 0,1 0 0,0-1 0,1 0 0,1-1 0,0 0 1,0-1-1,19 13 0,7 0 22,2-1 1,0-3 0,1-1-1,1-2 1,72 19-1,220 32 92,-320-65-126,1185 139-255,-338-125 11,-1-74 214,654-100 87,-3-29-31,-48-46-20,-329 48-19,5 42 14,-65 66 32,0 30-4,-698 33-32,164-9 5,1466-47 15,155 149 6,-451 16 74,2-133-30,-1259-2-54,-315 22 5,169-44 0,-302 61-19,123-38 35,-110 33-21,-1-2 0,1 0-1,-1 0 1,29-22 0,-42 27-10,1 0 0,0 0 0,-1-1 1,0 1-1,1-1 0,-1 0 0,-1 0 0,1 0 1,-1 0-1,1 0 0,1-5 0,-3 6-1,-1 0-1,1 0 1,-1 1 0,1-1-1,-1 0 1,0 0 0,0 0-1,0 0 1,0 1 0,-1-1-1,1 0 1,-1 0-1,1 0 1,-1 1 0,0-1-1,0 0 1,-1 1 0,1-1-1,0 1 1,-4-5 0,-2-1 5,0-1 0,-1 1 0,0 1 0,-1 0 0,0 0 0,0 0 0,-13-6 0,-75-36 27,91 46-35,-85-35-1,-115-33 0,-101-11-139,-153-7-914,292 60 857,3-11-39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7.030"/>
    </inkml:context>
    <inkml:brush xml:id="br0">
      <inkml:brushProperty name="width" value="0.05" units="cm"/>
      <inkml:brushProperty name="height" value="0.05" units="cm"/>
    </inkml:brush>
  </inkml:definitions>
  <inkml:trace contextRef="#ctx0" brushRef="#br0">251 430 18716,'-1'-2'155,"-1"1"0,1 0 1,-1 0-1,1 0 0,-1 0 0,0 0 1,1 0-1,-1 1 0,0-1 0,0 0 0,0 1 1,1 0-1,-1-1 0,0 1 0,0 0 1,0 0-1,0 0 0,0 0 0,0 0 0,0 0 1,1 1-1,-1-1 0,0 1 0,-3 0 0,-4 2 261,1 1-1,0-1 1,0 1-1,-9 6 0,2-1-134,1 2-1,0 0 0,0 0 1,1 2-1,-12 14 1,18-19-249,0 1 1,1 0-1,0 0 1,1 1 0,-1-1-1,2 1 1,-1 0-1,2 1 1,-5 14 0,8-23-50,-1 0 0,1 0 1,0 0-1,0 1 1,0-1-1,0 0 0,0 0 1,0 1-1,0-1 0,1 0 1,-1 0-1,1 0 0,0 1 1,1 1-1,-2-2-24,1-1 0,0 0 0,0 0 0,0 0 0,0 0 0,0 0 0,0 0 0,0 0 0,0-1 0,0 1 0,1 0 0,-1 0 0,0-1 0,0 1 0,1-1 0,-1 1 0,3-1 0,0 1-124,1-1 1,-1 0-1,1 0 0,0 0 1,-1-1-1,1 1 1,-1-1-1,1 0 1,-1-1-1,0 1 0,1-1 1,4-2-1,9-6-719,1-2 0,-1 0 0,-1 0 0,0-2 0,26-27-1,66-86-2490,-107 125 3351,5-7 1365,-9 13-308,-17 25 482,1-1-90,14-23-1148,1 1 0,0 0 0,0-1 0,0 1 0,0 1-1,1-1 1,0 0 0,1 1 0,-2 6 0,3-12-246,0 0-1,0 0 1,1 0 0,-1-1-1,0 1 1,0 0 0,1 0 0,-1-1-1,0 1 1,1 0 0,-1-1 0,1 1-1,-1 0 1,1-1 0,-1 1-1,1-1 1,0 1 0,-1-1 0,1 1-1,-1-1 1,1 1 0,0-1-1,0 1 1,-1-1 0,1 0 0,0 1-1,0-1 1,-1 0 0,1 0-1,0 0 1,0 0 0,0 0 0,-1 0-1,1 0 1,0 0 0,0 0-1,0 0 1,-1 0 0,1 0 0,0 0-1,1-1 1,37-9 291,-35 9-272,45-17 127,-31 10-113,0 1-1,0 2 1,28-7 0,-45 12-63,0 0 1,0 0-1,0-1 1,-1 1-1,1 0 0,0 0 1,0 0-1,0 0 1,0 0-1,0 0 1,0 0-1,0 0 1,0 0-1,0 1 1,0-1-1,0 0 0,0 0 1,-1 1-1,1-1 1,0 1-1,0-1 1,0 1-1,0-1 1,-1 1-1,1 0 1,0-1-1,-1 1 0,1 0 1,0-1-1,-1 1 1,1 0-1,-1 0 1,1 0-1,-1 0 1,1 3 3,-1-1 1,0 1-1,0-1 1,0 1-1,0-1 1,0 0-1,-3 7 1,1 14 21,2-24-26,0 1 0,0 0 0,1-1 0,-1 1 0,0-1-1,0 1 1,1 0 0,-1-1 0,1 1 0,-1-1 0,0 1-1,1-1 1,-1 1 0,1-1 0,-1 1 0,1-1 0,0 0 0,-1 1-1,1-1 1,-1 0 0,1 1 0,0-1 0,-1 0 0,1 0-1,0 0 1,-1 1 0,1-1 0,0 0 0,-1 0 0,1 0-1,0 0 1,-1 0 0,1 0 0,0-1 0,-1 1 0,1 0 0,0 0-1,-1 0 1,2-1 0,27-8-59,-5-3-452,-1-2-1,0 0 1,0-1-1,-1-2 1,-2 0-1,1-1 1,-2-1-1,28-34 1,0-10-1506,64-113-1,-28 13 2939,-78 153-577,-36 79 1540,3 1 1,-20 79-1,37-107-1771,2-1 0,1 2 0,3-1 0,1 1 0,4 61 0,0-95-96,0 0 0,1 0 1,0 0-1,1 0 0,0 0 0,0-1 0,1 1 0,0-1 0,5 10 1,-8-18-22,0 1 1,0-1 0,0 0 0,1 1 0,-1-1 0,0 1 0,0-1 0,0 0 0,1 1 0,-1-1 0,0 0 0,0 1-1,1-1 1,-1 0 0,0 1 0,1-1 0,-1 0 0,0 0 0,1 1 0,-1-1 0,0 0 0,1 0 0,-1 0 0,1 0-1,-1 1 1,0-1 0,1 0 0,-1 0 0,1 0 0,2-11-142,-5-23-107,-3 9 81,-1 0 0,0 0 0,-17-37 1,-37-67 944,58 124-678,-3-9 338,5 14-424,0 0 1,0 0 0,0-1 0,0 1-1,0 0 1,0 0 0,0 0 0,0 0 0,0 0-1,0-1 1,0 1 0,0 0 0,1 0-1,-1 0 1,0 0 0,0 0 0,0-1 0,0 1-1,0 0 1,0 0 0,0 0 0,1 0-1,-1 0 1,0 0 0,0 0 0,0 0 0,0 0-1,0-1 1,0 1 0,1 0 0,-1 0-1,0 0 1,0 0 0,0 0 0,0 0 0,1 0-1,-1 0 1,0 0 0,0 0 0,23 10 541,-11-5-711,31 12-911,58 15 0,-55-22 585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2.853"/>
    </inkml:context>
    <inkml:brush xml:id="br0">
      <inkml:brushProperty name="width" value="0.05" units="cm"/>
      <inkml:brushProperty name="height" value="0.05" units="cm"/>
    </inkml:brush>
  </inkml:definitions>
  <inkml:trace contextRef="#ctx0" brushRef="#br0">1307 126 12931,'40'-80'3087,"-17"34"1234,-91 164-1157,15-28-3001,20-32-45,-2 8-10,-3-2-1,-81 105 0,59-103-58,-3-2 0,-3-3 0,-2-3-1,-2-3 1,-96 56 0,134-92-44,1 1 1,1 1 0,1 2-1,1 0 1,1 2 0,-29 34 0,49-50-10,3-3-1,0-1 1,0 1 0,0-1 0,-1 0 0,1-1-1,-1 1 1,0-1 0,-1 0 0,1 0 0,-1-1 0,0 1-1,1-1 1,-2-1 0,-6 4 0,-3-2-88,1 1 0,1 0 0,-23 12-1,25-10-255,-1-1-1,1-1 1,-1 0 0,0-1-1,-19 3 1,31-6 242,0-1 1,0 0-1,0 1 1,0-1-1,0 0 1,0 0-1,-1 0 1,1 0 0,0 0-1,0 0 1,0 0-1,0-1 1,0 1-1,0 0 1,0-1-1,0 1 1,0 0-1,0-1 1,0 1-1,0-1 1,0 0-1,0 1 1,0-1 0,-1-1-1,1 0-99,0 0-1,1-1 1,-1 1 0,1 0-1,0-1 1,-1 1 0,1 0-1,0-1 1,0 1 0,1-3-1,-1 0 161,1-20-729,4-5 27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3.434"/>
    </inkml:context>
    <inkml:brush xml:id="br0">
      <inkml:brushProperty name="width" value="0.05" units="cm"/>
      <inkml:brushProperty name="height" value="0.05" units="cm"/>
    </inkml:brush>
  </inkml:definitions>
  <inkml:trace contextRef="#ctx0" brushRef="#br0">119 229 12451,'-6'0'360,"0"-1"1,0 1 0,-1 1 0,1-1 0,0 1 0,0 0-1,0 0 1,0 1 0,0-1 0,0 2 0,0-1-1,0 0 1,1 1 0,-1 0 0,1 1 0,0-1 0,-9 8-1,9-4 1065,11-9-487,12-8-3,57-39-22,2 3 0,102-43 0,-77 39-854,-87 42-136,-11 5-141,0 1 1,0 0-1,0 0 1,1 0-1,-1 0 1,1 0-1,-1 1 1,9-2-1,-13 4 167,0-1 0,0 0-1,0 0 1,0 0 0,0 0 0,0 0-1,0 0 1,0 0 0,-1 0-1,1 0 1,0 0 0,0 0 0,0 0-1,0 0 1,0 0 0,0 0-1,0 0 1,0 1 0,0-1 0,0 0-1,0 0 1,0 0 0,0 0-1,0 0 1,-1 0 0,1 0 0,0 0-1,0 0 1,0 1 0,0-1 0,0 0-1,0 0 1,0 0 0,0 0-1,0 0 1,0 0 0,0 0 0,0 1-1,1-1 1,-1 0 0,0 0-1,0 0 1,0 0 0,0 0 0,0 0-1,0 0 1,0 0 0,0 0-1,0 1 1,0-1 0,0 0 0,0 0-1,0 0 1,0 0 0,1 0-1,-1 0 1,0 0 0,0 0 0,0 0-1,-8 5-674,-2-4-177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3.914"/>
    </inkml:context>
    <inkml:brush xml:id="br0">
      <inkml:brushProperty name="width" value="0.05" units="cm"/>
      <inkml:brushProperty name="height" value="0.05" units="cm"/>
    </inkml:brush>
  </inkml:definitions>
  <inkml:trace contextRef="#ctx0" brushRef="#br0">224 9 11138,'4'-8'6768,"-10"30"-4747,-91 190 48,12-30-1225,57-109-732,25-65-104,1 1 0,0-1 0,0 1 0,1 0 0,0 0 0,1 14 0,0-22-4,0 1 1,0-1 0,1 1 0,-1-1 0,1 0-1,-1 1 1,1-1 0,-1 1 0,1-1-1,0 0 1,-1 0 0,1 1 0,0-1 0,0 0-1,0 0 1,0 0 0,0 0 0,0 0 0,0 0-1,1 0 1,-1 0 0,0-1 0,0 1-1,1 0 1,-1-1 0,0 1 0,1-1 0,-1 1-1,1-1 1,-1 0 0,0 0 0,1 0 0,-1 1-1,1-1 1,-1 0 0,3-1 0,6 0 45,-1 0 0,1 0 0,0-1 0,11-4 0,-15 4-21,32-8 100,0 1 1,0 2-1,1 1 1,0 3 0,69 1-1,-99 3-225,-1-1-1,0 1 1,0 1 0,0 0-1,0 0 1,0 0 0,0 1-1,0 0 1,-1 1 0,1 0-1,9 6 1,-20-19-1479,-1-6 1053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46.072"/>
    </inkml:context>
    <inkml:brush xml:id="br0">
      <inkml:brushProperty name="width" value="0.05" units="cm"/>
      <inkml:brushProperty name="height" value="0.05" units="cm"/>
    </inkml:brush>
  </inkml:definitions>
  <inkml:trace contextRef="#ctx0" brushRef="#br0">8098 661 12315,'-164'-82'1083,"63"31"-604,-201-74 0,178 91-282,-2 5-1,-140-13 0,-264-3-99,490 43-88,-2063-156-49,1964 145 27,-607-46-290,-3 39-604,580 25 507,-292 49 0,357-34 320,1 5 1,1 4 0,-190 84 0,215-74-109,2 3 1,-124 95-1,-112 134-942,85-21 258,19 17 400,152-192 568,4 2 0,-55 113 0,75-125 151,4 2-1,2 0 0,-24 113 1,34-96-175,4-1 0,3 2 0,4-1 1,4 1-1,4-1 0,3 0 0,4 0 0,3 0 1,4-2-1,4 0 0,3-1 0,4-2 1,3-1-1,4-1 0,3-2 0,3-2 1,3-1-1,87 103 0,-84-122-142,2-2-1,3-3 1,2-2 0,1-2 0,3-3-1,1-2 1,77 35 0,-32-26-43,1-5-1,2-5 1,197 43 0,375 24-94,11-45 152,-669-58 56,1038 53 154,4-69 346,-30-50 329,-506 29-327,-427 29-400,630-56 496,-577 41-423,-1-7 1,252-81-1,-331 82-46,-1-3 0,-2-3 0,-1-3-1,-2-3 1,-1-4 0,96-79 0,-125 89-11,0-3 0,-3-1 1,-1-1-1,-1-2 0,-3-1 1,-1-1-1,-2-2 0,-2-1 1,-2-1-1,-3-1 1,17-53-1,-21 42-27,-3-1 1,-3 0 0,-2-1-1,-1-109 1,-9 89-18,-5 1 1,-2 0-1,-23-87 0,17 107-150,-2 1-1,-3 1 1,-2 1-1,-57-101 1,57 122 25,0 0 0,-3 2 0,-1 1 0,-1 1 0,-1 2 0,-2 0 0,-1 2 0,-38-26 0,-31-10-105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46.724"/>
    </inkml:context>
    <inkml:brush xml:id="br0">
      <inkml:brushProperty name="width" value="0.05" units="cm"/>
      <inkml:brushProperty name="height" value="0.05" units="cm"/>
    </inkml:brush>
  </inkml:definitions>
  <inkml:trace contextRef="#ctx0" brushRef="#br0">1326 315 14611,'-7'-5'77,"1"0"0,0 0-1,-1 0 1,0 1 0,0 0 0,-1 0-1,1 1 1,-1 0 0,0 1 0,1-1-1,-1 1 1,0 1 0,0-1 0,-1 2-1,1-1 1,0 1 0,0 0 0,0 0 0,0 1-1,-1 1 1,1-1 0,1 1 0,-1 0-1,0 1 1,0 0 0,-10 6 0,-19 10-7,1 2 0,1 1 0,2 2 0,0 1 0,-31 32 0,-137 157 46,-137 217 31,269-329-127,6 3 0,-74 164 1,124-240-20,2 1 1,1 0 0,1 1-1,-7 44 1,14-59-2,1 0 0,1 0 0,0 0 0,0 1 0,2-1 0,0 0 0,1 0 0,1-1 0,0 1 0,9 20 0,-3-15 1,0-2 1,2 0-1,0 0 1,1-1-1,1 0 1,1-2-1,0 1 1,1-2 0,1 0-1,0-1 1,23 14-1,-6-7 3,1-1 0,1-2 0,0-1-1,2-2 1,49 13 0,-31-14 6,0-2-1,1-3 1,0-3-1,0-1 1,0-4 0,1-2-1,-1-2 1,112-22-1,-119 14-2,-1-3-1,0-2 1,0-2 0,-2-2-1,0-2 1,-2-2-1,0-2 1,-2-2 0,-1-2-1,46-42 1,-28 14-6,-2-3 0,-3-3-1,-2-2 1,-4-2 0,-3-2 0,-2-2 0,-4-2 0,-3-2 0,-4-1 0,-3-1 0,-3-2-1,-4-1 1,-3-1 0,11-106 0,-26 140-6,-3 1-1,-1-1 0,-3 1 1,-2-1-1,-17-83 1,15 106 6,-1 0 1,-1 0-1,-2 1 1,0 1-1,-2 0 1,0 0-1,-1 1 1,-2 0 0,0 2-1,-1 0 1,-1 0-1,-23-20 1,18 22-31,-1 0 0,-1 1 0,0 1 1,-1 1-1,-1 2 0,0 0 0,-1 2 0,-40-12 0,36 16-9,0 1-1,0 1 0,-1 2 0,0 1 0,1 1 0,-1 2 0,-55 9 0,-51 18-86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4:52.980"/>
    </inkml:context>
    <inkml:brush xml:id="br0">
      <inkml:brushProperty name="width" value="0.05" units="cm"/>
      <inkml:brushProperty name="height" value="0.05" units="cm"/>
      <inkml:brushProperty name="color" value="#E71224"/>
    </inkml:brush>
  </inkml:definitions>
  <inkml:trace contextRef="#ctx0" brushRef="#br0">1434 312 12755,'-111'-21'1239,"-73"-9"-1245,105 24-56,-82 5-1,130 3 178,1 1-1,-1 1 0,1 2 0,0 1 0,-53 19 0,60-15-13,1 1-1,0 1 1,1 1-1,0 1 1,1 0-1,-19 20 0,-102 115 37,136-144-143,-56 66-226,-63 95 1,100-130 142,2 2 1,1 0-1,2 2 1,-24 75-1,34-80 87,0 0-1,3 0 0,1 1 1,1 0-1,2-1 0,2 1 1,5 49-1,-2-66 2,0 1-1,2-1 1,0 0 0,1-1-1,1 1 1,0-1 0,2 0-1,0-1 1,1 0 0,1-1-1,1 0 1,0 0 0,2-1-1,23 23 1,-15-21-15,0-1 1,0-1-1,2-1 0,0-1 1,1-1-1,0-2 0,1 0 0,34 9 1,-25-11 10,1-2 0,0-1 1,0-2-1,0-1 0,63-4 0,-42-4 21,1-3 0,-2-2 0,57-18 0,-31 2 51,102-46 0,-115 39-14,0-3-1,-3-3 1,105-79 0,-121 77 15,-2-3 0,-2-1 0,-2-2 0,68-97 0,-61 66 176,67-143 1,13-96 253,-115 277-437,-3-1 0,-1 0 0,-3-1 0,6-44 0,-14 69-43,0 0 0,-1 0 0,-1 0 0,-1 1 0,-5-27 0,4 32-14,0 1 0,-1-1-1,0 1 1,-1 0 0,0 0 0,0 0 0,-1 1 0,-1 0 0,-10-12 0,10 13-50,-1 1 0,0 0 0,0 0 0,-1 1 0,0 0 0,0 0 0,-1 1 0,1 0 0,-1 1 0,0 0 0,-1 1 1,-13-3-1,-7 0-48,-1 2-1,1 2 1,-39 1 0,-108 11-64,-20 11-64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5:13.305"/>
    </inkml:context>
    <inkml:brush xml:id="br0">
      <inkml:brushProperty name="width" value="0.05" units="cm"/>
      <inkml:brushProperty name="height" value="0.05" units="cm"/>
      <inkml:brushProperty name="color" value="#E71224"/>
    </inkml:brush>
  </inkml:definitions>
  <inkml:trace contextRef="#ctx0" brushRef="#br0">0 549 12187,'3'-3'60,"-1"0"1,1 1 0,0-1 0,-1 0 0,1 1-1,1-1 1,-1 1 0,0 0 0,0 0-1,1 0 1,0 1 0,-1-1 0,1 1 0,0 0-1,-1 0 1,1 0 0,0 0 0,0 1 0,0 0-1,0-1 1,0 1 0,-1 1 0,1-1-1,5 2 1,13 1-6,-1 2-1,1 0 1,23 10-1,-23-7 22,84 27 7,0 1-117,170 36 0,-156-55-38,0-6 1,1-4-1,138-12 1,361-57-45,-264 21 130,723-43 95,-320 29 2,-2-25-43,181-62-24,-190 26-25,4 25 13,142 37 13,-2 70-201,-841-12-196,-20-1 188,1-1 0,-1-1 1,51-7-1,-41-3-37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5:14.563"/>
    </inkml:context>
    <inkml:brush xml:id="br0">
      <inkml:brushProperty name="width" value="0.05" units="cm"/>
      <inkml:brushProperty name="height" value="0.05" units="cm"/>
      <inkml:brushProperty name="color" value="#E71224"/>
    </inkml:brush>
  </inkml:definitions>
  <inkml:trace contextRef="#ctx0" brushRef="#br0">1 207 9746,'80'21'899,"1"-5"1,1-2-1,161 4 0,251-33-507,-370 8-293,1247-22 78,697-79 470,-1866 87-482,666-59-138,-1 65 1093,-835 16-956,112 2 191,-74-7-80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5:25.038"/>
    </inkml:context>
    <inkml:brush xml:id="br0">
      <inkml:brushProperty name="width" value="0.05" units="cm"/>
      <inkml:brushProperty name="height" value="0.05" units="cm"/>
      <inkml:brushProperty name="color" value="#E71224"/>
    </inkml:brush>
  </inkml:definitions>
  <inkml:trace contextRef="#ctx0" brushRef="#br0">1 156 13099,'0'-1'62,"0"0"0,1 1 1,-1-1-1,0 0 0,1 0 1,-1 0-1,1 1 0,-1-1 0,1 0 1,0 0-1,-1 1 0,1-1 1,0 1-1,-1-1 0,1 0 1,0 1-1,0 0 0,-1-1 0,1 1 1,0-1-1,0 1 0,1-1 1,24-2 110,-16 2-64,244-38 55,-108 14-123,467-42 37,-453 62-12,299 27 0,-216 7 97,332 36 187,7-27-133,272-25-69,372 14 115,-987-14-282,385 4-90,-449-31 54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5:55.592"/>
    </inkml:context>
    <inkml:brush xml:id="br0">
      <inkml:brushProperty name="width" value="0.05" units="cm"/>
      <inkml:brushProperty name="height" value="0.05" units="cm"/>
      <inkml:brushProperty name="color" value="#E71224"/>
    </inkml:brush>
  </inkml:definitions>
  <inkml:trace contextRef="#ctx0" brushRef="#br0">0 87 11466,'22'-2'961,"96"-22"-932,0 5 1,199-8 0,1053 13-9,-2 56 430,-1228-33-286,722 34 373,-12-6-491,12 0 25,-272-34 653,-356-4-378,-206 0-334,0-2 1,-1-2-1,40-10 0,-20 4-26,345-41 48,-263 40-29,1138-31 1,-870 47-11,226 8-7,-570-10 11,823 56-40,25 3 40,-668-50 0,707-7 12,-442-11-8,37 2-110,421 6-177,-820 3 221,-12-4-15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11.715"/>
    </inkml:context>
    <inkml:brush xml:id="br0">
      <inkml:brushProperty name="width" value="0.05" units="cm"/>
      <inkml:brushProperty name="height" value="0.05" units="cm"/>
    </inkml:brush>
  </inkml:definitions>
  <inkml:trace contextRef="#ctx0" brushRef="#br0">1 476 10938,'89'-16'317,"1"3"-1,155-3 0,181 30 238,-313-8-111,374-10 513,0-32-751,-133 7-184,535-40-132,208-13 104,931-36 517,-1376 70-415,-6-1-85,0 34 1,-464 21 1024,244 39 1,-415-43-761,-7-1-190,0 0 0,0-1 0,1 1 1,-1-1-1,0 0 0,1 0 0,6-1 0,-1-6 406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7.712"/>
    </inkml:context>
    <inkml:brush xml:id="br0">
      <inkml:brushProperty name="width" value="0.05" units="cm"/>
      <inkml:brushProperty name="height" value="0.05" units="cm"/>
    </inkml:brush>
  </inkml:definitions>
  <inkml:trace contextRef="#ctx0" brushRef="#br0">130 493 18940,'-27'18'2094,"-29"21"407,51-34-2233,0-1 0,0 1 1,1-1-1,-1 1 0,1 1 0,0-1 0,-4 9 0,7-13-227,0 0 1,0 1-1,1-1 0,-1 0 0,1 1 1,-1-1-1,1 1 0,0-1 0,-1 0 1,1 1-1,0-1 0,0 1 0,0-1 1,0 1-1,0-1 0,0 1 0,1 2 0,0-3-21,-1 0-1,1-1 0,-1 1 0,1 0 0,-1 0 0,1-1 0,0 1 0,0-1 0,-1 1 0,1-1 0,0 1 0,0-1 0,-1 1 0,1-1 0,0 1 0,0-1 0,0 0 0,0 0 0,0 0 0,0 1 0,1-1 0,3 0 14,1 0 0,0 0 0,0-1 0,-1 1 0,1-1 0,0 0 0,7-3-1,3-2-12,0-1 0,-1-1-1,0 0 1,0-1-1,-1 0 1,0-2-1,13-11 1,6-9-44,43-50-1,-84 95-4,0 0 0,1 0 0,1 0 0,1 1 0,0 0 0,-6 29-1,10-40 30,0 0 0,1 0 0,0 1 0,-1-1 0,1 1 0,1-1 0,-1 0-1,1 1 1,1 5 0,-2-8 1,1-1-1,0 1 0,0-1 1,0 1-1,0-1 0,0 0 1,0 1-1,0-1 1,0 0-1,0 0 0,0 0 1,1 0-1,-1 0 0,0 0 1,1 0-1,-1 0 1,1-1-1,-1 1 0,1 0 1,-1-1-1,1 1 1,0-1-1,-1 0 0,1 1 1,0-1-1,-1 0 0,4 0 1,2-1 3,1 1 0,0-1 0,-1-1-1,1 1 1,-1-1 0,0 0 0,0-1 0,0 0 0,0 0 0,0-1 0,8-5 0,2-3 1,0 0 0,-1-1 0,15-15-1,-1-4-6,-1-2 0,-2 0 0,28-45 0,-19 19-78,35-81 0,-40 64-18,-28 68 74,-1 0 1,0 0-1,0 0 1,-1 0 0,0 0-1,-1-16 1,-3 16-48,-3 10 33,-6 17-7,-4 12 47,2 1-1,1 1 1,1 0 0,2 1-1,-9 54 1,12-52 20,2 0 0,2 0 0,1 55 0,3-72-52,0 0 1,2 0-1,0-1 0,1 1 1,0-1-1,2 0 0,0 0 1,16 31-1,-4-22-250,-17-25 238,0 0-1,0 0 0,1 0 0,-1 0 0,0 0 0,0 0 0,1 0 0,-1 0 1,1 0-1,-1-1 0,1 1 0,-1-1 0,1 1 0,-1-1 0,1 1 1,2-1-1,-4 0 28,0 0-1,0 0 1,1 0 0,-1 0 0,0 0 0,0 0-1,0 0 1,0-1 0,0 1 0,1 0 0,-1 0-1,0 0 1,0 0 0,0 0 0,0 0 0,0-1 0,0 1-1,0 0 1,1 0 0,-1 0 0,0 0 0,0 0-1,0-1 1,0 1 0,0 0 0,0 0 0,0 0 0,0 0-1,0-1 1,0 1 0,0 0 0,0 0 0,0 0-1,0 0 1,0-1 0,0 1 0,0 0 0,0 0-1,0 0 1,0 0 0,0-1 0,-1 1 0,1 0 0,0 0-1,0 0 1,-4-10-298,-13-13-71,-1 0 0,-1 1 0,-38-35 0,26 26 225,-9-6 389,19 17 140,0-1 1,-23-29-1,43 49-324,0 0-1,0 0 1,1-1 0,-1 1-1,0 0 1,0 0 0,1-1-1,-1 1 1,1 0 0,-1-1-1,1 1 1,0-1 0,0 1-1,-1-3 1,2 3-17,-1 0 0,0 1 0,1-1 0,-1 0 0,1 1 0,-1-1 0,1 1 0,0-1 0,-1 1 0,1-1 0,0 1 0,-1-1 0,1 1 0,0-1 0,-1 1 0,1 0 0,0 0 0,0-1 0,0 1 0,-1 0 0,1 0 0,0 0 0,0 0 0,0 0 0,-1 0 0,1 0 0,0 0 0,0 0 0,0 0 0,1 1 0,31 1 362,41 9 0,24 3-620,-86-13 208,1-1 0,0 0 1,0-1-1,0-1 0,20-4 1,-20 1-16,0 0 0,15-7 0,-28 12 36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7:57:07.981"/>
    </inkml:context>
    <inkml:brush xml:id="br0">
      <inkml:brushProperty name="width" value="0.05" units="cm"/>
      <inkml:brushProperty name="height" value="0.05" units="cm"/>
      <inkml:brushProperty name="color" value="#E71224"/>
    </inkml:brush>
  </inkml:definitions>
  <inkml:trace contextRef="#ctx0" brushRef="#br0">18586 1030 10754,'-456'-198'2299,"-13"37"-704,224 100-1348,-1 10 0,-475-36 0,85 70-606,1 22 9,-112 0 210,-204-27 612,-454 1 339,-159 65-583,-253 4-550,-385-108-182,796 20 345,2 90-329,447 60 224,21 94 461,705-133 7,-289 130-1,402-145-128,2 5 0,3 4 0,4 6 0,-107 89 0,172-123-55,1 3 1,1 1 0,-59 78-1,84-95-29,0 1-1,2 0 1,1 1-1,1 1 1,1 0-1,2 1 1,0 0-1,-10 55 1,17-59-18,0 0 0,2 1 0,0-1-1,2 0 1,1 1 0,0-1 0,2 0 0,1 0 0,1 0 0,1-1 0,1 0 0,1 0-1,1-1 1,25 42 0,-8-25-48,2-2 0,2 0 0,1-2 0,1-1 0,2-2 0,51 37 0,-12-18-80,2-3-1,117 53 0,-52-38-91,282 81 1,163-9-95,662 34-37,8-86 186,604-21 458,1-42 692,-1635-18-829,2383-51 592,-19-226-1274,-1660 100 96,-10-64-97,-4-86 83,-696 231 522,-4-10 1,207-135-1,-102 9 472,-256 175-213,-2-4 0,83-99 1,-119 124-145,-1-1 1,-2-2-1,-2 0 1,-1-1-1,-2-2 1,15-43-1,-23 51-40,-1-1-1,-3-1 1,0 1-1,-2-1 1,-2-1-1,-1 1 1,-1 0-1,-6-44 1,1 44-88,-2 1 0,-2-1 1,0 1-1,-3 0 0,0 1 1,-2 1-1,-2 0 0,0 0 0,-2 1 1,-2 2-1,0-1 0,-2 2 1,-37-37-1,25 33-98,-1 2 0,-2 1 1,0 2-1,-2 2 0,-1 1 1,-53-23-1,12 13-24,-1 4 1,-122-28 0,-141-6-72,-58 24-64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42.953"/>
    </inkml:context>
    <inkml:brush xml:id="br0">
      <inkml:brushProperty name="width" value="0.05" units="cm"/>
      <inkml:brushProperty name="height" value="0.05" units="cm"/>
      <inkml:brushProperty name="color" value="#E71224"/>
    </inkml:brush>
  </inkml:definitions>
  <inkml:trace contextRef="#ctx0" brushRef="#br0">436 10 14563,'0'0'44,"0"-1"0,0 1 0,0-1 0,0 1 0,0 0 0,0-1 0,-1 1 0,1-1 0,0 1 0,0-1 0,0 1 0,-1 0 0,1-1 0,0 1 0,-1 0 0,1-1 0,0 1 0,-1 0 0,1-1 0,0 1 0,-1 0 0,1 0 0,-1-1 0,1 1 0,-1 0 0,1 0 0,0 0 0,-1 0 0,1-1 0,-1 1 0,1 0 0,-1 0 0,1 0 0,-1 0 0,1 0 0,-1 0 0,1 0 0,-1 0 0,1 1 0,-1-1-1,1 0 1,0 0 0,-1 0 0,1 0 0,-1 1 0,0-1 0,-22 10 430,-1 8-313,0 1 1,2 1 0,0 1 0,-37 47 0,34-39-119,-119 151-323,86-106-260,57-72 519,-9 9-23,10-11 41,0 0-1,0 0 1,0 0-1,-1 0 1,1 1-1,0-1 1,0 0 0,0 0-1,0 0 1,-1 0-1,1 0 1,0 0-1,0 0 1,0 0-1,0 0 1,-1 0-1,1 0 1,0 0-1,0 0 1,0 0-1,0 0 1,-1 0-1,1 0 1,0 0-1,0 0 1,0 0 0,0 0-1,-1 0 1,1 0-1,0 0 1,0 0-1,0-1 1,0 1-1,0 0 1,-1 0-1,1 0 1,0 0-1,0 0 1,0 0-1,0-1 1,0 1-1,0 0 1,0 0-1,0 0 1,-1 0-1,1 0 1,0-1 0,0 1-1,0 0 1,0 0-1,0 0 1,0 0-1,0-1 1,0 1-1,0 0 1,0 0-1,0 0 1,0-1-1,0 1 1,0 0-1,0 0 1,0 0-1,1-1 1,-2-21-226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43.435"/>
    </inkml:context>
    <inkml:brush xml:id="br0">
      <inkml:brushProperty name="width" value="0.05" units="cm"/>
      <inkml:brushProperty name="height" value="0.05" units="cm"/>
      <inkml:brushProperty name="color" value="#E71224"/>
    </inkml:brush>
  </inkml:definitions>
  <inkml:trace contextRef="#ctx0" brushRef="#br0">26 1 14067,'-2'-1'151,"0"1"0,1 0 0,-1 0 0,0 0-1,0 1 1,0-1 0,0 0 0,1 1 0,-1-1 0,0 1 0,-2 0 0,4 0-118,0 0 1,-1-1-1,1 1 1,0 0-1,0 0 1,0-1-1,-1 1 1,1 0-1,0 0 1,0-1-1,0 1 1,0 0-1,0 0 1,1-1-1,-1 1 1,0 0-1,0 0 1,0-1-1,1 1 1,-1 0 0,0-1-1,1 1 1,-1 0-1,0-1 1,1 1-1,-1-1 1,1 1-1,-1 0 1,1-1-1,-1 1 1,2 0-1,25 39 209,45 65-542,96 184 1,-160-270-828,-6-14 861,0 1 0,0-1 0,1 0 1,0 0-1,6 8 0,-2-6-442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43.882"/>
    </inkml:context>
    <inkml:brush xml:id="br0">
      <inkml:brushProperty name="width" value="0.05" units="cm"/>
      <inkml:brushProperty name="height" value="0.05" units="cm"/>
      <inkml:brushProperty name="color" value="#E71224"/>
    </inkml:brush>
  </inkml:definitions>
  <inkml:trace contextRef="#ctx0" brushRef="#br0">328 0 10402,'7'6'980,"0"-1"0,0 1 1,0 0-1,7 10 0,-5-4-893,0 1 0,0-1 0,-1 2 0,-1-1 0,0 1 0,-1 0 0,-1 0 0,6 23 0,-4 1 22,-2 0 1,2 66-1,-12 77-765,1-146-1587,6-46 1715</inkml:trace>
  <inkml:trace contextRef="#ctx0" brushRef="#br0" timeOffset="1">45 176 10946,'-17'-7'1209,"3"1"-633,2-1-232,10 3 1224,9 2-1008,17-1-56,10 2-16,15-2-79,4 1-49,10 1-128,3 1-80,0 1-272,-5 4-160,-12-1 256,-8 2-88,-13 2-96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44.257"/>
    </inkml:context>
    <inkml:brush xml:id="br0">
      <inkml:brushProperty name="width" value="0.05" units="cm"/>
      <inkml:brushProperty name="height" value="0.05" units="cm"/>
      <inkml:brushProperty name="color" value="#E71224"/>
    </inkml:brush>
  </inkml:definitions>
  <inkml:trace contextRef="#ctx0" brushRef="#br0">1102 78 8234,'-11'-9'323,"0"2"-1,0 0 1,-1 0 0,1 1 0,-2 0-1,1 1 1,0 1 0,-20-5 0,1 3-175,-1 1 0,-47-2-1,50 7 31,0 1 0,-1 1-1,1 2 1,0 1 0,1 1-1,-1 1 1,-36 15-1,27-6 0,0 1 0,2 2 0,0 2-1,-55 41 1,64-38-84,0 0 0,1 2-1,2 1 1,0 0 0,2 2 0,1 1 0,2 0 0,0 2 0,-21 53-1,24-46-54,2 1-1,1 0 1,3 1-1,1 0 1,2 1-1,2-1 1,1 1-1,3 44 1,3-55-34,1 0 0,1 0 1,2 0-1,1-1 1,2 0-1,1 0 1,23 49-1,-23-61-11,0 1 0,1-1 0,2 0 0,-1-1 0,2-1 0,0 0 0,1-1 0,1-1 0,0 0 0,1-1 0,0 0 0,24 12 0,-20-15-8,0-1 1,1-1-1,0 0 1,0-2 0,0-1-1,1 0 1,36 2 0,-28-6 1,1-2 0,-1 0 0,1-2 0,-1-2 0,33-8 0,-19 0 40,-1-2-1,0-1 1,-1-3-1,-2-1 1,0-2-1,-1-2 1,60-47 0,-78 53 21,0-2 1,-1 0 0,-1-2 0,-1 0 0,-1-1 0,-1 0 0,24-46-1,-33 54-19,-2 1 0,0-1 0,0 0 0,-2 0 0,0-1-1,0 1 1,-2-1 0,0 0 0,0 0 0,-2 0 0,0 0-1,-1 0 1,0 1 0,-2-1 0,-6-28 0,2 25-31,-1 1 1,0 0-1,-2 1 1,0 0 0,0 0-1,-2 1 1,0 0-1,-1 1 1,0 0 0,-1 1-1,-1 1 1,0 0-1,-30-18 1,10 10 170,-1 1 0,0 2 0,-2 2 0,0 1 0,-69-17 1,26 15 71,-163-13 0,70 19-11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1:03.475"/>
    </inkml:context>
    <inkml:brush xml:id="br0">
      <inkml:brushProperty name="width" value="0.05" units="cm"/>
      <inkml:brushProperty name="height" value="0.05" units="cm"/>
      <inkml:brushProperty name="color" value="#E71224"/>
    </inkml:brush>
  </inkml:definitions>
  <inkml:trace contextRef="#ctx0" brushRef="#br0">23 79 12179,'-2'-2'124,"0"0"0,0 0 0,0 0 0,0 0 1,0-1-1,1 1 0,-1 0 0,1-1 0,0 1 0,-1-1 1,1 0-1,-1-5 0,2 8-104,0-1 0,0 0 0,0 0 0,0 1 0,0-1 0,0 0 0,1 1-1,-1-1 1,0 0 0,0 0 0,1 1 0,-1-1 0,0 0 0,1 1 0,-1-1 0,1 1 0,-1-1 0,0 1 0,1-1 0,0 0 0,1 0 21,0-1 0,0 1 0,0 0 0,0 0 0,0 1 0,0-1 0,0 0 0,0 1 0,4-1 0,2 0-26,-1 0 0,1 1 1,-1 0-1,1 1 0,-1-1 0,0 1 1,15 5-1,51 21-107,-33-11 59,30 7-51,1-3 0,1-3-1,0-3 1,105 6 0,300-15-243,-8-23 245,179-4 180,149 25-163,484-11 311,-23-82 691,-1017 69-684,256 10 0,-483 12-240,-15 0-11,-25 3-38,10-2-19,-30 6-63,24-3 91,1-2-1,-1 0 1,-25-1-1,-16-8-48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1:04.655"/>
    </inkml:context>
    <inkml:brush xml:id="br0">
      <inkml:brushProperty name="width" value="0.05" units="cm"/>
      <inkml:brushProperty name="height" value="0.05" units="cm"/>
      <inkml:brushProperty name="color" value="#E71224"/>
    </inkml:brush>
  </inkml:definitions>
  <inkml:trace contextRef="#ctx0" brushRef="#br0">89 86 12619,'-17'-10'489,"-25"-16"134,39 24-572,1 0 0,-1 0 0,0 0 0,1-1 1,0 1-1,-1-1 0,1 0 0,0 0 0,0 0 0,1 0 0,-3-3 0,4 6-40,0-1 0,0 1 0,0-1-1,0 1 1,0 0 0,0-1 0,0 1 0,0-1-1,0 1 1,0 0 0,0-1 0,0 1-1,0 0 1,0-1 0,1 1 0,-1 0-1,0-1 1,0 1 0,0-1 0,0 1 0,1 0-1,-1 0 1,0-1 0,0 1 0,1 0-1,-1-1 1,0 1 0,1 0 0,-1 0-1,0 0 1,1-1 0,-1 1 0,0 0 0,1 0-1,-1 0 1,0 0 0,1 0 0,-1-1-1,0 1 1,1 0 0,-1 0 0,1 0-1,-1 0 1,0 0 0,1 0 0,-1 0 0,1 1-1,23 0 64,-24-1-72,131 27-333,-35-5-35,91 9-215,1-9 0,206-1 0,383-39 1295,-498 7-329,918-27 546,268-9-763,-1352 43-140,750-6 422,-816 11-385,0 3 1,61 13 0,-104-17-59,0 1 0,1 1 0,-1-1 0,1 0 0,-1 1 0,0 0 0,0 0 0,0 1 0,0-1 0,0 1 0,5 5 0,-8-8-2,-1 1 0,0 0-1,1-1 1,-1 1 0,1 0 0,-1-1-1,0 1 1,0 0 0,1 0-1,-1 0 1,0-1 0,0 1-1,0 0 1,0 0 0,0 0-1,0-1 1,0 1 0,0 0-1,0 0 1,0 0 0,0 0-1,-1 1 1,0 0-1,-1 0 0,1 0 0,0 0 0,-1 0 0,1 0 0,-1 0 0,0-1 0,0 1 0,1 0 0,-5 2 0,-2 1 2,0 0 1,0-1-1,-1 0 1,-13 5-1,-68 16 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21.916"/>
    </inkml:context>
    <inkml:brush xml:id="br0">
      <inkml:brushProperty name="width" value="0.05" units="cm"/>
      <inkml:brushProperty name="height" value="0.05" units="cm"/>
      <inkml:brushProperty name="color" value="#E71224"/>
    </inkml:brush>
  </inkml:definitions>
  <inkml:trace contextRef="#ctx0" brushRef="#br0">0 298 10194,'991'-4'2038,"-932"7"-2029,468 17 36,0-26-18,674-88 9,-445 28 0,1231-4 79,-63 50 560,-65 4 160,-832 12-654,-626 2-52,724-20-3,-978 11-154,-106 6 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29.835"/>
    </inkml:context>
    <inkml:brush xml:id="br0">
      <inkml:brushProperty name="width" value="0.05" units="cm"/>
      <inkml:brushProperty name="height" value="0.05" units="cm"/>
      <inkml:brushProperty name="color" value="#E71224"/>
    </inkml:brush>
  </inkml:definitions>
  <inkml:trace contextRef="#ctx0" brushRef="#br0">0 97 11827,'680'-52'1402,"216"18"-1316,-160 68-63,-349-14-13,245 18 100,384 14 659,-262-41-310,243 6-340,-48-5-135,-3-43 1,-801 22 24,297-24 12,-5-28-277,-329 35 206,-15-9-13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38.187"/>
    </inkml:context>
    <inkml:brush xml:id="br0">
      <inkml:brushProperty name="width" value="0.05" units="cm"/>
      <inkml:brushProperty name="height" value="0.05" units="cm"/>
      <inkml:brushProperty name="color" value="#E71224"/>
    </inkml:brush>
  </inkml:definitions>
  <inkml:trace contextRef="#ctx0" brushRef="#br0">679 0 15427,'0'0'19,"0"0"-1,0 0 1,1 0-1,-1 0 0,0 0 1,0 0-1,1 0 1,-1 0-1,0 0 1,0 0-1,0 1 0,1-1 1,-1 0-1,0 0 1,0 0-1,0 0 1,1 0-1,-1 0 1,0 0-1,0 1 0,0-1 1,0 0-1,0 0 1,1 0-1,-1 0 1,0 1-1,0-1 0,0 0 1,0 0-1,0 0 1,0 1-1,0-1 1,0 0-1,0 0 0,0 1 1,0-1-1,0 0 1,1 0-1,-1 0 1,-1 1-1,1-1 0,0 0 1,0 0-1,0 0 1,0 1-1,0-1 1,0 0-1,0 0 0,0 1 1,0-1-1,0 0 1,0 0-1,-1 0 1,1 0-1,0 1 0,0-1 1,0 0-1,0 0 1,0 0-1,-1 0 1,1 0-1,0 1 1,-1-1-1,-14 18-34,7-9 166,-115 162 42,4-5-171,42-71-115,-161 154 0,226-238-84,-1 0-1,0-1 0,-25 14 0,23-19 47,15-5 127,-1 0-1,1 0 1,0 0 0,-1 0-1,1 0 1,0 0 0,-1 0-1,1 0 1,0 0 0,-1 0-1,1 0 1,0-1 0,-1 1-1,1 0 1,0 0 0,-1 0-1,1 0 1,0-1 0,0 1 0,-1 0-1,1 0 1,0-1 0,0 1-1,-1 0 1,1 0 0,0-1-1,0 1 1,0 0 0,0-1-1,-1 1 1,1 0 0,0-1-1,0 1 1,0 0 0,0-1-1,0 1 1,0 0 0,0-1-1,0 1 1,0 0 0,0-1-1,3-28-238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8.330"/>
    </inkml:context>
    <inkml:brush xml:id="br0">
      <inkml:brushProperty name="width" value="0.05" units="cm"/>
      <inkml:brushProperty name="height" value="0.05" units="cm"/>
    </inkml:brush>
  </inkml:definitions>
  <inkml:trace contextRef="#ctx0" brushRef="#br0">558 111 17844,'2'-4'217,"0"0"1,-1-1-1,0 1 0,1 0 1,-2-1-1,1 1 0,0-1 1,-1 1-1,0-6 0,0 7-160,-1 1 0,1-1 0,-1 1-1,1 0 1,-1-1 0,0 1 0,0 0-1,0 0 1,0 0 0,0 0 0,-1 0-1,1 0 1,-1 0 0,1 0 0,-1 0-1,0 0 1,1 1 0,-1-1 0,-3-1 0,-1 0 107,0 0 1,0 1-1,0 0 1,0 0-1,0 0 1,0 1-1,0-1 1,0 2-1,-1-1 1,1 1-1,0 0 1,-1 0-1,1 0 1,0 1-1,-7 2 1,-2 0 18,-1 1 0,1 0 0,0 2 1,1 0-1,-16 8 0,4 1-59,0 2 1,1 1-1,0 0 1,2 2-1,0 1 1,-24 29-1,30-30-23,0 1 0,2 1 0,0 0 0,2 1-1,1 1 1,0 0 0,-11 38 0,20-54-56,0 1 0,1 0 0,1 0 1,-1 1-1,1-1 0,1 0 1,0 0-1,2 17 0,-1-23-32,-1 1 0,1 0 0,1-1 0,-1 1 0,0-1 0,1 1 0,0-1 0,0 0 0,0 0 0,0 0 1,0 0-1,1 0 0,-1 0 0,1-1 0,0 1 0,0-1 0,0 0 0,0 0 0,0 0 0,0 0 0,0 0 0,1-1 0,-1 1 0,5 0 0,6 2-137,0-1 1,0-1-1,1 0 0,-1-1 0,1 0 0,27-3 1,89-18-320,-124 19 524,41-9-208,59-19-1,-33-1-223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38.559"/>
    </inkml:context>
    <inkml:brush xml:id="br0">
      <inkml:brushProperty name="width" value="0.05" units="cm"/>
      <inkml:brushProperty name="height" value="0.05" units="cm"/>
      <inkml:brushProperty name="color" value="#E71224"/>
    </inkml:brush>
  </inkml:definitions>
  <inkml:trace contextRef="#ctx0" brushRef="#br0">42 1 17532,'-20'24'1104,"6"2"-1024,6 5-48,8 6 184,13 5-136,11 6-56,11 2-24,13 1 16,5-1-24,2-5-24,0-2-32,-12-7-144,-7-2-72,-21-5-304,-14-3 464,-19-6-104,-13-2-64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38.979"/>
    </inkml:context>
    <inkml:brush xml:id="br0">
      <inkml:brushProperty name="width" value="0.05" units="cm"/>
      <inkml:brushProperty name="height" value="0.05" units="cm"/>
      <inkml:brushProperty name="color" value="#E71224"/>
    </inkml:brush>
  </inkml:definitions>
  <inkml:trace contextRef="#ctx0" brushRef="#br0">24 1 14587,'-6'0'597,"-10"0"378,14 3-393,10 4 321,11 5-766,-1 0 0,-1 1 0,20 20 0,-29-25-118,0 1 0,-1-1-1,-1 1 1,1 1 0,-1 0 0,-1-1 0,0 1-1,6 16 1,-6-8 27,-1-1 1,0 1-1,-1 0 0,-1 0 0,0 18 0,-7 91 280,1-85-139,5 79-1,-1-117-106,1 1-1,-1-1 1,1 0-1,1 0 1,-1 0-1,0 0 1,1 0-1,0 0 1,0 0-1,0-1 1,4 5-1,-5-6-43,0-1-1,1 1 0,-1-1 0,1 0 0,-1 0 0,1 1 1,-1-1-1,1 0 0,-1 0 0,1-1 0,0 1 1,0 0-1,0-1 0,-1 1 0,1-1 0,0 1 1,0-1-1,0 0 0,0 0 0,0 0 0,0 0 0,0 0 1,-1 0-1,1 0 0,0-1 0,0 1 0,3-2 1,19-11 276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39.440"/>
    </inkml:context>
    <inkml:brush xml:id="br0">
      <inkml:brushProperty name="width" value="0.05" units="cm"/>
      <inkml:brushProperty name="height" value="0.05" units="cm"/>
      <inkml:brushProperty name="color" value="#E71224"/>
    </inkml:brush>
  </inkml:definitions>
  <inkml:trace contextRef="#ctx0" brushRef="#br0">88 172 16211,'-8'-1'208,"0"-1"-1,0-1 0,1 0 0,-1 0 0,1 0 0,0-1 0,0 0 0,0 0 0,1 0 0,-9-8 0,113 38 649,-65-21-864,0-1 0,0-2-1,1-1 1,-1-1-1,0-3 1,1 0 0,40-10-1,-29 2 115,0-3-1,0-1 1,-1-2-1,65-36 1,-44 16-44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0:39.813"/>
    </inkml:context>
    <inkml:brush xml:id="br0">
      <inkml:brushProperty name="width" value="0.05" units="cm"/>
      <inkml:brushProperty name="height" value="0.05" units="cm"/>
      <inkml:brushProperty name="color" value="#E71224"/>
    </inkml:brush>
  </inkml:definitions>
  <inkml:trace contextRef="#ctx0" brushRef="#br0">1788 418 15755,'-10'-12'282,"-1"1"0,-1 1-1,0-1 1,0 2 0,-1 0 0,0 0-1,0 1 1,-27-10 0,22 11-176,0 1 0,-1 1 1,0 1-1,0 1 0,0 1 0,-36-1 1,-16 6-86,0 3 1,0 3 0,1 3 0,0 3-1,1 4 1,-97 38 0,90-25-44,2 4 0,1 3 0,2 3 0,2 3 1,2 3-1,3 3 0,-85 85 0,119-105 14,2 2 0,2 1 0,1 1-1,1 1 1,2 1 0,2 1 0,-28 75 0,41-94 2,1 1 1,1 0 0,1 1-1,0-1 1,0 41 0,4-48 1,1 0 1,0-1-1,1 1 1,1 0-1,0-1 1,1 0-1,0 0 1,0 0-1,2 0 1,12 21-1,-9-19-1,2 1 1,0-1-1,1-1 1,0 0-1,1-1 0,0 0 1,29 18-1,-21-17-1,0-2 0,0 0 0,1-2 0,0 0 0,32 7 1,-14-7-2,1-2 1,0-2-1,0-2 1,0-1-1,0-2 1,66-10 0,-22-4 17,-2-3-1,0-5 1,-1-3 0,-1-3 0,-2-4 0,95-53 0,-71 26 72,-2-4 0,-3-5 0,173-158 0,-42-17 212,-185 187-165,-1-2 1,54-100 0,-79 122-12,26-76 0,-36 90-74,-2-1-1,-1-1 1,-1 1-1,1-32 1,-4 45-37,-1 0 0,-1-1 0,0 1 0,0 0 0,-1 0 0,0 0 0,-1 0-1,0 0 1,0 0 0,-1 1 0,0-1 0,-1 1 0,0 0 0,-13-16 0,10 16-37,-1 0 0,-1 1 0,1 0 0,-1 0 0,0 1 0,-1 0 0,0 1 0,0 0 0,0 1 0,-1 0 0,-20-5 0,6 3-71,0 2 0,-1 0 1,0 2-1,-42 0 0,17 5 7,-76 12 0,-97 31-132,-7 22-99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1:12.963"/>
    </inkml:context>
    <inkml:brush xml:id="br0">
      <inkml:brushProperty name="width" value="0.05" units="cm"/>
      <inkml:brushProperty name="height" value="0.05" units="cm"/>
      <inkml:brushProperty name="color" value="#E71224"/>
    </inkml:brush>
  </inkml:definitions>
  <inkml:trace contextRef="#ctx0" brushRef="#br0">21956 878 12235,'-9'-10'27,"-1"0"-1,-1 1 1,1 1 0,-1 0 0,-1 1 0,-24-13 0,2 5 45,-46-13 0,35 15-45,0 3 0,-1 1 0,-63-3 1,-142 6-21,137 5-5,-933-62 64,3-56-33,91-7 16,3 1-6,-673-29 142,-6 70 118,-618 43-222,0 60-19,-1349 201 57,2894-148-56,-944 85 74,1517-147-120,-631 53 52,3 24-43,640-68-18,-152 43 0,200-40-6,0 3 0,1 2 0,-87 51 0,-277 205-2,231-145 22,39-20-12,128-91-8,2 2 1,-49 58-1,66-69-3,2 0 0,1 1 0,0 0 0,1 1 0,1 0 0,-13 37 0,19-41-1,0 0-1,1 1 0,0-1 0,1 1 0,1-1 0,1 1 0,0 0 1,2-1-1,-1 1 0,6 19 0,-2-20-2,0 0-1,1-1 1,1 0 0,0 0 0,1 0-1,1-1 1,0 0 0,1 0-1,0-1 1,1-1 0,1 0 0,0 0-1,21 15 1,5 1-7,2-2 1,0-2-1,70 31 1,50 11-46,3-6 1,323 71-1,359 7-82,397-17 129,7-49 44,-774-48-20,2654 63 56,393-123 6,-1-43-285,-2674 58-21,2880-122-298,-3654 139 556,613-42 221,-9-51 51,-492 53-31,-2-9 0,-2-8-1,-4-7 1,-2-8 0,213-128 0,-342 177-249,0-2 0,-2-2 0,-1-2 1,46-46-1,-73 62-29,-1 0 0,0-2 0,-2 1-1,0-2 1,11-23 0,-17 29 0,-1-1 0,0 0 0,-1-1-1,-1 1 1,0-1 0,-2 0 0,1 0 0,-1-21 0,-3 23 1,0 0 0,0 0 0,-1 0 1,-1 1-1,-1-1 0,0 0 1,0 1-1,-2 0 0,1 0 0,-2 0 1,0 1-1,0 0 0,-10-11 1,0 1-14,-2 1 0,-1 1 0,0 0 0,-1 2 0,-39-27 0,2 10-61,-1 2 1,-2 2-1,-110-38 0,-77-10-140,-426-64-13,241 71 95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1:32.062"/>
    </inkml:context>
    <inkml:brush xml:id="br0">
      <inkml:brushProperty name="width" value="0.05" units="cm"/>
      <inkml:brushProperty name="height" value="0.05" units="cm"/>
      <inkml:brushProperty name="color" value="#E71224"/>
    </inkml:brush>
  </inkml:definitions>
  <inkml:trace contextRef="#ctx0" brushRef="#br0">2470 71 11162,'-225'-53'1304,"176"46"-1087,-1 1 0,-80 2 0,52 9-227,1 3-1,-76 19 1,-151 48-651,275-68 605,-320 106-436,265-78 639,3 3 0,-84 52 1,95-45 14,3 3 0,1 2 0,3 3 0,2 3 1,2 3-1,3 2 0,-61 87 0,98-120-153,2 1-1,1 0 0,1 1 1,1 0-1,2 1 0,1 1 1,1 0-1,-7 47 0,14-62-26,1 0-1,1 0 1,1 0 0,0 0-1,2 0 1,0 0-1,0 0 1,2 0 0,0-1-1,0 1 1,2-1-1,0 0 1,1 0 0,1-1-1,0 0 1,1-1-1,0 1 1,14 13 0,8 5-44,1-1 0,1-2 1,41 27-1,120 68-74,-98-73 121,1-5 1,3-4 0,1-4-1,2-5 1,2-4 0,0-5-1,161 17 1,284-2 13,6-29 1,-111-4 1,874 50 16,-550-21-3,1075 62-78,80 3-658,464-25 319,-299-16 624,441 21 4,-1-89-96,-2181 0-80,860-30 151,-6-52-107,589-193 145,-1750 276-218,275-61 212,-264 54-169,0-3-1,0-2 0,87-46 0,-124 57-57,-1-2 0,0 0 0,0 0 0,-1-1 1,0-1-1,-1-1 0,0 1 0,-1-2 0,0 0 1,-1 0-1,12-24 0,-18 29-12,0 1-1,-1-1 1,0 0-1,0 0 1,-1-1 0,0 1-1,0 0 1,-1-1-1,-1 1 1,0-1-1,0 1 1,-1-1 0,0 1-1,0 0 1,-1-1-1,0 1 1,-1 0 0,0 0-1,0 0 1,-1 0-1,-1 1 1,-6-12-1,0 5-5,0 1 0,-1 0 0,0 1-1,-1 0 1,-1 1 0,0 0-1,-16-9 1,-12-6-24,-62-28 0,-248-90-17,-11 25 48,-1273-353 416,291 159-134,-26 130-393,895 156 62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3:44.418"/>
    </inkml:context>
    <inkml:brush xml:id="br0">
      <inkml:brushProperty name="width" value="0.05" units="cm"/>
      <inkml:brushProperty name="height" value="0.05" units="cm"/>
      <inkml:brushProperty name="color" value="#E71224"/>
    </inkml:brush>
  </inkml:definitions>
  <inkml:trace contextRef="#ctx0" brushRef="#br0">1 77 10578,'0'0'79,"0"0"1,0 0-1,0 0 0,0 1 0,0-1 0,0 0 1,0 0-1,0 0 0,0 0 0,0 0 0,0 0 1,0 1-1,0-1 0,0 0 0,0 0 1,0 0-1,0 0 0,0 0 0,0 0 0,0 0 1,1 1 316,-1-1-317,0 0 0,0 0 0,0 0 0,0 0 1,0 0-1,1 0 0,-1 0 0,0 0 0,0 0 1,0 0-1,0 1 0,0-1 0,0 0 0,0 0 1,1 0-1,-1 0 0,0 0 0,0 0 0,0 0 1,0 0-1,0-1 0,0 1 0,1 0 0,-1 0 1,0 0-1,0 0 0,0 0 0,0 0 0,0 0 1,0 0-1,0 0 0,1 0 159,-1 0-159,0 0 0,0-1 0,0 1 0,0 0 1,0 0-1,1 0-49,-1-1 0,0 1 0,1 0 0,-1 0 0,0 0 0,1-1 0,-1 1 0,1 0 0,-1 0 0,0 0 0,1 0-1,-1 0 1,1 0 0,-1 0 0,0 0 0,1 0 0,-1 0 0,1 0 0,-1 0 0,1 0 0,-1 0 0,0 0 0,1 0 0,-1 0 0,1 1 0,-1-1 0,0 0 0,1 0 0,-1 0 0,0 1 0,1-1 0,-1 0 0,0 1 0,1-1 0,-1 0 0,0 1 0,1 0 0,1 1-12,0 1 0,0-1 0,1 0 1,-1 0-1,1 0 0,-1 0 0,1 0 0,0 0 1,0-1-1,0 1 0,0-1 0,0 0 1,0 1-1,0-2 0,0 1 0,0 0 1,7 0-1,5 0 142,0 0-1,26-3 1,-20 0-95,20 0 31,376-5 101,-50 3-175,53 3 3,-34 13-25,35 2-1,86 14-19,20 1 1,-171-9 28,470-34-1,-421-15 13,199-14-22,910-31-7,-1 37-5,-1260 38-131,329 43 0,-563-43-130,-8-3-54,-31-6 162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3:49.242"/>
    </inkml:context>
    <inkml:brush xml:id="br0">
      <inkml:brushProperty name="width" value="0.05" units="cm"/>
      <inkml:brushProperty name="height" value="0.05" units="cm"/>
    </inkml:brush>
  </inkml:definitions>
  <inkml:trace contextRef="#ctx0" brushRef="#br0">46 62 18284,'-14'-11'1024,"4"2"-1200,-4-4-88,6 3-272,8 7 464,11-2-128,3-6-96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4:45.853"/>
    </inkml:context>
    <inkml:brush xml:id="br0">
      <inkml:brushProperty name="width" value="0.05" units="cm"/>
      <inkml:brushProperty name="height" value="0.05" units="cm"/>
    </inkml:brush>
  </inkml:definitions>
  <inkml:trace contextRef="#ctx0" brushRef="#br0">9 161 13267,'-1'0'71,"1"0"1,0 0-1,-1-1 1,1 1-1,-1 0 1,1 0-1,0 0 1,-1 0-1,1 0 1,0-1-1,-1 1 0,1 0 1,0 0-1,-1-1 1,1 1-1,0 0 1,0 0-1,-1-1 1,1 1-1,0 0 1,0-1-1,-1 1 1,1 0-1,0-1 1,0 1-1,0-1 1,0 1-1,0 0 0,-1-1 1,1 1-1,0-1 1,0 1-1,0 0 1,0-1-1,0 1 1,0-1-1,0 1 1,0 0-1,1-1 1,0 0 101,0 0 1,0 0 0,0 0 0,0 0 0,0 0-1,0 0 1,1 1 0,-1-1 0,0 0 0,1 1-1,1-1 1,40-10 2123,8 4-1322,98 0-1,-21 2-901,7-8-601,-1-7-1,202-55 0,-333 74 123,-8 3 215,-11 2-200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06.571"/>
    </inkml:context>
    <inkml:brush xml:id="br0">
      <inkml:brushProperty name="width" value="0.05" units="cm"/>
      <inkml:brushProperty name="height" value="0.05" units="cm"/>
    </inkml:brush>
  </inkml:definitions>
  <inkml:trace contextRef="#ctx0" brushRef="#br0">0 124 14283,'20'-5'869,"0"1"0,0 0 0,25 0 0,-6 0-49,121-17 1215,502-42 1245,-132 64-2857,-447 2-1360,-118-14 501,14-1 169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8.822"/>
    </inkml:context>
    <inkml:brush xml:id="br0">
      <inkml:brushProperty name="width" value="0.05" units="cm"/>
      <inkml:brushProperty name="height" value="0.05" units="cm"/>
    </inkml:brush>
  </inkml:definitions>
  <inkml:trace contextRef="#ctx0" brushRef="#br0">87 1 20148,'0'8'2193,"-3"7"-1505,-7 16-272,-2 6 1344,-2 12-943,1 4-201,1 8-320,0-4-168,7-1-416,0-6-344,5-15-753,0-9-831,5-9 1712,-3-14-384,3 0-345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5:54.213"/>
    </inkml:context>
    <inkml:brush xml:id="br0">
      <inkml:brushProperty name="width" value="0.05" units="cm"/>
      <inkml:brushProperty name="height" value="0.05" units="cm"/>
    </inkml:brush>
  </inkml:definitions>
  <inkml:trace contextRef="#ctx0" brushRef="#br0">1 290 13387,'26'-8'1585,"0"2"-1,0 1 1,1 1 0,40-1 0,111 9-921,-64 0-344,217-18-101,1-21 183,-63 5-108,228 17-176,-312 15-102,193-24 0,-231 2 12,-31 3-22,0 5-1,124 2 1,-89 17-5,201 0 21,-76-22-5,235-9 39,38 24 8,-538 0-44,-1 0 0,1-1 0,-1 0 0,1-1 0,-1 0 0,0-1 0,1 0 0,-1 0 0,10-6 0,-7-3-46,-12 11-84,0 0 0,0 0 0,0 0 0,-1 0 0,1 1 0,0-1 0,0 0 0,0 1 0,0-1 0,0 0 0,0 1 0,0 0-1,1-1 1,-1 1 0,0-1 0,0 1 0,0 0 0,0 0 0,2 0 0,11-3-681,0 0-1,18-7 1,-3 0-97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6:47.025"/>
    </inkml:context>
    <inkml:brush xml:id="br0">
      <inkml:brushProperty name="width" value="0.05" units="cm"/>
      <inkml:brushProperty name="height" value="0.05" units="cm"/>
    </inkml:brush>
  </inkml:definitions>
  <inkml:trace contextRef="#ctx0" brushRef="#br0">1 66 12507,'171'5'5250,"1"0"-4152,471-43-400,31 1-141,-91 57-513,-3 47 216,-455-47-136,1-4 0,1-7 0,176-8 0,-271-3-100,7 1-148,-1-2 0,1-2 1,-1-1-1,50-15 0,-67 12 28,-10 1-47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7:47.616"/>
    </inkml:context>
    <inkml:brush xml:id="br0">
      <inkml:brushProperty name="width" value="0.05" units="cm"/>
      <inkml:brushProperty name="height" value="0.05" units="cm"/>
    </inkml:brush>
  </inkml:definitions>
  <inkml:trace contextRef="#ctx0" brushRef="#br0">1 135 10722,'0'-2'122,"0"0"0,0 0 0,0 0 0,0 0 0,0 0 0,1 0 0,-1 0 0,1-1 0,-1 1 0,1 0 0,0 1 0,-1-1 0,1 0 0,0 0-1,0 0 1,1 0 0,-1 1 0,0-1 0,1 0 0,-1 1 0,1-1 0,-1 1 0,1 0 0,1-2 0,3-2 126,1 0 1,-1 1-1,0 0 1,1 0-1,11-4 1,-11 5-134,1 1 0,0 0 0,0 1 1,0 0-1,0 0 0,15 1 0,53 7 92,-33-2-139,575-3 427,-304-11-299,-42 8-110,544-10 455,-404 5 124,16-1-614,-425 7-258,-1 0 1,1 0-1,0 0 0,0-1 0,-1 1 0,1-1 0,0 1 0,0-1 1,-1 0-1,1 0 0,-1-1 0,1 1 0,-1 0 0,1-1 0,-1 1 1,0-1-1,4-3 0,1-3-540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08:16.481"/>
    </inkml:context>
    <inkml:brush xml:id="br0">
      <inkml:brushProperty name="width" value="0.05" units="cm"/>
      <inkml:brushProperty name="height" value="0.05" units="cm"/>
    </inkml:brush>
  </inkml:definitions>
  <inkml:trace contextRef="#ctx0" brushRef="#br0">0 306 13147,'12'-9'159,"0"1"-1,0 0 1,1 1 0,0 1 0,25-10-1,72-15-193,-88 26 99,87-19-23,201-17-1,118 23 151,-202 12-65,855-53 423,298-9-246,2491 132 959,-3680-50-1178,199 7-1919,-374-21 1735,0-1 1,26-3 0,-30 1-2,1-1 0,-1 0 0,12-6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0:03.362"/>
    </inkml:context>
    <inkml:brush xml:id="br0">
      <inkml:brushProperty name="width" value="0.05" units="cm"/>
      <inkml:brushProperty name="height" value="0.05" units="cm"/>
    </inkml:brush>
  </inkml:definitions>
  <inkml:trace contextRef="#ctx0" brushRef="#br0">1 705 10834,'434'-31'1170,"-174"7"-946,1356-127 692,1 0-308,-40 55-427,610-46-63,-1965 123-77,568-42 451,-2 31 511,-554 33-579,-166 1-226,90 17-1,-94-4-200,-59-16-1,0 1 0,0 0 0,0 1 0,0-1 0,0 1 0,-1 0 0,9 6 1,-13-8 2,1 0 0,0-1 0,-1 1 0,1 0 0,-1-1 0,1 1 0,-1 0 0,1 0 0,-1 0 0,0-1 1,1 1-1,-1 0 0,0 0 0,0 0 0,0 0 0,1 0 0,-1-1 0,0 1 0,0 0 0,0 0 0,0 0 1,-1 0-1,1 0 0,0 1 0,-10 13-57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1:09.439"/>
    </inkml:context>
    <inkml:brush xml:id="br0">
      <inkml:brushProperty name="width" value="0.05" units="cm"/>
      <inkml:brushProperty name="height" value="0.05" units="cm"/>
    </inkml:brush>
  </inkml:definitions>
  <inkml:trace contextRef="#ctx0" brushRef="#br0">120 337 11514,'-107'-27'4553,"106"27"-4530,1 0-1,0 0 0,-1 0 0,1-1 1,0 1-1,-1 0 0,1 0 0,0 0 1,-1 0-1,1 0 0,0 0 0,-1 0 1,1 0-1,0 0 0,-1 0 0,1 0 1,-1 0-1,1 0 0,0 0 0,-1 0 1,1 1-1,0-1 0,-1 0 0,1 0 1,0 0-1,0 1 0,-1-1 0,1 0 1,0 0-1,-1 0 0,1 1 0,0-1 1,0 0-1,0 1 0,-1-1 0,1 0 1,0 0-1,0 1 0,0-1 0,0 0 1,0 1-1,-1-1 0,1 1 0,0-1 1,0 0-1,0 1 0,0-1 0,0 0 1,0 1-1,0-1 0,0 0 0,0 1 1,0-1-1,0 0 0,1 1 0,-1-1 1,0 0-1,0 1 0,0-1 0,1 1 1,-1 1-2,1 0 1,-1 0 0,1 0-1,0-1 1,0 1-1,-1 0 1,1 0 0,1-1-1,-1 1 1,1 1-1,5 1 45,-1 0 0,1 0 0,0-1-1,0 0 1,0 0 0,0-1-1,1 0 1,-1 0 0,1-1-1,9 1 1,16 0 192,35-3 1,-45 1-181,75-7 41,111-21 0,6-1-84,10 5-11,232-12 31,-140 35-24,493-23 114,-68-62 71,-339 35-121,-241 38-76,274 13 1,-193 1-99,-213-3 52,0-2 0,0-1 0,0-1 0,0-2 0,53-21 1,-81 28 10,0 0 1,0 0-1,0 0 1,-1 0 0,1 0-1,0 0 1,-1 0 0,1 0-1,-1-1 1,2-1 0,-3 3 10,0 0 1,0 0 0,0 0 0,1-1 0,-1 1 0,0 0 0,0 0 0,0 0-1,0 0 1,0 0 0,0-1 0,0 1 0,0 0 0,0 0 0,0 0 0,0 0-1,0-1 1,0 1 0,0 0 0,0 0 0,0 0 0,0 0 0,0 0 0,-1-1 0,1 1-1,0 0 1,0 0 0,0 0 0,0 0 0,0 0 0,0-1 0,0 1 0,0 0-1,0 0 1,-1 0 0,1 0 0,0 0 0,0 0 0,-14-3-119,-86 12-530,66-5 298,-40 0 0,24-6 209,-3-3-26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1:34.397"/>
    </inkml:context>
    <inkml:brush xml:id="br0">
      <inkml:brushProperty name="width" value="0.05" units="cm"/>
      <inkml:brushProperty name="height" value="0.05" units="cm"/>
    </inkml:brush>
  </inkml:definitions>
  <inkml:trace contextRef="#ctx0" brushRef="#br0">5 366 10402,'-4'-14'1826,"4"14"-1764,0 0 0,0 0-1,0-1 1,0 1-1,0 0 1,0 0 0,1 0-1,-1-1 1,0 1-1,0 0 1,0 0 0,1 0-1,-1-1 1,0 1 0,0 0-1,0 0 1,1 0-1,-1 0 1,0 0 0,0-1-1,1 1 1,-1 0-1,0 0 1,0 0 0,1 0-1,-1 0 1,0 0-1,1 0 1,-1 0 0,30 6 2483,-12-1-2634,11-3 232,0 0 1,-1-2-1,1-2 1,54-8-1,112-36-65,-157 36-26,379-96 131,6 26-136,614-28-15,-499 112-25,-164 5-4,-143-14 6,294 9 22,-479 3-66,1 1 0,-1 3-1,0 2 1,-2 2 0,81 38 0,-121-51-6,8 4-15,1 0 0,-1-1 0,1-1 0,0 0 1,0 0-1,18 1 0,4-6-45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1:51.487"/>
    </inkml:context>
    <inkml:brush xml:id="br0">
      <inkml:brushProperty name="width" value="0.05" units="cm"/>
      <inkml:brushProperty name="height" value="0.05" units="cm"/>
    </inkml:brush>
  </inkml:definitions>
  <inkml:trace contextRef="#ctx0" brushRef="#br0">26 128 18468,'-26'0'56,"103"-16"-48,13 4 24,2-2 8,-6 1-16,-4 0 8,-5 0-32,-5 0-16,-16 3-80,-7-1-88,-20 5-272,-10 1-24,-22 4 336,-8 2-96,-12 4-80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2:42.012"/>
    </inkml:context>
    <inkml:brush xml:id="br0">
      <inkml:brushProperty name="width" value="0.05" units="cm"/>
      <inkml:brushProperty name="height" value="0.05" units="cm"/>
    </inkml:brush>
  </inkml:definitions>
  <inkml:trace contextRef="#ctx0" brushRef="#br0">1 427 12115,'31'-5'5825,"19"-6"-4335,52-10-976,242-7 308,-54 7-726,-203 10-80,0 4 0,0 3 1,107 11-1,-114-2-6,0-3 1,0-3-1,1-4 0,-2-3 1,1-4-1,96-28 0,-67 14 21,0 5 0,115-8-1,267-34 94,-252 38-53,2 0-8,-124 7-187,1 6 1,153 3 0,-216 12 67,-36-2-30,-1 0 0,1-1-1,26-3 1,-43 3 71,0-1-1,-1 1 1,1 0 0,-1-1 0,1 1-1,-1-1 1,1 0 0,-1 1 0,0-1 0,1 0-1,-1 0 1,0 0 0,2-1 0,-2 1 10,-1 0 0,1 0 1,-1 0-1,1 0 1,-1 0-1,0 0 0,0 1 1,1-1-1,-1 0 0,0 0 1,0 0-1,0 0 0,0 0 1,0 0-1,0 0 1,0 0-1,-1 0 0,1 0 1,0 0-1,0 0 0,-1 0 1,1 0-1,-1 0 1,1 0-1,-1-1 0,0 2-2,1-1-1,0 1 0,-1 0 0,1-1 0,-1 1 1,1 0-1,-1-1 0,1 1 0,0 0 1,-1-1-1,1 1 0,-1 0 0,1 0 0,-1 0 1,1 0-1,-1-1 0,1 1 0,-1 0 1,0 0-1,1 0 0,-1 0 0,1 0 0,-1 0 1,1 0-1,-1 0 0,1 0 0,-1 1 1,1-1-1,-1 0 0,1 0 0,-1 0 0,0 1 1,-19 9-243,14-7 167,-14 6-103,-2-1 0,1-1 0,-1-1 1,0-1-1,-32 3 0,-114 1-325,145-8 451,-635 55-581,372-23-299,0-13 1,-302-17 0,417-11 873,-217-7 221,0 25-8,78 22-164,223-19 11,-129 37-1,205-46 11,-54 18 12,61-20-16,0 0 0,0-1-1,0 2 1,0-1-1,1 0 1,-1 1 0,1 0-1,-1-1 1,1 1-1,0 1 1,0-1 0,-2 4-1,5-6 1,-1-1 0,1 1 0,0-1 0,0 1 0,0-1 0,0 1-1,-1 0 1,1-1 0,0 1 0,0-1 0,0 1 0,0 0 0,0-1 0,0 1 0,1-1-1,-1 1 1,0 0 0,0-1 0,0 1 0,0-1 0,1 1 0,-1-1 0,0 1 0,1-1 0,-1 1-1,0-1 1,1 1 0,-1-1 0,1 1 0,-1-1 0,1 0 0,-1 1 0,0-1 0,1 0-1,0 1 1,-1-1 0,1 0 0,-1 0 0,1 1 0,-1-1 0,1 0 0,-1 0 0,1 0 0,0 0-1,-1 0 1,1 0 0,0 0 0,34 4 14,-32-4-12,67-1 42,121-19-1,-90 7-6,130-14 17,500-51-970,-215 17-471,-349 33 957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3:02.843"/>
    </inkml:context>
    <inkml:brush xml:id="br0">
      <inkml:brushProperty name="width" value="0.05" units="cm"/>
      <inkml:brushProperty name="height" value="0.05" units="cm"/>
    </inkml:brush>
  </inkml:definitions>
  <inkml:trace contextRef="#ctx0" brushRef="#br0">0 67 10426,'2'-3'244,"-1"1"0,1-1 0,0 1 0,0 0-1,0-1 1,0 1 0,1 0 0,-1 1 0,0-1-1,1 0 1,0 1 0,-1-1 0,1 1 0,0 0 0,-1 0-1,1 0 1,0 0 0,0 0 0,0 1 0,0 0-1,0-1 1,5 1 0,184 4 941,-69 1-1151,450 43-15,-199-9-111,538 49 44,-641-50 52,532 56 24,-486-83-191,1-13-1,543-75 1,-40-53-730,117-17 786,-921 145 106,-12 1-15,-17 4 9,6-2-401,-1 1-1,0 0 1,1 1 0,-9 4-1,19-12 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9.244"/>
    </inkml:context>
    <inkml:brush xml:id="br0">
      <inkml:brushProperty name="width" value="0.05" units="cm"/>
      <inkml:brushProperty name="height" value="0.05" units="cm"/>
    </inkml:brush>
  </inkml:definitions>
  <inkml:trace contextRef="#ctx0" brushRef="#br0">1 47 18100,'4'-3'395,"0"0"1,0 0-1,0 0 0,1 0 1,-1 1-1,1 0 1,0 0-1,0 0 0,9-2 1,49-6 1496,-59 9-1636,43-4 220,0 2 0,1 2-1,0 2 1,-1 2-1,0 3 1,64 14-1,-106-18-468,1-1-1,-1 1 1,-1 0-1,1 0 1,0 0-1,0 0 1,-1 1-1,8 6 1,-11-9-7,-1 1 0,1 0 1,0-1-1,-1 1 1,1 0-1,-1 0 1,1-1-1,-1 1 1,0 0-1,1 0 0,-1 0 1,0-1-1,1 1 1,-1 0-1,0 0 1,0 0-1,0 0 1,0 0-1,0 0 0,0 0 1,0 1-1,-1-1 1,1 1-1,-1 0 0,0-1 1,0 1-1,0-1 0,0 1 1,0-1-1,0 1 0,0-1 1,0 0-1,-1 1 1,1-1-1,-1 0 0,-2 2 1,-25 16 2,-39 19 1,43-26 3,1 2-1,0 0 1,-30 25-1,53-38-6,-1 1 0,0-1 1,1 1-1,-1-1 0,1 1 0,0 0 1,0-1-1,-1 1 0,1 0 0,0 0 0,1 0 1,-1 0-1,-1 3 0,2-4-5,0 0 1,0-1-1,0 1 0,0 0 0,0 0 0,0 0 1,0 0-1,1 0 0,-1 0 0,0 0 0,1 0 1,-1-1-1,0 1 0,1 0 0,-1 0 1,1 0-1,-1-1 0,1 1 0,0 0 0,-1-1 1,2 2-1,4 2-50,0-1 0,0 1 0,1-1 0,-1 0-1,1-1 1,9 3 0,9 4-139,-8-1-22,-1 0 0,0 1 0,0 1-1,-1 0 1,19 17 0,-28-22 129,0 1 0,0-1 1,-1 2-1,0-1 0,0 0 1,0 1-1,-1 0 0,0 0 1,-1 0-1,1 1 0,-1-1 1,0 1-1,-1-1 0,2 14 1,-3-17 92,-1 1 1,-1-1 0,1 0 0,-1 1 0,1-1 0,-1 1 0,0-1 0,-1 0 0,1 0 0,-1 0 0,0 0 0,0 0 0,0 0 0,0 0 0,-1 0 0,0-1-1,1 1 1,-1-1 0,-1 0 0,1 0 0,0 0 0,-1 0 0,1-1 0,-5 3 0,-8 4 252,1 0 0,-2-2 1,1 0-1,-29 8 0,23-8 171,-1-2-1,-29 4 1,44-8-383,1 0 0,0 0 0,-1-1 0,1-1 0,-1 1 0,1-1 0,0 0 0,0-1 0,-1 0 0,1 0 0,-9-4 0,15 5-187,-1 0 1,0 0 0,1 0 0,-1 0-1,1-1 1,-1 1 0,1 0 0,-1-1 0,1 1-1,0-1 1,0 1 0,0-1 0,0 0-1,0 0 1,0 1 0,0-1 0,0 0-1,1 0 1,-1 0 0,1 0 0,0 0 0,-1-2-1,1 0-70,0-1 0,0 1-1,1 0 1,0-1-1,0 1 1,0-1 0,0 1-1,4-8 1,9-20-882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3:06.181"/>
    </inkml:context>
    <inkml:brush xml:id="br0">
      <inkml:brushProperty name="width" value="0.05" units="cm"/>
      <inkml:brushProperty name="height" value="0.05" units="cm"/>
    </inkml:brush>
  </inkml:definitions>
  <inkml:trace contextRef="#ctx0" brushRef="#br0">30 458 13235,'-29'-8'1540,"29"8"-1528,0 0-1,0 0 0,0 0 0,0 0 0,0 0 0,0 0 0,0 0 0,0 0 0,0 0 0,0 0 0,1 0 1,-1 0-1,0 0 0,0 0 0,0 0 0,0 0 0,0-1 0,0 1 0,0 0 0,0 0 0,0 0 0,0 0 1,0 0-1,0 0 0,0 0 0,0 0 0,0 0 0,0 0 0,0 0 0,0-1 0,0 1 0,0 0 0,0 0 1,0 0-1,0 0 0,0 0 0,0 0 0,0 0 0,0 0 0,0 0 0,0 0 0,0-1 0,0 1 0,0 0 1,0 0-1,0 0 0,0 0 0,0 0 0,0 0 0,0 0 0,0 0 0,0 0 0,0 0 0,0 0 0,0 0 1,0 0-1,0-1 0,-1 1 0,1 0 0,0 0 0,0 0 0,0 0 0,0 0 0,0 0 0,0 0 0,0 0 0,0 0 1,0 0-1,-1 0 0,21-3 527,329-5 346,-204 9-824,1023-66 31,-621-15-49,-13 3 19,2 26 89,-388 46-118,125-10 179,-225 9-278,0-2 1,-1-2-1,78-27 0,-113 33 93,0-2 0,-1 0 0,1 0 0,-1-1 0,0 0-1,-1-1 1,11-9 0,2-4-63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3:39.556"/>
    </inkml:context>
    <inkml:brush xml:id="br0">
      <inkml:brushProperty name="width" value="0.05" units="cm"/>
      <inkml:brushProperty name="height" value="0.05" units="cm"/>
    </inkml:brush>
  </inkml:definitions>
  <inkml:trace contextRef="#ctx0" brushRef="#br0">1 162 11138,'0'-1'77,"0"0"-1,1 1 1,-1-1-1,0 1 1,1 0-1,-1-1 1,1 1-1,-1-1 1,0 1-1,1 0 1,-1-1-1,1 1 1,-1 0-1,1-1 1,0 1-1,-1 0 1,1 0-1,-1 0 1,1-1-1,-1 1 1,1 0 0,0 0-1,-1 0 1,1 0-1,0 0 1,22-1 446,-19 1-374,23-1 52,1 3 0,28 4 1,22 1-159,493-11 9,13 0 5,-223 22-34,342 9-39,80-52-4,1-36 24,64-5 36,686 27 671,-1506 39-697,43-2-272,-175-5-1226,4 4 1149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3:43.680"/>
    </inkml:context>
    <inkml:brush xml:id="br0">
      <inkml:brushProperty name="width" value="0.05" units="cm"/>
      <inkml:brushProperty name="height" value="0.05" units="cm"/>
    </inkml:brush>
  </inkml:definitions>
  <inkml:trace contextRef="#ctx0" brushRef="#br0">1 199 10946,'0'1'94,"-1"1"-1,1-1 1,0 0-1,0 1 1,0-1-1,0 1 1,1-1-1,-1 0 1,0 1-1,1-1 1,-1 0-1,1 0 1,-1 1-1,1-1 1,-1 0-1,1 0 1,0 0-1,0 0 1,-1 1-1,1-1 1,0 0-1,0-1 1,2 3-1,0-2 35,0 1-1,0 0 0,0-1 0,0 0 0,0 1 0,0-1 0,0-1 0,1 1 0,4 0 0,7 1 55,0-2 0,0 0 0,18-3-1,-33 3-180,60-9 185,0-3 1,61-20 0,-67 16-58,1 2-1,95-11 0,-113 24 27,1 2 0,51 8 0,14 1 4,35-8-110,159-17-1,138-37-243,134-10-20,158 46 223,0 31-33,326-2-96,-240-49 36,-809 36 58,-16 1 19,-39 3-8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4:18.647"/>
    </inkml:context>
    <inkml:brush xml:id="br0">
      <inkml:brushProperty name="width" value="0.05" units="cm"/>
      <inkml:brushProperty name="height" value="0.05" units="cm"/>
    </inkml:brush>
  </inkml:definitions>
  <inkml:trace contextRef="#ctx0" brushRef="#br0">1128 32 9626,'-69'-12'878,"-1"2"1,0 4-1,0 2 0,0 4 0,0 3 1,-133 22-1,181-21-798,0 1-1,1 1 1,0 0-1,0 2 1,0 0-1,1 2 1,0 0 0,1 1-1,0 1 1,1 1-1,0 0 1,1 2-1,0 0 1,-24 28 0,19-14-65,1 0 0,1 1 0,2 1 0,1 1 0,1 0 0,2 1 0,1 1 0,2 0 0,1 1 0,1 0 0,3 0 0,0 1 0,3-1 0,1 1 0,1 0 0,2 0 0,2 0 0,10 55 0,-3-51-23,2 1 0,2-2 0,1 0 0,2 0 0,2-2 1,1 0-1,2-1 0,1-1 0,2-2 0,1 0 0,52 50 0,-43-52-13,0-2-1,1-1 1,2-1 0,1-3 0,1-1-1,1-2 1,1-1 0,0-3-1,2-1 1,69 15 0,-50-20-22,0-3 1,0-2-1,1-3 1,-1-4 0,1-1-1,-1-4 1,0-2-1,0-4 1,-1-1 0,93-35-1,-77 18 234,-2-2 0,-2-4-1,-1-4 1,-2-2 0,-2-4-1,-2-2 1,101-96 0,-145 123-31,-2-2 0,0 0 1,-2-2-1,-1 0 1,-1-1-1,0-1 1,15-37-1,-26 51-109,-1-1 0,0 0 0,-2 1 0,1-1 0,-1-1 0,-1 1 0,-1 0 0,0-1 0,-1 1 0,0-1-1,-1 1 1,-1 0 0,0-1 0,-1 1 0,0 0 0,-2 1 0,-10-26 0,3 16-27,-2 0 0,0 1 0,-2 1 0,0 0 0,-2 1 0,0 1 0,-36-30 0,-14-3-88,-77-44 0,123 83 27,-222-135-924,186 117 638,-2 2 0,-84-27 0,46 27-81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5:17.590"/>
    </inkml:context>
    <inkml:brush xml:id="br0">
      <inkml:brushProperty name="width" value="0.05" units="cm"/>
      <inkml:brushProperty name="height" value="0.05" units="cm"/>
    </inkml:brush>
  </inkml:definitions>
  <inkml:trace contextRef="#ctx0" brushRef="#br0">0 669 11650,'1'-1'56,"4"-5"284,0 0 0,0 0 0,1 1 0,0 0 0,10-7 0,-13 10-262,0 0-1,0 1 1,1 0 0,-1 0-1,1 0 1,0 0-1,-1 1 1,1-1-1,-1 1 1,1 0 0,0 0-1,-1 0 1,1 1-1,5 1 1,61 7 115,-1-2-1,119-5 1,142-28-285,-245 18 71,155-14-289,767-97-357,-308-11 2190,156 1-1103,-847 127-434,12 2-14,-25 2 35,0 1 0,0-1-1,0 0 1,-1 0 0,-5 1-1,-49 10 83,-118 10 0,-65-11 119,235-12-201,-43 1 35,-399 15 255,1 23-176,-401 115-133,637-110-52,123-27-221,79-15 104,11-2 167,0 0-1,0 0 1,0 0 0,0 0-1,0 0 1,0 0-1,0 0 1,0 0 0,0 0-1,0 0 1,0 0-1,44-10-201,1125-236-622,-1050 220 812,1090-208-302,-1105 220 308,-29 6-10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5:33.925"/>
    </inkml:context>
    <inkml:brush xml:id="br0">
      <inkml:brushProperty name="width" value="0.05" units="cm"/>
      <inkml:brushProperty name="height" value="0.05" units="cm"/>
    </inkml:brush>
  </inkml:definitions>
  <inkml:trace contextRef="#ctx0" brushRef="#br0">0 276 13275,'412'-42'5384,"-256"21"-4675,317-41 261,570-55-178,-220 131 367,-746-8-1403,-78-6 212,0 0 0,-1 0 0,1 0 1,0 0-1,-1 0 0,1-1 0,0 1 0,-1 0 1,1-1-1,0 1 0,0-1 0,0 1 1,-1-1-1,1 1 0,0-1 0,0 0 0,0 0 1,0 0-1,0 1 0,0-1 0,0 0 1,0 0-1,0 0 0,1-1 0,-1 1 0,0 0 1,1 0-1,-1 0 0,1 0 0,-1-1 1,1 1-1,-1 0 0,1 0 0,0-3 0,-4-21-264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5:42.221"/>
    </inkml:context>
    <inkml:brush xml:id="br0">
      <inkml:brushProperty name="width" value="0.05" units="cm"/>
      <inkml:brushProperty name="height" value="0.05" units="cm"/>
    </inkml:brush>
  </inkml:definitions>
  <inkml:trace contextRef="#ctx0" brushRef="#br0">165 96 11779,'-161'-37'5159,"157"36"-4401,5 3-239,10 3 3,16 6-159,26 3-14,0-2 0,94 8 1,110-8-257,-224-12-67,880-2 33,232 8-262,-596 3 165,-1-47 15,-279-1 21,316-28-26,-564 66 12,-14 0 1,0 1 0,0 0-1,0 0 1,1 0 0,-1 1-1,0 0 1,7 2 0,-13-3-1,-1 0 0,0 0 0,1 0 1,-1 0-1,0 0 0,0 1 1,1-1-1,-1 0 0,0 0 1,0 0-1,0 0 0,1 0 0,-1 0 1,0 1-1,0-1 0,1 0 1,-1 0-1,0 0 0,0 1 1,0-1-1,0 0 0,1 0 0,-1 0 1,0 1-1,0-1 0,0 0 1,0 0-1,0 1 0,0-1 0,0 0 1,0 0-1,0 1 0,0-1 1,0 1-1,-7 6-526,-16 3-36,8-6 278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7:16.375"/>
    </inkml:context>
    <inkml:brush xml:id="br0">
      <inkml:brushProperty name="width" value="0.05" units="cm"/>
      <inkml:brushProperty name="height" value="0.05" units="cm"/>
    </inkml:brush>
  </inkml:definitions>
  <inkml:trace contextRef="#ctx0" brushRef="#br0">9 153 13267,'-1'0'111,"0"0"-1,1 1 1,-1 0 0,1-1-1,-1 1 1,1-1 0,-1 1 0,1 0-1,-1-1 1,1 1 0,-1 0-1,1-1 1,0 1 0,0 0 0,-1 0-1,1-1 1,0 1 0,0 0 0,0 0-1,0 0 1,0-1 0,0 1-1,0 0 1,0 0 0,0 0 0,0-1-1,0 1 1,0 0 0,1 0-1,-1-1 1,0 1 0,1 0 0,-1 0-1,0-1 1,1 1 0,-1-1-1,1 1 1,-1 0 0,1-1 0,-1 1-1,1-1 1,0 1 0,-1-1 0,2 1-1,2 3 24,0-1-1,1 0 0,-1-1 1,1 1-1,0-1 1,-1 0-1,1 0 0,0 0 1,1-1-1,-1 1 0,0-1 1,0-1-1,6 1 1,11 0 204,36-2 1,183-33 851,-38 2-743,-195 31-444,11-1 11,0 1 0,37 2 1,-46 3-12,-15 2 23,-19 4 34,0-5 3,0-1 0,0-2 0,0 0 0,0-1 0,0-1 1,-47-7-1,32-1-44,0-1 0,1-1 1,-54-24-1,31 12-156,29 10-770,-39-18 0,70 29 877,0 1 1,0 0 0,1-1-1,-1 1 1,0-1 0,0 1-1,0-1 1,0 0-1,1 1 1,-1-1 0,0 0-1,1 0 1,-1 1-1,0-1 1,1 0 0,-1 0-1,1 0 1,0 0-1,-1 0 1,1 0 0,0 0-1,-1 0 1,1 0-1,0 0 1,0-1 0,0-20-393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8:49.437"/>
    </inkml:context>
    <inkml:brush xml:id="br0">
      <inkml:brushProperty name="width" value="0.05" units="cm"/>
      <inkml:brushProperty name="height" value="0.05" units="cm"/>
    </inkml:brush>
  </inkml:definitions>
  <inkml:trace contextRef="#ctx0" brushRef="#br0">800 127 13923,'1'-2'159,"0"1"0,0-1-1,-1 1 1,1-1 0,0 0 0,-1 1 0,0-1 0,1 0-1,-1 1 1,0-1 0,0 0 0,0 1 0,0-1 0,0 0-1,0 0 1,0 1 0,-1-1 0,1 0 0,0 1 0,-1-1-1,0-1 1,0 2-64,0-1-1,0 1 1,-1 0-1,1 0 1,0 0-1,0 0 1,-1 0-1,1 0 0,0 1 1,-1-1-1,1 0 1,-1 1-1,1-1 1,-1 1-1,1-1 1,-1 1-1,0 0 0,1-1 1,-1 1-1,1 0 1,-1 0-1,0 0 1,-1 1-1,-19 1 280,0 1-1,-38 12 0,-11 1-239,27-11-87,-57-1 0,63-4-36,1 2 0,-55 10 0,80-10-13,0 1 1,0 1-1,1 0 0,0 0 0,0 2 1,0-1-1,0 1 0,1 1 1,0-1-1,0 2 0,-15 15 1,11-8-7,1 1 0,1 1 1,0 0-1,2 0 1,0 1-1,1 1 0,0 0 1,-9 32-1,11-25 2,1-1 0,1 2 0,1-1 0,1 0 0,1 1 0,3 33 0,-1-48 1,2 0-1,-1 0 1,2-1 0,0 1-1,0-1 1,1 1 0,0-1 0,1 0-1,0 0 1,1-1 0,0 0-1,1 0 1,0 0 0,0-1 0,1 1-1,0-2 1,1 0 0,0 0-1,0 0 1,1-1 0,0 0 0,0-1-1,0 0 1,1-1 0,14 5-1,2 0-24,1-1 0,0-2 0,1-1 0,-1-1 0,1-2 0,0-1 0,33-1 0,-36-2-3,0-1-1,1-2 0,-1 0 0,-1-2 1,1 0-1,-1-2 0,0-1 0,25-12 0,-33 10 33,1 0-1,-2-1 1,1 0-1,-2-2 1,0 1-1,0-2 0,-1 0 1,-1-1-1,-1 0 1,0-1-1,18-35 1,-19 31 32,-1-2 0,-1 1 0,-1-1 0,-1 0 0,-1-1 0,-1 0 0,-1 0 0,-2 0 0,1-42 0,-4 52-44,0 0-1,-1 1 0,-1-1 0,0 0 0,-1 1 0,0 0 0,-1 0 0,0 0 1,-1 1-1,-1-1 0,-11-15 0,7 14-126,0 1-1,0 0 1,-1 1 0,-1 1-1,0 0 1,-1 0-1,0 2 1,-29-16 0,16 12-147,0 1 0,-1 1 0,0 2 0,-1 0 0,0 2 1,0 2-1,-1 0 0,-58 0 0,11 11-307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46.687"/>
    </inkml:context>
    <inkml:brush xml:id="br0">
      <inkml:brushProperty name="width" value="0.05" units="cm"/>
      <inkml:brushProperty name="height" value="0.05" units="cm"/>
    </inkml:brush>
  </inkml:definitions>
  <inkml:trace contextRef="#ctx0" brushRef="#br0">2525 138 10546,'-12'-6'153,"0"0"1,0 1-1,-1 0 0,0 1 0,-16-2 1,-69-8 167,57 9-11,-157-27 1340,-57-7 178,125 29-1355,0 4 0,-160 15 0,237-2-379,0 3 0,0 2 1,-62 22-1,-148 70-71,216-84-12,5-3-2,-217 100 67,218-95-56,0 2 0,2 1 0,-72 61 0,94-70-10,0 2 0,2-1 0,0 2-1,1 0 1,1 1 0,1 0-1,0 1 1,2 0 0,0 1-1,-11 40 1,16-41 27,0 0 0,2 0 0,0 1 0,1 0 0,1-1 0,1 1 0,1 0 0,1-1 0,1 1 0,1-1 0,12 39 0,4-6-18,3 0 1,1-2-1,3-1 0,2-1 0,2-1 0,3-2 0,1-1 1,2-2-1,3-2 0,1-1 0,1-2 0,3-2 0,1-2 1,1-2-1,56 29 0,-43-31-9,1-3-1,1-2 1,113 30-1,-131-46 48,0-2-1,0-2 1,1-1-1,0-3 0,0-2 1,71-8-1,-21-7 239,97-30 0,90-41 354,166-86 567,-371 135-919,-1-3 0,-3-4 1,109-84-1,-129 84-199,-1-1 0,-3-3 1,-1-2-1,78-109 0,-108 131-69,-1 0 0,-1-1 0,-1-1 0,-2 0 0,-1-1 0,-1-1-1,-2 0 1,-1 0 0,-2 0 0,-1-1 0,-2 0 0,0-45 0,-4 56-7,-1 0 0,-1 0 0,-1 1 0,0-1 0,-2 1 1,-16-39-1,15 45-51,0 0 0,-1 1 1,-1 0-1,-1 0 0,0 1 0,0 0 1,-2 1-1,1 0 0,-25-18 1,18 17-130,-1 2 1,0 0 0,0 1 0,-1 1 0,-1 1-1,0 1 1,0 1 0,-40-7 0,20 7-16,-1 2 1,0 3 0,-72 5-1,-36 15-302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9.679"/>
    </inkml:context>
    <inkml:brush xml:id="br0">
      <inkml:brushProperty name="width" value="0.05" units="cm"/>
      <inkml:brushProperty name="height" value="0.05" units="cm"/>
    </inkml:brush>
  </inkml:definitions>
  <inkml:trace contextRef="#ctx0" brushRef="#br0">68 25 17740,'10'-5'469,"-1"2"1,1-1-1,0 1 0,0 1 1,0 0-1,0 0 0,0 1 1,20 0-1,-20 1 26,9-1 11,0 1-1,0 1 0,36 6 0,-50-6-448,1 0 1,-1 0-1,0 0 1,0 1-1,0 0 0,0 0 1,0 1-1,0-1 1,-1 1-1,1 0 1,-1 0-1,1 0 0,-1 1 1,0 0-1,-1 0 1,1 0-1,-1 0 0,4 6 1,-5-7-36,-1 0 1,0 0-1,0 0 1,0 0-1,-1 0 0,1 0 1,-1 0-1,1 0 1,-1 0-1,0 0 1,0 1-1,-1-1 1,1 0-1,-1 4 0,-1-1 14,0 0 0,-1 0 0,1 0 0,-1 0 0,0-1 0,-6 9 0,-3 2 66,-2 0-1,0 0 0,-19 15 0,-23 14 244,34-28-66,-19 19 0,40-36-273,1 0 0,-1 0 0,1 1 0,0-1-1,-1 0 1,1 1 0,0-1 0,-1 0 0,1 1 0,0-1-1,-1 0 1,1 1 0,0-1 0,0 0 0,-1 1 0,1-1 0,0 1-1,0-1 1,0 0 0,0 1 0,0-1 0,0 1 0,-1-1-1,1 1 1,0-1 0,0 1 0,0-1 0,1 1 0,-1-1-1,0 0 1,0 1 0,0-1 0,0 1 0,0-1 0,0 1-1,1-1 1,-1 0 0,0 1 0,0-1 0,1 1 0,-1-1 0,0 0-1,0 1 1,1-1 0,-1 0 0,0 0 0,1 1 0,-1-1-1,1 0 1,-1 0 0,0 1 0,1-1 0,-1 0 0,1 0-1,0 0 1,31 7-25,-23-5-5,9 2-52,0 0-1,0 2 0,-1 0 1,26 13-1,-34-15 50,-1 1 0,1 1 0,-1-1 0,0 1 0,-1 1 0,0-1 0,0 1 0,0 1 0,-1-1 0,7 10 0,-12-15 29,0 0 0,0 0 0,0 0 0,0 0 0,0 0 0,0 0 0,0 0 0,-1 1 0,1-1 0,-1 0 0,1 0 0,-1 1 0,0-1-1,0 0 1,0 1 0,0-1 0,0 0 0,-1 0 0,1 1 0,-1-1 0,0 2 0,-1 0 16,0-1-1,0 0 1,0 0-1,0 0 1,-1-1-1,1 1 1,-1 0-1,0-1 1,1 0-1,-1 0 1,0 0-1,-4 2 1,-8 4 94,0-1 1,0-1 0,-1-1 0,-25 6 0,-100 15 612,123-24-856,0-1 1,-1 0-1,1-2 0,0 0 1,-31-6-1,39 2-38,8-1-95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19:51.547"/>
    </inkml:context>
    <inkml:brush xml:id="br0">
      <inkml:brushProperty name="width" value="0.05" units="cm"/>
      <inkml:brushProperty name="height" value="0.05" units="cm"/>
    </inkml:brush>
  </inkml:definitions>
  <inkml:trace contextRef="#ctx0" brushRef="#br0">2502 139 10786,'-227'-87'2248,"183"74"-1976,0 1 0,0 3 0,-63-6 0,38 12-156,-89 8 1,-70 18 13,75-7 43,57-6-117,1 3 0,1 5 0,-138 45 0,185-47-65,2 2 0,0 3 1,2 1-1,0 2 0,1 2 0,2 2 1,0 1-1,-58 59 0,37-21 53,3 3 0,3 3 0,3 2 0,-60 117 0,90-149 45,1 1 0,2 0 0,3 2 0,1 0 0,-10 58-1,20-80-58,2 1 0,1 0 0,1 0 0,1 0 0,1-1 0,1 1 0,2 0-1,0-1 1,1 0 0,2 0 0,0 0 0,11 22 0,2-6-12,2-1 0,2-1 1,1-1-1,2-1 0,1-2 0,2-1 1,38 33-1,-30-32-37,2-3 0,0-1 0,3-2 0,0-2 0,2-2 0,49 19 0,-41-24-9,1-2 0,0-3-1,1-2 1,1-2 0,0-3 0,0-2 0,72-4-1,-28-7 322,-1-4 0,0-4 0,121-34 0,-122 19 342,-1-4 0,146-71 0,-116 39 188,151-107 0,-233 141-643,-1-2 0,-1-2 0,-2-2 0,69-81 0,-92 95-156,-1-1-1,-2 0 1,0-1 0,-1-1-1,-1 0 1,-2 0 0,-1-2 0,-1 1-1,-1-1 1,-1-1 0,2-28-1,-6 23-161,-1 0-1,-2 0 0,-2 0 1,-1 0-1,-1 0 0,-2 1 1,-12-42-1,9 49-100,0 1 1,-2-1-1,-1 2 1,0-1 0,-2 2-1,-1 0 1,-1 1-1,-1 0 1,-29-28-1,-11-3-288,0 4-95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0:41.960"/>
    </inkml:context>
    <inkml:brush xml:id="br0">
      <inkml:brushProperty name="width" value="0.05" units="cm"/>
      <inkml:brushProperty name="height" value="0.05" units="cm"/>
    </inkml:brush>
  </inkml:definitions>
  <inkml:trace contextRef="#ctx0" brushRef="#br0">9 39 14459,'0'0'42,"0"0"-1,-1 0 1,1 0-1,0 0 1,0 0 0,0 0-1,-1 0 1,1 0-1,0 0 1,0 0 0,-1 0-1,1 0 1,0 0-1,0 0 1,-1 0-1,1 0 1,0 0 0,0 0-1,-1 0 1,1 0-1,0 0 1,0 0 0,-1-1-1,1 1 1,0 0-1,0 0 1,0 0-1,0 0 1,-1-1 0,1 1-1,0 0 1,0 0-1,0 0 1,0-1 0,0 1-1,-1 0 1,1 0-1,0 0 1,0-1-1,0 1 1,0 0 0,0 0-1,0-1 1,0 1-1,0 0 1,0 0 0,0-1-1,0 1 1,0 0-1,0 0 1,0-1-1,1 0 20,-1 0 0,1 1-1,-1-1 1,1 0-1,-1 1 1,1-1-1,-1 1 1,1-1 0,-1 1-1,1-1 1,0 1-1,0-1 1,-1 1-1,1-1 1,0 1 0,-1 0-1,2-1 1,9-1 289,0 1 1,0 0 0,0 1-1,0 0 1,0 0 0,20 4-1,-6-1-141,391 29 743,-287-29-917,158-16 0,-253 11-105,-23 1-104,0 1 1,-1-1-1,1-1 1,18-5-1,-29 7 173,1 0 0,-1 0 0,1 0 0,-1 0-1,0 0 1,1 0 0,-1 0 0,0 0 0,1-1 0,-1 1 0,1 0 0,-1 0 0,0 0-1,1-1 1,-1 1 0,0 0 0,0 0 0,1-1 0,-1 1 0,0 0 0,1 0 0,-1-1-1,0 1 1,0 0 0,0-1 0,1 1 0,-1 0 0,0-1 0,0 1 0,0-1 0,0 1-1,0 0 1,0-1 0,0 1 0,0 0 0,0-1 0,0 1 0,0-1 0,0 1 0,0-1-1,-14-11-191,-9 2-31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1:56.009"/>
    </inkml:context>
    <inkml:brush xml:id="br0">
      <inkml:brushProperty name="width" value="0.05" units="cm"/>
      <inkml:brushProperty name="height" value="0.05" units="cm"/>
    </inkml:brush>
  </inkml:definitions>
  <inkml:trace contextRef="#ctx0" brushRef="#br0">29 152 12435,'-15'-2'1531,"1"-1"1169,16 0-1560,8-1-462,16-1-345,1 0 1,-1 1-1,1 2 1,50 2-1,-38 0-202,40-1 4,343-7 148,-1-22-205,-273 11-42,187-19 106,-228 31-153,121 6 0,-223 2 326,-5-1-396,1 0 0,-1 1-1,1-1 1,-1 0 0,0 0 0,1 0-1,-1 0 1,1 1 0,-1-1 0,1 0-1,-1 0 1,1 0 0,-1 0 0,1 0 0,-1 0-1,1-1 1,-1 1 0,1 0 0,-1 0-1,1 0 1,-1 0 0,1 0 0,-1-1-1,1 1 1,-1 0 0,0-1 0,1 1-1,-1 0 1,1 0 0,-1-1 0,0 1-1,1-1 1,-1 1 0,0 0 0,0-1 0,1 1-1,-1-1 1,0 1 0,0-1 0,1 1-1,-1-1 1,0 0 0,0-11-439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47.502"/>
    </inkml:context>
    <inkml:brush xml:id="br0">
      <inkml:brushProperty name="width" value="0.05" units="cm"/>
      <inkml:brushProperty name="height" value="0.05" units="cm"/>
    </inkml:brush>
  </inkml:definitions>
  <inkml:trace contextRef="#ctx0" brushRef="#br0">982 300 11194,'-9'-10'480,"0"1"-1,0 0 1,-1 0-1,0 1 0,0 0 1,-1 0-1,-1 1 1,1 1-1,-1 0 0,0 1 1,-14-5-1,9 5-232,-1 1 0,0 1-1,1 0 1,-1 1 0,0 1 0,0 1-1,-26 3 1,10 2-162,0 1 0,1 2 0,0 2 0,1 1 0,0 1 1,0 2-1,2 1 0,-33 21 0,33-17-46,2 2-1,0 1 1,1 2 0,2 0 0,0 2-1,2 0 1,1 2 0,1 0 0,1 2-1,-19 38 1,28-45-56,1 0 0,1 0 0,1 1 1,1 0-1,2 0 0,-5 41 0,9-46-27,0 0 0,1 0 0,2 0-1,0 0 1,0 0 0,2 0 0,1 0 0,0-1 0,10 23 0,-8-26-7,0-1 0,1-1 0,0 1 0,1-1 0,1-1 0,0 0 0,1 0 0,0-1 0,0 0 0,2-1 0,-1 0 0,1-1 0,0 0 0,1-2 0,0 1 0,0-1 0,1-1 0,29 8 0,-19-8 98,0-1 0,1-1-1,-1-2 1,1 0 0,0-1 0,0-2 0,0-1 0,0-1-1,-1-1 1,0-1 0,27-9 0,-6-2 273,-1-2 0,-1-3 1,0-1-1,48-33 0,149-129 1267,-165 118-863,69-79-1,-115 112-561,-2-1 0,-2-1 1,-1-2-1,36-71 0,-53 91-149,0-1-1,-2 0 1,0 0-1,-1 0 1,-1-1-1,2-20 1,-5 30-23,-1-1 0,0 1 1,-1-1-1,0 1 1,0-1-1,-1 1 1,0 0-1,0-1 0,-1 1 1,-1 0-1,0 1 1,0-1-1,-8-12 1,4 9-22,-1 0 0,-1 0 0,0 1 0,-1 0 0,0 1 0,-1 0 0,0 1 0,-19-11 0,13 10-30,-1 0 1,0 2 0,-1 0-1,1 2 1,-35-8-1,22 9-135,0 1 0,-1 2-1,1 1 1,-1 1 0,1 2 0,-1 1 0,-58 14-1,47-5-136,1 2 0,1 2 0,0 1 0,-49 29 0,20-1-165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22.700"/>
    </inkml:context>
    <inkml:brush xml:id="br0">
      <inkml:brushProperty name="width" value="0.05" units="cm"/>
      <inkml:brushProperty name="height" value="0.05" units="cm"/>
    </inkml:brush>
  </inkml:definitions>
  <inkml:trace contextRef="#ctx0" brushRef="#br0">6226 352 13979,'24'10'-67,"-31"-14"-2,-47-21-44,-355-108-466,-10 31 751,238 65 247,-324-24 0,-189 63-148,-621 133-259,11 89-10,995-159 22,3 22 15,232-60-24,1 3 1,-68 40 0,93-43-3,1 3 0,2 2-1,-70 63 1,95-76-12,1 1-1,1 1 1,1 0-1,1 1 1,1 1-1,0 1 1,2 0-1,1 1 1,1 0-1,1 0 1,1 1-1,2 1 1,0-1-1,2 1 0,1 1 1,1-1-1,1 0 1,2 30-1,2-21-10,1 0 0,2 0 0,2-1 0,1 1 0,1-2 0,2 1-1,2-1 1,1-1 0,32 56 0,-21-50-10,2-1 1,1-1-1,2-1 0,2-2 1,1-1-1,1-2 0,47 33 1,-19-20-16,2-4 1,122 57-1,-87-56 5,145 41 0,-21-28 22,271 29 0,-53-30 24,762-6 0,-906-59-11,-1-13 0,-1-13 0,446-117 0,-200-30 46,-397 122-7,221-132 1,-315 163-27,-1-1 0,-2-3 0,48-46 0,-76 64-12,-2 0 0,-1-1-1,0-1 1,-1-1 0,-1 0 0,-1-1 0,-1 0 0,-1-1 0,15-46-1,-22 53-4,-1 1 0,0-1-1,-1 0 1,-1 0 0,-1 0-1,0 0 1,-1 0-1,0 0 1,-2 0 0,-4-20-1,0 13-1,-1 1 1,-1 0-1,-1 0 0,-1 0 0,0 1 0,-20-24 0,1 6-5,-1 2-1,-2 2 0,-2 1 0,-1 1 0,-2 2 1,-51-32-1,-33-12-175,-220-99 1,-151-21-246,153 83 302,-40 14-43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2.277"/>
    </inkml:context>
    <inkml:brush xml:id="br0">
      <inkml:brushProperty name="width" value="0.05" units="cm"/>
      <inkml:brushProperty name="height" value="0.05" units="cm"/>
    </inkml:brush>
  </inkml:definitions>
  <inkml:trace contextRef="#ctx0" brushRef="#br0">104 105 13819,'2'-15'1798,"1"0"-1,8-27 1,-2 10 1595,-25 65-922,-13 50-2340,5 1-1,-28 171 1,51-246-127,-5 53 2,6-58-3,0-1-1,0 1 1,0 0-1,1 0 1,0-1 0,-1 1-1,1 0 1,0-1 0,1 1-1,-1-1 1,1 1 0,-1-1-1,4 4 1,-4-6-26,0 0 0,0 0 0,0 0 0,1 0 0,-1 0 1,0 0-1,1 0 0,-1 0 0,1-1 0,-1 1 0,1-1 0,-1 1 1,1-1-1,-1 0 0,1 1 0,0-1 0,-1 0 0,1 0 0,-1 0 0,1 0 1,0 0-1,-1-1 0,1 1 0,-1 0 0,1-1 0,-1 1 0,1-1 1,-1 1-1,1-1 0,-1 0 0,1 0 0,-1 0 0,0 0 0,2-1 0,3-2-118,-1 0 0,0 0 0,0-1 0,-1 0 0,1 0 0,-1 0 0,5-8 0,11-29-157,-1-11-113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2.697"/>
    </inkml:context>
    <inkml:brush xml:id="br0">
      <inkml:brushProperty name="width" value="0.05" units="cm"/>
      <inkml:brushProperty name="height" value="0.05" units="cm"/>
    </inkml:brush>
  </inkml:definitions>
  <inkml:trace contextRef="#ctx0" brushRef="#br0">13 0 19004,'-10'7'1856,"7"3"-1407,3 7-217,0 0 816,8 0-544,0 1-360,2-3-984,1-1 784,6 2-152,-2-4-96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3.146"/>
    </inkml:context>
    <inkml:brush xml:id="br0">
      <inkml:brushProperty name="width" value="0.05" units="cm"/>
      <inkml:brushProperty name="height" value="0.05" units="cm"/>
    </inkml:brush>
  </inkml:definitions>
  <inkml:trace contextRef="#ctx0" brushRef="#br0">1 393 17588,'0'0'46,"0"0"1,0 0-1,0 0 1,0 0-1,0 0 1,0 0-1,1 0 1,-1 0-1,0 0 1,0 0-1,0 0 1,0 0-1,0 0 0,0 0 1,0 0-1,0 0 1,1 0-1,-1 0 1,0 0-1,0 0 1,0 0-1,0 0 1,0 0-1,0 0 1,0 0-1,0 0 1,1 0-1,-1 0 1,0 0-1,0 0 1,0 0-1,0 0 1,0 0-1,0 0 1,0 0-1,0 1 0,0-1 1,0 0-1,1 0 1,-1 0-1,0 0 1,0 0-1,0 0 1,0 0-1,0 0 1,0 0-1,0 1 1,0-1-1,0 0 1,0 0-1,0 0 1,0 0-1,0 0 1,0 0-1,0 0 1,0 0-1,0 1 1,0-1-1,0 0 1,0 0-1,0 0 0,0 0 1,0 0-1,0 0 1,0 0-1,0 0 1,-1 1-1,13-13 1693,19-31-521,-16 23-644,66-87 606,108-107 1,-190 245-1017,-9 2-78,-19 45 0,18-53-279,2 0 1,0 0-1,-7 42 1,16-49-527,0-18 708,0 0-1,0 0 1,0 1-1,0-1 1,0 0-1,0 0 1,0 1-1,0-1 1,0 0-1,0 0 1,0 1-1,0-1 1,0 0-1,0 0 1,0 1-1,0-1 1,0 0-1,1 0 1,-1 0-1,0 1 1,0-1-1,0 0 1,0 0-1,1 0 1,-1 1-1,0-1 1,0 0-1,0 0 1,1 0-1,-1 0 1,0 0-1,0 0 1,1 1-1,-1-1 1,0 0-1,0 0 1,1 0-1,-1 0 1,0 0-1,0 0 1,1 0 0,-1 0-1,0 0 1,0 0-1,1 0 1,-1 0-1,0 0 1,0 0-1,1-1 1,-1 1-1,0 0 1,0 0-1,0 0 1,1 0-1,-1 0 1,0 0-1,0-1 1,0 1-1,1 0 1,-1 0-1,0-1 1,10-9-415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3.661"/>
    </inkml:context>
    <inkml:brush xml:id="br0">
      <inkml:brushProperty name="width" value="0.05" units="cm"/>
      <inkml:brushProperty name="height" value="0.05" units="cm"/>
    </inkml:brush>
  </inkml:definitions>
  <inkml:trace contextRef="#ctx0" brushRef="#br0">19 284 17764,'0'0'93,"0"1"1,0-1-1,0 1 1,1-1 0,-1 1-1,0-1 1,0 1-1,0-1 1,0 1-1,0-1 1,1 1-1,-1-1 1,0 1 0,1-1-1,-1 0 1,0 1-1,1-1 1,-1 0-1,0 1 1,1-1-1,-1 0 1,0 1 0,1-1-1,-1 0 1,1 0-1,-1 1 1,1-1-1,-1 0 1,1 0-1,20 2 1363,18-11-186,-23 3-1020,-1-1 0,0 0 1,0-2-1,-1 1 0,0-2 1,0 0-1,20-20 0,-26 23-155,0-1 0,-1 0 0,0-1-1,0 0 1,-1 0 0,0-1-1,0 1 1,-1-1 0,-1 0 0,0-1-1,0 1 1,3-17 0,-6 25-78,-1 0 0,1-1 0,-1 1 0,0 0 0,0 0 0,0-1 1,0 1-1,-1 0 0,1-1 0,0 1 0,-1 0 0,0 0 0,1 0 1,-1-1-1,0 1 0,0 0 0,0 0 0,-1 0 0,1 0 0,0 1 0,-1-1 1,1 0-1,-1 1 0,0-1 0,-2-2 0,1 3-10,1 0 0,-1 0 0,0 0 0,1 0 0,-1 0 0,1 1 0,-1-1 0,0 1 0,0 0 0,1 0 0,-1 0 0,0 0 0,1 0 1,-1 1-1,0-1 0,1 1 0,-1 0 0,0 0 0,1 0 0,-1 0 0,-3 2 0,-10 6-8,1 1 0,0 0 0,1 1 0,0 1 0,1 0 1,-22 26-1,20-20 5,1 1 1,1 1 0,0 0-1,-17 39 1,27-51-2,1-1 0,-1 1 0,1 0 0,1 0 0,-1 0 0,1 0 0,1 0 0,-1 0 0,1 0 0,1 0 0,-1 0 0,2 0 0,-1-1 0,1 1 0,0 0 0,5 13 0,-4-16-5,-1 0 0,1-1 0,0 1 0,1 0 1,-1-1-1,1 0 0,0 0 0,0 0 0,0 0 0,0 0 0,0-1 0,1 0 1,0 0-1,0 0 0,0-1 0,0 1 0,0-1 0,0-1 0,1 1 0,-1-1 1,0 1-1,1-1 0,0-1 0,9 1 0,-7-1-100,0-1 0,0 0 0,1 0 1,-1-1-1,0 0 0,0 0 0,-1-1 0,1 0 0,14-8 0,-9 4-116,-1-1 0,0-1 0,0 0 0,18-19-1,-8 2-169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7.512"/>
    </inkml:context>
    <inkml:brush xml:id="br0">
      <inkml:brushProperty name="width" value="0.05" units="cm"/>
      <inkml:brushProperty name="height" value="0.05" units="cm"/>
    </inkml:brush>
  </inkml:definitions>
  <inkml:trace contextRef="#ctx0" brushRef="#br0">9 93 18036,'-1'1'173,"0"0"1,0 0 0,1 0-1,-1 0 1,0 0 0,1 0-1,-1 0 1,1 0 0,-1 0-1,1 1 1,0-1 0,-1 0-1,1 0 1,0 0 0,0 2-1,0-2-106,0-1 1,0 0-1,1 1 1,-1-1-1,0 0 0,1 1 1,-1-1-1,0 0 0,0 0 1,1 1-1,-1-1 0,1 0 1,-1 0-1,0 0 0,1 0 1,-1 0-1,0 1 0,1-1 1,-1 0-1,1 0 0,-1 0 1,0 0-1,1 0 0,-1 0 1,1 0-1,-1 0 0,0 0 1,1-1-1,0 1 0,44-14 2104,-32 8-1857,3 1-34,197-59 1898,-179 56-2029,0 1 0,1 2 0,0 1 0,45 1 0,-75 3-157,0 1 0,-1-1 1,1 1-1,-1 0 0,1 0 0,-1 0 0,0 0 0,0 1 1,1 0-1,-1 0 0,0 0 0,0 0 0,0 1 0,-1-1 0,1 1 1,5 6-1,-6-6-137,-1 0 1,0 1 0,0-1-1,0 1 1,0-1 0,-1 1-1,0-1 1,1 1 0,-1 0-1,-1 0 1,1 0 0,0 0-1,-1 0 1,0 0 0,0-1-1,0 1 1,0 0-1,-1 0 1,0 0 0,0 4-1,-1-3-33,1-1 0,-1 1 0,0 0 0,0-1 0,0 0 0,-1 1 0,1-1 0,-1 0 0,0 0 0,-1-1 0,1 1 0,0 0 0,-1-1 0,0 0 0,-4 3 0,-24 14-774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10.973"/>
    </inkml:context>
    <inkml:brush xml:id="br0">
      <inkml:brushProperty name="width" value="0.05" units="cm"/>
      <inkml:brushProperty name="height" value="0.05" units="cm"/>
    </inkml:brush>
  </inkml:definitions>
  <inkml:trace contextRef="#ctx0" brushRef="#br0">215 230 7490,'26'-26'2929,"37"-48"1,-56 65-2026,-1-1 0,1 0-1,-2 0 1,1-1 0,-2 1-1,1-1 1,-1 0 0,-1-1-1,3-14 1,-6 26-845,0 0 0,0-1 0,0 1 0,0-1 0,1 1 0,-1 0 0,0-1-1,0 1 1,0-1 0,0 1 0,-1-1 0,1 1 0,0-1 0,0 1 0,0 0 0,0-1 0,0 1 0,0-1 0,-1 1-1,1 0 1,0-1 0,0 1 0,-1-1 0,-7 3 924,-9 15-242,8-2-662,0 0 0,1 0 0,1 1 0,1 0-1,0 0 1,1 1 0,0-1 0,2 1 0,-4 29 0,6-23-60,1 0 0,0 1 0,2-1 0,0 0 1,2 0-1,11 38 0,-2-19 6,-2-8-6,10 49-1,-19-74-13,-1 0-1,0 1 1,0-1-1,-1 1 1,0-1-1,-1 1 1,0-1-1,-1 1 1,0-1-1,-3 11 1,3-15 7,0 0 1,-1-1-1,1 0 1,-1 1-1,1-1 0,-1 0 1,0 0-1,-1-1 1,1 1-1,-1-1 0,0 0 1,1 1-1,-1-2 1,-8 5-1,5-3 21,0-1-1,0-1 1,-1 1 0,1-1-1,-1 0 1,1-1 0,-1 0 0,-14 0-1,9-1 24,1 0 1,0-2-1,-1 1 0,1-2 0,0 0 0,0 0 0,0-1 0,1 0 0,-1-1 0,1 0 0,-17-11 1,26 14-52,0 1 0,0 0 0,0-1 1,0 0-1,0 1 0,0-1 1,0 0-1,1 0 0,-1 0 1,1 0-1,-1 0 0,1 0 1,0 0-1,0-1 0,0 1 0,0 0 1,0-1-1,0 1 0,1-1 1,-1 1-1,1-1 0,-1 1 1,1-1-1,0 1 0,0-1 0,0 1 1,1-1-1,-1 1 0,1-1 1,-1 1-1,1-1 0,0 1 1,0 0-1,0-1 0,0 1 0,0 0 1,0 0-1,1-1 0,-1 1 1,1 0-1,2-2 0,12-11 2,0 2-1,1-1 0,1 2 1,0 0-1,31-14 0,-13 6-4,11-6 7,114-71 78,-142 84-24,-1-1 0,-1 0 0,0-2 1,-1 0-1,-1-1 0,15-20 0,-27 32-30,1 0 0,-1 0 0,0 0 0,0-1 0,-1 0 0,0 1 1,0-1-1,0 0 0,-1 0 0,1 0 0,-1 0 0,-1 0 0,1 0 0,-1 0 1,0-1-1,-2-5 0,1 8-17,0 0-1,0 0 1,-1 0 0,1 0 0,-1 0-1,0 0 1,0 1 0,-1-1 0,1 1-1,-1-1 1,0 1 0,0 0 0,0 0 0,0 0-1,0 1 1,0-1 0,-1 1 0,0 0-1,1 0 1,-1 0 0,0 0 0,0 1 0,-6-3-1,-2 1-236,0-1-1,-1 2 0,1 0 0,-1 0 0,1 1 1,-1 1-1,1 0 0,-1 0 0,-23 5 0,36-5 213,0 0-1,0 0 1,0 0-1,0 0 0,0 1 1,0-1-1,0 0 0,0 0 1,0 0-1,0 0 0,0 0 1,0 0-1,0 0 0,0 0 1,0 0-1,0 0 1,0 0-1,0 0 0,0 0 1,0 0-1,0 0 0,0 0 1,0 0-1,0 0 0,0 0 1,0 0-1,0 0 1,0 0-1,0 0 0,0 0 1,0 0-1,0 1 0,0-1 1,0 0-1,0 0 0,0 0 1,0 0-1,0 0 0,10 0-468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7.943"/>
    </inkml:context>
    <inkml:brush xml:id="br0">
      <inkml:brushProperty name="width" value="0.05" units="cm"/>
      <inkml:brushProperty name="height" value="0.05" units="cm"/>
    </inkml:brush>
  </inkml:definitions>
  <inkml:trace contextRef="#ctx0" brushRef="#br0">8 1 16436,'-8'8'1840,"11"-1"-888,8 1-264,16-2 1073,12-1-145,17-2-344,10-2-176,9-1-319,-1 0-105,-1 0-328,-4 0-320,-11 2 688,-9 4-656,-17 6-24,-12 0 24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09.924"/>
    </inkml:context>
    <inkml:brush xml:id="br0">
      <inkml:brushProperty name="width" value="0.05" units="cm"/>
      <inkml:brushProperty name="height" value="0.05" units="cm"/>
    </inkml:brush>
  </inkml:definitions>
  <inkml:trace contextRef="#ctx0" brushRef="#br0">176 33 15771,'14'-12'1561,"-11"9"-1029,0 0-1,0 1 1,0 0-1,1-1 1,-1 1-1,7-3 1,-10 5-482,0 0 0,0 0 0,0 0 0,0 0 0,1 0 0,-1 0 0,0 0 0,0 0 0,0 0 0,0 0 0,0 0 0,0 0 0,1 0 0,-1 0 0,0 0 0,0 0 0,0 0 0,0 0 0,0 0 0,1 0 0,-1 0 0,0 0 0,0 0 0,0 0 0,0 0 0,0 0 0,0 0 0,0 0 0,1 0 1,-1 0-1,0 0 0,0 1 0,0-1 0,0 0 0,0 0 0,0 0 0,0 0 0,0 0 0,0 0 0,0 0 0,1 1 0,-1-1 0,0 0 0,0 0 0,0 0 0,0 0 0,0 0 0,0 0 0,0 1 0,-3 9 1207,-7 11-217,-39 56 590,-43 72-279,78-123-1225,2-1 1,1 2 0,1 0-1,-7 31 1,15-50-97,1 0 0,0-1-1,0 1 1,0 0 0,1-1 0,0 1-1,3 12 1,-3-17-17,1 0 0,0 0 0,0 0 0,0 0 0,0 0 0,1 0 0,-1 0 0,1 0 0,-1-1 0,1 1 0,0-1 0,0 1 0,1-1 0,-1 0 0,0 0 0,1 1 0,-1-2 0,1 1 0,0 0 0,4 2 0,1-2 17,0 1 1,0-1-1,1 0 1,-1 0-1,0-1 1,1-1-1,0 1 1,-1-1-1,1-1 1,-1 1-1,13-4 1,-3 1-27,1-2 1,0 0-1,-1-2 0,18-8 1,-24 10-186,0-1-1,-1-1 1,0 0 0,-1 0-1,1-1 1,-1 0 0,-1-1-1,0 0 1,0-1 0,0 0 0,-2 0-1,1-1 1,-1 0 0,-1 0-1,0-1 1,9-22 0,-3-9-479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0.377"/>
    </inkml:context>
    <inkml:brush xml:id="br0">
      <inkml:brushProperty name="width" value="0.05" units="cm"/>
      <inkml:brushProperty name="height" value="0.05" units="cm"/>
    </inkml:brush>
  </inkml:definitions>
  <inkml:trace contextRef="#ctx0" brushRef="#br0">83 0 17260,'-9'28'2240,"2"10"-1136,3 5-415,-7 6 1287,2 1-416,0 4-439,-2 0-233,3-7-544,1-6-240,2-10-488,2-8-392,3-8 1416,0-4-760,9-6-64,0-1-80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0.856"/>
    </inkml:context>
    <inkml:brush xml:id="br0">
      <inkml:brushProperty name="width" value="0.05" units="cm"/>
      <inkml:brushProperty name="height" value="0.05" units="cm"/>
    </inkml:brush>
  </inkml:definitions>
  <inkml:trace contextRef="#ctx0" brushRef="#br0">691 177 19412,'-11'10'1375,"-1"0"-1,1 1 1,-12 16-1,-47 61-190,30-33-1050,2 2 1,2 1 0,3 2-1,-38 97 1,67-149-2266,7-23 571,-1 8 1633,6-29-961</inkml:trace>
  <inkml:trace contextRef="#ctx0" brushRef="#br0" timeOffset="1">203 1 14939,'-14'2'506,"0"0"0,0 2 0,0 0 0,0 0 0,1 1 0,-18 9 0,24-10-275,1 0 0,-1 0 0,1 0 0,0 0 0,0 1 0,0 0 0,1 1 0,-1-1-1,1 1 1,1 0 0,-1 0 0,1 1 0,-5 9 0,8-14-165,0 1 0,0-1 0,0 1-1,0-1 1,1 1 0,-1-1 0,1 1 0,-1-1 0,1 1-1,0 0 1,0-1 0,0 1 0,1-1 0,-1 1 0,1 0 0,-1-1-1,1 1 1,0-1 0,2 5 0,-1-4 0,0-1 0,0 1 1,0 0-1,1-1 0,-1 1 1,1-1-1,0 0 0,0 0 0,0 0 1,0 0-1,0 0 0,6 2 1,5 0 104,0 0 0,0 0 1,0-2-1,1 0 1,26 1-1,-17-2 68,-1-2 0,1-1 0,0-1 0,0 0 0,-1-2-1,0-1 1,0-1 0,0-1 0,-1 0 0,37-22 0,-54 27-149,0 0-1,0-1 1,0 1 0,-1-1 0,1-1 0,-1 1 0,7-10 0,-10 13-69,0 0 0,-1-1 0,1 1 0,0 0 0,-1-1 0,1 1 0,-1-1 0,1 1 0,-1 0 0,0-1 0,0 1 0,1-1 0,-1 1 0,0-1 0,0 1-1,-1-1 1,1 1 0,0-1 0,0 1 0,-1-1 0,1 1 0,-1 0 0,1-1 0,-1 1 0,0-1 0,1 1 0,-1 0 0,0 0 0,0 0 0,0-1 0,0 1 0,0 0 0,0 0 0,0 0 0,0 0 0,-2 0 0,-2-3-28,-1 1 1,1 1 0,-1-1 0,1 1 0,-1 0 0,0 0-1,0 0 1,0 1 0,0 0 0,0 0 0,0 1 0,-1 0-1,1 0 1,0 0 0,0 1 0,-6 1 0,-1 0-232,0 1 0,0 0 0,1 1 0,0 0 0,0 1 0,-20 11-1,27-13 0,0 0 0,0 0 0,0 1 0,0 0 0,1 0-1,-1 0 1,1 1 0,0-1 0,0 1 0,1 0-1,-1 0 1,1 1 0,0-1 0,0 1 0,1-1-1,-4 13 1,4 3-594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1.307"/>
    </inkml:context>
    <inkml:brush xml:id="br0">
      <inkml:brushProperty name="width" value="0.05" units="cm"/>
      <inkml:brushProperty name="height" value="0.05" units="cm"/>
    </inkml:brush>
  </inkml:definitions>
  <inkml:trace contextRef="#ctx0" brushRef="#br0">55 54 19668,'-1'8'462,"0"0"0,-1 0 0,0 0 0,0-1 0,-1 1 0,1-1 0,-2 1 0,-6 11 0,5-11-184,1 0 0,1 0 0,-1 0 0,1 0 0,1 1 0,-1-1 0,0 10 0,3-17-251,0 1 1,0 0-1,0-1 1,0 1-1,0-1 0,0 1 1,0-1-1,0 1 1,1-1-1,-1 1 1,1-1-1,-1 1 1,1-1-1,0 1 1,0-1-1,-1 0 1,1 1-1,0-1 1,0 0-1,0 0 1,0 0-1,2 2 1,0-2 9,-1 1 1,1-1-1,0 0 1,-1 0-1,1 0 1,0 0-1,0 0 1,-1-1-1,1 1 1,0-1-1,4 0 1,4 0 65,-1-1 0,0 0 1,0 0-1,0-1 1,0-1-1,10-3 0,-8 1 56,0-1 0,0 0 0,-1-1 0,1 0 0,-1-1-1,-1 0 1,19-17 0,-26 21-95,1 0 1,-1-1-1,0 1 0,0-1 1,0 1-1,0-1 0,-1 0 0,0 0 1,3-10-1,-4 12-34,-1-1 0,1 1 0,-1-1 0,0 1 0,0-1 0,0 1 0,-1-1 0,1 1 0,-1-1 0,0 1 0,0 0 0,0-1 0,0 1 0,-1 0 0,1 0-1,-4-5 1,2 4-55,0 0 0,-1 0 0,1 0 0,-1 1 0,0 0 0,0 0-1,0 0 1,0 0 0,0 0 0,-1 1 0,1 0 0,-1 0-1,0 0 1,0 0 0,1 1 0,-1 0 0,0 0 0,0 0-1,0 0 1,0 1 0,-1 0 0,1 0 0,-7 1 0,7 0-189,-1 0 0,1-1 0,-1 2 0,1-1 0,-1 1 0,1 0 0,0 0 0,0 0 0,0 1 0,0 0 0,0 0 0,1 0 0,-1 0 0,1 1 0,0 0 0,0 0 0,0 0 0,0 0 0,1 0 0,0 1 0,-3 5 0,2 4-780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1.828"/>
    </inkml:context>
    <inkml:brush xml:id="br0">
      <inkml:brushProperty name="width" value="0.05" units="cm"/>
      <inkml:brushProperty name="height" value="0.05" units="cm"/>
    </inkml:brush>
  </inkml:definitions>
  <inkml:trace contextRef="#ctx0" brushRef="#br0">26 1 19220,'-3'20'6756,"-11"86"-5167,9-46-1194,2 65 0,4-100-295,1-1 0,1 0 0,1 0 0,1 0 0,12 35 1,-16-56-153,0 0 1,0 0 0,0-1 0,0 1 0,0-1 0,1 1 0,-1-1 0,1 1 0,0-1 0,-1 0-1,1 0 1,0 0 0,0 0 0,1 0 0,3 2 0,-6-3 14,0-1 0,0 0 1,1 0-1,-1 0 0,0 0 0,0 0 1,0 0-1,1 0 0,-1 0 0,0 0 1,0 0-1,0 0 0,0 0 0,1 0 1,-1 0-1,0 0 0,0 0 0,0 0 0,0 0 1,1 0-1,-1 0 0,0-1 0,0 1 1,0 0-1,0 0 0,0 0 0,1 0 1,-1 0-1,0 0 0,0 0 0,0-1 0,0 1 1,0 0-1,0 0 0,0 0 0,1 0 1,-1 0-1,0-1 0,0 1 0,0 0 1,0 0-1,0 0 0,0 0 0,0-1 1,0 1-1,0 0 0,0 0 0,0-1 0,-2-13-1346,-9-14 176,-4 0 357,-4-8-145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2.260"/>
    </inkml:context>
    <inkml:brush xml:id="br0">
      <inkml:brushProperty name="width" value="0.05" units="cm"/>
      <inkml:brushProperty name="height" value="0.05" units="cm"/>
    </inkml:brush>
  </inkml:definitions>
  <inkml:trace contextRef="#ctx0" brushRef="#br0">2 36 15691,'-1'6'2033,"8"0"-785,9-3-400,10 0 1441,7-3-401,10-1-376,5-5-167,4 0-377,-3-1-168,-3 1-352,-3 0-232,-11 3-752,-6 2-688,-20-4 1032,-6 0-192,-9-2-168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2.711"/>
    </inkml:context>
    <inkml:brush xml:id="br0">
      <inkml:brushProperty name="width" value="0.05" units="cm"/>
      <inkml:brushProperty name="height" value="0.05" units="cm"/>
    </inkml:brush>
  </inkml:definitions>
  <inkml:trace contextRef="#ctx0" brushRef="#br0">394 26 17932,'13'-14'1687,"-9"6"-758,-5 7-902,1 1-1,0 0 1,0 0 0,0 0-1,0 0 1,0-1 0,0 1-1,-1 0 1,1 0 0,0 0-1,0 0 1,0 0 0,0 0-1,-1-1 1,1 1 0,0 0 0,0 0-1,0 0 1,-1 0 0,1 0-1,0 0 1,0 0 0,0 0-1,-1 0 1,1 0 0,0 0-1,0 0 1,-1 0 0,1 0-1,0 0 1,0 0 0,0 0-1,-1 0 1,1 0 0,0 0 0,0 1-1,0-1 1,-1 0 0,-5 3 279,0 0 0,0 0 1,0 1-1,0 0 0,0 0 1,1 0-1,0 1 1,0-1-1,0 1 0,-7 10 1,1-2-33,-34 36 214,3 2 0,2 2-1,-34 58 1,54-76-377,2 1 1,1 1 0,2 1-1,2 0 1,1 0-1,-9 51 1,18-71-66,1 0 0,1 1 0,0-1 1,1 0-1,1 1 0,1-1 1,1 0-1,8 32 0,-8-41-76,0 0 0,1 0 0,0 0 0,0 0 0,1-1 0,0 1 0,1-1 0,0-1 0,0 1 0,1-1 0,0 0 0,0 0 0,0-1 0,1 0 0,0 0 0,0-1 0,0 0 0,10 4 0,-4-3-148,1 0 0,-1-1-1,1 0 1,0-2 0,0 1-1,29 1 1,-12-9-195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3.628"/>
    </inkml:context>
    <inkml:brush xml:id="br0">
      <inkml:brushProperty name="width" value="0.05" units="cm"/>
      <inkml:brushProperty name="height" value="0.05" units="cm"/>
    </inkml:brush>
  </inkml:definitions>
  <inkml:trace contextRef="#ctx0" brushRef="#br0">138 38 20068,'5'-13'1696,"5"-11"437,-12 34 1110,-2 5-2829,-55 129 976,-16 43-1294,73-179-91,-1 0 0,1 1 0,0-1 0,1 0 1,-1 14-1,2-20-3,0 0 0,0-1 0,0 1 1,0-1-1,1 1 0,-1 0 0,0-1 0,1 1 0,0-1 0,-1 1 1,1-1-1,0 1 0,-1-1 0,1 0 0,0 1 0,0-1 0,0 0 1,0 1-1,1-1 0,-1 0 0,0 0 0,0 0 0,1 0 0,-1 0 1,0-1-1,1 1 0,-1 0 0,1 0 0,-1-1 0,1 1 0,-1-1 1,1 0-1,0 1 0,-1-1 0,1 0 0,2 0 0,8 0 10,-1-1 1,0 0-1,0 0 0,0-1 0,0-1 0,19-6 0,64-32-271,-74 32 77,14-6-326,-4 2-461,28-17 0,-51 27 809,-1-1 0,1-1 0,-1 1 0,0-1 0,-1 0 0,1-1 0,-1 1 0,0-1 0,8-12 0,-12 16-113,-1 1 0,1-1 1,-1 1-1,1-1 0,-1 1 0,0-1 0,1 1 1,-1-1-1,0 0 0,0 1 0,0-1 0,0 1 1,0-1-1,-1 1 0,1-1 0,0 0 0,-1 1 1,0-1-1,1 1 0,-1 0 0,0-1 0,-1-1 1,2 2 197,-1 0 0,1 0 0,-1 1 0,0-1 0,1 0 1,-1 1-1,0-1 0,0 0 0,1 1 0,-1-1 0,0 1 1,0 0-1,0-1 0,0 1 0,1 0 0,-1-1 0,0 1 1,0 0-1,0 0 0,0 0 0,0 0 0,0 0 1,0 0-1,0 0 0,0 0 0,0 0 0,0 0 0,1 0 1,-1 1-1,0-1 0,0 0 0,0 1 0,0-1 0,0 1 1,1-1-1,-1 1 0,0-1 0,-1 2 0,-6 5 944,1 0-1,-1 1 1,2 0-1,-1 0 1,1 0-1,0 1 0,1 0 1,0 0-1,-4 11 1,-5 16 573,-11 39 0,24-72-1388,1-1-34,-7 22 335,-6 34 1,12-53-503,1 1-1,-1-1 1,1 0 0,0 1 0,0-1-1,0 1 1,1-1 0,-1 1-1,2-1 1,-1 0 0,0 0-1,1 1 1,3 4 0,-5-10 128,0 1 1,0-1 0,0 1-1,1-1 1,-1 1 0,0-1-1,1 0 1,-1 1-1,0-1 1,1 0 0,-1 1-1,1-1 1,-1 0-1,0 1 1,1-1 0,-1 0-1,1 0 1,-1 1 0,1-1-1,-1 0 1,1 0-1,-1 0 1,1 0 0,-1 0-1,1 0 1,-1 0-1,1 0 1,-1 0 0,1 0-1,-1 0 1,1 0 0,-1 0-1,1 0 1,-1 0-1,1-1 1,-1 1 0,1 0-1,-1 0 1,1 0 0,-1-1-1,1 1 1,-1 0-1,0-1 1,1 1 0,-1 0-1,1-1 1,-1 1-1,0-1 1,0 1 0,1-1-1,14-12-613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4.075"/>
    </inkml:context>
    <inkml:brush xml:id="br0">
      <inkml:brushProperty name="width" value="0.05" units="cm"/>
      <inkml:brushProperty name="height" value="0.05" units="cm"/>
    </inkml:brush>
  </inkml:definitions>
  <inkml:trace contextRef="#ctx0" brushRef="#br0">362 0 17868,'1'6'2296,"-7"10"-1424,-15 8-383,-9 8 1727,-8 8-1064,-5 6-239,-3 6-361,-1-2-120,7-1-176,6-3-16,8-9-80,7-3-168,9-17-440,9-16-344,-1-5-353,7-18 881,-1-10-216,0-3-200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17.318"/>
    </inkml:context>
    <inkml:brush xml:id="br0">
      <inkml:brushProperty name="width" value="0.05" units="cm"/>
      <inkml:brushProperty name="height" value="0.05" units="cm"/>
    </inkml:brush>
  </inkml:definitions>
  <inkml:trace contextRef="#ctx0" brushRef="#br0">22 170 12923,'-1'0'87,"0"0"1,0 0-1,0 0 1,0 0-1,0 0 1,0 0-1,-1-1 1,1 1-1,0 0 1,0 0 0,0-1-1,0 1 1,0-1-1,0 1 1,1-1-1,-1 0 1,-1 0-1,1 0-16,1 1-1,0-1 1,0 1-1,-1-1 1,1 1-1,0-1 1,0 1 0,0-1-1,-1 1 1,1-1-1,0 1 1,0-1-1,0 0 1,0 1-1,0-1 1,0 1-1,0-1 1,0 1 0,0-1-1,1 1 1,-1-1-1,0 0 1,0 0-1,1-1 93,0 0 0,1 1 0,-1-1 0,0 0 0,0 0-1,1 1 1,-1-1 0,1 1 0,0-1 0,-1 1 0,1 0 0,0 0 0,0-1-1,-1 1 1,1 1 0,4-3 0,32-6 774,1 2-1,68-5 1,-34 4-474,471-52 1060,3 33-1169,-262 45-1180,-223-11-27,-41-6 568,-5-1-72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4.509"/>
    </inkml:context>
    <inkml:brush xml:id="br0">
      <inkml:brushProperty name="width" value="0.05" units="cm"/>
      <inkml:brushProperty name="height" value="0.05" units="cm"/>
    </inkml:brush>
  </inkml:definitions>
  <inkml:trace contextRef="#ctx0" brushRef="#br0">167 0 16572,'-7'1'307,"0"1"1,0-1 0,0 1 0,0 1-1,0-1 1,1 1 0,-1 0 0,1 1-1,0-1 1,-1 1 0,2 1 0,-1-1-1,0 1 1,1 0 0,0 0 0,0 0-1,-7 12 1,6-9-68,0 1 0,1 0 0,0 1 0,0-1 0,1 1 0,0 0 0,1 0 0,0 1 0,1-1 0,0 0 0,-1 17 0,3-24-203,0 0 1,0 0 0,0 0 0,0 0 0,0 0-1,1 1 1,0-1 0,-1 0 0,1 0 0,0 0-1,0 0 1,1-1 0,-1 1 0,1 0-1,-1 0 1,1-1 0,0 1 0,0-1 0,0 0-1,0 1 1,1-1 0,-1 0 0,1 0 0,-1 0-1,1-1 1,-1 1 0,1-1 0,0 1-1,0-1 1,0 0 0,0 0 0,0 0 0,0 0-1,0-1 1,6 1 0,0-1 75,0 0 1,0 0-1,1-1 1,-1 0-1,0-1 1,0 0-1,0 0 1,0-1-1,14-6 1,-17 6-23,0 0 0,1-1 0,-1 0 0,0 0 0,-1 0 0,1 0 0,-1-1 0,0 0 0,0 0 0,0-1 1,-1 1-1,0-1 0,4-7 0,-7 12-77,0-1 0,0 1 0,0-1 0,0 1 1,-1-1-1,1 0 0,0 1 0,-1-1 0,0 0 0,1 1 0,-1-1 1,0 0-1,0 0 0,0 1 0,0-1 0,0 0 0,0 0 0,0 1 1,-1-1-1,1 0 0,-1 0 0,1 1 0,-1-1 0,0 1 1,1-1-1,-1 0 0,0 1 0,0-1 0,0 1 0,0 0 0,0-1 1,-1 1-1,1 0 0,0 0 0,-1 0 0,1 0 0,0 0 0,-1 0 1,0 0-1,-2-1 0,1 1-86,-1 0 0,0 0 0,0 0 0,0 0 0,0 1 0,0-1 0,0 1 0,1 0 0,-1 0 1,0 1-1,0-1 0,0 1 0,0 0 0,0 0 0,1 0 0,-1 1 0,-6 3 0,3-1-96,0 0 1,1 1-1,0 0 1,0 0-1,0 0 0,0 1 1,1 0-1,0 0 1,0 0-1,1 1 0,-5 8 1,-2 21-495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4.869"/>
    </inkml:context>
    <inkml:brush xml:id="br0">
      <inkml:brushProperty name="width" value="0.05" units="cm"/>
      <inkml:brushProperty name="height" value="0.05" units="cm"/>
    </inkml:brush>
  </inkml:definitions>
  <inkml:trace contextRef="#ctx0" brushRef="#br0">109 65 18092,'-17'22'1104,"0"0"0,-19 35 0,30-46-740,0 1-1,1 0 1,0 1 0,1-1-1,0 1 1,1-1 0,-2 18-1,5-28-281,0 1-1,0 0 1,0-1-1,0 1 1,0 0-1,0-1 1,1 1-1,-1 0 1,1-1-1,0 1 1,0-1-1,0 1 1,0-1-1,0 0 1,1 1-1,1 2 1,-2-4-30,1 0 1,-1 1 0,1-1 0,-1 0-1,1 0 1,0 0 0,-1 0-1,1 0 1,0 0 0,0-1 0,0 1-1,0-1 1,0 1 0,0-1-1,0 0 1,-1 1 0,1-1 0,0 0-1,0 0 1,0-1 0,0 1-1,4-1 1,3-1 91,0-1-1,0 0 0,0-1 1,0 0-1,-1 0 1,1-1-1,-1 0 1,0-1-1,0 1 1,-1-2-1,10-9 0,-8 6 2,1 0 0,-2-1 0,1 0 0,-2 0 0,1-1 0,-2 0 0,9-18 0,-13 24-93,0-1 0,0 1 1,-1-1-1,1 0 1,-2 0-1,1 1 0,-1-1 1,0 0-1,0 0 1,0 0-1,-1 0 0,0 1 1,-1-1-1,-3-11 1,3 15-56,1-1 1,-1 1-1,0 0 1,0-1-1,0 1 1,-1 0-1,1 0 1,-1 0-1,1 1 1,-1-1-1,0 1 1,0-1-1,0 1 1,-1 0-1,1 0 1,0 0-1,-1 1 1,1-1-1,-1 1 1,1 0-1,-1 0 1,0 0-1,0 0 1,1 1-1,-1 0 1,0-1-1,-6 2 1,7-1-112,-1 0 1,1 0 0,-1 1-1,1-1 1,0 1 0,-1 0-1,1 0 1,0 0 0,0 1-1,0-1 1,0 1 0,0 0-1,0-1 1,0 1-1,-4 4 1,4 0-238,7-4-114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5.298"/>
    </inkml:context>
    <inkml:brush xml:id="br0">
      <inkml:brushProperty name="width" value="0.05" units="cm"/>
      <inkml:brushProperty name="height" value="0.05" units="cm"/>
    </inkml:brush>
  </inkml:definitions>
  <inkml:trace contextRef="#ctx0" brushRef="#br0">0 11 20108,'0'1'2113,"13"2"-1113,7-1-320,19-2 1161,9 0-249,11-3-496,4 1-232,3 1-248,0-2-112,-9 0-255,-5 1-169,-16 1-449,-4 1-367,-15 0 608,-4-2-104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5.732"/>
    </inkml:context>
    <inkml:brush xml:id="br0">
      <inkml:brushProperty name="width" value="0.05" units="cm"/>
      <inkml:brushProperty name="height" value="0.05" units="cm"/>
    </inkml:brush>
  </inkml:definitions>
  <inkml:trace contextRef="#ctx0" brushRef="#br0">197 52 18996,'10'-7'388,"-1"1"0,1 0 0,0 1 0,0 0 0,1 1 0,-1 0 0,1 0 0,0 1 0,0 1 0,0 0 0,1 0 0,-1 1 0,0 0 0,1 1 0,-1 1 0,0-1 0,0 2 0,1 0 0,19 6 0,-28-7-358,0-1-1,0 1 1,0 1-1,0-1 0,-1 0 1,1 1-1,0-1 0,-1 1 1,0 0-1,1 0 1,-1 0-1,0 0 0,0 1 1,0-1-1,0 0 0,0 1 1,-1-1-1,1 1 1,-1 0-1,1-1 0,-1 1 1,0 0-1,0 0 1,-1 0-1,1 0 0,0 0 1,-1 0-1,0 0 0,0 0 1,0 0-1,0 0 1,0 0-1,0 0 0,-1 0 1,0 0-1,-1 4 1,-1 3-11,-1-1 1,0 0 0,-1 0-1,1 0 1,-2-1 0,1 1 0,-1-1-1,-1-1 1,1 1 0,-10 7 0,-31 22 51,-1-2 0,-90 49 0,19-13-6,111-66-59,1 0 0,0 0 0,0 0-1,0 1 1,0 0 0,-10 13-1,17-19-4,-1 1-1,1 0 0,-1-1 1,1 1-1,0 0 0,-1 0 1,1-1-1,0 1 0,0 0 1,-1 0-1,1-1 0,0 1 1,0 0-1,0 0 1,0 0-1,0 0 0,0-1 1,0 1-1,0 0 0,1 0 1,-1 0-1,0-1 0,0 1 1,1 0-1,-1 0 0,0-1 1,1 1-1,-1 0 0,1-1 1,-1 1-1,1 0 0,-1-1 1,1 1-1,-1-1 0,1 1 1,0-1-1,-1 1 0,1-1 1,0 1-1,-1-1 0,1 0 1,1 1-1,3 1 3,0 0 0,0-1 0,-1 1 1,1-1-1,7 0 0,21 2-202,0-2 1,0-2-1,54-7 0,96-28-1891,-124 22 1625,-6-1-161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6.168"/>
    </inkml:context>
    <inkml:brush xml:id="br0">
      <inkml:brushProperty name="width" value="0.05" units="cm"/>
      <inkml:brushProperty name="height" value="0.05" units="cm"/>
    </inkml:brush>
  </inkml:definitions>
  <inkml:trace contextRef="#ctx0" brushRef="#br0">730 154 17876,'8'-3'2160,"-13"9"-1087,-10 6-409,-14 13 1376,-8 7-376,-9 8-487,-1 4-313,-5 3-360,1-1-72,5-1-176,5-5-8,10-5-248,7-5-224,8-8-800,6-5-512,5-11 1232,5-5-249,-4 1-207</inkml:trace>
  <inkml:trace contextRef="#ctx0" brushRef="#br0" timeOffset="1">207 10 15971,'-21'7'1101,"1"0"-1,1 2 0,-1 0 0,-25 18 1,38-23-951,1 0 0,0 1 0,0 0 1,0 1-1,1-1 0,0 1 1,0 0-1,0 1 0,1-1 0,0 1 1,0 0-1,0 0 0,1 0 1,0 0-1,-2 12 0,4-17-123,0 0-1,1 0 1,-1 1-1,1-1 1,0 0 0,0 1-1,0-1 1,0 0-1,0 1 1,0-1-1,1 0 1,-1 1-1,1-1 1,0 0 0,-1 1-1,1-1 1,0 0-1,0 0 1,1 0-1,1 3 1,-1-3 8,0 0 0,1-1 1,-1 1-1,0-1 0,1 1 0,-1-1 0,1 0 0,-1 0 1,1 0-1,-1 0 0,1-1 0,0 1 0,-1-1 0,1 1 1,3-1-1,5 0 95,1-1 0,-1 0 0,0 0 0,0-1 0,0-1 1,0 0-1,15-6 0,-12 3 83,0-1 0,0 0 0,-1-1-1,0-1 1,19-16 0,-27 21-131,0-1 0,0 0 0,-1 0 0,0 0 0,0 0 0,0-1 0,0 1 0,-1-1 0,0 0 0,0 0 0,-1 0 0,1-1 0,-2 1 0,1 0 0,1-10-1,-3 14-60,1-1-1,-1 1 0,0 0 0,0 0 0,0 0 0,0-1 0,0 1 0,0 0 1,-1 0-1,1 0 0,-1-1 0,0 1 0,0 0 0,1 0 0,-1 0 0,-1 0 1,1 0-1,0 0 0,0 1 0,-1-1 0,1 0 0,-1 1 0,1-1 0,-1 1 1,0-1-1,1 1 0,-1 0 0,0-1 0,0 1 0,0 0 0,0 0 0,0 1 1,0-1-1,-1 0 0,1 1 0,0-1 0,0 1 0,0 0 0,-1 0 0,1 0 1,0 0-1,-3 0 0,-2 0-81,-1 1-1,1 0 1,-1 1 0,1 0 0,0 0-1,-1 0 1,1 1 0,0 0 0,0 0 0,1 1-1,-9 6 1,7-5-106,1 1 0,1 0 0,-1 0 0,1 0 0,0 1 0,0 0 0,1 0 0,0 1 0,1-1 0,-1 1 0,1 0 0,1 0-1,-1 0 1,2 1 0,-1 0 0,1-1 0,0 1 0,-1 17 0,8 22-556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6.585"/>
    </inkml:context>
    <inkml:brush xml:id="br0">
      <inkml:brushProperty name="width" value="0.05" units="cm"/>
      <inkml:brushProperty name="height" value="0.05" units="cm"/>
    </inkml:brush>
  </inkml:definitions>
  <inkml:trace contextRef="#ctx0" brushRef="#br0">126 111 20444,'-9'2'417,"-1"0"0,0 0 0,1 1 0,-1 0 0,1 0 0,0 1 0,0 1 0,-11 7 0,17-11-350,1 1 0,0-1 0,0 1 0,0 0 0,0 0 0,0 0 0,0 0 0,1 0 0,-1 1 0,1-1 0,-1 0 0,1 1 0,0-1 0,0 1 0,0-1 0,0 1 0,0 0 0,1-1 0,-1 1 0,1 0 1,0 0-1,0-1 0,0 1 0,0 0 0,0 0 0,1-1 0,-1 1 0,1 0 0,-1-1 0,1 1 0,0-1 0,0 1 0,0-1 0,3 5 0,-1-2-17,-1-1-1,1 0 0,0-1 1,0 1-1,0 0 1,1-1-1,-1 0 1,1 0-1,0 0 1,0 0-1,0 0 1,0-1-1,0 1 1,1-1-1,-1-1 1,1 1-1,-1 0 1,1-1-1,0 0 1,-1 0-1,1-1 1,0 1-1,0-1 1,0 0-1,-1 0 1,1 0-1,0-1 1,7-2-1,0 1 79,-1-1 0,1-1 0,-1 0 0,0 0 0,-1-1 0,1 0 0,-1-1 0,0 0 0,0-1 0,14-13 0,-19 15-57,0 0 0,0 0 0,-1 0 0,0-1 0,0 0 0,0 0 0,-1 0 0,0 0 0,0 0 0,0-1 0,-1 1 0,0-1 0,1-8 0,-2 11-55,-1 0 1,0 0-1,0 0 0,0 0 0,0 0 1,-1 0-1,0 0 0,0 0 1,0 0-1,0 0 0,0 0 0,-1 0 1,0 0-1,0 1 0,0-1 0,0 1 1,-1-1-1,1 1 0,-1 0 1,0 0-1,0 0 0,0 0 0,-4-2 1,-1-1-136,0 1 1,-1 0-1,1 1 1,-1-1-1,-12-2 1,16 5-114,0 0 0,-1 1 0,1-1 0,-1 1 0,1 1 0,-1-1 0,1 1 0,-1 0 0,0 0 0,-5 1 1,11-1 218,-1 0 1,1 1 0,0-1 0,0 0 0,0 0 0,0 0 0,0 0 0,0 0 0,-1 0 0,1 0 0,0 0-1,0 0 1,0 0 0,0 0 0,0 1 0,0-1 0,0 0 0,-1 0 0,1 0 0,0 0 0,0 0 0,0 1-1,0-1 1,0 0 0,0 0 0,0 0 0,0 0 0,0 0 0,0 1 0,0-1 0,0 0 0,0 0 0,0 0 0,0 0-1,0 0 1,0 1 0,0-1 0,0 0 0,0 0 0,0 0 0,0 0 0,0 0 0,0 1 0,0-1 0,1 0-1,4 10-701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17.016"/>
    </inkml:context>
    <inkml:brush xml:id="br0">
      <inkml:brushProperty name="width" value="0.05" units="cm"/>
      <inkml:brushProperty name="height" value="0.05" units="cm"/>
    </inkml:brush>
  </inkml:definitions>
  <inkml:trace contextRef="#ctx0" brushRef="#br0">652 1 21429,'29'15'2120,"9"9"-1376,0 5-328,5 13 993,-3 7-209,-8 12-552,-9 6-240,-22 11-256,-13 7-40,-35 19-64,-18 14 24,-28 9-168,-17 3-184,-22 7-2577,-13 6 2593,-1 19-288,1-1-232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2.224"/>
    </inkml:context>
    <inkml:brush xml:id="br0">
      <inkml:brushProperty name="width" value="0.05" units="cm"/>
      <inkml:brushProperty name="height" value="0.05" units="cm"/>
    </inkml:brush>
  </inkml:definitions>
  <inkml:trace contextRef="#ctx0" brushRef="#br0">0 28 16307,'18'2'2337,"10"4"-1329,12-1-416,4-1 2305,13-4-1953,15-4-168,4-2-272,-2-2-144,-7 2-544,-4 0-440,-13 0 536,-8 1-88,-25 2-80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2.665"/>
    </inkml:context>
    <inkml:brush xml:id="br0">
      <inkml:brushProperty name="width" value="0.05" units="cm"/>
      <inkml:brushProperty name="height" value="0.05" units="cm"/>
    </inkml:brush>
  </inkml:definitions>
  <inkml:trace contextRef="#ctx0" brushRef="#br0">0 50 18644,'39'6'1856,"11"-5"-1223,5-4-273,11-4 632,3 1-320,0-4-952,-6-2 520,-5 3-320,0 0-168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3.661"/>
    </inkml:context>
    <inkml:brush xml:id="br0">
      <inkml:brushProperty name="width" value="0.05" units="cm"/>
      <inkml:brushProperty name="height" value="0.05" units="cm"/>
    </inkml:brush>
  </inkml:definitions>
  <inkml:trace contextRef="#ctx0" brushRef="#br0">394 85 18980,'5'-4'402,"-1"-1"-1,1 1 1,-1-1 0,0-1 0,3-4-1,-6 9-350,-1 0 0,1 0 0,-1 0 0,1 0 0,-1 0 0,1 0 0,-1 0 0,0 0 0,1 0 0,-1 0 0,0 0 0,0 0 0,0-1 0,0 1 0,0 0 0,0 0 0,0 0 0,0 0 0,0 0 0,0 0 0,-1 0 0,1 0 0,0 0 0,-1 0 0,1 0 0,-1 0 0,1 0 0,-1 0 0,0 0 0,1 0 0,-1 0 0,0 1 0,0-1 0,1 0 0,-1 1 0,0-1 0,-2-1 0,-1 0 60,0 0 0,0 1 1,-1-1-1,1 1 1,-1 0-1,0 0 1,1 0-1,-1 0 0,0 1 1,1 0-1,-1 0 1,0 0-1,1 1 0,-1 0 1,0-1-1,-7 4 1,0-1-48,0 2 0,0 0 0,0 0 0,1 1 1,-12 8-1,3 0-52,2 0 1,-1 2 0,2 0-1,0 1 1,1 1 0,1 0-1,1 2 1,0-1 0,-21 43 0,24-39-2,1 0 0,2 0 0,0 1 0,1 0 1,1 1-1,1 0 0,2 0 0,0 0 0,1 34 1,3-47-4,0 0 1,1 0-1,0-1 1,0 1 0,1-1-1,1 1 1,0-1 0,9 17-1,-9-21 1,0 0 0,1 0 0,0 0 0,1-1-1,-1 0 1,1 0 0,0 0 0,1-1-1,-1 0 1,1 0 0,0 0 0,14 6 0,-8-6 31,-1 0 1,1-1 0,-1-1-1,1 0 1,0-1-1,1 0 1,23 0 0,-27-2 29,-1-1 0,1 1 0,-1-2-1,1 1 1,-1-2 0,0 1 0,0-1 0,0 0 0,0-1 0,-1 0 0,14-9 0,-20 12-35,1 0 0,-1-1 1,0 0-1,0 0 0,0 1 1,0-1-1,-1-1 0,1 1 1,0 0-1,-1 0 0,0 0 0,1-1 1,-1 1-1,0-1 0,0 1 1,0-1-1,0 1 0,-1-1 1,1 0-1,-1-4 0,0 4 1,0-1 0,-1 1 1,0 0-1,0 0 0,0 0 0,0 0 0,0 0 0,0 0 0,-1 0 0,0 0 0,1 0 0,-1 1 0,0-1 0,0 1 1,-1-1-1,1 1 0,-3-2 0,-7-5-209,0 0 0,0 1 0,-1 0 1,0 1-1,-1 1 0,1 0 0,-1 1 0,0 1 1,0 0-1,-1 0 0,1 2 0,-1 0 0,-17-1 1,32 3 121,-16 1-1236,16-1 1262,0 0 0,0 0 1,-1 0-1,1 0 0,0 0 0,0 0 1,-1 0-1,1 0 0,0 0 1,0 1-1,0-1 0,-1 0 0,1 0 1,0 0-1,0 0 0,0 0 1,-1 0-1,1 0 0,0 1 0,0-1 1,0 0-1,0 0 0,0 0 0,-1 0 1,1 1-1,0-1 0,0 0 1,0 0-1,0 0 0,0 1 0,0-1 1,0 0-1,0 0 0,0 1 1,0-1-1,0 0 0,0 0 0,0 0 1,0 1-1,0-1 0,0 0 1,0 0-1,0 1 0,0-1 0,0 0 1,0 0-1,0 0 0,0 1 0,0-1 1,0 0-1,1 0 0,-1 0 1,0 0-1,0 1 0,0-1 0,0 0 1,0 0-1,1 0 0,-1 0 1,0 1-1,0-1 0,0 0 0,1 0 1,-1 0-1,13 9-911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2.777"/>
    </inkml:context>
    <inkml:brush xml:id="br0">
      <inkml:brushProperty name="width" value="0.05" units="cm"/>
      <inkml:brushProperty name="height" value="0.05" units="cm"/>
    </inkml:brush>
  </inkml:definitions>
  <inkml:trace contextRef="#ctx0" brushRef="#br0">353 133 13051,'25'-22'1881,"18"-20"567,-40 39-2080,0 0 0,-1-1 0,1 1 0,-1-1 0,0 0 0,0 0 0,0 0-1,-1 0 1,1 0 0,1-8 0,-3 11-307,0 1 0,0-1 0,0 0 0,-1 0 0,1 0 0,0 0 0,0 1 0,0-1 0,-1 0 0,1 0-1,0 1 1,-1-1 0,1 0 0,-1 0 0,1 1 0,-1-1 0,1 0 0,-1 1 0,0-1 0,1 1 0,-1-1 0,0 1 0,1-1 0,-1 1-1,0-1 1,1 1 0,-1 0 0,0-1 0,0 1 0,0 0 0,1 0 0,-1-1 0,0 1 0,0 0 0,0 0 0,0 0 0,0 0 0,-36 0 659,21 2-655,1 1 0,1 1 0,-1 0 0,0 1 0,1 0 1,0 1-1,0 1 0,1 0 0,0 1 0,0 0 1,1 1-1,-14 13 0,7-5-67,1 1 1,0 1 0,1 1-1,1 0 1,1 1-1,-17 33 1,21-33 1,1 2 0,1-1 1,-10 37-1,16-49 1,1 0 0,0 0 0,1 0 0,0 1 0,1-1 0,0 0 0,0 1 0,1-1 0,1 0 0,4 18 0,-5-24-30,1 0 0,-1-1 0,1 1-1,0-1 1,1 0 0,-1 0 0,1 1 0,-1-1 0,1-1 0,0 1-1,0 0 1,0-1 0,0 1 0,0-1 0,1 0 0,-1 0-1,1 0 1,0-1 0,-1 1 0,1-1 0,0 0 0,0 0-1,0 0 1,0-1 0,0 1 0,0-1 0,0 0 0,4 0 0,4-1-168,0 0 0,0 0 0,0-1 0,0-1 1,0 0-1,-1 0 0,1-1 0,11-6 1,22-16-223,-1-5-157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4.137"/>
    </inkml:context>
    <inkml:brush xml:id="br0">
      <inkml:brushProperty name="width" value="0.05" units="cm"/>
      <inkml:brushProperty name="height" value="0.05" units="cm"/>
    </inkml:brush>
  </inkml:definitions>
  <inkml:trace contextRef="#ctx0" brushRef="#br0">527 0 19636,'-13'14'1833,"-14"9"-1417,-21 19-136,-8 8 904,-10 10-552,-3 6-152,3 2-168,5 0-24,14-13-48,8-5-112,16-16-448,11-8-320,12-12-512,5-11 928,4-11-208,-1-5-168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4.572"/>
    </inkml:context>
    <inkml:brush xml:id="br0">
      <inkml:brushProperty name="width" value="0.05" units="cm"/>
      <inkml:brushProperty name="height" value="0.05" units="cm"/>
    </inkml:brush>
  </inkml:definitions>
  <inkml:trace contextRef="#ctx0" brushRef="#br0">330 6 16740,'-14'-2'224,"1"0"0,-1 1 1,0 1-1,1 0 1,-1 1-1,1 0 0,-1 1 1,1 0-1,-1 2 1,-22 7-1,25-7-95,-1 1 1,1 1-1,0 0 0,0 0 0,0 1 1,1 0-1,0 1 0,0 0 0,1 1 1,0-1-1,-13 19 0,20-24-97,-1 0 0,1 0 0,0 1 0,1-1 0,-1 1 0,0-1 0,1 1 0,0 0 0,0 0 0,0-1 0,0 1 0,1 0 0,-1 0-1,1 0 1,0 0 0,0 0 0,0 0 0,1 0 0,0 0 0,-1 0 0,1-1 0,2 5 0,0-3 4,-1 0 0,1-1 1,0 0-1,0 1 0,1-1 0,0-1 0,-1 1 0,1 0 1,0-1-1,0 0 0,1 0 0,-1 0 0,1 0 0,0-1 1,9 4-1,-2-2 13,1-1 0,0 0 0,0-1 1,0-1-1,0 1 0,1-2 0,-1 0 0,0-1 1,0 0-1,1-1 0,-1 0 0,0-1 1,-1-1-1,1 0 0,-1 0 0,1-2 1,-1 1-1,-1-1 0,1-1 0,-1 0 0,15-14 1,-23 19-38,-1 0-1,0-1 1,0 1 0,0-1 0,0 1 0,0-1 0,0 0 0,-1 0 0,1 0 0,-1 0 0,0 0 0,0 0 0,0 0 0,0-1 0,0-4 0,-1 6-15,0-1 1,-1 1 0,1 0-1,0 0 1,-1 0 0,1-1-1,-1 1 1,0 0 0,1 0-1,-1 0 1,0 0 0,0 0-1,-1 1 1,1-1-1,0 0 1,-1 0 0,1 1-1,-1-1 1,1 1 0,-1-1-1,0 1 1,0 0 0,-3-2-1,0 0-94,0 1-1,0 0 1,0 0-1,0 0 0,0 1 1,-1 0-1,1 0 1,-1 0-1,-9 0 0,13 1 51,0 0 1,0 0-1,0 0 0,-1 0 0,1 1 0,0-1 0,0 1 1,0-1-1,-1 1 0,1 0 0,0 0 0,0 0 0,0 0 1,0 0-1,0 0 0,1 0 0,-1 1 0,0-1 0,1 1 1,-1-1-1,0 1 0,1 0 0,0-1 0,-1 1 0,1 0 1,-1 3-1,0 15-391</inkml:trace>
  <inkml:trace contextRef="#ctx0" brushRef="#br0" timeOffset="1">934 715 20836,'-39'21'3001,"-8"6"-990,44-25-1916,-1 1 0,1-1-1,1 1 1,-1-1 0,0 1-1,1 0 1,-1 0 0,1 0-1,0 1 1,0-1 0,-2 4-1,4-6-83,0 0 0,-1 0 0,1-1-1,0 1 1,0 0 0,0 0 0,0-1-1,-1 1 1,1 0 0,0 0 0,0 0-1,0-1 1,1 1 0,-1 0 0,0 0-1,0-1 1,0 1 0,1 0 0,-1 0-1,0-1 1,1 1 0,-1 0 0,0-1-1,1 1 1,-1 0 0,1-1 0,-1 1-1,1-1 1,-1 1 0,1-1 0,0 1-1,-1-1 1,1 1 0,0-1 0,-1 1-1,1-1 1,0 0 0,-1 1 0,1-1-1,0 0 1,0 0 0,-1 0 0,1 0-1,0 1 1,0-1 0,1 0-1,4 0 35,-1 1 0,1-1-1,0 0 1,-1-1-1,8 0 1,-3-1 32,1-1 1,-1 0-1,0-1 1,0 0 0,0 0-1,0-1 1,-1 0 0,16-13-1,-20 15-39,-1 0 1,0 0-1,0-1 0,0 0 0,-1 0 1,1 0-1,-1 0 0,0-1 0,0 1 0,-1-1 1,1 0-1,-1 0 0,0 0 0,0 0 0,-1 0 1,1 0-1,-1 0 0,0 0 0,0-10 1,-1 13-52,0 0 1,0-1-1,-1 1 1,1-1-1,0 1 1,-1 0-1,0 0 1,1-1-1,-1 1 0,0 0 1,0 0-1,-1 0 1,1 0-1,0 0 1,-1 0-1,1 0 1,-1 0-1,1 0 1,-1 1-1,0-1 1,0 1-1,0-1 1,0 1-1,0 0 1,0 0-1,0 0 1,0 0-1,-1 0 1,1 0-1,0 1 1,0-1-1,-1 1 1,-2-1-1,0 0-122,1 1 0,-1 0 0,0 0 0,0 1 0,1-1 0,-1 1 0,1 0 0,-1 0 0,0 1 0,1-1 0,0 1 0,-1 0 0,1 0 0,0 1 0,0-1 0,-4 4 0,-12 15-330,3 2-148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7.347"/>
    </inkml:context>
    <inkml:brush xml:id="br0">
      <inkml:brushProperty name="width" value="0.05" units="cm"/>
      <inkml:brushProperty name="height" value="0.05" units="cm"/>
    </inkml:brush>
  </inkml:definitions>
  <inkml:trace contextRef="#ctx0" brushRef="#br0">1 1 12075,'0'5'162,"1"0"-1,0 0 1,0 0 0,1 1 0,-1-1 0,1-1 0,0 1 0,1 0 0,-1 0 0,1-1 0,0 1 0,0-1 0,0 0 0,1 0 0,-1 0 0,1-1-1,0 1 1,0-1 0,0 0 0,10 6 0,4 2 52,1-2-1,0 1 0,38 11 1,11-1 119,0-3-1,122 15 1,143-8-152,-271-21-161,928 7-23,-527-50 15,-1-25 62,298-30 97,-604 85-137,0 6-1,298 33 0,-359-15 15,-1 3 1,-1 5-1,151 57 0,-60-1-1569,-172-74 893,-2 0 177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28.432"/>
    </inkml:context>
    <inkml:brush xml:id="br0">
      <inkml:brushProperty name="width" value="0.05" units="cm"/>
      <inkml:brushProperty name="height" value="0.05" units="cm"/>
    </inkml:brush>
  </inkml:definitions>
  <inkml:trace contextRef="#ctx0" brushRef="#br0">0 531 12323,'47'2'840,"1"-2"0,-1-3 0,83-13 0,133-48 470,210-94-220,-79 25-729,7 30-180,-251 78-165,1 6 1,1 7-1,292 15 0,-261 14 95,-1 8 1,339 92-1,-441-93-12,139 36 171,-162-47-115,109 10 0,124-24 224,0-23-30,2 0 46,-2 24 117,-213 9-321,-49-5 12,44 1-1,-68-4-200,-1-1 0,0-1 1,1 1-1,-1 0 0,0-1 0,0 0 0,1 0 1,-1 0-1,0 0 0,0 0 0,0 0 0,0-1 1,0 0-1,0 0 0,0 1 0,2-4 0,-3 3-22,0 0 0,-1 0 0,1-1 0,-1 1 0,0 0 0,0-1 0,0 1-1,0-1 1,0 1 0,0-1 0,-1 1 0,1-1 0,-1 1 0,1-1-1,-1 0 1,0 1 0,0-1 0,-1 0 0,1 1 0,-1-6 0,-12-30-44,-9-5-72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2:31.060"/>
    </inkml:context>
    <inkml:brush xml:id="br0">
      <inkml:brushProperty name="width" value="0.05" units="cm"/>
      <inkml:brushProperty name="height" value="0.05" units="cm"/>
    </inkml:brush>
  </inkml:definitions>
  <inkml:trace contextRef="#ctx0" brushRef="#br0">6719 530 11130,'-207'-41'1562,"-147"-38"386,8-35-494,36 11-842,-7 21-436,-318 0-125,-5 54-35,-522 65 49,807 3-17,-434 105-1,591-96 2,-350 135-1,478-152-64,1 3-1,1 2 0,3 4 0,1 2 0,2 4 0,2 1 0,-93 99 1,127-117-10,0 1 1,2 1-1,2 2 1,1 0 0,1 1-1,2 1 1,1 0-1,3 2 1,0-1 0,3 2-1,1 0 1,2 0-1,1 1 1,2 0 0,2 0-1,2 0 1,2 0-1,10 73 1,-1-53-4,3 0-1,2-2 1,4 1 0,1-2-1,3-1 1,54 95 0,-53-114 21,2-2 1,2-1-1,1-1 1,2-1-1,1-2 1,1-1 0,1-1-1,2-2 1,47 25-1,-18-15 38,2-4-1,2-2 0,0-4 0,125 30 1,284 32 187,13-32-14,545 7 31,5-101-175,255-152 463,-984 120-295,-4-14 0,325-134 0,-505 166-191,-2-5-1,121-75 1,-199 101-9,-2-2 0,79-73 0,-97 78 17,-1-2 0,-2 0 0,-1-2 0,39-68 0,-51 77 16,-1-1 0,-1 0-1,-1-1 1,-1 0 0,-2 0 0,0-1 0,-2 1-1,-1-1 1,-1-1 0,-1 1 0,-1 0 0,-1 0-1,-2 0 1,-5-26 0,0 18 32,-1 1 1,-2 0-1,-2 0 0,0 2 1,-2-1-1,-2 2 0,-1 0 0,-1 1 1,-1 1-1,-29-31 0,-4 4 7,-2 2-1,-3 3 0,-1 3 0,-3 2 0,-1 2 0,-3 4 1,-1 3-1,-98-39 0,44 30-423,-2 6-1,-1 5 1,-1 5 0,-156-14 0,-25 22-87,-37 39 97,-16 19-112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33.157"/>
    </inkml:context>
    <inkml:brush xml:id="br0">
      <inkml:brushProperty name="width" value="0.05" units="cm"/>
      <inkml:brushProperty name="height" value="0.05" units="cm"/>
    </inkml:brush>
  </inkml:definitions>
  <inkml:trace contextRef="#ctx0" brushRef="#br0">19 68 15083,'-17'8'3208,"15"-4"-1280,13-2-525,4-3-781,0-1 0,1 0-1,17-6 1,11-1-87,298-49 426,-342 58-961,1 0 0,-1 0 0,0-1 0,1 1-1,-1 0 1,1 0 0,-1 0 0,1 0 0,-1 0-1,1 0 1,-1 0 0,0 0 0,1 0-1,-1 0 1,1 0 0,-1 0 0,1 0 0,-1 0-1,1 0 1,-1 0 0,0 0 0,1 1-1,-1-1 1,1 0 0,-1 0 0,0 1 0,1-1-1,-1 0 1,0 0 0,1 1 0,0 0 0,-9 11-16,-30 20-7,31-26 26,-152 114 278,-46 40 150,194-144-539,72-70-1691,-37 36 1428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33.994"/>
    </inkml:context>
    <inkml:brush xml:id="br0">
      <inkml:brushProperty name="width" value="0.05" units="cm"/>
      <inkml:brushProperty name="height" value="0.05" units="cm"/>
    </inkml:brush>
  </inkml:definitions>
  <inkml:trace contextRef="#ctx0" brushRef="#br0">391 3 11338,'1'-1'417,"0"1"-1,0-1 0,0 1 1,1 0-1,-1 0 0,0-1 1,0 1-1,1 0 0,-1 0 1,0 0-1,0 0 0,1 0 1,-1 1-1,0-1 0,0 0 1,2 1-1,-17 12 5359,0-3-6280,-23 20 933,1 1-1,1 3 0,2 0 0,-39 54 0,36-37-332,3 1 0,-52 108 0,83-155-88,-1 0 17,0 1 0,1-1 0,0 1-1,0 0 1,-1 11 0,2-16-15,1 0 1,0 0-1,1 1 1,-1-1-1,0 0 1,0 0-1,0 0 1,1 0-1,-1 0 0,0 0 1,1 0-1,-1 0 1,1 0-1,-1 0 1,1 0-1,-1-1 1,1 1-1,0 0 1,0 0-1,-1 0 0,1-1 1,0 1-1,0 0 1,0-1-1,0 1 1,0-1-1,0 1 1,0-1-1,0 1 1,0-1-1,0 0 0,0 1 1,0-1-1,0 0 1,0 0-1,0 0 1,0 0-1,0 0 1,2 0-1,16-1 72,0 0 0,0-1 0,0-2 1,0 0-1,25-8 0,-23 6-165,-10 3-73,-1 0 1,1 0 0,-1-1-1,0 0 1,0-1-1,-1 0 1,1-1-1,-1 0 1,0 0 0,0-1-1,-1 0 1,0-1-1,11-13 1,9-19-303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34.427"/>
    </inkml:context>
    <inkml:brush xml:id="br0">
      <inkml:brushProperty name="width" value="0.05" units="cm"/>
      <inkml:brushProperty name="height" value="0.05" units="cm"/>
    </inkml:brush>
  </inkml:definitions>
  <inkml:trace contextRef="#ctx0" brushRef="#br0">294 112 17916,'1'-3'240,"0"0"0,-1-1 0,1 1 0,-1 0 0,0 0 0,0-1 0,0 1 0,-1-6 0,0 7-189,1 1-1,-1 0 0,1 0 0,-1-1 0,0 1 0,0 0 0,1 0 0,-1 0 0,0 0 0,0 0 0,0 0 0,0 0 1,0 0-1,0 0 0,0 0 0,0 1 0,-1-1 0,1 0 0,0 1 0,0-1 0,-1 1 0,1-1 0,0 1 0,-3-1 1,-1 0 175,-1 0 1,1 1 0,-1-1 0,0 1 0,1 0 0,-1 1-1,0-1 1,1 1 0,-1 0 0,1 1 0,-10 2-1,7 0-73,-1 0-1,1 1 0,0-1 0,0 2 0,0-1 0,-10 10 0,4-1-62,1 0-1,1 0 1,0 2-1,1-1 1,0 2-1,-10 22 1,15-28-40,1 0 1,1 1 0,0 0 0,1 0-1,0 0 1,1 1 0,0-1 0,0 18-1,2-27-36,0 1-1,0 0 0,0-1 0,1 1 1,-1-1-1,1 1 0,0-1 1,0 1-1,0-1 0,1 1 0,-1-1 1,1 0-1,-1 0 0,1 0 0,0 0 1,0 0-1,1 0 0,-1 0 1,1 0-1,-1-1 0,1 0 0,0 1 1,0-1-1,0 0 0,0 0 0,0-1 1,0 1-1,1-1 0,-1 1 1,1-1-1,-1 0 0,6 1 0,4-1 16,-1 0-1,1-1 0,0 0 0,-1-1 0,1-1 1,-1 0-1,1 0 0,-1-2 0,0 1 0,0-1 1,14-7-1,0-2 101,-1 0 0,0-2 0,42-32 0,-54 36-50,0 0-1,0-1 1,-1 0 0,0-1-1,-1-1 1,13-20 0,-22 29-63,1 1 0,0-1 0,-1 1 1,0-1-1,0 0 0,-1 0 0,1 0 0,-1 0 1,0 0-1,0-1 0,-1 1 0,1 0 1,-1 0-1,0-1 0,-1 1 0,1 0 0,-1 0 1,0 0-1,0 0 0,-1 0 0,0 0 1,0 0-1,0 0 0,0 0 0,-4-4 0,0 1-126,0 1 0,-1 0-1,1 0 1,-2 0 0,1 1-1,-1 0 1,0 1 0,0 0-1,0 0 1,-1 1 0,1 0-1,-1 0 1,0 1 0,-1 0-1,1 1 1,0 0 0,-1 0-1,1 1 1,-1 0 0,0 1-1,1 0 1,-1 0 0,0 1-1,1 0 1,-1 1 0,1 0-1,0 1 1,0 0 0,-15 7-1,-16 13-565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46.132"/>
    </inkml:context>
    <inkml:brush xml:id="br0">
      <inkml:brushProperty name="width" value="0.05" units="cm"/>
      <inkml:brushProperty name="height" value="0.05" units="cm"/>
    </inkml:brush>
  </inkml:definitions>
  <inkml:trace contextRef="#ctx0" brushRef="#br0">524 20 13027,'5'-3'339,"-2"0"181,1 1 1,-1 0-1,1 0 1,-1 0-1,8-3 1,-10 5-439,-1 0 0,1 0 1,-1 0-1,1 0 0,-1 0 1,0 0-1,1 0 0,-1 0 1,1 0-1,-1 0 0,1 0 1,-1 0-1,0 0 0,1 1 1,-1-1-1,1 0 0,-1 0 1,0 0-1,1 1 0,-1-1 1,0 0-1,1 0 0,0 1 1,-1 0 42,1 0 0,-1 0 1,1 0-1,-1 0 0,0 0 0,1 0 1,-1 0-1,0 0 0,0 0 1,0 0-1,0 1 0,0-1 1,0 0-1,0 1 0,-2 17 543,-2 1 0,0-1 0,-1 0 0,-10 23-1,6-15-318,-216 625 1192,44-216-1410,176-424-152,1-2-64,-1-1 0,0 1 0,0 0 0,-1-1 1,0 0-1,0-1 0,-1 1 0,-1-1 0,-8 7 1,16-14 53,-1-1 1,0 1 0,1-1 0,-1 1-1,1-1 1,-1 0 0,0 0 0,0 1-1,1-1 1,-1 0 0,0 0 0,1 0-1,-1 0 1,0 1 0,0-1 0,1 0-1,-1 0 1,0-1 0,0 1 0,1 0-1,-1 0 1,0 0 0,1 0-1,-1-1 1,0 1 0,0 0 0,1-1-1,-1 1 1,1 0 0,-1-1 0,0 1-1,1-1 1,-1 0 0,-2-1-12,1-1 1,0 0 0,1 0-1,-1 0 1,0 1-1,1-2 1,-2-2-1,-11-37-371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46.609"/>
    </inkml:context>
    <inkml:brush xml:id="br0">
      <inkml:brushProperty name="width" value="0.05" units="cm"/>
      <inkml:brushProperty name="height" value="0.05" units="cm"/>
    </inkml:brush>
  </inkml:definitions>
  <inkml:trace contextRef="#ctx0" brushRef="#br0">0 585 16652,'1'8'393,"0"-1"1,0 1-1,0-1 1,1 1-1,0-1 1,5 11 0,-6-16-305,0 0 0,0 0 0,1 0 0,-1-1 0,0 1 0,1 0 1,-1-1-1,1 0 0,-1 1 0,1-1 0,0 0 0,0 0 0,-1 1 1,1-1-1,0-1 0,0 1 0,0 0 0,0 0 0,0-1 0,0 1 1,0-1-1,1 0 0,-1 0 0,0 0 0,0 0 0,0 0 0,0 0 0,0 0 1,3-1-1,4-1 130,0-1 0,-1 1-1,1-2 1,-1 1 0,1-1 0,-1-1 0,0 1 0,-1-1 0,12-9 0,63-63 868,-69 63-923,41-43 546,73-104 0,30-75 27,-114 169-573,-43 65-159,1 1 1,0 0-1,-1 0 1,1 0-1,-1 0 1,1 0-1,0 1 0,0-1 1,-1 0-1,1 0 1,0 0-1,0 1 1,0-1-1,0 0 0,0 1 1,2-2-1,-2 3-3,-1-1 0,0 0-1,1 0 1,-1 1 0,1-1-1,-1 0 1,0 1 0,1-1 0,-1 0-1,0 1 1,0-1 0,1 1-1,-1-1 1,0 0 0,0 1-1,0-1 1,1 1 0,-1-1 0,0 1-1,0-1 1,0 0 0,0 1-1,0-1 1,0 1 0,0-1-1,0 1 1,0 0 0,-3 46 31,3-42-27,-38 391-1304,35-368 1024,-11 43 0,6-46-71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3.419"/>
    </inkml:context>
    <inkml:brush xml:id="br0">
      <inkml:brushProperty name="width" value="0.05" units="cm"/>
      <inkml:brushProperty name="height" value="0.05" units="cm"/>
    </inkml:brush>
  </inkml:definitions>
  <inkml:trace contextRef="#ctx0" brushRef="#br0">93 0 16844,'-9'92'2974,"-15"280"-119,25-289-3278,-3-74-527,-4-12 74,-7-18-30,11 17 971,-15-26-595,-4-13-159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47.539"/>
    </inkml:context>
    <inkml:brush xml:id="br0">
      <inkml:brushProperty name="width" value="0.05" units="cm"/>
      <inkml:brushProperty name="height" value="0.05" units="cm"/>
    </inkml:brush>
  </inkml:definitions>
  <inkml:trace contextRef="#ctx0" brushRef="#br0">225 14 15563,'16'-13'4284,"-22"20"-117,-12 16-2672,-9 20-1022,2 1 0,3 2 0,-22 59 0,31-74-376,-41 115 94,46-119-267,1 1 0,1 0 1,-4 39-1,10-65 2,0 1-1,0-1 1,-1 1 0,2-1-1,-1 1 1,0-1 0,0 1-1,1-1 1,0 1 0,-1-1 0,1 1-1,0-1 1,0 0 0,0 0-1,0 1 1,3 2 0,-2-4-42,-1 0-1,1 1 1,-1-1 0,1-1 0,0 1 0,-1 0 0,1 0 0,0 0 0,0-1-1,0 1 1,0-1 0,-1 0 0,1 1 0,0-1 0,0 0 0,0 0-1,0 0 1,0-1 0,0 1 0,0 0 0,3-1 0,9-3-371,0 0 0,1-1 0,-1-1 0,-1 0 0,1-1 0,22-15-1,-15 7-917,0-1-1,-2-1 1,21-22-1,4-13 184,-40 47 1566,0-1-1,0 0 1,-1-1 0,1 1-1,-2 0 1,1-1 0,2-8-1,-5 15-300,0-1 0,0 1 0,0 0 0,0-1-1,0 1 1,0 0 0,0-1 0,0 1 0,0 0 0,0-1-1,0 1 1,0-1 0,0 1 0,0 0 0,0-1-1,0 1 1,0 0 0,-1-1 0,1 1 0,0 0-1,0-1 1,0 1 0,0 0 0,-1 0 0,1-1-1,0 1 1,0 0 0,-1 0 0,1-1 0,0 1-1,-1 0 1,1 0 0,0 0 0,-1-1 0,1 1-1,0 0 1,0 0 0,-1 0 0,1 0 0,-1 0 0,1 0-1,0 0 1,-1 0 0,1 0 0,0 0 0,-1 0-1,1 0 1,0 0 0,-1 0 0,1 0 0,0 0-1,-1 0 1,1 0 0,0 0 0,-1 1 0,1-1-1,0 0 1,-1 0 0,-20 10 2279,12-2-1736,-1 1-1,2-1 1,-1 1-1,1 1 1,1 0 0,-9 14-1,4-3-210,0 0-1,-10 30 1,19-42-298,-1 0 1,2 1 0,-1-1 0,0 13 0,2-20-61,1 0 0,0 0 0,0 0 1,0 0-1,0 0 0,0 0 0,0 0 1,0 0-1,0 0 0,1 0 0,-1 0 1,1 0-1,0 0 0,0 0 0,-1-1 1,1 1-1,0 0 0,1-1 0,-1 1 1,0 0-1,0-1 0,1 1 0,-1-1 1,0 0-1,1 1 0,0-1 0,2 2 1,1-2 20,0 1 1,-1-1 0,1 0-1,0-1 1,0 1-1,0-1 1,0 0-1,0 0 1,0 0 0,0-1-1,0 0 1,0 0-1,0 0 1,0 0 0,0-1-1,6-3 1,4-2 89,-1 0 0,-1-1 1,1 0-1,12-11 0,-16 11-5,0-1 0,0 0-1,-1 0 1,0-1 0,13-19-1,-20 25-102,1 0 0,-1 0 0,0-1 0,0 1 0,0-1 0,0 1 0,-1-1 0,0 1 0,0-1 0,0 0 0,0 1 0,-1-1 0,0 0 0,0 0 0,0 0 0,-1 1-1,0-1 1,1 0 0,-3-4 0,2 7-122,0 0 0,0 0 0,0 0 0,0 1 0,-1-1 0,1 0-1,0 1 1,-1-1 0,0 1 0,1 0 0,-1-1 0,0 1 0,0 0 0,1 0 0,-1 0-1,0 0 1,0 0 0,0 1 0,0-1 0,0 0 0,0 1 0,-1 0 0,1-1 0,0 1-1,0 0 1,0 0 0,0 0 0,0 0 0,0 1 0,-1-1 0,1 1 0,0-1-1,0 1 1,0 0 0,0-1 0,0 1 0,1 0 0,-1 0 0,0 1 0,0-1 0,-2 2-1,-6 10-729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48.280"/>
    </inkml:context>
    <inkml:brush xml:id="br0">
      <inkml:brushProperty name="width" value="0.05" units="cm"/>
      <inkml:brushProperty name="height" value="0.05" units="cm"/>
    </inkml:brush>
  </inkml:definitions>
  <inkml:trace contextRef="#ctx0" brushRef="#br0">117 1 21141,'-2'0'290,"-1"0"1,1-1-1,-1 1 0,0 0 1,1 0-1,-1 1 1,1-1-1,-1 0 1,0 1-1,1 0 1,-1-1-1,1 1 1,0 0-1,-1 0 1,1 1-1,0-1 1,-5 3-1,4-1-142,0 1-1,0-1 0,0 0 0,0 1 0,0 0 1,1-1-1,0 1 0,-1 0 0,-1 7 0,-1 2-173,2-1 0,-1 1 0,2 0 0,0 0 0,0 0 0,1 17 0,1-29 10,0 1 0,0 0 0,0-1-1,0 1 1,0 0 0,0-1 0,0 1-1,1 0 1,-1-1 0,1 1 0,-1 0 0,1-1-1,0 1 1,0-1 0,0 1 0,-1-1-1,1 0 1,0 1 0,1-1 0,-1 0 0,0 0-1,0 1 1,1-1 0,1 1 0,-2-2 11,1 0 1,-1 1 0,1-1-1,-1 0 1,1 0-1,-1 0 1,0-1 0,1 1-1,-1 0 1,1-1-1,-1 1 1,0 0 0,1-1-1,-1 0 1,0 1-1,0-1 1,1 0 0,-1 0-1,0 1 1,0-1-1,0 0 1,0 0 0,0 0-1,0 0 1,0-1-1,0 1 1,-1 0 0,1 0-1,1-3 1,1-2 153,-1-1 0,1 1 0,-1-1 1,-1 0-1,1 0 0,-1 1 0,-1-1 1,1 0-1,-1-10 0,0 15-141,0 1-1,0 0 0,0 0 1,0 0-1,-1 0 1,1 0-1,0 0 1,0 0-1,-1 0 1,1 1-1,0-1 1,-1 0-1,1 0 0,-1 0 1,1 0-1,-1 0 1,0 0-1,1 1 1,-2-2-1,1 2-4,1 0 0,0 0 0,-1 0 0,1-1 0,-1 1 0,1 0 0,0 0 0,-1 0 0,1 0 0,-1 0 0,1 1 0,0-1 1,-1 0-1,1 0 0,0 0 0,-1 0 0,1 0 0,-1 0 0,1 1 0,0-1 0,-1 0 0,1 0 0,0 1 0,-1-1 0,1 0 0,0 0 0,0 1 0,-1-1 0,1 0 0,0 1 0,0-1 0,0 0 0,-1 1 0,1-1 0,0 0 0,0 1 0,0-1 0,0 1 0,0-1 0,0 0 0,0 1 0,0-1 0,0 1 0,0-1 0,0 1 0,-28 92 122,-12 55 49,40-147-171,-1 0-1,1 0 1,0 0 0,0 0-1,0-1 1,0 1 0,0 0-1,0 0 1,0 0 0,0 0 0,0 0-1,0-1 1,0 1 0,1 0-1,-1 0 1,0 0 0,1 1-1,0-2 1,-1 0-1,0 1 0,1-1 0,-1 0 0,1 0 0,-1 0 0,0 1 0,1-1 0,-1 0 0,1 0 0,-1 0 0,1 0 0,-1 0 0,0 0 0,1 0 1,-1 0-1,1 0 0,-1 0 0,1 0 0,-1 0 0,0 0 0,1 0 0,-1-1 0,1 1 0,3-2 6,0 0 0,0 0 1,0-1-1,-1 1 0,7-6 0,68-68 40,-45 43-40,1 1-1,2 2 0,41-28 1,-73 55-14,-1 1 0,1 0 0,0 0 0,-1 1 0,1-1 0,0 1 0,8-2 0,-11 3 5,-1 0 0,1 0 0,0 0 0,-1 0 0,1 0-1,0 0 1,-1 0 0,1 0 0,0 0 0,-1 1 0,1-1 0,0 0 0,-1 0 0,1 1 0,-1-1 0,1 0 0,-1 1 0,1-1 0,-1 0-1,1 1 1,0 0 0,0 0 1,-1 0 0,1 0 0,-1 0 0,1 1 0,-1-1 0,0 0 0,0 0 0,1 0 0,-1 1 0,0-1 0,0 0 0,0 0 0,0 1 0,0-1 0,-1 2 0,-1 8 40,-1 0 0,0 1 0,-1-1 0,0-1 0,-1 1 0,-8 14 0,-10 22 294,23-47-345,0 0-1,-1 0 0,1 1 0,0-1 1,0 0-1,0 1 0,-1-1 0,1 0 1,0 0-1,0 1 0,0-1 1,0 0-1,0 1 0,0-1 0,0 0 1,0 1-1,0-1 0,0 0 0,0 1 1,0-1-1,0 0 0,0 0 0,0 1 1,0-1-1,0 0 0,0 1 0,0-1 1,0 0-1,1 1 0,-1-1 1,0 0-1,0 0 0,0 1 0,1-1 1,-1 0-1,0 0 0,0 1 0,0-1 1,1 0-1,-1 0 0,0 0 0,1 0 1,-1 1-1,0-1 0,0 0 0,1 0 1,-1 0-1,0 0 0,1 0 1,-1 0-1,0 0 0,1 0 0,-1 0 1,0 0-1,1 0 0,-1 0 0,0 0 1,1 0-1,-1 0 0,0 0 0,0 0 1,1 0-1,-1 0 0,0 0 0,1-1 1,-1 1-1,1 0 0,28-12-2319,-19 7 1302,35-13-627,-22 5 585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48.719"/>
    </inkml:context>
    <inkml:brush xml:id="br0">
      <inkml:brushProperty name="width" value="0.05" units="cm"/>
      <inkml:brushProperty name="height" value="0.05" units="cm"/>
    </inkml:brush>
  </inkml:definitions>
  <inkml:trace contextRef="#ctx0" brushRef="#br0">59 6 16932,'6'-6'2311,"-7"9"-669,-12 20 220,-6 11-621,11-17-815,-9 32 1,15-42-401,1-1 1,-1 1 0,1-1 0,1 1 0,-1-1 0,1 1 0,0 0 0,2 9 0,-1-13-28,0 0-1,0-1 1,1 1 0,-1 0 0,0-1 0,1 1 0,0-1 0,0 0-1,-1 1 1,1-1 0,1 0 0,-1 0 0,0 0 0,0-1 0,1 1-1,-1 0 1,1-1 0,-1 0 0,1 1 0,0-1 0,2 1 0,10 2-22,0 1 0,27 3 1,-26-5 7,5 0-2,-13-2 20,0 0-1,-1 0 0,1 1 0,0 0 1,-1 0-1,0 1 0,1 0 1,-1 0-1,8 5 0,-14-7 23,-1 0 0,1 0 0,0 0 0,0 0 0,0 1 0,-1-1 0,1 0 0,-1 0 0,1 0 0,-1 1 0,1-1 0,-1 0 0,1 1 0,-1-1 0,0 0 0,0 1 0,0-1 0,0 0 0,0 1 0,0-1 0,0 0 0,-1 1 0,1-1 0,0 0 0,-1 1 0,1-1 0,-1 0 0,1 1 0,-1-1 0,0 0 0,1 0 0,-1 0-1,0 0 1,-1 2 0,-4 5 209,0-1-1,-1 0 0,-10 10 0,17-17-218,-12 11 420,-1-1-1,0 0 1,-26 14-1,35-22-341,-1 1 0,1-1-1,-1 0 1,1 0 0,-1-1 0,0 0-1,0 0 1,1 0 0,-1 0 0,0-1-1,0 1 1,0-1 0,0 0 0,0-1-1,0 1 1,0-1 0,-5-2-1,8 3-64,0-1-1,0 0 0,0 0 0,0 0 0,0 0 0,0 0 0,1-1 0,-1 1 0,0-1 0,0 1 0,1-1 0,-1 0 0,1 1 0,0-1 0,-1 0 1,1 0-1,0 0 0,0 0 0,-1-4 0,1 3-8,0-1 0,1 0 0,-1 1 0,1-1 0,0 1 0,0-1 0,1 1 0,-1-1 0,1 0 0,0 1 0,1-6 0,2 0-15,0-1 1,0 1 0,1 0-1,0 0 1,1 0 0,0 1 0,14-16-1,-3 9-284,0 1-1,31-20 0,-33 25 36,-1 0-1,-1-1 1,1 0-1,-2-2 1,0 1-1,15-19 1,0-11-238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49.964"/>
    </inkml:context>
    <inkml:brush xml:id="br0">
      <inkml:brushProperty name="width" value="0.05" units="cm"/>
      <inkml:brushProperty name="height" value="0.05" units="cm"/>
    </inkml:brush>
  </inkml:definitions>
  <inkml:trace contextRef="#ctx0" brushRef="#br0">184 1 22509,'0'0'61,"-1"0"0,1 0 0,0 0 0,0 0 0,0 0 0,-1 0 0,1 0 0,0 0 0,0 0 0,0 0 0,-1 0 0,1 0 0,0 0 0,0 0 0,0 0 1,-1 0-1,1 0 0,0 0 0,0 0 0,0 0 0,-1 0 0,1 0 0,0 1 0,0-1 0,0 0 0,0 0 0,0 0 0,-1 0 0,1 0 0,0 0 0,0 1 0,0-1 0,0 0 0,0 0 0,0 0 0,0 1 0,0-1 1,-1 0-1,1 0 0,0 0 0,0 0 0,0 1 0,0-1 0,0 0 0,0 0 0,0 0 0,0 1 0,-6 13 415,-9 34 1338,-16 94 1,21-87-1490,-43 265 963,51-309-1146,3-21-82,1-19-176,-4-8-339,-1 0 1,-2 0 0,-2 1 0,-1 0 0,-1 0 0,-17-39-1,26 75 453,0-1 0,-1 1-1,1 0 1,0 0 0,0 0-1,0-1 1,0 1-1,-1 0 1,1 0 0,0-1-1,0 1 1,0 0 0,0 0-1,0-1 1,0 1-1,0 0 1,0 0 0,0-1-1,0 1 1,0 0 0,0-1-1,0 1 1,0 0 0,0 0-1,0-1 1,0 1-1,0 0 1,0-1 0,0 1-1,0 0 1,0 0 0,0-1-1,1 1 1,-1 0 0,0 0-1,0-1 1,0 1-1,0 0 1,1 0 0,-1 0-1,0-1 1,0 1 0,0 0-1,1 0 1,-1 0 0,0 0-1,1 0 1,-1 0-1,0-1 1,0 1 0,1 0-1,-1 0 1,0 0 0,0 0-1,1 0 1,-1 0 0,0 0-1,1 0 1,-1 0-1,1 0 1,21 7 201,-11-3-132,13 1-107,1-2 0,0 0 1,0-1-1,0-1 0,1-2 1,-1-1-1,32-5 0,-55 6 22,23-5-537,-24 5 534,0 1 1,0 0-1,0-1 1,0 1-1,0-1 0,0 1 1,0-1-1,0 0 1,0 1-1,-1-1 1,1 0-1,0 1 0,0-1 1,-1 0-1,1 0 1,0 0-1,-1 0 0,1 0 1,-1 0-1,1-1 1,-9 9 815,-2 6-417,5-5-199,1 0-1,0 0 1,0 0-1,1 1 1,0 0-1,0-1 0,1 1 1,0 0-1,-1 17 1,3-25-172,1-1 1,-1 1 0,0 0 0,0-1-1,0 1 1,0-1 0,1 1-1,-1 0 1,0-1 0,0 1 0,1-1-1,-1 1 1,0-1 0,1 1-1,-1-1 1,1 1 0,-1-1 0,1 1-1,-1-1 1,1 0 0,-1 1-1,1-1 1,-1 0 0,1 1 0,-1-1-1,1 0 1,0 0 0,-1 0-1,1 1 1,-1-1 0,1 0 0,0 0-1,-1 0 1,1 0 0,0 0-1,-1 0 1,1 0 0,-1 0-1,1 0 1,0-1 0,-1 1 0,1 0-1,-1 0 1,1-1 0,0 1-1,0 0 1,32-17 61,-27 14-44,41-26 52,-33 19-53,0 1 1,1 1-1,0 0 1,0 1-1,22-7 1,-35 13-19,0 1 1,0-1 0,0 1-1,-1-1 1,1 1 0,0 0-1,0 0 1,0 0-1,0 0 1,0 0 0,0 0-1,0 1 1,-1-1-1,1 0 1,0 1 0,0 0-1,0-1 1,-1 1-1,1 0 1,0 0 0,-1 0-1,1 0 1,-1 0 0,1 0-1,-1 1 1,0-1-1,1 0 1,-1 1 0,0-1-1,0 1 1,0 0-1,0-1 1,0 1 0,0 0-1,0-1 1,-1 1-1,1 0 1,-1 0 0,1 0-1,-1-1 1,0 1 0,1 0-1,-1 0 1,0 0-1,0 0 1,-1 3 0,1 5 58,-1-8-41,1 0-1,0 1 1,0-1 0,0 1-1,0-1 1,0 1 0,1-1-1,-1 1 1,1-1 0,-1 0-1,2 4 1,-1-6-16,-1 0 0,0 1-1,1-1 1,-1 0 0,0 0 0,1 1 0,-1-1-1,0 0 1,1 0 0,-1 0 0,0 0 0,1 0-1,-1 0 1,1 1 0,-1-1 0,0 0 0,1 0-1,-1 0 1,1 0 0,-1 0 0,0 0 0,1-1-1,-1 1 1,1 0 0,-1 0 0,0 0 0,1 0-1,-1 0 1,0 0 0,1-1 0,15-8 90,-11 6-61,11-7 28,0 2 0,0 0-1,31-11 1,-41 18-61,0-1 1,0 1 0,0 0 0,0 1 0,-1-1-1,1 1 1,0 1 0,0-1 0,0 1-1,0 0 1,0 0 0,0 0 0,-1 1 0,1 0-1,9 5 1,25 18 2,-33-19-10,1-1-1,-1 0 1,1 0 0,11 4-1,-15-8 4,-1 0 0,1 0 0,-1 0 1,1-1-1,-1 1 0,1-1 0,-1 0 0,1 0 0,-1 0 0,1-1 0,-1 1 1,1-1-1,-1 0 0,1 0 0,3-2 0,10-4 10,29-18-1,11-6 3,-56 31-15,0-1 0,0 0 0,0 1 0,1 0 0,-1-1 0,0 1 0,0 0 0,0-1 0,1 1 0,-1 0 0,0 0 0,0 0 0,1 0 0,-1 0 0,0 1 0,0-1 0,0 0 0,1 0 0,-1 1 0,0-1 0,0 1 0,0-1 0,0 1 0,0-1 0,0 1 0,0 0 0,0-1 0,0 1 0,0 0 0,0 0 0,0 0 0,0 0 0,-1 0 0,1 0 0,0 0 0,-1 0 0,1 0 0,-1 0 0,1 0 0,-1 0 0,1 1 0,-1-1 0,0 0 0,0 0 0,1 2 0,1 8-67,-1-1 0,0 1 0,-1 0 0,0 13 0,-1-11-45,2-10-1501,-1-6 552,1-13 106,1-24 322,-2 3-240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0.607"/>
    </inkml:context>
    <inkml:brush xml:id="br0">
      <inkml:brushProperty name="width" value="0.05" units="cm"/>
      <inkml:brushProperty name="height" value="0.05" units="cm"/>
    </inkml:brush>
  </inkml:definitions>
  <inkml:trace contextRef="#ctx0" brushRef="#br0">1 97 17276,'11'-25'1948,"-7"16"-1051,0-1 0,1 1 0,0 0 0,0 0-1,11-13 1,-16 22-807,1 0 1,-1-1-1,0 1 0,0 0 0,0 0 0,1 0 1,-1-1-1,0 1 0,0 0 0,0 0 0,1 0 1,-1 0-1,0-1 0,0 1 0,1 0 0,-1 0 1,0 0-1,1 0 0,-1 0 0,0 0 0,0 0 1,1 0-1,-1 0 0,0 0 0,1 0 0,-1 0 1,0 0-1,0 0 0,1 0 0,-1 0 0,0 0 1,1 0-1,-1 1 0,5 9 1338,-2 18-624,-3-26-675,0 26 295,0-16-340,0 1-1,0-1 1,2 1 0,-1-1 0,2 1 0,4 17 0,-6-29-78,0 0-1,-1 1 1,1-1 0,0 0-1,0 0 1,0 0-1,0 0 1,0 0 0,0 0-1,0 0 1,0 0 0,0 0-1,0 0 1,0 0 0,1 0-1,-1-1 1,0 1-1,1-1 1,-1 1 0,0-1-1,1 1 1,-1-1 0,1 0-1,-1 0 1,1 0 0,-1 0-1,1 0 1,-1 0 0,0 0-1,1 0 1,1-1-1,6-1 20,-1 0-1,0-1 0,0 1 0,10-6 0,-7 3 3,4-2 1,1 1 0,-1 1 0,1 0 0,0 2 0,28-4 1,-39 7-28,0-1 0,1 2 0,-1-1 0,0 1 0,0-1 0,0 1 0,0 1 1,0-1-1,0 1 0,0 0 0,0 0 0,-1 0 0,1 1 0,-1-1 1,1 1-1,-1 0 0,0 1 0,0-1 0,0 1 0,-1-1 0,6 9 0,-4-6 0,-1 2 0,0-1 0,0 0 0,0 1 0,-1-1 0,-1 1 0,1 0 0,-1 0 0,0 0 0,-1 0 0,1 11 0,-1-27-159,0 0 1,0 0-1,1 0 0,5-12 0,2-10-850,18-91-1802,-19 81 1902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1.097"/>
    </inkml:context>
    <inkml:brush xml:id="br0">
      <inkml:brushProperty name="width" value="0.05" units="cm"/>
      <inkml:brushProperty name="height" value="0.05" units="cm"/>
    </inkml:brush>
  </inkml:definitions>
  <inkml:trace contextRef="#ctx0" brushRef="#br0">22 20 20452,'-5'0'2713,"-1"0"-1649,-3-1 4185,8 2-4857,4-1-344,3 0-600,3 0-376,2-1-816,-1-4 1368,0-2-281,2 0-311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1.658"/>
    </inkml:context>
    <inkml:brush xml:id="br0">
      <inkml:brushProperty name="width" value="0.05" units="cm"/>
      <inkml:brushProperty name="height" value="0.05" units="cm"/>
    </inkml:brush>
  </inkml:definitions>
  <inkml:trace contextRef="#ctx0" brushRef="#br0">35 1 20108,'3'11'3800,"-6"11"-2482,1-16-198,-20 141 2694,16-86-3432,1 101 0,8-150-341,2-18-14,2-21 2,0-25-3,-5 33-36,0 1 0,2-1 0,0 1 0,10-28 0,-14 45 5,0 0 0,1 1 0,-1-1-1,1 0 1,-1 1 0,1-1 0,0 1 0,-1-1-1,1 0 1,0 1 0,-1-1 0,1 1-1,0 0 1,-1-1 0,1 1 0,0-1 0,0 1-1,0 0 1,-1 0 0,1 0 0,0-1-1,0 1 1,0 0 0,0 0 0,0 0 0,-1 0-1,1 0 1,0 0 0,1 1 0,27 7-155,-18-4 99,-3-2 21,1 0 1,-1-1-1,0 0 1,0 0-1,1-1 1,12-1-1,-18 1 37,0-1-1,-1 1 0,1-1 1,0 1-1,0-1 1,0 0-1,0 0 0,0 0 1,-1-1-1,1 1 1,0-1-1,-1 1 1,1-1-1,-1 0 0,0 0 1,0 0-1,0 0 1,0 0-1,0-1 0,3-4 1,-5 7 5,0 0-1,0 0 1,-1 0 0,1 1-1,0-1 1,0 0 0,-1 0 0,1 0-1,0 0 1,-1 0 0,1 0-1,0 0 1,0 0 0,-1 0 0,1 0-1,0 0 1,0 0 0,-1 0 0,1 0-1,0 0 1,-1 0 0,1-1-1,0 1 1,0 0 0,-1 0 0,1 0-1,0 0 1,0 0 0,0-1-1,-1 1 1,1 0 0,0 0 0,0 0-1,0-1 1,-1 1 0,1 0-1,0 0 1,0-1 0,0 1 0,0 0-1,0 0 1,0-1 0,0 1 0,-1 0-1,1 0 1,0-1 0,0 1-1,0 0 1,0-1 0,0 1 0,0 0-1,0 0 1,0-1 0,1 1-1,-1 0 1,0 0 0,0-1 0,0 1-1,0 0 1,0 0 0,0-1-1,0 1 1,1 0 0,-1 0 0,0-1-1,-21 12 70,13-4-47,0 1-1,1 0 1,0 1 0,1-1-1,-7 12 1,10-16-12,1 1 0,-1-1 0,1 1-1,0-1 1,0 1 0,1 0 0,0 0 0,-1-1 0,2 1 0,-1 0-1,0 0 1,1 0 0,0 7 0,1-11-8,-1 0 0,0 1-1,1-1 1,-1 0 0,1 0 0,-1 0 0,1 0-1,0 0 1,-1 0 0,1 0 0,0 0 0,0-1-1,0 1 1,-1 0 0,1 0 0,0 0 0,0-1 0,0 1-1,0-1 1,1 1 0,-1-1 0,0 1 0,0-1-1,0 1 1,0-1 0,0 0 0,0 0 0,2 0-1,38 0 56,-33 0-44,42-4 49,19-1 81,112 5 1,-181 0-127,1 0 0,0 0 0,0 0 0,-1 0 0,1 0 0,0 0 1,0 0-1,-1 0 0,1 0 0,0-1 0,-1 1 0,1 0 0,0 0 0,-1-1 1,1 1-1,0-1 0,-1 1 0,1 0 0,-1-1 0,1 1 0,0-1 1,-1 1-1,1-1 0,-1 0 0,0 1 0,1-1 0,-1 1 0,1-1 0,-1 0 1,0 1-1,1-1 0,-1 0 0,0 1 0,0-1 0,0 0 0,0 0 0,1 1 1,-1-1-1,0 0 0,0 0 0,0 1 0,-1-1 0,1-1 0,0-5 80,-1 0 0,-1 0 0,-3-12 0,2 6 12,0 0-64,0 1-23,1-1 1,-2-19-1,4 32-24,0-1 0,0 1 0,0-1 0,0 1 0,0-1 0,0 1 0,0-1 0,0 1 0,0-1 0,0 1 0,1 0 0,-1-1 1,0 1-1,0-1 0,1 1 0,-1-1 0,0 1 0,0 0 0,1-1 0,-1 1 0,0-1 0,1 1 0,-1 0 0,1 0 0,-1-1 0,0 1 0,1 0 0,-1 0 0,1-1 0,-1 1 0,1 0 0,-1 0 0,1 0 0,-1 0 0,1 0 0,-1 0 0,1-1 0,0 2 0,23 3-1,-11-2-6,20 2-314,1-2 0,61-3 0,-75-1-649,0 0-1,0-2 0,-1 0 1,1-2-1,-1 0 0,21-10 1,-39 16 793,0 0 0,0-1 0,0 1 0,0-1 0,0 1 0,0-1 0,0 0 0,0 1 0,0-1 0,0 0 0,0 0 0,0 0 0,0 1 0,0-3 0,-1 3 132,0 0 0,0-1 0,0 1 0,0 0 0,0-1 1,-1 1-1,1 0 0,0 0 0,0-1 0,-1 1 0,1 0 0,0 0 0,0 0 0,-1-1 1,1 1-1,0 0 0,-1 0 0,1 0 0,0 0 0,-1 0 0,1 0 0,0-1 0,-1 1 1,1 0-1,0 0 0,-1 0 0,1 0 0,0 0 0,-1 0 0,1 0 0,-36 2 1160,28 0-550,1 0-1,0 1 1,0-1-1,0 1 0,0 1 1,0-1-1,-6 6 1,12-8-477,-1 0 0,0 0 0,1 0 1,-1 0-1,1 0 0,0 0 0,-1 1 0,1-1 0,0 1 1,0-1-1,0 1 0,0-1 0,0 1 0,0-1 1,0 1-1,0 0 0,1 0 0,-1-1 0,1 1 0,-1 0 1,1 0-1,0 0 0,0 0 0,-1 0 0,2-1 1,-1 1-1,0 0 0,0 0 0,0 0 0,1 0 0,-1 0 1,1-1-1,1 4 0,-1-3-184,0-1 1,1 0-1,-1 0 0,0 0 1,1 1-1,-1-1 0,1-1 1,-1 1-1,1 0 0,-1 0 0,1 0 1,0-1-1,-1 1 0,1-1 1,0 0-1,-1 1 0,1-1 1,0 0-1,0 0 0,-1 0 1,1 0-1,0 0 0,0 0 1,-1-1-1,4 0 0,7-2-519,0 0 0,17-6 0,-24 7 622,25-10-901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2.104"/>
    </inkml:context>
    <inkml:brush xml:id="br0">
      <inkml:brushProperty name="width" value="0.05" units="cm"/>
      <inkml:brushProperty name="height" value="0.05" units="cm"/>
    </inkml:brush>
  </inkml:definitions>
  <inkml:trace contextRef="#ctx0" brushRef="#br0">161 4 19268,'-3'-1'353,"0"0"-1,1 1 1,-1-1-1,0 1 1,1-1 0,-1 1-1,0 0 1,0 0-1,1 1 1,-1-1 0,0 0-1,-3 2 1,-35 10 1772,34-9-1375,-35 15 793,40-17-1501,-1 1-1,1-1 0,-1 1 1,1-1-1,0 1 0,-1 0 1,1 0-1,0 0 0,0 0 1,1 0-1,-1 1 0,0-1 1,-2 5-1,4-7-40,0 1 0,0 0 0,0 0 0,0-1 0,0 1 0,0 0 0,1 0 1,-1 0-1,0-1 0,0 1 0,0 0 0,1 0 0,-1-1 0,0 1 0,1 0 0,-1-1 0,1 1 1,-1-1-1,1 1 0,-1 0 0,1-1 0,-1 1 0,1-1 0,0 1 0,-1-1 0,1 1 0,0-1 0,-1 0 1,1 1-1,0-1 0,-1 0 0,1 0 0,0 1 0,0-1 0,-1 0 0,1 0 0,0 0 0,1 0 0,36 5-71,-35-5 56,49 1-323,-28-1-56,33 4-1,-56-4 391,0 0-1,0 0 1,0 0-1,0 0 1,0 0-1,0 0 0,0 1 1,-1-1-1,1 0 1,0 0-1,0 1 1,0-1-1,0 0 1,-1 1-1,1-1 0,0 1 1,0-1-1,-1 1 1,1 0-1,0-1 1,-1 1-1,1 0 1,0-1-1,-1 1 1,1 0-1,-1 0 0,0-1 1,1 1-1,-1 0 1,1 0-1,-1 0 1,0 0-1,0-1 1,0 1-1,1 0 0,-1 0 1,0 0-1,0 0 1,0 0-1,0 0 1,0 0-1,-1 0 1,1-1-1,0 1 1,0 0-1,-1 0 0,1 0 1,0 0-1,-1 0 1,1-1-1,-1 1 1,0 1-1,-2 4 118,-1 0-1,-1 0 1,1 0 0,-1-1-1,-7 7 1,-1 2 142,-2-1 0,0 0 0,0-1 1,-1-1-1,-1 0 0,-30 14 0,46-24-286,0-1-1,0 1 1,0-1 0,0 0-1,0 1 1,0-1-1,0 0 1,0 0-1,0 1 1,0-1-1,0 0 1,0 0-1,0 0 1,0 0-1,0-1 1,0 1-1,0 0 1,0 0 0,-1-1-1,1 1 1,0 0-1,1-1 1,-1 1-1,0-1 1,-1 0-1,1 0-55,0 0 0,1-1 0,-1 1 0,1 0 0,-1 0 0,1-1-1,0 1 1,0 0 0,-1-1 0,1 1 0,0 0 0,0-1 0,0 1 0,0 0 0,1 0-1,-1-1 1,1-1 0,2-8-446,0-1-1,1 0 1,8-14-1,-10 22 590,21-44-904,9-10-232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2.507"/>
    </inkml:context>
    <inkml:brush xml:id="br0">
      <inkml:brushProperty name="width" value="0.05" units="cm"/>
      <inkml:brushProperty name="height" value="0.05" units="cm"/>
    </inkml:brush>
  </inkml:definitions>
  <inkml:trace contextRef="#ctx0" brushRef="#br0">77 0 19972,'-1'17'784,"-1"0"1,0 0-1,-2-1 0,-8 26 0,-4 18 891,8-20-742,2 0-1,-2 68 0,8-88-839,1 1 0,2-1 0,-1 0 0,2 0 0,1 0 0,0-1 0,11 25 0,9 11-931,-24-55-201,0-4 470,-1-8-116,-8-12-121,-1 1 0,-15-30 0,-9-12 2932,31 61-1850,1 3-183,1 0 1,-1 0 0,1 0 0,-1 0 0,1 0 0,0 0 0,-1 0 0,1 0 0,0 0 0,0 0 0,0 0 0,0 0-1,0 0 1,0 0 0,0 0 0,0 1 0,1-1 0,-1 0 0,0 0 0,0 0 0,1 0 0,-1 0 0,1 0 0,0-1 0,0 0-120,1 0 1,-1 1 0,1-1 0,0 0 0,0 1-1,0-1 1,0 1 0,0 0 0,0 0 0,2-1-1,6-2-389,-1 1 0,1 0-1,18-3 1,8 1-96,3 0-184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3.641"/>
    </inkml:context>
    <inkml:brush xml:id="br0">
      <inkml:brushProperty name="width" value="0.05" units="cm"/>
      <inkml:brushProperty name="height" value="0.05" units="cm"/>
    </inkml:brush>
  </inkml:definitions>
  <inkml:trace contextRef="#ctx0" brushRef="#br0">1 284 24133,'2'11'593,"0"-1"1,0 1-1,-2 0 0,1 0 1,-1 0-1,-2 17 0,0 20 102,3-37-593,-1-1 14,0 1 0,1-1 0,1 0 0,4 18-1,-6-27-104,0-1-1,0 1 0,0-1 1,1 1-1,-1-1 0,0 1 1,0-1-1,1 0 0,-1 1 1,0-1-1,1 1 0,-1-1 1,0 0-1,1 1 0,-1-1 1,1 0-1,-1 1 0,1-1 1,-1 0-1,1 0 0,-1 1 1,1-1-1,-1 0 0,1 0 1,-1 0-1,1 0 0,-1 1 1,1-1-1,-1 0 0,1 0 1,-1 0-1,1 0 0,-1 0 1,1-1-1,-1 1 0,1 0 1,-1 0-1,1 0 1,-1 0-1,1 0 0,-1-1 1,1 1-1,-1 0 0,1-1 1,-1 1-1,0 0 0,2-1 1,15-18 233,-6-4-100,0-1 0,-2-1 1,-1 0-1,-1 0 1,7-41-1,-14 66-143,1-5 3,0 1 0,0-1 0,-1 1-1,1-1 1,-1 0 0,0 1 0,0-1 0,0 0 0,-1 1-1,0-1 1,0 1 0,-2-8 0,3 12-5,0-1 0,-1 1-1,1 0 1,0 0 0,0 0 0,0 0 0,0 0 0,0 0-1,-1 0 1,1 0 0,0 0 0,0-1 0,0 1-1,0 0 1,-1 0 0,1 0 0,0 0 0,0 0-1,0 0 1,0 0 0,-1 0 0,1 0 0,0 0-1,0 0 1,0 0 0,-1 0 0,1 1 0,0-1 0,0 0-1,0 0 1,0 0 0,0 0 0,-1 0 0,1 0-1,0 0 1,0 0 0,0 0 0,0 1 0,0-1-1,0 0 1,-1 0 0,1 0 0,0 0 0,0 0 0,0 1-1,0-1 1,0 0 0,0 0 0,0 0 0,0 0-1,0 1 1,0-1 0,0 0 0,0 0 0,0 0-1,0 0 1,0 1 0,0-1 0,0 0 0,0 0-1,0 0 1,0 0 0,0 1 0,0-1 0,-3 13-125,3-10 21,-1 0-1,1 0 1,0 0-1,0 0 1,0 0-1,1 0 0,-1 0 1,1 0-1,-1 0 1,1 0-1,0 0 1,0-1-1,0 1 1,0 0-1,1 0 0,-1-1 1,1 1-1,0-1 1,0 0-1,0 1 1,0-1-1,0 0 1,0 0-1,0 0 1,1 0-1,-1 0 0,1-1 1,-1 1-1,1-1 1,0 0-1,0 0 1,-1 0-1,1 0 1,0 0-1,0 0 0,0-1 1,0 0-1,0 1 1,0-1-1,5-1 1,10 1-592,0-1 1,0-1-1,-1-1 1,1-1-1,-1 0 1,0-1-1,0-1 1,0-1-1,-1 0 1,0-1-1,21-14 1,-27 12 1271,-10 10-530,0-1-1,0 1 0,0 0 0,0 0 0,0 0 0,0 0 0,0 0 0,0-1 0,0 1 0,0 0 0,0 0 0,0 0 0,0 0 0,0 0 0,0 0 0,0-1 0,0 1 0,0 0 0,0 0 0,0 0 0,0 0 0,0 0 0,0 0 0,0-1 0,0 1 0,-1 0 0,1 0 0,0 0 0,0 0 0,0 0 0,0 0 1,0 0-1,0 0 0,0 0 0,0 0 0,-1-1 0,1 1 0,0 0 0,0 0 0,0 0 0,0 0 0,0 0 0,-1 0 0,1 0 0,0 0 0,-2 0 183,1 0 0,-1 0-1,0 1 1,0-1 0,1 0 0,-1 1-1,1-1 1,-1 1 0,0 0 0,1-1 0,-1 1-1,1 0 1,-3 1 0,-2 3 225,0 0 0,1 1 0,0-1 0,-1 1-1,2 0 1,-1 0 0,-4 8 0,7-10-345,0 0-1,-1 0 1,2 0-1,-1 0 1,0 1-1,1-1 1,0 0-1,0 1 1,0-1-1,0 1 1,1 0-1,0 8 1,0-12-98,0 0 0,0-1 1,0 1-1,1 0 0,-1-1 0,0 1 1,0-1-1,0 1 0,1 0 1,-1-1-1,0 1 0,1-1 1,-1 1-1,1-1 0,-1 1 1,1-1-1,-1 1 0,1-1 0,-1 1 1,1-1-1,-1 1 0,1-1 1,-1 0-1,1 1 0,0-1 1,-1 0-1,1 0 0,0 0 1,-1 1-1,1-1 0,0 0 1,-1 0-1,1 0 0,0 0 0,-1 0 1,1 0-1,0 0 0,-1 0 1,1-1-1,0 1 0,-1 0 1,1 0-1,-1 0 0,1-1 1,0 1-1,-1 0 0,2-1 1,28-18 140,-16 6-82,0 0 0,-1-1 0,14-19 0,-13 15-127,24-24-1,-38 42 52,0 0-1,1-1 0,-1 1 0,0 0 0,0 0 0,0 0 0,0-1 1,1 1-1,-1 0 0,0 0 0,0 0 0,0 0 0,1 0 0,-1-1 1,0 1-1,0 0 0,1 0 0,-1 0 0,0 0 0,0 0 0,1 0 0,-1 0 1,0 0-1,0 0 0,0 0 0,1 0 0,-1 0 0,0 0 0,0 0 1,1 0-1,-1 0 0,0 0 0,0 0 0,1 1 0,2 8-180,-5 22 3,1-23 125,0-1 39,1 0 0,0 0 0,1 1 0,-1-1 1,1 0-1,1 0 0,0 0 0,4 12 1,-6-17 25,1 0 0,1 0 0,-1 0 1,0 0-1,0 0 0,1 0 1,-1-1-1,1 1 0,-1 0 0,1-1 1,0 1-1,0-1 0,0 0 1,0 1-1,0-1 0,0 0 1,0 0-1,0 0 0,0-1 0,0 1 1,1-1-1,-1 1 0,0-1 1,0 1-1,1-1 0,-1 0 0,0 0 1,1 0-1,-1-1 0,0 1 1,3-1-1,5-1 22,-1-1 0,1 0 0,-1-1 1,0 0-1,0 0 0,0-1 0,-1 0 0,0-1 1,0 1-1,10-11 0,-1 1 43,-1-2 0,-1 0 0,19-27 0,-14 15 5,-2-1-1,-1 0 1,-1-2-1,14-40 1,-29 69-67,0 0 1,1 0-1,-2 0 0,1 0 1,0 0-1,0 0 0,-1 0 0,0 0 1,0 0-1,0 0 0,0 0 0,-1-5 1,1 7-8,0 1 1,0 0 0,0 0-1,-1 0 1,1-1 0,0 1-1,0 0 1,0 0 0,-1 0-1,1 0 1,0 0 0,0 0-1,0-1 1,-1 1 0,1 0-1,0 0 1,0 0 0,-1 0-1,1 0 1,0 0 0,0 0-1,-1 0 1,1 0 0,0 0-1,0 0 1,-1 0 0,1 0-1,0 0 1,0 0 0,-1 1-1,1-1 1,0 0 0,0 0-1,0 0 1,-1 0 0,1 0-1,0 0 1,0 1 0,0-1-1,-1 0 1,1 0 0,0 0-1,0 1 1,0-1-1,0 0 1,0 0 0,-1 1-1,-8 11 13,-3 9 32,1 0 1,0 0 0,2 1 0,1 1-1,0 0 1,2 0 0,1 0-1,0 0 1,2 1 0,0 33 0,3-47-6,1-1 0,0 1 1,5 17-1,-6-25-37,1 0 0,0 0 0,-1 0 1,1 0-1,0 1 0,0-1 0,0 0 0,0-1 0,0 1 0,0 0 0,1 0 1,-1 0-1,1-1 0,-1 1 0,1-1 0,0 1 0,-1-1 0,1 0 0,0 1 1,0-1-1,0 0 0,3 1 0,-5-2-5,1 0 0,0 0 0,-1 0 0,1 0 0,-1-1 0,1 1 0,-1 0 0,1 0 0,-1 0 0,1 0 0,-1-1 0,1 1 0,-1 0 0,1-1 0,-1 1 0,1 0 0,-1-1 0,0 1 0,1-1 0,-1 1 0,1 0 0,-1-1 0,0 1 0,1-1 0,-1 1 0,0-1 0,0 1 0,0-1 0,1 1 0,-1-1 0,0 1 0,0-1 0,0 0 0,0 0 0,3-19-27,-3 20 29,-1-15-9,-1-1 1,0 1-1,-1 0 0,-1 0 0,0 0 1,-7-15-1,3 10 48,12 23-33,-1-1 0,1 1 0,0 0 1,0-1-1,7 4 0,-8-4-5,10 3-5,-1 1 0,1-2 0,0 1 0,0-2 0,0 0 0,0 0 0,0-1 0,1-1-1,22 0 1,-24-2 6,0 0 0,0 0 0,-1-1 0,1 0 0,0-1-1,-1-1 1,1 0 0,-1 0 0,0-1 0,0 0 0,10-8 0,-16 9 20,-2 1 1,1-1-1,0 0 1,-1 0-1,1 0 1,-1 0-1,3-7 1,-5 10-12,-1 0-1,1 0 1,-1 0-1,0 0 1,1 0 0,-1 0-1,0 0 1,1 0-1,-1 0 1,0 0 0,0 0-1,0 0 1,0 0-1,0 0 1,0 0 0,0 0-1,-1 0 1,1-1-1,-1 1 1,1 0-1,-1 0 0,0 1 0,1-1 1,-1 1-1,0-1 0,0 1 0,1-1 0,-1 1 1,0-1-1,0 1 0,0 0 0,0-1 1,0 1-1,1 0 0,-1 0 0,0-1 0,0 1 1,0 0-1,0 0 0,0 0 0,0 0 1,0 0-1,-1 1 0,-1-1 7,-1 1 1,1-1-1,0 1 0,0 0 1,0 0-1,0 0 0,0 0 1,0 1-1,0-1 0,1 1 1,-1 0-1,0-1 0,1 1 1,-1 1-1,1-1 0,0 0 1,0 0-1,0 1 0,0-1 1,0 1-1,0 0 0,1 0 1,-1-1-1,1 1 0,0 0 1,0 0-1,0 0 0,0 0 1,0 7-1,0-7-55,1 0-1,-1 1 1,1-1-1,0 1 1,0-1-1,0 1 1,1-1 0,-1 0-1,1 1 1,0-1-1,0 0 1,0 1-1,0-1 1,1 0-1,-1 0 1,1 0 0,0 0-1,0 0 1,0-1-1,0 1 1,0 0-1,0-1 1,1 0-1,0 1 1,-1-1 0,1 0-1,0 0 1,3 1-1,4 0-176,0-1-1,0 0 1,-1 0-1,1-1 0,0 0 1,0-1-1,0 0 1,0-1-1,0 0 1,10-2-1,45-7-444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3.921"/>
    </inkml:context>
    <inkml:brush xml:id="br0">
      <inkml:brushProperty name="width" value="0.05" units="cm"/>
      <inkml:brushProperty name="height" value="0.05" units="cm"/>
    </inkml:brush>
  </inkml:definitions>
  <inkml:trace contextRef="#ctx0" brushRef="#br0">0 32 16668,'10'-5'425,"0"1"0,0-1 0,0 2 0,1-1 0,-1 2 0,1-1 0,0 1 1,13 0-1,88 1 1761,-98 1-2019,-1 1 1,0 1 0,0 0 0,1 0 0,-1 1 0,-1 1 0,21 9 0,-29-12-153,-1 1 0,1 0 0,-1 0 0,1 1 1,-1-1-1,0 1 0,0 0 0,0-1 0,0 1 1,-1 1-1,1-1 0,-1 0 0,1 1 1,-1-1-1,0 1 0,-1 0 0,1-1 0,-1 1 1,1 0-1,-1 0 0,0 0 0,-1 0 1,1 0-1,-1 0 0,0 0 0,0 0 0,0 0 1,-1 8-1,-1-2 16,0 0 0,-1 0 0,0-1 0,0 1 0,-1-1 0,0 0 0,-9 14 0,-5 3 153,-22 26 0,27-36-80,12-15-103,1 0-1,-1 0 1,0 0 0,1 0-1,-1 0 1,0 0 0,1 0-1,0 0 1,-1 0-1,1 0 1,0 0 0,-1 0-1,1 0 1,0 0 0,0 0-1,0 1 1,0-1 0,0 0-1,0 0 1,0 0 0,0 0-1,0 0 1,1 0 0,-1 1-1,0-1 1,1 0-1,-1 0 1,1 0 0,0 1-1,2 2-28,0 0-1,1-1 1,-1 1-1,1 0 1,6 3-1,6 8-46,-2 0-67,0 0-1,20 33 0,-30-42 106,0 0 0,-1 1-1,0 0 1,0 0 0,0 0 0,-1 0 0,0 0-1,0 0 1,-1 1 0,0-1 0,0 9-1,-2-12 52,1-1 0,-1 1-1,0-1 1,0 1 0,0-1-1,-1 0 1,1 0 0,-1 1-1,0-1 1,0 0 0,0-1-1,0 1 1,0 0-1,-1 0 1,1-1 0,-1 0-1,0 1 1,0-1 0,0 0-1,0 0 1,0-1 0,0 1-1,0-1 1,-7 3 0,-2 0 172,0 0 0,1-1 0,-2 0 0,1-1 0,-24 1 0,22-3 94,1 0 0,-27-5 0,36 5-268,1-1 0,-1 1-1,1-1 1,-1 0 0,1-1 0,0 1 0,0 0 0,-1-1 0,1 0 0,0 0-1,1 0 1,-1 0 0,0 0 0,0-1 0,1 1 0,-4-5 0,5 6-75,1 0 1,0 1-1,-1-1 0,1 0 1,-1 1-1,1-1 1,0 0-1,0 0 1,0 1-1,-1-1 0,1 0 1,0 0-1,0 0 1,0 1-1,0-1 1,0 0-1,0 0 1,1 0-1,-1 1 0,0-1 1,0 0-1,0 0 1,1 1-1,-1-1 1,0 0-1,1 0 0,1-1-47,-1 1 0,0-1-1,1 1 1,-1 0-1,1-1 1,0 1 0,-1 0-1,1 0 1,0 0-1,2-1 1,6-1-208,0 0 0,1 0 0,11-1 0,-21 4 289,37-6-839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4.245"/>
    </inkml:context>
    <inkml:brush xml:id="br0">
      <inkml:brushProperty name="width" value="0.05" units="cm"/>
      <inkml:brushProperty name="height" value="0.05" units="cm"/>
    </inkml:brush>
  </inkml:definitions>
  <inkml:trace contextRef="#ctx0" brushRef="#br0">12 1 14715,'-2'1'179,"1"1"0,0 0-1,0-1 1,0 1 0,0 0 0,0 0 0,0-1-1,1 1 1,-1 0 0,1 0 0,-1 0-1,1 0 1,0 0 0,-1 0 0,1 0 0,0 0-1,1 4 1,0-2 121,0 1-1,0-1 1,0 0-1,1 1 0,0-1 1,-1 0-1,5 6 1,4 5 547,1-2 0,0 1 0,16 14 0,274 224 3965,-138-124-3808,20 30-389,90 71-390,-261-220-239,-4-2-134,2 0 0,-1 0-1,19 9 1,-28-17 128,0 1 0,-1 0 0,1 0 0,0 0-1,0 0 1,0-1 0,0 1 0,0 0-1,0 0 1,0 0 0,0-1 0,0 1 0,0 0-1,0 0 1,0 0 0,0-1 0,0 1 0,0 0-1,0 0 1,0 0 0,0-1 0,0 1-1,0 0 1,0 0 0,0 0 0,0-1 0,0 1-1,1 0 1,-1 0 0,0 0 0,0 0 0,0-1-1,0 1 1,0 0 0,1 0 0,-1 0 0,0 0-1,0 0 1,0 0 0,0-1 0,1 1-1,-1 0 1,0 0 0,0 0 0,0 0 0,1 0-1,-1 0 1,0 0 0,0 0 0,0 0 0,1 0-1,-1 0 1,0 0 0,0 0 0,0 0-1,1 0 1,-1 0 0,0 0 0,0 0 0,0 0-1,1 0 1,-1 1 0,0-1 0,0 0 0,0 0-1,0 0 1,1 0 0,-1 1 0,-7-16-1146,-11-8 80,-1 1-1,-1 0 1,-29-23 0,3 2 398,-21-25-408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4.684"/>
    </inkml:context>
    <inkml:brush xml:id="br0">
      <inkml:brushProperty name="width" value="0.05" units="cm"/>
      <inkml:brushProperty name="height" value="0.05" units="cm"/>
    </inkml:brush>
  </inkml:definitions>
  <inkml:trace contextRef="#ctx0" brushRef="#br0">85 493 16363,'-4'3'250,"-6"2"198,0 1 0,1 0 1,0 0-1,0 1 0,-10 10 0,18-16-330,-1 0 0,1 1-1,0-1 1,0 1 0,0 0 0,0-1 0,0 1-1,0 0 1,0 0 0,0 0 0,1-1-1,-1 1 1,0 0 0,1 0 0,0 0-1,0 0 1,-1 0 0,1 0 0,0 0 0,1 0-1,-1 0 1,0 0 0,0 0 0,1 0-1,-1 0 1,1 0 0,0 0 0,0 0 0,-1-1-1,1 1 1,0 0 0,1-1 0,-1 1-1,0 0 1,0-1 0,3 3 0,2 1 164,-1 0-1,1 0 1,0 0 0,0-1 0,1 0 0,-1 0 0,1-1-1,0 1 1,0-1 0,0-1 0,1 0 0,-1 0-1,0 0 1,1-1 0,-1 0 0,13 0 0,-14-1-157,0 0 1,0 0 0,0-1-1,0 0 1,0 0 0,0-1-1,-1 0 1,1 1-1,-1-2 1,1 1 0,-1-1-1,0 0 1,0 0 0,0 0-1,0-1 1,0 0 0,-1 1-1,0-2 1,0 1-1,0 0 1,5-9 0,-2 0-26,-1-1 0,0 1 0,-1-1 1,-1-1-1,0 1 0,-1-1 0,0 0 1,-1 1-1,-1-1 0,0 0 0,-1 0 0,-4-27 1,-3-8-24,-3 0 0,-21-66 1,23 85-74,-2 0 0,-1 1 1,-26-49-1,35 79-3,2 4-1,2 10-6,5 4-40,1 0 1,1 0-1,1-1 1,1 0-1,24 31 1,-4-14-433,50 47 0,-33-41-43,1-1-1,72 43 0,-47-41 48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5.243"/>
    </inkml:context>
    <inkml:brush xml:id="br0">
      <inkml:brushProperty name="width" value="0.05" units="cm"/>
      <inkml:brushProperty name="height" value="0.05" units="cm"/>
    </inkml:brush>
  </inkml:definitions>
  <inkml:trace contextRef="#ctx0" brushRef="#br0">271 17 21149,'-2'-1'290,"1"-1"1,-1 1-1,1-1 1,-1 1-1,0 0 1,0 0-1,0-1 1,1 1-1,-1 0 1,0 1-1,0-1 1,-1 0-1,1 1 1,0-1-1,0 1 1,0-1-1,0 1 1,0 0-1,0 0 1,-3 0-1,-2 1 129,0-1-1,0 1 0,0 0 1,-13 4-1,7 0-264,1 0 0,1 0 0,-1 2 0,1-1-1,0 1 1,0 1 0,-15 14 0,18-15-152,1 0 1,0 0-1,0 1 0,1 1 1,0-1-1,1 1 0,-1 0 0,2 0 1,-1 0-1,-3 13 0,7-20-18,1-1 0,-1 1 0,1 0 0,-1 0-1,1 0 1,0 0 0,0 0 0,0 0 0,0 0 0,0 0-1,0 0 1,0 0 0,1 0 0,-1-1 0,1 1-1,0 0 1,-1 0 0,1 0 0,0-1 0,0 1 0,0 0-1,2 2 1,0-2-17,-1 1-1,1-1 0,0 0 1,1 0-1,-1 0 0,0-1 0,1 1 1,-1-1-1,1 1 0,-1-1 1,5 1-1,57 8-344,-45-8 253,1 1 0,38 12 0,-54-14 133,-1 1 0,1-1 0,-1 1 0,0 1-1,0-1 1,1 1 0,-2-1 0,1 1 0,0 0-1,0 0 1,-1 1 0,0-1 0,0 1 0,0 0 0,0 0-1,0 0 1,3 7 0,-5-8 20,1 1 1,-1 0 0,0-1-1,0 1 1,0 0-1,-1-1 1,1 1-1,-1 0 1,0 0 0,0 0-1,0-1 1,-1 1-1,1 0 1,-1 0-1,0-1 1,0 1 0,-3 6-1,1-5 22,1 0 0,-1-1 0,-1 1 0,1-1 0,-1 1 0,0-1 0,0 0 0,0-1 0,0 1 0,-1-1 0,-5 4 0,3-3-58,-1 1 0,0-1 0,0-1 1,0 0-1,0 0 0,-1 0 0,1-1 0,-1 0 0,0-1 0,1 0 0,-1 0 1,0-1-1,0 0 0,1-1 0,-12-2 0,17 3-97,1-1 1,-1 0-1,1 0 0,-1 0 0,1 0 0,0 0 1,-1-1-1,1 1 0,0-1 0,0 1 0,0-1 1,0 0-1,0 0 0,1 0 0,-1 0 1,0 0-1,1 0 0,-2-4 0,1 1-32,0 1 0,1-1 0,0 1 0,0-1-1,0 0 1,0 0 0,1 1 0,0-1 0,1-8 0,1-3-106,1 0 0,0 0-1,2 0 1,0 1 0,8-19 0,23-37-752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5.730"/>
    </inkml:context>
    <inkml:brush xml:id="br0">
      <inkml:brushProperty name="width" value="0.05" units="cm"/>
      <inkml:brushProperty name="height" value="0.05" units="cm"/>
    </inkml:brush>
  </inkml:definitions>
  <inkml:trace contextRef="#ctx0" brushRef="#br0">38 0 18900,'1'8'581,"-1"0"-1,1 0 1,-2 1 0,1-1-1,-1 0 1,-1 0 0,-2 11-1,-3 16 934,3-14-876,-15 138 2032,18-139-2468,1-1-1,0 1 1,2 0-1,0 0 0,10 36 1,-12-53-186,1-1 1,0 1 0,-1 0 0,1-1-1,1 1 1,-1-1 0,0 0-1,0 1 1,1-1 0,0 0 0,-1 0-1,1 0 1,0 0 0,0 0-1,0 0 1,0-1 0,0 1 0,0-1-1,4 3 1,-3-4-9,-1 0 0,1 1-1,-1-1 1,1 0 0,-1 0 0,1 0 0,-1-1 0,1 1-1,-1 0 1,1-1 0,-1 0 0,0 0 0,1 1 0,-1-2-1,0 1 1,0 0 0,1 0 0,-1-1 0,0 1 0,3-4-1,12-10 26,0-1 0,-1-1-1,26-35 1,1-1 30,-42 52-62,0 0 1,-1 0 0,1 0-1,0 0 1,0 0 0,0 1-1,0-1 1,0 0 0,0 1-1,0-1 1,0 0 0,0 1-1,0-1 1,0 1 0,0 0-1,0-1 1,2 1 0,-3 0 0,1 0 0,-1 0 0,1 0 0,-1 1 1,1-1-1,-1 0 0,1 0 0,-1 1 0,1-1 1,-1 0-1,0 1 0,1-1 0,-1 0 0,1 1 1,-1-1-1,0 1 0,1-1 0,-1 1 0,0-1 1,0 1-1,1-1 0,-1 1 0,0-1 0,0 1 1,0 0-1,2 5 18,-1 1-1,0-1 1,0 1 0,-1 11-1,-4 198 377,9-181-530,-5-35 111,0 1 1,0-1 0,0 0 0,0 1-1,0-1 1,1 1 0,-1-1-1,0 1 1,0-1 0,1 0 0,-1 1-1,0-1 1,1 0 0,-1 1-1,0-1 1,1 0 0,-1 1-1,0-1 1,1 0 0,-1 0 0,1 1-1,-1-1 1,1 0 0,0 0-38,0 0 1,0 0-1,0-1 1,-1 1-1,1 0 0,0-1 1,0 1-1,-1 0 1,1-1-1,0 1 1,-1-1-1,1 1 1,0-1-1,-1 0 1,1 1-1,-1-1 0,1 0 1,-1 1-1,1-2 1,11-14-89,13-28 0,-2 4-214,5-5-187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6.291"/>
    </inkml:context>
    <inkml:brush xml:id="br0">
      <inkml:brushProperty name="width" value="0.05" units="cm"/>
      <inkml:brushProperty name="height" value="0.05" units="cm"/>
    </inkml:brush>
  </inkml:definitions>
  <inkml:trace contextRef="#ctx0" brushRef="#br0">128 474 16804,'-2'3'502,"-1"0"1,1-1 0,0 1 0,-1 0 0,0-1 0,1 0 0,-1 1 0,0-1-1,0 0 1,0-1 0,-6 3 0,-16 13 1959,16-9-1885,1 0-1,0 1 1,1 1-1,-9 12 1,14-19-532,0 0 0,0 1 0,0-1 0,1 0 1,-1 0-1,1 1 0,0-1 0,0 1 0,0-1 0,0 1 1,1 0-1,0-1 0,-1 1 0,1 0 0,0-1 0,1 1 1,-1 0-1,2 4 0,-1-6-30,0-1 0,0 1 1,0 0-1,0-1 0,0 1 1,1-1-1,-1 1 0,1-1 1,-1 0-1,1 1 0,-1-1 1,1 0-1,0 0 0,-1 0 1,1 0-1,0-1 0,0 1 0,0 0 1,0-1-1,-1 1 0,1-1 1,4 1-1,4 0 39,1-1 0,-1 0 1,12-1-1,-19 1-42,34-4 133,0-2 0,0-2-1,65-22 1,-86 20 86,-16 10-218,0 0 0,1-1 0,-1 1-1,0-1 1,0 1 0,0 0 0,1-1-1,-1 1 1,0-1 0,0 1 0,0-1 0,0 1-1,0-1 1,0 1 0,0-1 0,0 1-1,0-1 1,0 1 0,0-1 0,0 1-1,0-1 1,-1 0 0,-1-2 56,1 1 1,-1-1-1,0 0 1,-1 1-1,1-1 0,0 1 1,-5-4-1,-4-5 82,0 0-71,1 0 0,1-1 0,0 0 0,1-1 0,-7-14 0,14 27-97,1-1 0,0 1 0,0-1-1,-1 0 1,1 1 0,0-1 0,0 1 0,0-1 0,0 1-1,0-1 1,0 0 0,0 1 0,0-1 0,0 1-1,0-1 1,0 1 0,1-1 0,-1 1 0,0-1 0,0 0-1,0 1 1,1-1 0,-1 1 0,0-1 0,1 1-1,-1 0 1,0-1 0,1 1 0,-1-1 0,0 1 0,1 0-1,-1-1 1,1 1 0,-1 0 0,1-1 0,-1 1 0,1 0-1,-1 0 1,1-1 0,-1 1 0,1 0 0,0 0-1,0 0 1,34-5-855,-17 3 416,15-4-57,-1-1 1,0-1-1,0-2 0,-1-2 1,0 0-1,-1-2 1,-1-1-1,42-29 0,-57 33 479,0 0-1,-1-1 0,0-1 0,-1 0 1,0-1-1,-1 0 0,14-23 0,-19 25 183,1-1-1,-2 1 0,0-1 0,0 0 1,-2-1-1,1 1 0,-2-1 1,0 0-1,0 0 0,-1-22 0,-1 33-64,0 0 0,-1-1 0,1 1 0,-1 0 0,1-1 0,-1 1 0,-2-5 0,2 8-66,1-1 0,0 1 1,0-1-1,0 1 1,-1 0-1,1-1 0,0 1 1,-1 0-1,1-1 1,0 1-1,-1 0 0,1 0 1,0-1-1,-1 1 1,1 0-1,0 0 0,-1 0 1,1-1-1,-1 1 1,1 0-1,0 0 1,-1 0-1,0 0 0,0 0 3,0 0 0,0 0 0,1 1 0,-1-1 0,0 0 0,0 1 0,0-1 0,1 1 0,-1-1 0,0 1 0,1-1 0,-1 1 0,0 0 0,1-1 0,-1 1 0,0 1 0,-6 7 77,0 1 1,1 0 0,0 0-1,1 1 1,0 0 0,-3 13-1,-18 71 367,21-68-334,0-1 0,2 1 1,1 0-1,2 0 1,0 0-1,2 0 0,5 34 1,-3-43-112,1 1-1,0-1 1,2 1 0,0-1 0,0-1-1,2 0 1,0 0 0,1 0 0,1-2-1,25 30 1,-32-41-68,1 1-1,-1-1 0,1 0 1,6 4-1,-10-8 40,-1 1 0,0-1 0,1 0 0,-1 1 0,1-1 0,-1 0 0,1 0 0,-1 1 1,1-1-1,-1 0 0,1 0 0,-1 0 0,1 0 0,0 1 0,-1-1 0,1 0 0,-1 0 0,1 0 0,-1 0 0,1 0 0,-1 0 0,1-1 0,0 1 0,-1 0 0,1 0 0,-1 0 0,1 0 0,-1-1 0,1 1 0,-1 0 0,1-1 0,-1 1 0,1 0 0,-1-1 0,0 1 0,1 0 0,-1-1 0,1 1 0,-1-1 0,0 1 0,1-1 0,-1 1 0,0-1 0,0 1 1,0-1-1,1 1 0,-1-1 0,0 1 0,0-1 0,0 1 0,0-1 0,0 0 0,0 1 0,0-1 0,0 1 0,0-1 0,0 1 0,0-1 0,0 1 0,0-2 0,-1-7-50,0 1 1,0-1-1,0 0 1,-1 1-1,0-1 1,-1 1-1,0-1 1,-1 1-1,-4-9 1,-45-69-89,53 85 148,-20-27 191,-2 2 0,-1 0 0,0 1 0,-54-42 0,76 67-188,1 0 1,0 0-1,0 0 0,0 0 1,0 0-1,-1 0 0,1 0 0,0 0 1,0-1-1,0 1 0,0 0 1,-1 0-1,1 0 0,0 0 1,0 0-1,0 0 0,0 0 0,0 0 1,0-1-1,-1 1 0,1 0 1,0 0-1,0 0 0,0 0 1,0-1-1,0 1 0,0 0 0,0 0 1,0 0-1,0 0 0,0-1 1,0 1-1,0 0 0,0 0 1,0 0-1,0 0 0,0-1 1,0 1-1,0 0 0,0 0 0,0 0 1,0 0-1,0-1 0,0 1 1,0 0-1,0 0 0,0 0 1,0 0-1,1-1 0,-1 1 0,0 0 1,0 0-1,0 0 0,0 0 1,0 0-1,0 0 0,1-1 1,-1 1-1,0 0 0,0 0 0,0 0 1,1 0-1,18-2-599,37 7-706,-48-4 1353,37 3-438,4-2-126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6.747"/>
    </inkml:context>
    <inkml:brush xml:id="br0">
      <inkml:brushProperty name="width" value="0.05" units="cm"/>
      <inkml:brushProperty name="height" value="0.05" units="cm"/>
    </inkml:brush>
  </inkml:definitions>
  <inkml:trace contextRef="#ctx0" brushRef="#br0">0 0 21052,'8'5'2257,"4"-2"-1345,6 1-360,2-1 1145,5 0-337,8-3-760,6 0-552,3-4 120,4-1-136,2-4-136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7.707"/>
    </inkml:context>
    <inkml:brush xml:id="br0">
      <inkml:brushProperty name="width" value="0.05" units="cm"/>
      <inkml:brushProperty name="height" value="0.05" units="cm"/>
    </inkml:brush>
  </inkml:definitions>
  <inkml:trace contextRef="#ctx0" brushRef="#br0">1 13 17892,'5'-12'2522,"-2"21"-887,1 25 188,-4-33-1779,2 25 804,54 521 4434,-55-541-5231,0-1 26,-1 0-1,1 0 1,1 0-1,-1 0 1,1 0 0,2 7-1,-4-12-70,1 0 0,-1 1 0,0-1 0,0 0 0,0 0 0,0 0-1,0 0 1,0 0 0,0 1 0,0-1 0,0 0 0,0 0 0,1 0 0,-1 0 0,0 0-1,0 0 1,0 0 0,0 0 0,0 0 0,0 0 0,1 1 0,-1-1 0,0 0 0,0 0 0,0 0-1,0 0 1,1 0 0,-1 0 0,0 0 0,0 0 0,0 0 0,0 0 0,0 0 0,1 0-1,-1 0 1,0 0 0,0 0 0,0-1 0,0 1 0,0 0 0,1 0 0,-1 0 0,0 0-1,0 0 1,0 0 0,0 0 0,0 0 0,0 0 0,1-1 0,-1 1 0,0 0 0,0 0 0,0 0-1,0 0 1,0 0 0,0 0 0,0-1 0,0 1 0,0 0 0,0 0 0,4-12 185,-2-14-7,-2-1-1,0 1 1,-1-1-1,-6-27 1,0-13-107,7 67-79,-1-1 0,1 1 0,0 0 1,0 0-1,0 0 0,0-1 0,0 1 0,0 0 0,0 0 1,0-1-1,0 1 0,0 0 0,0 0 0,0 0 0,0-1 0,0 1 1,0 0-1,1 0 0,-1-1 0,0 1 0,0 0 0,0 0 1,0 0-1,0-1 0,0 1 0,1 0 0,-1 0 0,0 0 1,0 0-1,0 0 0,0-1 0,1 1 0,-1 0 0,0 0 1,0 0-1,0 0 0,1 0 0,-1 0 0,0 0 0,0 0 1,0 0-1,1-1 0,-1 1 0,0 0 0,0 0 0,1 0 1,-1 0-1,0 0 0,0 1 0,1-1 0,-1 0 0,0 0 0,0 0 1,0 0-1,1 0 0,-1 0 0,0 0 0,0 0 0,0 0 1,1 1-1,-1-1 0,0 0 0,0 0 0,0 0 0,0 0 1,1 0-1,-1 1 0,18 14-42,-12-10 21,2 1 5,1 1 0,0-2-1,1 1 1,-1-1 0,1-1 0,0 1 0,0-2 0,1 1-1,-1-2 1,1 1 0,0-1 0,12 0 0,-17-2 17,1 0 0,-1 0 0,1-1 0,-1 1 0,1-2 0,-1 1 0,1-1 0,-1 0 0,0 0 0,0-1 0,0 1 0,0-1 0,0-1 0,-1 1 0,1-1 0,-1 0 0,0 0 0,0-1 0,-1 0 0,1 1 0,4-7 0,-7 6 6,1 1 0,-1-1 0,0 0 0,0 1 0,2-9 0,-3 12-5,-1 0 0,1 0-1,-1 0 1,0 0 0,1 0 0,-1 0-1,0 0 1,0 0 0,0-1-1,0 1 1,0 0 0,0 0-1,0 0 1,0 0 0,0 0-1,0 0 1,-1 0 0,1 0-1,-1 0 1,1 0 0,0 0-1,-1 0 1,0 0 0,1 0-1,-1 0 1,1 0 0,-1 0-1,0 0 1,0 1 0,-1-2-1,1 2 0,0 0-1,0 0 0,0 0 0,-1 0 1,1 0-1,0 0 0,0 0 0,0 0 1,0 0-1,0 1 0,-1-1 0,1 1 1,0-1-1,0 1 0,0-1 0,0 1 0,0-1 1,0 1-1,1 0 0,-1 0 0,0-1 1,0 1-1,0 0 0,1 0 0,-1 0 1,0 0-1,1 0 0,-2 2 0,-15 31-36,15-30 33,0 1 0,1 0 0,0-1 0,-1 1 1,2 0-1,-1 0 0,1 0 0,-1 0 0,1 0 0,1 0 0,-1 0 0,1-1 0,1 6 0,-1-7 6,0-1-1,0 0 0,0 0 0,0 0 0,1 0 1,-1 0-1,1 0 0,-1 0 0,1 0 0,0 0 1,0-1-1,-1 1 0,1 0 0,1-1 1,-1 0-1,0 0 0,0 1 0,0-1 0,1-1 1,-1 1-1,0 0 0,1 0 0,-1-1 1,1 0-1,-1 1 0,0-1 0,5 0 0,16 0 0,1-1 0,34-7 0,-39 5-11,0 1 0,1 0 1,-1 1-1,21 2 0,-33 0 5,0 0 0,-1 1 0,0-1 0,1 1 0,-1 1 0,0-1 0,0 1 0,0 0 0,0 0 0,0 1 0,-1 0 0,0 0 0,0 0 0,0 0 0,0 1 0,4 6 0,-1-1 2,-7-9 10,0 1 0,0 0 0,0-1 0,0 1 0,0-1 1,0 1-1,0-1 0,1 1 0,-1-1 0,1 0 0,-1 0 1,1 0-1,-1 0 0,1 0 0,0 0 0,-1 0 0,1 0 1,0-1-1,0 1 0,-1-1 0,1 1 0,0-1 0,0 0 0,0 1 1,0-1-1,0 0 0,0 0 0,0-1 0,1 1 0,10-5 30,-1 0 0,0-1 0,0-1 0,-1 0-1,0 0 1,0-1 0,10-10 0,15-9 23,-27 20-66,1 0 0,0 1 0,0 1 0,1-1 1,15-4-1,-22 9-5,-1 0 0,1 0 1,0 1-1,0-1 1,0 1-1,0 0 0,0 0 1,-1 0-1,1 0 1,0 1-1,0 0 0,0 0 1,0 0-1,-1 0 1,1 0-1,0 1 0,-1 0 1,0-1-1,6 5 0,-6-4 4,0 0-1,0 0 0,0-1 1,0 1-1,0-1 0,0 1 0,0-1 1,1 0-1,-1 0 0,0-1 1,1 1-1,-1-1 0,6 1 1,-3-2 7,0 0 0,0 0 0,0-1 0,0 1 1,0-1-1,-1-1 0,6-2 0,57-34-58,-52 28 6,0 1-1,1 1 1,26-11-1,-43 20 51,1 0-1,-1 0 1,0 0-1,0 0 1,0-1-1,0 1 1,0 0-1,0 0 1,0 0 0,0 0-1,1 0 1,-1 0-1,0 0 1,0 0-1,0 0 1,0 0-1,0 0 1,0 0-1,1 0 1,-1 0 0,0 0-1,0 0 1,0 0-1,0 0 1,0 0-1,1 0 1,-1 0-1,0 0 1,0 0-1,0 0 1,0 0 0,0 0-1,0 0 1,1 0-1,-1 0 1,0 0-1,0 0 1,0 1-1,0-1 1,0 0 0,0 0-1,0 0 1,0 0-1,0 0 1,1 0-1,-1 0 1,0 1-1,0-1 1,0 0-1,0 0 1,0 0 0,0 0-1,0 0 1,0 0-1,0 1 1,0-1-1,0 0 1,0 0-1,0 0 1,0 0 0,0 0-1,0 1 1,-6 11 477,0 2-1095,6-14 547,0 1 1,0-1 0,0 0-1,-1 0 1,1 0 0,0 0-1,0 1 1,0-1 0,0 0 0,0 0-1,0 0 1,0 1 0,0-1-1,0 0 1,0 0 0,0 0-1,0 1 1,0-1 0,0 0-1,0 0 1,1 0 0,-1 0-1,0 1 1,0-1 0,0 0-1,0 0 1,0 0 0,0 0-1,0 1 1,0-1 0,1 0 0,-1 0-1,0 0 1,0 0 0,0 0-1,0 0 1,0 0 0,1 1-1,-1-1 1,0 0 0,0 0-1,0 0 1,1 0 0,-1 0-1,0 0 1,0 0 0,0 0-1,1 0 1,-1 0 0,6 0-687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8.309"/>
    </inkml:context>
    <inkml:brush xml:id="br0">
      <inkml:brushProperty name="width" value="0.05" units="cm"/>
      <inkml:brushProperty name="height" value="0.05" units="cm"/>
    </inkml:brush>
  </inkml:definitions>
  <inkml:trace contextRef="#ctx0" brushRef="#br0">12 11 18156,'-8'-10'2574,"5"10"305,3 24 352,2 1-1996,9 40 0,-9-56-1135,0-1 1,0 0-1,1 1 1,1-1-1,-1 0 1,1-1-1,1 1 1,6 9-1,-9-15-72,-1 0-1,1-1 1,0 1-1,0-1 1,0 0-1,0 1 0,0-1 1,0 0-1,0 0 1,0 0-1,0 0 0,0-1 1,0 1-1,1 0 1,-1-1-1,0 0 0,0 0 1,1 1-1,-1-1 1,0 0-1,1-1 1,-1 1-1,0 0 0,0-1 1,1 1-1,-1-1 1,0 0-1,0 0 0,3-1 1,7-4 74,0-1 0,0 0 0,20-17 0,-16 12-15,-7 4-43,1 2-1,0-1 1,0 1 0,1 1-1,17-7 1,-25 11-45,0 0 1,0 0-1,0 1 1,0-1 0,0 1-1,0 0 1,1-1-1,-1 1 1,0 1-1,0-1 1,0 0-1,0 1 1,0 0-1,0 0 1,0 0 0,0 0-1,0 0 1,-1 0-1,1 1 1,0-1-1,-1 1 1,1 0-1,-1 0 1,1 0-1,-1 0 1,3 3-1,1 3-8,-1 1-1,1-1 0,-1 1 0,-1 0 0,0 0 0,0 1 1,3 11-1,-7-21 12,0 1 0,0 0 0,1 0 0,-1 0 0,0 0 1,1 0-1,-1-1 0,1 1 0,-1 0 0,1 0 0,-1-1 0,1 1 1,0 0-1,-1-1 0,1 1 0,0 0 0,-1-1 0,1 1 0,0-1 0,0 1 1,0-1-1,-1 0 0,1 1 0,2-1 0,-2 0-7,1 0 1,-1 0-1,0 0 0,1 0 0,-1 0 0,1-1 1,-1 1-1,1-1 0,-1 1 0,0-1 0,1 1 0,-1-1 1,3-1-1,3-4-330,1-1 1,-1 1-1,11-13 0,-15 15 21,0 2-54,-1-1 0,1 0 1,-1 0-1,1 0 0,-1 0 1,0 0-1,0-1 0,-1 1 1,1-1-1,-1 1 0,0-1 1,0 1-1,0-1 0,0 0 0,0 0 1,-1-6-1,-2-6-1060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8.721"/>
    </inkml:context>
    <inkml:brush xml:id="br0">
      <inkml:brushProperty name="width" value="0.05" units="cm"/>
      <inkml:brushProperty name="height" value="0.05" units="cm"/>
    </inkml:brush>
  </inkml:definitions>
  <inkml:trace contextRef="#ctx0" brushRef="#br0">38 86 12555,'-14'-33'1608,"2"4"-992,4 15-320,5 5 1473,3 12-1393,1 3 0,4 0-216,3-1-112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8:23:59.313"/>
    </inkml:context>
    <inkml:brush xml:id="br0">
      <inkml:brushProperty name="width" value="0.05" units="cm"/>
      <inkml:brushProperty name="height" value="0.05" units="cm"/>
    </inkml:brush>
  </inkml:definitions>
  <inkml:trace contextRef="#ctx0" brushRef="#br0">26 1 20684,'-6'61'2261,"-12"161"2451,17-183-4217,2-1 0,1 1 0,13 62 0,-15-99-471,14 44 338,-14-44-351,0-1 1,1 1-1,-1-1 1,1 0-1,-1 1 1,1-1-1,0 0 1,0 0-1,-1 1 1,1-1-1,0 0 1,0 0-1,0 0 1,0 0-1,1 0 1,-1 0-1,0 0 1,0-1-1,0 1 1,1 0 0,-1-1-1,0 1 1,1-1-1,-1 1 1,0-1-1,1 0 1,1 1-1,-1-2-5,-1 1-1,0-1 0,1 0 1,-1 1-1,0-1 0,0 0 1,0 0-1,0 0 1,1 0-1,-2 0 0,1 0 1,0 0-1,0-1 1,0 1-1,0 0 0,-1 0 1,1-1-1,0 1 1,-1 0-1,1-1 0,-1 1 1,0-1-1,1 1 1,-1-2-1,6-39 68,-6 38-63,2-18 15,0 9-30,-1 0 1,-1 0 0,0 0-1,0-1 1,-5-22-1,7 39-13,-1 1-1,1-1 1,0 0 0,1 1-1,-1-1 1,0 0-1,1-1 1,0 1-1,0 0 1,-1-1 0,1 0-1,1 1 1,-1-1-1,0 0 1,1-1 0,-1 1-1,5 1 1,-2 0-4,-1-1 0,1 0 0,0-1 0,0 1-1,0-1 1,0 0 0,0 0 0,0-1 0,0 0 0,0 0 0,11-2 0,-12 1 7,0-1 0,0 0 1,0-1-1,0 1 0,6-5 0,-10 7 16,0-1 1,0 1-1,0-1 1,0 1-1,0-1 0,0 1 1,-1-1-1,1 0 1,0 0-1,0 1 0,-1-1 1,1 0-1,0 0 1,-1 0-1,1 0 0,-1 0 1,1 0-1,-1 0 1,1 0-1,-1 0 0,0 0 1,1 0-1,-1 0 1,0 0-1,0 0 1,0-1-1,0 1 0,0 0 1,0 0-1,0 0 1,0 0-1,-1-2 0,1 3 2,-1-1 0,1 1 0,0 0 0,-1-1 0,1 1 0,-1 0-1,1 0 1,0-1 0,-1 1 0,1 0 0,-1 0 0,1 0 0,-1 0-1,1-1 1,-1 1 0,1 0 0,-1 0 0,1 0 0,-1 0 0,1 0-1,0 0 1,-1 0 0,1 1 0,-1-1 0,1 0 0,-1 0 0,1 0-1,-1 0 1,1 0 0,-1 1 0,1-1 0,0 0 0,-1 0 0,1 1-1,0-1 1,-1 0 0,1 1 0,0-1 0,-1 1 0,-14 14 37,14-14-40,0 1 0,0-1 0,0 0 0,0 1 1,0-1-1,0 1 0,0-1 0,0 1 0,1-1 0,-1 1 0,1 0 0,-1-1 0,1 1 0,0 0 0,0 0 1,-1-1-1,1 1 0,0 0 0,1-1 0,-1 1 0,0 0 0,0 0 0,1-1 0,-1 1 0,1-1 0,-1 1 1,1 0-1,0-1 0,0 1 0,0-1 0,-1 1 0,1-1 0,1 0 0,-1 1 0,0-1 0,0 0 0,0 0 1,1 0-1,2 2 0,1 0-4,0-1 0,0 1 1,0-1-1,0 0 1,1 0-1,-1-1 0,1 0 1,-1 0-1,1 0 0,0-1 1,5 0-1,10-1 0,1-1-1,-1-1 1,0-1 0,22-8 0,78-32 78,-121 44-74,29-15 285,-29 14-268,1 1-1,-1-1 1,0 1-1,1 0 1,-1-1-1,1 1 1,-1-1-1,0 1 1,0-1-1,1 1 1,-1-1-1,0 1 1,0-1-1,1 0 1,-1 1-1,0-1 1,0 1-1,0-1 1,0 1-1,0-1 1,0 0-1,0 1 1,0-1-1,0 1 1,0-1-1,0 1 1,0-1-1,0 0 1,-1 1-1,1-1 1,0 1-1,0-1 1,-1 1-1,1-1 1,0 1-1,-1-1 1,1 1-1,0-1 1,-1 1-1,1 0 1,-1-1-1,1 1 1,-1-1-1,1 1 1,-1 0-1,0-1 1,-47-35 1315,94 35-1672,-31 1-87,0-1 0,0 0-1,0-1 1,0-1 0,0 0 0,28-11 0,-38 12 313,0-1 1,1 1-1,-1-1 0,0 0 0,0 0 1,-1 0-1,1-1 0,-1 0 0,1 0 1,-1 0-1,0 0 0,-1-1 1,1 1-1,-1-1 0,0 0 0,0 0 1,0 0-1,-1-1 0,0 1 0,0-1 1,1-6-1,-2 11 135,-1 1 1,0-1-1,0 0 0,0 1 0,0-1 1,0 1-1,0-1 0,0 0 1,0 1-1,0-1 0,0 0 0,0 1 1,0-1-1,0 1 0,0-1 1,-1 1-1,1-1 0,0 0 0,0 1 1,-1-2-1,-9 2 572,7 1-490,1 0 0,0 0 0,0 0 0,0 1-1,0-1 1,0 1 0,0 0 0,-2 2 0,-4 5 251,1 1 0,0 0 0,-8 18 0,13-25-300,1 0 0,-1 0 0,1 0 1,0 1-1,0-1 0,0 0 0,0 1 1,1-1-1,-1 1 0,1-1 0,0 1 1,0-1-1,0 1 0,1-1 0,-1 1 1,1-1-1,1 5 0,-1-7-121,0 0 1,-1 0-1,1 0 0,0 0 0,0 0 0,0-1 0,1 1 1,-1 0-1,0 0 0,0-1 0,0 1 0,0-1 0,1 1 1,-1-1-1,0 1 0,1-1 0,-1 0 0,0 1 0,1-1 0,-1 0 1,0 0-1,1 0 0,-1 0 0,0 0 0,1-1 0,-1 1 1,3-1-1,39-11-2476,-41 11 2566,22-8-799,2 0-205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customXml" Target="../ink/ink864.xml"/><Relationship Id="rId21" Type="http://schemas.openxmlformats.org/officeDocument/2006/relationships/customXml" Target="../ink/ink816.xml"/><Relationship Id="rId42" Type="http://schemas.openxmlformats.org/officeDocument/2006/relationships/image" Target="../media/image1254.png"/><Relationship Id="rId63" Type="http://schemas.openxmlformats.org/officeDocument/2006/relationships/customXml" Target="../ink/ink837.xml"/><Relationship Id="rId84" Type="http://schemas.openxmlformats.org/officeDocument/2006/relationships/image" Target="../media/image1275.png"/><Relationship Id="rId138" Type="http://schemas.openxmlformats.org/officeDocument/2006/relationships/image" Target="../media/image1302.png"/><Relationship Id="rId159" Type="http://schemas.openxmlformats.org/officeDocument/2006/relationships/customXml" Target="../ink/ink885.xml"/><Relationship Id="rId170" Type="http://schemas.openxmlformats.org/officeDocument/2006/relationships/image" Target="../media/image1318.png"/><Relationship Id="rId191" Type="http://schemas.openxmlformats.org/officeDocument/2006/relationships/customXml" Target="../ink/ink901.xml"/><Relationship Id="rId107" Type="http://schemas.openxmlformats.org/officeDocument/2006/relationships/customXml" Target="../ink/ink859.xml"/><Relationship Id="rId11" Type="http://schemas.openxmlformats.org/officeDocument/2006/relationships/customXml" Target="../ink/ink811.xml"/><Relationship Id="rId32" Type="http://schemas.openxmlformats.org/officeDocument/2006/relationships/image" Target="../media/image1249.png"/><Relationship Id="rId53" Type="http://schemas.openxmlformats.org/officeDocument/2006/relationships/customXml" Target="../ink/ink832.xml"/><Relationship Id="rId74" Type="http://schemas.openxmlformats.org/officeDocument/2006/relationships/image" Target="../media/image1270.png"/><Relationship Id="rId128" Type="http://schemas.openxmlformats.org/officeDocument/2006/relationships/image" Target="../media/image1297.png"/><Relationship Id="rId149" Type="http://schemas.openxmlformats.org/officeDocument/2006/relationships/customXml" Target="../ink/ink880.xml"/><Relationship Id="rId5" Type="http://schemas.openxmlformats.org/officeDocument/2006/relationships/customXml" Target="../ink/ink808.xml"/><Relationship Id="rId95" Type="http://schemas.openxmlformats.org/officeDocument/2006/relationships/customXml" Target="../ink/ink853.xml"/><Relationship Id="rId160" Type="http://schemas.openxmlformats.org/officeDocument/2006/relationships/image" Target="../media/image1313.png"/><Relationship Id="rId181" Type="http://schemas.openxmlformats.org/officeDocument/2006/relationships/customXml" Target="../ink/ink896.xml"/><Relationship Id="rId22" Type="http://schemas.openxmlformats.org/officeDocument/2006/relationships/image" Target="../media/image1244.png"/><Relationship Id="rId43" Type="http://schemas.openxmlformats.org/officeDocument/2006/relationships/customXml" Target="../ink/ink827.xml"/><Relationship Id="rId64" Type="http://schemas.openxmlformats.org/officeDocument/2006/relationships/image" Target="../media/image1265.png"/><Relationship Id="rId118" Type="http://schemas.openxmlformats.org/officeDocument/2006/relationships/image" Target="../media/image1292.png"/><Relationship Id="rId139" Type="http://schemas.openxmlformats.org/officeDocument/2006/relationships/customXml" Target="../ink/ink875.xml"/><Relationship Id="rId85" Type="http://schemas.openxmlformats.org/officeDocument/2006/relationships/customXml" Target="../ink/ink848.xml"/><Relationship Id="rId150" Type="http://schemas.openxmlformats.org/officeDocument/2006/relationships/image" Target="../media/image1308.png"/><Relationship Id="rId171" Type="http://schemas.openxmlformats.org/officeDocument/2006/relationships/customXml" Target="../ink/ink891.xml"/><Relationship Id="rId192" Type="http://schemas.openxmlformats.org/officeDocument/2006/relationships/image" Target="../media/image129.png"/><Relationship Id="rId12" Type="http://schemas.openxmlformats.org/officeDocument/2006/relationships/image" Target="../media/image1239.png"/><Relationship Id="rId33" Type="http://schemas.openxmlformats.org/officeDocument/2006/relationships/customXml" Target="../ink/ink822.xml"/><Relationship Id="rId108" Type="http://schemas.openxmlformats.org/officeDocument/2006/relationships/image" Target="../media/image1287.png"/><Relationship Id="rId129" Type="http://schemas.openxmlformats.org/officeDocument/2006/relationships/customXml" Target="../ink/ink870.xml"/><Relationship Id="rId54" Type="http://schemas.openxmlformats.org/officeDocument/2006/relationships/image" Target="../media/image1260.png"/><Relationship Id="rId75" Type="http://schemas.openxmlformats.org/officeDocument/2006/relationships/customXml" Target="../ink/ink843.xml"/><Relationship Id="rId96" Type="http://schemas.openxmlformats.org/officeDocument/2006/relationships/image" Target="../media/image1281.png"/><Relationship Id="rId140" Type="http://schemas.openxmlformats.org/officeDocument/2006/relationships/image" Target="../media/image1303.png"/><Relationship Id="rId161" Type="http://schemas.openxmlformats.org/officeDocument/2006/relationships/customXml" Target="../ink/ink886.xml"/><Relationship Id="rId182" Type="http://schemas.openxmlformats.org/officeDocument/2006/relationships/image" Target="../media/image124.png"/><Relationship Id="rId6" Type="http://schemas.openxmlformats.org/officeDocument/2006/relationships/image" Target="../media/image1236.png"/><Relationship Id="rId23" Type="http://schemas.openxmlformats.org/officeDocument/2006/relationships/customXml" Target="../ink/ink817.xml"/><Relationship Id="rId119" Type="http://schemas.openxmlformats.org/officeDocument/2006/relationships/customXml" Target="../ink/ink865.xml"/><Relationship Id="rId44" Type="http://schemas.openxmlformats.org/officeDocument/2006/relationships/image" Target="../media/image1255.png"/><Relationship Id="rId65" Type="http://schemas.openxmlformats.org/officeDocument/2006/relationships/customXml" Target="../ink/ink838.xml"/><Relationship Id="rId86" Type="http://schemas.openxmlformats.org/officeDocument/2006/relationships/image" Target="../media/image1276.png"/><Relationship Id="rId130" Type="http://schemas.openxmlformats.org/officeDocument/2006/relationships/image" Target="../media/image1298.png"/><Relationship Id="rId151" Type="http://schemas.openxmlformats.org/officeDocument/2006/relationships/customXml" Target="../ink/ink881.xml"/><Relationship Id="rId172" Type="http://schemas.openxmlformats.org/officeDocument/2006/relationships/image" Target="../media/image1319.png"/><Relationship Id="rId193" Type="http://schemas.openxmlformats.org/officeDocument/2006/relationships/customXml" Target="../ink/ink902.xml"/><Relationship Id="rId13" Type="http://schemas.openxmlformats.org/officeDocument/2006/relationships/customXml" Target="../ink/ink812.xml"/><Relationship Id="rId109" Type="http://schemas.openxmlformats.org/officeDocument/2006/relationships/customXml" Target="../ink/ink860.xml"/><Relationship Id="rId34" Type="http://schemas.openxmlformats.org/officeDocument/2006/relationships/image" Target="../media/image1250.png"/><Relationship Id="rId55" Type="http://schemas.openxmlformats.org/officeDocument/2006/relationships/customXml" Target="../ink/ink833.xml"/><Relationship Id="rId76" Type="http://schemas.openxmlformats.org/officeDocument/2006/relationships/image" Target="../media/image1271.png"/><Relationship Id="rId97" Type="http://schemas.openxmlformats.org/officeDocument/2006/relationships/customXml" Target="../ink/ink854.xml"/><Relationship Id="rId120" Type="http://schemas.openxmlformats.org/officeDocument/2006/relationships/image" Target="../media/image1293.png"/><Relationship Id="rId141" Type="http://schemas.openxmlformats.org/officeDocument/2006/relationships/customXml" Target="../ink/ink876.xml"/><Relationship Id="rId7" Type="http://schemas.openxmlformats.org/officeDocument/2006/relationships/customXml" Target="../ink/ink809.xml"/><Relationship Id="rId162" Type="http://schemas.openxmlformats.org/officeDocument/2006/relationships/image" Target="../media/image1314.png"/><Relationship Id="rId183" Type="http://schemas.openxmlformats.org/officeDocument/2006/relationships/customXml" Target="../ink/ink897.xml"/><Relationship Id="rId2" Type="http://schemas.openxmlformats.org/officeDocument/2006/relationships/notesSlide" Target="../notesSlides/notesSlide10.xml"/><Relationship Id="rId29" Type="http://schemas.openxmlformats.org/officeDocument/2006/relationships/customXml" Target="../ink/ink820.xml"/><Relationship Id="rId24" Type="http://schemas.openxmlformats.org/officeDocument/2006/relationships/image" Target="../media/image1245.png"/><Relationship Id="rId40" Type="http://schemas.openxmlformats.org/officeDocument/2006/relationships/image" Target="../media/image1253.png"/><Relationship Id="rId45" Type="http://schemas.openxmlformats.org/officeDocument/2006/relationships/customXml" Target="../ink/ink828.xml"/><Relationship Id="rId66" Type="http://schemas.openxmlformats.org/officeDocument/2006/relationships/image" Target="../media/image1266.png"/><Relationship Id="rId87" Type="http://schemas.openxmlformats.org/officeDocument/2006/relationships/customXml" Target="../ink/ink849.xml"/><Relationship Id="rId110" Type="http://schemas.openxmlformats.org/officeDocument/2006/relationships/image" Target="../media/image1288.png"/><Relationship Id="rId115" Type="http://schemas.openxmlformats.org/officeDocument/2006/relationships/customXml" Target="../ink/ink863.xml"/><Relationship Id="rId131" Type="http://schemas.openxmlformats.org/officeDocument/2006/relationships/customXml" Target="../ink/ink871.xml"/><Relationship Id="rId136" Type="http://schemas.openxmlformats.org/officeDocument/2006/relationships/image" Target="../media/image1301.png"/><Relationship Id="rId157" Type="http://schemas.openxmlformats.org/officeDocument/2006/relationships/customXml" Target="../ink/ink884.xml"/><Relationship Id="rId178" Type="http://schemas.openxmlformats.org/officeDocument/2006/relationships/image" Target="../media/image1322.png"/><Relationship Id="rId61" Type="http://schemas.openxmlformats.org/officeDocument/2006/relationships/customXml" Target="../ink/ink836.xml"/><Relationship Id="rId82" Type="http://schemas.openxmlformats.org/officeDocument/2006/relationships/image" Target="../media/image1274.png"/><Relationship Id="rId152" Type="http://schemas.openxmlformats.org/officeDocument/2006/relationships/image" Target="../media/image1309.png"/><Relationship Id="rId173" Type="http://schemas.openxmlformats.org/officeDocument/2006/relationships/customXml" Target="../ink/ink892.xml"/><Relationship Id="rId194" Type="http://schemas.openxmlformats.org/officeDocument/2006/relationships/image" Target="../media/image130.png"/><Relationship Id="rId199" Type="http://schemas.openxmlformats.org/officeDocument/2006/relationships/customXml" Target="../ink/ink905.xml"/><Relationship Id="rId19" Type="http://schemas.openxmlformats.org/officeDocument/2006/relationships/customXml" Target="../ink/ink815.xml"/><Relationship Id="rId14" Type="http://schemas.openxmlformats.org/officeDocument/2006/relationships/image" Target="../media/image1240.png"/><Relationship Id="rId30" Type="http://schemas.openxmlformats.org/officeDocument/2006/relationships/image" Target="../media/image1248.png"/><Relationship Id="rId35" Type="http://schemas.openxmlformats.org/officeDocument/2006/relationships/customXml" Target="../ink/ink823.xml"/><Relationship Id="rId56" Type="http://schemas.openxmlformats.org/officeDocument/2006/relationships/image" Target="../media/image1261.png"/><Relationship Id="rId77" Type="http://schemas.openxmlformats.org/officeDocument/2006/relationships/customXml" Target="../ink/ink844.xml"/><Relationship Id="rId100" Type="http://schemas.openxmlformats.org/officeDocument/2006/relationships/image" Target="../media/image1283.png"/><Relationship Id="rId105" Type="http://schemas.openxmlformats.org/officeDocument/2006/relationships/customXml" Target="../ink/ink858.xml"/><Relationship Id="rId126" Type="http://schemas.openxmlformats.org/officeDocument/2006/relationships/image" Target="../media/image1296.png"/><Relationship Id="rId147" Type="http://schemas.openxmlformats.org/officeDocument/2006/relationships/customXml" Target="../ink/ink879.xml"/><Relationship Id="rId168" Type="http://schemas.openxmlformats.org/officeDocument/2006/relationships/image" Target="../media/image1317.png"/><Relationship Id="rId8" Type="http://schemas.openxmlformats.org/officeDocument/2006/relationships/image" Target="../media/image1237.png"/><Relationship Id="rId51" Type="http://schemas.openxmlformats.org/officeDocument/2006/relationships/customXml" Target="../ink/ink831.xml"/><Relationship Id="rId72" Type="http://schemas.openxmlformats.org/officeDocument/2006/relationships/image" Target="../media/image1269.png"/><Relationship Id="rId93" Type="http://schemas.openxmlformats.org/officeDocument/2006/relationships/customXml" Target="../ink/ink852.xml"/><Relationship Id="rId98" Type="http://schemas.openxmlformats.org/officeDocument/2006/relationships/image" Target="../media/image1282.png"/><Relationship Id="rId121" Type="http://schemas.openxmlformats.org/officeDocument/2006/relationships/customXml" Target="../ink/ink866.xml"/><Relationship Id="rId142" Type="http://schemas.openxmlformats.org/officeDocument/2006/relationships/image" Target="../media/image1304.png"/><Relationship Id="rId163" Type="http://schemas.openxmlformats.org/officeDocument/2006/relationships/customXml" Target="../ink/ink887.xml"/><Relationship Id="rId184" Type="http://schemas.openxmlformats.org/officeDocument/2006/relationships/image" Target="../media/image125.png"/><Relationship Id="rId189" Type="http://schemas.openxmlformats.org/officeDocument/2006/relationships/customXml" Target="../ink/ink900.xml"/><Relationship Id="rId3" Type="http://schemas.openxmlformats.org/officeDocument/2006/relationships/customXml" Target="../ink/ink807.xml"/><Relationship Id="rId25" Type="http://schemas.openxmlformats.org/officeDocument/2006/relationships/customXml" Target="../ink/ink818.xml"/><Relationship Id="rId46" Type="http://schemas.openxmlformats.org/officeDocument/2006/relationships/image" Target="../media/image1256.png"/><Relationship Id="rId67" Type="http://schemas.openxmlformats.org/officeDocument/2006/relationships/customXml" Target="../ink/ink839.xml"/><Relationship Id="rId116" Type="http://schemas.openxmlformats.org/officeDocument/2006/relationships/image" Target="../media/image1291.png"/><Relationship Id="rId137" Type="http://schemas.openxmlformats.org/officeDocument/2006/relationships/customXml" Target="../ink/ink874.xml"/><Relationship Id="rId158" Type="http://schemas.openxmlformats.org/officeDocument/2006/relationships/image" Target="../media/image1312.png"/><Relationship Id="rId20" Type="http://schemas.openxmlformats.org/officeDocument/2006/relationships/image" Target="../media/image1243.png"/><Relationship Id="rId41" Type="http://schemas.openxmlformats.org/officeDocument/2006/relationships/customXml" Target="../ink/ink826.xml"/><Relationship Id="rId62" Type="http://schemas.openxmlformats.org/officeDocument/2006/relationships/image" Target="../media/image1264.png"/><Relationship Id="rId83" Type="http://schemas.openxmlformats.org/officeDocument/2006/relationships/customXml" Target="../ink/ink847.xml"/><Relationship Id="rId88" Type="http://schemas.openxmlformats.org/officeDocument/2006/relationships/image" Target="../media/image1277.png"/><Relationship Id="rId111" Type="http://schemas.openxmlformats.org/officeDocument/2006/relationships/customXml" Target="../ink/ink861.xml"/><Relationship Id="rId132" Type="http://schemas.openxmlformats.org/officeDocument/2006/relationships/image" Target="../media/image1299.png"/><Relationship Id="rId153" Type="http://schemas.openxmlformats.org/officeDocument/2006/relationships/customXml" Target="../ink/ink882.xml"/><Relationship Id="rId174" Type="http://schemas.openxmlformats.org/officeDocument/2006/relationships/image" Target="../media/image1320.png"/><Relationship Id="rId179" Type="http://schemas.openxmlformats.org/officeDocument/2006/relationships/customXml" Target="../ink/ink895.xml"/><Relationship Id="rId195" Type="http://schemas.openxmlformats.org/officeDocument/2006/relationships/customXml" Target="../ink/ink903.xml"/><Relationship Id="rId190" Type="http://schemas.openxmlformats.org/officeDocument/2006/relationships/image" Target="../media/image128.png"/><Relationship Id="rId15" Type="http://schemas.openxmlformats.org/officeDocument/2006/relationships/customXml" Target="../ink/ink813.xml"/><Relationship Id="rId36" Type="http://schemas.openxmlformats.org/officeDocument/2006/relationships/image" Target="../media/image1251.png"/><Relationship Id="rId57" Type="http://schemas.openxmlformats.org/officeDocument/2006/relationships/customXml" Target="../ink/ink834.xml"/><Relationship Id="rId106" Type="http://schemas.openxmlformats.org/officeDocument/2006/relationships/image" Target="../media/image1286.png"/><Relationship Id="rId127" Type="http://schemas.openxmlformats.org/officeDocument/2006/relationships/customXml" Target="../ink/ink869.xml"/><Relationship Id="rId10" Type="http://schemas.openxmlformats.org/officeDocument/2006/relationships/image" Target="../media/image1238.png"/><Relationship Id="rId31" Type="http://schemas.openxmlformats.org/officeDocument/2006/relationships/customXml" Target="../ink/ink821.xml"/><Relationship Id="rId52" Type="http://schemas.openxmlformats.org/officeDocument/2006/relationships/image" Target="../media/image1259.png"/><Relationship Id="rId73" Type="http://schemas.openxmlformats.org/officeDocument/2006/relationships/customXml" Target="../ink/ink842.xml"/><Relationship Id="rId78" Type="http://schemas.openxmlformats.org/officeDocument/2006/relationships/image" Target="../media/image1272.png"/><Relationship Id="rId94" Type="http://schemas.openxmlformats.org/officeDocument/2006/relationships/image" Target="../media/image1280.png"/><Relationship Id="rId99" Type="http://schemas.openxmlformats.org/officeDocument/2006/relationships/customXml" Target="../ink/ink855.xml"/><Relationship Id="rId101" Type="http://schemas.openxmlformats.org/officeDocument/2006/relationships/customXml" Target="../ink/ink856.xml"/><Relationship Id="rId122" Type="http://schemas.openxmlformats.org/officeDocument/2006/relationships/image" Target="../media/image1294.png"/><Relationship Id="rId143" Type="http://schemas.openxmlformats.org/officeDocument/2006/relationships/customXml" Target="../ink/ink877.xml"/><Relationship Id="rId148" Type="http://schemas.openxmlformats.org/officeDocument/2006/relationships/image" Target="../media/image1307.png"/><Relationship Id="rId164" Type="http://schemas.openxmlformats.org/officeDocument/2006/relationships/image" Target="../media/image1315.png"/><Relationship Id="rId169" Type="http://schemas.openxmlformats.org/officeDocument/2006/relationships/customXml" Target="../ink/ink890.xml"/><Relationship Id="rId185" Type="http://schemas.openxmlformats.org/officeDocument/2006/relationships/customXml" Target="../ink/ink898.xml"/><Relationship Id="rId4" Type="http://schemas.openxmlformats.org/officeDocument/2006/relationships/image" Target="../media/image1235.png"/><Relationship Id="rId9" Type="http://schemas.openxmlformats.org/officeDocument/2006/relationships/customXml" Target="../ink/ink810.xml"/><Relationship Id="rId180" Type="http://schemas.openxmlformats.org/officeDocument/2006/relationships/image" Target="../media/image123.png"/><Relationship Id="rId26" Type="http://schemas.openxmlformats.org/officeDocument/2006/relationships/image" Target="../media/image1246.png"/><Relationship Id="rId47" Type="http://schemas.openxmlformats.org/officeDocument/2006/relationships/customXml" Target="../ink/ink829.xml"/><Relationship Id="rId68" Type="http://schemas.openxmlformats.org/officeDocument/2006/relationships/image" Target="../media/image1267.png"/><Relationship Id="rId89" Type="http://schemas.openxmlformats.org/officeDocument/2006/relationships/customXml" Target="../ink/ink850.xml"/><Relationship Id="rId112" Type="http://schemas.openxmlformats.org/officeDocument/2006/relationships/image" Target="../media/image1289.png"/><Relationship Id="rId133" Type="http://schemas.openxmlformats.org/officeDocument/2006/relationships/customXml" Target="../ink/ink872.xml"/><Relationship Id="rId154" Type="http://schemas.openxmlformats.org/officeDocument/2006/relationships/image" Target="../media/image1310.png"/><Relationship Id="rId175" Type="http://schemas.openxmlformats.org/officeDocument/2006/relationships/customXml" Target="../ink/ink893.xml"/><Relationship Id="rId196" Type="http://schemas.openxmlformats.org/officeDocument/2006/relationships/image" Target="../media/image131.png"/><Relationship Id="rId200" Type="http://schemas.openxmlformats.org/officeDocument/2006/relationships/image" Target="../media/image133.png"/><Relationship Id="rId16" Type="http://schemas.openxmlformats.org/officeDocument/2006/relationships/image" Target="../media/image1241.png"/><Relationship Id="rId37" Type="http://schemas.openxmlformats.org/officeDocument/2006/relationships/customXml" Target="../ink/ink824.xml"/><Relationship Id="rId58" Type="http://schemas.openxmlformats.org/officeDocument/2006/relationships/image" Target="../media/image1262.png"/><Relationship Id="rId79" Type="http://schemas.openxmlformats.org/officeDocument/2006/relationships/customXml" Target="../ink/ink845.xml"/><Relationship Id="rId102" Type="http://schemas.openxmlformats.org/officeDocument/2006/relationships/image" Target="../media/image1284.png"/><Relationship Id="rId123" Type="http://schemas.openxmlformats.org/officeDocument/2006/relationships/customXml" Target="../ink/ink867.xml"/><Relationship Id="rId144" Type="http://schemas.openxmlformats.org/officeDocument/2006/relationships/image" Target="../media/image1305.png"/><Relationship Id="rId90" Type="http://schemas.openxmlformats.org/officeDocument/2006/relationships/image" Target="../media/image1278.png"/><Relationship Id="rId165" Type="http://schemas.openxmlformats.org/officeDocument/2006/relationships/customXml" Target="../ink/ink888.xml"/><Relationship Id="rId186" Type="http://schemas.openxmlformats.org/officeDocument/2006/relationships/image" Target="../media/image126.png"/><Relationship Id="rId27" Type="http://schemas.openxmlformats.org/officeDocument/2006/relationships/customXml" Target="../ink/ink819.xml"/><Relationship Id="rId48" Type="http://schemas.openxmlformats.org/officeDocument/2006/relationships/image" Target="../media/image1257.png"/><Relationship Id="rId69" Type="http://schemas.openxmlformats.org/officeDocument/2006/relationships/customXml" Target="../ink/ink840.xml"/><Relationship Id="rId113" Type="http://schemas.openxmlformats.org/officeDocument/2006/relationships/customXml" Target="../ink/ink862.xml"/><Relationship Id="rId134" Type="http://schemas.openxmlformats.org/officeDocument/2006/relationships/image" Target="../media/image1300.png"/><Relationship Id="rId80" Type="http://schemas.openxmlformats.org/officeDocument/2006/relationships/image" Target="../media/image1273.png"/><Relationship Id="rId155" Type="http://schemas.openxmlformats.org/officeDocument/2006/relationships/customXml" Target="../ink/ink883.xml"/><Relationship Id="rId176" Type="http://schemas.openxmlformats.org/officeDocument/2006/relationships/image" Target="../media/image1321.png"/><Relationship Id="rId197" Type="http://schemas.openxmlformats.org/officeDocument/2006/relationships/customXml" Target="../ink/ink904.xml"/><Relationship Id="rId201" Type="http://schemas.openxmlformats.org/officeDocument/2006/relationships/customXml" Target="../ink/ink906.xml"/><Relationship Id="rId17" Type="http://schemas.openxmlformats.org/officeDocument/2006/relationships/customXml" Target="../ink/ink814.xml"/><Relationship Id="rId38" Type="http://schemas.openxmlformats.org/officeDocument/2006/relationships/image" Target="../media/image1252.png"/><Relationship Id="rId59" Type="http://schemas.openxmlformats.org/officeDocument/2006/relationships/customXml" Target="../ink/ink835.xml"/><Relationship Id="rId103" Type="http://schemas.openxmlformats.org/officeDocument/2006/relationships/customXml" Target="../ink/ink857.xml"/><Relationship Id="rId124" Type="http://schemas.openxmlformats.org/officeDocument/2006/relationships/image" Target="../media/image1295.png"/><Relationship Id="rId70" Type="http://schemas.openxmlformats.org/officeDocument/2006/relationships/image" Target="../media/image1268.png"/><Relationship Id="rId91" Type="http://schemas.openxmlformats.org/officeDocument/2006/relationships/customXml" Target="../ink/ink851.xml"/><Relationship Id="rId145" Type="http://schemas.openxmlformats.org/officeDocument/2006/relationships/customXml" Target="../ink/ink878.xml"/><Relationship Id="rId166" Type="http://schemas.openxmlformats.org/officeDocument/2006/relationships/image" Target="../media/image1316.png"/><Relationship Id="rId187" Type="http://schemas.openxmlformats.org/officeDocument/2006/relationships/customXml" Target="../ink/ink899.xml"/><Relationship Id="rId1" Type="http://schemas.openxmlformats.org/officeDocument/2006/relationships/slideLayout" Target="../slideLayouts/slideLayout7.xml"/><Relationship Id="rId28" Type="http://schemas.openxmlformats.org/officeDocument/2006/relationships/image" Target="../media/image1247.png"/><Relationship Id="rId49" Type="http://schemas.openxmlformats.org/officeDocument/2006/relationships/customXml" Target="../ink/ink830.xml"/><Relationship Id="rId114" Type="http://schemas.openxmlformats.org/officeDocument/2006/relationships/image" Target="../media/image1290.png"/><Relationship Id="rId60" Type="http://schemas.openxmlformats.org/officeDocument/2006/relationships/image" Target="../media/image1263.png"/><Relationship Id="rId81" Type="http://schemas.openxmlformats.org/officeDocument/2006/relationships/customXml" Target="../ink/ink846.xml"/><Relationship Id="rId135" Type="http://schemas.openxmlformats.org/officeDocument/2006/relationships/customXml" Target="../ink/ink873.xml"/><Relationship Id="rId156" Type="http://schemas.openxmlformats.org/officeDocument/2006/relationships/image" Target="../media/image1311.png"/><Relationship Id="rId177" Type="http://schemas.openxmlformats.org/officeDocument/2006/relationships/customXml" Target="../ink/ink894.xml"/><Relationship Id="rId198" Type="http://schemas.openxmlformats.org/officeDocument/2006/relationships/image" Target="../media/image132.png"/><Relationship Id="rId202" Type="http://schemas.openxmlformats.org/officeDocument/2006/relationships/image" Target="../media/image134.png"/><Relationship Id="rId18" Type="http://schemas.openxmlformats.org/officeDocument/2006/relationships/image" Target="../media/image1242.png"/><Relationship Id="rId39" Type="http://schemas.openxmlformats.org/officeDocument/2006/relationships/customXml" Target="../ink/ink825.xml"/><Relationship Id="rId50" Type="http://schemas.openxmlformats.org/officeDocument/2006/relationships/image" Target="../media/image1258.png"/><Relationship Id="rId104" Type="http://schemas.openxmlformats.org/officeDocument/2006/relationships/image" Target="../media/image1285.png"/><Relationship Id="rId125" Type="http://schemas.openxmlformats.org/officeDocument/2006/relationships/customXml" Target="../ink/ink868.xml"/><Relationship Id="rId146" Type="http://schemas.openxmlformats.org/officeDocument/2006/relationships/image" Target="../media/image1306.png"/><Relationship Id="rId167" Type="http://schemas.openxmlformats.org/officeDocument/2006/relationships/customXml" Target="../ink/ink889.xml"/><Relationship Id="rId188" Type="http://schemas.openxmlformats.org/officeDocument/2006/relationships/image" Target="../media/image127.png"/><Relationship Id="rId71" Type="http://schemas.openxmlformats.org/officeDocument/2006/relationships/customXml" Target="../ink/ink841.xml"/><Relationship Id="rId92" Type="http://schemas.openxmlformats.org/officeDocument/2006/relationships/image" Target="../media/image1279.png"/></Relationships>
</file>

<file path=ppt/slides/_rels/slide11.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customXml" Target="../ink/ink912.xml"/><Relationship Id="rId18" Type="http://schemas.openxmlformats.org/officeDocument/2006/relationships/image" Target="../media/image142.png"/><Relationship Id="rId3" Type="http://schemas.openxmlformats.org/officeDocument/2006/relationships/customXml" Target="../ink/ink907.xml"/><Relationship Id="rId7" Type="http://schemas.openxmlformats.org/officeDocument/2006/relationships/customXml" Target="../ink/ink909.xml"/><Relationship Id="rId12" Type="http://schemas.openxmlformats.org/officeDocument/2006/relationships/image" Target="../media/image139.png"/><Relationship Id="rId17" Type="http://schemas.openxmlformats.org/officeDocument/2006/relationships/customXml" Target="../ink/ink914.xml"/><Relationship Id="rId2" Type="http://schemas.openxmlformats.org/officeDocument/2006/relationships/notesSlide" Target="../notesSlides/notesSlide11.xml"/><Relationship Id="rId16" Type="http://schemas.openxmlformats.org/officeDocument/2006/relationships/image" Target="../media/image141.png"/><Relationship Id="rId20"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customXml" Target="../ink/ink911.xml"/><Relationship Id="rId5" Type="http://schemas.openxmlformats.org/officeDocument/2006/relationships/customXml" Target="../ink/ink908.xml"/><Relationship Id="rId15" Type="http://schemas.openxmlformats.org/officeDocument/2006/relationships/customXml" Target="../ink/ink913.xml"/><Relationship Id="rId10" Type="http://schemas.openxmlformats.org/officeDocument/2006/relationships/image" Target="../media/image138.png"/><Relationship Id="rId19" Type="http://schemas.openxmlformats.org/officeDocument/2006/relationships/customXml" Target="../ink/ink915.xml"/><Relationship Id="rId4" Type="http://schemas.openxmlformats.org/officeDocument/2006/relationships/image" Target="../media/image135.png"/><Relationship Id="rId9" Type="http://schemas.openxmlformats.org/officeDocument/2006/relationships/customXml" Target="../ink/ink910.xml"/><Relationship Id="rId14" Type="http://schemas.openxmlformats.org/officeDocument/2006/relationships/image" Target="../media/image140.png"/></Relationships>
</file>

<file path=ppt/slides/_rels/slide12.xml.rels><?xml version="1.0" encoding="UTF-8" standalone="yes"?>
<Relationships xmlns="http://schemas.openxmlformats.org/package/2006/relationships"><Relationship Id="rId117" Type="http://schemas.openxmlformats.org/officeDocument/2006/relationships/customXml" Target="../ink/ink973.xml"/><Relationship Id="rId21" Type="http://schemas.openxmlformats.org/officeDocument/2006/relationships/customXml" Target="../ink/ink925.xml"/><Relationship Id="rId324" Type="http://schemas.openxmlformats.org/officeDocument/2006/relationships/image" Target="../media/image304.png"/><Relationship Id="rId531" Type="http://schemas.openxmlformats.org/officeDocument/2006/relationships/customXml" Target="../ink/ink1180.xml"/><Relationship Id="rId170" Type="http://schemas.openxmlformats.org/officeDocument/2006/relationships/image" Target="../media/image227.png"/><Relationship Id="rId268" Type="http://schemas.openxmlformats.org/officeDocument/2006/relationships/image" Target="../media/image276.png"/><Relationship Id="rId475" Type="http://schemas.openxmlformats.org/officeDocument/2006/relationships/customXml" Target="../ink/ink1152.xml"/><Relationship Id="rId32" Type="http://schemas.openxmlformats.org/officeDocument/2006/relationships/image" Target="../media/image158.png"/><Relationship Id="rId128" Type="http://schemas.openxmlformats.org/officeDocument/2006/relationships/image" Target="../media/image206.png"/><Relationship Id="rId335" Type="http://schemas.openxmlformats.org/officeDocument/2006/relationships/customXml" Target="../ink/ink1082.xml"/><Relationship Id="rId542" Type="http://schemas.openxmlformats.org/officeDocument/2006/relationships/image" Target="../media/image413.png"/><Relationship Id="rId181" Type="http://schemas.openxmlformats.org/officeDocument/2006/relationships/customXml" Target="../ink/ink1005.xml"/><Relationship Id="rId402" Type="http://schemas.openxmlformats.org/officeDocument/2006/relationships/image" Target="../media/image343.png"/><Relationship Id="rId279" Type="http://schemas.openxmlformats.org/officeDocument/2006/relationships/customXml" Target="../ink/ink1054.xml"/><Relationship Id="rId486" Type="http://schemas.openxmlformats.org/officeDocument/2006/relationships/image" Target="../media/image385.png"/><Relationship Id="rId43" Type="http://schemas.openxmlformats.org/officeDocument/2006/relationships/customXml" Target="../ink/ink936.xml"/><Relationship Id="rId139" Type="http://schemas.openxmlformats.org/officeDocument/2006/relationships/customXml" Target="../ink/ink984.xml"/><Relationship Id="rId346" Type="http://schemas.openxmlformats.org/officeDocument/2006/relationships/image" Target="../media/image315.png"/><Relationship Id="rId553" Type="http://schemas.openxmlformats.org/officeDocument/2006/relationships/customXml" Target="../ink/ink1191.xml"/><Relationship Id="rId192" Type="http://schemas.openxmlformats.org/officeDocument/2006/relationships/image" Target="../media/image238.png"/><Relationship Id="rId206" Type="http://schemas.openxmlformats.org/officeDocument/2006/relationships/image" Target="../media/image245.png"/><Relationship Id="rId413" Type="http://schemas.openxmlformats.org/officeDocument/2006/relationships/customXml" Target="../ink/ink1121.xml"/><Relationship Id="rId497" Type="http://schemas.openxmlformats.org/officeDocument/2006/relationships/customXml" Target="../ink/ink1163.xml"/><Relationship Id="rId357" Type="http://schemas.openxmlformats.org/officeDocument/2006/relationships/customXml" Target="../ink/ink1093.xml"/><Relationship Id="rId54" Type="http://schemas.openxmlformats.org/officeDocument/2006/relationships/image" Target="../media/image169.png"/><Relationship Id="rId217" Type="http://schemas.openxmlformats.org/officeDocument/2006/relationships/customXml" Target="../ink/ink1023.xml"/><Relationship Id="rId424" Type="http://schemas.openxmlformats.org/officeDocument/2006/relationships/image" Target="../media/image354.png"/><Relationship Id="rId23" Type="http://schemas.openxmlformats.org/officeDocument/2006/relationships/customXml" Target="../ink/ink926.xml"/><Relationship Id="rId119" Type="http://schemas.openxmlformats.org/officeDocument/2006/relationships/customXml" Target="../ink/ink974.xml"/><Relationship Id="rId270" Type="http://schemas.openxmlformats.org/officeDocument/2006/relationships/image" Target="../media/image277.png"/><Relationship Id="rId326" Type="http://schemas.openxmlformats.org/officeDocument/2006/relationships/image" Target="../media/image305.png"/><Relationship Id="rId533" Type="http://schemas.openxmlformats.org/officeDocument/2006/relationships/customXml" Target="../ink/ink1181.xml"/><Relationship Id="rId65" Type="http://schemas.openxmlformats.org/officeDocument/2006/relationships/customXml" Target="../ink/ink947.xml"/><Relationship Id="rId130" Type="http://schemas.openxmlformats.org/officeDocument/2006/relationships/image" Target="../media/image207.png"/><Relationship Id="rId368" Type="http://schemas.openxmlformats.org/officeDocument/2006/relationships/image" Target="../media/image326.png"/><Relationship Id="rId172" Type="http://schemas.openxmlformats.org/officeDocument/2006/relationships/image" Target="../media/image228.png"/><Relationship Id="rId228" Type="http://schemas.openxmlformats.org/officeDocument/2006/relationships/image" Target="../media/image256.png"/><Relationship Id="rId435" Type="http://schemas.openxmlformats.org/officeDocument/2006/relationships/customXml" Target="../ink/ink1132.xml"/><Relationship Id="rId477" Type="http://schemas.openxmlformats.org/officeDocument/2006/relationships/customXml" Target="../ink/ink1153.xml"/><Relationship Id="rId281" Type="http://schemas.openxmlformats.org/officeDocument/2006/relationships/customXml" Target="../ink/ink1055.xml"/><Relationship Id="rId337" Type="http://schemas.openxmlformats.org/officeDocument/2006/relationships/customXml" Target="../ink/ink1083.xml"/><Relationship Id="rId502" Type="http://schemas.openxmlformats.org/officeDocument/2006/relationships/image" Target="../media/image393.png"/><Relationship Id="rId34" Type="http://schemas.openxmlformats.org/officeDocument/2006/relationships/image" Target="../media/image159.png"/><Relationship Id="rId76" Type="http://schemas.openxmlformats.org/officeDocument/2006/relationships/image" Target="../media/image180.png"/><Relationship Id="rId141" Type="http://schemas.openxmlformats.org/officeDocument/2006/relationships/customXml" Target="../ink/ink985.xml"/><Relationship Id="rId379" Type="http://schemas.openxmlformats.org/officeDocument/2006/relationships/customXml" Target="../ink/ink1104.xml"/><Relationship Id="rId544" Type="http://schemas.openxmlformats.org/officeDocument/2006/relationships/image" Target="../media/image414.png"/><Relationship Id="rId7" Type="http://schemas.openxmlformats.org/officeDocument/2006/relationships/customXml" Target="../ink/ink918.xml"/><Relationship Id="rId183" Type="http://schemas.openxmlformats.org/officeDocument/2006/relationships/customXml" Target="../ink/ink1006.xml"/><Relationship Id="rId239" Type="http://schemas.openxmlformats.org/officeDocument/2006/relationships/customXml" Target="../ink/ink1034.xml"/><Relationship Id="rId390" Type="http://schemas.openxmlformats.org/officeDocument/2006/relationships/image" Target="../media/image337.png"/><Relationship Id="rId404" Type="http://schemas.openxmlformats.org/officeDocument/2006/relationships/image" Target="../media/image344.png"/><Relationship Id="rId446" Type="http://schemas.openxmlformats.org/officeDocument/2006/relationships/image" Target="../media/image365.png"/><Relationship Id="rId250" Type="http://schemas.openxmlformats.org/officeDocument/2006/relationships/image" Target="../media/image267.png"/><Relationship Id="rId292" Type="http://schemas.openxmlformats.org/officeDocument/2006/relationships/image" Target="../media/image288.png"/><Relationship Id="rId306" Type="http://schemas.openxmlformats.org/officeDocument/2006/relationships/image" Target="../media/image295.png"/><Relationship Id="rId488" Type="http://schemas.openxmlformats.org/officeDocument/2006/relationships/image" Target="../media/image386.png"/><Relationship Id="rId45" Type="http://schemas.openxmlformats.org/officeDocument/2006/relationships/customXml" Target="../ink/ink937.xml"/><Relationship Id="rId87" Type="http://schemas.openxmlformats.org/officeDocument/2006/relationships/customXml" Target="../ink/ink958.xml"/><Relationship Id="rId110" Type="http://schemas.openxmlformats.org/officeDocument/2006/relationships/image" Target="../media/image197.png"/><Relationship Id="rId348" Type="http://schemas.openxmlformats.org/officeDocument/2006/relationships/image" Target="../media/image316.png"/><Relationship Id="rId513" Type="http://schemas.openxmlformats.org/officeDocument/2006/relationships/customXml" Target="../ink/ink1171.xml"/><Relationship Id="rId555" Type="http://schemas.openxmlformats.org/officeDocument/2006/relationships/customXml" Target="../ink/ink1192.xml"/><Relationship Id="rId152" Type="http://schemas.openxmlformats.org/officeDocument/2006/relationships/image" Target="../media/image218.png"/><Relationship Id="rId194" Type="http://schemas.openxmlformats.org/officeDocument/2006/relationships/image" Target="../media/image239.png"/><Relationship Id="rId208" Type="http://schemas.openxmlformats.org/officeDocument/2006/relationships/image" Target="../media/image246.png"/><Relationship Id="rId415" Type="http://schemas.openxmlformats.org/officeDocument/2006/relationships/customXml" Target="../ink/ink1122.xml"/><Relationship Id="rId457" Type="http://schemas.openxmlformats.org/officeDocument/2006/relationships/customXml" Target="../ink/ink1143.xml"/><Relationship Id="rId261" Type="http://schemas.openxmlformats.org/officeDocument/2006/relationships/customXml" Target="../ink/ink1045.xml"/><Relationship Id="rId499" Type="http://schemas.openxmlformats.org/officeDocument/2006/relationships/customXml" Target="../ink/ink1164.xml"/><Relationship Id="rId14" Type="http://schemas.openxmlformats.org/officeDocument/2006/relationships/image" Target="../media/image149.png"/><Relationship Id="rId56" Type="http://schemas.openxmlformats.org/officeDocument/2006/relationships/image" Target="../media/image170.png"/><Relationship Id="rId317" Type="http://schemas.openxmlformats.org/officeDocument/2006/relationships/customXml" Target="../ink/ink1073.xml"/><Relationship Id="rId359" Type="http://schemas.openxmlformats.org/officeDocument/2006/relationships/customXml" Target="../ink/ink1094.xml"/><Relationship Id="rId524" Type="http://schemas.openxmlformats.org/officeDocument/2006/relationships/image" Target="../media/image404.png"/><Relationship Id="rId98" Type="http://schemas.openxmlformats.org/officeDocument/2006/relationships/image" Target="../media/image191.png"/><Relationship Id="rId121" Type="http://schemas.openxmlformats.org/officeDocument/2006/relationships/customXml" Target="../ink/ink975.xml"/><Relationship Id="rId163" Type="http://schemas.openxmlformats.org/officeDocument/2006/relationships/customXml" Target="../ink/ink996.xml"/><Relationship Id="rId219" Type="http://schemas.openxmlformats.org/officeDocument/2006/relationships/customXml" Target="../ink/ink1024.xml"/><Relationship Id="rId370" Type="http://schemas.openxmlformats.org/officeDocument/2006/relationships/image" Target="../media/image327.png"/><Relationship Id="rId426" Type="http://schemas.openxmlformats.org/officeDocument/2006/relationships/image" Target="../media/image355.png"/><Relationship Id="rId230" Type="http://schemas.openxmlformats.org/officeDocument/2006/relationships/image" Target="../media/image257.png"/><Relationship Id="rId468" Type="http://schemas.openxmlformats.org/officeDocument/2006/relationships/image" Target="../media/image376.png"/><Relationship Id="rId25" Type="http://schemas.openxmlformats.org/officeDocument/2006/relationships/customXml" Target="../ink/ink927.xml"/><Relationship Id="rId67" Type="http://schemas.openxmlformats.org/officeDocument/2006/relationships/customXml" Target="../ink/ink948.xml"/><Relationship Id="rId272" Type="http://schemas.openxmlformats.org/officeDocument/2006/relationships/image" Target="../media/image278.png"/><Relationship Id="rId328" Type="http://schemas.openxmlformats.org/officeDocument/2006/relationships/image" Target="../media/image306.png"/><Relationship Id="rId535" Type="http://schemas.openxmlformats.org/officeDocument/2006/relationships/customXml" Target="../ink/ink1182.xml"/><Relationship Id="rId132" Type="http://schemas.openxmlformats.org/officeDocument/2006/relationships/image" Target="../media/image208.png"/><Relationship Id="rId174" Type="http://schemas.openxmlformats.org/officeDocument/2006/relationships/image" Target="../media/image229.png"/><Relationship Id="rId381" Type="http://schemas.openxmlformats.org/officeDocument/2006/relationships/customXml" Target="../ink/ink1105.xml"/><Relationship Id="rId241" Type="http://schemas.openxmlformats.org/officeDocument/2006/relationships/customXml" Target="../ink/ink1035.xml"/><Relationship Id="rId437" Type="http://schemas.openxmlformats.org/officeDocument/2006/relationships/customXml" Target="../ink/ink1133.xml"/><Relationship Id="rId479" Type="http://schemas.openxmlformats.org/officeDocument/2006/relationships/customXml" Target="../ink/ink1154.xml"/><Relationship Id="rId36" Type="http://schemas.openxmlformats.org/officeDocument/2006/relationships/image" Target="../media/image160.png"/><Relationship Id="rId283" Type="http://schemas.openxmlformats.org/officeDocument/2006/relationships/customXml" Target="../ink/ink1056.xml"/><Relationship Id="rId339" Type="http://schemas.openxmlformats.org/officeDocument/2006/relationships/customXml" Target="../ink/ink1084.xml"/><Relationship Id="rId490" Type="http://schemas.openxmlformats.org/officeDocument/2006/relationships/image" Target="../media/image387.png"/><Relationship Id="rId504" Type="http://schemas.openxmlformats.org/officeDocument/2006/relationships/image" Target="../media/image394.png"/><Relationship Id="rId546" Type="http://schemas.openxmlformats.org/officeDocument/2006/relationships/image" Target="../media/image415.png"/><Relationship Id="rId78" Type="http://schemas.openxmlformats.org/officeDocument/2006/relationships/image" Target="../media/image181.png"/><Relationship Id="rId101" Type="http://schemas.openxmlformats.org/officeDocument/2006/relationships/customXml" Target="../ink/ink965.xml"/><Relationship Id="rId143" Type="http://schemas.openxmlformats.org/officeDocument/2006/relationships/customXml" Target="../ink/ink986.xml"/><Relationship Id="rId185" Type="http://schemas.openxmlformats.org/officeDocument/2006/relationships/customXml" Target="../ink/ink1007.xml"/><Relationship Id="rId350" Type="http://schemas.openxmlformats.org/officeDocument/2006/relationships/image" Target="../media/image317.png"/><Relationship Id="rId406" Type="http://schemas.openxmlformats.org/officeDocument/2006/relationships/image" Target="../media/image345.png"/><Relationship Id="rId9" Type="http://schemas.openxmlformats.org/officeDocument/2006/relationships/customXml" Target="../ink/ink919.xml"/><Relationship Id="rId210" Type="http://schemas.openxmlformats.org/officeDocument/2006/relationships/image" Target="../media/image247.png"/><Relationship Id="rId392" Type="http://schemas.openxmlformats.org/officeDocument/2006/relationships/image" Target="../media/image338.png"/><Relationship Id="rId448" Type="http://schemas.openxmlformats.org/officeDocument/2006/relationships/image" Target="../media/image366.png"/><Relationship Id="rId252" Type="http://schemas.openxmlformats.org/officeDocument/2006/relationships/image" Target="../media/image268.png"/><Relationship Id="rId294" Type="http://schemas.openxmlformats.org/officeDocument/2006/relationships/image" Target="../media/image289.png"/><Relationship Id="rId308" Type="http://schemas.openxmlformats.org/officeDocument/2006/relationships/image" Target="../media/image296.png"/><Relationship Id="rId515" Type="http://schemas.openxmlformats.org/officeDocument/2006/relationships/customXml" Target="../ink/ink1172.xml"/><Relationship Id="rId47" Type="http://schemas.openxmlformats.org/officeDocument/2006/relationships/customXml" Target="../ink/ink938.xml"/><Relationship Id="rId89" Type="http://schemas.openxmlformats.org/officeDocument/2006/relationships/customXml" Target="../ink/ink959.xml"/><Relationship Id="rId112" Type="http://schemas.openxmlformats.org/officeDocument/2006/relationships/image" Target="../media/image198.png"/><Relationship Id="rId154" Type="http://schemas.openxmlformats.org/officeDocument/2006/relationships/image" Target="../media/image219.png"/><Relationship Id="rId361" Type="http://schemas.openxmlformats.org/officeDocument/2006/relationships/customXml" Target="../ink/ink1095.xml"/><Relationship Id="rId557" Type="http://schemas.openxmlformats.org/officeDocument/2006/relationships/customXml" Target="../ink/ink1193.xml"/><Relationship Id="rId196" Type="http://schemas.openxmlformats.org/officeDocument/2006/relationships/image" Target="../media/image240.png"/><Relationship Id="rId417" Type="http://schemas.openxmlformats.org/officeDocument/2006/relationships/customXml" Target="../ink/ink1123.xml"/><Relationship Id="rId459" Type="http://schemas.openxmlformats.org/officeDocument/2006/relationships/customXml" Target="../ink/ink1144.xml"/><Relationship Id="rId16" Type="http://schemas.openxmlformats.org/officeDocument/2006/relationships/image" Target="../media/image150.png"/><Relationship Id="rId221" Type="http://schemas.openxmlformats.org/officeDocument/2006/relationships/customXml" Target="../ink/ink1025.xml"/><Relationship Id="rId263" Type="http://schemas.openxmlformats.org/officeDocument/2006/relationships/customXml" Target="../ink/ink1046.xml"/><Relationship Id="rId319" Type="http://schemas.openxmlformats.org/officeDocument/2006/relationships/customXml" Target="../ink/ink1074.xml"/><Relationship Id="rId470" Type="http://schemas.openxmlformats.org/officeDocument/2006/relationships/image" Target="../media/image377.png"/><Relationship Id="rId526" Type="http://schemas.openxmlformats.org/officeDocument/2006/relationships/image" Target="../media/image405.png"/><Relationship Id="rId58" Type="http://schemas.openxmlformats.org/officeDocument/2006/relationships/image" Target="../media/image171.png"/><Relationship Id="rId123" Type="http://schemas.openxmlformats.org/officeDocument/2006/relationships/customXml" Target="../ink/ink976.xml"/><Relationship Id="rId330" Type="http://schemas.openxmlformats.org/officeDocument/2006/relationships/image" Target="../media/image307.png"/><Relationship Id="rId165" Type="http://schemas.openxmlformats.org/officeDocument/2006/relationships/customXml" Target="../ink/ink997.xml"/><Relationship Id="rId372" Type="http://schemas.openxmlformats.org/officeDocument/2006/relationships/image" Target="../media/image328.png"/><Relationship Id="rId428" Type="http://schemas.openxmlformats.org/officeDocument/2006/relationships/image" Target="../media/image356.png"/><Relationship Id="rId232" Type="http://schemas.openxmlformats.org/officeDocument/2006/relationships/image" Target="../media/image258.png"/><Relationship Id="rId274" Type="http://schemas.openxmlformats.org/officeDocument/2006/relationships/image" Target="../media/image279.png"/><Relationship Id="rId481" Type="http://schemas.openxmlformats.org/officeDocument/2006/relationships/customXml" Target="../ink/ink1155.xml"/><Relationship Id="rId27" Type="http://schemas.openxmlformats.org/officeDocument/2006/relationships/customXml" Target="../ink/ink928.xml"/><Relationship Id="rId69" Type="http://schemas.openxmlformats.org/officeDocument/2006/relationships/customXml" Target="../ink/ink949.xml"/><Relationship Id="rId134" Type="http://schemas.openxmlformats.org/officeDocument/2006/relationships/image" Target="../media/image209.png"/><Relationship Id="rId537" Type="http://schemas.openxmlformats.org/officeDocument/2006/relationships/customXml" Target="../ink/ink1183.xml"/><Relationship Id="rId80" Type="http://schemas.openxmlformats.org/officeDocument/2006/relationships/image" Target="../media/image182.png"/><Relationship Id="rId176" Type="http://schemas.openxmlformats.org/officeDocument/2006/relationships/image" Target="../media/image230.png"/><Relationship Id="rId341" Type="http://schemas.openxmlformats.org/officeDocument/2006/relationships/customXml" Target="../ink/ink1085.xml"/><Relationship Id="rId383" Type="http://schemas.openxmlformats.org/officeDocument/2006/relationships/customXml" Target="../ink/ink1106.xml"/><Relationship Id="rId439" Type="http://schemas.openxmlformats.org/officeDocument/2006/relationships/customXml" Target="../ink/ink1134.xml"/><Relationship Id="rId201" Type="http://schemas.openxmlformats.org/officeDocument/2006/relationships/customXml" Target="../ink/ink1015.xml"/><Relationship Id="rId243" Type="http://schemas.openxmlformats.org/officeDocument/2006/relationships/customXml" Target="../ink/ink1036.xml"/><Relationship Id="rId285" Type="http://schemas.openxmlformats.org/officeDocument/2006/relationships/customXml" Target="../ink/ink1057.xml"/><Relationship Id="rId450" Type="http://schemas.openxmlformats.org/officeDocument/2006/relationships/image" Target="../media/image367.png"/><Relationship Id="rId506" Type="http://schemas.openxmlformats.org/officeDocument/2006/relationships/image" Target="../media/image395.png"/><Relationship Id="rId38" Type="http://schemas.openxmlformats.org/officeDocument/2006/relationships/image" Target="../media/image161.png"/><Relationship Id="rId103" Type="http://schemas.openxmlformats.org/officeDocument/2006/relationships/customXml" Target="../ink/ink966.xml"/><Relationship Id="rId310" Type="http://schemas.openxmlformats.org/officeDocument/2006/relationships/image" Target="../media/image297.png"/><Relationship Id="rId492" Type="http://schemas.openxmlformats.org/officeDocument/2006/relationships/image" Target="../media/image388.png"/><Relationship Id="rId548" Type="http://schemas.openxmlformats.org/officeDocument/2006/relationships/image" Target="../media/image416.png"/><Relationship Id="rId91" Type="http://schemas.openxmlformats.org/officeDocument/2006/relationships/customXml" Target="../ink/ink960.xml"/><Relationship Id="rId145" Type="http://schemas.openxmlformats.org/officeDocument/2006/relationships/customXml" Target="../ink/ink987.xml"/><Relationship Id="rId187" Type="http://schemas.openxmlformats.org/officeDocument/2006/relationships/customXml" Target="../ink/ink1008.xml"/><Relationship Id="rId352" Type="http://schemas.openxmlformats.org/officeDocument/2006/relationships/image" Target="../media/image318.png"/><Relationship Id="rId394" Type="http://schemas.openxmlformats.org/officeDocument/2006/relationships/image" Target="../media/image339.png"/><Relationship Id="rId408" Type="http://schemas.openxmlformats.org/officeDocument/2006/relationships/image" Target="../media/image346.png"/><Relationship Id="rId212" Type="http://schemas.openxmlformats.org/officeDocument/2006/relationships/image" Target="../media/image248.png"/><Relationship Id="rId254" Type="http://schemas.openxmlformats.org/officeDocument/2006/relationships/image" Target="../media/image269.png"/><Relationship Id="rId49" Type="http://schemas.openxmlformats.org/officeDocument/2006/relationships/customXml" Target="../ink/ink939.xml"/><Relationship Id="rId114" Type="http://schemas.openxmlformats.org/officeDocument/2006/relationships/image" Target="../media/image199.png"/><Relationship Id="rId296" Type="http://schemas.openxmlformats.org/officeDocument/2006/relationships/image" Target="../media/image290.png"/><Relationship Id="rId461" Type="http://schemas.openxmlformats.org/officeDocument/2006/relationships/customXml" Target="../ink/ink1145.xml"/><Relationship Id="rId517" Type="http://schemas.openxmlformats.org/officeDocument/2006/relationships/customXml" Target="../ink/ink1173.xml"/><Relationship Id="rId559" Type="http://schemas.openxmlformats.org/officeDocument/2006/relationships/customXml" Target="../ink/ink1194.xml"/><Relationship Id="rId60" Type="http://schemas.openxmlformats.org/officeDocument/2006/relationships/image" Target="../media/image172.png"/><Relationship Id="rId156" Type="http://schemas.openxmlformats.org/officeDocument/2006/relationships/image" Target="../media/image220.png"/><Relationship Id="rId198" Type="http://schemas.openxmlformats.org/officeDocument/2006/relationships/image" Target="../media/image241.png"/><Relationship Id="rId321" Type="http://schemas.openxmlformats.org/officeDocument/2006/relationships/customXml" Target="../ink/ink1075.xml"/><Relationship Id="rId363" Type="http://schemas.openxmlformats.org/officeDocument/2006/relationships/customXml" Target="../ink/ink1096.xml"/><Relationship Id="rId419" Type="http://schemas.openxmlformats.org/officeDocument/2006/relationships/customXml" Target="../ink/ink1124.xml"/><Relationship Id="rId223" Type="http://schemas.openxmlformats.org/officeDocument/2006/relationships/customXml" Target="../ink/ink1026.xml"/><Relationship Id="rId430" Type="http://schemas.openxmlformats.org/officeDocument/2006/relationships/image" Target="../media/image357.png"/><Relationship Id="rId18" Type="http://schemas.openxmlformats.org/officeDocument/2006/relationships/image" Target="../media/image151.png"/><Relationship Id="rId265" Type="http://schemas.openxmlformats.org/officeDocument/2006/relationships/customXml" Target="../ink/ink1047.xml"/><Relationship Id="rId472" Type="http://schemas.openxmlformats.org/officeDocument/2006/relationships/image" Target="../media/image378.png"/><Relationship Id="rId528" Type="http://schemas.openxmlformats.org/officeDocument/2006/relationships/image" Target="../media/image406.png"/><Relationship Id="rId125" Type="http://schemas.openxmlformats.org/officeDocument/2006/relationships/customXml" Target="../ink/ink977.xml"/><Relationship Id="rId167" Type="http://schemas.openxmlformats.org/officeDocument/2006/relationships/customXml" Target="../ink/ink998.xml"/><Relationship Id="rId332" Type="http://schemas.openxmlformats.org/officeDocument/2006/relationships/image" Target="../media/image308.png"/><Relationship Id="rId374" Type="http://schemas.openxmlformats.org/officeDocument/2006/relationships/image" Target="../media/image329.png"/><Relationship Id="rId71" Type="http://schemas.openxmlformats.org/officeDocument/2006/relationships/customXml" Target="../ink/ink950.xml"/><Relationship Id="rId234" Type="http://schemas.openxmlformats.org/officeDocument/2006/relationships/image" Target="../media/image259.png"/><Relationship Id="rId2" Type="http://schemas.openxmlformats.org/officeDocument/2006/relationships/notesSlide" Target="../notesSlides/notesSlide12.xml"/><Relationship Id="rId29" Type="http://schemas.openxmlformats.org/officeDocument/2006/relationships/customXml" Target="../ink/ink929.xml"/><Relationship Id="rId276" Type="http://schemas.openxmlformats.org/officeDocument/2006/relationships/image" Target="../media/image280.png"/><Relationship Id="rId441" Type="http://schemas.openxmlformats.org/officeDocument/2006/relationships/customXml" Target="../ink/ink1135.xml"/><Relationship Id="rId483" Type="http://schemas.openxmlformats.org/officeDocument/2006/relationships/customXml" Target="../ink/ink1156.xml"/><Relationship Id="rId539" Type="http://schemas.openxmlformats.org/officeDocument/2006/relationships/customXml" Target="../ink/ink1184.xml"/><Relationship Id="rId40" Type="http://schemas.openxmlformats.org/officeDocument/2006/relationships/image" Target="../media/image162.png"/><Relationship Id="rId136" Type="http://schemas.openxmlformats.org/officeDocument/2006/relationships/image" Target="../media/image210.png"/><Relationship Id="rId178" Type="http://schemas.openxmlformats.org/officeDocument/2006/relationships/image" Target="../media/image231.png"/><Relationship Id="rId301" Type="http://schemas.openxmlformats.org/officeDocument/2006/relationships/customXml" Target="../ink/ink1065.xml"/><Relationship Id="rId343" Type="http://schemas.openxmlformats.org/officeDocument/2006/relationships/customXml" Target="../ink/ink1086.xml"/><Relationship Id="rId550" Type="http://schemas.openxmlformats.org/officeDocument/2006/relationships/image" Target="../media/image417.png"/><Relationship Id="rId82" Type="http://schemas.openxmlformats.org/officeDocument/2006/relationships/image" Target="../media/image183.png"/><Relationship Id="rId203" Type="http://schemas.openxmlformats.org/officeDocument/2006/relationships/customXml" Target="../ink/ink1016.xml"/><Relationship Id="rId385" Type="http://schemas.openxmlformats.org/officeDocument/2006/relationships/customXml" Target="../ink/ink1107.xml"/><Relationship Id="rId245" Type="http://schemas.openxmlformats.org/officeDocument/2006/relationships/customXml" Target="../ink/ink1037.xml"/><Relationship Id="rId287" Type="http://schemas.openxmlformats.org/officeDocument/2006/relationships/customXml" Target="../ink/ink1058.xml"/><Relationship Id="rId410" Type="http://schemas.openxmlformats.org/officeDocument/2006/relationships/image" Target="../media/image347.png"/><Relationship Id="rId452" Type="http://schemas.openxmlformats.org/officeDocument/2006/relationships/image" Target="../media/image368.png"/><Relationship Id="rId494" Type="http://schemas.openxmlformats.org/officeDocument/2006/relationships/image" Target="../media/image389.png"/><Relationship Id="rId508" Type="http://schemas.openxmlformats.org/officeDocument/2006/relationships/image" Target="../media/image396.png"/><Relationship Id="rId105" Type="http://schemas.openxmlformats.org/officeDocument/2006/relationships/customXml" Target="../ink/ink967.xml"/><Relationship Id="rId147" Type="http://schemas.openxmlformats.org/officeDocument/2006/relationships/customXml" Target="../ink/ink988.xml"/><Relationship Id="rId312" Type="http://schemas.openxmlformats.org/officeDocument/2006/relationships/image" Target="../media/image298.png"/><Relationship Id="rId354" Type="http://schemas.openxmlformats.org/officeDocument/2006/relationships/image" Target="../media/image319.png"/><Relationship Id="rId51" Type="http://schemas.openxmlformats.org/officeDocument/2006/relationships/customXml" Target="../ink/ink940.xml"/><Relationship Id="rId93" Type="http://schemas.openxmlformats.org/officeDocument/2006/relationships/customXml" Target="../ink/ink961.xml"/><Relationship Id="rId189" Type="http://schemas.openxmlformats.org/officeDocument/2006/relationships/customXml" Target="../ink/ink1009.xml"/><Relationship Id="rId396" Type="http://schemas.openxmlformats.org/officeDocument/2006/relationships/image" Target="../media/image340.png"/><Relationship Id="rId561" Type="http://schemas.openxmlformats.org/officeDocument/2006/relationships/customXml" Target="../ink/ink1195.xml"/><Relationship Id="rId214" Type="http://schemas.openxmlformats.org/officeDocument/2006/relationships/image" Target="../media/image249.png"/><Relationship Id="rId256" Type="http://schemas.openxmlformats.org/officeDocument/2006/relationships/image" Target="../media/image270.png"/><Relationship Id="rId298" Type="http://schemas.openxmlformats.org/officeDocument/2006/relationships/image" Target="../media/image291.png"/><Relationship Id="rId421" Type="http://schemas.openxmlformats.org/officeDocument/2006/relationships/customXml" Target="../ink/ink1125.xml"/><Relationship Id="rId463" Type="http://schemas.openxmlformats.org/officeDocument/2006/relationships/customXml" Target="../ink/ink1146.xml"/><Relationship Id="rId519" Type="http://schemas.openxmlformats.org/officeDocument/2006/relationships/customXml" Target="../ink/ink1174.xml"/><Relationship Id="rId116" Type="http://schemas.openxmlformats.org/officeDocument/2006/relationships/image" Target="../media/image200.png"/><Relationship Id="rId158" Type="http://schemas.openxmlformats.org/officeDocument/2006/relationships/image" Target="../media/image221.png"/><Relationship Id="rId323" Type="http://schemas.openxmlformats.org/officeDocument/2006/relationships/customXml" Target="../ink/ink1076.xml"/><Relationship Id="rId530" Type="http://schemas.openxmlformats.org/officeDocument/2006/relationships/image" Target="../media/image407.png"/><Relationship Id="rId20" Type="http://schemas.openxmlformats.org/officeDocument/2006/relationships/image" Target="../media/image152.png"/><Relationship Id="rId62" Type="http://schemas.openxmlformats.org/officeDocument/2006/relationships/image" Target="../media/image173.png"/><Relationship Id="rId365" Type="http://schemas.openxmlformats.org/officeDocument/2006/relationships/customXml" Target="../ink/ink1097.xml"/><Relationship Id="rId225" Type="http://schemas.openxmlformats.org/officeDocument/2006/relationships/customXml" Target="../ink/ink1027.xml"/><Relationship Id="rId267" Type="http://schemas.openxmlformats.org/officeDocument/2006/relationships/customXml" Target="../ink/ink1048.xml"/><Relationship Id="rId432" Type="http://schemas.openxmlformats.org/officeDocument/2006/relationships/image" Target="../media/image358.png"/><Relationship Id="rId474" Type="http://schemas.openxmlformats.org/officeDocument/2006/relationships/image" Target="../media/image379.png"/><Relationship Id="rId127" Type="http://schemas.openxmlformats.org/officeDocument/2006/relationships/customXml" Target="../ink/ink978.xml"/><Relationship Id="rId31" Type="http://schemas.openxmlformats.org/officeDocument/2006/relationships/customXml" Target="../ink/ink930.xml"/><Relationship Id="rId73" Type="http://schemas.openxmlformats.org/officeDocument/2006/relationships/customXml" Target="../ink/ink951.xml"/><Relationship Id="rId169" Type="http://schemas.openxmlformats.org/officeDocument/2006/relationships/customXml" Target="../ink/ink999.xml"/><Relationship Id="rId334" Type="http://schemas.openxmlformats.org/officeDocument/2006/relationships/image" Target="../media/image309.png"/><Relationship Id="rId376" Type="http://schemas.openxmlformats.org/officeDocument/2006/relationships/image" Target="../media/image330.png"/><Relationship Id="rId541" Type="http://schemas.openxmlformats.org/officeDocument/2006/relationships/customXml" Target="../ink/ink1185.xml"/><Relationship Id="rId4" Type="http://schemas.openxmlformats.org/officeDocument/2006/relationships/image" Target="../media/image144.png"/><Relationship Id="rId180" Type="http://schemas.openxmlformats.org/officeDocument/2006/relationships/image" Target="../media/image232.png"/><Relationship Id="rId236" Type="http://schemas.openxmlformats.org/officeDocument/2006/relationships/image" Target="../media/image260.png"/><Relationship Id="rId278" Type="http://schemas.openxmlformats.org/officeDocument/2006/relationships/image" Target="../media/image281.png"/><Relationship Id="rId401" Type="http://schemas.openxmlformats.org/officeDocument/2006/relationships/customXml" Target="../ink/ink1115.xml"/><Relationship Id="rId443" Type="http://schemas.openxmlformats.org/officeDocument/2006/relationships/customXml" Target="../ink/ink1136.xml"/><Relationship Id="rId303" Type="http://schemas.openxmlformats.org/officeDocument/2006/relationships/customXml" Target="../ink/ink1066.xml"/><Relationship Id="rId485" Type="http://schemas.openxmlformats.org/officeDocument/2006/relationships/customXml" Target="../ink/ink1157.xml"/><Relationship Id="rId42" Type="http://schemas.openxmlformats.org/officeDocument/2006/relationships/image" Target="../media/image163.png"/><Relationship Id="rId84" Type="http://schemas.openxmlformats.org/officeDocument/2006/relationships/image" Target="../media/image184.png"/><Relationship Id="rId138" Type="http://schemas.openxmlformats.org/officeDocument/2006/relationships/image" Target="../media/image211.png"/><Relationship Id="rId345" Type="http://schemas.openxmlformats.org/officeDocument/2006/relationships/customXml" Target="../ink/ink1087.xml"/><Relationship Id="rId387" Type="http://schemas.openxmlformats.org/officeDocument/2006/relationships/customXml" Target="../ink/ink1108.xml"/><Relationship Id="rId510" Type="http://schemas.openxmlformats.org/officeDocument/2006/relationships/image" Target="../media/image397.png"/><Relationship Id="rId552" Type="http://schemas.openxmlformats.org/officeDocument/2006/relationships/image" Target="../media/image418.png"/><Relationship Id="rId191" Type="http://schemas.openxmlformats.org/officeDocument/2006/relationships/customXml" Target="../ink/ink1010.xml"/><Relationship Id="rId205" Type="http://schemas.openxmlformats.org/officeDocument/2006/relationships/customXml" Target="../ink/ink1017.xml"/><Relationship Id="rId247" Type="http://schemas.openxmlformats.org/officeDocument/2006/relationships/customXml" Target="../ink/ink1038.xml"/><Relationship Id="rId412" Type="http://schemas.openxmlformats.org/officeDocument/2006/relationships/image" Target="../media/image348.png"/><Relationship Id="rId107" Type="http://schemas.openxmlformats.org/officeDocument/2006/relationships/customXml" Target="../ink/ink968.xml"/><Relationship Id="rId289" Type="http://schemas.openxmlformats.org/officeDocument/2006/relationships/customXml" Target="../ink/ink1059.xml"/><Relationship Id="rId454" Type="http://schemas.openxmlformats.org/officeDocument/2006/relationships/image" Target="../media/image369.png"/><Relationship Id="rId496" Type="http://schemas.openxmlformats.org/officeDocument/2006/relationships/image" Target="../media/image390.png"/><Relationship Id="rId11" Type="http://schemas.openxmlformats.org/officeDocument/2006/relationships/customXml" Target="../ink/ink920.xml"/><Relationship Id="rId53" Type="http://schemas.openxmlformats.org/officeDocument/2006/relationships/customXml" Target="../ink/ink941.xml"/><Relationship Id="rId149" Type="http://schemas.openxmlformats.org/officeDocument/2006/relationships/customXml" Target="../ink/ink989.xml"/><Relationship Id="rId314" Type="http://schemas.openxmlformats.org/officeDocument/2006/relationships/image" Target="../media/image299.png"/><Relationship Id="rId356" Type="http://schemas.openxmlformats.org/officeDocument/2006/relationships/image" Target="../media/image320.png"/><Relationship Id="rId398" Type="http://schemas.openxmlformats.org/officeDocument/2006/relationships/image" Target="../media/image341.png"/><Relationship Id="rId521" Type="http://schemas.openxmlformats.org/officeDocument/2006/relationships/customXml" Target="../ink/ink1175.xml"/><Relationship Id="rId95" Type="http://schemas.openxmlformats.org/officeDocument/2006/relationships/customXml" Target="../ink/ink962.xml"/><Relationship Id="rId160" Type="http://schemas.openxmlformats.org/officeDocument/2006/relationships/image" Target="../media/image222.png"/><Relationship Id="rId216" Type="http://schemas.openxmlformats.org/officeDocument/2006/relationships/image" Target="../media/image250.png"/><Relationship Id="rId423" Type="http://schemas.openxmlformats.org/officeDocument/2006/relationships/customXml" Target="../ink/ink1126.xml"/><Relationship Id="rId258" Type="http://schemas.openxmlformats.org/officeDocument/2006/relationships/image" Target="../media/image271.png"/><Relationship Id="rId465" Type="http://schemas.openxmlformats.org/officeDocument/2006/relationships/customXml" Target="../ink/ink1147.xml"/><Relationship Id="rId22" Type="http://schemas.openxmlformats.org/officeDocument/2006/relationships/image" Target="../media/image153.png"/><Relationship Id="rId64" Type="http://schemas.openxmlformats.org/officeDocument/2006/relationships/image" Target="../media/image174.png"/><Relationship Id="rId118" Type="http://schemas.openxmlformats.org/officeDocument/2006/relationships/image" Target="../media/image201.png"/><Relationship Id="rId325" Type="http://schemas.openxmlformats.org/officeDocument/2006/relationships/customXml" Target="../ink/ink1077.xml"/><Relationship Id="rId367" Type="http://schemas.openxmlformats.org/officeDocument/2006/relationships/customXml" Target="../ink/ink1098.xml"/><Relationship Id="rId532" Type="http://schemas.openxmlformats.org/officeDocument/2006/relationships/image" Target="../media/image408.png"/><Relationship Id="rId171" Type="http://schemas.openxmlformats.org/officeDocument/2006/relationships/customXml" Target="../ink/ink1000.xml"/><Relationship Id="rId227" Type="http://schemas.openxmlformats.org/officeDocument/2006/relationships/customXml" Target="../ink/ink1028.xml"/><Relationship Id="rId269" Type="http://schemas.openxmlformats.org/officeDocument/2006/relationships/customXml" Target="../ink/ink1049.xml"/><Relationship Id="rId434" Type="http://schemas.openxmlformats.org/officeDocument/2006/relationships/image" Target="../media/image359.png"/><Relationship Id="rId476" Type="http://schemas.openxmlformats.org/officeDocument/2006/relationships/image" Target="../media/image380.png"/><Relationship Id="rId33" Type="http://schemas.openxmlformats.org/officeDocument/2006/relationships/customXml" Target="../ink/ink931.xml"/><Relationship Id="rId129" Type="http://schemas.openxmlformats.org/officeDocument/2006/relationships/customXml" Target="../ink/ink979.xml"/><Relationship Id="rId280" Type="http://schemas.openxmlformats.org/officeDocument/2006/relationships/image" Target="../media/image282.png"/><Relationship Id="rId336" Type="http://schemas.openxmlformats.org/officeDocument/2006/relationships/image" Target="../media/image310.png"/><Relationship Id="rId501" Type="http://schemas.openxmlformats.org/officeDocument/2006/relationships/customXml" Target="../ink/ink1165.xml"/><Relationship Id="rId543" Type="http://schemas.openxmlformats.org/officeDocument/2006/relationships/customXml" Target="../ink/ink1186.xml"/><Relationship Id="rId75" Type="http://schemas.openxmlformats.org/officeDocument/2006/relationships/customXml" Target="../ink/ink952.xml"/><Relationship Id="rId140" Type="http://schemas.openxmlformats.org/officeDocument/2006/relationships/image" Target="../media/image212.png"/><Relationship Id="rId182" Type="http://schemas.openxmlformats.org/officeDocument/2006/relationships/image" Target="../media/image233.png"/><Relationship Id="rId378" Type="http://schemas.openxmlformats.org/officeDocument/2006/relationships/image" Target="../media/image331.png"/><Relationship Id="rId403" Type="http://schemas.openxmlformats.org/officeDocument/2006/relationships/customXml" Target="../ink/ink1116.xml"/><Relationship Id="rId6" Type="http://schemas.openxmlformats.org/officeDocument/2006/relationships/image" Target="../media/image145.png"/><Relationship Id="rId238" Type="http://schemas.openxmlformats.org/officeDocument/2006/relationships/image" Target="../media/image261.png"/><Relationship Id="rId445" Type="http://schemas.openxmlformats.org/officeDocument/2006/relationships/customXml" Target="../ink/ink1137.xml"/><Relationship Id="rId487" Type="http://schemas.openxmlformats.org/officeDocument/2006/relationships/customXml" Target="../ink/ink1158.xml"/><Relationship Id="rId291" Type="http://schemas.openxmlformats.org/officeDocument/2006/relationships/customXml" Target="../ink/ink1060.xml"/><Relationship Id="rId305" Type="http://schemas.openxmlformats.org/officeDocument/2006/relationships/customXml" Target="../ink/ink1067.xml"/><Relationship Id="rId347" Type="http://schemas.openxmlformats.org/officeDocument/2006/relationships/customXml" Target="../ink/ink1088.xml"/><Relationship Id="rId512" Type="http://schemas.openxmlformats.org/officeDocument/2006/relationships/image" Target="../media/image398.png"/><Relationship Id="rId44" Type="http://schemas.openxmlformats.org/officeDocument/2006/relationships/image" Target="../media/image164.png"/><Relationship Id="rId86" Type="http://schemas.openxmlformats.org/officeDocument/2006/relationships/image" Target="../media/image185.png"/><Relationship Id="rId151" Type="http://schemas.openxmlformats.org/officeDocument/2006/relationships/customXml" Target="../ink/ink990.xml"/><Relationship Id="rId389" Type="http://schemas.openxmlformats.org/officeDocument/2006/relationships/customXml" Target="../ink/ink1109.xml"/><Relationship Id="rId554" Type="http://schemas.openxmlformats.org/officeDocument/2006/relationships/image" Target="../media/image419.png"/><Relationship Id="rId193" Type="http://schemas.openxmlformats.org/officeDocument/2006/relationships/customXml" Target="../ink/ink1011.xml"/><Relationship Id="rId207" Type="http://schemas.openxmlformats.org/officeDocument/2006/relationships/customXml" Target="../ink/ink1018.xml"/><Relationship Id="rId249" Type="http://schemas.openxmlformats.org/officeDocument/2006/relationships/customXml" Target="../ink/ink1039.xml"/><Relationship Id="rId414" Type="http://schemas.openxmlformats.org/officeDocument/2006/relationships/image" Target="../media/image349.png"/><Relationship Id="rId456" Type="http://schemas.openxmlformats.org/officeDocument/2006/relationships/image" Target="../media/image370.png"/><Relationship Id="rId498" Type="http://schemas.openxmlformats.org/officeDocument/2006/relationships/image" Target="../media/image391.png"/><Relationship Id="rId13" Type="http://schemas.openxmlformats.org/officeDocument/2006/relationships/customXml" Target="../ink/ink921.xml"/><Relationship Id="rId109" Type="http://schemas.openxmlformats.org/officeDocument/2006/relationships/customXml" Target="../ink/ink969.xml"/><Relationship Id="rId260" Type="http://schemas.openxmlformats.org/officeDocument/2006/relationships/image" Target="../media/image272.png"/><Relationship Id="rId316" Type="http://schemas.openxmlformats.org/officeDocument/2006/relationships/image" Target="../media/image300.png"/><Relationship Id="rId523" Type="http://schemas.openxmlformats.org/officeDocument/2006/relationships/customXml" Target="../ink/ink1176.xml"/><Relationship Id="rId55" Type="http://schemas.openxmlformats.org/officeDocument/2006/relationships/customXml" Target="../ink/ink942.xml"/><Relationship Id="rId97" Type="http://schemas.openxmlformats.org/officeDocument/2006/relationships/customXml" Target="../ink/ink963.xml"/><Relationship Id="rId120" Type="http://schemas.openxmlformats.org/officeDocument/2006/relationships/image" Target="../media/image202.png"/><Relationship Id="rId358" Type="http://schemas.openxmlformats.org/officeDocument/2006/relationships/image" Target="../media/image321.png"/><Relationship Id="rId162" Type="http://schemas.openxmlformats.org/officeDocument/2006/relationships/image" Target="../media/image223.png"/><Relationship Id="rId218" Type="http://schemas.openxmlformats.org/officeDocument/2006/relationships/image" Target="../media/image251.png"/><Relationship Id="rId425" Type="http://schemas.openxmlformats.org/officeDocument/2006/relationships/customXml" Target="../ink/ink1127.xml"/><Relationship Id="rId467" Type="http://schemas.openxmlformats.org/officeDocument/2006/relationships/customXml" Target="../ink/ink1148.xml"/><Relationship Id="rId271" Type="http://schemas.openxmlformats.org/officeDocument/2006/relationships/customXml" Target="../ink/ink1050.xml"/><Relationship Id="rId24" Type="http://schemas.openxmlformats.org/officeDocument/2006/relationships/image" Target="../media/image154.png"/><Relationship Id="rId66" Type="http://schemas.openxmlformats.org/officeDocument/2006/relationships/image" Target="../media/image175.png"/><Relationship Id="rId131" Type="http://schemas.openxmlformats.org/officeDocument/2006/relationships/customXml" Target="../ink/ink980.xml"/><Relationship Id="rId327" Type="http://schemas.openxmlformats.org/officeDocument/2006/relationships/customXml" Target="../ink/ink1078.xml"/><Relationship Id="rId369" Type="http://schemas.openxmlformats.org/officeDocument/2006/relationships/customXml" Target="../ink/ink1099.xml"/><Relationship Id="rId534" Type="http://schemas.openxmlformats.org/officeDocument/2006/relationships/image" Target="../media/image409.png"/><Relationship Id="rId173" Type="http://schemas.openxmlformats.org/officeDocument/2006/relationships/customXml" Target="../ink/ink1001.xml"/><Relationship Id="rId229" Type="http://schemas.openxmlformats.org/officeDocument/2006/relationships/customXml" Target="../ink/ink1029.xml"/><Relationship Id="rId380" Type="http://schemas.openxmlformats.org/officeDocument/2006/relationships/image" Target="../media/image332.png"/><Relationship Id="rId436" Type="http://schemas.openxmlformats.org/officeDocument/2006/relationships/image" Target="../media/image360.png"/><Relationship Id="rId240" Type="http://schemas.openxmlformats.org/officeDocument/2006/relationships/image" Target="../media/image262.png"/><Relationship Id="rId478" Type="http://schemas.openxmlformats.org/officeDocument/2006/relationships/image" Target="../media/image381.png"/><Relationship Id="rId35" Type="http://schemas.openxmlformats.org/officeDocument/2006/relationships/customXml" Target="../ink/ink932.xml"/><Relationship Id="rId77" Type="http://schemas.openxmlformats.org/officeDocument/2006/relationships/customXml" Target="../ink/ink953.xml"/><Relationship Id="rId100" Type="http://schemas.openxmlformats.org/officeDocument/2006/relationships/image" Target="../media/image192.png"/><Relationship Id="rId282" Type="http://schemas.openxmlformats.org/officeDocument/2006/relationships/image" Target="../media/image283.png"/><Relationship Id="rId338" Type="http://schemas.openxmlformats.org/officeDocument/2006/relationships/image" Target="../media/image311.png"/><Relationship Id="rId503" Type="http://schemas.openxmlformats.org/officeDocument/2006/relationships/customXml" Target="../ink/ink1166.xml"/><Relationship Id="rId545" Type="http://schemas.openxmlformats.org/officeDocument/2006/relationships/customXml" Target="../ink/ink1187.xml"/><Relationship Id="rId8" Type="http://schemas.openxmlformats.org/officeDocument/2006/relationships/image" Target="../media/image146.png"/><Relationship Id="rId142" Type="http://schemas.openxmlformats.org/officeDocument/2006/relationships/image" Target="../media/image213.png"/><Relationship Id="rId184" Type="http://schemas.openxmlformats.org/officeDocument/2006/relationships/image" Target="../media/image234.png"/><Relationship Id="rId391" Type="http://schemas.openxmlformats.org/officeDocument/2006/relationships/customXml" Target="../ink/ink1110.xml"/><Relationship Id="rId405" Type="http://schemas.openxmlformats.org/officeDocument/2006/relationships/customXml" Target="../ink/ink1117.xml"/><Relationship Id="rId447" Type="http://schemas.openxmlformats.org/officeDocument/2006/relationships/customXml" Target="../ink/ink1138.xml"/><Relationship Id="rId251" Type="http://schemas.openxmlformats.org/officeDocument/2006/relationships/customXml" Target="../ink/ink1040.xml"/><Relationship Id="rId489" Type="http://schemas.openxmlformats.org/officeDocument/2006/relationships/customXml" Target="../ink/ink1159.xml"/><Relationship Id="rId46" Type="http://schemas.openxmlformats.org/officeDocument/2006/relationships/image" Target="../media/image165.png"/><Relationship Id="rId293" Type="http://schemas.openxmlformats.org/officeDocument/2006/relationships/customXml" Target="../ink/ink1061.xml"/><Relationship Id="rId307" Type="http://schemas.openxmlformats.org/officeDocument/2006/relationships/customXml" Target="../ink/ink1068.xml"/><Relationship Id="rId349" Type="http://schemas.openxmlformats.org/officeDocument/2006/relationships/customXml" Target="../ink/ink1089.xml"/><Relationship Id="rId514" Type="http://schemas.openxmlformats.org/officeDocument/2006/relationships/image" Target="../media/image399.png"/><Relationship Id="rId556" Type="http://schemas.openxmlformats.org/officeDocument/2006/relationships/image" Target="../media/image420.png"/><Relationship Id="rId88" Type="http://schemas.openxmlformats.org/officeDocument/2006/relationships/image" Target="../media/image186.png"/><Relationship Id="rId111" Type="http://schemas.openxmlformats.org/officeDocument/2006/relationships/customXml" Target="../ink/ink970.xml"/><Relationship Id="rId153" Type="http://schemas.openxmlformats.org/officeDocument/2006/relationships/customXml" Target="../ink/ink991.xml"/><Relationship Id="rId195" Type="http://schemas.openxmlformats.org/officeDocument/2006/relationships/customXml" Target="../ink/ink1012.xml"/><Relationship Id="rId209" Type="http://schemas.openxmlformats.org/officeDocument/2006/relationships/customXml" Target="../ink/ink1019.xml"/><Relationship Id="rId360" Type="http://schemas.openxmlformats.org/officeDocument/2006/relationships/image" Target="../media/image322.png"/><Relationship Id="rId416" Type="http://schemas.openxmlformats.org/officeDocument/2006/relationships/image" Target="../media/image350.png"/><Relationship Id="rId220" Type="http://schemas.openxmlformats.org/officeDocument/2006/relationships/image" Target="../media/image252.png"/><Relationship Id="rId458" Type="http://schemas.openxmlformats.org/officeDocument/2006/relationships/image" Target="../media/image371.png"/><Relationship Id="rId15" Type="http://schemas.openxmlformats.org/officeDocument/2006/relationships/customXml" Target="../ink/ink922.xml"/><Relationship Id="rId57" Type="http://schemas.openxmlformats.org/officeDocument/2006/relationships/customXml" Target="../ink/ink943.xml"/><Relationship Id="rId262" Type="http://schemas.openxmlformats.org/officeDocument/2006/relationships/image" Target="../media/image273.png"/><Relationship Id="rId318" Type="http://schemas.openxmlformats.org/officeDocument/2006/relationships/image" Target="../media/image301.png"/><Relationship Id="rId525" Type="http://schemas.openxmlformats.org/officeDocument/2006/relationships/customXml" Target="../ink/ink1177.xml"/><Relationship Id="rId99" Type="http://schemas.openxmlformats.org/officeDocument/2006/relationships/customXml" Target="../ink/ink964.xml"/><Relationship Id="rId122" Type="http://schemas.openxmlformats.org/officeDocument/2006/relationships/image" Target="../media/image203.png"/><Relationship Id="rId164" Type="http://schemas.openxmlformats.org/officeDocument/2006/relationships/image" Target="../media/image224.png"/><Relationship Id="rId371" Type="http://schemas.openxmlformats.org/officeDocument/2006/relationships/customXml" Target="../ink/ink1100.xml"/><Relationship Id="rId427" Type="http://schemas.openxmlformats.org/officeDocument/2006/relationships/customXml" Target="../ink/ink1128.xml"/><Relationship Id="rId469" Type="http://schemas.openxmlformats.org/officeDocument/2006/relationships/customXml" Target="../ink/ink1149.xml"/><Relationship Id="rId26" Type="http://schemas.openxmlformats.org/officeDocument/2006/relationships/image" Target="../media/image155.png"/><Relationship Id="rId231" Type="http://schemas.openxmlformats.org/officeDocument/2006/relationships/customXml" Target="../ink/ink1030.xml"/><Relationship Id="rId273" Type="http://schemas.openxmlformats.org/officeDocument/2006/relationships/customXml" Target="../ink/ink1051.xml"/><Relationship Id="rId329" Type="http://schemas.openxmlformats.org/officeDocument/2006/relationships/customXml" Target="../ink/ink1079.xml"/><Relationship Id="rId480" Type="http://schemas.openxmlformats.org/officeDocument/2006/relationships/image" Target="../media/image382.png"/><Relationship Id="rId536" Type="http://schemas.openxmlformats.org/officeDocument/2006/relationships/image" Target="../media/image410.png"/><Relationship Id="rId68" Type="http://schemas.openxmlformats.org/officeDocument/2006/relationships/image" Target="../media/image176.png"/><Relationship Id="rId133" Type="http://schemas.openxmlformats.org/officeDocument/2006/relationships/customXml" Target="../ink/ink981.xml"/><Relationship Id="rId175" Type="http://schemas.openxmlformats.org/officeDocument/2006/relationships/customXml" Target="../ink/ink1002.xml"/><Relationship Id="rId340" Type="http://schemas.openxmlformats.org/officeDocument/2006/relationships/image" Target="../media/image312.png"/><Relationship Id="rId200" Type="http://schemas.openxmlformats.org/officeDocument/2006/relationships/image" Target="../media/image242.png"/><Relationship Id="rId382" Type="http://schemas.openxmlformats.org/officeDocument/2006/relationships/image" Target="../media/image333.png"/><Relationship Id="rId438" Type="http://schemas.openxmlformats.org/officeDocument/2006/relationships/image" Target="../media/image361.png"/><Relationship Id="rId242" Type="http://schemas.openxmlformats.org/officeDocument/2006/relationships/image" Target="../media/image263.png"/><Relationship Id="rId284" Type="http://schemas.openxmlformats.org/officeDocument/2006/relationships/image" Target="../media/image284.png"/><Relationship Id="rId491" Type="http://schemas.openxmlformats.org/officeDocument/2006/relationships/customXml" Target="../ink/ink1160.xml"/><Relationship Id="rId505" Type="http://schemas.openxmlformats.org/officeDocument/2006/relationships/customXml" Target="../ink/ink1167.xml"/><Relationship Id="rId37" Type="http://schemas.openxmlformats.org/officeDocument/2006/relationships/customXml" Target="../ink/ink933.xml"/><Relationship Id="rId79" Type="http://schemas.openxmlformats.org/officeDocument/2006/relationships/customXml" Target="../ink/ink954.xml"/><Relationship Id="rId102" Type="http://schemas.openxmlformats.org/officeDocument/2006/relationships/image" Target="../media/image193.png"/><Relationship Id="rId144" Type="http://schemas.openxmlformats.org/officeDocument/2006/relationships/image" Target="../media/image214.png"/><Relationship Id="rId547" Type="http://schemas.openxmlformats.org/officeDocument/2006/relationships/customXml" Target="../ink/ink1188.xml"/><Relationship Id="rId90" Type="http://schemas.openxmlformats.org/officeDocument/2006/relationships/image" Target="../media/image187.png"/><Relationship Id="rId186" Type="http://schemas.openxmlformats.org/officeDocument/2006/relationships/image" Target="../media/image235.png"/><Relationship Id="rId351" Type="http://schemas.openxmlformats.org/officeDocument/2006/relationships/customXml" Target="../ink/ink1090.xml"/><Relationship Id="rId393" Type="http://schemas.openxmlformats.org/officeDocument/2006/relationships/customXml" Target="../ink/ink1111.xml"/><Relationship Id="rId407" Type="http://schemas.openxmlformats.org/officeDocument/2006/relationships/customXml" Target="../ink/ink1118.xml"/><Relationship Id="rId449" Type="http://schemas.openxmlformats.org/officeDocument/2006/relationships/customXml" Target="../ink/ink1139.xml"/><Relationship Id="rId211" Type="http://schemas.openxmlformats.org/officeDocument/2006/relationships/customXml" Target="../ink/ink1020.xml"/><Relationship Id="rId253" Type="http://schemas.openxmlformats.org/officeDocument/2006/relationships/customXml" Target="../ink/ink1041.xml"/><Relationship Id="rId295" Type="http://schemas.openxmlformats.org/officeDocument/2006/relationships/customXml" Target="../ink/ink1062.xml"/><Relationship Id="rId309" Type="http://schemas.openxmlformats.org/officeDocument/2006/relationships/customXml" Target="../ink/ink1069.xml"/><Relationship Id="rId460" Type="http://schemas.openxmlformats.org/officeDocument/2006/relationships/image" Target="../media/image372.png"/><Relationship Id="rId516" Type="http://schemas.openxmlformats.org/officeDocument/2006/relationships/image" Target="../media/image400.png"/><Relationship Id="rId48" Type="http://schemas.openxmlformats.org/officeDocument/2006/relationships/image" Target="../media/image166.png"/><Relationship Id="rId113" Type="http://schemas.openxmlformats.org/officeDocument/2006/relationships/customXml" Target="../ink/ink971.xml"/><Relationship Id="rId320" Type="http://schemas.openxmlformats.org/officeDocument/2006/relationships/image" Target="../media/image302.png"/><Relationship Id="rId558" Type="http://schemas.openxmlformats.org/officeDocument/2006/relationships/image" Target="../media/image421.png"/><Relationship Id="rId155" Type="http://schemas.openxmlformats.org/officeDocument/2006/relationships/customXml" Target="../ink/ink992.xml"/><Relationship Id="rId197" Type="http://schemas.openxmlformats.org/officeDocument/2006/relationships/customXml" Target="../ink/ink1013.xml"/><Relationship Id="rId362" Type="http://schemas.openxmlformats.org/officeDocument/2006/relationships/image" Target="../media/image323.png"/><Relationship Id="rId418" Type="http://schemas.openxmlformats.org/officeDocument/2006/relationships/image" Target="../media/image351.png"/><Relationship Id="rId222" Type="http://schemas.openxmlformats.org/officeDocument/2006/relationships/image" Target="../media/image253.png"/><Relationship Id="rId264" Type="http://schemas.openxmlformats.org/officeDocument/2006/relationships/image" Target="../media/image274.png"/><Relationship Id="rId471" Type="http://schemas.openxmlformats.org/officeDocument/2006/relationships/customXml" Target="../ink/ink1150.xml"/><Relationship Id="rId17" Type="http://schemas.openxmlformats.org/officeDocument/2006/relationships/customXml" Target="../ink/ink923.xml"/><Relationship Id="rId59" Type="http://schemas.openxmlformats.org/officeDocument/2006/relationships/customXml" Target="../ink/ink944.xml"/><Relationship Id="rId124" Type="http://schemas.openxmlformats.org/officeDocument/2006/relationships/image" Target="../media/image204.png"/><Relationship Id="rId527" Type="http://schemas.openxmlformats.org/officeDocument/2006/relationships/customXml" Target="../ink/ink1178.xml"/><Relationship Id="rId70" Type="http://schemas.openxmlformats.org/officeDocument/2006/relationships/image" Target="../media/image177.png"/><Relationship Id="rId166" Type="http://schemas.openxmlformats.org/officeDocument/2006/relationships/image" Target="../media/image225.png"/><Relationship Id="rId331" Type="http://schemas.openxmlformats.org/officeDocument/2006/relationships/customXml" Target="../ink/ink1080.xml"/><Relationship Id="rId373" Type="http://schemas.openxmlformats.org/officeDocument/2006/relationships/customXml" Target="../ink/ink1101.xml"/><Relationship Id="rId429" Type="http://schemas.openxmlformats.org/officeDocument/2006/relationships/customXml" Target="../ink/ink1129.xml"/><Relationship Id="rId1" Type="http://schemas.openxmlformats.org/officeDocument/2006/relationships/slideLayout" Target="../slideLayouts/slideLayout7.xml"/><Relationship Id="rId233" Type="http://schemas.openxmlformats.org/officeDocument/2006/relationships/customXml" Target="../ink/ink1031.xml"/><Relationship Id="rId440" Type="http://schemas.openxmlformats.org/officeDocument/2006/relationships/image" Target="../media/image362.png"/><Relationship Id="rId28" Type="http://schemas.openxmlformats.org/officeDocument/2006/relationships/image" Target="../media/image156.png"/><Relationship Id="rId275" Type="http://schemas.openxmlformats.org/officeDocument/2006/relationships/customXml" Target="../ink/ink1052.xml"/><Relationship Id="rId300" Type="http://schemas.openxmlformats.org/officeDocument/2006/relationships/image" Target="../media/image292.png"/><Relationship Id="rId482" Type="http://schemas.openxmlformats.org/officeDocument/2006/relationships/image" Target="../media/image383.png"/><Relationship Id="rId538" Type="http://schemas.openxmlformats.org/officeDocument/2006/relationships/image" Target="../media/image411.png"/><Relationship Id="rId81" Type="http://schemas.openxmlformats.org/officeDocument/2006/relationships/customXml" Target="../ink/ink955.xml"/><Relationship Id="rId135" Type="http://schemas.openxmlformats.org/officeDocument/2006/relationships/customXml" Target="../ink/ink982.xml"/><Relationship Id="rId177" Type="http://schemas.openxmlformats.org/officeDocument/2006/relationships/customXml" Target="../ink/ink1003.xml"/><Relationship Id="rId342" Type="http://schemas.openxmlformats.org/officeDocument/2006/relationships/image" Target="../media/image313.png"/><Relationship Id="rId384" Type="http://schemas.openxmlformats.org/officeDocument/2006/relationships/image" Target="../media/image334.png"/><Relationship Id="rId202" Type="http://schemas.openxmlformats.org/officeDocument/2006/relationships/image" Target="../media/image243.png"/><Relationship Id="rId244" Type="http://schemas.openxmlformats.org/officeDocument/2006/relationships/image" Target="../media/image264.png"/><Relationship Id="rId39" Type="http://schemas.openxmlformats.org/officeDocument/2006/relationships/customXml" Target="../ink/ink934.xml"/><Relationship Id="rId286" Type="http://schemas.openxmlformats.org/officeDocument/2006/relationships/image" Target="../media/image285.png"/><Relationship Id="rId451" Type="http://schemas.openxmlformats.org/officeDocument/2006/relationships/customXml" Target="../ink/ink1140.xml"/><Relationship Id="rId493" Type="http://schemas.openxmlformats.org/officeDocument/2006/relationships/customXml" Target="../ink/ink1161.xml"/><Relationship Id="rId507" Type="http://schemas.openxmlformats.org/officeDocument/2006/relationships/customXml" Target="../ink/ink1168.xml"/><Relationship Id="rId549" Type="http://schemas.openxmlformats.org/officeDocument/2006/relationships/customXml" Target="../ink/ink1189.xml"/><Relationship Id="rId50" Type="http://schemas.openxmlformats.org/officeDocument/2006/relationships/image" Target="../media/image167.png"/><Relationship Id="rId104" Type="http://schemas.openxmlformats.org/officeDocument/2006/relationships/image" Target="../media/image194.png"/><Relationship Id="rId146" Type="http://schemas.openxmlformats.org/officeDocument/2006/relationships/image" Target="../media/image215.png"/><Relationship Id="rId188" Type="http://schemas.openxmlformats.org/officeDocument/2006/relationships/image" Target="../media/image236.png"/><Relationship Id="rId311" Type="http://schemas.openxmlformats.org/officeDocument/2006/relationships/customXml" Target="../ink/ink1070.xml"/><Relationship Id="rId353" Type="http://schemas.openxmlformats.org/officeDocument/2006/relationships/customXml" Target="../ink/ink1091.xml"/><Relationship Id="rId395" Type="http://schemas.openxmlformats.org/officeDocument/2006/relationships/customXml" Target="../ink/ink1112.xml"/><Relationship Id="rId409" Type="http://schemas.openxmlformats.org/officeDocument/2006/relationships/customXml" Target="../ink/ink1119.xml"/><Relationship Id="rId560" Type="http://schemas.openxmlformats.org/officeDocument/2006/relationships/image" Target="../media/image422.png"/><Relationship Id="rId92" Type="http://schemas.openxmlformats.org/officeDocument/2006/relationships/image" Target="../media/image188.png"/><Relationship Id="rId213" Type="http://schemas.openxmlformats.org/officeDocument/2006/relationships/customXml" Target="../ink/ink1021.xml"/><Relationship Id="rId420" Type="http://schemas.openxmlformats.org/officeDocument/2006/relationships/image" Target="../media/image352.png"/><Relationship Id="rId255" Type="http://schemas.openxmlformats.org/officeDocument/2006/relationships/customXml" Target="../ink/ink1042.xml"/><Relationship Id="rId297" Type="http://schemas.openxmlformats.org/officeDocument/2006/relationships/customXml" Target="../ink/ink1063.xml"/><Relationship Id="rId462" Type="http://schemas.openxmlformats.org/officeDocument/2006/relationships/image" Target="../media/image373.png"/><Relationship Id="rId518" Type="http://schemas.openxmlformats.org/officeDocument/2006/relationships/image" Target="../media/image401.png"/><Relationship Id="rId115" Type="http://schemas.openxmlformats.org/officeDocument/2006/relationships/customXml" Target="../ink/ink972.xml"/><Relationship Id="rId157" Type="http://schemas.openxmlformats.org/officeDocument/2006/relationships/customXml" Target="../ink/ink993.xml"/><Relationship Id="rId322" Type="http://schemas.openxmlformats.org/officeDocument/2006/relationships/image" Target="../media/image303.png"/><Relationship Id="rId364" Type="http://schemas.openxmlformats.org/officeDocument/2006/relationships/image" Target="../media/image324.png"/><Relationship Id="rId61" Type="http://schemas.openxmlformats.org/officeDocument/2006/relationships/customXml" Target="../ink/ink945.xml"/><Relationship Id="rId199" Type="http://schemas.openxmlformats.org/officeDocument/2006/relationships/customXml" Target="../ink/ink1014.xml"/><Relationship Id="rId19" Type="http://schemas.openxmlformats.org/officeDocument/2006/relationships/customXml" Target="../ink/ink924.xml"/><Relationship Id="rId224" Type="http://schemas.openxmlformats.org/officeDocument/2006/relationships/image" Target="../media/image254.png"/><Relationship Id="rId266" Type="http://schemas.openxmlformats.org/officeDocument/2006/relationships/image" Target="../media/image275.png"/><Relationship Id="rId431" Type="http://schemas.openxmlformats.org/officeDocument/2006/relationships/customXml" Target="../ink/ink1130.xml"/><Relationship Id="rId473" Type="http://schemas.openxmlformats.org/officeDocument/2006/relationships/customXml" Target="../ink/ink1151.xml"/><Relationship Id="rId529" Type="http://schemas.openxmlformats.org/officeDocument/2006/relationships/customXml" Target="../ink/ink1179.xml"/><Relationship Id="rId30" Type="http://schemas.openxmlformats.org/officeDocument/2006/relationships/image" Target="../media/image157.png"/><Relationship Id="rId126" Type="http://schemas.openxmlformats.org/officeDocument/2006/relationships/image" Target="../media/image205.png"/><Relationship Id="rId168" Type="http://schemas.openxmlformats.org/officeDocument/2006/relationships/image" Target="../media/image226.png"/><Relationship Id="rId333" Type="http://schemas.openxmlformats.org/officeDocument/2006/relationships/customXml" Target="../ink/ink1081.xml"/><Relationship Id="rId540" Type="http://schemas.openxmlformats.org/officeDocument/2006/relationships/image" Target="../media/image412.png"/><Relationship Id="rId72" Type="http://schemas.openxmlformats.org/officeDocument/2006/relationships/image" Target="../media/image178.png"/><Relationship Id="rId375" Type="http://schemas.openxmlformats.org/officeDocument/2006/relationships/customXml" Target="../ink/ink1102.xml"/><Relationship Id="rId3" Type="http://schemas.openxmlformats.org/officeDocument/2006/relationships/customXml" Target="../ink/ink916.xml"/><Relationship Id="rId235" Type="http://schemas.openxmlformats.org/officeDocument/2006/relationships/customXml" Target="../ink/ink1032.xml"/><Relationship Id="rId277" Type="http://schemas.openxmlformats.org/officeDocument/2006/relationships/customXml" Target="../ink/ink1053.xml"/><Relationship Id="rId400" Type="http://schemas.openxmlformats.org/officeDocument/2006/relationships/image" Target="../media/image342.png"/><Relationship Id="rId442" Type="http://schemas.openxmlformats.org/officeDocument/2006/relationships/image" Target="../media/image363.png"/><Relationship Id="rId484" Type="http://schemas.openxmlformats.org/officeDocument/2006/relationships/image" Target="../media/image384.png"/><Relationship Id="rId137" Type="http://schemas.openxmlformats.org/officeDocument/2006/relationships/customXml" Target="../ink/ink983.xml"/><Relationship Id="rId302" Type="http://schemas.openxmlformats.org/officeDocument/2006/relationships/image" Target="../media/image293.png"/><Relationship Id="rId344" Type="http://schemas.openxmlformats.org/officeDocument/2006/relationships/image" Target="../media/image314.png"/><Relationship Id="rId41" Type="http://schemas.openxmlformats.org/officeDocument/2006/relationships/customXml" Target="../ink/ink935.xml"/><Relationship Id="rId83" Type="http://schemas.openxmlformats.org/officeDocument/2006/relationships/customXml" Target="../ink/ink956.xml"/><Relationship Id="rId179" Type="http://schemas.openxmlformats.org/officeDocument/2006/relationships/customXml" Target="../ink/ink1004.xml"/><Relationship Id="rId386" Type="http://schemas.openxmlformats.org/officeDocument/2006/relationships/image" Target="../media/image335.png"/><Relationship Id="rId551" Type="http://schemas.openxmlformats.org/officeDocument/2006/relationships/customXml" Target="../ink/ink1190.xml"/><Relationship Id="rId190" Type="http://schemas.openxmlformats.org/officeDocument/2006/relationships/image" Target="../media/image237.png"/><Relationship Id="rId204" Type="http://schemas.openxmlformats.org/officeDocument/2006/relationships/image" Target="../media/image244.png"/><Relationship Id="rId246" Type="http://schemas.openxmlformats.org/officeDocument/2006/relationships/image" Target="../media/image265.png"/><Relationship Id="rId288" Type="http://schemas.openxmlformats.org/officeDocument/2006/relationships/image" Target="../media/image286.png"/><Relationship Id="rId411" Type="http://schemas.openxmlformats.org/officeDocument/2006/relationships/customXml" Target="../ink/ink1120.xml"/><Relationship Id="rId453" Type="http://schemas.openxmlformats.org/officeDocument/2006/relationships/customXml" Target="../ink/ink1141.xml"/><Relationship Id="rId509" Type="http://schemas.openxmlformats.org/officeDocument/2006/relationships/customXml" Target="../ink/ink1169.xml"/><Relationship Id="rId106" Type="http://schemas.openxmlformats.org/officeDocument/2006/relationships/image" Target="../media/image195.png"/><Relationship Id="rId313" Type="http://schemas.openxmlformats.org/officeDocument/2006/relationships/customXml" Target="../ink/ink1071.xml"/><Relationship Id="rId495" Type="http://schemas.openxmlformats.org/officeDocument/2006/relationships/customXml" Target="../ink/ink1162.xml"/><Relationship Id="rId10" Type="http://schemas.openxmlformats.org/officeDocument/2006/relationships/image" Target="../media/image147.png"/><Relationship Id="rId52" Type="http://schemas.openxmlformats.org/officeDocument/2006/relationships/image" Target="../media/image168.png"/><Relationship Id="rId94" Type="http://schemas.openxmlformats.org/officeDocument/2006/relationships/image" Target="../media/image189.png"/><Relationship Id="rId148" Type="http://schemas.openxmlformats.org/officeDocument/2006/relationships/image" Target="../media/image216.png"/><Relationship Id="rId355" Type="http://schemas.openxmlformats.org/officeDocument/2006/relationships/customXml" Target="../ink/ink1092.xml"/><Relationship Id="rId397" Type="http://schemas.openxmlformats.org/officeDocument/2006/relationships/customXml" Target="../ink/ink1113.xml"/><Relationship Id="rId520" Type="http://schemas.openxmlformats.org/officeDocument/2006/relationships/image" Target="../media/image402.png"/><Relationship Id="rId562" Type="http://schemas.openxmlformats.org/officeDocument/2006/relationships/image" Target="../media/image423.png"/><Relationship Id="rId215" Type="http://schemas.openxmlformats.org/officeDocument/2006/relationships/customXml" Target="../ink/ink1022.xml"/><Relationship Id="rId257" Type="http://schemas.openxmlformats.org/officeDocument/2006/relationships/customXml" Target="../ink/ink1043.xml"/><Relationship Id="rId422" Type="http://schemas.openxmlformats.org/officeDocument/2006/relationships/image" Target="../media/image353.png"/><Relationship Id="rId464" Type="http://schemas.openxmlformats.org/officeDocument/2006/relationships/image" Target="../media/image374.png"/><Relationship Id="rId299" Type="http://schemas.openxmlformats.org/officeDocument/2006/relationships/customXml" Target="../ink/ink1064.xml"/><Relationship Id="rId63" Type="http://schemas.openxmlformats.org/officeDocument/2006/relationships/customXml" Target="../ink/ink946.xml"/><Relationship Id="rId159" Type="http://schemas.openxmlformats.org/officeDocument/2006/relationships/customXml" Target="../ink/ink994.xml"/><Relationship Id="rId366" Type="http://schemas.openxmlformats.org/officeDocument/2006/relationships/image" Target="../media/image325.png"/><Relationship Id="rId226" Type="http://schemas.openxmlformats.org/officeDocument/2006/relationships/image" Target="../media/image255.png"/><Relationship Id="rId433" Type="http://schemas.openxmlformats.org/officeDocument/2006/relationships/customXml" Target="../ink/ink1131.xml"/><Relationship Id="rId74" Type="http://schemas.openxmlformats.org/officeDocument/2006/relationships/image" Target="../media/image179.png"/><Relationship Id="rId377" Type="http://schemas.openxmlformats.org/officeDocument/2006/relationships/customXml" Target="../ink/ink1103.xml"/><Relationship Id="rId500" Type="http://schemas.openxmlformats.org/officeDocument/2006/relationships/image" Target="../media/image392.png"/><Relationship Id="rId5" Type="http://schemas.openxmlformats.org/officeDocument/2006/relationships/customXml" Target="../ink/ink917.xml"/><Relationship Id="rId237" Type="http://schemas.openxmlformats.org/officeDocument/2006/relationships/customXml" Target="../ink/ink1033.xml"/><Relationship Id="rId444" Type="http://schemas.openxmlformats.org/officeDocument/2006/relationships/image" Target="../media/image364.png"/><Relationship Id="rId290" Type="http://schemas.openxmlformats.org/officeDocument/2006/relationships/image" Target="../media/image287.png"/><Relationship Id="rId304" Type="http://schemas.openxmlformats.org/officeDocument/2006/relationships/image" Target="../media/image294.png"/><Relationship Id="rId388" Type="http://schemas.openxmlformats.org/officeDocument/2006/relationships/image" Target="../media/image336.png"/><Relationship Id="rId511" Type="http://schemas.openxmlformats.org/officeDocument/2006/relationships/customXml" Target="../ink/ink1170.xml"/><Relationship Id="rId85" Type="http://schemas.openxmlformats.org/officeDocument/2006/relationships/customXml" Target="../ink/ink957.xml"/><Relationship Id="rId150" Type="http://schemas.openxmlformats.org/officeDocument/2006/relationships/image" Target="../media/image217.png"/><Relationship Id="rId248" Type="http://schemas.openxmlformats.org/officeDocument/2006/relationships/image" Target="../media/image266.png"/><Relationship Id="rId455" Type="http://schemas.openxmlformats.org/officeDocument/2006/relationships/customXml" Target="../ink/ink1142.xml"/><Relationship Id="rId12" Type="http://schemas.openxmlformats.org/officeDocument/2006/relationships/image" Target="../media/image148.png"/><Relationship Id="rId108" Type="http://schemas.openxmlformats.org/officeDocument/2006/relationships/image" Target="../media/image196.png"/><Relationship Id="rId315" Type="http://schemas.openxmlformats.org/officeDocument/2006/relationships/customXml" Target="../ink/ink1072.xml"/><Relationship Id="rId522" Type="http://schemas.openxmlformats.org/officeDocument/2006/relationships/image" Target="../media/image403.png"/><Relationship Id="rId96" Type="http://schemas.openxmlformats.org/officeDocument/2006/relationships/image" Target="../media/image190.png"/><Relationship Id="rId161" Type="http://schemas.openxmlformats.org/officeDocument/2006/relationships/customXml" Target="../ink/ink995.xml"/><Relationship Id="rId399" Type="http://schemas.openxmlformats.org/officeDocument/2006/relationships/customXml" Target="../ink/ink1114.xml"/><Relationship Id="rId259" Type="http://schemas.openxmlformats.org/officeDocument/2006/relationships/customXml" Target="../ink/ink1044.xml"/><Relationship Id="rId466" Type="http://schemas.openxmlformats.org/officeDocument/2006/relationships/image" Target="../media/image375.png"/></Relationships>
</file>

<file path=ppt/slides/_rels/slide13.xml.rels><?xml version="1.0" encoding="UTF-8" standalone="yes"?>
<Relationships xmlns="http://schemas.openxmlformats.org/package/2006/relationships"><Relationship Id="rId26" Type="http://schemas.openxmlformats.org/officeDocument/2006/relationships/image" Target="../media/image551.png"/><Relationship Id="rId21" Type="http://schemas.openxmlformats.org/officeDocument/2006/relationships/customXml" Target="../ink/ink1205.xml"/><Relationship Id="rId34" Type="http://schemas.openxmlformats.org/officeDocument/2006/relationships/image" Target="../media/image555.png"/><Relationship Id="rId42" Type="http://schemas.openxmlformats.org/officeDocument/2006/relationships/image" Target="../media/image559.png"/><Relationship Id="rId47" Type="http://schemas.openxmlformats.org/officeDocument/2006/relationships/customXml" Target="../ink/ink1218.xml"/><Relationship Id="rId50" Type="http://schemas.openxmlformats.org/officeDocument/2006/relationships/image" Target="../media/image563.png"/><Relationship Id="rId55" Type="http://schemas.openxmlformats.org/officeDocument/2006/relationships/customXml" Target="../ink/ink1222.xml"/><Relationship Id="rId63" Type="http://schemas.openxmlformats.org/officeDocument/2006/relationships/customXml" Target="../ink/ink1226.xml"/><Relationship Id="rId7" Type="http://schemas.openxmlformats.org/officeDocument/2006/relationships/customXml" Target="../ink/ink1198.xml"/><Relationship Id="rId2" Type="http://schemas.openxmlformats.org/officeDocument/2006/relationships/notesSlide" Target="../notesSlides/notesSlide13.xml"/><Relationship Id="rId16" Type="http://schemas.openxmlformats.org/officeDocument/2006/relationships/image" Target="../media/image430.png"/><Relationship Id="rId29" Type="http://schemas.openxmlformats.org/officeDocument/2006/relationships/customXml" Target="../ink/ink1209.xml"/><Relationship Id="rId11" Type="http://schemas.openxmlformats.org/officeDocument/2006/relationships/customXml" Target="../ink/ink1200.xml"/><Relationship Id="rId24" Type="http://schemas.openxmlformats.org/officeDocument/2006/relationships/image" Target="../media/image550.png"/><Relationship Id="rId32" Type="http://schemas.openxmlformats.org/officeDocument/2006/relationships/image" Target="../media/image554.png"/><Relationship Id="rId37" Type="http://schemas.openxmlformats.org/officeDocument/2006/relationships/customXml" Target="../ink/ink1213.xml"/><Relationship Id="rId40" Type="http://schemas.openxmlformats.org/officeDocument/2006/relationships/image" Target="../media/image558.png"/><Relationship Id="rId45" Type="http://schemas.openxmlformats.org/officeDocument/2006/relationships/customXml" Target="../ink/ink1217.xml"/><Relationship Id="rId53" Type="http://schemas.openxmlformats.org/officeDocument/2006/relationships/customXml" Target="../ink/ink1221.xml"/><Relationship Id="rId58" Type="http://schemas.openxmlformats.org/officeDocument/2006/relationships/image" Target="../media/image567.png"/><Relationship Id="rId66" Type="http://schemas.openxmlformats.org/officeDocument/2006/relationships/image" Target="../media/image571.png"/><Relationship Id="rId5" Type="http://schemas.openxmlformats.org/officeDocument/2006/relationships/customXml" Target="../ink/ink1197.xml"/><Relationship Id="rId61" Type="http://schemas.openxmlformats.org/officeDocument/2006/relationships/customXml" Target="../ink/ink1225.xml"/><Relationship Id="rId19" Type="http://schemas.openxmlformats.org/officeDocument/2006/relationships/customXml" Target="../ink/ink1204.xml"/><Relationship Id="rId14" Type="http://schemas.openxmlformats.org/officeDocument/2006/relationships/image" Target="../media/image429.png"/><Relationship Id="rId22" Type="http://schemas.openxmlformats.org/officeDocument/2006/relationships/image" Target="../media/image549.png"/><Relationship Id="rId27" Type="http://schemas.openxmlformats.org/officeDocument/2006/relationships/customXml" Target="../ink/ink1208.xml"/><Relationship Id="rId30" Type="http://schemas.openxmlformats.org/officeDocument/2006/relationships/image" Target="../media/image553.png"/><Relationship Id="rId35" Type="http://schemas.openxmlformats.org/officeDocument/2006/relationships/customXml" Target="../ink/ink1212.xml"/><Relationship Id="rId43" Type="http://schemas.openxmlformats.org/officeDocument/2006/relationships/customXml" Target="../ink/ink1216.xml"/><Relationship Id="rId48" Type="http://schemas.openxmlformats.org/officeDocument/2006/relationships/image" Target="../media/image562.png"/><Relationship Id="rId56" Type="http://schemas.openxmlformats.org/officeDocument/2006/relationships/image" Target="../media/image566.png"/><Relationship Id="rId64" Type="http://schemas.openxmlformats.org/officeDocument/2006/relationships/image" Target="../media/image570.png"/><Relationship Id="rId8" Type="http://schemas.openxmlformats.org/officeDocument/2006/relationships/image" Target="../media/image426.png"/><Relationship Id="rId51" Type="http://schemas.openxmlformats.org/officeDocument/2006/relationships/customXml" Target="../ink/ink1220.xml"/><Relationship Id="rId3" Type="http://schemas.openxmlformats.org/officeDocument/2006/relationships/customXml" Target="../ink/ink1196.xml"/><Relationship Id="rId12" Type="http://schemas.openxmlformats.org/officeDocument/2006/relationships/image" Target="../media/image428.png"/><Relationship Id="rId17" Type="http://schemas.openxmlformats.org/officeDocument/2006/relationships/customXml" Target="../ink/ink1203.xml"/><Relationship Id="rId25" Type="http://schemas.openxmlformats.org/officeDocument/2006/relationships/customXml" Target="../ink/ink1207.xml"/><Relationship Id="rId33" Type="http://schemas.openxmlformats.org/officeDocument/2006/relationships/customXml" Target="../ink/ink1211.xml"/><Relationship Id="rId38" Type="http://schemas.openxmlformats.org/officeDocument/2006/relationships/image" Target="../media/image557.png"/><Relationship Id="rId46" Type="http://schemas.openxmlformats.org/officeDocument/2006/relationships/image" Target="../media/image561.png"/><Relationship Id="rId59" Type="http://schemas.openxmlformats.org/officeDocument/2006/relationships/customXml" Target="../ink/ink1224.xml"/><Relationship Id="rId20" Type="http://schemas.openxmlformats.org/officeDocument/2006/relationships/image" Target="../media/image548.png"/><Relationship Id="rId41" Type="http://schemas.openxmlformats.org/officeDocument/2006/relationships/customXml" Target="../ink/ink1215.xml"/><Relationship Id="rId54" Type="http://schemas.openxmlformats.org/officeDocument/2006/relationships/image" Target="../media/image565.png"/><Relationship Id="rId62" Type="http://schemas.openxmlformats.org/officeDocument/2006/relationships/image" Target="../media/image569.png"/><Relationship Id="rId1" Type="http://schemas.openxmlformats.org/officeDocument/2006/relationships/slideLayout" Target="../slideLayouts/slideLayout7.xml"/><Relationship Id="rId6" Type="http://schemas.openxmlformats.org/officeDocument/2006/relationships/image" Target="../media/image425.png"/><Relationship Id="rId15" Type="http://schemas.openxmlformats.org/officeDocument/2006/relationships/customXml" Target="../ink/ink1202.xml"/><Relationship Id="rId23" Type="http://schemas.openxmlformats.org/officeDocument/2006/relationships/customXml" Target="../ink/ink1206.xml"/><Relationship Id="rId28" Type="http://schemas.openxmlformats.org/officeDocument/2006/relationships/image" Target="../media/image552.png"/><Relationship Id="rId36" Type="http://schemas.openxmlformats.org/officeDocument/2006/relationships/image" Target="../media/image556.png"/><Relationship Id="rId49" Type="http://schemas.openxmlformats.org/officeDocument/2006/relationships/customXml" Target="../ink/ink1219.xml"/><Relationship Id="rId57" Type="http://schemas.openxmlformats.org/officeDocument/2006/relationships/customXml" Target="../ink/ink1223.xml"/><Relationship Id="rId10" Type="http://schemas.openxmlformats.org/officeDocument/2006/relationships/image" Target="../media/image427.png"/><Relationship Id="rId31" Type="http://schemas.openxmlformats.org/officeDocument/2006/relationships/customXml" Target="../ink/ink1210.xml"/><Relationship Id="rId44" Type="http://schemas.openxmlformats.org/officeDocument/2006/relationships/image" Target="../media/image560.png"/><Relationship Id="rId52" Type="http://schemas.openxmlformats.org/officeDocument/2006/relationships/image" Target="../media/image564.png"/><Relationship Id="rId60" Type="http://schemas.openxmlformats.org/officeDocument/2006/relationships/image" Target="../media/image568.png"/><Relationship Id="rId65" Type="http://schemas.openxmlformats.org/officeDocument/2006/relationships/customXml" Target="../ink/ink1227.xml"/><Relationship Id="rId4" Type="http://schemas.openxmlformats.org/officeDocument/2006/relationships/image" Target="../media/image424.png"/><Relationship Id="rId9" Type="http://schemas.openxmlformats.org/officeDocument/2006/relationships/customXml" Target="../ink/ink1199.xml"/><Relationship Id="rId13" Type="http://schemas.openxmlformats.org/officeDocument/2006/relationships/customXml" Target="../ink/ink1201.xml"/><Relationship Id="rId18" Type="http://schemas.openxmlformats.org/officeDocument/2006/relationships/image" Target="../media/image547.png"/><Relationship Id="rId39" Type="http://schemas.openxmlformats.org/officeDocument/2006/relationships/customXml" Target="../ink/ink1214.xml"/></Relationships>
</file>

<file path=ppt/slides/_rels/slide14.xml.rels><?xml version="1.0" encoding="UTF-8" standalone="yes"?>
<Relationships xmlns="http://schemas.openxmlformats.org/package/2006/relationships"><Relationship Id="rId26" Type="http://schemas.openxmlformats.org/officeDocument/2006/relationships/image" Target="../media/image583.png"/><Relationship Id="rId21" Type="http://schemas.openxmlformats.org/officeDocument/2006/relationships/customXml" Target="../ink/ink1237.xml"/><Relationship Id="rId42" Type="http://schemas.openxmlformats.org/officeDocument/2006/relationships/image" Target="../media/image591.png"/><Relationship Id="rId47" Type="http://schemas.openxmlformats.org/officeDocument/2006/relationships/customXml" Target="../ink/ink1250.xml"/><Relationship Id="rId63" Type="http://schemas.openxmlformats.org/officeDocument/2006/relationships/customXml" Target="../ink/ink1258.xml"/><Relationship Id="rId68" Type="http://schemas.openxmlformats.org/officeDocument/2006/relationships/image" Target="../media/image604.png"/><Relationship Id="rId7" Type="http://schemas.openxmlformats.org/officeDocument/2006/relationships/customXml" Target="../ink/ink1230.xml"/><Relationship Id="rId2" Type="http://schemas.openxmlformats.org/officeDocument/2006/relationships/notesSlide" Target="../notesSlides/notesSlide14.xml"/><Relationship Id="rId16" Type="http://schemas.openxmlformats.org/officeDocument/2006/relationships/image" Target="../media/image578.png"/><Relationship Id="rId29" Type="http://schemas.openxmlformats.org/officeDocument/2006/relationships/customXml" Target="../ink/ink1241.xml"/><Relationship Id="rId11" Type="http://schemas.openxmlformats.org/officeDocument/2006/relationships/customXml" Target="../ink/ink1232.xml"/><Relationship Id="rId24" Type="http://schemas.openxmlformats.org/officeDocument/2006/relationships/image" Target="../media/image582.png"/><Relationship Id="rId32" Type="http://schemas.openxmlformats.org/officeDocument/2006/relationships/image" Target="../media/image586.png"/><Relationship Id="rId37" Type="http://schemas.openxmlformats.org/officeDocument/2006/relationships/customXml" Target="../ink/ink1245.xml"/><Relationship Id="rId40" Type="http://schemas.openxmlformats.org/officeDocument/2006/relationships/image" Target="../media/image590.png"/><Relationship Id="rId45" Type="http://schemas.openxmlformats.org/officeDocument/2006/relationships/customXml" Target="../ink/ink1249.xml"/><Relationship Id="rId53" Type="http://schemas.openxmlformats.org/officeDocument/2006/relationships/customXml" Target="../ink/ink1253.xml"/><Relationship Id="rId58" Type="http://schemas.openxmlformats.org/officeDocument/2006/relationships/image" Target="../media/image599.png"/><Relationship Id="rId66" Type="http://schemas.openxmlformats.org/officeDocument/2006/relationships/image" Target="../media/image603.png"/><Relationship Id="rId5" Type="http://schemas.openxmlformats.org/officeDocument/2006/relationships/customXml" Target="../ink/ink1229.xml"/><Relationship Id="rId61" Type="http://schemas.openxmlformats.org/officeDocument/2006/relationships/customXml" Target="../ink/ink1257.xml"/><Relationship Id="rId19" Type="http://schemas.openxmlformats.org/officeDocument/2006/relationships/customXml" Target="../ink/ink1236.xml"/><Relationship Id="rId14" Type="http://schemas.openxmlformats.org/officeDocument/2006/relationships/image" Target="../media/image577.png"/><Relationship Id="rId22" Type="http://schemas.openxmlformats.org/officeDocument/2006/relationships/image" Target="../media/image581.png"/><Relationship Id="rId27" Type="http://schemas.openxmlformats.org/officeDocument/2006/relationships/customXml" Target="../ink/ink1240.xml"/><Relationship Id="rId30" Type="http://schemas.openxmlformats.org/officeDocument/2006/relationships/image" Target="../media/image585.png"/><Relationship Id="rId35" Type="http://schemas.openxmlformats.org/officeDocument/2006/relationships/customXml" Target="../ink/ink1244.xml"/><Relationship Id="rId43" Type="http://schemas.openxmlformats.org/officeDocument/2006/relationships/customXml" Target="../ink/ink1248.xml"/><Relationship Id="rId48" Type="http://schemas.openxmlformats.org/officeDocument/2006/relationships/image" Target="../media/image594.png"/><Relationship Id="rId56" Type="http://schemas.openxmlformats.org/officeDocument/2006/relationships/image" Target="../media/image598.png"/><Relationship Id="rId64" Type="http://schemas.openxmlformats.org/officeDocument/2006/relationships/image" Target="../media/image602.png"/><Relationship Id="rId69" Type="http://schemas.openxmlformats.org/officeDocument/2006/relationships/customXml" Target="../ink/ink1261.xml"/><Relationship Id="rId8" Type="http://schemas.openxmlformats.org/officeDocument/2006/relationships/image" Target="../media/image574.png"/><Relationship Id="rId51" Type="http://schemas.openxmlformats.org/officeDocument/2006/relationships/customXml" Target="../ink/ink1252.xml"/><Relationship Id="rId3" Type="http://schemas.openxmlformats.org/officeDocument/2006/relationships/customXml" Target="../ink/ink1228.xml"/><Relationship Id="rId12" Type="http://schemas.openxmlformats.org/officeDocument/2006/relationships/image" Target="../media/image576.png"/><Relationship Id="rId17" Type="http://schemas.openxmlformats.org/officeDocument/2006/relationships/customXml" Target="../ink/ink1235.xml"/><Relationship Id="rId25" Type="http://schemas.openxmlformats.org/officeDocument/2006/relationships/customXml" Target="../ink/ink1239.xml"/><Relationship Id="rId33" Type="http://schemas.openxmlformats.org/officeDocument/2006/relationships/customXml" Target="../ink/ink1243.xml"/><Relationship Id="rId38" Type="http://schemas.openxmlformats.org/officeDocument/2006/relationships/image" Target="../media/image589.png"/><Relationship Id="rId46" Type="http://schemas.openxmlformats.org/officeDocument/2006/relationships/image" Target="../media/image593.png"/><Relationship Id="rId59" Type="http://schemas.openxmlformats.org/officeDocument/2006/relationships/customXml" Target="../ink/ink1256.xml"/><Relationship Id="rId67" Type="http://schemas.openxmlformats.org/officeDocument/2006/relationships/customXml" Target="../ink/ink1260.xml"/><Relationship Id="rId20" Type="http://schemas.openxmlformats.org/officeDocument/2006/relationships/image" Target="../media/image580.png"/><Relationship Id="rId41" Type="http://schemas.openxmlformats.org/officeDocument/2006/relationships/customXml" Target="../ink/ink1247.xml"/><Relationship Id="rId54" Type="http://schemas.openxmlformats.org/officeDocument/2006/relationships/image" Target="../media/image597.png"/><Relationship Id="rId62" Type="http://schemas.openxmlformats.org/officeDocument/2006/relationships/image" Target="../media/image601.png"/><Relationship Id="rId70" Type="http://schemas.openxmlformats.org/officeDocument/2006/relationships/image" Target="../media/image605.png"/><Relationship Id="rId1" Type="http://schemas.openxmlformats.org/officeDocument/2006/relationships/slideLayout" Target="../slideLayouts/slideLayout7.xml"/><Relationship Id="rId6" Type="http://schemas.openxmlformats.org/officeDocument/2006/relationships/image" Target="../media/image573.png"/><Relationship Id="rId15" Type="http://schemas.openxmlformats.org/officeDocument/2006/relationships/customXml" Target="../ink/ink1234.xml"/><Relationship Id="rId23" Type="http://schemas.openxmlformats.org/officeDocument/2006/relationships/customXml" Target="../ink/ink1238.xml"/><Relationship Id="rId28" Type="http://schemas.openxmlformats.org/officeDocument/2006/relationships/image" Target="../media/image584.png"/><Relationship Id="rId36" Type="http://schemas.openxmlformats.org/officeDocument/2006/relationships/image" Target="../media/image588.png"/><Relationship Id="rId49" Type="http://schemas.openxmlformats.org/officeDocument/2006/relationships/customXml" Target="../ink/ink1251.xml"/><Relationship Id="rId57" Type="http://schemas.openxmlformats.org/officeDocument/2006/relationships/customXml" Target="../ink/ink1255.xml"/><Relationship Id="rId10" Type="http://schemas.openxmlformats.org/officeDocument/2006/relationships/image" Target="../media/image575.png"/><Relationship Id="rId31" Type="http://schemas.openxmlformats.org/officeDocument/2006/relationships/customXml" Target="../ink/ink1242.xml"/><Relationship Id="rId44" Type="http://schemas.openxmlformats.org/officeDocument/2006/relationships/image" Target="../media/image592.png"/><Relationship Id="rId52" Type="http://schemas.openxmlformats.org/officeDocument/2006/relationships/image" Target="../media/image596.png"/><Relationship Id="rId60" Type="http://schemas.openxmlformats.org/officeDocument/2006/relationships/image" Target="../media/image600.png"/><Relationship Id="rId65" Type="http://schemas.openxmlformats.org/officeDocument/2006/relationships/customXml" Target="../ink/ink1259.xml"/><Relationship Id="rId4" Type="http://schemas.openxmlformats.org/officeDocument/2006/relationships/image" Target="../media/image572.png"/><Relationship Id="rId9" Type="http://schemas.openxmlformats.org/officeDocument/2006/relationships/customXml" Target="../ink/ink1231.xml"/><Relationship Id="rId13" Type="http://schemas.openxmlformats.org/officeDocument/2006/relationships/customXml" Target="../ink/ink1233.xml"/><Relationship Id="rId18" Type="http://schemas.openxmlformats.org/officeDocument/2006/relationships/image" Target="../media/image579.png"/><Relationship Id="rId39" Type="http://schemas.openxmlformats.org/officeDocument/2006/relationships/customXml" Target="../ink/ink1246.xml"/><Relationship Id="rId34" Type="http://schemas.openxmlformats.org/officeDocument/2006/relationships/image" Target="../media/image587.png"/><Relationship Id="rId50" Type="http://schemas.openxmlformats.org/officeDocument/2006/relationships/image" Target="../media/image595.png"/><Relationship Id="rId55" Type="http://schemas.openxmlformats.org/officeDocument/2006/relationships/customXml" Target="../ink/ink1254.xml"/></Relationships>
</file>

<file path=ppt/slides/_rels/slide15.xml.rels><?xml version="1.0" encoding="UTF-8" standalone="yes"?>
<Relationships xmlns="http://schemas.openxmlformats.org/package/2006/relationships"><Relationship Id="rId117" Type="http://schemas.openxmlformats.org/officeDocument/2006/relationships/image" Target="../media/image662.png"/><Relationship Id="rId21" Type="http://schemas.openxmlformats.org/officeDocument/2006/relationships/image" Target="../media/image615.png"/><Relationship Id="rId42" Type="http://schemas.openxmlformats.org/officeDocument/2006/relationships/customXml" Target="../ink/ink1281.xml"/><Relationship Id="rId63" Type="http://schemas.openxmlformats.org/officeDocument/2006/relationships/image" Target="../media/image635.png"/><Relationship Id="rId84" Type="http://schemas.openxmlformats.org/officeDocument/2006/relationships/customXml" Target="../ink/ink1302.xml"/><Relationship Id="rId138" Type="http://schemas.openxmlformats.org/officeDocument/2006/relationships/customXml" Target="../ink/ink1329.xml"/><Relationship Id="rId159" Type="http://schemas.openxmlformats.org/officeDocument/2006/relationships/image" Target="../media/image1339.png"/><Relationship Id="rId170" Type="http://schemas.openxmlformats.org/officeDocument/2006/relationships/customXml" Target="../ink/ink1345.xml"/><Relationship Id="rId191" Type="http://schemas.openxmlformats.org/officeDocument/2006/relationships/image" Target="../media/image1355.png"/><Relationship Id="rId205" Type="http://schemas.openxmlformats.org/officeDocument/2006/relationships/image" Target="../media/image1362.png"/><Relationship Id="rId107" Type="http://schemas.openxmlformats.org/officeDocument/2006/relationships/image" Target="../media/image657.png"/><Relationship Id="rId11" Type="http://schemas.openxmlformats.org/officeDocument/2006/relationships/image" Target="../media/image610.png"/><Relationship Id="rId32" Type="http://schemas.openxmlformats.org/officeDocument/2006/relationships/customXml" Target="../ink/ink1276.xml"/><Relationship Id="rId53" Type="http://schemas.openxmlformats.org/officeDocument/2006/relationships/image" Target="../media/image630.png"/><Relationship Id="rId74" Type="http://schemas.openxmlformats.org/officeDocument/2006/relationships/customXml" Target="../ink/ink1297.xml"/><Relationship Id="rId128" Type="http://schemas.openxmlformats.org/officeDocument/2006/relationships/customXml" Target="../ink/ink1324.xml"/><Relationship Id="rId149" Type="http://schemas.openxmlformats.org/officeDocument/2006/relationships/image" Target="../media/image1334.png"/><Relationship Id="rId5" Type="http://schemas.openxmlformats.org/officeDocument/2006/relationships/image" Target="../media/image607.png"/><Relationship Id="rId95" Type="http://schemas.openxmlformats.org/officeDocument/2006/relationships/image" Target="../media/image651.png"/><Relationship Id="rId160" Type="http://schemas.openxmlformats.org/officeDocument/2006/relationships/customXml" Target="../ink/ink1340.xml"/><Relationship Id="rId181" Type="http://schemas.openxmlformats.org/officeDocument/2006/relationships/image" Target="../media/image1350.png"/><Relationship Id="rId216" Type="http://schemas.openxmlformats.org/officeDocument/2006/relationships/customXml" Target="../ink/ink1368.xml"/><Relationship Id="rId22" Type="http://schemas.openxmlformats.org/officeDocument/2006/relationships/customXml" Target="../ink/ink1271.xml"/><Relationship Id="rId43" Type="http://schemas.openxmlformats.org/officeDocument/2006/relationships/image" Target="../media/image625.png"/><Relationship Id="rId64" Type="http://schemas.openxmlformats.org/officeDocument/2006/relationships/customXml" Target="../ink/ink1292.xml"/><Relationship Id="rId118" Type="http://schemas.openxmlformats.org/officeDocument/2006/relationships/customXml" Target="../ink/ink1319.xml"/><Relationship Id="rId139" Type="http://schemas.openxmlformats.org/officeDocument/2006/relationships/image" Target="../media/image1329.png"/><Relationship Id="rId85" Type="http://schemas.openxmlformats.org/officeDocument/2006/relationships/image" Target="../media/image646.png"/><Relationship Id="rId150" Type="http://schemas.openxmlformats.org/officeDocument/2006/relationships/customXml" Target="../ink/ink1335.xml"/><Relationship Id="rId171" Type="http://schemas.openxmlformats.org/officeDocument/2006/relationships/image" Target="../media/image1345.png"/><Relationship Id="rId192" Type="http://schemas.openxmlformats.org/officeDocument/2006/relationships/customXml" Target="../ink/ink1356.xml"/><Relationship Id="rId206" Type="http://schemas.openxmlformats.org/officeDocument/2006/relationships/customXml" Target="../ink/ink1363.xml"/><Relationship Id="rId12" Type="http://schemas.openxmlformats.org/officeDocument/2006/relationships/customXml" Target="../ink/ink1266.xml"/><Relationship Id="rId33" Type="http://schemas.openxmlformats.org/officeDocument/2006/relationships/image" Target="../media/image621.png"/><Relationship Id="rId108" Type="http://schemas.openxmlformats.org/officeDocument/2006/relationships/customXml" Target="../ink/ink1314.xml"/><Relationship Id="rId129" Type="http://schemas.openxmlformats.org/officeDocument/2006/relationships/image" Target="../media/image1324.png"/><Relationship Id="rId54" Type="http://schemas.openxmlformats.org/officeDocument/2006/relationships/customXml" Target="../ink/ink1287.xml"/><Relationship Id="rId75" Type="http://schemas.openxmlformats.org/officeDocument/2006/relationships/image" Target="../media/image641.png"/><Relationship Id="rId96" Type="http://schemas.openxmlformats.org/officeDocument/2006/relationships/customXml" Target="../ink/ink1308.xml"/><Relationship Id="rId140" Type="http://schemas.openxmlformats.org/officeDocument/2006/relationships/customXml" Target="../ink/ink1330.xml"/><Relationship Id="rId161" Type="http://schemas.openxmlformats.org/officeDocument/2006/relationships/image" Target="../media/image1340.png"/><Relationship Id="rId182" Type="http://schemas.openxmlformats.org/officeDocument/2006/relationships/customXml" Target="../ink/ink1351.xml"/><Relationship Id="rId217" Type="http://schemas.openxmlformats.org/officeDocument/2006/relationships/image" Target="../media/image1368.png"/><Relationship Id="rId6" Type="http://schemas.openxmlformats.org/officeDocument/2006/relationships/customXml" Target="../ink/ink1263.xml"/><Relationship Id="rId23" Type="http://schemas.openxmlformats.org/officeDocument/2006/relationships/image" Target="../media/image616.png"/><Relationship Id="rId119" Type="http://schemas.openxmlformats.org/officeDocument/2006/relationships/image" Target="../media/image663.png"/><Relationship Id="rId44" Type="http://schemas.openxmlformats.org/officeDocument/2006/relationships/customXml" Target="../ink/ink1282.xml"/><Relationship Id="rId65" Type="http://schemas.openxmlformats.org/officeDocument/2006/relationships/image" Target="../media/image636.png"/><Relationship Id="rId86" Type="http://schemas.openxmlformats.org/officeDocument/2006/relationships/customXml" Target="../ink/ink1303.xml"/><Relationship Id="rId130" Type="http://schemas.openxmlformats.org/officeDocument/2006/relationships/customXml" Target="../ink/ink1325.xml"/><Relationship Id="rId151" Type="http://schemas.openxmlformats.org/officeDocument/2006/relationships/image" Target="../media/image1335.png"/><Relationship Id="rId172" Type="http://schemas.openxmlformats.org/officeDocument/2006/relationships/customXml" Target="../ink/ink1346.xml"/><Relationship Id="rId193" Type="http://schemas.openxmlformats.org/officeDocument/2006/relationships/image" Target="../media/image1356.png"/><Relationship Id="rId207" Type="http://schemas.openxmlformats.org/officeDocument/2006/relationships/image" Target="../media/image1363.png"/><Relationship Id="rId13" Type="http://schemas.openxmlformats.org/officeDocument/2006/relationships/image" Target="../media/image611.png"/><Relationship Id="rId109" Type="http://schemas.openxmlformats.org/officeDocument/2006/relationships/image" Target="../media/image658.png"/><Relationship Id="rId34" Type="http://schemas.openxmlformats.org/officeDocument/2006/relationships/customXml" Target="../ink/ink1277.xml"/><Relationship Id="rId55" Type="http://schemas.openxmlformats.org/officeDocument/2006/relationships/image" Target="../media/image631.png"/><Relationship Id="rId76" Type="http://schemas.openxmlformats.org/officeDocument/2006/relationships/customXml" Target="../ink/ink1298.xml"/><Relationship Id="rId97" Type="http://schemas.openxmlformats.org/officeDocument/2006/relationships/image" Target="../media/image652.png"/><Relationship Id="rId120" Type="http://schemas.openxmlformats.org/officeDocument/2006/relationships/customXml" Target="../ink/ink1320.xml"/><Relationship Id="rId141" Type="http://schemas.openxmlformats.org/officeDocument/2006/relationships/image" Target="../media/image1330.png"/><Relationship Id="rId7" Type="http://schemas.openxmlformats.org/officeDocument/2006/relationships/image" Target="../media/image608.png"/><Relationship Id="rId162" Type="http://schemas.openxmlformats.org/officeDocument/2006/relationships/customXml" Target="../ink/ink1341.xml"/><Relationship Id="rId183" Type="http://schemas.openxmlformats.org/officeDocument/2006/relationships/image" Target="../media/image1351.png"/><Relationship Id="rId24" Type="http://schemas.openxmlformats.org/officeDocument/2006/relationships/customXml" Target="../ink/ink1272.xml"/><Relationship Id="rId45" Type="http://schemas.openxmlformats.org/officeDocument/2006/relationships/image" Target="../media/image626.png"/><Relationship Id="rId66" Type="http://schemas.openxmlformats.org/officeDocument/2006/relationships/customXml" Target="../ink/ink1293.xml"/><Relationship Id="rId87" Type="http://schemas.openxmlformats.org/officeDocument/2006/relationships/image" Target="../media/image647.png"/><Relationship Id="rId110" Type="http://schemas.openxmlformats.org/officeDocument/2006/relationships/customXml" Target="../ink/ink1315.xml"/><Relationship Id="rId131" Type="http://schemas.openxmlformats.org/officeDocument/2006/relationships/image" Target="../media/image1325.png"/><Relationship Id="rId152" Type="http://schemas.openxmlformats.org/officeDocument/2006/relationships/customXml" Target="../ink/ink1336.xml"/><Relationship Id="rId173" Type="http://schemas.openxmlformats.org/officeDocument/2006/relationships/image" Target="../media/image1346.png"/><Relationship Id="rId194" Type="http://schemas.openxmlformats.org/officeDocument/2006/relationships/customXml" Target="../ink/ink1357.xml"/><Relationship Id="rId208" Type="http://schemas.openxmlformats.org/officeDocument/2006/relationships/customXml" Target="../ink/ink1364.xml"/><Relationship Id="rId14" Type="http://schemas.openxmlformats.org/officeDocument/2006/relationships/customXml" Target="../ink/ink1267.xml"/><Relationship Id="rId30" Type="http://schemas.openxmlformats.org/officeDocument/2006/relationships/customXml" Target="../ink/ink1275.xml"/><Relationship Id="rId35" Type="http://schemas.openxmlformats.org/officeDocument/2006/relationships/image" Target="../media/image622.png"/><Relationship Id="rId56" Type="http://schemas.openxmlformats.org/officeDocument/2006/relationships/customXml" Target="../ink/ink1288.xml"/><Relationship Id="rId77" Type="http://schemas.openxmlformats.org/officeDocument/2006/relationships/image" Target="../media/image642.png"/><Relationship Id="rId100" Type="http://schemas.openxmlformats.org/officeDocument/2006/relationships/customXml" Target="../ink/ink1310.xml"/><Relationship Id="rId105" Type="http://schemas.openxmlformats.org/officeDocument/2006/relationships/image" Target="../media/image656.png"/><Relationship Id="rId126" Type="http://schemas.openxmlformats.org/officeDocument/2006/relationships/customXml" Target="../ink/ink1323.xml"/><Relationship Id="rId147" Type="http://schemas.openxmlformats.org/officeDocument/2006/relationships/image" Target="../media/image1333.png"/><Relationship Id="rId168" Type="http://schemas.openxmlformats.org/officeDocument/2006/relationships/customXml" Target="../ink/ink1344.xml"/><Relationship Id="rId8" Type="http://schemas.openxmlformats.org/officeDocument/2006/relationships/customXml" Target="../ink/ink1264.xml"/><Relationship Id="rId51" Type="http://schemas.openxmlformats.org/officeDocument/2006/relationships/image" Target="../media/image629.png"/><Relationship Id="rId72" Type="http://schemas.openxmlformats.org/officeDocument/2006/relationships/customXml" Target="../ink/ink1296.xml"/><Relationship Id="rId93" Type="http://schemas.openxmlformats.org/officeDocument/2006/relationships/image" Target="../media/image650.png"/><Relationship Id="rId98" Type="http://schemas.openxmlformats.org/officeDocument/2006/relationships/customXml" Target="../ink/ink1309.xml"/><Relationship Id="rId121" Type="http://schemas.openxmlformats.org/officeDocument/2006/relationships/image" Target="../media/image664.png"/><Relationship Id="rId142" Type="http://schemas.openxmlformats.org/officeDocument/2006/relationships/customXml" Target="../ink/ink1331.xml"/><Relationship Id="rId163" Type="http://schemas.openxmlformats.org/officeDocument/2006/relationships/image" Target="../media/image1341.png"/><Relationship Id="rId184" Type="http://schemas.openxmlformats.org/officeDocument/2006/relationships/customXml" Target="../ink/ink1352.xml"/><Relationship Id="rId189" Type="http://schemas.openxmlformats.org/officeDocument/2006/relationships/image" Target="../media/image1354.png"/><Relationship Id="rId3" Type="http://schemas.openxmlformats.org/officeDocument/2006/relationships/image" Target="../media/image606.png"/><Relationship Id="rId214" Type="http://schemas.openxmlformats.org/officeDocument/2006/relationships/customXml" Target="../ink/ink1367.xml"/><Relationship Id="rId25" Type="http://schemas.openxmlformats.org/officeDocument/2006/relationships/image" Target="../media/image617.png"/><Relationship Id="rId46" Type="http://schemas.openxmlformats.org/officeDocument/2006/relationships/customXml" Target="../ink/ink1283.xml"/><Relationship Id="rId67" Type="http://schemas.openxmlformats.org/officeDocument/2006/relationships/image" Target="../media/image637.png"/><Relationship Id="rId116" Type="http://schemas.openxmlformats.org/officeDocument/2006/relationships/customXml" Target="../ink/ink1318.xml"/><Relationship Id="rId137" Type="http://schemas.openxmlformats.org/officeDocument/2006/relationships/image" Target="../media/image1328.png"/><Relationship Id="rId158" Type="http://schemas.openxmlformats.org/officeDocument/2006/relationships/customXml" Target="../ink/ink1339.xml"/><Relationship Id="rId20" Type="http://schemas.openxmlformats.org/officeDocument/2006/relationships/customXml" Target="../ink/ink1270.xml"/><Relationship Id="rId41" Type="http://schemas.openxmlformats.org/officeDocument/2006/relationships/image" Target="../media/image624.png"/><Relationship Id="rId62" Type="http://schemas.openxmlformats.org/officeDocument/2006/relationships/customXml" Target="../ink/ink1291.xml"/><Relationship Id="rId83" Type="http://schemas.openxmlformats.org/officeDocument/2006/relationships/image" Target="../media/image645.png"/><Relationship Id="rId88" Type="http://schemas.openxmlformats.org/officeDocument/2006/relationships/customXml" Target="../ink/ink1304.xml"/><Relationship Id="rId111" Type="http://schemas.openxmlformats.org/officeDocument/2006/relationships/image" Target="../media/image659.png"/><Relationship Id="rId132" Type="http://schemas.openxmlformats.org/officeDocument/2006/relationships/customXml" Target="../ink/ink1326.xml"/><Relationship Id="rId153" Type="http://schemas.openxmlformats.org/officeDocument/2006/relationships/image" Target="../media/image1336.png"/><Relationship Id="rId174" Type="http://schemas.openxmlformats.org/officeDocument/2006/relationships/customXml" Target="../ink/ink1347.xml"/><Relationship Id="rId179" Type="http://schemas.openxmlformats.org/officeDocument/2006/relationships/image" Target="../media/image1349.png"/><Relationship Id="rId195" Type="http://schemas.openxmlformats.org/officeDocument/2006/relationships/image" Target="../media/image1357.png"/><Relationship Id="rId209" Type="http://schemas.openxmlformats.org/officeDocument/2006/relationships/image" Target="../media/image1364.png"/><Relationship Id="rId190" Type="http://schemas.openxmlformats.org/officeDocument/2006/relationships/customXml" Target="../ink/ink1355.xml"/><Relationship Id="rId204" Type="http://schemas.openxmlformats.org/officeDocument/2006/relationships/customXml" Target="../ink/ink1362.xml"/><Relationship Id="rId15" Type="http://schemas.openxmlformats.org/officeDocument/2006/relationships/image" Target="../media/image612.png"/><Relationship Id="rId36" Type="http://schemas.openxmlformats.org/officeDocument/2006/relationships/customXml" Target="../ink/ink1278.xml"/><Relationship Id="rId57" Type="http://schemas.openxmlformats.org/officeDocument/2006/relationships/image" Target="../media/image632.png"/><Relationship Id="rId106" Type="http://schemas.openxmlformats.org/officeDocument/2006/relationships/customXml" Target="../ink/ink1313.xml"/><Relationship Id="rId127" Type="http://schemas.openxmlformats.org/officeDocument/2006/relationships/image" Target="../media/image1323.png"/><Relationship Id="rId10" Type="http://schemas.openxmlformats.org/officeDocument/2006/relationships/customXml" Target="../ink/ink1265.xml"/><Relationship Id="rId31" Type="http://schemas.openxmlformats.org/officeDocument/2006/relationships/image" Target="../media/image620.png"/><Relationship Id="rId52" Type="http://schemas.openxmlformats.org/officeDocument/2006/relationships/customXml" Target="../ink/ink1286.xml"/><Relationship Id="rId73" Type="http://schemas.openxmlformats.org/officeDocument/2006/relationships/image" Target="../media/image640.png"/><Relationship Id="rId78" Type="http://schemas.openxmlformats.org/officeDocument/2006/relationships/customXml" Target="../ink/ink1299.xml"/><Relationship Id="rId94" Type="http://schemas.openxmlformats.org/officeDocument/2006/relationships/customXml" Target="../ink/ink1307.xml"/><Relationship Id="rId99" Type="http://schemas.openxmlformats.org/officeDocument/2006/relationships/image" Target="../media/image653.png"/><Relationship Id="rId101" Type="http://schemas.openxmlformats.org/officeDocument/2006/relationships/image" Target="../media/image654.png"/><Relationship Id="rId122" Type="http://schemas.openxmlformats.org/officeDocument/2006/relationships/customXml" Target="../ink/ink1321.xml"/><Relationship Id="rId143" Type="http://schemas.openxmlformats.org/officeDocument/2006/relationships/image" Target="../media/image1331.png"/><Relationship Id="rId148" Type="http://schemas.openxmlformats.org/officeDocument/2006/relationships/customXml" Target="../ink/ink1334.xml"/><Relationship Id="rId164" Type="http://schemas.openxmlformats.org/officeDocument/2006/relationships/customXml" Target="../ink/ink1342.xml"/><Relationship Id="rId169" Type="http://schemas.openxmlformats.org/officeDocument/2006/relationships/image" Target="../media/image1344.png"/><Relationship Id="rId185" Type="http://schemas.openxmlformats.org/officeDocument/2006/relationships/image" Target="../media/image1352.png"/><Relationship Id="rId4" Type="http://schemas.openxmlformats.org/officeDocument/2006/relationships/customXml" Target="../ink/ink1262.xml"/><Relationship Id="rId9" Type="http://schemas.openxmlformats.org/officeDocument/2006/relationships/image" Target="../media/image609.png"/><Relationship Id="rId180" Type="http://schemas.openxmlformats.org/officeDocument/2006/relationships/customXml" Target="../ink/ink1350.xml"/><Relationship Id="rId210" Type="http://schemas.openxmlformats.org/officeDocument/2006/relationships/customXml" Target="../ink/ink1365.xml"/><Relationship Id="rId215" Type="http://schemas.openxmlformats.org/officeDocument/2006/relationships/image" Target="../media/image1367.png"/><Relationship Id="rId26" Type="http://schemas.openxmlformats.org/officeDocument/2006/relationships/customXml" Target="../ink/ink1273.xml"/><Relationship Id="rId47" Type="http://schemas.openxmlformats.org/officeDocument/2006/relationships/image" Target="../media/image627.png"/><Relationship Id="rId68" Type="http://schemas.openxmlformats.org/officeDocument/2006/relationships/customXml" Target="../ink/ink1294.xml"/><Relationship Id="rId89" Type="http://schemas.openxmlformats.org/officeDocument/2006/relationships/image" Target="../media/image648.png"/><Relationship Id="rId112" Type="http://schemas.openxmlformats.org/officeDocument/2006/relationships/customXml" Target="../ink/ink1316.xml"/><Relationship Id="rId133" Type="http://schemas.openxmlformats.org/officeDocument/2006/relationships/image" Target="../media/image1326.png"/><Relationship Id="rId154" Type="http://schemas.openxmlformats.org/officeDocument/2006/relationships/customXml" Target="../ink/ink1337.xml"/><Relationship Id="rId175" Type="http://schemas.openxmlformats.org/officeDocument/2006/relationships/image" Target="../media/image1347.png"/><Relationship Id="rId196" Type="http://schemas.openxmlformats.org/officeDocument/2006/relationships/customXml" Target="../ink/ink1358.xml"/><Relationship Id="rId200" Type="http://schemas.openxmlformats.org/officeDocument/2006/relationships/customXml" Target="../ink/ink1360.xml"/><Relationship Id="rId16" Type="http://schemas.openxmlformats.org/officeDocument/2006/relationships/customXml" Target="../ink/ink1268.xml"/><Relationship Id="rId37" Type="http://schemas.openxmlformats.org/officeDocument/2006/relationships/image" Target="../media/image623.png"/><Relationship Id="rId58" Type="http://schemas.openxmlformats.org/officeDocument/2006/relationships/customXml" Target="../ink/ink1289.xml"/><Relationship Id="rId79" Type="http://schemas.openxmlformats.org/officeDocument/2006/relationships/image" Target="../media/image643.png"/><Relationship Id="rId102" Type="http://schemas.openxmlformats.org/officeDocument/2006/relationships/customXml" Target="../ink/ink1311.xml"/><Relationship Id="rId123" Type="http://schemas.openxmlformats.org/officeDocument/2006/relationships/image" Target="../media/image665.png"/><Relationship Id="rId144" Type="http://schemas.openxmlformats.org/officeDocument/2006/relationships/customXml" Target="../ink/ink1332.xml"/><Relationship Id="rId90" Type="http://schemas.openxmlformats.org/officeDocument/2006/relationships/customXml" Target="../ink/ink1305.xml"/><Relationship Id="rId165" Type="http://schemas.openxmlformats.org/officeDocument/2006/relationships/image" Target="../media/image1342.png"/><Relationship Id="rId186" Type="http://schemas.openxmlformats.org/officeDocument/2006/relationships/customXml" Target="../ink/ink1353.xml"/><Relationship Id="rId211" Type="http://schemas.openxmlformats.org/officeDocument/2006/relationships/image" Target="../media/image1365.png"/><Relationship Id="rId27" Type="http://schemas.openxmlformats.org/officeDocument/2006/relationships/image" Target="../media/image618.png"/><Relationship Id="rId48" Type="http://schemas.openxmlformats.org/officeDocument/2006/relationships/customXml" Target="../ink/ink1284.xml"/><Relationship Id="rId69" Type="http://schemas.openxmlformats.org/officeDocument/2006/relationships/image" Target="../media/image638.png"/><Relationship Id="rId113" Type="http://schemas.openxmlformats.org/officeDocument/2006/relationships/image" Target="../media/image660.png"/><Relationship Id="rId134" Type="http://schemas.openxmlformats.org/officeDocument/2006/relationships/customXml" Target="../ink/ink1327.xml"/><Relationship Id="rId80" Type="http://schemas.openxmlformats.org/officeDocument/2006/relationships/customXml" Target="../ink/ink1300.xml"/><Relationship Id="rId155" Type="http://schemas.openxmlformats.org/officeDocument/2006/relationships/image" Target="../media/image1337.png"/><Relationship Id="rId176" Type="http://schemas.openxmlformats.org/officeDocument/2006/relationships/customXml" Target="../ink/ink1348.xml"/><Relationship Id="rId197" Type="http://schemas.openxmlformats.org/officeDocument/2006/relationships/image" Target="../media/image1358.png"/><Relationship Id="rId201" Type="http://schemas.openxmlformats.org/officeDocument/2006/relationships/image" Target="../media/image1360.png"/><Relationship Id="rId17" Type="http://schemas.openxmlformats.org/officeDocument/2006/relationships/image" Target="../media/image613.png"/><Relationship Id="rId38" Type="http://schemas.openxmlformats.org/officeDocument/2006/relationships/customXml" Target="../ink/ink1279.xml"/><Relationship Id="rId59" Type="http://schemas.openxmlformats.org/officeDocument/2006/relationships/image" Target="../media/image633.png"/><Relationship Id="rId103" Type="http://schemas.openxmlformats.org/officeDocument/2006/relationships/image" Target="../media/image655.png"/><Relationship Id="rId124" Type="http://schemas.openxmlformats.org/officeDocument/2006/relationships/customXml" Target="../ink/ink1322.xml"/><Relationship Id="rId70" Type="http://schemas.openxmlformats.org/officeDocument/2006/relationships/customXml" Target="../ink/ink1295.xml"/><Relationship Id="rId91" Type="http://schemas.openxmlformats.org/officeDocument/2006/relationships/image" Target="../media/image649.png"/><Relationship Id="rId145" Type="http://schemas.openxmlformats.org/officeDocument/2006/relationships/image" Target="../media/image1332.png"/><Relationship Id="rId166" Type="http://schemas.openxmlformats.org/officeDocument/2006/relationships/customXml" Target="../ink/ink1343.xml"/><Relationship Id="rId187" Type="http://schemas.openxmlformats.org/officeDocument/2006/relationships/image" Target="../media/image1353.png"/><Relationship Id="rId1" Type="http://schemas.openxmlformats.org/officeDocument/2006/relationships/slideLayout" Target="../slideLayouts/slideLayout7.xml"/><Relationship Id="rId212" Type="http://schemas.openxmlformats.org/officeDocument/2006/relationships/customXml" Target="../ink/ink1366.xml"/><Relationship Id="rId28" Type="http://schemas.openxmlformats.org/officeDocument/2006/relationships/customXml" Target="../ink/ink1274.xml"/><Relationship Id="rId49" Type="http://schemas.openxmlformats.org/officeDocument/2006/relationships/image" Target="../media/image628.png"/><Relationship Id="rId114" Type="http://schemas.openxmlformats.org/officeDocument/2006/relationships/customXml" Target="../ink/ink1317.xml"/><Relationship Id="rId60" Type="http://schemas.openxmlformats.org/officeDocument/2006/relationships/customXml" Target="../ink/ink1290.xml"/><Relationship Id="rId81" Type="http://schemas.openxmlformats.org/officeDocument/2006/relationships/image" Target="../media/image644.png"/><Relationship Id="rId135" Type="http://schemas.openxmlformats.org/officeDocument/2006/relationships/image" Target="../media/image1327.png"/><Relationship Id="rId156" Type="http://schemas.openxmlformats.org/officeDocument/2006/relationships/customXml" Target="../ink/ink1338.xml"/><Relationship Id="rId177" Type="http://schemas.openxmlformats.org/officeDocument/2006/relationships/image" Target="../media/image1348.png"/><Relationship Id="rId198" Type="http://schemas.openxmlformats.org/officeDocument/2006/relationships/customXml" Target="../ink/ink1359.xml"/><Relationship Id="rId202" Type="http://schemas.openxmlformats.org/officeDocument/2006/relationships/customXml" Target="../ink/ink1361.xml"/><Relationship Id="rId18" Type="http://schemas.openxmlformats.org/officeDocument/2006/relationships/customXml" Target="../ink/ink1269.xml"/><Relationship Id="rId39" Type="http://schemas.openxmlformats.org/officeDocument/2006/relationships/image" Target="../media/image8.png"/><Relationship Id="rId50" Type="http://schemas.openxmlformats.org/officeDocument/2006/relationships/customXml" Target="../ink/ink1285.xml"/><Relationship Id="rId104" Type="http://schemas.openxmlformats.org/officeDocument/2006/relationships/customXml" Target="../ink/ink1312.xml"/><Relationship Id="rId125" Type="http://schemas.openxmlformats.org/officeDocument/2006/relationships/image" Target="../media/image666.png"/><Relationship Id="rId146" Type="http://schemas.openxmlformats.org/officeDocument/2006/relationships/customXml" Target="../ink/ink1333.xml"/><Relationship Id="rId167" Type="http://schemas.openxmlformats.org/officeDocument/2006/relationships/image" Target="../media/image1343.png"/><Relationship Id="rId188" Type="http://schemas.openxmlformats.org/officeDocument/2006/relationships/customXml" Target="../ink/ink1354.xml"/><Relationship Id="rId71" Type="http://schemas.openxmlformats.org/officeDocument/2006/relationships/image" Target="../media/image639.png"/><Relationship Id="rId92" Type="http://schemas.openxmlformats.org/officeDocument/2006/relationships/customXml" Target="../ink/ink1306.xml"/><Relationship Id="rId213" Type="http://schemas.openxmlformats.org/officeDocument/2006/relationships/image" Target="../media/image1366.png"/><Relationship Id="rId2" Type="http://schemas.openxmlformats.org/officeDocument/2006/relationships/notesSlide" Target="../notesSlides/notesSlide15.xml"/><Relationship Id="rId29" Type="http://schemas.openxmlformats.org/officeDocument/2006/relationships/image" Target="../media/image619.png"/><Relationship Id="rId40" Type="http://schemas.openxmlformats.org/officeDocument/2006/relationships/customXml" Target="../ink/ink1280.xml"/><Relationship Id="rId115" Type="http://schemas.openxmlformats.org/officeDocument/2006/relationships/image" Target="../media/image661.png"/><Relationship Id="rId136" Type="http://schemas.openxmlformats.org/officeDocument/2006/relationships/customXml" Target="../ink/ink1328.xml"/><Relationship Id="rId157" Type="http://schemas.openxmlformats.org/officeDocument/2006/relationships/image" Target="../media/image1338.png"/><Relationship Id="rId178" Type="http://schemas.openxmlformats.org/officeDocument/2006/relationships/customXml" Target="../ink/ink1349.xml"/><Relationship Id="rId61" Type="http://schemas.openxmlformats.org/officeDocument/2006/relationships/image" Target="../media/image634.png"/><Relationship Id="rId82" Type="http://schemas.openxmlformats.org/officeDocument/2006/relationships/customXml" Target="../ink/ink1301.xml"/><Relationship Id="rId199" Type="http://schemas.openxmlformats.org/officeDocument/2006/relationships/image" Target="../media/image1359.png"/><Relationship Id="rId203" Type="http://schemas.openxmlformats.org/officeDocument/2006/relationships/image" Target="../media/image1361.png"/><Relationship Id="rId19" Type="http://schemas.openxmlformats.org/officeDocument/2006/relationships/image" Target="../media/image6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6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7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customXml" Target="../ink/ink12.xml"/><Relationship Id="rId18" Type="http://schemas.openxmlformats.org/officeDocument/2006/relationships/image" Target="../media/image438.png"/><Relationship Id="rId26" Type="http://schemas.openxmlformats.org/officeDocument/2006/relationships/image" Target="../media/image442.png"/><Relationship Id="rId39" Type="http://schemas.openxmlformats.org/officeDocument/2006/relationships/customXml" Target="../ink/ink25.xml"/><Relationship Id="rId21" Type="http://schemas.openxmlformats.org/officeDocument/2006/relationships/customXml" Target="../ink/ink16.xml"/><Relationship Id="rId34" Type="http://schemas.openxmlformats.org/officeDocument/2006/relationships/image" Target="../media/image446.png"/><Relationship Id="rId42" Type="http://schemas.openxmlformats.org/officeDocument/2006/relationships/image" Target="../media/image450.png"/><Relationship Id="rId47" Type="http://schemas.openxmlformats.org/officeDocument/2006/relationships/customXml" Target="../ink/ink29.xml"/><Relationship Id="rId50" Type="http://schemas.openxmlformats.org/officeDocument/2006/relationships/image" Target="../media/image9.png"/><Relationship Id="rId7" Type="http://schemas.openxmlformats.org/officeDocument/2006/relationships/customXml" Target="../ink/ink9.xml"/><Relationship Id="rId2" Type="http://schemas.openxmlformats.org/officeDocument/2006/relationships/notesSlide" Target="../notesSlides/notesSlide2.xml"/><Relationship Id="rId16" Type="http://schemas.openxmlformats.org/officeDocument/2006/relationships/image" Target="../media/image437.png"/><Relationship Id="rId29" Type="http://schemas.openxmlformats.org/officeDocument/2006/relationships/customXml" Target="../ink/ink20.xml"/><Relationship Id="rId11" Type="http://schemas.openxmlformats.org/officeDocument/2006/relationships/customXml" Target="../ink/ink11.xml"/><Relationship Id="rId24" Type="http://schemas.openxmlformats.org/officeDocument/2006/relationships/image" Target="../media/image441.png"/><Relationship Id="rId32" Type="http://schemas.openxmlformats.org/officeDocument/2006/relationships/image" Target="../media/image445.png"/><Relationship Id="rId37" Type="http://schemas.openxmlformats.org/officeDocument/2006/relationships/customXml" Target="../ink/ink24.xml"/><Relationship Id="rId40" Type="http://schemas.openxmlformats.org/officeDocument/2006/relationships/image" Target="../media/image449.png"/><Relationship Id="rId45" Type="http://schemas.openxmlformats.org/officeDocument/2006/relationships/customXml" Target="../ink/ink28.xml"/><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443.png"/><Relationship Id="rId36" Type="http://schemas.openxmlformats.org/officeDocument/2006/relationships/image" Target="../media/image447.png"/><Relationship Id="rId49" Type="http://schemas.openxmlformats.org/officeDocument/2006/relationships/customXml" Target="../ink/ink30.xml"/><Relationship Id="rId10" Type="http://schemas.openxmlformats.org/officeDocument/2006/relationships/image" Target="../media/image434.png"/><Relationship Id="rId19" Type="http://schemas.openxmlformats.org/officeDocument/2006/relationships/customXml" Target="../ink/ink15.xml"/><Relationship Id="rId31" Type="http://schemas.openxmlformats.org/officeDocument/2006/relationships/customXml" Target="../ink/ink21.xml"/><Relationship Id="rId44" Type="http://schemas.openxmlformats.org/officeDocument/2006/relationships/image" Target="../media/image451.png"/><Relationship Id="rId52" Type="http://schemas.openxmlformats.org/officeDocument/2006/relationships/image" Target="../media/image10.png"/><Relationship Id="rId4" Type="http://schemas.openxmlformats.org/officeDocument/2006/relationships/image" Target="../media/image431.png"/><Relationship Id="rId9" Type="http://schemas.openxmlformats.org/officeDocument/2006/relationships/customXml" Target="../ink/ink10.xml"/><Relationship Id="rId14" Type="http://schemas.openxmlformats.org/officeDocument/2006/relationships/image" Target="../media/image436.png"/><Relationship Id="rId22" Type="http://schemas.openxmlformats.org/officeDocument/2006/relationships/image" Target="../media/image440.png"/><Relationship Id="rId27" Type="http://schemas.openxmlformats.org/officeDocument/2006/relationships/customXml" Target="../ink/ink19.xml"/><Relationship Id="rId30" Type="http://schemas.openxmlformats.org/officeDocument/2006/relationships/image" Target="../media/image444.png"/><Relationship Id="rId35" Type="http://schemas.openxmlformats.org/officeDocument/2006/relationships/customXml" Target="../ink/ink23.xml"/><Relationship Id="rId43" Type="http://schemas.openxmlformats.org/officeDocument/2006/relationships/customXml" Target="../ink/ink27.xml"/><Relationship Id="rId48" Type="http://schemas.openxmlformats.org/officeDocument/2006/relationships/image" Target="../media/image8.png"/><Relationship Id="rId8" Type="http://schemas.openxmlformats.org/officeDocument/2006/relationships/image" Target="../media/image433.png"/><Relationship Id="rId51" Type="http://schemas.openxmlformats.org/officeDocument/2006/relationships/customXml" Target="../ink/ink31.xml"/><Relationship Id="rId3" Type="http://schemas.openxmlformats.org/officeDocument/2006/relationships/customXml" Target="../ink/ink7.xml"/><Relationship Id="rId12" Type="http://schemas.openxmlformats.org/officeDocument/2006/relationships/image" Target="../media/image435.png"/><Relationship Id="rId17" Type="http://schemas.openxmlformats.org/officeDocument/2006/relationships/customXml" Target="../ink/ink14.xml"/><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image" Target="../media/image448.png"/><Relationship Id="rId46" Type="http://schemas.openxmlformats.org/officeDocument/2006/relationships/image" Target="../media/image452.png"/><Relationship Id="rId20" Type="http://schemas.openxmlformats.org/officeDocument/2006/relationships/image" Target="../media/image439.png"/><Relationship Id="rId41" Type="http://schemas.openxmlformats.org/officeDocument/2006/relationships/customXml" Target="../ink/ink26.xml"/><Relationship Id="rId1" Type="http://schemas.openxmlformats.org/officeDocument/2006/relationships/slideLayout" Target="../slideLayouts/slideLayout7.xml"/><Relationship Id="rId6" Type="http://schemas.openxmlformats.org/officeDocument/2006/relationships/image" Target="../media/image432.png"/></Relationships>
</file>

<file path=ppt/slides/_rels/slide20.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71.png"/></Relationships>
</file>

<file path=ppt/slides/_rels/slide21.xml.rels><?xml version="1.0" encoding="UTF-8" standalone="yes"?>
<Relationships xmlns="http://schemas.openxmlformats.org/package/2006/relationships"><Relationship Id="rId3" Type="http://schemas.openxmlformats.org/officeDocument/2006/relationships/image" Target="../media/image137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7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55.png"/><Relationship Id="rId13" Type="http://schemas.openxmlformats.org/officeDocument/2006/relationships/customXml" Target="../ink/ink37.xml"/><Relationship Id="rId18" Type="http://schemas.openxmlformats.org/officeDocument/2006/relationships/image" Target="../media/image11.png"/><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image" Target="../media/image457.png"/><Relationship Id="rId17" Type="http://schemas.openxmlformats.org/officeDocument/2006/relationships/customXml" Target="../ink/ink39.xml"/><Relationship Id="rId2" Type="http://schemas.openxmlformats.org/officeDocument/2006/relationships/notesSlide" Target="../notesSlides/notesSlide3.xml"/><Relationship Id="rId16" Type="http://schemas.openxmlformats.org/officeDocument/2006/relationships/image" Target="../media/image459.png"/><Relationship Id="rId1" Type="http://schemas.openxmlformats.org/officeDocument/2006/relationships/slideLayout" Target="../slideLayouts/slideLayout7.xml"/><Relationship Id="rId6" Type="http://schemas.openxmlformats.org/officeDocument/2006/relationships/image" Target="../media/image454.png"/><Relationship Id="rId11" Type="http://schemas.openxmlformats.org/officeDocument/2006/relationships/customXml" Target="../ink/ink36.xml"/><Relationship Id="rId5" Type="http://schemas.openxmlformats.org/officeDocument/2006/relationships/customXml" Target="../ink/ink33.xml"/><Relationship Id="rId15" Type="http://schemas.openxmlformats.org/officeDocument/2006/relationships/customXml" Target="../ink/ink38.xml"/><Relationship Id="rId10" Type="http://schemas.openxmlformats.org/officeDocument/2006/relationships/image" Target="../media/image456.png"/><Relationship Id="rId4" Type="http://schemas.openxmlformats.org/officeDocument/2006/relationships/image" Target="../media/image453.png"/><Relationship Id="rId9" Type="http://schemas.openxmlformats.org/officeDocument/2006/relationships/customXml" Target="../ink/ink35.xml"/><Relationship Id="rId14" Type="http://schemas.openxmlformats.org/officeDocument/2006/relationships/image" Target="../media/image458.png"/></Relationships>
</file>

<file path=ppt/slides/_rels/slide4.xml.rels><?xml version="1.0" encoding="UTF-8" standalone="yes"?>
<Relationships xmlns="http://schemas.openxmlformats.org/package/2006/relationships"><Relationship Id="rId117" Type="http://schemas.openxmlformats.org/officeDocument/2006/relationships/customXml" Target="../ink/ink97.xml"/><Relationship Id="rId671" Type="http://schemas.openxmlformats.org/officeDocument/2006/relationships/image" Target="../media/image913.png"/><Relationship Id="rId769" Type="http://schemas.openxmlformats.org/officeDocument/2006/relationships/image" Target="../media/image29.png"/><Relationship Id="rId21" Type="http://schemas.openxmlformats.org/officeDocument/2006/relationships/customXml" Target="../ink/ink49.xml"/><Relationship Id="rId324" Type="http://schemas.openxmlformats.org/officeDocument/2006/relationships/image" Target="../media/image740.png"/><Relationship Id="rId531" Type="http://schemas.openxmlformats.org/officeDocument/2006/relationships/image" Target="../media/image843.png"/><Relationship Id="rId629" Type="http://schemas.openxmlformats.org/officeDocument/2006/relationships/image" Target="../media/image892.png"/><Relationship Id="rId170" Type="http://schemas.openxmlformats.org/officeDocument/2006/relationships/image" Target="../media/image543.png"/><Relationship Id="rId836" Type="http://schemas.openxmlformats.org/officeDocument/2006/relationships/customXml" Target="../ink/ink457.xml"/><Relationship Id="rId268" Type="http://schemas.openxmlformats.org/officeDocument/2006/relationships/image" Target="../media/image712.png"/><Relationship Id="rId475" Type="http://schemas.openxmlformats.org/officeDocument/2006/relationships/customXml" Target="../ink/ink276.xml"/><Relationship Id="rId682" Type="http://schemas.openxmlformats.org/officeDocument/2006/relationships/customXml" Target="../ink/ink380.xml"/><Relationship Id="rId32" Type="http://schemas.openxmlformats.org/officeDocument/2006/relationships/image" Target="../media/image474.png"/><Relationship Id="rId128" Type="http://schemas.openxmlformats.org/officeDocument/2006/relationships/image" Target="../media/image522.png"/><Relationship Id="rId335" Type="http://schemas.openxmlformats.org/officeDocument/2006/relationships/customXml" Target="../ink/ink206.xml"/><Relationship Id="rId542" Type="http://schemas.openxmlformats.org/officeDocument/2006/relationships/customXml" Target="../ink/ink310.xml"/><Relationship Id="rId181" Type="http://schemas.openxmlformats.org/officeDocument/2006/relationships/customXml" Target="../ink/ink129.xml"/><Relationship Id="rId402" Type="http://schemas.openxmlformats.org/officeDocument/2006/relationships/image" Target="../media/image779.png"/><Relationship Id="rId847" Type="http://schemas.openxmlformats.org/officeDocument/2006/relationships/image" Target="../media/image68.png"/><Relationship Id="rId279" Type="http://schemas.openxmlformats.org/officeDocument/2006/relationships/customXml" Target="../ink/ink178.xml"/><Relationship Id="rId486" Type="http://schemas.openxmlformats.org/officeDocument/2006/relationships/image" Target="../media/image821.png"/><Relationship Id="rId693" Type="http://schemas.openxmlformats.org/officeDocument/2006/relationships/image" Target="../media/image924.png"/><Relationship Id="rId707" Type="http://schemas.openxmlformats.org/officeDocument/2006/relationships/image" Target="../media/image931.png"/><Relationship Id="rId43" Type="http://schemas.openxmlformats.org/officeDocument/2006/relationships/customXml" Target="../ink/ink60.xml"/><Relationship Id="rId139" Type="http://schemas.openxmlformats.org/officeDocument/2006/relationships/customXml" Target="../ink/ink108.xml"/><Relationship Id="rId346" Type="http://schemas.openxmlformats.org/officeDocument/2006/relationships/image" Target="../media/image751.png"/><Relationship Id="rId553" Type="http://schemas.openxmlformats.org/officeDocument/2006/relationships/image" Target="../media/image854.png"/><Relationship Id="rId760" Type="http://schemas.openxmlformats.org/officeDocument/2006/relationships/customXml" Target="../ink/ink419.xml"/><Relationship Id="rId192" Type="http://schemas.openxmlformats.org/officeDocument/2006/relationships/image" Target="../media/image674.png"/><Relationship Id="rId206" Type="http://schemas.openxmlformats.org/officeDocument/2006/relationships/image" Target="../media/image681.png"/><Relationship Id="rId413" Type="http://schemas.openxmlformats.org/officeDocument/2006/relationships/customXml" Target="../ink/ink245.xml"/><Relationship Id="rId858" Type="http://schemas.openxmlformats.org/officeDocument/2006/relationships/customXml" Target="../ink/ink468.xml"/><Relationship Id="rId497" Type="http://schemas.openxmlformats.org/officeDocument/2006/relationships/customXml" Target="../ink/ink287.xml"/><Relationship Id="rId620" Type="http://schemas.openxmlformats.org/officeDocument/2006/relationships/customXml" Target="../ink/ink349.xml"/><Relationship Id="rId718" Type="http://schemas.openxmlformats.org/officeDocument/2006/relationships/customXml" Target="../ink/ink398.xml"/><Relationship Id="rId357" Type="http://schemas.openxmlformats.org/officeDocument/2006/relationships/customXml" Target="../ink/ink217.xml"/><Relationship Id="rId54" Type="http://schemas.openxmlformats.org/officeDocument/2006/relationships/image" Target="../media/image485.png"/><Relationship Id="rId217" Type="http://schemas.openxmlformats.org/officeDocument/2006/relationships/customXml" Target="../ink/ink147.xml"/><Relationship Id="rId564" Type="http://schemas.openxmlformats.org/officeDocument/2006/relationships/customXml" Target="../ink/ink321.xml"/><Relationship Id="rId771" Type="http://schemas.openxmlformats.org/officeDocument/2006/relationships/image" Target="../media/image30.png"/><Relationship Id="rId424" Type="http://schemas.openxmlformats.org/officeDocument/2006/relationships/image" Target="../media/image790.png"/><Relationship Id="rId631" Type="http://schemas.openxmlformats.org/officeDocument/2006/relationships/image" Target="../media/image893.png"/><Relationship Id="rId729" Type="http://schemas.openxmlformats.org/officeDocument/2006/relationships/image" Target="../media/image942.png"/><Relationship Id="rId270" Type="http://schemas.openxmlformats.org/officeDocument/2006/relationships/image" Target="../media/image713.png"/><Relationship Id="rId65" Type="http://schemas.openxmlformats.org/officeDocument/2006/relationships/customXml" Target="../ink/ink71.xml"/><Relationship Id="rId130" Type="http://schemas.openxmlformats.org/officeDocument/2006/relationships/image" Target="../media/image523.png"/><Relationship Id="rId368" Type="http://schemas.openxmlformats.org/officeDocument/2006/relationships/image" Target="../media/image762.png"/><Relationship Id="rId575" Type="http://schemas.openxmlformats.org/officeDocument/2006/relationships/image" Target="../media/image865.png"/><Relationship Id="rId782" Type="http://schemas.openxmlformats.org/officeDocument/2006/relationships/customXml" Target="../ink/ink430.xml"/><Relationship Id="rId228" Type="http://schemas.openxmlformats.org/officeDocument/2006/relationships/image" Target="../media/image692.png"/><Relationship Id="rId435" Type="http://schemas.openxmlformats.org/officeDocument/2006/relationships/customXml" Target="../ink/ink256.xml"/><Relationship Id="rId642" Type="http://schemas.openxmlformats.org/officeDocument/2006/relationships/customXml" Target="../ink/ink360.xml"/><Relationship Id="rId281" Type="http://schemas.openxmlformats.org/officeDocument/2006/relationships/customXml" Target="../ink/ink179.xml"/><Relationship Id="rId502" Type="http://schemas.openxmlformats.org/officeDocument/2006/relationships/image" Target="../media/image829.png"/><Relationship Id="rId76" Type="http://schemas.openxmlformats.org/officeDocument/2006/relationships/image" Target="../media/image496.png"/><Relationship Id="rId141" Type="http://schemas.openxmlformats.org/officeDocument/2006/relationships/customXml" Target="../ink/ink109.xml"/><Relationship Id="rId379" Type="http://schemas.openxmlformats.org/officeDocument/2006/relationships/customXml" Target="../ink/ink228.xml"/><Relationship Id="rId586" Type="http://schemas.openxmlformats.org/officeDocument/2006/relationships/customXml" Target="../ink/ink332.xml"/><Relationship Id="rId793" Type="http://schemas.openxmlformats.org/officeDocument/2006/relationships/image" Target="../media/image41.png"/><Relationship Id="rId807" Type="http://schemas.openxmlformats.org/officeDocument/2006/relationships/image" Target="../media/image48.png"/><Relationship Id="rId7" Type="http://schemas.openxmlformats.org/officeDocument/2006/relationships/customXml" Target="../ink/ink42.xml"/><Relationship Id="rId239" Type="http://schemas.openxmlformats.org/officeDocument/2006/relationships/customXml" Target="../ink/ink158.xml"/><Relationship Id="rId446" Type="http://schemas.openxmlformats.org/officeDocument/2006/relationships/image" Target="../media/image801.png"/><Relationship Id="rId653" Type="http://schemas.openxmlformats.org/officeDocument/2006/relationships/image" Target="../media/image904.png"/><Relationship Id="rId292" Type="http://schemas.openxmlformats.org/officeDocument/2006/relationships/image" Target="../media/image724.png"/><Relationship Id="rId306" Type="http://schemas.openxmlformats.org/officeDocument/2006/relationships/image" Target="../media/image731.png"/><Relationship Id="rId87" Type="http://schemas.openxmlformats.org/officeDocument/2006/relationships/customXml" Target="../ink/ink82.xml"/><Relationship Id="rId513" Type="http://schemas.openxmlformats.org/officeDocument/2006/relationships/customXml" Target="../ink/ink295.xml"/><Relationship Id="rId597" Type="http://schemas.openxmlformats.org/officeDocument/2006/relationships/image" Target="../media/image876.png"/><Relationship Id="rId720" Type="http://schemas.openxmlformats.org/officeDocument/2006/relationships/customXml" Target="../ink/ink399.xml"/><Relationship Id="rId818" Type="http://schemas.openxmlformats.org/officeDocument/2006/relationships/customXml" Target="../ink/ink448.xml"/><Relationship Id="rId152" Type="http://schemas.openxmlformats.org/officeDocument/2006/relationships/image" Target="../media/image534.png"/><Relationship Id="rId457" Type="http://schemas.openxmlformats.org/officeDocument/2006/relationships/customXml" Target="../ink/ink267.xml"/><Relationship Id="rId664" Type="http://schemas.openxmlformats.org/officeDocument/2006/relationships/customXml" Target="../ink/ink371.xml"/><Relationship Id="rId14" Type="http://schemas.openxmlformats.org/officeDocument/2006/relationships/image" Target="../media/image465.png"/><Relationship Id="rId317" Type="http://schemas.openxmlformats.org/officeDocument/2006/relationships/customXml" Target="../ink/ink197.xml"/><Relationship Id="rId524" Type="http://schemas.openxmlformats.org/officeDocument/2006/relationships/image" Target="../media/image840.png"/><Relationship Id="rId731" Type="http://schemas.openxmlformats.org/officeDocument/2006/relationships/image" Target="../media/image943.png"/><Relationship Id="rId98" Type="http://schemas.openxmlformats.org/officeDocument/2006/relationships/image" Target="../media/image507.png"/><Relationship Id="rId163" Type="http://schemas.openxmlformats.org/officeDocument/2006/relationships/customXml" Target="../ink/ink120.xml"/><Relationship Id="rId370" Type="http://schemas.openxmlformats.org/officeDocument/2006/relationships/image" Target="../media/image763.png"/><Relationship Id="rId829" Type="http://schemas.openxmlformats.org/officeDocument/2006/relationships/image" Target="../media/image59.png"/><Relationship Id="rId230" Type="http://schemas.openxmlformats.org/officeDocument/2006/relationships/image" Target="../media/image693.png"/><Relationship Id="rId468" Type="http://schemas.openxmlformats.org/officeDocument/2006/relationships/image" Target="../media/image812.png"/><Relationship Id="rId675" Type="http://schemas.openxmlformats.org/officeDocument/2006/relationships/image" Target="../media/image915.png"/><Relationship Id="rId25" Type="http://schemas.openxmlformats.org/officeDocument/2006/relationships/customXml" Target="../ink/ink51.xml"/><Relationship Id="rId328" Type="http://schemas.openxmlformats.org/officeDocument/2006/relationships/image" Target="../media/image742.png"/><Relationship Id="rId535" Type="http://schemas.openxmlformats.org/officeDocument/2006/relationships/image" Target="../media/image845.png"/><Relationship Id="rId742" Type="http://schemas.openxmlformats.org/officeDocument/2006/relationships/customXml" Target="../ink/ink410.xml"/><Relationship Id="rId174" Type="http://schemas.openxmlformats.org/officeDocument/2006/relationships/image" Target="../media/image545.png"/><Relationship Id="rId381" Type="http://schemas.openxmlformats.org/officeDocument/2006/relationships/customXml" Target="../ink/ink229.xml"/><Relationship Id="rId602" Type="http://schemas.openxmlformats.org/officeDocument/2006/relationships/customXml" Target="../ink/ink340.xml"/><Relationship Id="rId241" Type="http://schemas.openxmlformats.org/officeDocument/2006/relationships/customXml" Target="../ink/ink159.xml"/><Relationship Id="rId479" Type="http://schemas.openxmlformats.org/officeDocument/2006/relationships/customXml" Target="../ink/ink278.xml"/><Relationship Id="rId686" Type="http://schemas.openxmlformats.org/officeDocument/2006/relationships/customXml" Target="../ink/ink382.xml"/><Relationship Id="rId36" Type="http://schemas.openxmlformats.org/officeDocument/2006/relationships/image" Target="../media/image476.png"/><Relationship Id="rId339" Type="http://schemas.openxmlformats.org/officeDocument/2006/relationships/customXml" Target="../ink/ink208.xml"/><Relationship Id="rId546" Type="http://schemas.openxmlformats.org/officeDocument/2006/relationships/customXml" Target="../ink/ink312.xml"/><Relationship Id="rId753" Type="http://schemas.openxmlformats.org/officeDocument/2006/relationships/image" Target="../media/image21.png"/><Relationship Id="rId101" Type="http://schemas.openxmlformats.org/officeDocument/2006/relationships/customXml" Target="../ink/ink89.xml"/><Relationship Id="rId185" Type="http://schemas.openxmlformats.org/officeDocument/2006/relationships/customXml" Target="../ink/ink131.xml"/><Relationship Id="rId406" Type="http://schemas.openxmlformats.org/officeDocument/2006/relationships/image" Target="../media/image781.png"/><Relationship Id="rId392" Type="http://schemas.openxmlformats.org/officeDocument/2006/relationships/image" Target="../media/image774.png"/><Relationship Id="rId613" Type="http://schemas.openxmlformats.org/officeDocument/2006/relationships/image" Target="../media/image884.png"/><Relationship Id="rId697" Type="http://schemas.openxmlformats.org/officeDocument/2006/relationships/image" Target="../media/image926.png"/><Relationship Id="rId820" Type="http://schemas.openxmlformats.org/officeDocument/2006/relationships/customXml" Target="../ink/ink449.xml"/><Relationship Id="rId252" Type="http://schemas.openxmlformats.org/officeDocument/2006/relationships/image" Target="../media/image704.png"/><Relationship Id="rId47" Type="http://schemas.openxmlformats.org/officeDocument/2006/relationships/customXml" Target="../ink/ink62.xml"/><Relationship Id="rId112" Type="http://schemas.openxmlformats.org/officeDocument/2006/relationships/image" Target="../media/image514.png"/><Relationship Id="rId557" Type="http://schemas.openxmlformats.org/officeDocument/2006/relationships/image" Target="../media/image856.png"/><Relationship Id="rId764" Type="http://schemas.openxmlformats.org/officeDocument/2006/relationships/customXml" Target="../ink/ink421.xml"/><Relationship Id="rId196" Type="http://schemas.openxmlformats.org/officeDocument/2006/relationships/image" Target="../media/image676.png"/><Relationship Id="rId417" Type="http://schemas.openxmlformats.org/officeDocument/2006/relationships/customXml" Target="../ink/ink247.xml"/><Relationship Id="rId624" Type="http://schemas.openxmlformats.org/officeDocument/2006/relationships/customXml" Target="../ink/ink351.xml"/><Relationship Id="rId831" Type="http://schemas.openxmlformats.org/officeDocument/2006/relationships/image" Target="../media/image60.png"/><Relationship Id="rId263" Type="http://schemas.openxmlformats.org/officeDocument/2006/relationships/customXml" Target="../ink/ink170.xml"/><Relationship Id="rId470" Type="http://schemas.openxmlformats.org/officeDocument/2006/relationships/image" Target="../media/image813.png"/><Relationship Id="rId58" Type="http://schemas.openxmlformats.org/officeDocument/2006/relationships/image" Target="../media/image487.png"/><Relationship Id="rId123" Type="http://schemas.openxmlformats.org/officeDocument/2006/relationships/customXml" Target="../ink/ink100.xml"/><Relationship Id="rId330" Type="http://schemas.openxmlformats.org/officeDocument/2006/relationships/image" Target="../media/image743.png"/><Relationship Id="rId568" Type="http://schemas.openxmlformats.org/officeDocument/2006/relationships/customXml" Target="../ink/ink323.xml"/><Relationship Id="rId775" Type="http://schemas.openxmlformats.org/officeDocument/2006/relationships/image" Target="../media/image32.png"/><Relationship Id="rId428" Type="http://schemas.openxmlformats.org/officeDocument/2006/relationships/image" Target="../media/image792.png"/><Relationship Id="rId635" Type="http://schemas.openxmlformats.org/officeDocument/2006/relationships/image" Target="../media/image895.png"/><Relationship Id="rId842" Type="http://schemas.openxmlformats.org/officeDocument/2006/relationships/customXml" Target="../ink/ink460.xml"/><Relationship Id="rId274" Type="http://schemas.openxmlformats.org/officeDocument/2006/relationships/image" Target="../media/image715.png"/><Relationship Id="rId481" Type="http://schemas.openxmlformats.org/officeDocument/2006/relationships/customXml" Target="../ink/ink279.xml"/><Relationship Id="rId702" Type="http://schemas.openxmlformats.org/officeDocument/2006/relationships/customXml" Target="../ink/ink390.xml"/><Relationship Id="rId69" Type="http://schemas.openxmlformats.org/officeDocument/2006/relationships/customXml" Target="../ink/ink73.xml"/><Relationship Id="rId134" Type="http://schemas.openxmlformats.org/officeDocument/2006/relationships/image" Target="../media/image525.png"/><Relationship Id="rId579" Type="http://schemas.openxmlformats.org/officeDocument/2006/relationships/image" Target="../media/image867.png"/><Relationship Id="rId786" Type="http://schemas.openxmlformats.org/officeDocument/2006/relationships/customXml" Target="../ink/ink432.xml"/><Relationship Id="rId341" Type="http://schemas.openxmlformats.org/officeDocument/2006/relationships/customXml" Target="../ink/ink209.xml"/><Relationship Id="rId439" Type="http://schemas.openxmlformats.org/officeDocument/2006/relationships/customXml" Target="../ink/ink258.xml"/><Relationship Id="rId646" Type="http://schemas.openxmlformats.org/officeDocument/2006/relationships/customXml" Target="../ink/ink362.xml"/><Relationship Id="rId201" Type="http://schemas.openxmlformats.org/officeDocument/2006/relationships/customXml" Target="../ink/ink139.xml"/><Relationship Id="rId285" Type="http://schemas.openxmlformats.org/officeDocument/2006/relationships/customXml" Target="../ink/ink181.xml"/><Relationship Id="rId506" Type="http://schemas.openxmlformats.org/officeDocument/2006/relationships/image" Target="../media/image831.png"/><Relationship Id="rId853" Type="http://schemas.openxmlformats.org/officeDocument/2006/relationships/image" Target="../media/image71.png"/><Relationship Id="rId492" Type="http://schemas.openxmlformats.org/officeDocument/2006/relationships/image" Target="../media/image824.png"/><Relationship Id="rId713" Type="http://schemas.openxmlformats.org/officeDocument/2006/relationships/image" Target="../media/image934.png"/><Relationship Id="rId797" Type="http://schemas.openxmlformats.org/officeDocument/2006/relationships/image" Target="../media/image43.png"/><Relationship Id="rId145" Type="http://schemas.openxmlformats.org/officeDocument/2006/relationships/customXml" Target="../ink/ink111.xml"/><Relationship Id="rId352" Type="http://schemas.openxmlformats.org/officeDocument/2006/relationships/image" Target="../media/image754.png"/><Relationship Id="rId212" Type="http://schemas.openxmlformats.org/officeDocument/2006/relationships/image" Target="../media/image684.png"/><Relationship Id="rId657" Type="http://schemas.openxmlformats.org/officeDocument/2006/relationships/image" Target="../media/image906.png"/><Relationship Id="rId296" Type="http://schemas.openxmlformats.org/officeDocument/2006/relationships/image" Target="../media/image726.png"/><Relationship Id="rId517" Type="http://schemas.openxmlformats.org/officeDocument/2006/relationships/customXml" Target="../ink/ink297.xml"/><Relationship Id="rId724" Type="http://schemas.openxmlformats.org/officeDocument/2006/relationships/customXml" Target="../ink/ink401.xml"/><Relationship Id="rId60" Type="http://schemas.openxmlformats.org/officeDocument/2006/relationships/image" Target="../media/image488.png"/><Relationship Id="rId156" Type="http://schemas.openxmlformats.org/officeDocument/2006/relationships/image" Target="../media/image536.png"/><Relationship Id="rId363" Type="http://schemas.openxmlformats.org/officeDocument/2006/relationships/customXml" Target="../ink/ink220.xml"/><Relationship Id="rId570" Type="http://schemas.openxmlformats.org/officeDocument/2006/relationships/customXml" Target="../ink/ink324.xml"/><Relationship Id="rId223" Type="http://schemas.openxmlformats.org/officeDocument/2006/relationships/customXml" Target="../ink/ink150.xml"/><Relationship Id="rId430" Type="http://schemas.openxmlformats.org/officeDocument/2006/relationships/image" Target="../media/image793.png"/><Relationship Id="rId668" Type="http://schemas.openxmlformats.org/officeDocument/2006/relationships/customXml" Target="../ink/ink373.xml"/><Relationship Id="rId18" Type="http://schemas.openxmlformats.org/officeDocument/2006/relationships/image" Target="../media/image467.png"/><Relationship Id="rId528" Type="http://schemas.openxmlformats.org/officeDocument/2006/relationships/image" Target="../media/image842.png"/><Relationship Id="rId735" Type="http://schemas.openxmlformats.org/officeDocument/2006/relationships/image" Target="../media/image12.png"/><Relationship Id="rId167" Type="http://schemas.openxmlformats.org/officeDocument/2006/relationships/customXml" Target="../ink/ink122.xml"/><Relationship Id="rId374" Type="http://schemas.openxmlformats.org/officeDocument/2006/relationships/image" Target="../media/image765.png"/><Relationship Id="rId581" Type="http://schemas.openxmlformats.org/officeDocument/2006/relationships/image" Target="../media/image868.png"/><Relationship Id="rId71" Type="http://schemas.openxmlformats.org/officeDocument/2006/relationships/customXml" Target="../ink/ink74.xml"/><Relationship Id="rId234" Type="http://schemas.openxmlformats.org/officeDocument/2006/relationships/image" Target="../media/image695.png"/><Relationship Id="rId679" Type="http://schemas.openxmlformats.org/officeDocument/2006/relationships/image" Target="../media/image917.png"/><Relationship Id="rId802" Type="http://schemas.openxmlformats.org/officeDocument/2006/relationships/customXml" Target="../ink/ink440.xml"/><Relationship Id="rId2" Type="http://schemas.openxmlformats.org/officeDocument/2006/relationships/notesSlide" Target="../notesSlides/notesSlide4.xml"/><Relationship Id="rId29" Type="http://schemas.openxmlformats.org/officeDocument/2006/relationships/customXml" Target="../ink/ink53.xml"/><Relationship Id="rId441" Type="http://schemas.openxmlformats.org/officeDocument/2006/relationships/customXml" Target="../ink/ink259.xml"/><Relationship Id="rId539" Type="http://schemas.openxmlformats.org/officeDocument/2006/relationships/image" Target="../media/image847.png"/><Relationship Id="rId746" Type="http://schemas.openxmlformats.org/officeDocument/2006/relationships/customXml" Target="../ink/ink412.xml"/><Relationship Id="rId178" Type="http://schemas.openxmlformats.org/officeDocument/2006/relationships/image" Target="../media/image667.png"/><Relationship Id="rId301" Type="http://schemas.openxmlformats.org/officeDocument/2006/relationships/customXml" Target="../ink/ink189.xml"/><Relationship Id="rId82" Type="http://schemas.openxmlformats.org/officeDocument/2006/relationships/image" Target="../media/image499.png"/><Relationship Id="rId385" Type="http://schemas.openxmlformats.org/officeDocument/2006/relationships/customXml" Target="../ink/ink231.xml"/><Relationship Id="rId592" Type="http://schemas.openxmlformats.org/officeDocument/2006/relationships/customXml" Target="../ink/ink335.xml"/><Relationship Id="rId606" Type="http://schemas.openxmlformats.org/officeDocument/2006/relationships/customXml" Target="../ink/ink342.xml"/><Relationship Id="rId813" Type="http://schemas.openxmlformats.org/officeDocument/2006/relationships/image" Target="../media/image51.png"/><Relationship Id="rId245" Type="http://schemas.openxmlformats.org/officeDocument/2006/relationships/customXml" Target="../ink/ink161.xml"/><Relationship Id="rId452" Type="http://schemas.openxmlformats.org/officeDocument/2006/relationships/image" Target="../media/image804.png"/><Relationship Id="rId105" Type="http://schemas.openxmlformats.org/officeDocument/2006/relationships/customXml" Target="../ink/ink91.xml"/><Relationship Id="rId312" Type="http://schemas.openxmlformats.org/officeDocument/2006/relationships/image" Target="../media/image734.png"/><Relationship Id="rId757" Type="http://schemas.openxmlformats.org/officeDocument/2006/relationships/image" Target="../media/image23.png"/><Relationship Id="rId93" Type="http://schemas.openxmlformats.org/officeDocument/2006/relationships/customXml" Target="../ink/ink85.xml"/><Relationship Id="rId189" Type="http://schemas.openxmlformats.org/officeDocument/2006/relationships/customXml" Target="../ink/ink133.xml"/><Relationship Id="rId396" Type="http://schemas.openxmlformats.org/officeDocument/2006/relationships/image" Target="../media/image776.png"/><Relationship Id="rId617" Type="http://schemas.openxmlformats.org/officeDocument/2006/relationships/image" Target="../media/image886.png"/><Relationship Id="rId824" Type="http://schemas.openxmlformats.org/officeDocument/2006/relationships/customXml" Target="../ink/ink451.xml"/><Relationship Id="rId256" Type="http://schemas.openxmlformats.org/officeDocument/2006/relationships/image" Target="../media/image706.png"/><Relationship Id="rId463" Type="http://schemas.openxmlformats.org/officeDocument/2006/relationships/customXml" Target="../ink/ink270.xml"/><Relationship Id="rId670" Type="http://schemas.openxmlformats.org/officeDocument/2006/relationships/customXml" Target="../ink/ink374.xml"/><Relationship Id="rId116" Type="http://schemas.openxmlformats.org/officeDocument/2006/relationships/image" Target="../media/image516.png"/><Relationship Id="rId323" Type="http://schemas.openxmlformats.org/officeDocument/2006/relationships/customXml" Target="../ink/ink200.xml"/><Relationship Id="rId530" Type="http://schemas.openxmlformats.org/officeDocument/2006/relationships/customXml" Target="../ink/ink304.xml"/><Relationship Id="rId768" Type="http://schemas.openxmlformats.org/officeDocument/2006/relationships/customXml" Target="../ink/ink423.xml"/><Relationship Id="rId20" Type="http://schemas.openxmlformats.org/officeDocument/2006/relationships/image" Target="../media/image468.png"/><Relationship Id="rId628" Type="http://schemas.openxmlformats.org/officeDocument/2006/relationships/customXml" Target="../ink/ink353.xml"/><Relationship Id="rId835" Type="http://schemas.openxmlformats.org/officeDocument/2006/relationships/image" Target="../media/image62.png"/><Relationship Id="rId267" Type="http://schemas.openxmlformats.org/officeDocument/2006/relationships/customXml" Target="../ink/ink172.xml"/><Relationship Id="rId474" Type="http://schemas.openxmlformats.org/officeDocument/2006/relationships/image" Target="../media/image815.png"/><Relationship Id="rId127" Type="http://schemas.openxmlformats.org/officeDocument/2006/relationships/customXml" Target="../ink/ink102.xml"/><Relationship Id="rId681" Type="http://schemas.openxmlformats.org/officeDocument/2006/relationships/image" Target="../media/image918.png"/><Relationship Id="rId779" Type="http://schemas.openxmlformats.org/officeDocument/2006/relationships/image" Target="../media/image34.png"/><Relationship Id="rId31" Type="http://schemas.openxmlformats.org/officeDocument/2006/relationships/customXml" Target="../ink/ink54.xml"/><Relationship Id="rId334" Type="http://schemas.openxmlformats.org/officeDocument/2006/relationships/image" Target="../media/image745.png"/><Relationship Id="rId541" Type="http://schemas.openxmlformats.org/officeDocument/2006/relationships/image" Target="../media/image848.png"/><Relationship Id="rId639" Type="http://schemas.openxmlformats.org/officeDocument/2006/relationships/image" Target="../media/image897.png"/><Relationship Id="rId180" Type="http://schemas.openxmlformats.org/officeDocument/2006/relationships/image" Target="../media/image668.png"/><Relationship Id="rId278" Type="http://schemas.openxmlformats.org/officeDocument/2006/relationships/image" Target="../media/image717.png"/><Relationship Id="rId401" Type="http://schemas.openxmlformats.org/officeDocument/2006/relationships/customXml" Target="../ink/ink239.xml"/><Relationship Id="rId846" Type="http://schemas.openxmlformats.org/officeDocument/2006/relationships/customXml" Target="../ink/ink462.xml"/><Relationship Id="rId485" Type="http://schemas.openxmlformats.org/officeDocument/2006/relationships/customXml" Target="../ink/ink281.xml"/><Relationship Id="rId692" Type="http://schemas.openxmlformats.org/officeDocument/2006/relationships/customXml" Target="../ink/ink385.xml"/><Relationship Id="rId706" Type="http://schemas.openxmlformats.org/officeDocument/2006/relationships/customXml" Target="../ink/ink392.xml"/><Relationship Id="rId42" Type="http://schemas.openxmlformats.org/officeDocument/2006/relationships/image" Target="../media/image479.png"/><Relationship Id="rId138" Type="http://schemas.openxmlformats.org/officeDocument/2006/relationships/image" Target="../media/image527.png"/><Relationship Id="rId345" Type="http://schemas.openxmlformats.org/officeDocument/2006/relationships/customXml" Target="../ink/ink211.xml"/><Relationship Id="rId552" Type="http://schemas.openxmlformats.org/officeDocument/2006/relationships/customXml" Target="../ink/ink315.xml"/><Relationship Id="rId191" Type="http://schemas.openxmlformats.org/officeDocument/2006/relationships/customXml" Target="../ink/ink134.xml"/><Relationship Id="rId205" Type="http://schemas.openxmlformats.org/officeDocument/2006/relationships/customXml" Target="../ink/ink141.xml"/><Relationship Id="rId412" Type="http://schemas.openxmlformats.org/officeDocument/2006/relationships/image" Target="../media/image784.png"/><Relationship Id="rId857" Type="http://schemas.openxmlformats.org/officeDocument/2006/relationships/image" Target="../media/image73.png"/><Relationship Id="rId289" Type="http://schemas.openxmlformats.org/officeDocument/2006/relationships/customXml" Target="../ink/ink183.xml"/><Relationship Id="rId496" Type="http://schemas.openxmlformats.org/officeDocument/2006/relationships/image" Target="../media/image826.png"/><Relationship Id="rId717" Type="http://schemas.openxmlformats.org/officeDocument/2006/relationships/image" Target="../media/image936.png"/><Relationship Id="rId53" Type="http://schemas.openxmlformats.org/officeDocument/2006/relationships/customXml" Target="../ink/ink65.xml"/><Relationship Id="rId149" Type="http://schemas.openxmlformats.org/officeDocument/2006/relationships/customXml" Target="../ink/ink113.xml"/><Relationship Id="rId356" Type="http://schemas.openxmlformats.org/officeDocument/2006/relationships/image" Target="../media/image756.png"/><Relationship Id="rId563" Type="http://schemas.openxmlformats.org/officeDocument/2006/relationships/image" Target="../media/image859.png"/><Relationship Id="rId770" Type="http://schemas.openxmlformats.org/officeDocument/2006/relationships/customXml" Target="../ink/ink424.xml"/><Relationship Id="rId216" Type="http://schemas.openxmlformats.org/officeDocument/2006/relationships/image" Target="../media/image686.png"/><Relationship Id="rId423" Type="http://schemas.openxmlformats.org/officeDocument/2006/relationships/customXml" Target="../ink/ink250.xml"/><Relationship Id="rId630" Type="http://schemas.openxmlformats.org/officeDocument/2006/relationships/customXml" Target="../ink/ink354.xml"/><Relationship Id="rId728" Type="http://schemas.openxmlformats.org/officeDocument/2006/relationships/customXml" Target="../ink/ink403.xml"/><Relationship Id="rId64" Type="http://schemas.openxmlformats.org/officeDocument/2006/relationships/image" Target="../media/image490.png"/><Relationship Id="rId367" Type="http://schemas.openxmlformats.org/officeDocument/2006/relationships/customXml" Target="../ink/ink222.xml"/><Relationship Id="rId574" Type="http://schemas.openxmlformats.org/officeDocument/2006/relationships/customXml" Target="../ink/ink326.xml"/><Relationship Id="rId227" Type="http://schemas.openxmlformats.org/officeDocument/2006/relationships/customXml" Target="../ink/ink152.xml"/><Relationship Id="rId781" Type="http://schemas.openxmlformats.org/officeDocument/2006/relationships/image" Target="../media/image35.png"/><Relationship Id="rId434" Type="http://schemas.openxmlformats.org/officeDocument/2006/relationships/image" Target="../media/image795.png"/><Relationship Id="rId641" Type="http://schemas.openxmlformats.org/officeDocument/2006/relationships/image" Target="../media/image898.png"/><Relationship Id="rId739" Type="http://schemas.openxmlformats.org/officeDocument/2006/relationships/image" Target="../media/image14.png"/><Relationship Id="rId280" Type="http://schemas.openxmlformats.org/officeDocument/2006/relationships/image" Target="../media/image718.png"/><Relationship Id="rId501" Type="http://schemas.openxmlformats.org/officeDocument/2006/relationships/customXml" Target="../ink/ink289.xml"/><Relationship Id="rId75" Type="http://schemas.openxmlformats.org/officeDocument/2006/relationships/customXml" Target="../ink/ink76.xml"/><Relationship Id="rId140" Type="http://schemas.openxmlformats.org/officeDocument/2006/relationships/image" Target="../media/image528.png"/><Relationship Id="rId378" Type="http://schemas.openxmlformats.org/officeDocument/2006/relationships/image" Target="../media/image767.png"/><Relationship Id="rId585" Type="http://schemas.openxmlformats.org/officeDocument/2006/relationships/image" Target="../media/image870.png"/><Relationship Id="rId792" Type="http://schemas.openxmlformats.org/officeDocument/2006/relationships/customXml" Target="../ink/ink435.xml"/><Relationship Id="rId806" Type="http://schemas.openxmlformats.org/officeDocument/2006/relationships/customXml" Target="../ink/ink442.xml"/><Relationship Id="rId6" Type="http://schemas.openxmlformats.org/officeDocument/2006/relationships/image" Target="../media/image461.png"/><Relationship Id="rId238" Type="http://schemas.openxmlformats.org/officeDocument/2006/relationships/image" Target="../media/image697.png"/><Relationship Id="rId445" Type="http://schemas.openxmlformats.org/officeDocument/2006/relationships/customXml" Target="../ink/ink261.xml"/><Relationship Id="rId652" Type="http://schemas.openxmlformats.org/officeDocument/2006/relationships/customXml" Target="../ink/ink365.xml"/><Relationship Id="rId291" Type="http://schemas.openxmlformats.org/officeDocument/2006/relationships/customXml" Target="../ink/ink184.xml"/><Relationship Id="rId305" Type="http://schemas.openxmlformats.org/officeDocument/2006/relationships/customXml" Target="../ink/ink191.xml"/><Relationship Id="rId512" Type="http://schemas.openxmlformats.org/officeDocument/2006/relationships/image" Target="../media/image834.png"/><Relationship Id="rId86" Type="http://schemas.openxmlformats.org/officeDocument/2006/relationships/image" Target="../media/image501.png"/><Relationship Id="rId151" Type="http://schemas.openxmlformats.org/officeDocument/2006/relationships/customXml" Target="../ink/ink114.xml"/><Relationship Id="rId389" Type="http://schemas.openxmlformats.org/officeDocument/2006/relationships/customXml" Target="../ink/ink233.xml"/><Relationship Id="rId596" Type="http://schemas.openxmlformats.org/officeDocument/2006/relationships/customXml" Target="../ink/ink337.xml"/><Relationship Id="rId817" Type="http://schemas.openxmlformats.org/officeDocument/2006/relationships/image" Target="../media/image53.png"/><Relationship Id="rId249" Type="http://schemas.openxmlformats.org/officeDocument/2006/relationships/customXml" Target="../ink/ink163.xml"/><Relationship Id="rId456" Type="http://schemas.openxmlformats.org/officeDocument/2006/relationships/image" Target="../media/image806.png"/><Relationship Id="rId663" Type="http://schemas.openxmlformats.org/officeDocument/2006/relationships/image" Target="../media/image909.png"/><Relationship Id="rId13" Type="http://schemas.openxmlformats.org/officeDocument/2006/relationships/customXml" Target="../ink/ink45.xml"/><Relationship Id="rId109" Type="http://schemas.openxmlformats.org/officeDocument/2006/relationships/customXml" Target="../ink/ink93.xml"/><Relationship Id="rId316" Type="http://schemas.openxmlformats.org/officeDocument/2006/relationships/image" Target="../media/image736.png"/><Relationship Id="rId523" Type="http://schemas.openxmlformats.org/officeDocument/2006/relationships/customXml" Target="../ink/ink300.xml"/><Relationship Id="rId97" Type="http://schemas.openxmlformats.org/officeDocument/2006/relationships/customXml" Target="../ink/ink87.xml"/><Relationship Id="rId730" Type="http://schemas.openxmlformats.org/officeDocument/2006/relationships/customXml" Target="../ink/ink404.xml"/><Relationship Id="rId828" Type="http://schemas.openxmlformats.org/officeDocument/2006/relationships/customXml" Target="../ink/ink453.xml"/><Relationship Id="rId162" Type="http://schemas.openxmlformats.org/officeDocument/2006/relationships/image" Target="../media/image539.png"/><Relationship Id="rId467" Type="http://schemas.openxmlformats.org/officeDocument/2006/relationships/customXml" Target="../ink/ink272.xml"/><Relationship Id="rId674" Type="http://schemas.openxmlformats.org/officeDocument/2006/relationships/customXml" Target="../ink/ink376.xml"/><Relationship Id="rId24" Type="http://schemas.openxmlformats.org/officeDocument/2006/relationships/image" Target="../media/image470.png"/><Relationship Id="rId327" Type="http://schemas.openxmlformats.org/officeDocument/2006/relationships/customXml" Target="../ink/ink202.xml"/><Relationship Id="rId534" Type="http://schemas.openxmlformats.org/officeDocument/2006/relationships/customXml" Target="../ink/ink306.xml"/><Relationship Id="rId741" Type="http://schemas.openxmlformats.org/officeDocument/2006/relationships/image" Target="../media/image15.png"/><Relationship Id="rId839" Type="http://schemas.openxmlformats.org/officeDocument/2006/relationships/image" Target="../media/image64.png"/><Relationship Id="rId173" Type="http://schemas.openxmlformats.org/officeDocument/2006/relationships/customXml" Target="../ink/ink125.xml"/><Relationship Id="rId380" Type="http://schemas.openxmlformats.org/officeDocument/2006/relationships/image" Target="../media/image768.png"/><Relationship Id="rId601" Type="http://schemas.openxmlformats.org/officeDocument/2006/relationships/image" Target="../media/image878.png"/><Relationship Id="rId240" Type="http://schemas.openxmlformats.org/officeDocument/2006/relationships/image" Target="../media/image698.png"/><Relationship Id="rId478" Type="http://schemas.openxmlformats.org/officeDocument/2006/relationships/image" Target="../media/image817.png"/><Relationship Id="rId685" Type="http://schemas.openxmlformats.org/officeDocument/2006/relationships/image" Target="../media/image920.png"/><Relationship Id="rId35" Type="http://schemas.openxmlformats.org/officeDocument/2006/relationships/customXml" Target="../ink/ink56.xml"/><Relationship Id="rId77" Type="http://schemas.openxmlformats.org/officeDocument/2006/relationships/customXml" Target="../ink/ink77.xml"/><Relationship Id="rId100" Type="http://schemas.openxmlformats.org/officeDocument/2006/relationships/image" Target="../media/image508.png"/><Relationship Id="rId282" Type="http://schemas.openxmlformats.org/officeDocument/2006/relationships/image" Target="../media/image719.png"/><Relationship Id="rId338" Type="http://schemas.openxmlformats.org/officeDocument/2006/relationships/image" Target="../media/image747.png"/><Relationship Id="rId503" Type="http://schemas.openxmlformats.org/officeDocument/2006/relationships/customXml" Target="../ink/ink290.xml"/><Relationship Id="rId545" Type="http://schemas.openxmlformats.org/officeDocument/2006/relationships/image" Target="../media/image850.png"/><Relationship Id="rId587" Type="http://schemas.openxmlformats.org/officeDocument/2006/relationships/image" Target="../media/image871.png"/><Relationship Id="rId710" Type="http://schemas.openxmlformats.org/officeDocument/2006/relationships/customXml" Target="../ink/ink394.xml"/><Relationship Id="rId752" Type="http://schemas.openxmlformats.org/officeDocument/2006/relationships/customXml" Target="../ink/ink415.xml"/><Relationship Id="rId808" Type="http://schemas.openxmlformats.org/officeDocument/2006/relationships/customXml" Target="../ink/ink443.xml"/><Relationship Id="rId8" Type="http://schemas.openxmlformats.org/officeDocument/2006/relationships/image" Target="../media/image462.png"/><Relationship Id="rId142" Type="http://schemas.openxmlformats.org/officeDocument/2006/relationships/image" Target="../media/image529.png"/><Relationship Id="rId184" Type="http://schemas.openxmlformats.org/officeDocument/2006/relationships/image" Target="../media/image670.png"/><Relationship Id="rId391" Type="http://schemas.openxmlformats.org/officeDocument/2006/relationships/customXml" Target="../ink/ink234.xml"/><Relationship Id="rId405" Type="http://schemas.openxmlformats.org/officeDocument/2006/relationships/customXml" Target="../ink/ink241.xml"/><Relationship Id="rId447" Type="http://schemas.openxmlformats.org/officeDocument/2006/relationships/customXml" Target="../ink/ink262.xml"/><Relationship Id="rId612" Type="http://schemas.openxmlformats.org/officeDocument/2006/relationships/customXml" Target="../ink/ink345.xml"/><Relationship Id="rId794" Type="http://schemas.openxmlformats.org/officeDocument/2006/relationships/customXml" Target="../ink/ink436.xml"/><Relationship Id="rId251" Type="http://schemas.openxmlformats.org/officeDocument/2006/relationships/customXml" Target="../ink/ink164.xml"/><Relationship Id="rId489" Type="http://schemas.openxmlformats.org/officeDocument/2006/relationships/customXml" Target="../ink/ink283.xml"/><Relationship Id="rId654" Type="http://schemas.openxmlformats.org/officeDocument/2006/relationships/customXml" Target="../ink/ink366.xml"/><Relationship Id="rId696" Type="http://schemas.openxmlformats.org/officeDocument/2006/relationships/customXml" Target="../ink/ink387.xml"/><Relationship Id="rId46" Type="http://schemas.openxmlformats.org/officeDocument/2006/relationships/image" Target="../media/image481.png"/><Relationship Id="rId293" Type="http://schemas.openxmlformats.org/officeDocument/2006/relationships/customXml" Target="../ink/ink185.xml"/><Relationship Id="rId307" Type="http://schemas.openxmlformats.org/officeDocument/2006/relationships/customXml" Target="../ink/ink192.xml"/><Relationship Id="rId349" Type="http://schemas.openxmlformats.org/officeDocument/2006/relationships/customXml" Target="../ink/ink213.xml"/><Relationship Id="rId514" Type="http://schemas.openxmlformats.org/officeDocument/2006/relationships/image" Target="../media/image835.png"/><Relationship Id="rId556" Type="http://schemas.openxmlformats.org/officeDocument/2006/relationships/customXml" Target="../ink/ink317.xml"/><Relationship Id="rId721" Type="http://schemas.openxmlformats.org/officeDocument/2006/relationships/image" Target="../media/image938.png"/><Relationship Id="rId763" Type="http://schemas.openxmlformats.org/officeDocument/2006/relationships/image" Target="../media/image26.png"/><Relationship Id="rId88" Type="http://schemas.openxmlformats.org/officeDocument/2006/relationships/image" Target="../media/image502.png"/><Relationship Id="rId111" Type="http://schemas.openxmlformats.org/officeDocument/2006/relationships/customXml" Target="../ink/ink94.xml"/><Relationship Id="rId153" Type="http://schemas.openxmlformats.org/officeDocument/2006/relationships/customXml" Target="../ink/ink115.xml"/><Relationship Id="rId195" Type="http://schemas.openxmlformats.org/officeDocument/2006/relationships/customXml" Target="../ink/ink136.xml"/><Relationship Id="rId209" Type="http://schemas.openxmlformats.org/officeDocument/2006/relationships/customXml" Target="../ink/ink143.xml"/><Relationship Id="rId360" Type="http://schemas.openxmlformats.org/officeDocument/2006/relationships/image" Target="../media/image758.png"/><Relationship Id="rId416" Type="http://schemas.openxmlformats.org/officeDocument/2006/relationships/image" Target="../media/image786.png"/><Relationship Id="rId598" Type="http://schemas.openxmlformats.org/officeDocument/2006/relationships/customXml" Target="../ink/ink338.xml"/><Relationship Id="rId819" Type="http://schemas.openxmlformats.org/officeDocument/2006/relationships/image" Target="../media/image54.png"/><Relationship Id="rId220" Type="http://schemas.openxmlformats.org/officeDocument/2006/relationships/image" Target="../media/image688.png"/><Relationship Id="rId458" Type="http://schemas.openxmlformats.org/officeDocument/2006/relationships/image" Target="../media/image807.png"/><Relationship Id="rId623" Type="http://schemas.openxmlformats.org/officeDocument/2006/relationships/image" Target="../media/image889.png"/><Relationship Id="rId665" Type="http://schemas.openxmlformats.org/officeDocument/2006/relationships/image" Target="../media/image910.png"/><Relationship Id="rId830" Type="http://schemas.openxmlformats.org/officeDocument/2006/relationships/customXml" Target="../ink/ink454.xml"/><Relationship Id="rId15" Type="http://schemas.openxmlformats.org/officeDocument/2006/relationships/customXml" Target="../ink/ink46.xml"/><Relationship Id="rId57" Type="http://schemas.openxmlformats.org/officeDocument/2006/relationships/customXml" Target="../ink/ink67.xml"/><Relationship Id="rId262" Type="http://schemas.openxmlformats.org/officeDocument/2006/relationships/image" Target="../media/image709.png"/><Relationship Id="rId318" Type="http://schemas.openxmlformats.org/officeDocument/2006/relationships/image" Target="../media/image737.png"/><Relationship Id="rId525" Type="http://schemas.openxmlformats.org/officeDocument/2006/relationships/customXml" Target="../ink/ink301.xml"/><Relationship Id="rId567" Type="http://schemas.openxmlformats.org/officeDocument/2006/relationships/image" Target="../media/image861.png"/><Relationship Id="rId732" Type="http://schemas.openxmlformats.org/officeDocument/2006/relationships/customXml" Target="../ink/ink405.xml"/><Relationship Id="rId99" Type="http://schemas.openxmlformats.org/officeDocument/2006/relationships/customXml" Target="../ink/ink88.xml"/><Relationship Id="rId122" Type="http://schemas.openxmlformats.org/officeDocument/2006/relationships/image" Target="../media/image519.png"/><Relationship Id="rId164" Type="http://schemas.openxmlformats.org/officeDocument/2006/relationships/image" Target="../media/image540.png"/><Relationship Id="rId371" Type="http://schemas.openxmlformats.org/officeDocument/2006/relationships/customXml" Target="../ink/ink224.xml"/><Relationship Id="rId774" Type="http://schemas.openxmlformats.org/officeDocument/2006/relationships/customXml" Target="../ink/ink426.xml"/><Relationship Id="rId427" Type="http://schemas.openxmlformats.org/officeDocument/2006/relationships/customXml" Target="../ink/ink252.xml"/><Relationship Id="rId469" Type="http://schemas.openxmlformats.org/officeDocument/2006/relationships/customXml" Target="../ink/ink273.xml"/><Relationship Id="rId634" Type="http://schemas.openxmlformats.org/officeDocument/2006/relationships/customXml" Target="../ink/ink356.xml"/><Relationship Id="rId676" Type="http://schemas.openxmlformats.org/officeDocument/2006/relationships/customXml" Target="../ink/ink377.xml"/><Relationship Id="rId841" Type="http://schemas.openxmlformats.org/officeDocument/2006/relationships/image" Target="../media/image65.png"/><Relationship Id="rId26" Type="http://schemas.openxmlformats.org/officeDocument/2006/relationships/image" Target="../media/image471.png"/><Relationship Id="rId231" Type="http://schemas.openxmlformats.org/officeDocument/2006/relationships/customXml" Target="../ink/ink154.xml"/><Relationship Id="rId273" Type="http://schemas.openxmlformats.org/officeDocument/2006/relationships/customXml" Target="../ink/ink175.xml"/><Relationship Id="rId329" Type="http://schemas.openxmlformats.org/officeDocument/2006/relationships/customXml" Target="../ink/ink203.xml"/><Relationship Id="rId480" Type="http://schemas.openxmlformats.org/officeDocument/2006/relationships/image" Target="../media/image818.png"/><Relationship Id="rId536" Type="http://schemas.openxmlformats.org/officeDocument/2006/relationships/customXml" Target="../ink/ink307.xml"/><Relationship Id="rId701" Type="http://schemas.openxmlformats.org/officeDocument/2006/relationships/image" Target="../media/image928.png"/><Relationship Id="rId68" Type="http://schemas.openxmlformats.org/officeDocument/2006/relationships/image" Target="../media/image492.png"/><Relationship Id="rId133" Type="http://schemas.openxmlformats.org/officeDocument/2006/relationships/customXml" Target="../ink/ink105.xml"/><Relationship Id="rId175" Type="http://schemas.openxmlformats.org/officeDocument/2006/relationships/customXml" Target="../ink/ink126.xml"/><Relationship Id="rId340" Type="http://schemas.openxmlformats.org/officeDocument/2006/relationships/image" Target="../media/image748.png"/><Relationship Id="rId578" Type="http://schemas.openxmlformats.org/officeDocument/2006/relationships/customXml" Target="../ink/ink328.xml"/><Relationship Id="rId743" Type="http://schemas.openxmlformats.org/officeDocument/2006/relationships/image" Target="../media/image16.png"/><Relationship Id="rId785" Type="http://schemas.openxmlformats.org/officeDocument/2006/relationships/image" Target="../media/image37.png"/><Relationship Id="rId200" Type="http://schemas.openxmlformats.org/officeDocument/2006/relationships/image" Target="../media/image678.png"/><Relationship Id="rId382" Type="http://schemas.openxmlformats.org/officeDocument/2006/relationships/image" Target="../media/image769.png"/><Relationship Id="rId438" Type="http://schemas.openxmlformats.org/officeDocument/2006/relationships/image" Target="../media/image797.png"/><Relationship Id="rId603" Type="http://schemas.openxmlformats.org/officeDocument/2006/relationships/image" Target="../media/image879.png"/><Relationship Id="rId645" Type="http://schemas.openxmlformats.org/officeDocument/2006/relationships/image" Target="../media/image900.png"/><Relationship Id="rId687" Type="http://schemas.openxmlformats.org/officeDocument/2006/relationships/image" Target="../media/image921.png"/><Relationship Id="rId810" Type="http://schemas.openxmlformats.org/officeDocument/2006/relationships/customXml" Target="../ink/ink444.xml"/><Relationship Id="rId852" Type="http://schemas.openxmlformats.org/officeDocument/2006/relationships/customXml" Target="../ink/ink465.xml"/><Relationship Id="rId242" Type="http://schemas.openxmlformats.org/officeDocument/2006/relationships/image" Target="../media/image699.png"/><Relationship Id="rId284" Type="http://schemas.openxmlformats.org/officeDocument/2006/relationships/image" Target="../media/image720.png"/><Relationship Id="rId491" Type="http://schemas.openxmlformats.org/officeDocument/2006/relationships/customXml" Target="../ink/ink284.xml"/><Relationship Id="rId505" Type="http://schemas.openxmlformats.org/officeDocument/2006/relationships/customXml" Target="../ink/ink291.xml"/><Relationship Id="rId712" Type="http://schemas.openxmlformats.org/officeDocument/2006/relationships/customXml" Target="../ink/ink395.xml"/><Relationship Id="rId37" Type="http://schemas.openxmlformats.org/officeDocument/2006/relationships/customXml" Target="../ink/ink57.xml"/><Relationship Id="rId79" Type="http://schemas.openxmlformats.org/officeDocument/2006/relationships/customXml" Target="../ink/ink78.xml"/><Relationship Id="rId102" Type="http://schemas.openxmlformats.org/officeDocument/2006/relationships/image" Target="../media/image509.png"/><Relationship Id="rId144" Type="http://schemas.openxmlformats.org/officeDocument/2006/relationships/image" Target="../media/image530.png"/><Relationship Id="rId547" Type="http://schemas.openxmlformats.org/officeDocument/2006/relationships/image" Target="../media/image851.png"/><Relationship Id="rId589" Type="http://schemas.openxmlformats.org/officeDocument/2006/relationships/image" Target="../media/image872.png"/><Relationship Id="rId754" Type="http://schemas.openxmlformats.org/officeDocument/2006/relationships/customXml" Target="../ink/ink416.xml"/><Relationship Id="rId796" Type="http://schemas.openxmlformats.org/officeDocument/2006/relationships/customXml" Target="../ink/ink437.xml"/><Relationship Id="rId90" Type="http://schemas.openxmlformats.org/officeDocument/2006/relationships/image" Target="../media/image503.png"/><Relationship Id="rId186" Type="http://schemas.openxmlformats.org/officeDocument/2006/relationships/image" Target="../media/image671.png"/><Relationship Id="rId351" Type="http://schemas.openxmlformats.org/officeDocument/2006/relationships/customXml" Target="../ink/ink214.xml"/><Relationship Id="rId393" Type="http://schemas.openxmlformats.org/officeDocument/2006/relationships/customXml" Target="../ink/ink235.xml"/><Relationship Id="rId407" Type="http://schemas.openxmlformats.org/officeDocument/2006/relationships/customXml" Target="../ink/ink242.xml"/><Relationship Id="rId449" Type="http://schemas.openxmlformats.org/officeDocument/2006/relationships/customXml" Target="../ink/ink263.xml"/><Relationship Id="rId614" Type="http://schemas.openxmlformats.org/officeDocument/2006/relationships/customXml" Target="../ink/ink346.xml"/><Relationship Id="rId656" Type="http://schemas.openxmlformats.org/officeDocument/2006/relationships/customXml" Target="../ink/ink367.xml"/><Relationship Id="rId821" Type="http://schemas.openxmlformats.org/officeDocument/2006/relationships/image" Target="../media/image55.png"/><Relationship Id="rId211" Type="http://schemas.openxmlformats.org/officeDocument/2006/relationships/customXml" Target="../ink/ink144.xml"/><Relationship Id="rId253" Type="http://schemas.openxmlformats.org/officeDocument/2006/relationships/customXml" Target="../ink/ink165.xml"/><Relationship Id="rId295" Type="http://schemas.openxmlformats.org/officeDocument/2006/relationships/customXml" Target="../ink/ink186.xml"/><Relationship Id="rId309" Type="http://schemas.openxmlformats.org/officeDocument/2006/relationships/customXml" Target="../ink/ink193.xml"/><Relationship Id="rId460" Type="http://schemas.openxmlformats.org/officeDocument/2006/relationships/image" Target="../media/image808.png"/><Relationship Id="rId516" Type="http://schemas.openxmlformats.org/officeDocument/2006/relationships/image" Target="../media/image836.png"/><Relationship Id="rId698" Type="http://schemas.openxmlformats.org/officeDocument/2006/relationships/customXml" Target="../ink/ink388.xml"/><Relationship Id="rId48" Type="http://schemas.openxmlformats.org/officeDocument/2006/relationships/image" Target="../media/image482.png"/><Relationship Id="rId113" Type="http://schemas.openxmlformats.org/officeDocument/2006/relationships/customXml" Target="../ink/ink95.xml"/><Relationship Id="rId320" Type="http://schemas.openxmlformats.org/officeDocument/2006/relationships/image" Target="../media/image738.png"/><Relationship Id="rId558" Type="http://schemas.openxmlformats.org/officeDocument/2006/relationships/customXml" Target="../ink/ink318.xml"/><Relationship Id="rId723" Type="http://schemas.openxmlformats.org/officeDocument/2006/relationships/image" Target="../media/image939.png"/><Relationship Id="rId765" Type="http://schemas.openxmlformats.org/officeDocument/2006/relationships/image" Target="../media/image27.png"/><Relationship Id="rId155" Type="http://schemas.openxmlformats.org/officeDocument/2006/relationships/customXml" Target="../ink/ink116.xml"/><Relationship Id="rId197" Type="http://schemas.openxmlformats.org/officeDocument/2006/relationships/customXml" Target="../ink/ink137.xml"/><Relationship Id="rId362" Type="http://schemas.openxmlformats.org/officeDocument/2006/relationships/image" Target="../media/image759.png"/><Relationship Id="rId418" Type="http://schemas.openxmlformats.org/officeDocument/2006/relationships/image" Target="../media/image787.png"/><Relationship Id="rId625" Type="http://schemas.openxmlformats.org/officeDocument/2006/relationships/image" Target="../media/image890.png"/><Relationship Id="rId832" Type="http://schemas.openxmlformats.org/officeDocument/2006/relationships/customXml" Target="../ink/ink455.xml"/><Relationship Id="rId222" Type="http://schemas.openxmlformats.org/officeDocument/2006/relationships/image" Target="../media/image689.png"/><Relationship Id="rId264" Type="http://schemas.openxmlformats.org/officeDocument/2006/relationships/image" Target="../media/image710.png"/><Relationship Id="rId471" Type="http://schemas.openxmlformats.org/officeDocument/2006/relationships/customXml" Target="../ink/ink274.xml"/><Relationship Id="rId667" Type="http://schemas.openxmlformats.org/officeDocument/2006/relationships/image" Target="../media/image911.png"/><Relationship Id="rId17" Type="http://schemas.openxmlformats.org/officeDocument/2006/relationships/customXml" Target="../ink/ink47.xml"/><Relationship Id="rId59" Type="http://schemas.openxmlformats.org/officeDocument/2006/relationships/customXml" Target="../ink/ink68.xml"/><Relationship Id="rId124" Type="http://schemas.openxmlformats.org/officeDocument/2006/relationships/image" Target="../media/image520.png"/><Relationship Id="rId527" Type="http://schemas.openxmlformats.org/officeDocument/2006/relationships/customXml" Target="../ink/ink302.xml"/><Relationship Id="rId569" Type="http://schemas.openxmlformats.org/officeDocument/2006/relationships/image" Target="../media/image862.png"/><Relationship Id="rId734" Type="http://schemas.openxmlformats.org/officeDocument/2006/relationships/customXml" Target="../ink/ink406.xml"/><Relationship Id="rId776" Type="http://schemas.openxmlformats.org/officeDocument/2006/relationships/customXml" Target="../ink/ink427.xml"/><Relationship Id="rId70" Type="http://schemas.openxmlformats.org/officeDocument/2006/relationships/image" Target="../media/image493.png"/><Relationship Id="rId166" Type="http://schemas.openxmlformats.org/officeDocument/2006/relationships/image" Target="../media/image541.png"/><Relationship Id="rId331" Type="http://schemas.openxmlformats.org/officeDocument/2006/relationships/customXml" Target="../ink/ink204.xml"/><Relationship Id="rId373" Type="http://schemas.openxmlformats.org/officeDocument/2006/relationships/customXml" Target="../ink/ink225.xml"/><Relationship Id="rId429" Type="http://schemas.openxmlformats.org/officeDocument/2006/relationships/customXml" Target="../ink/ink253.xml"/><Relationship Id="rId580" Type="http://schemas.openxmlformats.org/officeDocument/2006/relationships/customXml" Target="../ink/ink329.xml"/><Relationship Id="rId636" Type="http://schemas.openxmlformats.org/officeDocument/2006/relationships/customXml" Target="../ink/ink357.xml"/><Relationship Id="rId801" Type="http://schemas.openxmlformats.org/officeDocument/2006/relationships/image" Target="../media/image45.png"/><Relationship Id="rId1" Type="http://schemas.openxmlformats.org/officeDocument/2006/relationships/slideLayout" Target="../slideLayouts/slideLayout7.xml"/><Relationship Id="rId233" Type="http://schemas.openxmlformats.org/officeDocument/2006/relationships/customXml" Target="../ink/ink155.xml"/><Relationship Id="rId440" Type="http://schemas.openxmlformats.org/officeDocument/2006/relationships/image" Target="../media/image798.png"/><Relationship Id="rId678" Type="http://schemas.openxmlformats.org/officeDocument/2006/relationships/customXml" Target="../ink/ink378.xml"/><Relationship Id="rId843" Type="http://schemas.openxmlformats.org/officeDocument/2006/relationships/image" Target="../media/image66.png"/><Relationship Id="rId28" Type="http://schemas.openxmlformats.org/officeDocument/2006/relationships/image" Target="../media/image472.png"/><Relationship Id="rId275" Type="http://schemas.openxmlformats.org/officeDocument/2006/relationships/customXml" Target="../ink/ink176.xml"/><Relationship Id="rId300" Type="http://schemas.openxmlformats.org/officeDocument/2006/relationships/image" Target="../media/image728.png"/><Relationship Id="rId482" Type="http://schemas.openxmlformats.org/officeDocument/2006/relationships/image" Target="../media/image819.png"/><Relationship Id="rId538" Type="http://schemas.openxmlformats.org/officeDocument/2006/relationships/customXml" Target="../ink/ink308.xml"/><Relationship Id="rId703" Type="http://schemas.openxmlformats.org/officeDocument/2006/relationships/image" Target="../media/image929.png"/><Relationship Id="rId745" Type="http://schemas.openxmlformats.org/officeDocument/2006/relationships/image" Target="../media/image17.png"/><Relationship Id="rId81" Type="http://schemas.openxmlformats.org/officeDocument/2006/relationships/customXml" Target="../ink/ink79.xml"/><Relationship Id="rId135" Type="http://schemas.openxmlformats.org/officeDocument/2006/relationships/customXml" Target="../ink/ink106.xml"/><Relationship Id="rId177" Type="http://schemas.openxmlformats.org/officeDocument/2006/relationships/customXml" Target="../ink/ink127.xml"/><Relationship Id="rId342" Type="http://schemas.openxmlformats.org/officeDocument/2006/relationships/image" Target="../media/image749.png"/><Relationship Id="rId384" Type="http://schemas.openxmlformats.org/officeDocument/2006/relationships/image" Target="../media/image770.png"/><Relationship Id="rId591" Type="http://schemas.openxmlformats.org/officeDocument/2006/relationships/image" Target="../media/image873.png"/><Relationship Id="rId605" Type="http://schemas.openxmlformats.org/officeDocument/2006/relationships/image" Target="../media/image880.png"/><Relationship Id="rId787" Type="http://schemas.openxmlformats.org/officeDocument/2006/relationships/image" Target="../media/image38.png"/><Relationship Id="rId812" Type="http://schemas.openxmlformats.org/officeDocument/2006/relationships/customXml" Target="../ink/ink445.xml"/><Relationship Id="rId202" Type="http://schemas.openxmlformats.org/officeDocument/2006/relationships/image" Target="../media/image679.png"/><Relationship Id="rId244" Type="http://schemas.openxmlformats.org/officeDocument/2006/relationships/image" Target="../media/image700.png"/><Relationship Id="rId647" Type="http://schemas.openxmlformats.org/officeDocument/2006/relationships/image" Target="../media/image901.png"/><Relationship Id="rId689" Type="http://schemas.openxmlformats.org/officeDocument/2006/relationships/image" Target="../media/image922.png"/><Relationship Id="rId854" Type="http://schemas.openxmlformats.org/officeDocument/2006/relationships/customXml" Target="../ink/ink466.xml"/><Relationship Id="rId39" Type="http://schemas.openxmlformats.org/officeDocument/2006/relationships/customXml" Target="../ink/ink58.xml"/><Relationship Id="rId286" Type="http://schemas.openxmlformats.org/officeDocument/2006/relationships/image" Target="../media/image721.png"/><Relationship Id="rId451" Type="http://schemas.openxmlformats.org/officeDocument/2006/relationships/customXml" Target="../ink/ink264.xml"/><Relationship Id="rId493" Type="http://schemas.openxmlformats.org/officeDocument/2006/relationships/customXml" Target="../ink/ink285.xml"/><Relationship Id="rId507" Type="http://schemas.openxmlformats.org/officeDocument/2006/relationships/customXml" Target="../ink/ink292.xml"/><Relationship Id="rId549" Type="http://schemas.openxmlformats.org/officeDocument/2006/relationships/image" Target="../media/image852.png"/><Relationship Id="rId714" Type="http://schemas.openxmlformats.org/officeDocument/2006/relationships/customXml" Target="../ink/ink396.xml"/><Relationship Id="rId756" Type="http://schemas.openxmlformats.org/officeDocument/2006/relationships/customXml" Target="../ink/ink417.xml"/><Relationship Id="rId50" Type="http://schemas.openxmlformats.org/officeDocument/2006/relationships/image" Target="../media/image483.png"/><Relationship Id="rId104" Type="http://schemas.openxmlformats.org/officeDocument/2006/relationships/image" Target="../media/image510.png"/><Relationship Id="rId146" Type="http://schemas.openxmlformats.org/officeDocument/2006/relationships/image" Target="../media/image531.png"/><Relationship Id="rId188" Type="http://schemas.openxmlformats.org/officeDocument/2006/relationships/image" Target="../media/image672.png"/><Relationship Id="rId311" Type="http://schemas.openxmlformats.org/officeDocument/2006/relationships/customXml" Target="../ink/ink194.xml"/><Relationship Id="rId353" Type="http://schemas.openxmlformats.org/officeDocument/2006/relationships/customXml" Target="../ink/ink215.xml"/><Relationship Id="rId395" Type="http://schemas.openxmlformats.org/officeDocument/2006/relationships/customXml" Target="../ink/ink236.xml"/><Relationship Id="rId409" Type="http://schemas.openxmlformats.org/officeDocument/2006/relationships/customXml" Target="../ink/ink243.xml"/><Relationship Id="rId560" Type="http://schemas.openxmlformats.org/officeDocument/2006/relationships/customXml" Target="../ink/ink319.xml"/><Relationship Id="rId798" Type="http://schemas.openxmlformats.org/officeDocument/2006/relationships/customXml" Target="../ink/ink438.xml"/><Relationship Id="rId92" Type="http://schemas.openxmlformats.org/officeDocument/2006/relationships/image" Target="../media/image504.png"/><Relationship Id="rId213" Type="http://schemas.openxmlformats.org/officeDocument/2006/relationships/customXml" Target="../ink/ink145.xml"/><Relationship Id="rId420" Type="http://schemas.openxmlformats.org/officeDocument/2006/relationships/image" Target="../media/image788.png"/><Relationship Id="rId616" Type="http://schemas.openxmlformats.org/officeDocument/2006/relationships/customXml" Target="../ink/ink347.xml"/><Relationship Id="rId658" Type="http://schemas.openxmlformats.org/officeDocument/2006/relationships/customXml" Target="../ink/ink368.xml"/><Relationship Id="rId823" Type="http://schemas.openxmlformats.org/officeDocument/2006/relationships/image" Target="../media/image56.png"/><Relationship Id="rId255" Type="http://schemas.openxmlformats.org/officeDocument/2006/relationships/customXml" Target="../ink/ink166.xml"/><Relationship Id="rId297" Type="http://schemas.openxmlformats.org/officeDocument/2006/relationships/customXml" Target="../ink/ink187.xml"/><Relationship Id="rId462" Type="http://schemas.openxmlformats.org/officeDocument/2006/relationships/image" Target="../media/image809.png"/><Relationship Id="rId518" Type="http://schemas.openxmlformats.org/officeDocument/2006/relationships/image" Target="../media/image837.png"/><Relationship Id="rId725" Type="http://schemas.openxmlformats.org/officeDocument/2006/relationships/image" Target="../media/image940.png"/><Relationship Id="rId115" Type="http://schemas.openxmlformats.org/officeDocument/2006/relationships/customXml" Target="../ink/ink96.xml"/><Relationship Id="rId157" Type="http://schemas.openxmlformats.org/officeDocument/2006/relationships/customXml" Target="../ink/ink117.xml"/><Relationship Id="rId322" Type="http://schemas.openxmlformats.org/officeDocument/2006/relationships/image" Target="../media/image739.png"/><Relationship Id="rId364" Type="http://schemas.openxmlformats.org/officeDocument/2006/relationships/image" Target="../media/image760.png"/><Relationship Id="rId767" Type="http://schemas.openxmlformats.org/officeDocument/2006/relationships/image" Target="../media/image28.png"/><Relationship Id="rId61" Type="http://schemas.openxmlformats.org/officeDocument/2006/relationships/customXml" Target="../ink/ink69.xml"/><Relationship Id="rId199" Type="http://schemas.openxmlformats.org/officeDocument/2006/relationships/customXml" Target="../ink/ink138.xml"/><Relationship Id="rId571" Type="http://schemas.openxmlformats.org/officeDocument/2006/relationships/image" Target="../media/image863.png"/><Relationship Id="rId627" Type="http://schemas.openxmlformats.org/officeDocument/2006/relationships/image" Target="../media/image891.png"/><Relationship Id="rId669" Type="http://schemas.openxmlformats.org/officeDocument/2006/relationships/image" Target="../media/image912.png"/><Relationship Id="rId834" Type="http://schemas.openxmlformats.org/officeDocument/2006/relationships/customXml" Target="../ink/ink456.xml"/><Relationship Id="rId19" Type="http://schemas.openxmlformats.org/officeDocument/2006/relationships/customXml" Target="../ink/ink48.xml"/><Relationship Id="rId224" Type="http://schemas.openxmlformats.org/officeDocument/2006/relationships/image" Target="../media/image690.png"/><Relationship Id="rId266" Type="http://schemas.openxmlformats.org/officeDocument/2006/relationships/image" Target="../media/image711.png"/><Relationship Id="rId431" Type="http://schemas.openxmlformats.org/officeDocument/2006/relationships/customXml" Target="../ink/ink254.xml"/><Relationship Id="rId473" Type="http://schemas.openxmlformats.org/officeDocument/2006/relationships/customXml" Target="../ink/ink275.xml"/><Relationship Id="rId529" Type="http://schemas.openxmlformats.org/officeDocument/2006/relationships/customXml" Target="../ink/ink303.xml"/><Relationship Id="rId680" Type="http://schemas.openxmlformats.org/officeDocument/2006/relationships/customXml" Target="../ink/ink379.xml"/><Relationship Id="rId736" Type="http://schemas.openxmlformats.org/officeDocument/2006/relationships/customXml" Target="../ink/ink407.xml"/><Relationship Id="rId30" Type="http://schemas.openxmlformats.org/officeDocument/2006/relationships/image" Target="../media/image473.png"/><Relationship Id="rId126" Type="http://schemas.openxmlformats.org/officeDocument/2006/relationships/image" Target="../media/image521.png"/><Relationship Id="rId168" Type="http://schemas.openxmlformats.org/officeDocument/2006/relationships/image" Target="../media/image542.png"/><Relationship Id="rId333" Type="http://schemas.openxmlformats.org/officeDocument/2006/relationships/customXml" Target="../ink/ink205.xml"/><Relationship Id="rId540" Type="http://schemas.openxmlformats.org/officeDocument/2006/relationships/customXml" Target="../ink/ink309.xml"/><Relationship Id="rId778" Type="http://schemas.openxmlformats.org/officeDocument/2006/relationships/customXml" Target="../ink/ink428.xml"/><Relationship Id="rId72" Type="http://schemas.openxmlformats.org/officeDocument/2006/relationships/image" Target="../media/image494.png"/><Relationship Id="rId375" Type="http://schemas.openxmlformats.org/officeDocument/2006/relationships/customXml" Target="../ink/ink226.xml"/><Relationship Id="rId582" Type="http://schemas.openxmlformats.org/officeDocument/2006/relationships/customXml" Target="../ink/ink330.xml"/><Relationship Id="rId638" Type="http://schemas.openxmlformats.org/officeDocument/2006/relationships/customXml" Target="../ink/ink358.xml"/><Relationship Id="rId803" Type="http://schemas.openxmlformats.org/officeDocument/2006/relationships/image" Target="../media/image46.png"/><Relationship Id="rId845" Type="http://schemas.openxmlformats.org/officeDocument/2006/relationships/image" Target="../media/image67.png"/><Relationship Id="rId3" Type="http://schemas.openxmlformats.org/officeDocument/2006/relationships/customXml" Target="../ink/ink40.xml"/><Relationship Id="rId235" Type="http://schemas.openxmlformats.org/officeDocument/2006/relationships/customXml" Target="../ink/ink156.xml"/><Relationship Id="rId277" Type="http://schemas.openxmlformats.org/officeDocument/2006/relationships/customXml" Target="../ink/ink177.xml"/><Relationship Id="rId400" Type="http://schemas.openxmlformats.org/officeDocument/2006/relationships/image" Target="../media/image778.png"/><Relationship Id="rId442" Type="http://schemas.openxmlformats.org/officeDocument/2006/relationships/image" Target="../media/image799.png"/><Relationship Id="rId484" Type="http://schemas.openxmlformats.org/officeDocument/2006/relationships/image" Target="../media/image820.png"/><Relationship Id="rId705" Type="http://schemas.openxmlformats.org/officeDocument/2006/relationships/image" Target="../media/image930.png"/><Relationship Id="rId137" Type="http://schemas.openxmlformats.org/officeDocument/2006/relationships/customXml" Target="../ink/ink107.xml"/><Relationship Id="rId302" Type="http://schemas.openxmlformats.org/officeDocument/2006/relationships/image" Target="../media/image729.png"/><Relationship Id="rId344" Type="http://schemas.openxmlformats.org/officeDocument/2006/relationships/image" Target="../media/image750.png"/><Relationship Id="rId691" Type="http://schemas.openxmlformats.org/officeDocument/2006/relationships/image" Target="../media/image923.png"/><Relationship Id="rId747" Type="http://schemas.openxmlformats.org/officeDocument/2006/relationships/image" Target="../media/image18.png"/><Relationship Id="rId789" Type="http://schemas.openxmlformats.org/officeDocument/2006/relationships/image" Target="../media/image39.png"/><Relationship Id="rId41" Type="http://schemas.openxmlformats.org/officeDocument/2006/relationships/customXml" Target="../ink/ink59.xml"/><Relationship Id="rId83" Type="http://schemas.openxmlformats.org/officeDocument/2006/relationships/customXml" Target="../ink/ink80.xml"/><Relationship Id="rId179" Type="http://schemas.openxmlformats.org/officeDocument/2006/relationships/customXml" Target="../ink/ink128.xml"/><Relationship Id="rId386" Type="http://schemas.openxmlformats.org/officeDocument/2006/relationships/image" Target="../media/image771.png"/><Relationship Id="rId551" Type="http://schemas.openxmlformats.org/officeDocument/2006/relationships/image" Target="../media/image853.png"/><Relationship Id="rId593" Type="http://schemas.openxmlformats.org/officeDocument/2006/relationships/image" Target="../media/image874.png"/><Relationship Id="rId607" Type="http://schemas.openxmlformats.org/officeDocument/2006/relationships/image" Target="../media/image881.png"/><Relationship Id="rId649" Type="http://schemas.openxmlformats.org/officeDocument/2006/relationships/image" Target="../media/image902.png"/><Relationship Id="rId814" Type="http://schemas.openxmlformats.org/officeDocument/2006/relationships/customXml" Target="../ink/ink446.xml"/><Relationship Id="rId856" Type="http://schemas.openxmlformats.org/officeDocument/2006/relationships/customXml" Target="../ink/ink467.xml"/><Relationship Id="rId190" Type="http://schemas.openxmlformats.org/officeDocument/2006/relationships/image" Target="../media/image673.png"/><Relationship Id="rId204" Type="http://schemas.openxmlformats.org/officeDocument/2006/relationships/image" Target="../media/image680.png"/><Relationship Id="rId246" Type="http://schemas.openxmlformats.org/officeDocument/2006/relationships/image" Target="../media/image701.png"/><Relationship Id="rId288" Type="http://schemas.openxmlformats.org/officeDocument/2006/relationships/image" Target="../media/image722.png"/><Relationship Id="rId411" Type="http://schemas.openxmlformats.org/officeDocument/2006/relationships/customXml" Target="../ink/ink244.xml"/><Relationship Id="rId453" Type="http://schemas.openxmlformats.org/officeDocument/2006/relationships/customXml" Target="../ink/ink265.xml"/><Relationship Id="rId509" Type="http://schemas.openxmlformats.org/officeDocument/2006/relationships/customXml" Target="../ink/ink293.xml"/><Relationship Id="rId660" Type="http://schemas.openxmlformats.org/officeDocument/2006/relationships/customXml" Target="../ink/ink369.xml"/><Relationship Id="rId106" Type="http://schemas.openxmlformats.org/officeDocument/2006/relationships/image" Target="../media/image511.png"/><Relationship Id="rId313" Type="http://schemas.openxmlformats.org/officeDocument/2006/relationships/customXml" Target="../ink/ink195.xml"/><Relationship Id="rId495" Type="http://schemas.openxmlformats.org/officeDocument/2006/relationships/customXml" Target="../ink/ink286.xml"/><Relationship Id="rId716" Type="http://schemas.openxmlformats.org/officeDocument/2006/relationships/customXml" Target="../ink/ink397.xml"/><Relationship Id="rId758" Type="http://schemas.openxmlformats.org/officeDocument/2006/relationships/customXml" Target="../ink/ink418.xml"/><Relationship Id="rId10" Type="http://schemas.openxmlformats.org/officeDocument/2006/relationships/image" Target="../media/image463.png"/><Relationship Id="rId52" Type="http://schemas.openxmlformats.org/officeDocument/2006/relationships/image" Target="../media/image484.png"/><Relationship Id="rId94" Type="http://schemas.openxmlformats.org/officeDocument/2006/relationships/image" Target="../media/image505.png"/><Relationship Id="rId148" Type="http://schemas.openxmlformats.org/officeDocument/2006/relationships/image" Target="../media/image532.png"/><Relationship Id="rId355" Type="http://schemas.openxmlformats.org/officeDocument/2006/relationships/customXml" Target="../ink/ink216.xml"/><Relationship Id="rId397" Type="http://schemas.openxmlformats.org/officeDocument/2006/relationships/customXml" Target="../ink/ink237.xml"/><Relationship Id="rId520" Type="http://schemas.openxmlformats.org/officeDocument/2006/relationships/image" Target="../media/image838.png"/><Relationship Id="rId562" Type="http://schemas.openxmlformats.org/officeDocument/2006/relationships/customXml" Target="../ink/ink320.xml"/><Relationship Id="rId618" Type="http://schemas.openxmlformats.org/officeDocument/2006/relationships/customXml" Target="../ink/ink348.xml"/><Relationship Id="rId825" Type="http://schemas.openxmlformats.org/officeDocument/2006/relationships/image" Target="../media/image57.png"/><Relationship Id="rId215" Type="http://schemas.openxmlformats.org/officeDocument/2006/relationships/customXml" Target="../ink/ink146.xml"/><Relationship Id="rId257" Type="http://schemas.openxmlformats.org/officeDocument/2006/relationships/customXml" Target="../ink/ink167.xml"/><Relationship Id="rId422" Type="http://schemas.openxmlformats.org/officeDocument/2006/relationships/image" Target="../media/image789.png"/><Relationship Id="rId464" Type="http://schemas.openxmlformats.org/officeDocument/2006/relationships/image" Target="../media/image810.png"/><Relationship Id="rId299" Type="http://schemas.openxmlformats.org/officeDocument/2006/relationships/customXml" Target="../ink/ink188.xml"/><Relationship Id="rId727" Type="http://schemas.openxmlformats.org/officeDocument/2006/relationships/image" Target="../media/image941.png"/><Relationship Id="rId63" Type="http://schemas.openxmlformats.org/officeDocument/2006/relationships/customXml" Target="../ink/ink70.xml"/><Relationship Id="rId159" Type="http://schemas.openxmlformats.org/officeDocument/2006/relationships/customXml" Target="../ink/ink118.xml"/><Relationship Id="rId366" Type="http://schemas.openxmlformats.org/officeDocument/2006/relationships/image" Target="../media/image761.png"/><Relationship Id="rId573" Type="http://schemas.openxmlformats.org/officeDocument/2006/relationships/image" Target="../media/image864.png"/><Relationship Id="rId780" Type="http://schemas.openxmlformats.org/officeDocument/2006/relationships/customXml" Target="../ink/ink429.xml"/><Relationship Id="rId226" Type="http://schemas.openxmlformats.org/officeDocument/2006/relationships/image" Target="../media/image691.png"/><Relationship Id="rId433" Type="http://schemas.openxmlformats.org/officeDocument/2006/relationships/customXml" Target="../ink/ink255.xml"/><Relationship Id="rId640" Type="http://schemas.openxmlformats.org/officeDocument/2006/relationships/customXml" Target="../ink/ink359.xml"/><Relationship Id="rId738" Type="http://schemas.openxmlformats.org/officeDocument/2006/relationships/customXml" Target="../ink/ink408.xml"/><Relationship Id="rId74" Type="http://schemas.openxmlformats.org/officeDocument/2006/relationships/image" Target="../media/image495.png"/><Relationship Id="rId377" Type="http://schemas.openxmlformats.org/officeDocument/2006/relationships/customXml" Target="../ink/ink227.xml"/><Relationship Id="rId500" Type="http://schemas.openxmlformats.org/officeDocument/2006/relationships/image" Target="../media/image828.png"/><Relationship Id="rId584" Type="http://schemas.openxmlformats.org/officeDocument/2006/relationships/customXml" Target="../ink/ink331.xml"/><Relationship Id="rId805" Type="http://schemas.openxmlformats.org/officeDocument/2006/relationships/image" Target="../media/image47.png"/><Relationship Id="rId5" Type="http://schemas.openxmlformats.org/officeDocument/2006/relationships/customXml" Target="../ink/ink41.xml"/><Relationship Id="rId237" Type="http://schemas.openxmlformats.org/officeDocument/2006/relationships/customXml" Target="../ink/ink157.xml"/><Relationship Id="rId791" Type="http://schemas.openxmlformats.org/officeDocument/2006/relationships/image" Target="../media/image40.png"/><Relationship Id="rId444" Type="http://schemas.openxmlformats.org/officeDocument/2006/relationships/image" Target="../media/image800.png"/><Relationship Id="rId651" Type="http://schemas.openxmlformats.org/officeDocument/2006/relationships/image" Target="../media/image903.png"/><Relationship Id="rId749" Type="http://schemas.openxmlformats.org/officeDocument/2006/relationships/image" Target="../media/image19.png"/><Relationship Id="rId290" Type="http://schemas.openxmlformats.org/officeDocument/2006/relationships/image" Target="../media/image723.png"/><Relationship Id="rId304" Type="http://schemas.openxmlformats.org/officeDocument/2006/relationships/image" Target="../media/image730.png"/><Relationship Id="rId388" Type="http://schemas.openxmlformats.org/officeDocument/2006/relationships/image" Target="../media/image772.png"/><Relationship Id="rId511" Type="http://schemas.openxmlformats.org/officeDocument/2006/relationships/customXml" Target="../ink/ink294.xml"/><Relationship Id="rId609" Type="http://schemas.openxmlformats.org/officeDocument/2006/relationships/image" Target="../media/image882.png"/><Relationship Id="rId85" Type="http://schemas.openxmlformats.org/officeDocument/2006/relationships/customXml" Target="../ink/ink81.xml"/><Relationship Id="rId150" Type="http://schemas.openxmlformats.org/officeDocument/2006/relationships/image" Target="../media/image533.png"/><Relationship Id="rId595" Type="http://schemas.openxmlformats.org/officeDocument/2006/relationships/image" Target="../media/image875.png"/><Relationship Id="rId816" Type="http://schemas.openxmlformats.org/officeDocument/2006/relationships/customXml" Target="../ink/ink447.xml"/><Relationship Id="rId248" Type="http://schemas.openxmlformats.org/officeDocument/2006/relationships/image" Target="../media/image702.png"/><Relationship Id="rId455" Type="http://schemas.openxmlformats.org/officeDocument/2006/relationships/customXml" Target="../ink/ink266.xml"/><Relationship Id="rId662" Type="http://schemas.openxmlformats.org/officeDocument/2006/relationships/customXml" Target="../ink/ink370.xml"/><Relationship Id="rId12" Type="http://schemas.openxmlformats.org/officeDocument/2006/relationships/image" Target="../media/image464.png"/><Relationship Id="rId108" Type="http://schemas.openxmlformats.org/officeDocument/2006/relationships/image" Target="../media/image512.png"/><Relationship Id="rId315" Type="http://schemas.openxmlformats.org/officeDocument/2006/relationships/customXml" Target="../ink/ink196.xml"/><Relationship Id="rId522" Type="http://schemas.openxmlformats.org/officeDocument/2006/relationships/image" Target="../media/image839.png"/><Relationship Id="rId96" Type="http://schemas.openxmlformats.org/officeDocument/2006/relationships/image" Target="../media/image506.png"/><Relationship Id="rId161" Type="http://schemas.openxmlformats.org/officeDocument/2006/relationships/customXml" Target="../ink/ink119.xml"/><Relationship Id="rId399" Type="http://schemas.openxmlformats.org/officeDocument/2006/relationships/customXml" Target="../ink/ink238.xml"/><Relationship Id="rId827" Type="http://schemas.openxmlformats.org/officeDocument/2006/relationships/image" Target="../media/image58.png"/><Relationship Id="rId259" Type="http://schemas.openxmlformats.org/officeDocument/2006/relationships/customXml" Target="../ink/ink168.xml"/><Relationship Id="rId466" Type="http://schemas.openxmlformats.org/officeDocument/2006/relationships/image" Target="../media/image811.png"/><Relationship Id="rId673" Type="http://schemas.openxmlformats.org/officeDocument/2006/relationships/image" Target="../media/image914.png"/><Relationship Id="rId23" Type="http://schemas.openxmlformats.org/officeDocument/2006/relationships/customXml" Target="../ink/ink50.xml"/><Relationship Id="rId119" Type="http://schemas.openxmlformats.org/officeDocument/2006/relationships/customXml" Target="../ink/ink98.xml"/><Relationship Id="rId326" Type="http://schemas.openxmlformats.org/officeDocument/2006/relationships/image" Target="../media/image741.png"/><Relationship Id="rId533" Type="http://schemas.openxmlformats.org/officeDocument/2006/relationships/image" Target="../media/image844.png"/><Relationship Id="rId740" Type="http://schemas.openxmlformats.org/officeDocument/2006/relationships/customXml" Target="../ink/ink409.xml"/><Relationship Id="rId838" Type="http://schemas.openxmlformats.org/officeDocument/2006/relationships/customXml" Target="../ink/ink458.xml"/><Relationship Id="rId172" Type="http://schemas.openxmlformats.org/officeDocument/2006/relationships/image" Target="../media/image544.png"/><Relationship Id="rId477" Type="http://schemas.openxmlformats.org/officeDocument/2006/relationships/customXml" Target="../ink/ink277.xml"/><Relationship Id="rId600" Type="http://schemas.openxmlformats.org/officeDocument/2006/relationships/customXml" Target="../ink/ink339.xml"/><Relationship Id="rId684" Type="http://schemas.openxmlformats.org/officeDocument/2006/relationships/customXml" Target="../ink/ink381.xml"/><Relationship Id="rId337" Type="http://schemas.openxmlformats.org/officeDocument/2006/relationships/customXml" Target="../ink/ink207.xml"/><Relationship Id="rId34" Type="http://schemas.openxmlformats.org/officeDocument/2006/relationships/image" Target="../media/image475.png"/><Relationship Id="rId544" Type="http://schemas.openxmlformats.org/officeDocument/2006/relationships/customXml" Target="../ink/ink311.xml"/><Relationship Id="rId751" Type="http://schemas.openxmlformats.org/officeDocument/2006/relationships/image" Target="../media/image20.png"/><Relationship Id="rId849" Type="http://schemas.openxmlformats.org/officeDocument/2006/relationships/image" Target="../media/image69.png"/><Relationship Id="rId183" Type="http://schemas.openxmlformats.org/officeDocument/2006/relationships/customXml" Target="../ink/ink130.xml"/><Relationship Id="rId390" Type="http://schemas.openxmlformats.org/officeDocument/2006/relationships/image" Target="../media/image773.png"/><Relationship Id="rId404" Type="http://schemas.openxmlformats.org/officeDocument/2006/relationships/image" Target="../media/image780.png"/><Relationship Id="rId611" Type="http://schemas.openxmlformats.org/officeDocument/2006/relationships/image" Target="../media/image883.png"/><Relationship Id="rId250" Type="http://schemas.openxmlformats.org/officeDocument/2006/relationships/image" Target="../media/image703.png"/><Relationship Id="rId488" Type="http://schemas.openxmlformats.org/officeDocument/2006/relationships/image" Target="../media/image822.png"/><Relationship Id="rId695" Type="http://schemas.openxmlformats.org/officeDocument/2006/relationships/image" Target="../media/image925.png"/><Relationship Id="rId709" Type="http://schemas.openxmlformats.org/officeDocument/2006/relationships/image" Target="../media/image932.png"/><Relationship Id="rId45" Type="http://schemas.openxmlformats.org/officeDocument/2006/relationships/customXml" Target="../ink/ink61.xml"/><Relationship Id="rId110" Type="http://schemas.openxmlformats.org/officeDocument/2006/relationships/image" Target="../media/image513.png"/><Relationship Id="rId348" Type="http://schemas.openxmlformats.org/officeDocument/2006/relationships/image" Target="../media/image752.png"/><Relationship Id="rId555" Type="http://schemas.openxmlformats.org/officeDocument/2006/relationships/image" Target="../media/image855.png"/><Relationship Id="rId762" Type="http://schemas.openxmlformats.org/officeDocument/2006/relationships/customXml" Target="../ink/ink420.xml"/><Relationship Id="rId194" Type="http://schemas.openxmlformats.org/officeDocument/2006/relationships/image" Target="../media/image675.png"/><Relationship Id="rId208" Type="http://schemas.openxmlformats.org/officeDocument/2006/relationships/image" Target="../media/image682.png"/><Relationship Id="rId415" Type="http://schemas.openxmlformats.org/officeDocument/2006/relationships/customXml" Target="../ink/ink246.xml"/><Relationship Id="rId622" Type="http://schemas.openxmlformats.org/officeDocument/2006/relationships/customXml" Target="../ink/ink350.xml"/><Relationship Id="rId261" Type="http://schemas.openxmlformats.org/officeDocument/2006/relationships/customXml" Target="../ink/ink169.xml"/><Relationship Id="rId499" Type="http://schemas.openxmlformats.org/officeDocument/2006/relationships/customXml" Target="../ink/ink288.xml"/><Relationship Id="rId56" Type="http://schemas.openxmlformats.org/officeDocument/2006/relationships/image" Target="../media/image486.png"/><Relationship Id="rId359" Type="http://schemas.openxmlformats.org/officeDocument/2006/relationships/customXml" Target="../ink/ink218.xml"/><Relationship Id="rId566" Type="http://schemas.openxmlformats.org/officeDocument/2006/relationships/customXml" Target="../ink/ink322.xml"/><Relationship Id="rId773" Type="http://schemas.openxmlformats.org/officeDocument/2006/relationships/image" Target="../media/image31.png"/><Relationship Id="rId121" Type="http://schemas.openxmlformats.org/officeDocument/2006/relationships/customXml" Target="../ink/ink99.xml"/><Relationship Id="rId219" Type="http://schemas.openxmlformats.org/officeDocument/2006/relationships/customXml" Target="../ink/ink148.xml"/><Relationship Id="rId426" Type="http://schemas.openxmlformats.org/officeDocument/2006/relationships/image" Target="../media/image791.png"/><Relationship Id="rId633" Type="http://schemas.openxmlformats.org/officeDocument/2006/relationships/image" Target="../media/image894.png"/><Relationship Id="rId840" Type="http://schemas.openxmlformats.org/officeDocument/2006/relationships/customXml" Target="../ink/ink459.xml"/><Relationship Id="rId67" Type="http://schemas.openxmlformats.org/officeDocument/2006/relationships/customXml" Target="../ink/ink72.xml"/><Relationship Id="rId272" Type="http://schemas.openxmlformats.org/officeDocument/2006/relationships/image" Target="../media/image714.png"/><Relationship Id="rId577" Type="http://schemas.openxmlformats.org/officeDocument/2006/relationships/image" Target="../media/image866.png"/><Relationship Id="rId700" Type="http://schemas.openxmlformats.org/officeDocument/2006/relationships/customXml" Target="../ink/ink389.xml"/><Relationship Id="rId132" Type="http://schemas.openxmlformats.org/officeDocument/2006/relationships/image" Target="../media/image524.png"/><Relationship Id="rId784" Type="http://schemas.openxmlformats.org/officeDocument/2006/relationships/customXml" Target="../ink/ink431.xml"/><Relationship Id="rId437" Type="http://schemas.openxmlformats.org/officeDocument/2006/relationships/customXml" Target="../ink/ink257.xml"/><Relationship Id="rId644" Type="http://schemas.openxmlformats.org/officeDocument/2006/relationships/customXml" Target="../ink/ink361.xml"/><Relationship Id="rId851" Type="http://schemas.openxmlformats.org/officeDocument/2006/relationships/image" Target="../media/image70.png"/><Relationship Id="rId283" Type="http://schemas.openxmlformats.org/officeDocument/2006/relationships/customXml" Target="../ink/ink180.xml"/><Relationship Id="rId490" Type="http://schemas.openxmlformats.org/officeDocument/2006/relationships/image" Target="../media/image823.png"/><Relationship Id="rId504" Type="http://schemas.openxmlformats.org/officeDocument/2006/relationships/image" Target="../media/image830.png"/><Relationship Id="rId711" Type="http://schemas.openxmlformats.org/officeDocument/2006/relationships/image" Target="../media/image933.png"/><Relationship Id="rId78" Type="http://schemas.openxmlformats.org/officeDocument/2006/relationships/image" Target="../media/image497.png"/><Relationship Id="rId143" Type="http://schemas.openxmlformats.org/officeDocument/2006/relationships/customXml" Target="../ink/ink110.xml"/><Relationship Id="rId350" Type="http://schemas.openxmlformats.org/officeDocument/2006/relationships/image" Target="../media/image753.png"/><Relationship Id="rId588" Type="http://schemas.openxmlformats.org/officeDocument/2006/relationships/customXml" Target="../ink/ink333.xml"/><Relationship Id="rId795" Type="http://schemas.openxmlformats.org/officeDocument/2006/relationships/image" Target="../media/image42.png"/><Relationship Id="rId809" Type="http://schemas.openxmlformats.org/officeDocument/2006/relationships/image" Target="../media/image49.png"/><Relationship Id="rId9" Type="http://schemas.openxmlformats.org/officeDocument/2006/relationships/customXml" Target="../ink/ink43.xml"/><Relationship Id="rId210" Type="http://schemas.openxmlformats.org/officeDocument/2006/relationships/image" Target="../media/image683.png"/><Relationship Id="rId448" Type="http://schemas.openxmlformats.org/officeDocument/2006/relationships/image" Target="../media/image802.png"/><Relationship Id="rId655" Type="http://schemas.openxmlformats.org/officeDocument/2006/relationships/image" Target="../media/image905.png"/><Relationship Id="rId294" Type="http://schemas.openxmlformats.org/officeDocument/2006/relationships/image" Target="../media/image725.png"/><Relationship Id="rId308" Type="http://schemas.openxmlformats.org/officeDocument/2006/relationships/image" Target="../media/image732.png"/><Relationship Id="rId515" Type="http://schemas.openxmlformats.org/officeDocument/2006/relationships/customXml" Target="../ink/ink296.xml"/><Relationship Id="rId722" Type="http://schemas.openxmlformats.org/officeDocument/2006/relationships/customXml" Target="../ink/ink400.xml"/><Relationship Id="rId89" Type="http://schemas.openxmlformats.org/officeDocument/2006/relationships/customXml" Target="../ink/ink83.xml"/><Relationship Id="rId154" Type="http://schemas.openxmlformats.org/officeDocument/2006/relationships/image" Target="../media/image535.png"/><Relationship Id="rId361" Type="http://schemas.openxmlformats.org/officeDocument/2006/relationships/customXml" Target="../ink/ink219.xml"/><Relationship Id="rId599" Type="http://schemas.openxmlformats.org/officeDocument/2006/relationships/image" Target="../media/image877.png"/><Relationship Id="rId459" Type="http://schemas.openxmlformats.org/officeDocument/2006/relationships/customXml" Target="../ink/ink268.xml"/><Relationship Id="rId666" Type="http://schemas.openxmlformats.org/officeDocument/2006/relationships/customXml" Target="../ink/ink372.xml"/><Relationship Id="rId16" Type="http://schemas.openxmlformats.org/officeDocument/2006/relationships/image" Target="../media/image466.png"/><Relationship Id="rId221" Type="http://schemas.openxmlformats.org/officeDocument/2006/relationships/customXml" Target="../ink/ink149.xml"/><Relationship Id="rId319" Type="http://schemas.openxmlformats.org/officeDocument/2006/relationships/customXml" Target="../ink/ink198.xml"/><Relationship Id="rId526" Type="http://schemas.openxmlformats.org/officeDocument/2006/relationships/image" Target="../media/image841.png"/><Relationship Id="rId733" Type="http://schemas.openxmlformats.org/officeDocument/2006/relationships/image" Target="../media/image944.png"/><Relationship Id="rId165" Type="http://schemas.openxmlformats.org/officeDocument/2006/relationships/customXml" Target="../ink/ink121.xml"/><Relationship Id="rId372" Type="http://schemas.openxmlformats.org/officeDocument/2006/relationships/image" Target="../media/image764.png"/><Relationship Id="rId677" Type="http://schemas.openxmlformats.org/officeDocument/2006/relationships/image" Target="../media/image916.png"/><Relationship Id="rId800" Type="http://schemas.openxmlformats.org/officeDocument/2006/relationships/customXml" Target="../ink/ink439.xml"/><Relationship Id="rId232" Type="http://schemas.openxmlformats.org/officeDocument/2006/relationships/image" Target="../media/image694.png"/><Relationship Id="rId27" Type="http://schemas.openxmlformats.org/officeDocument/2006/relationships/customXml" Target="../ink/ink52.xml"/><Relationship Id="rId537" Type="http://schemas.openxmlformats.org/officeDocument/2006/relationships/image" Target="../media/image846.png"/><Relationship Id="rId744" Type="http://schemas.openxmlformats.org/officeDocument/2006/relationships/customXml" Target="../ink/ink411.xml"/><Relationship Id="rId80" Type="http://schemas.openxmlformats.org/officeDocument/2006/relationships/image" Target="../media/image498.png"/><Relationship Id="rId176" Type="http://schemas.openxmlformats.org/officeDocument/2006/relationships/image" Target="../media/image546.png"/><Relationship Id="rId383" Type="http://schemas.openxmlformats.org/officeDocument/2006/relationships/customXml" Target="../ink/ink230.xml"/><Relationship Id="rId590" Type="http://schemas.openxmlformats.org/officeDocument/2006/relationships/customXml" Target="../ink/ink334.xml"/><Relationship Id="rId604" Type="http://schemas.openxmlformats.org/officeDocument/2006/relationships/customXml" Target="../ink/ink341.xml"/><Relationship Id="rId811" Type="http://schemas.openxmlformats.org/officeDocument/2006/relationships/image" Target="../media/image50.png"/><Relationship Id="rId243" Type="http://schemas.openxmlformats.org/officeDocument/2006/relationships/customXml" Target="../ink/ink160.xml"/><Relationship Id="rId450" Type="http://schemas.openxmlformats.org/officeDocument/2006/relationships/image" Target="../media/image803.png"/><Relationship Id="rId688" Type="http://schemas.openxmlformats.org/officeDocument/2006/relationships/customXml" Target="../ink/ink383.xml"/><Relationship Id="rId38" Type="http://schemas.openxmlformats.org/officeDocument/2006/relationships/image" Target="../media/image477.png"/><Relationship Id="rId103" Type="http://schemas.openxmlformats.org/officeDocument/2006/relationships/customXml" Target="../ink/ink90.xml"/><Relationship Id="rId310" Type="http://schemas.openxmlformats.org/officeDocument/2006/relationships/image" Target="../media/image733.png"/><Relationship Id="rId548" Type="http://schemas.openxmlformats.org/officeDocument/2006/relationships/customXml" Target="../ink/ink313.xml"/><Relationship Id="rId755" Type="http://schemas.openxmlformats.org/officeDocument/2006/relationships/image" Target="../media/image22.png"/><Relationship Id="rId91" Type="http://schemas.openxmlformats.org/officeDocument/2006/relationships/customXml" Target="../ink/ink84.xml"/><Relationship Id="rId187" Type="http://schemas.openxmlformats.org/officeDocument/2006/relationships/customXml" Target="../ink/ink132.xml"/><Relationship Id="rId394" Type="http://schemas.openxmlformats.org/officeDocument/2006/relationships/image" Target="../media/image775.png"/><Relationship Id="rId408" Type="http://schemas.openxmlformats.org/officeDocument/2006/relationships/image" Target="../media/image782.png"/><Relationship Id="rId615" Type="http://schemas.openxmlformats.org/officeDocument/2006/relationships/image" Target="../media/image885.png"/><Relationship Id="rId822" Type="http://schemas.openxmlformats.org/officeDocument/2006/relationships/customXml" Target="../ink/ink450.xml"/><Relationship Id="rId254" Type="http://schemas.openxmlformats.org/officeDocument/2006/relationships/image" Target="../media/image705.png"/><Relationship Id="rId699" Type="http://schemas.openxmlformats.org/officeDocument/2006/relationships/image" Target="../media/image927.png"/><Relationship Id="rId49" Type="http://schemas.openxmlformats.org/officeDocument/2006/relationships/customXml" Target="../ink/ink63.xml"/><Relationship Id="rId114" Type="http://schemas.openxmlformats.org/officeDocument/2006/relationships/image" Target="../media/image515.png"/><Relationship Id="rId461" Type="http://schemas.openxmlformats.org/officeDocument/2006/relationships/customXml" Target="../ink/ink269.xml"/><Relationship Id="rId559" Type="http://schemas.openxmlformats.org/officeDocument/2006/relationships/image" Target="../media/image857.png"/><Relationship Id="rId766" Type="http://schemas.openxmlformats.org/officeDocument/2006/relationships/customXml" Target="../ink/ink422.xml"/><Relationship Id="rId198" Type="http://schemas.openxmlformats.org/officeDocument/2006/relationships/image" Target="../media/image677.png"/><Relationship Id="rId321" Type="http://schemas.openxmlformats.org/officeDocument/2006/relationships/customXml" Target="../ink/ink199.xml"/><Relationship Id="rId419" Type="http://schemas.openxmlformats.org/officeDocument/2006/relationships/customXml" Target="../ink/ink248.xml"/><Relationship Id="rId626" Type="http://schemas.openxmlformats.org/officeDocument/2006/relationships/customXml" Target="../ink/ink352.xml"/><Relationship Id="rId833" Type="http://schemas.openxmlformats.org/officeDocument/2006/relationships/image" Target="../media/image61.png"/><Relationship Id="rId265" Type="http://schemas.openxmlformats.org/officeDocument/2006/relationships/customXml" Target="../ink/ink171.xml"/><Relationship Id="rId472" Type="http://schemas.openxmlformats.org/officeDocument/2006/relationships/image" Target="../media/image814.png"/><Relationship Id="rId125" Type="http://schemas.openxmlformats.org/officeDocument/2006/relationships/customXml" Target="../ink/ink101.xml"/><Relationship Id="rId332" Type="http://schemas.openxmlformats.org/officeDocument/2006/relationships/image" Target="../media/image744.png"/><Relationship Id="rId777" Type="http://schemas.openxmlformats.org/officeDocument/2006/relationships/image" Target="../media/image33.png"/><Relationship Id="rId637" Type="http://schemas.openxmlformats.org/officeDocument/2006/relationships/image" Target="../media/image896.png"/><Relationship Id="rId844" Type="http://schemas.openxmlformats.org/officeDocument/2006/relationships/customXml" Target="../ink/ink461.xml"/><Relationship Id="rId276" Type="http://schemas.openxmlformats.org/officeDocument/2006/relationships/image" Target="../media/image716.png"/><Relationship Id="rId483" Type="http://schemas.openxmlformats.org/officeDocument/2006/relationships/customXml" Target="../ink/ink280.xml"/><Relationship Id="rId690" Type="http://schemas.openxmlformats.org/officeDocument/2006/relationships/customXml" Target="../ink/ink384.xml"/><Relationship Id="rId704" Type="http://schemas.openxmlformats.org/officeDocument/2006/relationships/customXml" Target="../ink/ink391.xml"/><Relationship Id="rId40" Type="http://schemas.openxmlformats.org/officeDocument/2006/relationships/image" Target="../media/image478.png"/><Relationship Id="rId136" Type="http://schemas.openxmlformats.org/officeDocument/2006/relationships/image" Target="../media/image526.png"/><Relationship Id="rId343" Type="http://schemas.openxmlformats.org/officeDocument/2006/relationships/customXml" Target="../ink/ink210.xml"/><Relationship Id="rId550" Type="http://schemas.openxmlformats.org/officeDocument/2006/relationships/customXml" Target="../ink/ink314.xml"/><Relationship Id="rId788" Type="http://schemas.openxmlformats.org/officeDocument/2006/relationships/customXml" Target="../ink/ink433.xml"/><Relationship Id="rId203" Type="http://schemas.openxmlformats.org/officeDocument/2006/relationships/customXml" Target="../ink/ink140.xml"/><Relationship Id="rId648" Type="http://schemas.openxmlformats.org/officeDocument/2006/relationships/customXml" Target="../ink/ink363.xml"/><Relationship Id="rId855" Type="http://schemas.openxmlformats.org/officeDocument/2006/relationships/image" Target="../media/image72.png"/><Relationship Id="rId287" Type="http://schemas.openxmlformats.org/officeDocument/2006/relationships/customXml" Target="../ink/ink182.xml"/><Relationship Id="rId410" Type="http://schemas.openxmlformats.org/officeDocument/2006/relationships/image" Target="../media/image783.png"/><Relationship Id="rId494" Type="http://schemas.openxmlformats.org/officeDocument/2006/relationships/image" Target="../media/image825.png"/><Relationship Id="rId508" Type="http://schemas.openxmlformats.org/officeDocument/2006/relationships/image" Target="../media/image832.png"/><Relationship Id="rId715" Type="http://schemas.openxmlformats.org/officeDocument/2006/relationships/image" Target="../media/image935.png"/><Relationship Id="rId147" Type="http://schemas.openxmlformats.org/officeDocument/2006/relationships/customXml" Target="../ink/ink112.xml"/><Relationship Id="rId354" Type="http://schemas.openxmlformats.org/officeDocument/2006/relationships/image" Target="../media/image755.png"/><Relationship Id="rId799" Type="http://schemas.openxmlformats.org/officeDocument/2006/relationships/image" Target="../media/image44.png"/><Relationship Id="rId51" Type="http://schemas.openxmlformats.org/officeDocument/2006/relationships/customXml" Target="../ink/ink64.xml"/><Relationship Id="rId561" Type="http://schemas.openxmlformats.org/officeDocument/2006/relationships/image" Target="../media/image858.png"/><Relationship Id="rId659" Type="http://schemas.openxmlformats.org/officeDocument/2006/relationships/image" Target="../media/image907.png"/><Relationship Id="rId214" Type="http://schemas.openxmlformats.org/officeDocument/2006/relationships/image" Target="../media/image685.png"/><Relationship Id="rId298" Type="http://schemas.openxmlformats.org/officeDocument/2006/relationships/image" Target="../media/image727.png"/><Relationship Id="rId421" Type="http://schemas.openxmlformats.org/officeDocument/2006/relationships/customXml" Target="../ink/ink249.xml"/><Relationship Id="rId519" Type="http://schemas.openxmlformats.org/officeDocument/2006/relationships/customXml" Target="../ink/ink298.xml"/><Relationship Id="rId158" Type="http://schemas.openxmlformats.org/officeDocument/2006/relationships/image" Target="../media/image537.png"/><Relationship Id="rId726" Type="http://schemas.openxmlformats.org/officeDocument/2006/relationships/customXml" Target="../ink/ink402.xml"/><Relationship Id="rId62" Type="http://schemas.openxmlformats.org/officeDocument/2006/relationships/image" Target="../media/image489.png"/><Relationship Id="rId365" Type="http://schemas.openxmlformats.org/officeDocument/2006/relationships/customXml" Target="../ink/ink221.xml"/><Relationship Id="rId572" Type="http://schemas.openxmlformats.org/officeDocument/2006/relationships/customXml" Target="../ink/ink325.xml"/><Relationship Id="rId225" Type="http://schemas.openxmlformats.org/officeDocument/2006/relationships/customXml" Target="../ink/ink151.xml"/><Relationship Id="rId432" Type="http://schemas.openxmlformats.org/officeDocument/2006/relationships/image" Target="../media/image794.png"/><Relationship Id="rId737" Type="http://schemas.openxmlformats.org/officeDocument/2006/relationships/image" Target="../media/image13.png"/><Relationship Id="rId73" Type="http://schemas.openxmlformats.org/officeDocument/2006/relationships/customXml" Target="../ink/ink75.xml"/><Relationship Id="rId169" Type="http://schemas.openxmlformats.org/officeDocument/2006/relationships/customXml" Target="../ink/ink123.xml"/><Relationship Id="rId376" Type="http://schemas.openxmlformats.org/officeDocument/2006/relationships/image" Target="../media/image766.png"/><Relationship Id="rId583" Type="http://schemas.openxmlformats.org/officeDocument/2006/relationships/image" Target="../media/image869.png"/><Relationship Id="rId790" Type="http://schemas.openxmlformats.org/officeDocument/2006/relationships/customXml" Target="../ink/ink434.xml"/><Relationship Id="rId804" Type="http://schemas.openxmlformats.org/officeDocument/2006/relationships/customXml" Target="../ink/ink441.xml"/><Relationship Id="rId4" Type="http://schemas.openxmlformats.org/officeDocument/2006/relationships/image" Target="../media/image460.png"/><Relationship Id="rId236" Type="http://schemas.openxmlformats.org/officeDocument/2006/relationships/image" Target="../media/image696.png"/><Relationship Id="rId443" Type="http://schemas.openxmlformats.org/officeDocument/2006/relationships/customXml" Target="../ink/ink260.xml"/><Relationship Id="rId650" Type="http://schemas.openxmlformats.org/officeDocument/2006/relationships/customXml" Target="../ink/ink364.xml"/><Relationship Id="rId303" Type="http://schemas.openxmlformats.org/officeDocument/2006/relationships/customXml" Target="../ink/ink190.xml"/><Relationship Id="rId748" Type="http://schemas.openxmlformats.org/officeDocument/2006/relationships/customXml" Target="../ink/ink413.xml"/><Relationship Id="rId84" Type="http://schemas.openxmlformats.org/officeDocument/2006/relationships/image" Target="../media/image500.png"/><Relationship Id="rId387" Type="http://schemas.openxmlformats.org/officeDocument/2006/relationships/customXml" Target="../ink/ink232.xml"/><Relationship Id="rId510" Type="http://schemas.openxmlformats.org/officeDocument/2006/relationships/image" Target="../media/image833.png"/><Relationship Id="rId594" Type="http://schemas.openxmlformats.org/officeDocument/2006/relationships/customXml" Target="../ink/ink336.xml"/><Relationship Id="rId608" Type="http://schemas.openxmlformats.org/officeDocument/2006/relationships/customXml" Target="../ink/ink343.xml"/><Relationship Id="rId815" Type="http://schemas.openxmlformats.org/officeDocument/2006/relationships/image" Target="../media/image52.png"/><Relationship Id="rId247" Type="http://schemas.openxmlformats.org/officeDocument/2006/relationships/customXml" Target="../ink/ink162.xml"/><Relationship Id="rId107" Type="http://schemas.openxmlformats.org/officeDocument/2006/relationships/customXml" Target="../ink/ink92.xml"/><Relationship Id="rId454" Type="http://schemas.openxmlformats.org/officeDocument/2006/relationships/image" Target="../media/image805.png"/><Relationship Id="rId661" Type="http://schemas.openxmlformats.org/officeDocument/2006/relationships/image" Target="../media/image908.png"/><Relationship Id="rId759" Type="http://schemas.openxmlformats.org/officeDocument/2006/relationships/image" Target="../media/image24.png"/><Relationship Id="rId11" Type="http://schemas.openxmlformats.org/officeDocument/2006/relationships/customXml" Target="../ink/ink44.xml"/><Relationship Id="rId314" Type="http://schemas.openxmlformats.org/officeDocument/2006/relationships/image" Target="../media/image735.png"/><Relationship Id="rId398" Type="http://schemas.openxmlformats.org/officeDocument/2006/relationships/image" Target="../media/image777.png"/><Relationship Id="rId521" Type="http://schemas.openxmlformats.org/officeDocument/2006/relationships/customXml" Target="../ink/ink299.xml"/><Relationship Id="rId619" Type="http://schemas.openxmlformats.org/officeDocument/2006/relationships/image" Target="../media/image887.png"/><Relationship Id="rId95" Type="http://schemas.openxmlformats.org/officeDocument/2006/relationships/customXml" Target="../ink/ink86.xml"/><Relationship Id="rId160" Type="http://schemas.openxmlformats.org/officeDocument/2006/relationships/image" Target="../media/image538.png"/><Relationship Id="rId826" Type="http://schemas.openxmlformats.org/officeDocument/2006/relationships/customXml" Target="../ink/ink452.xml"/><Relationship Id="rId258" Type="http://schemas.openxmlformats.org/officeDocument/2006/relationships/image" Target="../media/image707.png"/><Relationship Id="rId465" Type="http://schemas.openxmlformats.org/officeDocument/2006/relationships/customXml" Target="../ink/ink271.xml"/><Relationship Id="rId672" Type="http://schemas.openxmlformats.org/officeDocument/2006/relationships/customXml" Target="../ink/ink375.xml"/><Relationship Id="rId22" Type="http://schemas.openxmlformats.org/officeDocument/2006/relationships/image" Target="../media/image469.png"/><Relationship Id="rId118" Type="http://schemas.openxmlformats.org/officeDocument/2006/relationships/image" Target="../media/image517.png"/><Relationship Id="rId325" Type="http://schemas.openxmlformats.org/officeDocument/2006/relationships/customXml" Target="../ink/ink201.xml"/><Relationship Id="rId532" Type="http://schemas.openxmlformats.org/officeDocument/2006/relationships/customXml" Target="../ink/ink305.xml"/><Relationship Id="rId171" Type="http://schemas.openxmlformats.org/officeDocument/2006/relationships/customXml" Target="../ink/ink124.xml"/><Relationship Id="rId837" Type="http://schemas.openxmlformats.org/officeDocument/2006/relationships/image" Target="../media/image63.png"/><Relationship Id="rId269" Type="http://schemas.openxmlformats.org/officeDocument/2006/relationships/customXml" Target="../ink/ink173.xml"/><Relationship Id="rId476" Type="http://schemas.openxmlformats.org/officeDocument/2006/relationships/image" Target="../media/image816.png"/><Relationship Id="rId683" Type="http://schemas.openxmlformats.org/officeDocument/2006/relationships/image" Target="../media/image919.png"/><Relationship Id="rId33" Type="http://schemas.openxmlformats.org/officeDocument/2006/relationships/customXml" Target="../ink/ink55.xml"/><Relationship Id="rId129" Type="http://schemas.openxmlformats.org/officeDocument/2006/relationships/customXml" Target="../ink/ink103.xml"/><Relationship Id="rId336" Type="http://schemas.openxmlformats.org/officeDocument/2006/relationships/image" Target="../media/image746.png"/><Relationship Id="rId543" Type="http://schemas.openxmlformats.org/officeDocument/2006/relationships/image" Target="../media/image849.png"/><Relationship Id="rId182" Type="http://schemas.openxmlformats.org/officeDocument/2006/relationships/image" Target="../media/image669.png"/><Relationship Id="rId403" Type="http://schemas.openxmlformats.org/officeDocument/2006/relationships/customXml" Target="../ink/ink240.xml"/><Relationship Id="rId750" Type="http://schemas.openxmlformats.org/officeDocument/2006/relationships/customXml" Target="../ink/ink414.xml"/><Relationship Id="rId848" Type="http://schemas.openxmlformats.org/officeDocument/2006/relationships/customXml" Target="../ink/ink463.xml"/><Relationship Id="rId487" Type="http://schemas.openxmlformats.org/officeDocument/2006/relationships/customXml" Target="../ink/ink282.xml"/><Relationship Id="rId610" Type="http://schemas.openxmlformats.org/officeDocument/2006/relationships/customXml" Target="../ink/ink344.xml"/><Relationship Id="rId694" Type="http://schemas.openxmlformats.org/officeDocument/2006/relationships/customXml" Target="../ink/ink386.xml"/><Relationship Id="rId708" Type="http://schemas.openxmlformats.org/officeDocument/2006/relationships/customXml" Target="../ink/ink393.xml"/><Relationship Id="rId347" Type="http://schemas.openxmlformats.org/officeDocument/2006/relationships/customXml" Target="../ink/ink212.xml"/><Relationship Id="rId44" Type="http://schemas.openxmlformats.org/officeDocument/2006/relationships/image" Target="../media/image480.png"/><Relationship Id="rId554" Type="http://schemas.openxmlformats.org/officeDocument/2006/relationships/customXml" Target="../ink/ink316.xml"/><Relationship Id="rId761" Type="http://schemas.openxmlformats.org/officeDocument/2006/relationships/image" Target="../media/image25.png"/><Relationship Id="rId859" Type="http://schemas.openxmlformats.org/officeDocument/2006/relationships/image" Target="../media/image74.png"/><Relationship Id="rId193" Type="http://schemas.openxmlformats.org/officeDocument/2006/relationships/customXml" Target="../ink/ink135.xml"/><Relationship Id="rId207" Type="http://schemas.openxmlformats.org/officeDocument/2006/relationships/customXml" Target="../ink/ink142.xml"/><Relationship Id="rId414" Type="http://schemas.openxmlformats.org/officeDocument/2006/relationships/image" Target="../media/image785.png"/><Relationship Id="rId498" Type="http://schemas.openxmlformats.org/officeDocument/2006/relationships/image" Target="../media/image827.png"/><Relationship Id="rId621" Type="http://schemas.openxmlformats.org/officeDocument/2006/relationships/image" Target="../media/image888.png"/><Relationship Id="rId260" Type="http://schemas.openxmlformats.org/officeDocument/2006/relationships/image" Target="../media/image708.png"/><Relationship Id="rId719" Type="http://schemas.openxmlformats.org/officeDocument/2006/relationships/image" Target="../media/image937.png"/><Relationship Id="rId55" Type="http://schemas.openxmlformats.org/officeDocument/2006/relationships/customXml" Target="../ink/ink66.xml"/><Relationship Id="rId120" Type="http://schemas.openxmlformats.org/officeDocument/2006/relationships/image" Target="../media/image518.png"/><Relationship Id="rId358" Type="http://schemas.openxmlformats.org/officeDocument/2006/relationships/image" Target="../media/image757.png"/><Relationship Id="rId565" Type="http://schemas.openxmlformats.org/officeDocument/2006/relationships/image" Target="../media/image860.png"/><Relationship Id="rId772" Type="http://schemas.openxmlformats.org/officeDocument/2006/relationships/customXml" Target="../ink/ink425.xml"/><Relationship Id="rId218" Type="http://schemas.openxmlformats.org/officeDocument/2006/relationships/image" Target="../media/image687.png"/><Relationship Id="rId425" Type="http://schemas.openxmlformats.org/officeDocument/2006/relationships/customXml" Target="../ink/ink251.xml"/><Relationship Id="rId632" Type="http://schemas.openxmlformats.org/officeDocument/2006/relationships/customXml" Target="../ink/ink355.xml"/><Relationship Id="rId271" Type="http://schemas.openxmlformats.org/officeDocument/2006/relationships/customXml" Target="../ink/ink174.xml"/><Relationship Id="rId66" Type="http://schemas.openxmlformats.org/officeDocument/2006/relationships/image" Target="../media/image491.png"/><Relationship Id="rId131" Type="http://schemas.openxmlformats.org/officeDocument/2006/relationships/customXml" Target="../ink/ink104.xml"/><Relationship Id="rId369" Type="http://schemas.openxmlformats.org/officeDocument/2006/relationships/customXml" Target="../ink/ink223.xml"/><Relationship Id="rId576" Type="http://schemas.openxmlformats.org/officeDocument/2006/relationships/customXml" Target="../ink/ink327.xml"/><Relationship Id="rId783" Type="http://schemas.openxmlformats.org/officeDocument/2006/relationships/image" Target="../media/image36.png"/><Relationship Id="rId229" Type="http://schemas.openxmlformats.org/officeDocument/2006/relationships/customXml" Target="../ink/ink153.xml"/><Relationship Id="rId436" Type="http://schemas.openxmlformats.org/officeDocument/2006/relationships/image" Target="../media/image796.png"/><Relationship Id="rId643" Type="http://schemas.openxmlformats.org/officeDocument/2006/relationships/image" Target="../media/image899.png"/><Relationship Id="rId850" Type="http://schemas.openxmlformats.org/officeDocument/2006/relationships/customXml" Target="../ink/ink464.xml"/></Relationships>
</file>

<file path=ppt/slides/_rels/slide5.xml.rels><?xml version="1.0" encoding="UTF-8" standalone="yes"?>
<Relationships xmlns="http://schemas.openxmlformats.org/package/2006/relationships"><Relationship Id="rId117" Type="http://schemas.openxmlformats.org/officeDocument/2006/relationships/customXml" Target="../ink/ink526.xml"/><Relationship Id="rId299" Type="http://schemas.openxmlformats.org/officeDocument/2006/relationships/customXml" Target="../ink/ink617.xml"/><Relationship Id="rId21" Type="http://schemas.openxmlformats.org/officeDocument/2006/relationships/customXml" Target="../ink/ink478.xml"/><Relationship Id="rId63" Type="http://schemas.openxmlformats.org/officeDocument/2006/relationships/customXml" Target="../ink/ink499.xml"/><Relationship Id="rId159" Type="http://schemas.openxmlformats.org/officeDocument/2006/relationships/customXml" Target="../ink/ink547.xml"/><Relationship Id="rId324" Type="http://schemas.openxmlformats.org/officeDocument/2006/relationships/image" Target="../media/image1105.png"/><Relationship Id="rId366" Type="http://schemas.openxmlformats.org/officeDocument/2006/relationships/image" Target="../media/image1126.png"/><Relationship Id="rId170" Type="http://schemas.openxmlformats.org/officeDocument/2006/relationships/image" Target="../media/image1028.png"/><Relationship Id="rId226" Type="http://schemas.openxmlformats.org/officeDocument/2006/relationships/image" Target="../media/image1056.png"/><Relationship Id="rId268" Type="http://schemas.openxmlformats.org/officeDocument/2006/relationships/image" Target="../media/image1077.png"/><Relationship Id="rId32" Type="http://schemas.openxmlformats.org/officeDocument/2006/relationships/image" Target="../media/image959.png"/><Relationship Id="rId74" Type="http://schemas.openxmlformats.org/officeDocument/2006/relationships/image" Target="../media/image980.png"/><Relationship Id="rId128" Type="http://schemas.openxmlformats.org/officeDocument/2006/relationships/image" Target="../media/image1007.png"/><Relationship Id="rId335" Type="http://schemas.openxmlformats.org/officeDocument/2006/relationships/customXml" Target="../ink/ink635.xml"/><Relationship Id="rId5" Type="http://schemas.openxmlformats.org/officeDocument/2006/relationships/customXml" Target="../ink/ink470.xml"/><Relationship Id="rId181" Type="http://schemas.openxmlformats.org/officeDocument/2006/relationships/customXml" Target="../ink/ink558.xml"/><Relationship Id="rId237" Type="http://schemas.openxmlformats.org/officeDocument/2006/relationships/customXml" Target="../ink/ink586.xml"/><Relationship Id="rId279" Type="http://schemas.openxmlformats.org/officeDocument/2006/relationships/customXml" Target="../ink/ink607.xml"/><Relationship Id="rId43" Type="http://schemas.openxmlformats.org/officeDocument/2006/relationships/customXml" Target="../ink/ink489.xml"/><Relationship Id="rId139" Type="http://schemas.openxmlformats.org/officeDocument/2006/relationships/customXml" Target="../ink/ink537.xml"/><Relationship Id="rId290" Type="http://schemas.openxmlformats.org/officeDocument/2006/relationships/image" Target="../media/image1088.png"/><Relationship Id="rId304" Type="http://schemas.openxmlformats.org/officeDocument/2006/relationships/image" Target="../media/image1095.png"/><Relationship Id="rId346" Type="http://schemas.openxmlformats.org/officeDocument/2006/relationships/image" Target="../media/image1116.png"/><Relationship Id="rId85" Type="http://schemas.openxmlformats.org/officeDocument/2006/relationships/customXml" Target="../ink/ink510.xml"/><Relationship Id="rId150" Type="http://schemas.openxmlformats.org/officeDocument/2006/relationships/image" Target="../media/image1018.png"/><Relationship Id="rId192" Type="http://schemas.openxmlformats.org/officeDocument/2006/relationships/image" Target="../media/image1039.png"/><Relationship Id="rId206" Type="http://schemas.openxmlformats.org/officeDocument/2006/relationships/image" Target="../media/image1046.png"/><Relationship Id="rId248" Type="http://schemas.openxmlformats.org/officeDocument/2006/relationships/image" Target="../media/image1067.png"/><Relationship Id="rId12" Type="http://schemas.openxmlformats.org/officeDocument/2006/relationships/image" Target="../media/image949.png"/><Relationship Id="rId108" Type="http://schemas.openxmlformats.org/officeDocument/2006/relationships/image" Target="../media/image997.png"/><Relationship Id="rId315" Type="http://schemas.openxmlformats.org/officeDocument/2006/relationships/customXml" Target="../ink/ink625.xml"/><Relationship Id="rId357" Type="http://schemas.openxmlformats.org/officeDocument/2006/relationships/customXml" Target="../ink/ink646.xml"/><Relationship Id="rId54" Type="http://schemas.openxmlformats.org/officeDocument/2006/relationships/image" Target="../media/image970.png"/><Relationship Id="rId96" Type="http://schemas.openxmlformats.org/officeDocument/2006/relationships/image" Target="../media/image991.png"/><Relationship Id="rId161" Type="http://schemas.openxmlformats.org/officeDocument/2006/relationships/customXml" Target="../ink/ink548.xml"/><Relationship Id="rId217" Type="http://schemas.openxmlformats.org/officeDocument/2006/relationships/customXml" Target="../ink/ink576.xml"/><Relationship Id="rId259" Type="http://schemas.openxmlformats.org/officeDocument/2006/relationships/customXml" Target="../ink/ink597.xml"/><Relationship Id="rId23" Type="http://schemas.openxmlformats.org/officeDocument/2006/relationships/customXml" Target="../ink/ink479.xml"/><Relationship Id="rId119" Type="http://schemas.openxmlformats.org/officeDocument/2006/relationships/customXml" Target="../ink/ink527.xml"/><Relationship Id="rId270" Type="http://schemas.openxmlformats.org/officeDocument/2006/relationships/image" Target="../media/image1078.png"/><Relationship Id="rId326" Type="http://schemas.openxmlformats.org/officeDocument/2006/relationships/image" Target="../media/image1106.png"/><Relationship Id="rId65" Type="http://schemas.openxmlformats.org/officeDocument/2006/relationships/customXml" Target="../ink/ink500.xml"/><Relationship Id="rId130" Type="http://schemas.openxmlformats.org/officeDocument/2006/relationships/image" Target="../media/image1008.png"/><Relationship Id="rId368" Type="http://schemas.openxmlformats.org/officeDocument/2006/relationships/image" Target="../media/image1127.png"/><Relationship Id="rId172" Type="http://schemas.openxmlformats.org/officeDocument/2006/relationships/image" Target="../media/image1029.png"/><Relationship Id="rId228" Type="http://schemas.openxmlformats.org/officeDocument/2006/relationships/image" Target="../media/image1057.png"/><Relationship Id="rId281" Type="http://schemas.openxmlformats.org/officeDocument/2006/relationships/customXml" Target="../ink/ink608.xml"/><Relationship Id="rId337" Type="http://schemas.openxmlformats.org/officeDocument/2006/relationships/customXml" Target="../ink/ink636.xml"/><Relationship Id="rId34" Type="http://schemas.openxmlformats.org/officeDocument/2006/relationships/image" Target="../media/image960.png"/><Relationship Id="rId76" Type="http://schemas.openxmlformats.org/officeDocument/2006/relationships/image" Target="../media/image981.png"/><Relationship Id="rId141" Type="http://schemas.openxmlformats.org/officeDocument/2006/relationships/customXml" Target="../ink/ink538.xml"/><Relationship Id="rId7" Type="http://schemas.openxmlformats.org/officeDocument/2006/relationships/customXml" Target="../ink/ink471.xml"/><Relationship Id="rId183" Type="http://schemas.openxmlformats.org/officeDocument/2006/relationships/customXml" Target="../ink/ink559.xml"/><Relationship Id="rId239" Type="http://schemas.openxmlformats.org/officeDocument/2006/relationships/customXml" Target="../ink/ink587.xml"/><Relationship Id="rId250" Type="http://schemas.openxmlformats.org/officeDocument/2006/relationships/image" Target="../media/image1068.png"/><Relationship Id="rId292" Type="http://schemas.openxmlformats.org/officeDocument/2006/relationships/image" Target="../media/image1089.png"/><Relationship Id="rId306" Type="http://schemas.openxmlformats.org/officeDocument/2006/relationships/image" Target="../media/image1096.png"/><Relationship Id="rId45" Type="http://schemas.openxmlformats.org/officeDocument/2006/relationships/customXml" Target="../ink/ink490.xml"/><Relationship Id="rId87" Type="http://schemas.openxmlformats.org/officeDocument/2006/relationships/customXml" Target="../ink/ink511.xml"/><Relationship Id="rId110" Type="http://schemas.openxmlformats.org/officeDocument/2006/relationships/image" Target="../media/image998.png"/><Relationship Id="rId348" Type="http://schemas.openxmlformats.org/officeDocument/2006/relationships/image" Target="../media/image1117.png"/><Relationship Id="rId152" Type="http://schemas.openxmlformats.org/officeDocument/2006/relationships/image" Target="../media/image1019.png"/><Relationship Id="rId194" Type="http://schemas.openxmlformats.org/officeDocument/2006/relationships/image" Target="../media/image1040.png"/><Relationship Id="rId208" Type="http://schemas.openxmlformats.org/officeDocument/2006/relationships/image" Target="../media/image1047.png"/><Relationship Id="rId261" Type="http://schemas.openxmlformats.org/officeDocument/2006/relationships/customXml" Target="../ink/ink598.xml"/><Relationship Id="rId14" Type="http://schemas.openxmlformats.org/officeDocument/2006/relationships/image" Target="../media/image950.png"/><Relationship Id="rId56" Type="http://schemas.openxmlformats.org/officeDocument/2006/relationships/image" Target="../media/image971.png"/><Relationship Id="rId317" Type="http://schemas.openxmlformats.org/officeDocument/2006/relationships/customXml" Target="../ink/ink626.xml"/><Relationship Id="rId359" Type="http://schemas.openxmlformats.org/officeDocument/2006/relationships/customXml" Target="../ink/ink647.xml"/><Relationship Id="rId98" Type="http://schemas.openxmlformats.org/officeDocument/2006/relationships/image" Target="../media/image992.png"/><Relationship Id="rId121" Type="http://schemas.openxmlformats.org/officeDocument/2006/relationships/customXml" Target="../ink/ink528.xml"/><Relationship Id="rId163" Type="http://schemas.openxmlformats.org/officeDocument/2006/relationships/customXml" Target="../ink/ink549.xml"/><Relationship Id="rId219" Type="http://schemas.openxmlformats.org/officeDocument/2006/relationships/customXml" Target="../ink/ink577.xml"/><Relationship Id="rId370" Type="http://schemas.openxmlformats.org/officeDocument/2006/relationships/image" Target="../media/image1128.png"/><Relationship Id="rId230" Type="http://schemas.openxmlformats.org/officeDocument/2006/relationships/image" Target="../media/image1058.png"/><Relationship Id="rId25" Type="http://schemas.openxmlformats.org/officeDocument/2006/relationships/customXml" Target="../ink/ink480.xml"/><Relationship Id="rId67" Type="http://schemas.openxmlformats.org/officeDocument/2006/relationships/customXml" Target="../ink/ink501.xml"/><Relationship Id="rId272" Type="http://schemas.openxmlformats.org/officeDocument/2006/relationships/image" Target="../media/image1079.png"/><Relationship Id="rId328" Type="http://schemas.openxmlformats.org/officeDocument/2006/relationships/image" Target="../media/image1107.png"/><Relationship Id="rId132" Type="http://schemas.openxmlformats.org/officeDocument/2006/relationships/image" Target="../media/image1009.png"/><Relationship Id="rId174" Type="http://schemas.openxmlformats.org/officeDocument/2006/relationships/image" Target="../media/image1030.png"/><Relationship Id="rId241" Type="http://schemas.openxmlformats.org/officeDocument/2006/relationships/customXml" Target="../ink/ink588.xml"/><Relationship Id="rId36" Type="http://schemas.openxmlformats.org/officeDocument/2006/relationships/image" Target="../media/image961.png"/><Relationship Id="rId283" Type="http://schemas.openxmlformats.org/officeDocument/2006/relationships/customXml" Target="../ink/ink609.xml"/><Relationship Id="rId339" Type="http://schemas.openxmlformats.org/officeDocument/2006/relationships/customXml" Target="../ink/ink637.xml"/><Relationship Id="rId78" Type="http://schemas.openxmlformats.org/officeDocument/2006/relationships/image" Target="../media/image982.png"/><Relationship Id="rId99" Type="http://schemas.openxmlformats.org/officeDocument/2006/relationships/customXml" Target="../ink/ink517.xml"/><Relationship Id="rId101" Type="http://schemas.openxmlformats.org/officeDocument/2006/relationships/customXml" Target="../ink/ink518.xml"/><Relationship Id="rId122" Type="http://schemas.openxmlformats.org/officeDocument/2006/relationships/image" Target="../media/image1004.png"/><Relationship Id="rId143" Type="http://schemas.openxmlformats.org/officeDocument/2006/relationships/customXml" Target="../ink/ink539.xml"/><Relationship Id="rId164" Type="http://schemas.openxmlformats.org/officeDocument/2006/relationships/image" Target="../media/image1025.png"/><Relationship Id="rId185" Type="http://schemas.openxmlformats.org/officeDocument/2006/relationships/customXml" Target="../ink/ink560.xml"/><Relationship Id="rId350" Type="http://schemas.openxmlformats.org/officeDocument/2006/relationships/image" Target="../media/image1118.png"/><Relationship Id="rId371" Type="http://schemas.openxmlformats.org/officeDocument/2006/relationships/customXml" Target="../ink/ink653.xml"/><Relationship Id="rId9" Type="http://schemas.openxmlformats.org/officeDocument/2006/relationships/customXml" Target="../ink/ink472.xml"/><Relationship Id="rId210" Type="http://schemas.openxmlformats.org/officeDocument/2006/relationships/image" Target="../media/image1048.png"/><Relationship Id="rId26" Type="http://schemas.openxmlformats.org/officeDocument/2006/relationships/image" Target="../media/image956.png"/><Relationship Id="rId231" Type="http://schemas.openxmlformats.org/officeDocument/2006/relationships/customXml" Target="../ink/ink583.xml"/><Relationship Id="rId252" Type="http://schemas.openxmlformats.org/officeDocument/2006/relationships/image" Target="../media/image1069.png"/><Relationship Id="rId273" Type="http://schemas.openxmlformats.org/officeDocument/2006/relationships/customXml" Target="../ink/ink604.xml"/><Relationship Id="rId294" Type="http://schemas.openxmlformats.org/officeDocument/2006/relationships/image" Target="../media/image1090.png"/><Relationship Id="rId308" Type="http://schemas.openxmlformats.org/officeDocument/2006/relationships/image" Target="../media/image1097.png"/><Relationship Id="rId329" Type="http://schemas.openxmlformats.org/officeDocument/2006/relationships/customXml" Target="../ink/ink632.xml"/><Relationship Id="rId47" Type="http://schemas.openxmlformats.org/officeDocument/2006/relationships/customXml" Target="../ink/ink491.xml"/><Relationship Id="rId68" Type="http://schemas.openxmlformats.org/officeDocument/2006/relationships/image" Target="../media/image977.png"/><Relationship Id="rId89" Type="http://schemas.openxmlformats.org/officeDocument/2006/relationships/customXml" Target="../ink/ink512.xml"/><Relationship Id="rId112" Type="http://schemas.openxmlformats.org/officeDocument/2006/relationships/image" Target="../media/image999.png"/><Relationship Id="rId133" Type="http://schemas.openxmlformats.org/officeDocument/2006/relationships/customXml" Target="../ink/ink534.xml"/><Relationship Id="rId154" Type="http://schemas.openxmlformats.org/officeDocument/2006/relationships/image" Target="../media/image1020.png"/><Relationship Id="rId175" Type="http://schemas.openxmlformats.org/officeDocument/2006/relationships/customXml" Target="../ink/ink555.xml"/><Relationship Id="rId340" Type="http://schemas.openxmlformats.org/officeDocument/2006/relationships/image" Target="../media/image1113.png"/><Relationship Id="rId361" Type="http://schemas.openxmlformats.org/officeDocument/2006/relationships/customXml" Target="../ink/ink648.xml"/><Relationship Id="rId196" Type="http://schemas.openxmlformats.org/officeDocument/2006/relationships/image" Target="../media/image1041.png"/><Relationship Id="rId200" Type="http://schemas.openxmlformats.org/officeDocument/2006/relationships/image" Target="../media/image1043.png"/><Relationship Id="rId16" Type="http://schemas.openxmlformats.org/officeDocument/2006/relationships/image" Target="../media/image951.png"/><Relationship Id="rId221" Type="http://schemas.openxmlformats.org/officeDocument/2006/relationships/customXml" Target="../ink/ink578.xml"/><Relationship Id="rId242" Type="http://schemas.openxmlformats.org/officeDocument/2006/relationships/image" Target="../media/image1064.png"/><Relationship Id="rId263" Type="http://schemas.openxmlformats.org/officeDocument/2006/relationships/customXml" Target="../ink/ink599.xml"/><Relationship Id="rId284" Type="http://schemas.openxmlformats.org/officeDocument/2006/relationships/image" Target="../media/image1085.png"/><Relationship Id="rId319" Type="http://schemas.openxmlformats.org/officeDocument/2006/relationships/customXml" Target="../ink/ink627.xml"/><Relationship Id="rId37" Type="http://schemas.openxmlformats.org/officeDocument/2006/relationships/customXml" Target="../ink/ink486.xml"/><Relationship Id="rId58" Type="http://schemas.openxmlformats.org/officeDocument/2006/relationships/image" Target="../media/image972.png"/><Relationship Id="rId79" Type="http://schemas.openxmlformats.org/officeDocument/2006/relationships/customXml" Target="../ink/ink507.xml"/><Relationship Id="rId102" Type="http://schemas.openxmlformats.org/officeDocument/2006/relationships/image" Target="../media/image994.png"/><Relationship Id="rId123" Type="http://schemas.openxmlformats.org/officeDocument/2006/relationships/customXml" Target="../ink/ink529.xml"/><Relationship Id="rId144" Type="http://schemas.openxmlformats.org/officeDocument/2006/relationships/image" Target="../media/image1015.png"/><Relationship Id="rId330" Type="http://schemas.openxmlformats.org/officeDocument/2006/relationships/image" Target="../media/image1108.png"/><Relationship Id="rId90" Type="http://schemas.openxmlformats.org/officeDocument/2006/relationships/image" Target="../media/image988.png"/><Relationship Id="rId165" Type="http://schemas.openxmlformats.org/officeDocument/2006/relationships/customXml" Target="../ink/ink550.xml"/><Relationship Id="rId186" Type="http://schemas.openxmlformats.org/officeDocument/2006/relationships/image" Target="../media/image1036.png"/><Relationship Id="rId351" Type="http://schemas.openxmlformats.org/officeDocument/2006/relationships/customXml" Target="../ink/ink643.xml"/><Relationship Id="rId372" Type="http://schemas.openxmlformats.org/officeDocument/2006/relationships/image" Target="../media/image1129.png"/><Relationship Id="rId211" Type="http://schemas.openxmlformats.org/officeDocument/2006/relationships/customXml" Target="../ink/ink573.xml"/><Relationship Id="rId232" Type="http://schemas.openxmlformats.org/officeDocument/2006/relationships/image" Target="../media/image1059.png"/><Relationship Id="rId253" Type="http://schemas.openxmlformats.org/officeDocument/2006/relationships/customXml" Target="../ink/ink594.xml"/><Relationship Id="rId274" Type="http://schemas.openxmlformats.org/officeDocument/2006/relationships/image" Target="../media/image1080.png"/><Relationship Id="rId295" Type="http://schemas.openxmlformats.org/officeDocument/2006/relationships/customXml" Target="../ink/ink615.xml"/><Relationship Id="rId309" Type="http://schemas.openxmlformats.org/officeDocument/2006/relationships/customXml" Target="../ink/ink622.xml"/><Relationship Id="rId27" Type="http://schemas.openxmlformats.org/officeDocument/2006/relationships/customXml" Target="../ink/ink481.xml"/><Relationship Id="rId48" Type="http://schemas.openxmlformats.org/officeDocument/2006/relationships/image" Target="../media/image967.png"/><Relationship Id="rId69" Type="http://schemas.openxmlformats.org/officeDocument/2006/relationships/customXml" Target="../ink/ink502.xml"/><Relationship Id="rId113" Type="http://schemas.openxmlformats.org/officeDocument/2006/relationships/customXml" Target="../ink/ink524.xml"/><Relationship Id="rId134" Type="http://schemas.openxmlformats.org/officeDocument/2006/relationships/image" Target="../media/image1010.png"/><Relationship Id="rId320" Type="http://schemas.openxmlformats.org/officeDocument/2006/relationships/image" Target="../media/image1103.png"/><Relationship Id="rId80" Type="http://schemas.openxmlformats.org/officeDocument/2006/relationships/image" Target="../media/image983.png"/><Relationship Id="rId155" Type="http://schemas.openxmlformats.org/officeDocument/2006/relationships/customXml" Target="../ink/ink545.xml"/><Relationship Id="rId176" Type="http://schemas.openxmlformats.org/officeDocument/2006/relationships/image" Target="../media/image1031.png"/><Relationship Id="rId197" Type="http://schemas.openxmlformats.org/officeDocument/2006/relationships/customXml" Target="../ink/ink566.xml"/><Relationship Id="rId341" Type="http://schemas.openxmlformats.org/officeDocument/2006/relationships/customXml" Target="../ink/ink638.xml"/><Relationship Id="rId362" Type="http://schemas.openxmlformats.org/officeDocument/2006/relationships/image" Target="../media/image1124.png"/><Relationship Id="rId201" Type="http://schemas.openxmlformats.org/officeDocument/2006/relationships/customXml" Target="../ink/ink568.xml"/><Relationship Id="rId222" Type="http://schemas.openxmlformats.org/officeDocument/2006/relationships/image" Target="../media/image1054.png"/><Relationship Id="rId243" Type="http://schemas.openxmlformats.org/officeDocument/2006/relationships/customXml" Target="../ink/ink589.xml"/><Relationship Id="rId264" Type="http://schemas.openxmlformats.org/officeDocument/2006/relationships/image" Target="../media/image1075.png"/><Relationship Id="rId285" Type="http://schemas.openxmlformats.org/officeDocument/2006/relationships/customXml" Target="../ink/ink610.xml"/><Relationship Id="rId17" Type="http://schemas.openxmlformats.org/officeDocument/2006/relationships/customXml" Target="../ink/ink476.xml"/><Relationship Id="rId38" Type="http://schemas.openxmlformats.org/officeDocument/2006/relationships/image" Target="../media/image962.png"/><Relationship Id="rId59" Type="http://schemas.openxmlformats.org/officeDocument/2006/relationships/customXml" Target="../ink/ink497.xml"/><Relationship Id="rId103" Type="http://schemas.openxmlformats.org/officeDocument/2006/relationships/customXml" Target="../ink/ink519.xml"/><Relationship Id="rId124" Type="http://schemas.openxmlformats.org/officeDocument/2006/relationships/image" Target="../media/image1005.png"/><Relationship Id="rId310" Type="http://schemas.openxmlformats.org/officeDocument/2006/relationships/image" Target="../media/image1098.png"/><Relationship Id="rId70" Type="http://schemas.openxmlformats.org/officeDocument/2006/relationships/image" Target="../media/image978.png"/><Relationship Id="rId91" Type="http://schemas.openxmlformats.org/officeDocument/2006/relationships/customXml" Target="../ink/ink513.xml"/><Relationship Id="rId145" Type="http://schemas.openxmlformats.org/officeDocument/2006/relationships/customXml" Target="../ink/ink540.xml"/><Relationship Id="rId166" Type="http://schemas.openxmlformats.org/officeDocument/2006/relationships/image" Target="../media/image1026.png"/><Relationship Id="rId187" Type="http://schemas.openxmlformats.org/officeDocument/2006/relationships/customXml" Target="../ink/ink561.xml"/><Relationship Id="rId331" Type="http://schemas.openxmlformats.org/officeDocument/2006/relationships/customXml" Target="../ink/ink633.xml"/><Relationship Id="rId352" Type="http://schemas.openxmlformats.org/officeDocument/2006/relationships/image" Target="../media/image1119.png"/><Relationship Id="rId373" Type="http://schemas.openxmlformats.org/officeDocument/2006/relationships/customXml" Target="../ink/ink654.xml"/><Relationship Id="rId1" Type="http://schemas.openxmlformats.org/officeDocument/2006/relationships/slideLayout" Target="../slideLayouts/slideLayout7.xml"/><Relationship Id="rId212" Type="http://schemas.openxmlformats.org/officeDocument/2006/relationships/image" Target="../media/image1049.png"/><Relationship Id="rId233" Type="http://schemas.openxmlformats.org/officeDocument/2006/relationships/customXml" Target="../ink/ink584.xml"/><Relationship Id="rId254" Type="http://schemas.openxmlformats.org/officeDocument/2006/relationships/image" Target="../media/image1070.png"/><Relationship Id="rId28" Type="http://schemas.openxmlformats.org/officeDocument/2006/relationships/image" Target="../media/image957.png"/><Relationship Id="rId49" Type="http://schemas.openxmlformats.org/officeDocument/2006/relationships/customXml" Target="../ink/ink492.xml"/><Relationship Id="rId114" Type="http://schemas.openxmlformats.org/officeDocument/2006/relationships/image" Target="../media/image1000.png"/><Relationship Id="rId275" Type="http://schemas.openxmlformats.org/officeDocument/2006/relationships/customXml" Target="../ink/ink605.xml"/><Relationship Id="rId296" Type="http://schemas.openxmlformats.org/officeDocument/2006/relationships/image" Target="../media/image1091.png"/><Relationship Id="rId300" Type="http://schemas.openxmlformats.org/officeDocument/2006/relationships/image" Target="../media/image1093.png"/><Relationship Id="rId60" Type="http://schemas.openxmlformats.org/officeDocument/2006/relationships/image" Target="../media/image973.png"/><Relationship Id="rId81" Type="http://schemas.openxmlformats.org/officeDocument/2006/relationships/customXml" Target="../ink/ink508.xml"/><Relationship Id="rId135" Type="http://schemas.openxmlformats.org/officeDocument/2006/relationships/customXml" Target="../ink/ink535.xml"/><Relationship Id="rId156" Type="http://schemas.openxmlformats.org/officeDocument/2006/relationships/image" Target="../media/image1021.png"/><Relationship Id="rId177" Type="http://schemas.openxmlformats.org/officeDocument/2006/relationships/customXml" Target="../ink/ink556.xml"/><Relationship Id="rId198" Type="http://schemas.openxmlformats.org/officeDocument/2006/relationships/image" Target="../media/image1042.png"/><Relationship Id="rId321" Type="http://schemas.openxmlformats.org/officeDocument/2006/relationships/customXml" Target="../ink/ink628.xml"/><Relationship Id="rId342" Type="http://schemas.openxmlformats.org/officeDocument/2006/relationships/image" Target="../media/image1114.png"/><Relationship Id="rId363" Type="http://schemas.openxmlformats.org/officeDocument/2006/relationships/customXml" Target="../ink/ink649.xml"/><Relationship Id="rId202" Type="http://schemas.openxmlformats.org/officeDocument/2006/relationships/image" Target="../media/image1044.png"/><Relationship Id="rId223" Type="http://schemas.openxmlformats.org/officeDocument/2006/relationships/customXml" Target="../ink/ink579.xml"/><Relationship Id="rId244" Type="http://schemas.openxmlformats.org/officeDocument/2006/relationships/image" Target="../media/image1065.png"/><Relationship Id="rId18" Type="http://schemas.openxmlformats.org/officeDocument/2006/relationships/image" Target="../media/image952.png"/><Relationship Id="rId39" Type="http://schemas.openxmlformats.org/officeDocument/2006/relationships/customXml" Target="../ink/ink487.xml"/><Relationship Id="rId265" Type="http://schemas.openxmlformats.org/officeDocument/2006/relationships/customXml" Target="../ink/ink600.xml"/><Relationship Id="rId286" Type="http://schemas.openxmlformats.org/officeDocument/2006/relationships/image" Target="../media/image1086.png"/><Relationship Id="rId50" Type="http://schemas.openxmlformats.org/officeDocument/2006/relationships/image" Target="../media/image968.png"/><Relationship Id="rId104" Type="http://schemas.openxmlformats.org/officeDocument/2006/relationships/image" Target="../media/image995.png"/><Relationship Id="rId125" Type="http://schemas.openxmlformats.org/officeDocument/2006/relationships/customXml" Target="../ink/ink530.xml"/><Relationship Id="rId146" Type="http://schemas.openxmlformats.org/officeDocument/2006/relationships/image" Target="../media/image1016.png"/><Relationship Id="rId167" Type="http://schemas.openxmlformats.org/officeDocument/2006/relationships/customXml" Target="../ink/ink551.xml"/><Relationship Id="rId188" Type="http://schemas.openxmlformats.org/officeDocument/2006/relationships/image" Target="../media/image1037.png"/><Relationship Id="rId311" Type="http://schemas.openxmlformats.org/officeDocument/2006/relationships/customXml" Target="../ink/ink623.xml"/><Relationship Id="rId332" Type="http://schemas.openxmlformats.org/officeDocument/2006/relationships/image" Target="../media/image1109.png"/><Relationship Id="rId353" Type="http://schemas.openxmlformats.org/officeDocument/2006/relationships/customXml" Target="../ink/ink644.xml"/><Relationship Id="rId374" Type="http://schemas.openxmlformats.org/officeDocument/2006/relationships/image" Target="../media/image1130.png"/><Relationship Id="rId71" Type="http://schemas.openxmlformats.org/officeDocument/2006/relationships/customXml" Target="../ink/ink503.xml"/><Relationship Id="rId92" Type="http://schemas.openxmlformats.org/officeDocument/2006/relationships/image" Target="../media/image989.png"/><Relationship Id="rId213" Type="http://schemas.openxmlformats.org/officeDocument/2006/relationships/customXml" Target="../ink/ink574.xml"/><Relationship Id="rId234" Type="http://schemas.openxmlformats.org/officeDocument/2006/relationships/image" Target="../media/image1060.png"/><Relationship Id="rId2" Type="http://schemas.openxmlformats.org/officeDocument/2006/relationships/notesSlide" Target="../notesSlides/notesSlide5.xml"/><Relationship Id="rId29" Type="http://schemas.openxmlformats.org/officeDocument/2006/relationships/customXml" Target="../ink/ink482.xml"/><Relationship Id="rId255" Type="http://schemas.openxmlformats.org/officeDocument/2006/relationships/customXml" Target="../ink/ink595.xml"/><Relationship Id="rId276" Type="http://schemas.openxmlformats.org/officeDocument/2006/relationships/image" Target="../media/image1081.png"/><Relationship Id="rId297" Type="http://schemas.openxmlformats.org/officeDocument/2006/relationships/customXml" Target="../ink/ink616.xml"/><Relationship Id="rId40" Type="http://schemas.openxmlformats.org/officeDocument/2006/relationships/image" Target="../media/image963.png"/><Relationship Id="rId115" Type="http://schemas.openxmlformats.org/officeDocument/2006/relationships/customXml" Target="../ink/ink525.xml"/><Relationship Id="rId136" Type="http://schemas.openxmlformats.org/officeDocument/2006/relationships/image" Target="../media/image1011.png"/><Relationship Id="rId157" Type="http://schemas.openxmlformats.org/officeDocument/2006/relationships/customXml" Target="../ink/ink546.xml"/><Relationship Id="rId178" Type="http://schemas.openxmlformats.org/officeDocument/2006/relationships/image" Target="../media/image1032.png"/><Relationship Id="rId301" Type="http://schemas.openxmlformats.org/officeDocument/2006/relationships/customXml" Target="../ink/ink618.xml"/><Relationship Id="rId322" Type="http://schemas.openxmlformats.org/officeDocument/2006/relationships/image" Target="../media/image1104.png"/><Relationship Id="rId343" Type="http://schemas.openxmlformats.org/officeDocument/2006/relationships/customXml" Target="../ink/ink639.xml"/><Relationship Id="rId364" Type="http://schemas.openxmlformats.org/officeDocument/2006/relationships/image" Target="../media/image1125.png"/><Relationship Id="rId61" Type="http://schemas.openxmlformats.org/officeDocument/2006/relationships/customXml" Target="../ink/ink498.xml"/><Relationship Id="rId82" Type="http://schemas.openxmlformats.org/officeDocument/2006/relationships/image" Target="../media/image984.png"/><Relationship Id="rId199" Type="http://schemas.openxmlformats.org/officeDocument/2006/relationships/customXml" Target="../ink/ink567.xml"/><Relationship Id="rId203" Type="http://schemas.openxmlformats.org/officeDocument/2006/relationships/customXml" Target="../ink/ink569.xml"/><Relationship Id="rId19" Type="http://schemas.openxmlformats.org/officeDocument/2006/relationships/customXml" Target="../ink/ink477.xml"/><Relationship Id="rId224" Type="http://schemas.openxmlformats.org/officeDocument/2006/relationships/image" Target="../media/image1055.png"/><Relationship Id="rId245" Type="http://schemas.openxmlformats.org/officeDocument/2006/relationships/customXml" Target="../ink/ink590.xml"/><Relationship Id="rId266" Type="http://schemas.openxmlformats.org/officeDocument/2006/relationships/image" Target="../media/image1076.png"/><Relationship Id="rId287" Type="http://schemas.openxmlformats.org/officeDocument/2006/relationships/customXml" Target="../ink/ink611.xml"/><Relationship Id="rId30" Type="http://schemas.openxmlformats.org/officeDocument/2006/relationships/image" Target="../media/image958.png"/><Relationship Id="rId105" Type="http://schemas.openxmlformats.org/officeDocument/2006/relationships/customXml" Target="../ink/ink520.xml"/><Relationship Id="rId126" Type="http://schemas.openxmlformats.org/officeDocument/2006/relationships/image" Target="../media/image1006.png"/><Relationship Id="rId147" Type="http://schemas.openxmlformats.org/officeDocument/2006/relationships/customXml" Target="../ink/ink541.xml"/><Relationship Id="rId168" Type="http://schemas.openxmlformats.org/officeDocument/2006/relationships/image" Target="../media/image1027.png"/><Relationship Id="rId312" Type="http://schemas.openxmlformats.org/officeDocument/2006/relationships/image" Target="../media/image1099.png"/><Relationship Id="rId333" Type="http://schemas.openxmlformats.org/officeDocument/2006/relationships/customXml" Target="../ink/ink634.xml"/><Relationship Id="rId354" Type="http://schemas.openxmlformats.org/officeDocument/2006/relationships/image" Target="../media/image1120.png"/><Relationship Id="rId51" Type="http://schemas.openxmlformats.org/officeDocument/2006/relationships/customXml" Target="../ink/ink493.xml"/><Relationship Id="rId72" Type="http://schemas.openxmlformats.org/officeDocument/2006/relationships/image" Target="../media/image979.png"/><Relationship Id="rId93" Type="http://schemas.openxmlformats.org/officeDocument/2006/relationships/customXml" Target="../ink/ink514.xml"/><Relationship Id="rId189" Type="http://schemas.openxmlformats.org/officeDocument/2006/relationships/customXml" Target="../ink/ink562.xml"/><Relationship Id="rId3" Type="http://schemas.openxmlformats.org/officeDocument/2006/relationships/customXml" Target="../ink/ink469.xml"/><Relationship Id="rId214" Type="http://schemas.openxmlformats.org/officeDocument/2006/relationships/image" Target="../media/image1050.png"/><Relationship Id="rId235" Type="http://schemas.openxmlformats.org/officeDocument/2006/relationships/customXml" Target="../ink/ink585.xml"/><Relationship Id="rId256" Type="http://schemas.openxmlformats.org/officeDocument/2006/relationships/image" Target="../media/image1071.png"/><Relationship Id="rId277" Type="http://schemas.openxmlformats.org/officeDocument/2006/relationships/customXml" Target="../ink/ink606.xml"/><Relationship Id="rId298" Type="http://schemas.openxmlformats.org/officeDocument/2006/relationships/image" Target="../media/image1092.png"/><Relationship Id="rId116" Type="http://schemas.openxmlformats.org/officeDocument/2006/relationships/image" Target="../media/image1001.png"/><Relationship Id="rId137" Type="http://schemas.openxmlformats.org/officeDocument/2006/relationships/customXml" Target="../ink/ink536.xml"/><Relationship Id="rId158" Type="http://schemas.openxmlformats.org/officeDocument/2006/relationships/image" Target="../media/image1022.png"/><Relationship Id="rId302" Type="http://schemas.openxmlformats.org/officeDocument/2006/relationships/image" Target="../media/image1094.png"/><Relationship Id="rId323" Type="http://schemas.openxmlformats.org/officeDocument/2006/relationships/customXml" Target="../ink/ink629.xml"/><Relationship Id="rId344" Type="http://schemas.openxmlformats.org/officeDocument/2006/relationships/image" Target="../media/image1115.png"/><Relationship Id="rId20" Type="http://schemas.openxmlformats.org/officeDocument/2006/relationships/image" Target="../media/image953.png"/><Relationship Id="rId41" Type="http://schemas.openxmlformats.org/officeDocument/2006/relationships/customXml" Target="../ink/ink488.xml"/><Relationship Id="rId62" Type="http://schemas.openxmlformats.org/officeDocument/2006/relationships/image" Target="../media/image974.png"/><Relationship Id="rId83" Type="http://schemas.openxmlformats.org/officeDocument/2006/relationships/customXml" Target="../ink/ink509.xml"/><Relationship Id="rId179" Type="http://schemas.openxmlformats.org/officeDocument/2006/relationships/customXml" Target="../ink/ink557.xml"/><Relationship Id="rId365" Type="http://schemas.openxmlformats.org/officeDocument/2006/relationships/customXml" Target="../ink/ink650.xml"/><Relationship Id="rId190" Type="http://schemas.openxmlformats.org/officeDocument/2006/relationships/image" Target="../media/image1038.png"/><Relationship Id="rId204" Type="http://schemas.openxmlformats.org/officeDocument/2006/relationships/image" Target="../media/image1045.png"/><Relationship Id="rId225" Type="http://schemas.openxmlformats.org/officeDocument/2006/relationships/customXml" Target="../ink/ink580.xml"/><Relationship Id="rId246" Type="http://schemas.openxmlformats.org/officeDocument/2006/relationships/image" Target="../media/image1066.png"/><Relationship Id="rId267" Type="http://schemas.openxmlformats.org/officeDocument/2006/relationships/customXml" Target="../ink/ink601.xml"/><Relationship Id="rId288" Type="http://schemas.openxmlformats.org/officeDocument/2006/relationships/image" Target="../media/image1087.png"/><Relationship Id="rId106" Type="http://schemas.openxmlformats.org/officeDocument/2006/relationships/image" Target="../media/image996.png"/><Relationship Id="rId127" Type="http://schemas.openxmlformats.org/officeDocument/2006/relationships/customXml" Target="../ink/ink531.xml"/><Relationship Id="rId313" Type="http://schemas.openxmlformats.org/officeDocument/2006/relationships/customXml" Target="../ink/ink624.xml"/><Relationship Id="rId10" Type="http://schemas.openxmlformats.org/officeDocument/2006/relationships/image" Target="../media/image948.png"/><Relationship Id="rId31" Type="http://schemas.openxmlformats.org/officeDocument/2006/relationships/customXml" Target="../ink/ink483.xml"/><Relationship Id="rId52" Type="http://schemas.openxmlformats.org/officeDocument/2006/relationships/image" Target="../media/image969.png"/><Relationship Id="rId73" Type="http://schemas.openxmlformats.org/officeDocument/2006/relationships/customXml" Target="../ink/ink504.xml"/><Relationship Id="rId94" Type="http://schemas.openxmlformats.org/officeDocument/2006/relationships/image" Target="../media/image990.png"/><Relationship Id="rId148" Type="http://schemas.openxmlformats.org/officeDocument/2006/relationships/image" Target="../media/image1017.png"/><Relationship Id="rId169" Type="http://schemas.openxmlformats.org/officeDocument/2006/relationships/customXml" Target="../ink/ink552.xml"/><Relationship Id="rId334" Type="http://schemas.openxmlformats.org/officeDocument/2006/relationships/image" Target="../media/image1110.png"/><Relationship Id="rId355" Type="http://schemas.openxmlformats.org/officeDocument/2006/relationships/customXml" Target="../ink/ink645.xml"/><Relationship Id="rId4" Type="http://schemas.openxmlformats.org/officeDocument/2006/relationships/image" Target="../media/image945.png"/><Relationship Id="rId180" Type="http://schemas.openxmlformats.org/officeDocument/2006/relationships/image" Target="../media/image1033.png"/><Relationship Id="rId215" Type="http://schemas.openxmlformats.org/officeDocument/2006/relationships/customXml" Target="../ink/ink575.xml"/><Relationship Id="rId236" Type="http://schemas.openxmlformats.org/officeDocument/2006/relationships/image" Target="../media/image1061.png"/><Relationship Id="rId257" Type="http://schemas.openxmlformats.org/officeDocument/2006/relationships/customXml" Target="../ink/ink596.xml"/><Relationship Id="rId278" Type="http://schemas.openxmlformats.org/officeDocument/2006/relationships/image" Target="../media/image1082.png"/><Relationship Id="rId303" Type="http://schemas.openxmlformats.org/officeDocument/2006/relationships/customXml" Target="../ink/ink619.xml"/><Relationship Id="rId42" Type="http://schemas.openxmlformats.org/officeDocument/2006/relationships/image" Target="../media/image964.png"/><Relationship Id="rId84" Type="http://schemas.openxmlformats.org/officeDocument/2006/relationships/image" Target="../media/image985.png"/><Relationship Id="rId138" Type="http://schemas.openxmlformats.org/officeDocument/2006/relationships/image" Target="../media/image1012.png"/><Relationship Id="rId345" Type="http://schemas.openxmlformats.org/officeDocument/2006/relationships/customXml" Target="../ink/ink640.xml"/><Relationship Id="rId191" Type="http://schemas.openxmlformats.org/officeDocument/2006/relationships/customXml" Target="../ink/ink563.xml"/><Relationship Id="rId205" Type="http://schemas.openxmlformats.org/officeDocument/2006/relationships/customXml" Target="../ink/ink570.xml"/><Relationship Id="rId247" Type="http://schemas.openxmlformats.org/officeDocument/2006/relationships/customXml" Target="../ink/ink591.xml"/><Relationship Id="rId107" Type="http://schemas.openxmlformats.org/officeDocument/2006/relationships/customXml" Target="../ink/ink521.xml"/><Relationship Id="rId289" Type="http://schemas.openxmlformats.org/officeDocument/2006/relationships/customXml" Target="../ink/ink612.xml"/><Relationship Id="rId11" Type="http://schemas.openxmlformats.org/officeDocument/2006/relationships/customXml" Target="../ink/ink473.xml"/><Relationship Id="rId53" Type="http://schemas.openxmlformats.org/officeDocument/2006/relationships/customXml" Target="../ink/ink494.xml"/><Relationship Id="rId149" Type="http://schemas.openxmlformats.org/officeDocument/2006/relationships/customXml" Target="../ink/ink542.xml"/><Relationship Id="rId314" Type="http://schemas.openxmlformats.org/officeDocument/2006/relationships/image" Target="../media/image1100.png"/><Relationship Id="rId356" Type="http://schemas.openxmlformats.org/officeDocument/2006/relationships/image" Target="../media/image1121.png"/><Relationship Id="rId95" Type="http://schemas.openxmlformats.org/officeDocument/2006/relationships/customXml" Target="../ink/ink515.xml"/><Relationship Id="rId160" Type="http://schemas.openxmlformats.org/officeDocument/2006/relationships/image" Target="../media/image1023.png"/><Relationship Id="rId216" Type="http://schemas.openxmlformats.org/officeDocument/2006/relationships/image" Target="../media/image1051.png"/><Relationship Id="rId258" Type="http://schemas.openxmlformats.org/officeDocument/2006/relationships/image" Target="../media/image1072.png"/><Relationship Id="rId22" Type="http://schemas.openxmlformats.org/officeDocument/2006/relationships/image" Target="../media/image954.png"/><Relationship Id="rId64" Type="http://schemas.openxmlformats.org/officeDocument/2006/relationships/image" Target="../media/image975.png"/><Relationship Id="rId118" Type="http://schemas.openxmlformats.org/officeDocument/2006/relationships/image" Target="../media/image1002.png"/><Relationship Id="rId325" Type="http://schemas.openxmlformats.org/officeDocument/2006/relationships/customXml" Target="../ink/ink630.xml"/><Relationship Id="rId367" Type="http://schemas.openxmlformats.org/officeDocument/2006/relationships/customXml" Target="../ink/ink651.xml"/><Relationship Id="rId171" Type="http://schemas.openxmlformats.org/officeDocument/2006/relationships/customXml" Target="../ink/ink553.xml"/><Relationship Id="rId227" Type="http://schemas.openxmlformats.org/officeDocument/2006/relationships/customXml" Target="../ink/ink581.xml"/><Relationship Id="rId269" Type="http://schemas.openxmlformats.org/officeDocument/2006/relationships/customXml" Target="../ink/ink602.xml"/><Relationship Id="rId33" Type="http://schemas.openxmlformats.org/officeDocument/2006/relationships/customXml" Target="../ink/ink484.xml"/><Relationship Id="rId129" Type="http://schemas.openxmlformats.org/officeDocument/2006/relationships/customXml" Target="../ink/ink532.xml"/><Relationship Id="rId280" Type="http://schemas.openxmlformats.org/officeDocument/2006/relationships/image" Target="../media/image1083.png"/><Relationship Id="rId336" Type="http://schemas.openxmlformats.org/officeDocument/2006/relationships/image" Target="../media/image1111.png"/><Relationship Id="rId75" Type="http://schemas.openxmlformats.org/officeDocument/2006/relationships/customXml" Target="../ink/ink505.xml"/><Relationship Id="rId140" Type="http://schemas.openxmlformats.org/officeDocument/2006/relationships/image" Target="../media/image1013.png"/><Relationship Id="rId182" Type="http://schemas.openxmlformats.org/officeDocument/2006/relationships/image" Target="../media/image1034.png"/><Relationship Id="rId6" Type="http://schemas.openxmlformats.org/officeDocument/2006/relationships/image" Target="../media/image946.png"/><Relationship Id="rId238" Type="http://schemas.openxmlformats.org/officeDocument/2006/relationships/image" Target="../media/image1062.png"/><Relationship Id="rId291" Type="http://schemas.openxmlformats.org/officeDocument/2006/relationships/customXml" Target="../ink/ink613.xml"/><Relationship Id="rId305" Type="http://schemas.openxmlformats.org/officeDocument/2006/relationships/customXml" Target="../ink/ink620.xml"/><Relationship Id="rId347" Type="http://schemas.openxmlformats.org/officeDocument/2006/relationships/customXml" Target="../ink/ink641.xml"/><Relationship Id="rId44" Type="http://schemas.openxmlformats.org/officeDocument/2006/relationships/image" Target="../media/image965.png"/><Relationship Id="rId86" Type="http://schemas.openxmlformats.org/officeDocument/2006/relationships/image" Target="../media/image986.png"/><Relationship Id="rId151" Type="http://schemas.openxmlformats.org/officeDocument/2006/relationships/customXml" Target="../ink/ink543.xml"/><Relationship Id="rId193" Type="http://schemas.openxmlformats.org/officeDocument/2006/relationships/customXml" Target="../ink/ink564.xml"/><Relationship Id="rId207" Type="http://schemas.openxmlformats.org/officeDocument/2006/relationships/customXml" Target="../ink/ink571.xml"/><Relationship Id="rId249" Type="http://schemas.openxmlformats.org/officeDocument/2006/relationships/customXml" Target="../ink/ink592.xml"/><Relationship Id="rId13" Type="http://schemas.openxmlformats.org/officeDocument/2006/relationships/customXml" Target="../ink/ink474.xml"/><Relationship Id="rId109" Type="http://schemas.openxmlformats.org/officeDocument/2006/relationships/customXml" Target="../ink/ink522.xml"/><Relationship Id="rId260" Type="http://schemas.openxmlformats.org/officeDocument/2006/relationships/image" Target="../media/image1073.png"/><Relationship Id="rId316" Type="http://schemas.openxmlformats.org/officeDocument/2006/relationships/image" Target="../media/image1101.png"/><Relationship Id="rId55" Type="http://schemas.openxmlformats.org/officeDocument/2006/relationships/customXml" Target="../ink/ink495.xml"/><Relationship Id="rId97" Type="http://schemas.openxmlformats.org/officeDocument/2006/relationships/customXml" Target="../ink/ink516.xml"/><Relationship Id="rId120" Type="http://schemas.openxmlformats.org/officeDocument/2006/relationships/image" Target="../media/image1003.png"/><Relationship Id="rId358" Type="http://schemas.openxmlformats.org/officeDocument/2006/relationships/image" Target="../media/image1122.png"/><Relationship Id="rId162" Type="http://schemas.openxmlformats.org/officeDocument/2006/relationships/image" Target="../media/image1024.png"/><Relationship Id="rId218" Type="http://schemas.openxmlformats.org/officeDocument/2006/relationships/image" Target="../media/image1052.png"/><Relationship Id="rId271" Type="http://schemas.openxmlformats.org/officeDocument/2006/relationships/customXml" Target="../ink/ink603.xml"/><Relationship Id="rId24" Type="http://schemas.openxmlformats.org/officeDocument/2006/relationships/image" Target="../media/image955.png"/><Relationship Id="rId66" Type="http://schemas.openxmlformats.org/officeDocument/2006/relationships/image" Target="../media/image976.png"/><Relationship Id="rId131" Type="http://schemas.openxmlformats.org/officeDocument/2006/relationships/customXml" Target="../ink/ink533.xml"/><Relationship Id="rId327" Type="http://schemas.openxmlformats.org/officeDocument/2006/relationships/customXml" Target="../ink/ink631.xml"/><Relationship Id="rId369" Type="http://schemas.openxmlformats.org/officeDocument/2006/relationships/customXml" Target="../ink/ink652.xml"/><Relationship Id="rId173" Type="http://schemas.openxmlformats.org/officeDocument/2006/relationships/customXml" Target="../ink/ink554.xml"/><Relationship Id="rId229" Type="http://schemas.openxmlformats.org/officeDocument/2006/relationships/customXml" Target="../ink/ink582.xml"/><Relationship Id="rId240" Type="http://schemas.openxmlformats.org/officeDocument/2006/relationships/image" Target="../media/image1063.png"/><Relationship Id="rId35" Type="http://schemas.openxmlformats.org/officeDocument/2006/relationships/customXml" Target="../ink/ink485.xml"/><Relationship Id="rId77" Type="http://schemas.openxmlformats.org/officeDocument/2006/relationships/customXml" Target="../ink/ink506.xml"/><Relationship Id="rId100" Type="http://schemas.openxmlformats.org/officeDocument/2006/relationships/image" Target="../media/image993.png"/><Relationship Id="rId282" Type="http://schemas.openxmlformats.org/officeDocument/2006/relationships/image" Target="../media/image1084.png"/><Relationship Id="rId338" Type="http://schemas.openxmlformats.org/officeDocument/2006/relationships/image" Target="../media/image1112.png"/><Relationship Id="rId8" Type="http://schemas.openxmlformats.org/officeDocument/2006/relationships/image" Target="../media/image947.png"/><Relationship Id="rId142" Type="http://schemas.openxmlformats.org/officeDocument/2006/relationships/image" Target="../media/image1014.png"/><Relationship Id="rId184" Type="http://schemas.openxmlformats.org/officeDocument/2006/relationships/image" Target="../media/image1035.png"/><Relationship Id="rId251" Type="http://schemas.openxmlformats.org/officeDocument/2006/relationships/customXml" Target="../ink/ink593.xml"/><Relationship Id="rId46" Type="http://schemas.openxmlformats.org/officeDocument/2006/relationships/image" Target="../media/image966.png"/><Relationship Id="rId293" Type="http://schemas.openxmlformats.org/officeDocument/2006/relationships/customXml" Target="../ink/ink614.xml"/><Relationship Id="rId307" Type="http://schemas.openxmlformats.org/officeDocument/2006/relationships/customXml" Target="../ink/ink621.xml"/><Relationship Id="rId349" Type="http://schemas.openxmlformats.org/officeDocument/2006/relationships/customXml" Target="../ink/ink642.xml"/><Relationship Id="rId88" Type="http://schemas.openxmlformats.org/officeDocument/2006/relationships/image" Target="../media/image987.png"/><Relationship Id="rId111" Type="http://schemas.openxmlformats.org/officeDocument/2006/relationships/customXml" Target="../ink/ink523.xml"/><Relationship Id="rId153" Type="http://schemas.openxmlformats.org/officeDocument/2006/relationships/customXml" Target="../ink/ink544.xml"/><Relationship Id="rId195" Type="http://schemas.openxmlformats.org/officeDocument/2006/relationships/customXml" Target="../ink/ink565.xml"/><Relationship Id="rId209" Type="http://schemas.openxmlformats.org/officeDocument/2006/relationships/customXml" Target="../ink/ink572.xml"/><Relationship Id="rId360" Type="http://schemas.openxmlformats.org/officeDocument/2006/relationships/image" Target="../media/image1123.png"/><Relationship Id="rId220" Type="http://schemas.openxmlformats.org/officeDocument/2006/relationships/image" Target="../media/image1053.png"/><Relationship Id="rId15" Type="http://schemas.openxmlformats.org/officeDocument/2006/relationships/customXml" Target="../ink/ink475.xml"/><Relationship Id="rId57" Type="http://schemas.openxmlformats.org/officeDocument/2006/relationships/customXml" Target="../ink/ink496.xml"/><Relationship Id="rId262" Type="http://schemas.openxmlformats.org/officeDocument/2006/relationships/image" Target="../media/image1074.png"/><Relationship Id="rId318" Type="http://schemas.openxmlformats.org/officeDocument/2006/relationships/image" Target="../media/image1102.png"/></Relationships>
</file>

<file path=ppt/slides/_rels/slide6.xml.rels><?xml version="1.0" encoding="UTF-8" standalone="yes"?>
<Relationships xmlns="http://schemas.openxmlformats.org/package/2006/relationships"><Relationship Id="rId3" Type="http://schemas.openxmlformats.org/officeDocument/2006/relationships/customXml" Target="../ink/ink65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13" Type="http://schemas.openxmlformats.org/officeDocument/2006/relationships/customXml" Target="../ink/ink661.xml"/><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customXml" Target="../ink/ink674.xml"/><Relationship Id="rId21" Type="http://schemas.openxmlformats.org/officeDocument/2006/relationships/customXml" Target="../ink/ink665.xml"/><Relationship Id="rId34" Type="http://schemas.openxmlformats.org/officeDocument/2006/relationships/image" Target="../media/image85.png"/><Relationship Id="rId42" Type="http://schemas.openxmlformats.org/officeDocument/2006/relationships/image" Target="../media/image89.png"/><Relationship Id="rId47" Type="http://schemas.openxmlformats.org/officeDocument/2006/relationships/customXml" Target="../ink/ink678.xml"/><Relationship Id="rId50" Type="http://schemas.openxmlformats.org/officeDocument/2006/relationships/image" Target="../media/image93.png"/><Relationship Id="rId55" Type="http://schemas.openxmlformats.org/officeDocument/2006/relationships/customXml" Target="../ink/ink682.xml"/><Relationship Id="rId7" Type="http://schemas.openxmlformats.org/officeDocument/2006/relationships/customXml" Target="../ink/ink658.xml"/><Relationship Id="rId2" Type="http://schemas.openxmlformats.org/officeDocument/2006/relationships/notesSlide" Target="../notesSlides/notesSlide7.xml"/><Relationship Id="rId16" Type="http://schemas.openxmlformats.org/officeDocument/2006/relationships/image" Target="../media/image76.png"/><Relationship Id="rId29" Type="http://schemas.openxmlformats.org/officeDocument/2006/relationships/customXml" Target="../ink/ink669.xml"/><Relationship Id="rId11" Type="http://schemas.openxmlformats.org/officeDocument/2006/relationships/customXml" Target="../ink/ink660.xml"/><Relationship Id="rId24" Type="http://schemas.openxmlformats.org/officeDocument/2006/relationships/image" Target="../media/image80.png"/><Relationship Id="rId32" Type="http://schemas.openxmlformats.org/officeDocument/2006/relationships/image" Target="../media/image84.png"/><Relationship Id="rId37" Type="http://schemas.openxmlformats.org/officeDocument/2006/relationships/customXml" Target="../ink/ink673.xml"/><Relationship Id="rId40" Type="http://schemas.openxmlformats.org/officeDocument/2006/relationships/image" Target="../media/image88.png"/><Relationship Id="rId45" Type="http://schemas.openxmlformats.org/officeDocument/2006/relationships/customXml" Target="../ink/ink677.xml"/><Relationship Id="rId53" Type="http://schemas.openxmlformats.org/officeDocument/2006/relationships/customXml" Target="../ink/ink681.xml"/><Relationship Id="rId58" Type="http://schemas.openxmlformats.org/officeDocument/2006/relationships/image" Target="../media/image97.png"/><Relationship Id="rId5" Type="http://schemas.openxmlformats.org/officeDocument/2006/relationships/customXml" Target="../ink/ink657.xml"/><Relationship Id="rId19" Type="http://schemas.openxmlformats.org/officeDocument/2006/relationships/customXml" Target="../ink/ink664.xml"/><Relationship Id="rId4" Type="http://schemas.openxmlformats.org/officeDocument/2006/relationships/image" Target="../media/image1131.png"/><Relationship Id="rId9" Type="http://schemas.openxmlformats.org/officeDocument/2006/relationships/customXml" Target="../ink/ink659.xml"/><Relationship Id="rId14" Type="http://schemas.openxmlformats.org/officeDocument/2006/relationships/image" Target="../media/image1136.png"/><Relationship Id="rId22" Type="http://schemas.openxmlformats.org/officeDocument/2006/relationships/image" Target="../media/image79.png"/><Relationship Id="rId27" Type="http://schemas.openxmlformats.org/officeDocument/2006/relationships/customXml" Target="../ink/ink668.xml"/><Relationship Id="rId30" Type="http://schemas.openxmlformats.org/officeDocument/2006/relationships/image" Target="../media/image83.png"/><Relationship Id="rId35" Type="http://schemas.openxmlformats.org/officeDocument/2006/relationships/customXml" Target="../ink/ink672.xml"/><Relationship Id="rId43" Type="http://schemas.openxmlformats.org/officeDocument/2006/relationships/customXml" Target="../ink/ink676.xml"/><Relationship Id="rId48" Type="http://schemas.openxmlformats.org/officeDocument/2006/relationships/image" Target="../media/image92.png"/><Relationship Id="rId56" Type="http://schemas.openxmlformats.org/officeDocument/2006/relationships/image" Target="../media/image96.png"/><Relationship Id="rId8" Type="http://schemas.openxmlformats.org/officeDocument/2006/relationships/image" Target="../media/image1133.png"/><Relationship Id="rId51" Type="http://schemas.openxmlformats.org/officeDocument/2006/relationships/customXml" Target="../ink/ink680.xml"/><Relationship Id="rId3" Type="http://schemas.openxmlformats.org/officeDocument/2006/relationships/customXml" Target="../ink/ink656.xml"/><Relationship Id="rId12" Type="http://schemas.openxmlformats.org/officeDocument/2006/relationships/image" Target="../media/image1135.png"/><Relationship Id="rId17" Type="http://schemas.openxmlformats.org/officeDocument/2006/relationships/customXml" Target="../ink/ink663.xml"/><Relationship Id="rId25" Type="http://schemas.openxmlformats.org/officeDocument/2006/relationships/customXml" Target="../ink/ink667.xml"/><Relationship Id="rId33" Type="http://schemas.openxmlformats.org/officeDocument/2006/relationships/customXml" Target="../ink/ink671.xml"/><Relationship Id="rId38" Type="http://schemas.openxmlformats.org/officeDocument/2006/relationships/image" Target="../media/image87.png"/><Relationship Id="rId46" Type="http://schemas.openxmlformats.org/officeDocument/2006/relationships/image" Target="../media/image91.png"/><Relationship Id="rId20" Type="http://schemas.openxmlformats.org/officeDocument/2006/relationships/image" Target="../media/image78.png"/><Relationship Id="rId41" Type="http://schemas.openxmlformats.org/officeDocument/2006/relationships/customXml" Target="../ink/ink675.xml"/><Relationship Id="rId54"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132.png"/><Relationship Id="rId15" Type="http://schemas.openxmlformats.org/officeDocument/2006/relationships/customXml" Target="../ink/ink662.xml"/><Relationship Id="rId23" Type="http://schemas.openxmlformats.org/officeDocument/2006/relationships/customXml" Target="../ink/ink666.xml"/><Relationship Id="rId28" Type="http://schemas.openxmlformats.org/officeDocument/2006/relationships/image" Target="../media/image82.png"/><Relationship Id="rId36" Type="http://schemas.openxmlformats.org/officeDocument/2006/relationships/image" Target="../media/image86.png"/><Relationship Id="rId49" Type="http://schemas.openxmlformats.org/officeDocument/2006/relationships/customXml" Target="../ink/ink679.xml"/><Relationship Id="rId57" Type="http://schemas.openxmlformats.org/officeDocument/2006/relationships/customXml" Target="../ink/ink683.xml"/><Relationship Id="rId10" Type="http://schemas.openxmlformats.org/officeDocument/2006/relationships/image" Target="../media/image1134.png"/><Relationship Id="rId31" Type="http://schemas.openxmlformats.org/officeDocument/2006/relationships/customXml" Target="../ink/ink670.xml"/><Relationship Id="rId44" Type="http://schemas.openxmlformats.org/officeDocument/2006/relationships/image" Target="../media/image90.png"/><Relationship Id="rId52" Type="http://schemas.openxmlformats.org/officeDocument/2006/relationships/image" Target="../media/image94.png"/></Relationships>
</file>

<file path=ppt/slides/_rels/slide8.xml.rels><?xml version="1.0" encoding="UTF-8" standalone="yes"?>
<Relationships xmlns="http://schemas.openxmlformats.org/package/2006/relationships"><Relationship Id="rId26" Type="http://schemas.openxmlformats.org/officeDocument/2006/relationships/image" Target="../media/image1148.png"/><Relationship Id="rId21" Type="http://schemas.openxmlformats.org/officeDocument/2006/relationships/customXml" Target="../ink/ink693.xml"/><Relationship Id="rId42" Type="http://schemas.openxmlformats.org/officeDocument/2006/relationships/image" Target="../media/image1156.png"/><Relationship Id="rId47" Type="http://schemas.openxmlformats.org/officeDocument/2006/relationships/customXml" Target="../ink/ink706.xml"/><Relationship Id="rId63" Type="http://schemas.openxmlformats.org/officeDocument/2006/relationships/customXml" Target="../ink/ink714.xml"/><Relationship Id="rId68" Type="http://schemas.openxmlformats.org/officeDocument/2006/relationships/image" Target="../media/image1169.png"/><Relationship Id="rId84" Type="http://schemas.openxmlformats.org/officeDocument/2006/relationships/image" Target="../media/image101.png"/><Relationship Id="rId89" Type="http://schemas.openxmlformats.org/officeDocument/2006/relationships/customXml" Target="../ink/ink727.xml"/><Relationship Id="rId16" Type="http://schemas.openxmlformats.org/officeDocument/2006/relationships/image" Target="../media/image1143.png"/><Relationship Id="rId11" Type="http://schemas.openxmlformats.org/officeDocument/2006/relationships/customXml" Target="../ink/ink688.xml"/><Relationship Id="rId32" Type="http://schemas.openxmlformats.org/officeDocument/2006/relationships/image" Target="../media/image1151.png"/><Relationship Id="rId37" Type="http://schemas.openxmlformats.org/officeDocument/2006/relationships/customXml" Target="../ink/ink701.xml"/><Relationship Id="rId53" Type="http://schemas.openxmlformats.org/officeDocument/2006/relationships/customXml" Target="../ink/ink709.xml"/><Relationship Id="rId58" Type="http://schemas.openxmlformats.org/officeDocument/2006/relationships/image" Target="../media/image1164.png"/><Relationship Id="rId74" Type="http://schemas.openxmlformats.org/officeDocument/2006/relationships/image" Target="../media/image1172.png"/><Relationship Id="rId79" Type="http://schemas.openxmlformats.org/officeDocument/2006/relationships/customXml" Target="../ink/ink722.xml"/><Relationship Id="rId5" Type="http://schemas.openxmlformats.org/officeDocument/2006/relationships/customXml" Target="../ink/ink685.xml"/><Relationship Id="rId90" Type="http://schemas.openxmlformats.org/officeDocument/2006/relationships/image" Target="../media/image104.png"/><Relationship Id="rId22" Type="http://schemas.openxmlformats.org/officeDocument/2006/relationships/image" Target="../media/image1146.png"/><Relationship Id="rId27" Type="http://schemas.openxmlformats.org/officeDocument/2006/relationships/customXml" Target="../ink/ink696.xml"/><Relationship Id="rId43" Type="http://schemas.openxmlformats.org/officeDocument/2006/relationships/customXml" Target="../ink/ink704.xml"/><Relationship Id="rId48" Type="http://schemas.openxmlformats.org/officeDocument/2006/relationships/image" Target="../media/image1159.png"/><Relationship Id="rId64" Type="http://schemas.openxmlformats.org/officeDocument/2006/relationships/image" Target="../media/image1167.png"/><Relationship Id="rId69" Type="http://schemas.openxmlformats.org/officeDocument/2006/relationships/customXml" Target="../ink/ink717.xml"/><Relationship Id="rId8" Type="http://schemas.openxmlformats.org/officeDocument/2006/relationships/image" Target="../media/image1139.png"/><Relationship Id="rId51" Type="http://schemas.openxmlformats.org/officeDocument/2006/relationships/customXml" Target="../ink/ink708.xml"/><Relationship Id="rId72" Type="http://schemas.openxmlformats.org/officeDocument/2006/relationships/image" Target="../media/image1171.png"/><Relationship Id="rId80" Type="http://schemas.openxmlformats.org/officeDocument/2006/relationships/image" Target="../media/image99.png"/><Relationship Id="rId85" Type="http://schemas.openxmlformats.org/officeDocument/2006/relationships/customXml" Target="../ink/ink725.xml"/><Relationship Id="rId93" Type="http://schemas.openxmlformats.org/officeDocument/2006/relationships/customXml" Target="../ink/ink729.xml"/><Relationship Id="rId3" Type="http://schemas.openxmlformats.org/officeDocument/2006/relationships/customXml" Target="../ink/ink684.xml"/><Relationship Id="rId12" Type="http://schemas.openxmlformats.org/officeDocument/2006/relationships/image" Target="../media/image1141.png"/><Relationship Id="rId17" Type="http://schemas.openxmlformats.org/officeDocument/2006/relationships/customXml" Target="../ink/ink691.xml"/><Relationship Id="rId25" Type="http://schemas.openxmlformats.org/officeDocument/2006/relationships/customXml" Target="../ink/ink695.xml"/><Relationship Id="rId33" Type="http://schemas.openxmlformats.org/officeDocument/2006/relationships/customXml" Target="../ink/ink699.xml"/><Relationship Id="rId38" Type="http://schemas.openxmlformats.org/officeDocument/2006/relationships/image" Target="../media/image1154.png"/><Relationship Id="rId46" Type="http://schemas.openxmlformats.org/officeDocument/2006/relationships/image" Target="../media/image1158.png"/><Relationship Id="rId59" Type="http://schemas.openxmlformats.org/officeDocument/2006/relationships/customXml" Target="../ink/ink712.xml"/><Relationship Id="rId67" Type="http://schemas.openxmlformats.org/officeDocument/2006/relationships/customXml" Target="../ink/ink716.xml"/><Relationship Id="rId20" Type="http://schemas.openxmlformats.org/officeDocument/2006/relationships/image" Target="../media/image1145.png"/><Relationship Id="rId41" Type="http://schemas.openxmlformats.org/officeDocument/2006/relationships/customXml" Target="../ink/ink703.xml"/><Relationship Id="rId54" Type="http://schemas.openxmlformats.org/officeDocument/2006/relationships/image" Target="../media/image1162.png"/><Relationship Id="rId62" Type="http://schemas.openxmlformats.org/officeDocument/2006/relationships/image" Target="../media/image1166.png"/><Relationship Id="rId70" Type="http://schemas.openxmlformats.org/officeDocument/2006/relationships/image" Target="../media/image1170.png"/><Relationship Id="rId75" Type="http://schemas.openxmlformats.org/officeDocument/2006/relationships/customXml" Target="../ink/ink720.xml"/><Relationship Id="rId83" Type="http://schemas.openxmlformats.org/officeDocument/2006/relationships/customXml" Target="../ink/ink724.xml"/><Relationship Id="rId88" Type="http://schemas.openxmlformats.org/officeDocument/2006/relationships/image" Target="../media/image103.png"/><Relationship Id="rId91" Type="http://schemas.openxmlformats.org/officeDocument/2006/relationships/customXml" Target="../ink/ink728.xml"/><Relationship Id="rId1" Type="http://schemas.openxmlformats.org/officeDocument/2006/relationships/slideLayout" Target="../slideLayouts/slideLayout7.xml"/><Relationship Id="rId6" Type="http://schemas.openxmlformats.org/officeDocument/2006/relationships/image" Target="../media/image1138.png"/><Relationship Id="rId15" Type="http://schemas.openxmlformats.org/officeDocument/2006/relationships/customXml" Target="../ink/ink690.xml"/><Relationship Id="rId23" Type="http://schemas.openxmlformats.org/officeDocument/2006/relationships/customXml" Target="../ink/ink694.xml"/><Relationship Id="rId28" Type="http://schemas.openxmlformats.org/officeDocument/2006/relationships/image" Target="../media/image1149.png"/><Relationship Id="rId36" Type="http://schemas.openxmlformats.org/officeDocument/2006/relationships/image" Target="../media/image1153.png"/><Relationship Id="rId49" Type="http://schemas.openxmlformats.org/officeDocument/2006/relationships/customXml" Target="../ink/ink707.xml"/><Relationship Id="rId57" Type="http://schemas.openxmlformats.org/officeDocument/2006/relationships/customXml" Target="../ink/ink711.xml"/><Relationship Id="rId10" Type="http://schemas.openxmlformats.org/officeDocument/2006/relationships/image" Target="../media/image1140.png"/><Relationship Id="rId31" Type="http://schemas.openxmlformats.org/officeDocument/2006/relationships/customXml" Target="../ink/ink698.xml"/><Relationship Id="rId44" Type="http://schemas.openxmlformats.org/officeDocument/2006/relationships/image" Target="../media/image1157.png"/><Relationship Id="rId52" Type="http://schemas.openxmlformats.org/officeDocument/2006/relationships/image" Target="../media/image1161.png"/><Relationship Id="rId60" Type="http://schemas.openxmlformats.org/officeDocument/2006/relationships/image" Target="../media/image1165.png"/><Relationship Id="rId65" Type="http://schemas.openxmlformats.org/officeDocument/2006/relationships/customXml" Target="../ink/ink715.xml"/><Relationship Id="rId73" Type="http://schemas.openxmlformats.org/officeDocument/2006/relationships/customXml" Target="../ink/ink719.xml"/><Relationship Id="rId78" Type="http://schemas.openxmlformats.org/officeDocument/2006/relationships/image" Target="../media/image98.png"/><Relationship Id="rId81" Type="http://schemas.openxmlformats.org/officeDocument/2006/relationships/customXml" Target="../ink/ink723.xml"/><Relationship Id="rId86" Type="http://schemas.openxmlformats.org/officeDocument/2006/relationships/image" Target="../media/image102.png"/><Relationship Id="rId94" Type="http://schemas.openxmlformats.org/officeDocument/2006/relationships/image" Target="../media/image106.png"/><Relationship Id="rId4" Type="http://schemas.openxmlformats.org/officeDocument/2006/relationships/image" Target="../media/image1137.png"/><Relationship Id="rId9" Type="http://schemas.openxmlformats.org/officeDocument/2006/relationships/customXml" Target="../ink/ink687.xml"/><Relationship Id="rId13" Type="http://schemas.openxmlformats.org/officeDocument/2006/relationships/customXml" Target="../ink/ink689.xml"/><Relationship Id="rId18" Type="http://schemas.openxmlformats.org/officeDocument/2006/relationships/image" Target="../media/image1144.png"/><Relationship Id="rId39" Type="http://schemas.openxmlformats.org/officeDocument/2006/relationships/customXml" Target="../ink/ink702.xml"/><Relationship Id="rId34" Type="http://schemas.openxmlformats.org/officeDocument/2006/relationships/image" Target="../media/image1152.png"/><Relationship Id="rId50" Type="http://schemas.openxmlformats.org/officeDocument/2006/relationships/image" Target="../media/image1160.png"/><Relationship Id="rId55" Type="http://schemas.openxmlformats.org/officeDocument/2006/relationships/customXml" Target="../ink/ink710.xml"/><Relationship Id="rId76" Type="http://schemas.openxmlformats.org/officeDocument/2006/relationships/image" Target="../media/image1173.png"/><Relationship Id="rId7" Type="http://schemas.openxmlformats.org/officeDocument/2006/relationships/customXml" Target="../ink/ink686.xml"/><Relationship Id="rId71" Type="http://schemas.openxmlformats.org/officeDocument/2006/relationships/customXml" Target="../ink/ink718.xml"/><Relationship Id="rId92" Type="http://schemas.openxmlformats.org/officeDocument/2006/relationships/image" Target="../media/image105.png"/><Relationship Id="rId2" Type="http://schemas.openxmlformats.org/officeDocument/2006/relationships/notesSlide" Target="../notesSlides/notesSlide8.xml"/><Relationship Id="rId29" Type="http://schemas.openxmlformats.org/officeDocument/2006/relationships/customXml" Target="../ink/ink697.xml"/><Relationship Id="rId24" Type="http://schemas.openxmlformats.org/officeDocument/2006/relationships/image" Target="../media/image1147.png"/><Relationship Id="rId40" Type="http://schemas.openxmlformats.org/officeDocument/2006/relationships/image" Target="../media/image1155.png"/><Relationship Id="rId45" Type="http://schemas.openxmlformats.org/officeDocument/2006/relationships/customXml" Target="../ink/ink705.xml"/><Relationship Id="rId66" Type="http://schemas.openxmlformats.org/officeDocument/2006/relationships/image" Target="../media/image1168.png"/><Relationship Id="rId87" Type="http://schemas.openxmlformats.org/officeDocument/2006/relationships/customXml" Target="../ink/ink726.xml"/><Relationship Id="rId61" Type="http://schemas.openxmlformats.org/officeDocument/2006/relationships/customXml" Target="../ink/ink713.xml"/><Relationship Id="rId82" Type="http://schemas.openxmlformats.org/officeDocument/2006/relationships/image" Target="../media/image100.png"/><Relationship Id="rId19" Type="http://schemas.openxmlformats.org/officeDocument/2006/relationships/customXml" Target="../ink/ink692.xml"/><Relationship Id="rId14" Type="http://schemas.openxmlformats.org/officeDocument/2006/relationships/image" Target="../media/image1142.png"/><Relationship Id="rId30" Type="http://schemas.openxmlformats.org/officeDocument/2006/relationships/image" Target="../media/image1150.png"/><Relationship Id="rId35" Type="http://schemas.openxmlformats.org/officeDocument/2006/relationships/customXml" Target="../ink/ink700.xml"/><Relationship Id="rId56" Type="http://schemas.openxmlformats.org/officeDocument/2006/relationships/image" Target="../media/image1163.png"/><Relationship Id="rId77" Type="http://schemas.openxmlformats.org/officeDocument/2006/relationships/customXml" Target="../ink/ink721.xml"/></Relationships>
</file>

<file path=ppt/slides/_rels/slide9.xml.rels><?xml version="1.0" encoding="UTF-8" standalone="yes"?>
<Relationships xmlns="http://schemas.openxmlformats.org/package/2006/relationships"><Relationship Id="rId117" Type="http://schemas.openxmlformats.org/officeDocument/2006/relationships/customXml" Target="../ink/ink787.xml"/><Relationship Id="rId21" Type="http://schemas.openxmlformats.org/officeDocument/2006/relationships/customXml" Target="../ink/ink739.xml"/><Relationship Id="rId42" Type="http://schemas.openxmlformats.org/officeDocument/2006/relationships/image" Target="../media/image1193.png"/><Relationship Id="rId63" Type="http://schemas.openxmlformats.org/officeDocument/2006/relationships/customXml" Target="../ink/ink760.xml"/><Relationship Id="rId84" Type="http://schemas.openxmlformats.org/officeDocument/2006/relationships/image" Target="../media/image1214.png"/><Relationship Id="rId138" Type="http://schemas.openxmlformats.org/officeDocument/2006/relationships/image" Target="../media/image113.png"/><Relationship Id="rId107" Type="http://schemas.openxmlformats.org/officeDocument/2006/relationships/customXml" Target="../ink/ink782.xml"/><Relationship Id="rId11" Type="http://schemas.openxmlformats.org/officeDocument/2006/relationships/customXml" Target="../ink/ink734.xml"/><Relationship Id="rId32" Type="http://schemas.openxmlformats.org/officeDocument/2006/relationships/image" Target="../media/image1188.png"/><Relationship Id="rId53" Type="http://schemas.openxmlformats.org/officeDocument/2006/relationships/customXml" Target="../ink/ink755.xml"/><Relationship Id="rId74" Type="http://schemas.openxmlformats.org/officeDocument/2006/relationships/image" Target="../media/image1209.png"/><Relationship Id="rId128" Type="http://schemas.openxmlformats.org/officeDocument/2006/relationships/image" Target="../media/image108.png"/><Relationship Id="rId149" Type="http://schemas.openxmlformats.org/officeDocument/2006/relationships/customXml" Target="../ink/ink803.xml"/><Relationship Id="rId5" Type="http://schemas.openxmlformats.org/officeDocument/2006/relationships/customXml" Target="../ink/ink731.xml"/><Relationship Id="rId95" Type="http://schemas.openxmlformats.org/officeDocument/2006/relationships/customXml" Target="../ink/ink776.xml"/><Relationship Id="rId22" Type="http://schemas.openxmlformats.org/officeDocument/2006/relationships/image" Target="../media/image1183.png"/><Relationship Id="rId27" Type="http://schemas.openxmlformats.org/officeDocument/2006/relationships/customXml" Target="../ink/ink742.xml"/><Relationship Id="rId43" Type="http://schemas.openxmlformats.org/officeDocument/2006/relationships/customXml" Target="../ink/ink750.xml"/><Relationship Id="rId48" Type="http://schemas.openxmlformats.org/officeDocument/2006/relationships/image" Target="../media/image1196.png"/><Relationship Id="rId64" Type="http://schemas.openxmlformats.org/officeDocument/2006/relationships/image" Target="../media/image1204.png"/><Relationship Id="rId69" Type="http://schemas.openxmlformats.org/officeDocument/2006/relationships/customXml" Target="../ink/ink763.xml"/><Relationship Id="rId113" Type="http://schemas.openxmlformats.org/officeDocument/2006/relationships/customXml" Target="../ink/ink785.xml"/><Relationship Id="rId118" Type="http://schemas.openxmlformats.org/officeDocument/2006/relationships/image" Target="../media/image1231.png"/><Relationship Id="rId134" Type="http://schemas.openxmlformats.org/officeDocument/2006/relationships/image" Target="../media/image111.png"/><Relationship Id="rId139" Type="http://schemas.openxmlformats.org/officeDocument/2006/relationships/customXml" Target="../ink/ink798.xml"/><Relationship Id="rId80" Type="http://schemas.openxmlformats.org/officeDocument/2006/relationships/image" Target="../media/image1212.png"/><Relationship Id="rId85" Type="http://schemas.openxmlformats.org/officeDocument/2006/relationships/customXml" Target="../ink/ink771.xml"/><Relationship Id="rId150" Type="http://schemas.openxmlformats.org/officeDocument/2006/relationships/image" Target="../media/image119.png"/><Relationship Id="rId155" Type="http://schemas.openxmlformats.org/officeDocument/2006/relationships/customXml" Target="../ink/ink806.xml"/><Relationship Id="rId12" Type="http://schemas.openxmlformats.org/officeDocument/2006/relationships/image" Target="../media/image1178.png"/><Relationship Id="rId17" Type="http://schemas.openxmlformats.org/officeDocument/2006/relationships/customXml" Target="../ink/ink737.xml"/><Relationship Id="rId33" Type="http://schemas.openxmlformats.org/officeDocument/2006/relationships/customXml" Target="../ink/ink745.xml"/><Relationship Id="rId38" Type="http://schemas.openxmlformats.org/officeDocument/2006/relationships/image" Target="../media/image1191.png"/><Relationship Id="rId59" Type="http://schemas.openxmlformats.org/officeDocument/2006/relationships/customXml" Target="../ink/ink758.xml"/><Relationship Id="rId103" Type="http://schemas.openxmlformats.org/officeDocument/2006/relationships/customXml" Target="../ink/ink780.xml"/><Relationship Id="rId108" Type="http://schemas.openxmlformats.org/officeDocument/2006/relationships/image" Target="../media/image1226.png"/><Relationship Id="rId124" Type="http://schemas.openxmlformats.org/officeDocument/2006/relationships/image" Target="../media/image1234.png"/><Relationship Id="rId129" Type="http://schemas.openxmlformats.org/officeDocument/2006/relationships/customXml" Target="../ink/ink793.xml"/><Relationship Id="rId54" Type="http://schemas.openxmlformats.org/officeDocument/2006/relationships/image" Target="../media/image1199.png"/><Relationship Id="rId70" Type="http://schemas.openxmlformats.org/officeDocument/2006/relationships/image" Target="../media/image1207.png"/><Relationship Id="rId75" Type="http://schemas.openxmlformats.org/officeDocument/2006/relationships/customXml" Target="../ink/ink766.xml"/><Relationship Id="rId91" Type="http://schemas.openxmlformats.org/officeDocument/2006/relationships/customXml" Target="../ink/ink774.xml"/><Relationship Id="rId96" Type="http://schemas.openxmlformats.org/officeDocument/2006/relationships/image" Target="../media/image1220.png"/><Relationship Id="rId140" Type="http://schemas.openxmlformats.org/officeDocument/2006/relationships/image" Target="../media/image114.png"/><Relationship Id="rId145" Type="http://schemas.openxmlformats.org/officeDocument/2006/relationships/customXml" Target="../ink/ink801.xml"/><Relationship Id="rId1" Type="http://schemas.openxmlformats.org/officeDocument/2006/relationships/slideLayout" Target="../slideLayouts/slideLayout7.xml"/><Relationship Id="rId6" Type="http://schemas.openxmlformats.org/officeDocument/2006/relationships/image" Target="../media/image1175.png"/><Relationship Id="rId23" Type="http://schemas.openxmlformats.org/officeDocument/2006/relationships/customXml" Target="../ink/ink740.xml"/><Relationship Id="rId28" Type="http://schemas.openxmlformats.org/officeDocument/2006/relationships/image" Target="../media/image1186.png"/><Relationship Id="rId49" Type="http://schemas.openxmlformats.org/officeDocument/2006/relationships/customXml" Target="../ink/ink753.xml"/><Relationship Id="rId114" Type="http://schemas.openxmlformats.org/officeDocument/2006/relationships/image" Target="../media/image1229.png"/><Relationship Id="rId119" Type="http://schemas.openxmlformats.org/officeDocument/2006/relationships/customXml" Target="../ink/ink788.xml"/><Relationship Id="rId44" Type="http://schemas.openxmlformats.org/officeDocument/2006/relationships/image" Target="../media/image1194.png"/><Relationship Id="rId60" Type="http://schemas.openxmlformats.org/officeDocument/2006/relationships/image" Target="../media/image1202.png"/><Relationship Id="rId65" Type="http://schemas.openxmlformats.org/officeDocument/2006/relationships/customXml" Target="../ink/ink761.xml"/><Relationship Id="rId81" Type="http://schemas.openxmlformats.org/officeDocument/2006/relationships/customXml" Target="../ink/ink769.xml"/><Relationship Id="rId86" Type="http://schemas.openxmlformats.org/officeDocument/2006/relationships/image" Target="../media/image1215.png"/><Relationship Id="rId130" Type="http://schemas.openxmlformats.org/officeDocument/2006/relationships/image" Target="../media/image109.png"/><Relationship Id="rId135" Type="http://schemas.openxmlformats.org/officeDocument/2006/relationships/customXml" Target="../ink/ink796.xml"/><Relationship Id="rId151" Type="http://schemas.openxmlformats.org/officeDocument/2006/relationships/customXml" Target="../ink/ink804.xml"/><Relationship Id="rId156" Type="http://schemas.openxmlformats.org/officeDocument/2006/relationships/image" Target="../media/image122.png"/><Relationship Id="rId13" Type="http://schemas.openxmlformats.org/officeDocument/2006/relationships/customXml" Target="../ink/ink735.xml"/><Relationship Id="rId18" Type="http://schemas.openxmlformats.org/officeDocument/2006/relationships/image" Target="../media/image1181.png"/><Relationship Id="rId39" Type="http://schemas.openxmlformats.org/officeDocument/2006/relationships/customXml" Target="../ink/ink748.xml"/><Relationship Id="rId109" Type="http://schemas.openxmlformats.org/officeDocument/2006/relationships/customXml" Target="../ink/ink783.xml"/><Relationship Id="rId34" Type="http://schemas.openxmlformats.org/officeDocument/2006/relationships/image" Target="../media/image1189.png"/><Relationship Id="rId50" Type="http://schemas.openxmlformats.org/officeDocument/2006/relationships/image" Target="../media/image1197.png"/><Relationship Id="rId55" Type="http://schemas.openxmlformats.org/officeDocument/2006/relationships/customXml" Target="../ink/ink756.xml"/><Relationship Id="rId76" Type="http://schemas.openxmlformats.org/officeDocument/2006/relationships/image" Target="../media/image1210.png"/><Relationship Id="rId97" Type="http://schemas.openxmlformats.org/officeDocument/2006/relationships/customXml" Target="../ink/ink777.xml"/><Relationship Id="rId104" Type="http://schemas.openxmlformats.org/officeDocument/2006/relationships/image" Target="../media/image1224.png"/><Relationship Id="rId120" Type="http://schemas.openxmlformats.org/officeDocument/2006/relationships/image" Target="../media/image1232.png"/><Relationship Id="rId125" Type="http://schemas.openxmlformats.org/officeDocument/2006/relationships/customXml" Target="../ink/ink791.xml"/><Relationship Id="rId141" Type="http://schemas.openxmlformats.org/officeDocument/2006/relationships/customXml" Target="../ink/ink799.xml"/><Relationship Id="rId146" Type="http://schemas.openxmlformats.org/officeDocument/2006/relationships/image" Target="../media/image117.png"/><Relationship Id="rId7" Type="http://schemas.openxmlformats.org/officeDocument/2006/relationships/customXml" Target="../ink/ink732.xml"/><Relationship Id="rId71" Type="http://schemas.openxmlformats.org/officeDocument/2006/relationships/customXml" Target="../ink/ink764.xml"/><Relationship Id="rId92" Type="http://schemas.openxmlformats.org/officeDocument/2006/relationships/image" Target="../media/image1218.png"/><Relationship Id="rId2" Type="http://schemas.openxmlformats.org/officeDocument/2006/relationships/notesSlide" Target="../notesSlides/notesSlide9.xml"/><Relationship Id="rId29" Type="http://schemas.openxmlformats.org/officeDocument/2006/relationships/customXml" Target="../ink/ink743.xml"/><Relationship Id="rId24" Type="http://schemas.openxmlformats.org/officeDocument/2006/relationships/image" Target="../media/image1184.png"/><Relationship Id="rId40" Type="http://schemas.openxmlformats.org/officeDocument/2006/relationships/image" Target="../media/image1192.png"/><Relationship Id="rId45" Type="http://schemas.openxmlformats.org/officeDocument/2006/relationships/customXml" Target="../ink/ink751.xml"/><Relationship Id="rId66" Type="http://schemas.openxmlformats.org/officeDocument/2006/relationships/image" Target="../media/image1205.png"/><Relationship Id="rId87" Type="http://schemas.openxmlformats.org/officeDocument/2006/relationships/customXml" Target="../ink/ink772.xml"/><Relationship Id="rId110" Type="http://schemas.openxmlformats.org/officeDocument/2006/relationships/image" Target="../media/image1227.png"/><Relationship Id="rId115" Type="http://schemas.openxmlformats.org/officeDocument/2006/relationships/customXml" Target="../ink/ink786.xml"/><Relationship Id="rId131" Type="http://schemas.openxmlformats.org/officeDocument/2006/relationships/customXml" Target="../ink/ink794.xml"/><Relationship Id="rId136" Type="http://schemas.openxmlformats.org/officeDocument/2006/relationships/image" Target="../media/image112.png"/><Relationship Id="rId61" Type="http://schemas.openxmlformats.org/officeDocument/2006/relationships/customXml" Target="../ink/ink759.xml"/><Relationship Id="rId82" Type="http://schemas.openxmlformats.org/officeDocument/2006/relationships/image" Target="../media/image1213.png"/><Relationship Id="rId152" Type="http://schemas.openxmlformats.org/officeDocument/2006/relationships/image" Target="../media/image120.png"/><Relationship Id="rId19" Type="http://schemas.openxmlformats.org/officeDocument/2006/relationships/customXml" Target="../ink/ink738.xml"/><Relationship Id="rId14" Type="http://schemas.openxmlformats.org/officeDocument/2006/relationships/image" Target="../media/image1179.png"/><Relationship Id="rId30" Type="http://schemas.openxmlformats.org/officeDocument/2006/relationships/image" Target="../media/image1187.png"/><Relationship Id="rId35" Type="http://schemas.openxmlformats.org/officeDocument/2006/relationships/customXml" Target="../ink/ink746.xml"/><Relationship Id="rId56" Type="http://schemas.openxmlformats.org/officeDocument/2006/relationships/image" Target="../media/image1200.png"/><Relationship Id="rId77" Type="http://schemas.openxmlformats.org/officeDocument/2006/relationships/customXml" Target="../ink/ink767.xml"/><Relationship Id="rId100" Type="http://schemas.openxmlformats.org/officeDocument/2006/relationships/image" Target="../media/image1222.png"/><Relationship Id="rId105" Type="http://schemas.openxmlformats.org/officeDocument/2006/relationships/customXml" Target="../ink/ink781.xml"/><Relationship Id="rId126" Type="http://schemas.openxmlformats.org/officeDocument/2006/relationships/image" Target="../media/image107.png"/><Relationship Id="rId147" Type="http://schemas.openxmlformats.org/officeDocument/2006/relationships/customXml" Target="../ink/ink802.xml"/><Relationship Id="rId8" Type="http://schemas.openxmlformats.org/officeDocument/2006/relationships/image" Target="../media/image1176.png"/><Relationship Id="rId51" Type="http://schemas.openxmlformats.org/officeDocument/2006/relationships/customXml" Target="../ink/ink754.xml"/><Relationship Id="rId72" Type="http://schemas.openxmlformats.org/officeDocument/2006/relationships/image" Target="../media/image1208.png"/><Relationship Id="rId93" Type="http://schemas.openxmlformats.org/officeDocument/2006/relationships/customXml" Target="../ink/ink775.xml"/><Relationship Id="rId98" Type="http://schemas.openxmlformats.org/officeDocument/2006/relationships/image" Target="../media/image1221.png"/><Relationship Id="rId121" Type="http://schemas.openxmlformats.org/officeDocument/2006/relationships/customXml" Target="../ink/ink789.xml"/><Relationship Id="rId142" Type="http://schemas.openxmlformats.org/officeDocument/2006/relationships/image" Target="../media/image115.png"/><Relationship Id="rId3" Type="http://schemas.openxmlformats.org/officeDocument/2006/relationships/customXml" Target="../ink/ink730.xml"/><Relationship Id="rId25" Type="http://schemas.openxmlformats.org/officeDocument/2006/relationships/customXml" Target="../ink/ink741.xml"/><Relationship Id="rId46" Type="http://schemas.openxmlformats.org/officeDocument/2006/relationships/image" Target="../media/image1195.png"/><Relationship Id="rId67" Type="http://schemas.openxmlformats.org/officeDocument/2006/relationships/customXml" Target="../ink/ink762.xml"/><Relationship Id="rId116" Type="http://schemas.openxmlformats.org/officeDocument/2006/relationships/image" Target="../media/image1230.png"/><Relationship Id="rId137" Type="http://schemas.openxmlformats.org/officeDocument/2006/relationships/customXml" Target="../ink/ink797.xml"/><Relationship Id="rId20" Type="http://schemas.openxmlformats.org/officeDocument/2006/relationships/image" Target="../media/image1182.png"/><Relationship Id="rId41" Type="http://schemas.openxmlformats.org/officeDocument/2006/relationships/customXml" Target="../ink/ink749.xml"/><Relationship Id="rId62" Type="http://schemas.openxmlformats.org/officeDocument/2006/relationships/image" Target="../media/image1203.png"/><Relationship Id="rId83" Type="http://schemas.openxmlformats.org/officeDocument/2006/relationships/customXml" Target="../ink/ink770.xml"/><Relationship Id="rId88" Type="http://schemas.openxmlformats.org/officeDocument/2006/relationships/image" Target="../media/image1216.png"/><Relationship Id="rId111" Type="http://schemas.openxmlformats.org/officeDocument/2006/relationships/customXml" Target="../ink/ink784.xml"/><Relationship Id="rId132" Type="http://schemas.openxmlformats.org/officeDocument/2006/relationships/image" Target="../media/image110.png"/><Relationship Id="rId153" Type="http://schemas.openxmlformats.org/officeDocument/2006/relationships/customXml" Target="../ink/ink805.xml"/><Relationship Id="rId15" Type="http://schemas.openxmlformats.org/officeDocument/2006/relationships/customXml" Target="../ink/ink736.xml"/><Relationship Id="rId36" Type="http://schemas.openxmlformats.org/officeDocument/2006/relationships/image" Target="../media/image1190.png"/><Relationship Id="rId57" Type="http://schemas.openxmlformats.org/officeDocument/2006/relationships/customXml" Target="../ink/ink757.xml"/><Relationship Id="rId106" Type="http://schemas.openxmlformats.org/officeDocument/2006/relationships/image" Target="../media/image1225.png"/><Relationship Id="rId127" Type="http://schemas.openxmlformats.org/officeDocument/2006/relationships/customXml" Target="../ink/ink792.xml"/><Relationship Id="rId10" Type="http://schemas.openxmlformats.org/officeDocument/2006/relationships/image" Target="../media/image1177.png"/><Relationship Id="rId31" Type="http://schemas.openxmlformats.org/officeDocument/2006/relationships/customXml" Target="../ink/ink744.xml"/><Relationship Id="rId52" Type="http://schemas.openxmlformats.org/officeDocument/2006/relationships/image" Target="../media/image1198.png"/><Relationship Id="rId73" Type="http://schemas.openxmlformats.org/officeDocument/2006/relationships/customXml" Target="../ink/ink765.xml"/><Relationship Id="rId78" Type="http://schemas.openxmlformats.org/officeDocument/2006/relationships/image" Target="../media/image1211.png"/><Relationship Id="rId94" Type="http://schemas.openxmlformats.org/officeDocument/2006/relationships/image" Target="../media/image1219.png"/><Relationship Id="rId99" Type="http://schemas.openxmlformats.org/officeDocument/2006/relationships/customXml" Target="../ink/ink778.xml"/><Relationship Id="rId101" Type="http://schemas.openxmlformats.org/officeDocument/2006/relationships/customXml" Target="../ink/ink779.xml"/><Relationship Id="rId122" Type="http://schemas.openxmlformats.org/officeDocument/2006/relationships/image" Target="../media/image1233.png"/><Relationship Id="rId143" Type="http://schemas.openxmlformats.org/officeDocument/2006/relationships/customXml" Target="../ink/ink800.xml"/><Relationship Id="rId148" Type="http://schemas.openxmlformats.org/officeDocument/2006/relationships/image" Target="../media/image118.png"/><Relationship Id="rId4" Type="http://schemas.openxmlformats.org/officeDocument/2006/relationships/image" Target="../media/image1174.png"/><Relationship Id="rId9" Type="http://schemas.openxmlformats.org/officeDocument/2006/relationships/customXml" Target="../ink/ink733.xml"/><Relationship Id="rId26" Type="http://schemas.openxmlformats.org/officeDocument/2006/relationships/image" Target="../media/image1185.png"/><Relationship Id="rId47" Type="http://schemas.openxmlformats.org/officeDocument/2006/relationships/customXml" Target="../ink/ink752.xml"/><Relationship Id="rId68" Type="http://schemas.openxmlformats.org/officeDocument/2006/relationships/image" Target="../media/image1206.png"/><Relationship Id="rId89" Type="http://schemas.openxmlformats.org/officeDocument/2006/relationships/customXml" Target="../ink/ink773.xml"/><Relationship Id="rId112" Type="http://schemas.openxmlformats.org/officeDocument/2006/relationships/image" Target="../media/image1228.png"/><Relationship Id="rId133" Type="http://schemas.openxmlformats.org/officeDocument/2006/relationships/customXml" Target="../ink/ink795.xml"/><Relationship Id="rId154" Type="http://schemas.openxmlformats.org/officeDocument/2006/relationships/image" Target="../media/image121.png"/><Relationship Id="rId16" Type="http://schemas.openxmlformats.org/officeDocument/2006/relationships/image" Target="../media/image1180.png"/><Relationship Id="rId37" Type="http://schemas.openxmlformats.org/officeDocument/2006/relationships/customXml" Target="../ink/ink747.xml"/><Relationship Id="rId58" Type="http://schemas.openxmlformats.org/officeDocument/2006/relationships/image" Target="../media/image1201.png"/><Relationship Id="rId79" Type="http://schemas.openxmlformats.org/officeDocument/2006/relationships/customXml" Target="../ink/ink768.xml"/><Relationship Id="rId102" Type="http://schemas.openxmlformats.org/officeDocument/2006/relationships/image" Target="../media/image1223.png"/><Relationship Id="rId123" Type="http://schemas.openxmlformats.org/officeDocument/2006/relationships/customXml" Target="../ink/ink790.xml"/><Relationship Id="rId144" Type="http://schemas.openxmlformats.org/officeDocument/2006/relationships/image" Target="../media/image116.png"/><Relationship Id="rId90" Type="http://schemas.openxmlformats.org/officeDocument/2006/relationships/image" Target="../media/image12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4660936-E158-5076-2DD6-322E300D846A}"/>
                  </a:ext>
                </a:extLst>
              </p14:cNvPr>
              <p14:cNvContentPartPr/>
              <p14:nvPr/>
            </p14:nvContentPartPr>
            <p14:xfrm>
              <a:off x="10164034" y="772106"/>
              <a:ext cx="439920" cy="191160"/>
            </p14:xfrm>
          </p:contentPart>
        </mc:Choice>
        <mc:Fallback xmlns="">
          <p:pic>
            <p:nvPicPr>
              <p:cNvPr id="2" name="Freihand 1">
                <a:extLst>
                  <a:ext uri="{FF2B5EF4-FFF2-40B4-BE49-F238E27FC236}">
                    <a16:creationId xmlns:a16="http://schemas.microsoft.com/office/drawing/2014/main" id="{E4660936-E158-5076-2DD6-322E300D846A}"/>
                  </a:ext>
                </a:extLst>
              </p:cNvPr>
              <p:cNvPicPr/>
              <p:nvPr/>
            </p:nvPicPr>
            <p:blipFill>
              <a:blip r:embed="rId6"/>
              <a:stretch>
                <a:fillRect/>
              </a:stretch>
            </p:blipFill>
            <p:spPr>
              <a:xfrm>
                <a:off x="10155394" y="763466"/>
                <a:ext cx="457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84E1C87D-C61F-4422-BDBE-41A2BA6B6226}"/>
                  </a:ext>
                </a:extLst>
              </p14:cNvPr>
              <p14:cNvContentPartPr/>
              <p14:nvPr/>
            </p14:nvContentPartPr>
            <p14:xfrm>
              <a:off x="10024714" y="2220746"/>
              <a:ext cx="949680" cy="355320"/>
            </p14:xfrm>
          </p:contentPart>
        </mc:Choice>
        <mc:Fallback xmlns="">
          <p:pic>
            <p:nvPicPr>
              <p:cNvPr id="3" name="Freihand 2">
                <a:extLst>
                  <a:ext uri="{FF2B5EF4-FFF2-40B4-BE49-F238E27FC236}">
                    <a16:creationId xmlns:a16="http://schemas.microsoft.com/office/drawing/2014/main" id="{84E1C87D-C61F-4422-BDBE-41A2BA6B6226}"/>
                  </a:ext>
                </a:extLst>
              </p:cNvPr>
              <p:cNvPicPr/>
              <p:nvPr/>
            </p:nvPicPr>
            <p:blipFill>
              <a:blip r:embed="rId8"/>
              <a:stretch>
                <a:fillRect/>
              </a:stretch>
            </p:blipFill>
            <p:spPr>
              <a:xfrm>
                <a:off x="10015714" y="2212106"/>
                <a:ext cx="967320" cy="372960"/>
              </a:xfrm>
              <a:prstGeom prst="rect">
                <a:avLst/>
              </a:prstGeom>
            </p:spPr>
          </p:pic>
        </mc:Fallback>
      </mc:AlternateContent>
      <p:grpSp>
        <p:nvGrpSpPr>
          <p:cNvPr id="9" name="Gruppieren 8">
            <a:extLst>
              <a:ext uri="{FF2B5EF4-FFF2-40B4-BE49-F238E27FC236}">
                <a16:creationId xmlns:a16="http://schemas.microsoft.com/office/drawing/2014/main" id="{B4DF918F-57CD-2C71-29A9-759A691C76C5}"/>
              </a:ext>
            </a:extLst>
          </p:cNvPr>
          <p:cNvGrpSpPr/>
          <p:nvPr/>
        </p:nvGrpSpPr>
        <p:grpSpPr>
          <a:xfrm>
            <a:off x="623613" y="2437413"/>
            <a:ext cx="129240" cy="176040"/>
            <a:chOff x="623613" y="2437413"/>
            <a:chExt cx="129240" cy="176040"/>
          </a:xfrm>
        </p:grpSpPr>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CD2339D-9719-5947-7D7B-8303593F1DF4}"/>
                    </a:ext>
                  </a:extLst>
                </p14:cNvPr>
                <p14:cNvContentPartPr/>
                <p14:nvPr/>
              </p14:nvContentPartPr>
              <p14:xfrm>
                <a:off x="623613" y="2437413"/>
                <a:ext cx="127440" cy="160920"/>
              </p14:xfrm>
            </p:contentPart>
          </mc:Choice>
          <mc:Fallback xmlns="">
            <p:pic>
              <p:nvPicPr>
                <p:cNvPr id="4" name="Freihand 3">
                  <a:extLst>
                    <a:ext uri="{FF2B5EF4-FFF2-40B4-BE49-F238E27FC236}">
                      <a16:creationId xmlns:a16="http://schemas.microsoft.com/office/drawing/2014/main" id="{1CD2339D-9719-5947-7D7B-8303593F1DF4}"/>
                    </a:ext>
                  </a:extLst>
                </p:cNvPr>
                <p:cNvPicPr/>
                <p:nvPr/>
              </p:nvPicPr>
              <p:blipFill>
                <a:blip r:embed="rId10"/>
                <a:stretch>
                  <a:fillRect/>
                </a:stretch>
              </p:blipFill>
              <p:spPr>
                <a:xfrm>
                  <a:off x="614973" y="2428413"/>
                  <a:ext cx="145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8B82D69-051E-3FBE-4F4B-1ACA087C82D0}"/>
                    </a:ext>
                  </a:extLst>
                </p14:cNvPr>
                <p14:cNvContentPartPr/>
                <p14:nvPr/>
              </p14:nvContentPartPr>
              <p14:xfrm>
                <a:off x="637653" y="2521653"/>
                <a:ext cx="115200" cy="91800"/>
              </p14:xfrm>
            </p:contentPart>
          </mc:Choice>
          <mc:Fallback xmlns="">
            <p:pic>
              <p:nvPicPr>
                <p:cNvPr id="6" name="Freihand 5">
                  <a:extLst>
                    <a:ext uri="{FF2B5EF4-FFF2-40B4-BE49-F238E27FC236}">
                      <a16:creationId xmlns:a16="http://schemas.microsoft.com/office/drawing/2014/main" id="{C8B82D69-051E-3FBE-4F4B-1ACA087C82D0}"/>
                    </a:ext>
                  </a:extLst>
                </p:cNvPr>
                <p:cNvPicPr/>
                <p:nvPr/>
              </p:nvPicPr>
              <p:blipFill>
                <a:blip r:embed="rId12"/>
                <a:stretch>
                  <a:fillRect/>
                </a:stretch>
              </p:blipFill>
              <p:spPr>
                <a:xfrm>
                  <a:off x="629013" y="2512653"/>
                  <a:ext cx="132840" cy="109440"/>
                </a:xfrm>
                <a:prstGeom prst="rect">
                  <a:avLst/>
                </a:prstGeom>
              </p:spPr>
            </p:pic>
          </mc:Fallback>
        </mc:AlternateContent>
      </p:grpSp>
      <p:grpSp>
        <p:nvGrpSpPr>
          <p:cNvPr id="16" name="Gruppieren 15">
            <a:extLst>
              <a:ext uri="{FF2B5EF4-FFF2-40B4-BE49-F238E27FC236}">
                <a16:creationId xmlns:a16="http://schemas.microsoft.com/office/drawing/2014/main" id="{95D58F17-6E88-C798-3722-C81AE544F29A}"/>
              </a:ext>
            </a:extLst>
          </p:cNvPr>
          <p:cNvGrpSpPr/>
          <p:nvPr/>
        </p:nvGrpSpPr>
        <p:grpSpPr>
          <a:xfrm>
            <a:off x="521733" y="2957973"/>
            <a:ext cx="159480" cy="150480"/>
            <a:chOff x="521733" y="2957973"/>
            <a:chExt cx="159480" cy="15048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22569DB9-6136-DCDE-8BEE-B1256215F4FD}"/>
                    </a:ext>
                  </a:extLst>
                </p14:cNvPr>
                <p14:cNvContentPartPr/>
                <p14:nvPr/>
              </p14:nvContentPartPr>
              <p14:xfrm>
                <a:off x="521733" y="2978493"/>
                <a:ext cx="146160" cy="87480"/>
              </p14:xfrm>
            </p:contentPart>
          </mc:Choice>
          <mc:Fallback xmlns="">
            <p:pic>
              <p:nvPicPr>
                <p:cNvPr id="14" name="Freihand 13">
                  <a:extLst>
                    <a:ext uri="{FF2B5EF4-FFF2-40B4-BE49-F238E27FC236}">
                      <a16:creationId xmlns:a16="http://schemas.microsoft.com/office/drawing/2014/main" id="{22569DB9-6136-DCDE-8BEE-B1256215F4FD}"/>
                    </a:ext>
                  </a:extLst>
                </p:cNvPr>
                <p:cNvPicPr/>
                <p:nvPr/>
              </p:nvPicPr>
              <p:blipFill>
                <a:blip r:embed="rId14"/>
                <a:stretch>
                  <a:fillRect/>
                </a:stretch>
              </p:blipFill>
              <p:spPr>
                <a:xfrm>
                  <a:off x="512733" y="2969853"/>
                  <a:ext cx="163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3755937C-0975-09B2-0E1C-79078D3637C2}"/>
                    </a:ext>
                  </a:extLst>
                </p14:cNvPr>
                <p14:cNvContentPartPr/>
                <p14:nvPr/>
              </p14:nvContentPartPr>
              <p14:xfrm>
                <a:off x="550893" y="2957973"/>
                <a:ext cx="130320" cy="150480"/>
              </p14:xfrm>
            </p:contentPart>
          </mc:Choice>
          <mc:Fallback xmlns="">
            <p:pic>
              <p:nvPicPr>
                <p:cNvPr id="15" name="Freihand 14">
                  <a:extLst>
                    <a:ext uri="{FF2B5EF4-FFF2-40B4-BE49-F238E27FC236}">
                      <a16:creationId xmlns:a16="http://schemas.microsoft.com/office/drawing/2014/main" id="{3755937C-0975-09B2-0E1C-79078D3637C2}"/>
                    </a:ext>
                  </a:extLst>
                </p:cNvPr>
                <p:cNvPicPr/>
                <p:nvPr/>
              </p:nvPicPr>
              <p:blipFill>
                <a:blip r:embed="rId16"/>
                <a:stretch>
                  <a:fillRect/>
                </a:stretch>
              </p:blipFill>
              <p:spPr>
                <a:xfrm>
                  <a:off x="542253" y="2948973"/>
                  <a:ext cx="147960" cy="168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7AADCFBF-AB84-A4C1-850C-252FB25E65F5}"/>
                  </a:ext>
                </a:extLst>
              </p14:cNvPr>
              <p14:cNvContentPartPr/>
              <p14:nvPr/>
            </p14:nvContentPartPr>
            <p14:xfrm>
              <a:off x="6963933" y="1479813"/>
              <a:ext cx="10080" cy="5400"/>
            </p14:xfrm>
          </p:contentPart>
        </mc:Choice>
        <mc:Fallback xmlns="">
          <p:pic>
            <p:nvPicPr>
              <p:cNvPr id="5" name="Freihand 4">
                <a:extLst>
                  <a:ext uri="{FF2B5EF4-FFF2-40B4-BE49-F238E27FC236}">
                    <a16:creationId xmlns:a16="http://schemas.microsoft.com/office/drawing/2014/main" id="{7AADCFBF-AB84-A4C1-850C-252FB25E65F5}"/>
                  </a:ext>
                </a:extLst>
              </p:cNvPr>
              <p:cNvPicPr/>
              <p:nvPr/>
            </p:nvPicPr>
            <p:blipFill>
              <a:blip r:embed="rId4"/>
              <a:stretch>
                <a:fillRect/>
              </a:stretch>
            </p:blipFill>
            <p:spPr>
              <a:xfrm>
                <a:off x="6955293" y="1470813"/>
                <a:ext cx="27720" cy="23040"/>
              </a:xfrm>
              <a:prstGeom prst="rect">
                <a:avLst/>
              </a:prstGeom>
            </p:spPr>
          </p:pic>
        </mc:Fallback>
      </mc:AlternateContent>
      <p:grpSp>
        <p:nvGrpSpPr>
          <p:cNvPr id="7" name="Gruppieren 6">
            <a:extLst>
              <a:ext uri="{FF2B5EF4-FFF2-40B4-BE49-F238E27FC236}">
                <a16:creationId xmlns:a16="http://schemas.microsoft.com/office/drawing/2014/main" id="{E4BEAA25-5844-D887-732F-8FCFE6D2BEF0}"/>
              </a:ext>
            </a:extLst>
          </p:cNvPr>
          <p:cNvGrpSpPr/>
          <p:nvPr/>
        </p:nvGrpSpPr>
        <p:grpSpPr>
          <a:xfrm>
            <a:off x="6978693" y="1603293"/>
            <a:ext cx="325800" cy="244440"/>
            <a:chOff x="6978693" y="1603293"/>
            <a:chExt cx="325800" cy="2444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4C09029-3C91-DFA5-F641-00B2B1611581}"/>
                    </a:ext>
                  </a:extLst>
                </p14:cNvPr>
                <p14:cNvContentPartPr/>
                <p14:nvPr/>
              </p14:nvContentPartPr>
              <p14:xfrm>
                <a:off x="6978693" y="1603293"/>
                <a:ext cx="109080" cy="178560"/>
              </p14:xfrm>
            </p:contentPart>
          </mc:Choice>
          <mc:Fallback xmlns="">
            <p:pic>
              <p:nvPicPr>
                <p:cNvPr id="2" name="Freihand 1">
                  <a:extLst>
                    <a:ext uri="{FF2B5EF4-FFF2-40B4-BE49-F238E27FC236}">
                      <a16:creationId xmlns:a16="http://schemas.microsoft.com/office/drawing/2014/main" id="{04C09029-3C91-DFA5-F641-00B2B1611581}"/>
                    </a:ext>
                  </a:extLst>
                </p:cNvPr>
                <p:cNvPicPr/>
                <p:nvPr/>
              </p:nvPicPr>
              <p:blipFill>
                <a:blip r:embed="rId6"/>
                <a:stretch>
                  <a:fillRect/>
                </a:stretch>
              </p:blipFill>
              <p:spPr>
                <a:xfrm>
                  <a:off x="6969693" y="1594653"/>
                  <a:ext cx="126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6143340-977F-2445-BA7B-530B6CF2347E}"/>
                    </a:ext>
                  </a:extLst>
                </p14:cNvPr>
                <p14:cNvContentPartPr/>
                <p14:nvPr/>
              </p14:nvContentPartPr>
              <p14:xfrm>
                <a:off x="7181733" y="1657293"/>
                <a:ext cx="122760" cy="190440"/>
              </p14:xfrm>
            </p:contentPart>
          </mc:Choice>
          <mc:Fallback xmlns="">
            <p:pic>
              <p:nvPicPr>
                <p:cNvPr id="6" name="Freihand 5">
                  <a:extLst>
                    <a:ext uri="{FF2B5EF4-FFF2-40B4-BE49-F238E27FC236}">
                      <a16:creationId xmlns:a16="http://schemas.microsoft.com/office/drawing/2014/main" id="{46143340-977F-2445-BA7B-530B6CF2347E}"/>
                    </a:ext>
                  </a:extLst>
                </p:cNvPr>
                <p:cNvPicPr/>
                <p:nvPr/>
              </p:nvPicPr>
              <p:blipFill>
                <a:blip r:embed="rId8"/>
                <a:stretch>
                  <a:fillRect/>
                </a:stretch>
              </p:blipFill>
              <p:spPr>
                <a:xfrm>
                  <a:off x="7173093" y="1648653"/>
                  <a:ext cx="140400" cy="208080"/>
                </a:xfrm>
                <a:prstGeom prst="rect">
                  <a:avLst/>
                </a:prstGeom>
              </p:spPr>
            </p:pic>
          </mc:Fallback>
        </mc:AlternateContent>
      </p:grpSp>
      <p:grpSp>
        <p:nvGrpSpPr>
          <p:cNvPr id="11" name="Gruppieren 10">
            <a:extLst>
              <a:ext uri="{FF2B5EF4-FFF2-40B4-BE49-F238E27FC236}">
                <a16:creationId xmlns:a16="http://schemas.microsoft.com/office/drawing/2014/main" id="{457FAC0B-879B-7AA8-417C-58CD368BE282}"/>
              </a:ext>
            </a:extLst>
          </p:cNvPr>
          <p:cNvGrpSpPr/>
          <p:nvPr/>
        </p:nvGrpSpPr>
        <p:grpSpPr>
          <a:xfrm>
            <a:off x="7506813" y="1356693"/>
            <a:ext cx="220680" cy="356400"/>
            <a:chOff x="7506813" y="1356693"/>
            <a:chExt cx="220680" cy="3564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2B966F1-31AA-FC5E-05CC-27E40FFADFAB}"/>
                    </a:ext>
                  </a:extLst>
                </p14:cNvPr>
                <p14:cNvContentPartPr/>
                <p14:nvPr/>
              </p14:nvContentPartPr>
              <p14:xfrm>
                <a:off x="7577373" y="1356693"/>
                <a:ext cx="57240" cy="296640"/>
              </p14:xfrm>
            </p:contentPart>
          </mc:Choice>
          <mc:Fallback xmlns="">
            <p:pic>
              <p:nvPicPr>
                <p:cNvPr id="8" name="Freihand 7">
                  <a:extLst>
                    <a:ext uri="{FF2B5EF4-FFF2-40B4-BE49-F238E27FC236}">
                      <a16:creationId xmlns:a16="http://schemas.microsoft.com/office/drawing/2014/main" id="{32B966F1-31AA-FC5E-05CC-27E40FFADFAB}"/>
                    </a:ext>
                  </a:extLst>
                </p:cNvPr>
                <p:cNvPicPr/>
                <p:nvPr/>
              </p:nvPicPr>
              <p:blipFill>
                <a:blip r:embed="rId10"/>
                <a:stretch>
                  <a:fillRect/>
                </a:stretch>
              </p:blipFill>
              <p:spPr>
                <a:xfrm>
                  <a:off x="7568733" y="1348053"/>
                  <a:ext cx="748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76631CA-8523-27A4-55EB-B3D29ADBC7C3}"/>
                    </a:ext>
                  </a:extLst>
                </p14:cNvPr>
                <p14:cNvContentPartPr/>
                <p14:nvPr/>
              </p14:nvContentPartPr>
              <p14:xfrm>
                <a:off x="7506813" y="1564413"/>
                <a:ext cx="220680" cy="148680"/>
              </p14:xfrm>
            </p:contentPart>
          </mc:Choice>
          <mc:Fallback xmlns="">
            <p:pic>
              <p:nvPicPr>
                <p:cNvPr id="9" name="Freihand 8">
                  <a:extLst>
                    <a:ext uri="{FF2B5EF4-FFF2-40B4-BE49-F238E27FC236}">
                      <a16:creationId xmlns:a16="http://schemas.microsoft.com/office/drawing/2014/main" id="{876631CA-8523-27A4-55EB-B3D29ADBC7C3}"/>
                    </a:ext>
                  </a:extLst>
                </p:cNvPr>
                <p:cNvPicPr/>
                <p:nvPr/>
              </p:nvPicPr>
              <p:blipFill>
                <a:blip r:embed="rId12"/>
                <a:stretch>
                  <a:fillRect/>
                </a:stretch>
              </p:blipFill>
              <p:spPr>
                <a:xfrm>
                  <a:off x="7497813" y="1555773"/>
                  <a:ext cx="23832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3" name="Freihand 32">
                <a:extLst>
                  <a:ext uri="{FF2B5EF4-FFF2-40B4-BE49-F238E27FC236}">
                    <a16:creationId xmlns:a16="http://schemas.microsoft.com/office/drawing/2014/main" id="{F0E8714D-7373-516B-8CDC-046F6EDD379A}"/>
                  </a:ext>
                </a:extLst>
              </p14:cNvPr>
              <p14:cNvContentPartPr/>
              <p14:nvPr/>
            </p14:nvContentPartPr>
            <p14:xfrm>
              <a:off x="1623333" y="2606613"/>
              <a:ext cx="2246760" cy="89640"/>
            </p14:xfrm>
          </p:contentPart>
        </mc:Choice>
        <mc:Fallback xmlns="">
          <p:pic>
            <p:nvPicPr>
              <p:cNvPr id="33" name="Freihand 32">
                <a:extLst>
                  <a:ext uri="{FF2B5EF4-FFF2-40B4-BE49-F238E27FC236}">
                    <a16:creationId xmlns:a16="http://schemas.microsoft.com/office/drawing/2014/main" id="{F0E8714D-7373-516B-8CDC-046F6EDD379A}"/>
                  </a:ext>
                </a:extLst>
              </p:cNvPr>
              <p:cNvPicPr/>
              <p:nvPr/>
            </p:nvPicPr>
            <p:blipFill>
              <a:blip r:embed="rId14"/>
              <a:stretch>
                <a:fillRect/>
              </a:stretch>
            </p:blipFill>
            <p:spPr>
              <a:xfrm>
                <a:off x="1614333" y="2597973"/>
                <a:ext cx="2264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Freihand 33">
                <a:extLst>
                  <a:ext uri="{FF2B5EF4-FFF2-40B4-BE49-F238E27FC236}">
                    <a16:creationId xmlns:a16="http://schemas.microsoft.com/office/drawing/2014/main" id="{EDD2B4FA-0974-5400-946A-E5A184B39CBC}"/>
                  </a:ext>
                </a:extLst>
              </p14:cNvPr>
              <p14:cNvContentPartPr/>
              <p14:nvPr/>
            </p14:nvContentPartPr>
            <p14:xfrm>
              <a:off x="4463013" y="2542893"/>
              <a:ext cx="1403280" cy="100800"/>
            </p14:xfrm>
          </p:contentPart>
        </mc:Choice>
        <mc:Fallback xmlns="">
          <p:pic>
            <p:nvPicPr>
              <p:cNvPr id="34" name="Freihand 33">
                <a:extLst>
                  <a:ext uri="{FF2B5EF4-FFF2-40B4-BE49-F238E27FC236}">
                    <a16:creationId xmlns:a16="http://schemas.microsoft.com/office/drawing/2014/main" id="{EDD2B4FA-0974-5400-946A-E5A184B39CBC}"/>
                  </a:ext>
                </a:extLst>
              </p:cNvPr>
              <p:cNvPicPr/>
              <p:nvPr/>
            </p:nvPicPr>
            <p:blipFill>
              <a:blip r:embed="rId16"/>
              <a:stretch>
                <a:fillRect/>
              </a:stretch>
            </p:blipFill>
            <p:spPr>
              <a:xfrm>
                <a:off x="4454013" y="2533893"/>
                <a:ext cx="1420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2A1621C4-E992-9514-7E37-E571406CF0DC}"/>
                  </a:ext>
                </a:extLst>
              </p14:cNvPr>
              <p14:cNvContentPartPr/>
              <p14:nvPr/>
            </p14:nvContentPartPr>
            <p14:xfrm>
              <a:off x="1880733" y="3094773"/>
              <a:ext cx="2373840" cy="99000"/>
            </p14:xfrm>
          </p:contentPart>
        </mc:Choice>
        <mc:Fallback xmlns="">
          <p:pic>
            <p:nvPicPr>
              <p:cNvPr id="58" name="Freihand 57">
                <a:extLst>
                  <a:ext uri="{FF2B5EF4-FFF2-40B4-BE49-F238E27FC236}">
                    <a16:creationId xmlns:a16="http://schemas.microsoft.com/office/drawing/2014/main" id="{2A1621C4-E992-9514-7E37-E571406CF0DC}"/>
                  </a:ext>
                </a:extLst>
              </p:cNvPr>
              <p:cNvPicPr/>
              <p:nvPr/>
            </p:nvPicPr>
            <p:blipFill>
              <a:blip r:embed="rId18"/>
              <a:stretch>
                <a:fillRect/>
              </a:stretch>
            </p:blipFill>
            <p:spPr>
              <a:xfrm>
                <a:off x="1872093" y="3085773"/>
                <a:ext cx="2391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Freihand 58">
                <a:extLst>
                  <a:ext uri="{FF2B5EF4-FFF2-40B4-BE49-F238E27FC236}">
                    <a16:creationId xmlns:a16="http://schemas.microsoft.com/office/drawing/2014/main" id="{5A1F8ADA-53E0-3BCC-4739-3BC002B3CEB6}"/>
                  </a:ext>
                </a:extLst>
              </p14:cNvPr>
              <p14:cNvContentPartPr/>
              <p14:nvPr/>
            </p14:nvContentPartPr>
            <p14:xfrm>
              <a:off x="6088053" y="3153093"/>
              <a:ext cx="1600920" cy="76680"/>
            </p14:xfrm>
          </p:contentPart>
        </mc:Choice>
        <mc:Fallback xmlns="">
          <p:pic>
            <p:nvPicPr>
              <p:cNvPr id="59" name="Freihand 58">
                <a:extLst>
                  <a:ext uri="{FF2B5EF4-FFF2-40B4-BE49-F238E27FC236}">
                    <a16:creationId xmlns:a16="http://schemas.microsoft.com/office/drawing/2014/main" id="{5A1F8ADA-53E0-3BCC-4739-3BC002B3CEB6}"/>
                  </a:ext>
                </a:extLst>
              </p:cNvPr>
              <p:cNvPicPr/>
              <p:nvPr/>
            </p:nvPicPr>
            <p:blipFill>
              <a:blip r:embed="rId20"/>
              <a:stretch>
                <a:fillRect/>
              </a:stretch>
            </p:blipFill>
            <p:spPr>
              <a:xfrm>
                <a:off x="6079413" y="3144453"/>
                <a:ext cx="1618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Freihand 59">
                <a:extLst>
                  <a:ext uri="{FF2B5EF4-FFF2-40B4-BE49-F238E27FC236}">
                    <a16:creationId xmlns:a16="http://schemas.microsoft.com/office/drawing/2014/main" id="{7212DEC5-1788-BA8B-9CC6-6E3EFED7E921}"/>
                  </a:ext>
                </a:extLst>
              </p14:cNvPr>
              <p14:cNvContentPartPr/>
              <p14:nvPr/>
            </p14:nvContentPartPr>
            <p14:xfrm>
              <a:off x="7323573" y="3695613"/>
              <a:ext cx="1112040" cy="116280"/>
            </p14:xfrm>
          </p:contentPart>
        </mc:Choice>
        <mc:Fallback xmlns="">
          <p:pic>
            <p:nvPicPr>
              <p:cNvPr id="60" name="Freihand 59">
                <a:extLst>
                  <a:ext uri="{FF2B5EF4-FFF2-40B4-BE49-F238E27FC236}">
                    <a16:creationId xmlns:a16="http://schemas.microsoft.com/office/drawing/2014/main" id="{7212DEC5-1788-BA8B-9CC6-6E3EFED7E921}"/>
                  </a:ext>
                </a:extLst>
              </p:cNvPr>
              <p:cNvPicPr/>
              <p:nvPr/>
            </p:nvPicPr>
            <p:blipFill>
              <a:blip r:embed="rId22"/>
              <a:stretch>
                <a:fillRect/>
              </a:stretch>
            </p:blipFill>
            <p:spPr>
              <a:xfrm>
                <a:off x="7314573" y="3686973"/>
                <a:ext cx="1129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Freihand 60">
                <a:extLst>
                  <a:ext uri="{FF2B5EF4-FFF2-40B4-BE49-F238E27FC236}">
                    <a16:creationId xmlns:a16="http://schemas.microsoft.com/office/drawing/2014/main" id="{DD96EE3A-D7CD-528A-CD5E-29EFD66D9973}"/>
                  </a:ext>
                </a:extLst>
              </p14:cNvPr>
              <p14:cNvContentPartPr/>
              <p14:nvPr/>
            </p14:nvContentPartPr>
            <p14:xfrm>
              <a:off x="371613" y="4025733"/>
              <a:ext cx="1428480" cy="32760"/>
            </p14:xfrm>
          </p:contentPart>
        </mc:Choice>
        <mc:Fallback xmlns="">
          <p:pic>
            <p:nvPicPr>
              <p:cNvPr id="61" name="Freihand 60">
                <a:extLst>
                  <a:ext uri="{FF2B5EF4-FFF2-40B4-BE49-F238E27FC236}">
                    <a16:creationId xmlns:a16="http://schemas.microsoft.com/office/drawing/2014/main" id="{DD96EE3A-D7CD-528A-CD5E-29EFD66D9973}"/>
                  </a:ext>
                </a:extLst>
              </p:cNvPr>
              <p:cNvPicPr/>
              <p:nvPr/>
            </p:nvPicPr>
            <p:blipFill>
              <a:blip r:embed="rId24"/>
              <a:stretch>
                <a:fillRect/>
              </a:stretch>
            </p:blipFill>
            <p:spPr>
              <a:xfrm>
                <a:off x="362613" y="4017093"/>
                <a:ext cx="1446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 name="Freihand 61">
                <a:extLst>
                  <a:ext uri="{FF2B5EF4-FFF2-40B4-BE49-F238E27FC236}">
                    <a16:creationId xmlns:a16="http://schemas.microsoft.com/office/drawing/2014/main" id="{CE4FE0E0-1F48-FDF7-C3A5-2983315ACE6F}"/>
                  </a:ext>
                </a:extLst>
              </p14:cNvPr>
              <p14:cNvContentPartPr/>
              <p14:nvPr/>
            </p14:nvContentPartPr>
            <p14:xfrm>
              <a:off x="3274293" y="4057773"/>
              <a:ext cx="2011320" cy="64440"/>
            </p14:xfrm>
          </p:contentPart>
        </mc:Choice>
        <mc:Fallback xmlns="">
          <p:pic>
            <p:nvPicPr>
              <p:cNvPr id="62" name="Freihand 61">
                <a:extLst>
                  <a:ext uri="{FF2B5EF4-FFF2-40B4-BE49-F238E27FC236}">
                    <a16:creationId xmlns:a16="http://schemas.microsoft.com/office/drawing/2014/main" id="{CE4FE0E0-1F48-FDF7-C3A5-2983315ACE6F}"/>
                  </a:ext>
                </a:extLst>
              </p:cNvPr>
              <p:cNvPicPr/>
              <p:nvPr/>
            </p:nvPicPr>
            <p:blipFill>
              <a:blip r:embed="rId26"/>
              <a:stretch>
                <a:fillRect/>
              </a:stretch>
            </p:blipFill>
            <p:spPr>
              <a:xfrm>
                <a:off x="3265293" y="4048773"/>
                <a:ext cx="2028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Freihand 62">
                <a:extLst>
                  <a:ext uri="{FF2B5EF4-FFF2-40B4-BE49-F238E27FC236}">
                    <a16:creationId xmlns:a16="http://schemas.microsoft.com/office/drawing/2014/main" id="{6D706EE6-4DB7-3066-BF2C-F397FBD3CCA8}"/>
                  </a:ext>
                </a:extLst>
              </p14:cNvPr>
              <p14:cNvContentPartPr/>
              <p14:nvPr/>
            </p14:nvContentPartPr>
            <p14:xfrm>
              <a:off x="770853" y="4571853"/>
              <a:ext cx="3614040" cy="246240"/>
            </p14:xfrm>
          </p:contentPart>
        </mc:Choice>
        <mc:Fallback xmlns="">
          <p:pic>
            <p:nvPicPr>
              <p:cNvPr id="63" name="Freihand 62">
                <a:extLst>
                  <a:ext uri="{FF2B5EF4-FFF2-40B4-BE49-F238E27FC236}">
                    <a16:creationId xmlns:a16="http://schemas.microsoft.com/office/drawing/2014/main" id="{6D706EE6-4DB7-3066-BF2C-F397FBD3CCA8}"/>
                  </a:ext>
                </a:extLst>
              </p:cNvPr>
              <p:cNvPicPr/>
              <p:nvPr/>
            </p:nvPicPr>
            <p:blipFill>
              <a:blip r:embed="rId28"/>
              <a:stretch>
                <a:fillRect/>
              </a:stretch>
            </p:blipFill>
            <p:spPr>
              <a:xfrm>
                <a:off x="761853" y="4563213"/>
                <a:ext cx="3631680" cy="263880"/>
              </a:xfrm>
              <a:prstGeom prst="rect">
                <a:avLst/>
              </a:prstGeom>
            </p:spPr>
          </p:pic>
        </mc:Fallback>
      </mc:AlternateContent>
      <p:grpSp>
        <p:nvGrpSpPr>
          <p:cNvPr id="70" name="Gruppieren 69">
            <a:extLst>
              <a:ext uri="{FF2B5EF4-FFF2-40B4-BE49-F238E27FC236}">
                <a16:creationId xmlns:a16="http://schemas.microsoft.com/office/drawing/2014/main" id="{FD1B369A-6312-5A04-E43D-7C745E1D5F76}"/>
              </a:ext>
            </a:extLst>
          </p:cNvPr>
          <p:cNvGrpSpPr/>
          <p:nvPr/>
        </p:nvGrpSpPr>
        <p:grpSpPr>
          <a:xfrm>
            <a:off x="4983573" y="3607773"/>
            <a:ext cx="2329560" cy="832320"/>
            <a:chOff x="4983573" y="3607773"/>
            <a:chExt cx="2329560" cy="832320"/>
          </a:xfrm>
        </p:grpSpPr>
        <mc:AlternateContent xmlns:mc="http://schemas.openxmlformats.org/markup-compatibility/2006" xmlns:p14="http://schemas.microsoft.com/office/powerpoint/2010/main">
          <mc:Choice Requires="p14">
            <p:contentPart p14:bwMode="auto" r:id="rId29">
              <p14:nvContentPartPr>
                <p14:cNvPr id="64" name="Freihand 63">
                  <a:extLst>
                    <a:ext uri="{FF2B5EF4-FFF2-40B4-BE49-F238E27FC236}">
                      <a16:creationId xmlns:a16="http://schemas.microsoft.com/office/drawing/2014/main" id="{97429F7B-B30B-782E-0B7D-ED7FE1DA0E1B}"/>
                    </a:ext>
                  </a:extLst>
                </p14:cNvPr>
                <p14:cNvContentPartPr/>
                <p14:nvPr/>
              </p14:nvContentPartPr>
              <p14:xfrm>
                <a:off x="4983573" y="3607773"/>
                <a:ext cx="2329560" cy="174960"/>
              </p14:xfrm>
            </p:contentPart>
          </mc:Choice>
          <mc:Fallback xmlns="">
            <p:pic>
              <p:nvPicPr>
                <p:cNvPr id="64" name="Freihand 63">
                  <a:extLst>
                    <a:ext uri="{FF2B5EF4-FFF2-40B4-BE49-F238E27FC236}">
                      <a16:creationId xmlns:a16="http://schemas.microsoft.com/office/drawing/2014/main" id="{97429F7B-B30B-782E-0B7D-ED7FE1DA0E1B}"/>
                    </a:ext>
                  </a:extLst>
                </p:cNvPr>
                <p:cNvPicPr/>
                <p:nvPr/>
              </p:nvPicPr>
              <p:blipFill>
                <a:blip r:embed="rId30"/>
                <a:stretch>
                  <a:fillRect/>
                </a:stretch>
              </p:blipFill>
              <p:spPr>
                <a:xfrm>
                  <a:off x="4974933" y="3599133"/>
                  <a:ext cx="2347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5" name="Freihand 64">
                  <a:extLst>
                    <a:ext uri="{FF2B5EF4-FFF2-40B4-BE49-F238E27FC236}">
                      <a16:creationId xmlns:a16="http://schemas.microsoft.com/office/drawing/2014/main" id="{EB674B7E-C885-E121-EE6C-381D6C2E6300}"/>
                    </a:ext>
                  </a:extLst>
                </p14:cNvPr>
                <p14:cNvContentPartPr/>
                <p14:nvPr/>
              </p14:nvContentPartPr>
              <p14:xfrm>
                <a:off x="6212613" y="3644493"/>
                <a:ext cx="78120" cy="434880"/>
              </p14:xfrm>
            </p:contentPart>
          </mc:Choice>
          <mc:Fallback xmlns="">
            <p:pic>
              <p:nvPicPr>
                <p:cNvPr id="65" name="Freihand 64">
                  <a:extLst>
                    <a:ext uri="{FF2B5EF4-FFF2-40B4-BE49-F238E27FC236}">
                      <a16:creationId xmlns:a16="http://schemas.microsoft.com/office/drawing/2014/main" id="{EB674B7E-C885-E121-EE6C-381D6C2E6300}"/>
                    </a:ext>
                  </a:extLst>
                </p:cNvPr>
                <p:cNvPicPr/>
                <p:nvPr/>
              </p:nvPicPr>
              <p:blipFill>
                <a:blip r:embed="rId32"/>
                <a:stretch>
                  <a:fillRect/>
                </a:stretch>
              </p:blipFill>
              <p:spPr>
                <a:xfrm>
                  <a:off x="6203613" y="3635493"/>
                  <a:ext cx="9576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Freihand 65">
                  <a:extLst>
                    <a:ext uri="{FF2B5EF4-FFF2-40B4-BE49-F238E27FC236}">
                      <a16:creationId xmlns:a16="http://schemas.microsoft.com/office/drawing/2014/main" id="{98547DEF-06E3-AF69-BDA9-A6AD469F44EA}"/>
                    </a:ext>
                  </a:extLst>
                </p14:cNvPr>
                <p14:cNvContentPartPr/>
                <p14:nvPr/>
              </p14:nvContentPartPr>
              <p14:xfrm>
                <a:off x="6149253" y="3908733"/>
                <a:ext cx="253800" cy="328320"/>
              </p14:xfrm>
            </p:contentPart>
          </mc:Choice>
          <mc:Fallback xmlns="">
            <p:pic>
              <p:nvPicPr>
                <p:cNvPr id="66" name="Freihand 65">
                  <a:extLst>
                    <a:ext uri="{FF2B5EF4-FFF2-40B4-BE49-F238E27FC236}">
                      <a16:creationId xmlns:a16="http://schemas.microsoft.com/office/drawing/2014/main" id="{98547DEF-06E3-AF69-BDA9-A6AD469F44EA}"/>
                    </a:ext>
                  </a:extLst>
                </p:cNvPr>
                <p:cNvPicPr/>
                <p:nvPr/>
              </p:nvPicPr>
              <p:blipFill>
                <a:blip r:embed="rId34"/>
                <a:stretch>
                  <a:fillRect/>
                </a:stretch>
              </p:blipFill>
              <p:spPr>
                <a:xfrm>
                  <a:off x="6140613" y="3899733"/>
                  <a:ext cx="2714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Freihand 67">
                  <a:extLst>
                    <a:ext uri="{FF2B5EF4-FFF2-40B4-BE49-F238E27FC236}">
                      <a16:creationId xmlns:a16="http://schemas.microsoft.com/office/drawing/2014/main" id="{39AE0129-B6D9-B77F-6AA9-3A567581F65E}"/>
                    </a:ext>
                  </a:extLst>
                </p14:cNvPr>
                <p14:cNvContentPartPr/>
                <p14:nvPr/>
              </p14:nvContentPartPr>
              <p14:xfrm>
                <a:off x="5230173" y="3652773"/>
                <a:ext cx="415440" cy="725400"/>
              </p14:xfrm>
            </p:contentPart>
          </mc:Choice>
          <mc:Fallback xmlns="">
            <p:pic>
              <p:nvPicPr>
                <p:cNvPr id="68" name="Freihand 67">
                  <a:extLst>
                    <a:ext uri="{FF2B5EF4-FFF2-40B4-BE49-F238E27FC236}">
                      <a16:creationId xmlns:a16="http://schemas.microsoft.com/office/drawing/2014/main" id="{39AE0129-B6D9-B77F-6AA9-3A567581F65E}"/>
                    </a:ext>
                  </a:extLst>
                </p:cNvPr>
                <p:cNvPicPr/>
                <p:nvPr/>
              </p:nvPicPr>
              <p:blipFill>
                <a:blip r:embed="rId36"/>
                <a:stretch>
                  <a:fillRect/>
                </a:stretch>
              </p:blipFill>
              <p:spPr>
                <a:xfrm>
                  <a:off x="5221173" y="3644133"/>
                  <a:ext cx="43308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Freihand 68">
                  <a:extLst>
                    <a:ext uri="{FF2B5EF4-FFF2-40B4-BE49-F238E27FC236}">
                      <a16:creationId xmlns:a16="http://schemas.microsoft.com/office/drawing/2014/main" id="{EB8B1E54-A6B0-E3E7-F7AB-73A29229AD12}"/>
                    </a:ext>
                  </a:extLst>
                </p14:cNvPr>
                <p14:cNvContentPartPr/>
                <p14:nvPr/>
              </p14:nvContentPartPr>
              <p14:xfrm>
                <a:off x="5163573" y="4244613"/>
                <a:ext cx="219600" cy="195480"/>
              </p14:xfrm>
            </p:contentPart>
          </mc:Choice>
          <mc:Fallback xmlns="">
            <p:pic>
              <p:nvPicPr>
                <p:cNvPr id="69" name="Freihand 68">
                  <a:extLst>
                    <a:ext uri="{FF2B5EF4-FFF2-40B4-BE49-F238E27FC236}">
                      <a16:creationId xmlns:a16="http://schemas.microsoft.com/office/drawing/2014/main" id="{EB8B1E54-A6B0-E3E7-F7AB-73A29229AD12}"/>
                    </a:ext>
                  </a:extLst>
                </p:cNvPr>
                <p:cNvPicPr/>
                <p:nvPr/>
              </p:nvPicPr>
              <p:blipFill>
                <a:blip r:embed="rId38"/>
                <a:stretch>
                  <a:fillRect/>
                </a:stretch>
              </p:blipFill>
              <p:spPr>
                <a:xfrm>
                  <a:off x="5154573" y="4235973"/>
                  <a:ext cx="237240" cy="213120"/>
                </a:xfrm>
                <a:prstGeom prst="rect">
                  <a:avLst/>
                </a:prstGeom>
              </p:spPr>
            </p:pic>
          </mc:Fallback>
        </mc:AlternateContent>
      </p:grpSp>
      <p:grpSp>
        <p:nvGrpSpPr>
          <p:cNvPr id="76" name="Gruppieren 75">
            <a:extLst>
              <a:ext uri="{FF2B5EF4-FFF2-40B4-BE49-F238E27FC236}">
                <a16:creationId xmlns:a16="http://schemas.microsoft.com/office/drawing/2014/main" id="{53FC2C3D-813D-488C-0952-DBA6AF87AEE0}"/>
              </a:ext>
            </a:extLst>
          </p:cNvPr>
          <p:cNvGrpSpPr/>
          <p:nvPr/>
        </p:nvGrpSpPr>
        <p:grpSpPr>
          <a:xfrm>
            <a:off x="8025573" y="1212333"/>
            <a:ext cx="3351600" cy="2139480"/>
            <a:chOff x="8025573" y="1212333"/>
            <a:chExt cx="3351600" cy="2139480"/>
          </a:xfrm>
        </p:grpSpPr>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8571E38E-2885-D37C-093E-94083D65541B}"/>
                    </a:ext>
                  </a:extLst>
                </p14:cNvPr>
                <p14:cNvContentPartPr/>
                <p14:nvPr/>
              </p14:nvContentPartPr>
              <p14:xfrm>
                <a:off x="8028453" y="1483413"/>
                <a:ext cx="180360" cy="49320"/>
              </p14:xfrm>
            </p:contentPart>
          </mc:Choice>
          <mc:Fallback xmlns="">
            <p:pic>
              <p:nvPicPr>
                <p:cNvPr id="12" name="Freihand 11">
                  <a:extLst>
                    <a:ext uri="{FF2B5EF4-FFF2-40B4-BE49-F238E27FC236}">
                      <a16:creationId xmlns:a16="http://schemas.microsoft.com/office/drawing/2014/main" id="{8571E38E-2885-D37C-093E-94083D65541B}"/>
                    </a:ext>
                  </a:extLst>
                </p:cNvPr>
                <p:cNvPicPr/>
                <p:nvPr/>
              </p:nvPicPr>
              <p:blipFill>
                <a:blip r:embed="rId40"/>
                <a:stretch>
                  <a:fillRect/>
                </a:stretch>
              </p:blipFill>
              <p:spPr>
                <a:xfrm>
                  <a:off x="8019813" y="1474413"/>
                  <a:ext cx="198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 name="Freihand 12">
                  <a:extLst>
                    <a:ext uri="{FF2B5EF4-FFF2-40B4-BE49-F238E27FC236}">
                      <a16:creationId xmlns:a16="http://schemas.microsoft.com/office/drawing/2014/main" id="{7087BD2E-A094-019C-E5EF-5B306DA84658}"/>
                    </a:ext>
                  </a:extLst>
                </p14:cNvPr>
                <p14:cNvContentPartPr/>
                <p14:nvPr/>
              </p14:nvContentPartPr>
              <p14:xfrm>
                <a:off x="8025573" y="1586373"/>
                <a:ext cx="185760" cy="24120"/>
              </p14:xfrm>
            </p:contentPart>
          </mc:Choice>
          <mc:Fallback xmlns="">
            <p:pic>
              <p:nvPicPr>
                <p:cNvPr id="13" name="Freihand 12">
                  <a:extLst>
                    <a:ext uri="{FF2B5EF4-FFF2-40B4-BE49-F238E27FC236}">
                      <a16:creationId xmlns:a16="http://schemas.microsoft.com/office/drawing/2014/main" id="{7087BD2E-A094-019C-E5EF-5B306DA84658}"/>
                    </a:ext>
                  </a:extLst>
                </p:cNvPr>
                <p:cNvPicPr/>
                <p:nvPr/>
              </p:nvPicPr>
              <p:blipFill>
                <a:blip r:embed="rId42"/>
                <a:stretch>
                  <a:fillRect/>
                </a:stretch>
              </p:blipFill>
              <p:spPr>
                <a:xfrm>
                  <a:off x="8016573" y="1577733"/>
                  <a:ext cx="20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Freihand 13">
                  <a:extLst>
                    <a:ext uri="{FF2B5EF4-FFF2-40B4-BE49-F238E27FC236}">
                      <a16:creationId xmlns:a16="http://schemas.microsoft.com/office/drawing/2014/main" id="{83C32ED3-1EE2-EEA0-8ED4-413D41268BBB}"/>
                    </a:ext>
                  </a:extLst>
                </p14:cNvPr>
                <p14:cNvContentPartPr/>
                <p14:nvPr/>
              </p14:nvContentPartPr>
              <p14:xfrm>
                <a:off x="8245173" y="1427613"/>
                <a:ext cx="210240" cy="206280"/>
              </p14:xfrm>
            </p:contentPart>
          </mc:Choice>
          <mc:Fallback xmlns="">
            <p:pic>
              <p:nvPicPr>
                <p:cNvPr id="14" name="Freihand 13">
                  <a:extLst>
                    <a:ext uri="{FF2B5EF4-FFF2-40B4-BE49-F238E27FC236}">
                      <a16:creationId xmlns:a16="http://schemas.microsoft.com/office/drawing/2014/main" id="{83C32ED3-1EE2-EEA0-8ED4-413D41268BBB}"/>
                    </a:ext>
                  </a:extLst>
                </p:cNvPr>
                <p:cNvPicPr/>
                <p:nvPr/>
              </p:nvPicPr>
              <p:blipFill>
                <a:blip r:embed="rId44"/>
                <a:stretch>
                  <a:fillRect/>
                </a:stretch>
              </p:blipFill>
              <p:spPr>
                <a:xfrm>
                  <a:off x="8236173" y="1418973"/>
                  <a:ext cx="227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Freihand 14">
                  <a:extLst>
                    <a:ext uri="{FF2B5EF4-FFF2-40B4-BE49-F238E27FC236}">
                      <a16:creationId xmlns:a16="http://schemas.microsoft.com/office/drawing/2014/main" id="{4B854394-FDE8-2D5C-1CB6-374D1C376A80}"/>
                    </a:ext>
                  </a:extLst>
                </p14:cNvPr>
                <p14:cNvContentPartPr/>
                <p14:nvPr/>
              </p14:nvContentPartPr>
              <p14:xfrm>
                <a:off x="8625333" y="1422933"/>
                <a:ext cx="173880" cy="146520"/>
              </p14:xfrm>
            </p:contentPart>
          </mc:Choice>
          <mc:Fallback xmlns="">
            <p:pic>
              <p:nvPicPr>
                <p:cNvPr id="15" name="Freihand 14">
                  <a:extLst>
                    <a:ext uri="{FF2B5EF4-FFF2-40B4-BE49-F238E27FC236}">
                      <a16:creationId xmlns:a16="http://schemas.microsoft.com/office/drawing/2014/main" id="{4B854394-FDE8-2D5C-1CB6-374D1C376A80}"/>
                    </a:ext>
                  </a:extLst>
                </p:cNvPr>
                <p:cNvPicPr/>
                <p:nvPr/>
              </p:nvPicPr>
              <p:blipFill>
                <a:blip r:embed="rId46"/>
                <a:stretch>
                  <a:fillRect/>
                </a:stretch>
              </p:blipFill>
              <p:spPr>
                <a:xfrm>
                  <a:off x="8616333" y="1413933"/>
                  <a:ext cx="191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Freihand 16">
                  <a:extLst>
                    <a:ext uri="{FF2B5EF4-FFF2-40B4-BE49-F238E27FC236}">
                      <a16:creationId xmlns:a16="http://schemas.microsoft.com/office/drawing/2014/main" id="{E782BD12-3851-FF6E-4355-6CCBC62C8A21}"/>
                    </a:ext>
                  </a:extLst>
                </p14:cNvPr>
                <p14:cNvContentPartPr/>
                <p14:nvPr/>
              </p14:nvContentPartPr>
              <p14:xfrm>
                <a:off x="8864013" y="1402413"/>
                <a:ext cx="248760" cy="167760"/>
              </p14:xfrm>
            </p:contentPart>
          </mc:Choice>
          <mc:Fallback xmlns="">
            <p:pic>
              <p:nvPicPr>
                <p:cNvPr id="17" name="Freihand 16">
                  <a:extLst>
                    <a:ext uri="{FF2B5EF4-FFF2-40B4-BE49-F238E27FC236}">
                      <a16:creationId xmlns:a16="http://schemas.microsoft.com/office/drawing/2014/main" id="{E782BD12-3851-FF6E-4355-6CCBC62C8A21}"/>
                    </a:ext>
                  </a:extLst>
                </p:cNvPr>
                <p:cNvPicPr/>
                <p:nvPr/>
              </p:nvPicPr>
              <p:blipFill>
                <a:blip r:embed="rId48"/>
                <a:stretch>
                  <a:fillRect/>
                </a:stretch>
              </p:blipFill>
              <p:spPr>
                <a:xfrm>
                  <a:off x="8855373" y="1393413"/>
                  <a:ext cx="266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0BE92466-3C78-6A73-C2A6-683AE8F677EF}"/>
                    </a:ext>
                  </a:extLst>
                </p14:cNvPr>
                <p14:cNvContentPartPr/>
                <p14:nvPr/>
              </p14:nvContentPartPr>
              <p14:xfrm>
                <a:off x="9161373" y="1264533"/>
                <a:ext cx="470520" cy="258120"/>
              </p14:xfrm>
            </p:contentPart>
          </mc:Choice>
          <mc:Fallback xmlns="">
            <p:pic>
              <p:nvPicPr>
                <p:cNvPr id="18" name="Freihand 17">
                  <a:extLst>
                    <a:ext uri="{FF2B5EF4-FFF2-40B4-BE49-F238E27FC236}">
                      <a16:creationId xmlns:a16="http://schemas.microsoft.com/office/drawing/2014/main" id="{0BE92466-3C78-6A73-C2A6-683AE8F677EF}"/>
                    </a:ext>
                  </a:extLst>
                </p:cNvPr>
                <p:cNvPicPr/>
                <p:nvPr/>
              </p:nvPicPr>
              <p:blipFill>
                <a:blip r:embed="rId50"/>
                <a:stretch>
                  <a:fillRect/>
                </a:stretch>
              </p:blipFill>
              <p:spPr>
                <a:xfrm>
                  <a:off x="9152733" y="1255533"/>
                  <a:ext cx="4881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9" name="Freihand 18">
                  <a:extLst>
                    <a:ext uri="{FF2B5EF4-FFF2-40B4-BE49-F238E27FC236}">
                      <a16:creationId xmlns:a16="http://schemas.microsoft.com/office/drawing/2014/main" id="{6171F759-EE32-743D-D8C1-5E0583642FD2}"/>
                    </a:ext>
                  </a:extLst>
                </p14:cNvPr>
                <p14:cNvContentPartPr/>
                <p14:nvPr/>
              </p14:nvContentPartPr>
              <p14:xfrm>
                <a:off x="9496173" y="1269213"/>
                <a:ext cx="336960" cy="203400"/>
              </p14:xfrm>
            </p:contentPart>
          </mc:Choice>
          <mc:Fallback xmlns="">
            <p:pic>
              <p:nvPicPr>
                <p:cNvPr id="19" name="Freihand 18">
                  <a:extLst>
                    <a:ext uri="{FF2B5EF4-FFF2-40B4-BE49-F238E27FC236}">
                      <a16:creationId xmlns:a16="http://schemas.microsoft.com/office/drawing/2014/main" id="{6171F759-EE32-743D-D8C1-5E0583642FD2}"/>
                    </a:ext>
                  </a:extLst>
                </p:cNvPr>
                <p:cNvPicPr/>
                <p:nvPr/>
              </p:nvPicPr>
              <p:blipFill>
                <a:blip r:embed="rId52"/>
                <a:stretch>
                  <a:fillRect/>
                </a:stretch>
              </p:blipFill>
              <p:spPr>
                <a:xfrm>
                  <a:off x="9487533" y="1260213"/>
                  <a:ext cx="354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 name="Freihand 19">
                  <a:extLst>
                    <a:ext uri="{FF2B5EF4-FFF2-40B4-BE49-F238E27FC236}">
                      <a16:creationId xmlns:a16="http://schemas.microsoft.com/office/drawing/2014/main" id="{F2AFD8F9-BEC4-4FD5-27F3-80DF1457A5A2}"/>
                    </a:ext>
                  </a:extLst>
                </p14:cNvPr>
                <p14:cNvContentPartPr/>
                <p14:nvPr/>
              </p14:nvContentPartPr>
              <p14:xfrm>
                <a:off x="10021413" y="1212333"/>
                <a:ext cx="134280" cy="218520"/>
              </p14:xfrm>
            </p:contentPart>
          </mc:Choice>
          <mc:Fallback xmlns="">
            <p:pic>
              <p:nvPicPr>
                <p:cNvPr id="20" name="Freihand 19">
                  <a:extLst>
                    <a:ext uri="{FF2B5EF4-FFF2-40B4-BE49-F238E27FC236}">
                      <a16:creationId xmlns:a16="http://schemas.microsoft.com/office/drawing/2014/main" id="{F2AFD8F9-BEC4-4FD5-27F3-80DF1457A5A2}"/>
                    </a:ext>
                  </a:extLst>
                </p:cNvPr>
                <p:cNvPicPr/>
                <p:nvPr/>
              </p:nvPicPr>
              <p:blipFill>
                <a:blip r:embed="rId54"/>
                <a:stretch>
                  <a:fillRect/>
                </a:stretch>
              </p:blipFill>
              <p:spPr>
                <a:xfrm>
                  <a:off x="10012773" y="1203333"/>
                  <a:ext cx="151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 name="Freihand 20">
                  <a:extLst>
                    <a:ext uri="{FF2B5EF4-FFF2-40B4-BE49-F238E27FC236}">
                      <a16:creationId xmlns:a16="http://schemas.microsoft.com/office/drawing/2014/main" id="{0804606D-6B23-968C-EDA3-8EF1A025F411}"/>
                    </a:ext>
                  </a:extLst>
                </p14:cNvPr>
                <p14:cNvContentPartPr/>
                <p14:nvPr/>
              </p14:nvContentPartPr>
              <p14:xfrm>
                <a:off x="10208253" y="1331493"/>
                <a:ext cx="129600" cy="83880"/>
              </p14:xfrm>
            </p:contentPart>
          </mc:Choice>
          <mc:Fallback xmlns="">
            <p:pic>
              <p:nvPicPr>
                <p:cNvPr id="21" name="Freihand 20">
                  <a:extLst>
                    <a:ext uri="{FF2B5EF4-FFF2-40B4-BE49-F238E27FC236}">
                      <a16:creationId xmlns:a16="http://schemas.microsoft.com/office/drawing/2014/main" id="{0804606D-6B23-968C-EDA3-8EF1A025F411}"/>
                    </a:ext>
                  </a:extLst>
                </p:cNvPr>
                <p:cNvPicPr/>
                <p:nvPr/>
              </p:nvPicPr>
              <p:blipFill>
                <a:blip r:embed="rId56"/>
                <a:stretch>
                  <a:fillRect/>
                </a:stretch>
              </p:blipFill>
              <p:spPr>
                <a:xfrm>
                  <a:off x="10199613" y="1322853"/>
                  <a:ext cx="147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2" name="Freihand 21">
                  <a:extLst>
                    <a:ext uri="{FF2B5EF4-FFF2-40B4-BE49-F238E27FC236}">
                      <a16:creationId xmlns:a16="http://schemas.microsoft.com/office/drawing/2014/main" id="{6D0C5026-C59E-E15B-DCA1-F7294A886304}"/>
                    </a:ext>
                  </a:extLst>
                </p14:cNvPr>
                <p14:cNvContentPartPr/>
                <p14:nvPr/>
              </p14:nvContentPartPr>
              <p14:xfrm>
                <a:off x="10421013" y="1332213"/>
                <a:ext cx="117000" cy="74160"/>
              </p14:xfrm>
            </p:contentPart>
          </mc:Choice>
          <mc:Fallback xmlns="">
            <p:pic>
              <p:nvPicPr>
                <p:cNvPr id="22" name="Freihand 21">
                  <a:extLst>
                    <a:ext uri="{FF2B5EF4-FFF2-40B4-BE49-F238E27FC236}">
                      <a16:creationId xmlns:a16="http://schemas.microsoft.com/office/drawing/2014/main" id="{6D0C5026-C59E-E15B-DCA1-F7294A886304}"/>
                    </a:ext>
                  </a:extLst>
                </p:cNvPr>
                <p:cNvPicPr/>
                <p:nvPr/>
              </p:nvPicPr>
              <p:blipFill>
                <a:blip r:embed="rId58"/>
                <a:stretch>
                  <a:fillRect/>
                </a:stretch>
              </p:blipFill>
              <p:spPr>
                <a:xfrm>
                  <a:off x="10412013" y="1323213"/>
                  <a:ext cx="134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3" name="Freihand 22">
                  <a:extLst>
                    <a:ext uri="{FF2B5EF4-FFF2-40B4-BE49-F238E27FC236}">
                      <a16:creationId xmlns:a16="http://schemas.microsoft.com/office/drawing/2014/main" id="{F7B9F544-E5E9-EEA5-EE96-860F90AFCC23}"/>
                    </a:ext>
                  </a:extLst>
                </p14:cNvPr>
                <p14:cNvContentPartPr/>
                <p14:nvPr/>
              </p14:nvContentPartPr>
              <p14:xfrm>
                <a:off x="10658973" y="1337253"/>
                <a:ext cx="476640" cy="65880"/>
              </p14:xfrm>
            </p:contentPart>
          </mc:Choice>
          <mc:Fallback xmlns="">
            <p:pic>
              <p:nvPicPr>
                <p:cNvPr id="23" name="Freihand 22">
                  <a:extLst>
                    <a:ext uri="{FF2B5EF4-FFF2-40B4-BE49-F238E27FC236}">
                      <a16:creationId xmlns:a16="http://schemas.microsoft.com/office/drawing/2014/main" id="{F7B9F544-E5E9-EEA5-EE96-860F90AFCC23}"/>
                    </a:ext>
                  </a:extLst>
                </p:cNvPr>
                <p:cNvPicPr/>
                <p:nvPr/>
              </p:nvPicPr>
              <p:blipFill>
                <a:blip r:embed="rId60"/>
                <a:stretch>
                  <a:fillRect/>
                </a:stretch>
              </p:blipFill>
              <p:spPr>
                <a:xfrm>
                  <a:off x="10649973" y="1328613"/>
                  <a:ext cx="49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4" name="Freihand 23">
                  <a:extLst>
                    <a:ext uri="{FF2B5EF4-FFF2-40B4-BE49-F238E27FC236}">
                      <a16:creationId xmlns:a16="http://schemas.microsoft.com/office/drawing/2014/main" id="{5073287F-7B4F-58D5-D52C-B89B444F2191}"/>
                    </a:ext>
                  </a:extLst>
                </p14:cNvPr>
                <p14:cNvContentPartPr/>
                <p14:nvPr/>
              </p14:nvContentPartPr>
              <p14:xfrm>
                <a:off x="11236413" y="1317453"/>
                <a:ext cx="140760" cy="97200"/>
              </p14:xfrm>
            </p:contentPart>
          </mc:Choice>
          <mc:Fallback xmlns="">
            <p:pic>
              <p:nvPicPr>
                <p:cNvPr id="24" name="Freihand 23">
                  <a:extLst>
                    <a:ext uri="{FF2B5EF4-FFF2-40B4-BE49-F238E27FC236}">
                      <a16:creationId xmlns:a16="http://schemas.microsoft.com/office/drawing/2014/main" id="{5073287F-7B4F-58D5-D52C-B89B444F2191}"/>
                    </a:ext>
                  </a:extLst>
                </p:cNvPr>
                <p:cNvPicPr/>
                <p:nvPr/>
              </p:nvPicPr>
              <p:blipFill>
                <a:blip r:embed="rId62"/>
                <a:stretch>
                  <a:fillRect/>
                </a:stretch>
              </p:blipFill>
              <p:spPr>
                <a:xfrm>
                  <a:off x="11227413" y="1308813"/>
                  <a:ext cx="158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Freihand 25">
                  <a:extLst>
                    <a:ext uri="{FF2B5EF4-FFF2-40B4-BE49-F238E27FC236}">
                      <a16:creationId xmlns:a16="http://schemas.microsoft.com/office/drawing/2014/main" id="{EA8EAE45-6945-1CEE-7F03-D68E942BEC3D}"/>
                    </a:ext>
                  </a:extLst>
                </p14:cNvPr>
                <p14:cNvContentPartPr/>
                <p14:nvPr/>
              </p14:nvContentPartPr>
              <p14:xfrm>
                <a:off x="8705253" y="1816773"/>
                <a:ext cx="153720" cy="114840"/>
              </p14:xfrm>
            </p:contentPart>
          </mc:Choice>
          <mc:Fallback xmlns="">
            <p:pic>
              <p:nvPicPr>
                <p:cNvPr id="26" name="Freihand 25">
                  <a:extLst>
                    <a:ext uri="{FF2B5EF4-FFF2-40B4-BE49-F238E27FC236}">
                      <a16:creationId xmlns:a16="http://schemas.microsoft.com/office/drawing/2014/main" id="{EA8EAE45-6945-1CEE-7F03-D68E942BEC3D}"/>
                    </a:ext>
                  </a:extLst>
                </p:cNvPr>
                <p:cNvPicPr/>
                <p:nvPr/>
              </p:nvPicPr>
              <p:blipFill>
                <a:blip r:embed="rId64"/>
                <a:stretch>
                  <a:fillRect/>
                </a:stretch>
              </p:blipFill>
              <p:spPr>
                <a:xfrm>
                  <a:off x="8696253" y="1807773"/>
                  <a:ext cx="171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 name="Freihand 26">
                  <a:extLst>
                    <a:ext uri="{FF2B5EF4-FFF2-40B4-BE49-F238E27FC236}">
                      <a16:creationId xmlns:a16="http://schemas.microsoft.com/office/drawing/2014/main" id="{B467CB50-FA89-9407-22F3-ACAA552355B6}"/>
                    </a:ext>
                  </a:extLst>
                </p14:cNvPr>
                <p14:cNvContentPartPr/>
                <p14:nvPr/>
              </p14:nvContentPartPr>
              <p14:xfrm>
                <a:off x="8908653" y="1659093"/>
                <a:ext cx="149760" cy="232200"/>
              </p14:xfrm>
            </p:contentPart>
          </mc:Choice>
          <mc:Fallback xmlns="">
            <p:pic>
              <p:nvPicPr>
                <p:cNvPr id="27" name="Freihand 26">
                  <a:extLst>
                    <a:ext uri="{FF2B5EF4-FFF2-40B4-BE49-F238E27FC236}">
                      <a16:creationId xmlns:a16="http://schemas.microsoft.com/office/drawing/2014/main" id="{B467CB50-FA89-9407-22F3-ACAA552355B6}"/>
                    </a:ext>
                  </a:extLst>
                </p:cNvPr>
                <p:cNvPicPr/>
                <p:nvPr/>
              </p:nvPicPr>
              <p:blipFill>
                <a:blip r:embed="rId66"/>
                <a:stretch>
                  <a:fillRect/>
                </a:stretch>
              </p:blipFill>
              <p:spPr>
                <a:xfrm>
                  <a:off x="8899653" y="1650453"/>
                  <a:ext cx="167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CCCED85B-50DC-7E3D-6D28-4B5B52B54BBE}"/>
                    </a:ext>
                  </a:extLst>
                </p14:cNvPr>
                <p14:cNvContentPartPr/>
                <p14:nvPr/>
              </p14:nvContentPartPr>
              <p14:xfrm>
                <a:off x="9107373" y="1772133"/>
                <a:ext cx="145080" cy="111240"/>
              </p14:xfrm>
            </p:contentPart>
          </mc:Choice>
          <mc:Fallback xmlns="">
            <p:pic>
              <p:nvPicPr>
                <p:cNvPr id="28" name="Freihand 27">
                  <a:extLst>
                    <a:ext uri="{FF2B5EF4-FFF2-40B4-BE49-F238E27FC236}">
                      <a16:creationId xmlns:a16="http://schemas.microsoft.com/office/drawing/2014/main" id="{CCCED85B-50DC-7E3D-6D28-4B5B52B54BBE}"/>
                    </a:ext>
                  </a:extLst>
                </p:cNvPr>
                <p:cNvPicPr/>
                <p:nvPr/>
              </p:nvPicPr>
              <p:blipFill>
                <a:blip r:embed="rId68"/>
                <a:stretch>
                  <a:fillRect/>
                </a:stretch>
              </p:blipFill>
              <p:spPr>
                <a:xfrm>
                  <a:off x="9098733" y="1763493"/>
                  <a:ext cx="162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500084AF-9CF1-3E37-D97C-0CE7BE6EC113}"/>
                    </a:ext>
                  </a:extLst>
                </p14:cNvPr>
                <p14:cNvContentPartPr/>
                <p14:nvPr/>
              </p14:nvContentPartPr>
              <p14:xfrm>
                <a:off x="9243093" y="1740453"/>
                <a:ext cx="142560" cy="127800"/>
              </p14:xfrm>
            </p:contentPart>
          </mc:Choice>
          <mc:Fallback xmlns="">
            <p:pic>
              <p:nvPicPr>
                <p:cNvPr id="29" name="Freihand 28">
                  <a:extLst>
                    <a:ext uri="{FF2B5EF4-FFF2-40B4-BE49-F238E27FC236}">
                      <a16:creationId xmlns:a16="http://schemas.microsoft.com/office/drawing/2014/main" id="{500084AF-9CF1-3E37-D97C-0CE7BE6EC113}"/>
                    </a:ext>
                  </a:extLst>
                </p:cNvPr>
                <p:cNvPicPr/>
                <p:nvPr/>
              </p:nvPicPr>
              <p:blipFill>
                <a:blip r:embed="rId70"/>
                <a:stretch>
                  <a:fillRect/>
                </a:stretch>
              </p:blipFill>
              <p:spPr>
                <a:xfrm>
                  <a:off x="9234453" y="1731453"/>
                  <a:ext cx="160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Freihand 29">
                  <a:extLst>
                    <a:ext uri="{FF2B5EF4-FFF2-40B4-BE49-F238E27FC236}">
                      <a16:creationId xmlns:a16="http://schemas.microsoft.com/office/drawing/2014/main" id="{C6B452B2-403B-2230-B252-FF751DAA371A}"/>
                    </a:ext>
                  </a:extLst>
                </p14:cNvPr>
                <p14:cNvContentPartPr/>
                <p14:nvPr/>
              </p14:nvContentPartPr>
              <p14:xfrm>
                <a:off x="9401853" y="1718493"/>
                <a:ext cx="173520" cy="276840"/>
              </p14:xfrm>
            </p:contentPart>
          </mc:Choice>
          <mc:Fallback xmlns="">
            <p:pic>
              <p:nvPicPr>
                <p:cNvPr id="30" name="Freihand 29">
                  <a:extLst>
                    <a:ext uri="{FF2B5EF4-FFF2-40B4-BE49-F238E27FC236}">
                      <a16:creationId xmlns:a16="http://schemas.microsoft.com/office/drawing/2014/main" id="{C6B452B2-403B-2230-B252-FF751DAA371A}"/>
                    </a:ext>
                  </a:extLst>
                </p:cNvPr>
                <p:cNvPicPr/>
                <p:nvPr/>
              </p:nvPicPr>
              <p:blipFill>
                <a:blip r:embed="rId72"/>
                <a:stretch>
                  <a:fillRect/>
                </a:stretch>
              </p:blipFill>
              <p:spPr>
                <a:xfrm>
                  <a:off x="9392853" y="1709493"/>
                  <a:ext cx="1911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Freihand 30">
                  <a:extLst>
                    <a:ext uri="{FF2B5EF4-FFF2-40B4-BE49-F238E27FC236}">
                      <a16:creationId xmlns:a16="http://schemas.microsoft.com/office/drawing/2014/main" id="{607DFBD8-6139-1B2B-A419-84BD152194B8}"/>
                    </a:ext>
                  </a:extLst>
                </p14:cNvPr>
                <p14:cNvContentPartPr/>
                <p14:nvPr/>
              </p14:nvContentPartPr>
              <p14:xfrm>
                <a:off x="9633693" y="1694733"/>
                <a:ext cx="285480" cy="130680"/>
              </p14:xfrm>
            </p:contentPart>
          </mc:Choice>
          <mc:Fallback xmlns="">
            <p:pic>
              <p:nvPicPr>
                <p:cNvPr id="31" name="Freihand 30">
                  <a:extLst>
                    <a:ext uri="{FF2B5EF4-FFF2-40B4-BE49-F238E27FC236}">
                      <a16:creationId xmlns:a16="http://schemas.microsoft.com/office/drawing/2014/main" id="{607DFBD8-6139-1B2B-A419-84BD152194B8}"/>
                    </a:ext>
                  </a:extLst>
                </p:cNvPr>
                <p:cNvPicPr/>
                <p:nvPr/>
              </p:nvPicPr>
              <p:blipFill>
                <a:blip r:embed="rId74"/>
                <a:stretch>
                  <a:fillRect/>
                </a:stretch>
              </p:blipFill>
              <p:spPr>
                <a:xfrm>
                  <a:off x="9624693" y="1685733"/>
                  <a:ext cx="303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Freihand 34">
                  <a:extLst>
                    <a:ext uri="{FF2B5EF4-FFF2-40B4-BE49-F238E27FC236}">
                      <a16:creationId xmlns:a16="http://schemas.microsoft.com/office/drawing/2014/main" id="{016A1844-1C31-771A-5136-89023732A122}"/>
                    </a:ext>
                  </a:extLst>
                </p14:cNvPr>
                <p14:cNvContentPartPr/>
                <p14:nvPr/>
              </p14:nvContentPartPr>
              <p14:xfrm>
                <a:off x="9549453" y="2199813"/>
                <a:ext cx="39600" cy="826560"/>
              </p14:xfrm>
            </p:contentPart>
          </mc:Choice>
          <mc:Fallback xmlns="">
            <p:pic>
              <p:nvPicPr>
                <p:cNvPr id="35" name="Freihand 34">
                  <a:extLst>
                    <a:ext uri="{FF2B5EF4-FFF2-40B4-BE49-F238E27FC236}">
                      <a16:creationId xmlns:a16="http://schemas.microsoft.com/office/drawing/2014/main" id="{016A1844-1C31-771A-5136-89023732A122}"/>
                    </a:ext>
                  </a:extLst>
                </p:cNvPr>
                <p:cNvPicPr/>
                <p:nvPr/>
              </p:nvPicPr>
              <p:blipFill>
                <a:blip r:embed="rId76"/>
                <a:stretch>
                  <a:fillRect/>
                </a:stretch>
              </p:blipFill>
              <p:spPr>
                <a:xfrm>
                  <a:off x="9540813" y="2191173"/>
                  <a:ext cx="5724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Freihand 35">
                  <a:extLst>
                    <a:ext uri="{FF2B5EF4-FFF2-40B4-BE49-F238E27FC236}">
                      <a16:creationId xmlns:a16="http://schemas.microsoft.com/office/drawing/2014/main" id="{387609EA-248B-EF88-6597-870097398B92}"/>
                    </a:ext>
                  </a:extLst>
                </p14:cNvPr>
                <p14:cNvContentPartPr/>
                <p14:nvPr/>
              </p14:nvContentPartPr>
              <p14:xfrm>
                <a:off x="9401133" y="2914053"/>
                <a:ext cx="1345320" cy="88200"/>
              </p14:xfrm>
            </p:contentPart>
          </mc:Choice>
          <mc:Fallback xmlns="">
            <p:pic>
              <p:nvPicPr>
                <p:cNvPr id="36" name="Freihand 35">
                  <a:extLst>
                    <a:ext uri="{FF2B5EF4-FFF2-40B4-BE49-F238E27FC236}">
                      <a16:creationId xmlns:a16="http://schemas.microsoft.com/office/drawing/2014/main" id="{387609EA-248B-EF88-6597-870097398B92}"/>
                    </a:ext>
                  </a:extLst>
                </p:cNvPr>
                <p:cNvPicPr/>
                <p:nvPr/>
              </p:nvPicPr>
              <p:blipFill>
                <a:blip r:embed="rId78"/>
                <a:stretch>
                  <a:fillRect/>
                </a:stretch>
              </p:blipFill>
              <p:spPr>
                <a:xfrm>
                  <a:off x="9392133" y="2905053"/>
                  <a:ext cx="1362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589095AD-A3F6-BCAB-32B1-8DDF33779FCE}"/>
                    </a:ext>
                  </a:extLst>
                </p14:cNvPr>
                <p14:cNvContentPartPr/>
                <p14:nvPr/>
              </p14:nvContentPartPr>
              <p14:xfrm>
                <a:off x="10791453" y="2813973"/>
                <a:ext cx="225000" cy="227160"/>
              </p14:xfrm>
            </p:contentPart>
          </mc:Choice>
          <mc:Fallback xmlns="">
            <p:pic>
              <p:nvPicPr>
                <p:cNvPr id="37" name="Freihand 36">
                  <a:extLst>
                    <a:ext uri="{FF2B5EF4-FFF2-40B4-BE49-F238E27FC236}">
                      <a16:creationId xmlns:a16="http://schemas.microsoft.com/office/drawing/2014/main" id="{589095AD-A3F6-BCAB-32B1-8DDF33779FCE}"/>
                    </a:ext>
                  </a:extLst>
                </p:cNvPr>
                <p:cNvPicPr/>
                <p:nvPr/>
              </p:nvPicPr>
              <p:blipFill>
                <a:blip r:embed="rId80"/>
                <a:stretch>
                  <a:fillRect/>
                </a:stretch>
              </p:blipFill>
              <p:spPr>
                <a:xfrm>
                  <a:off x="10782453" y="2804973"/>
                  <a:ext cx="242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Freihand 37">
                  <a:extLst>
                    <a:ext uri="{FF2B5EF4-FFF2-40B4-BE49-F238E27FC236}">
                      <a16:creationId xmlns:a16="http://schemas.microsoft.com/office/drawing/2014/main" id="{D0A2039F-F858-CE82-8E66-C50BDB71DAC4}"/>
                    </a:ext>
                  </a:extLst>
                </p14:cNvPr>
                <p14:cNvContentPartPr/>
                <p14:nvPr/>
              </p14:nvContentPartPr>
              <p14:xfrm>
                <a:off x="9291333" y="2043573"/>
                <a:ext cx="313560" cy="261000"/>
              </p14:xfrm>
            </p:contentPart>
          </mc:Choice>
          <mc:Fallback xmlns="">
            <p:pic>
              <p:nvPicPr>
                <p:cNvPr id="38" name="Freihand 37">
                  <a:extLst>
                    <a:ext uri="{FF2B5EF4-FFF2-40B4-BE49-F238E27FC236}">
                      <a16:creationId xmlns:a16="http://schemas.microsoft.com/office/drawing/2014/main" id="{D0A2039F-F858-CE82-8E66-C50BDB71DAC4}"/>
                    </a:ext>
                  </a:extLst>
                </p:cNvPr>
                <p:cNvPicPr/>
                <p:nvPr/>
              </p:nvPicPr>
              <p:blipFill>
                <a:blip r:embed="rId82"/>
                <a:stretch>
                  <a:fillRect/>
                </a:stretch>
              </p:blipFill>
              <p:spPr>
                <a:xfrm>
                  <a:off x="9282333" y="2034573"/>
                  <a:ext cx="331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Freihand 39">
                  <a:extLst>
                    <a:ext uri="{FF2B5EF4-FFF2-40B4-BE49-F238E27FC236}">
                      <a16:creationId xmlns:a16="http://schemas.microsoft.com/office/drawing/2014/main" id="{E1C5EC5C-997A-9F47-1ED0-0BEC781C1EB3}"/>
                    </a:ext>
                  </a:extLst>
                </p14:cNvPr>
                <p14:cNvContentPartPr/>
                <p14:nvPr/>
              </p14:nvContentPartPr>
              <p14:xfrm>
                <a:off x="9121773" y="2060853"/>
                <a:ext cx="158760" cy="308160"/>
              </p14:xfrm>
            </p:contentPart>
          </mc:Choice>
          <mc:Fallback xmlns="">
            <p:pic>
              <p:nvPicPr>
                <p:cNvPr id="40" name="Freihand 39">
                  <a:extLst>
                    <a:ext uri="{FF2B5EF4-FFF2-40B4-BE49-F238E27FC236}">
                      <a16:creationId xmlns:a16="http://schemas.microsoft.com/office/drawing/2014/main" id="{E1C5EC5C-997A-9F47-1ED0-0BEC781C1EB3}"/>
                    </a:ext>
                  </a:extLst>
                </p:cNvPr>
                <p:cNvPicPr/>
                <p:nvPr/>
              </p:nvPicPr>
              <p:blipFill>
                <a:blip r:embed="rId84"/>
                <a:stretch>
                  <a:fillRect/>
                </a:stretch>
              </p:blipFill>
              <p:spPr>
                <a:xfrm>
                  <a:off x="9112773" y="2051853"/>
                  <a:ext cx="1764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2" name="Freihand 41">
                  <a:extLst>
                    <a:ext uri="{FF2B5EF4-FFF2-40B4-BE49-F238E27FC236}">
                      <a16:creationId xmlns:a16="http://schemas.microsoft.com/office/drawing/2014/main" id="{1C39A506-CA41-BF6F-A49E-B8560A533EB3}"/>
                    </a:ext>
                  </a:extLst>
                </p14:cNvPr>
                <p14:cNvContentPartPr/>
                <p14:nvPr/>
              </p14:nvContentPartPr>
              <p14:xfrm>
                <a:off x="10728093" y="3093333"/>
                <a:ext cx="234000" cy="258480"/>
              </p14:xfrm>
            </p:contentPart>
          </mc:Choice>
          <mc:Fallback xmlns="">
            <p:pic>
              <p:nvPicPr>
                <p:cNvPr id="42" name="Freihand 41">
                  <a:extLst>
                    <a:ext uri="{FF2B5EF4-FFF2-40B4-BE49-F238E27FC236}">
                      <a16:creationId xmlns:a16="http://schemas.microsoft.com/office/drawing/2014/main" id="{1C39A506-CA41-BF6F-A49E-B8560A533EB3}"/>
                    </a:ext>
                  </a:extLst>
                </p:cNvPr>
                <p:cNvPicPr/>
                <p:nvPr/>
              </p:nvPicPr>
              <p:blipFill>
                <a:blip r:embed="rId86"/>
                <a:stretch>
                  <a:fillRect/>
                </a:stretch>
              </p:blipFill>
              <p:spPr>
                <a:xfrm>
                  <a:off x="10719093" y="3084333"/>
                  <a:ext cx="2516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 name="Freihand 42">
                  <a:extLst>
                    <a:ext uri="{FF2B5EF4-FFF2-40B4-BE49-F238E27FC236}">
                      <a16:creationId xmlns:a16="http://schemas.microsoft.com/office/drawing/2014/main" id="{AF95FD2A-B18A-5818-39DC-536CF4526322}"/>
                    </a:ext>
                  </a:extLst>
                </p14:cNvPr>
                <p14:cNvContentPartPr/>
                <p14:nvPr/>
              </p14:nvContentPartPr>
              <p14:xfrm>
                <a:off x="9867693" y="2202693"/>
                <a:ext cx="642240" cy="529200"/>
              </p14:xfrm>
            </p:contentPart>
          </mc:Choice>
          <mc:Fallback xmlns="">
            <p:pic>
              <p:nvPicPr>
                <p:cNvPr id="43" name="Freihand 42">
                  <a:extLst>
                    <a:ext uri="{FF2B5EF4-FFF2-40B4-BE49-F238E27FC236}">
                      <a16:creationId xmlns:a16="http://schemas.microsoft.com/office/drawing/2014/main" id="{AF95FD2A-B18A-5818-39DC-536CF4526322}"/>
                    </a:ext>
                  </a:extLst>
                </p:cNvPr>
                <p:cNvPicPr/>
                <p:nvPr/>
              </p:nvPicPr>
              <p:blipFill>
                <a:blip r:embed="rId88"/>
                <a:stretch>
                  <a:fillRect/>
                </a:stretch>
              </p:blipFill>
              <p:spPr>
                <a:xfrm>
                  <a:off x="9859053" y="2193693"/>
                  <a:ext cx="6598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4" name="Freihand 43">
                  <a:extLst>
                    <a:ext uri="{FF2B5EF4-FFF2-40B4-BE49-F238E27FC236}">
                      <a16:creationId xmlns:a16="http://schemas.microsoft.com/office/drawing/2014/main" id="{2B46F18D-5B7B-F62B-EED7-745FCD712D50}"/>
                    </a:ext>
                  </a:extLst>
                </p14:cNvPr>
                <p14:cNvContentPartPr/>
                <p14:nvPr/>
              </p14:nvContentPartPr>
              <p14:xfrm>
                <a:off x="9797853" y="2159133"/>
                <a:ext cx="714600" cy="609840"/>
              </p14:xfrm>
            </p:contentPart>
          </mc:Choice>
          <mc:Fallback xmlns="">
            <p:pic>
              <p:nvPicPr>
                <p:cNvPr id="44" name="Freihand 43">
                  <a:extLst>
                    <a:ext uri="{FF2B5EF4-FFF2-40B4-BE49-F238E27FC236}">
                      <a16:creationId xmlns:a16="http://schemas.microsoft.com/office/drawing/2014/main" id="{2B46F18D-5B7B-F62B-EED7-745FCD712D50}"/>
                    </a:ext>
                  </a:extLst>
                </p:cNvPr>
                <p:cNvPicPr/>
                <p:nvPr/>
              </p:nvPicPr>
              <p:blipFill>
                <a:blip r:embed="rId90"/>
                <a:stretch>
                  <a:fillRect/>
                </a:stretch>
              </p:blipFill>
              <p:spPr>
                <a:xfrm>
                  <a:off x="9789213" y="2150133"/>
                  <a:ext cx="73224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C66B3A9B-8568-C051-654B-4E8712BABE8E}"/>
                    </a:ext>
                  </a:extLst>
                </p14:cNvPr>
                <p14:cNvContentPartPr/>
                <p14:nvPr/>
              </p14:nvContentPartPr>
              <p14:xfrm>
                <a:off x="10741413" y="2617413"/>
                <a:ext cx="11880" cy="121680"/>
              </p14:xfrm>
            </p:contentPart>
          </mc:Choice>
          <mc:Fallback xmlns="">
            <p:pic>
              <p:nvPicPr>
                <p:cNvPr id="46" name="Freihand 45">
                  <a:extLst>
                    <a:ext uri="{FF2B5EF4-FFF2-40B4-BE49-F238E27FC236}">
                      <a16:creationId xmlns:a16="http://schemas.microsoft.com/office/drawing/2014/main" id="{C66B3A9B-8568-C051-654B-4E8712BABE8E}"/>
                    </a:ext>
                  </a:extLst>
                </p:cNvPr>
                <p:cNvPicPr/>
                <p:nvPr/>
              </p:nvPicPr>
              <p:blipFill>
                <a:blip r:embed="rId92"/>
                <a:stretch>
                  <a:fillRect/>
                </a:stretch>
              </p:blipFill>
              <p:spPr>
                <a:xfrm>
                  <a:off x="10732413" y="2608413"/>
                  <a:ext cx="29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B1C7C252-7D7D-107E-F8AC-EA0D98109707}"/>
                    </a:ext>
                  </a:extLst>
                </p14:cNvPr>
                <p14:cNvContentPartPr/>
                <p14:nvPr/>
              </p14:nvContentPartPr>
              <p14:xfrm>
                <a:off x="10662573" y="2574573"/>
                <a:ext cx="270000" cy="191520"/>
              </p14:xfrm>
            </p:contentPart>
          </mc:Choice>
          <mc:Fallback xmlns="">
            <p:pic>
              <p:nvPicPr>
                <p:cNvPr id="47" name="Freihand 46">
                  <a:extLst>
                    <a:ext uri="{FF2B5EF4-FFF2-40B4-BE49-F238E27FC236}">
                      <a16:creationId xmlns:a16="http://schemas.microsoft.com/office/drawing/2014/main" id="{B1C7C252-7D7D-107E-F8AC-EA0D98109707}"/>
                    </a:ext>
                  </a:extLst>
                </p:cNvPr>
                <p:cNvPicPr/>
                <p:nvPr/>
              </p:nvPicPr>
              <p:blipFill>
                <a:blip r:embed="rId94"/>
                <a:stretch>
                  <a:fillRect/>
                </a:stretch>
              </p:blipFill>
              <p:spPr>
                <a:xfrm>
                  <a:off x="10653573" y="2565573"/>
                  <a:ext cx="287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 name="Freihand 47">
                  <a:extLst>
                    <a:ext uri="{FF2B5EF4-FFF2-40B4-BE49-F238E27FC236}">
                      <a16:creationId xmlns:a16="http://schemas.microsoft.com/office/drawing/2014/main" id="{39ADF0DD-504A-92A7-0D02-3935FB7F60A8}"/>
                    </a:ext>
                  </a:extLst>
                </p14:cNvPr>
                <p14:cNvContentPartPr/>
                <p14:nvPr/>
              </p14:nvContentPartPr>
              <p14:xfrm>
                <a:off x="10784613" y="1934493"/>
                <a:ext cx="231120" cy="239040"/>
              </p14:xfrm>
            </p:contentPart>
          </mc:Choice>
          <mc:Fallback xmlns="">
            <p:pic>
              <p:nvPicPr>
                <p:cNvPr id="48" name="Freihand 47">
                  <a:extLst>
                    <a:ext uri="{FF2B5EF4-FFF2-40B4-BE49-F238E27FC236}">
                      <a16:creationId xmlns:a16="http://schemas.microsoft.com/office/drawing/2014/main" id="{39ADF0DD-504A-92A7-0D02-3935FB7F60A8}"/>
                    </a:ext>
                  </a:extLst>
                </p:cNvPr>
                <p:cNvPicPr/>
                <p:nvPr/>
              </p:nvPicPr>
              <p:blipFill>
                <a:blip r:embed="rId96"/>
                <a:stretch>
                  <a:fillRect/>
                </a:stretch>
              </p:blipFill>
              <p:spPr>
                <a:xfrm>
                  <a:off x="10775613" y="1925493"/>
                  <a:ext cx="248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5A7D5452-6B58-A774-B875-944E19193E5F}"/>
                    </a:ext>
                  </a:extLst>
                </p14:cNvPr>
                <p14:cNvContentPartPr/>
                <p14:nvPr/>
              </p14:nvContentPartPr>
              <p14:xfrm>
                <a:off x="9982533" y="2190093"/>
                <a:ext cx="121680" cy="19440"/>
              </p14:xfrm>
            </p:contentPart>
          </mc:Choice>
          <mc:Fallback xmlns="">
            <p:pic>
              <p:nvPicPr>
                <p:cNvPr id="50" name="Freihand 49">
                  <a:extLst>
                    <a:ext uri="{FF2B5EF4-FFF2-40B4-BE49-F238E27FC236}">
                      <a16:creationId xmlns:a16="http://schemas.microsoft.com/office/drawing/2014/main" id="{5A7D5452-6B58-A774-B875-944E19193E5F}"/>
                    </a:ext>
                  </a:extLst>
                </p:cNvPr>
                <p:cNvPicPr/>
                <p:nvPr/>
              </p:nvPicPr>
              <p:blipFill>
                <a:blip r:embed="rId98"/>
                <a:stretch>
                  <a:fillRect/>
                </a:stretch>
              </p:blipFill>
              <p:spPr>
                <a:xfrm>
                  <a:off x="9973893" y="2181453"/>
                  <a:ext cx="139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4625A215-CD22-9D8F-65F7-E31E6D9204A5}"/>
                    </a:ext>
                  </a:extLst>
                </p14:cNvPr>
                <p14:cNvContentPartPr/>
                <p14:nvPr/>
              </p14:nvContentPartPr>
              <p14:xfrm>
                <a:off x="10086933" y="2129613"/>
                <a:ext cx="88920" cy="98640"/>
              </p14:xfrm>
            </p:contentPart>
          </mc:Choice>
          <mc:Fallback xmlns="">
            <p:pic>
              <p:nvPicPr>
                <p:cNvPr id="51" name="Freihand 50">
                  <a:extLst>
                    <a:ext uri="{FF2B5EF4-FFF2-40B4-BE49-F238E27FC236}">
                      <a16:creationId xmlns:a16="http://schemas.microsoft.com/office/drawing/2014/main" id="{4625A215-CD22-9D8F-65F7-E31E6D9204A5}"/>
                    </a:ext>
                  </a:extLst>
                </p:cNvPr>
                <p:cNvPicPr/>
                <p:nvPr/>
              </p:nvPicPr>
              <p:blipFill>
                <a:blip r:embed="rId100"/>
                <a:stretch>
                  <a:fillRect/>
                </a:stretch>
              </p:blipFill>
              <p:spPr>
                <a:xfrm>
                  <a:off x="10078293" y="2120973"/>
                  <a:ext cx="106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7C0AB5FF-1C01-4D67-18F4-89E471D166F6}"/>
                    </a:ext>
                  </a:extLst>
                </p14:cNvPr>
                <p14:cNvContentPartPr/>
                <p14:nvPr/>
              </p14:nvContentPartPr>
              <p14:xfrm>
                <a:off x="10134453" y="1964733"/>
                <a:ext cx="771480" cy="545400"/>
              </p14:xfrm>
            </p:contentPart>
          </mc:Choice>
          <mc:Fallback xmlns="">
            <p:pic>
              <p:nvPicPr>
                <p:cNvPr id="52" name="Freihand 51">
                  <a:extLst>
                    <a:ext uri="{FF2B5EF4-FFF2-40B4-BE49-F238E27FC236}">
                      <a16:creationId xmlns:a16="http://schemas.microsoft.com/office/drawing/2014/main" id="{7C0AB5FF-1C01-4D67-18F4-89E471D166F6}"/>
                    </a:ext>
                  </a:extLst>
                </p:cNvPr>
                <p:cNvPicPr/>
                <p:nvPr/>
              </p:nvPicPr>
              <p:blipFill>
                <a:blip r:embed="rId102"/>
                <a:stretch>
                  <a:fillRect/>
                </a:stretch>
              </p:blipFill>
              <p:spPr>
                <a:xfrm>
                  <a:off x="10125453" y="1956093"/>
                  <a:ext cx="78912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8E8DFDAA-9CAB-9745-57B5-E8ADF4C28E5A}"/>
                    </a:ext>
                  </a:extLst>
                </p14:cNvPr>
                <p14:cNvContentPartPr/>
                <p14:nvPr/>
              </p14:nvContentPartPr>
              <p14:xfrm>
                <a:off x="11103213" y="2429853"/>
                <a:ext cx="22320" cy="113760"/>
              </p14:xfrm>
            </p:contentPart>
          </mc:Choice>
          <mc:Fallback xmlns="">
            <p:pic>
              <p:nvPicPr>
                <p:cNvPr id="54" name="Freihand 53">
                  <a:extLst>
                    <a:ext uri="{FF2B5EF4-FFF2-40B4-BE49-F238E27FC236}">
                      <a16:creationId xmlns:a16="http://schemas.microsoft.com/office/drawing/2014/main" id="{8E8DFDAA-9CAB-9745-57B5-E8ADF4C28E5A}"/>
                    </a:ext>
                  </a:extLst>
                </p:cNvPr>
                <p:cNvPicPr/>
                <p:nvPr/>
              </p:nvPicPr>
              <p:blipFill>
                <a:blip r:embed="rId104"/>
                <a:stretch>
                  <a:fillRect/>
                </a:stretch>
              </p:blipFill>
              <p:spPr>
                <a:xfrm>
                  <a:off x="11094213" y="2421213"/>
                  <a:ext cx="3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50473B7C-FAF5-D966-FCBA-F8B6C9C38666}"/>
                    </a:ext>
                  </a:extLst>
                </p14:cNvPr>
                <p14:cNvContentPartPr/>
                <p14:nvPr/>
              </p14:nvContentPartPr>
              <p14:xfrm>
                <a:off x="10984053" y="2388093"/>
                <a:ext cx="267840" cy="189360"/>
              </p14:xfrm>
            </p:contentPart>
          </mc:Choice>
          <mc:Fallback xmlns="">
            <p:pic>
              <p:nvPicPr>
                <p:cNvPr id="55" name="Freihand 54">
                  <a:extLst>
                    <a:ext uri="{FF2B5EF4-FFF2-40B4-BE49-F238E27FC236}">
                      <a16:creationId xmlns:a16="http://schemas.microsoft.com/office/drawing/2014/main" id="{50473B7C-FAF5-D966-FCBA-F8B6C9C38666}"/>
                    </a:ext>
                  </a:extLst>
                </p:cNvPr>
                <p:cNvPicPr/>
                <p:nvPr/>
              </p:nvPicPr>
              <p:blipFill>
                <a:blip r:embed="rId106"/>
                <a:stretch>
                  <a:fillRect/>
                </a:stretch>
              </p:blipFill>
              <p:spPr>
                <a:xfrm>
                  <a:off x="10975413" y="2379093"/>
                  <a:ext cx="285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E9FE12FE-62FC-7486-FA0C-69B1F7D6D45A}"/>
                    </a:ext>
                  </a:extLst>
                </p14:cNvPr>
                <p14:cNvContentPartPr/>
                <p14:nvPr/>
              </p14:nvContentPartPr>
              <p14:xfrm>
                <a:off x="11285733" y="2248053"/>
                <a:ext cx="15120" cy="185400"/>
              </p14:xfrm>
            </p:contentPart>
          </mc:Choice>
          <mc:Fallback xmlns="">
            <p:pic>
              <p:nvPicPr>
                <p:cNvPr id="56" name="Freihand 55">
                  <a:extLst>
                    <a:ext uri="{FF2B5EF4-FFF2-40B4-BE49-F238E27FC236}">
                      <a16:creationId xmlns:a16="http://schemas.microsoft.com/office/drawing/2014/main" id="{E9FE12FE-62FC-7486-FA0C-69B1F7D6D45A}"/>
                    </a:ext>
                  </a:extLst>
                </p:cNvPr>
                <p:cNvPicPr/>
                <p:nvPr/>
              </p:nvPicPr>
              <p:blipFill>
                <a:blip r:embed="rId108"/>
                <a:stretch>
                  <a:fillRect/>
                </a:stretch>
              </p:blipFill>
              <p:spPr>
                <a:xfrm>
                  <a:off x="11276733" y="2239413"/>
                  <a:ext cx="32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63719150-C798-4035-AC5D-CAA99126987E}"/>
                    </a:ext>
                  </a:extLst>
                </p14:cNvPr>
                <p14:cNvContentPartPr/>
                <p14:nvPr/>
              </p14:nvContentPartPr>
              <p14:xfrm>
                <a:off x="9612093" y="2270013"/>
                <a:ext cx="685080" cy="38880"/>
              </p14:xfrm>
            </p:contentPart>
          </mc:Choice>
          <mc:Fallback xmlns="">
            <p:pic>
              <p:nvPicPr>
                <p:cNvPr id="71" name="Freihand 70">
                  <a:extLst>
                    <a:ext uri="{FF2B5EF4-FFF2-40B4-BE49-F238E27FC236}">
                      <a16:creationId xmlns:a16="http://schemas.microsoft.com/office/drawing/2014/main" id="{63719150-C798-4035-AC5D-CAA99126987E}"/>
                    </a:ext>
                  </a:extLst>
                </p:cNvPr>
                <p:cNvPicPr/>
                <p:nvPr/>
              </p:nvPicPr>
              <p:blipFill>
                <a:blip r:embed="rId110"/>
                <a:stretch>
                  <a:fillRect/>
                </a:stretch>
              </p:blipFill>
              <p:spPr>
                <a:xfrm>
                  <a:off x="9603453" y="2261373"/>
                  <a:ext cx="702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168B7227-CA33-1532-5384-63B377C1537A}"/>
                    </a:ext>
                  </a:extLst>
                </p14:cNvPr>
                <p14:cNvContentPartPr/>
                <p14:nvPr/>
              </p14:nvContentPartPr>
              <p14:xfrm>
                <a:off x="9593733" y="2515533"/>
                <a:ext cx="217080" cy="20520"/>
              </p14:xfrm>
            </p:contentPart>
          </mc:Choice>
          <mc:Fallback xmlns="">
            <p:pic>
              <p:nvPicPr>
                <p:cNvPr id="72" name="Freihand 71">
                  <a:extLst>
                    <a:ext uri="{FF2B5EF4-FFF2-40B4-BE49-F238E27FC236}">
                      <a16:creationId xmlns:a16="http://schemas.microsoft.com/office/drawing/2014/main" id="{168B7227-CA33-1532-5384-63B377C1537A}"/>
                    </a:ext>
                  </a:extLst>
                </p:cNvPr>
                <p:cNvPicPr/>
                <p:nvPr/>
              </p:nvPicPr>
              <p:blipFill>
                <a:blip r:embed="rId112"/>
                <a:stretch>
                  <a:fillRect/>
                </a:stretch>
              </p:blipFill>
              <p:spPr>
                <a:xfrm>
                  <a:off x="9585093" y="2506533"/>
                  <a:ext cx="234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32859684-310B-45BD-7C70-52CB1181D92E}"/>
                    </a:ext>
                  </a:extLst>
                </p14:cNvPr>
                <p14:cNvContentPartPr/>
                <p14:nvPr/>
              </p14:nvContentPartPr>
              <p14:xfrm>
                <a:off x="9995493" y="2489253"/>
                <a:ext cx="56520" cy="12600"/>
              </p14:xfrm>
            </p:contentPart>
          </mc:Choice>
          <mc:Fallback xmlns="">
            <p:pic>
              <p:nvPicPr>
                <p:cNvPr id="73" name="Freihand 72">
                  <a:extLst>
                    <a:ext uri="{FF2B5EF4-FFF2-40B4-BE49-F238E27FC236}">
                      <a16:creationId xmlns:a16="http://schemas.microsoft.com/office/drawing/2014/main" id="{32859684-310B-45BD-7C70-52CB1181D92E}"/>
                    </a:ext>
                  </a:extLst>
                </p:cNvPr>
                <p:cNvPicPr/>
                <p:nvPr/>
              </p:nvPicPr>
              <p:blipFill>
                <a:blip r:embed="rId114"/>
                <a:stretch>
                  <a:fillRect/>
                </a:stretch>
              </p:blipFill>
              <p:spPr>
                <a:xfrm>
                  <a:off x="9986493" y="2480253"/>
                  <a:ext cx="74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3BF4F9F5-0776-D9AB-2748-AC732C06DD9E}"/>
                    </a:ext>
                  </a:extLst>
                </p14:cNvPr>
                <p14:cNvContentPartPr/>
                <p14:nvPr/>
              </p14:nvContentPartPr>
              <p14:xfrm>
                <a:off x="9281253" y="2433453"/>
                <a:ext cx="15840" cy="115920"/>
              </p14:xfrm>
            </p:contentPart>
          </mc:Choice>
          <mc:Fallback xmlns="">
            <p:pic>
              <p:nvPicPr>
                <p:cNvPr id="74" name="Freihand 73">
                  <a:extLst>
                    <a:ext uri="{FF2B5EF4-FFF2-40B4-BE49-F238E27FC236}">
                      <a16:creationId xmlns:a16="http://schemas.microsoft.com/office/drawing/2014/main" id="{3BF4F9F5-0776-D9AB-2748-AC732C06DD9E}"/>
                    </a:ext>
                  </a:extLst>
                </p:cNvPr>
                <p:cNvPicPr/>
                <p:nvPr/>
              </p:nvPicPr>
              <p:blipFill>
                <a:blip r:embed="rId116"/>
                <a:stretch>
                  <a:fillRect/>
                </a:stretch>
              </p:blipFill>
              <p:spPr>
                <a:xfrm>
                  <a:off x="9272613" y="2424453"/>
                  <a:ext cx="33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7A2ED1D1-6622-02BF-FB6B-4641557316F3}"/>
                    </a:ext>
                  </a:extLst>
                </p14:cNvPr>
                <p14:cNvContentPartPr/>
                <p14:nvPr/>
              </p14:nvContentPartPr>
              <p14:xfrm>
                <a:off x="9213573" y="2346333"/>
                <a:ext cx="161640" cy="86400"/>
              </p14:xfrm>
            </p:contentPart>
          </mc:Choice>
          <mc:Fallback xmlns="">
            <p:pic>
              <p:nvPicPr>
                <p:cNvPr id="75" name="Freihand 74">
                  <a:extLst>
                    <a:ext uri="{FF2B5EF4-FFF2-40B4-BE49-F238E27FC236}">
                      <a16:creationId xmlns:a16="http://schemas.microsoft.com/office/drawing/2014/main" id="{7A2ED1D1-6622-02BF-FB6B-4641557316F3}"/>
                    </a:ext>
                  </a:extLst>
                </p:cNvPr>
                <p:cNvPicPr/>
                <p:nvPr/>
              </p:nvPicPr>
              <p:blipFill>
                <a:blip r:embed="rId118"/>
                <a:stretch>
                  <a:fillRect/>
                </a:stretch>
              </p:blipFill>
              <p:spPr>
                <a:xfrm>
                  <a:off x="9204933" y="2337333"/>
                  <a:ext cx="179280" cy="104040"/>
                </a:xfrm>
                <a:prstGeom prst="rect">
                  <a:avLst/>
                </a:prstGeom>
              </p:spPr>
            </p:pic>
          </mc:Fallback>
        </mc:AlternateContent>
      </p:grpSp>
      <p:grpSp>
        <p:nvGrpSpPr>
          <p:cNvPr id="123" name="Gruppieren 122">
            <a:extLst>
              <a:ext uri="{FF2B5EF4-FFF2-40B4-BE49-F238E27FC236}">
                <a16:creationId xmlns:a16="http://schemas.microsoft.com/office/drawing/2014/main" id="{96CD392F-6D10-2A08-7134-8A5ACF1DFC19}"/>
              </a:ext>
            </a:extLst>
          </p:cNvPr>
          <p:cNvGrpSpPr/>
          <p:nvPr/>
        </p:nvGrpSpPr>
        <p:grpSpPr>
          <a:xfrm>
            <a:off x="197373" y="4654293"/>
            <a:ext cx="8085960" cy="2057760"/>
            <a:chOff x="197373" y="4654293"/>
            <a:chExt cx="8085960" cy="2057760"/>
          </a:xfrm>
        </p:grpSpPr>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297AD88A-1B32-0A71-4323-EA7D36A04B4E}"/>
                    </a:ext>
                  </a:extLst>
                </p14:cNvPr>
                <p14:cNvContentPartPr/>
                <p14:nvPr/>
              </p14:nvContentPartPr>
              <p14:xfrm>
                <a:off x="2198253" y="5385453"/>
                <a:ext cx="137160" cy="1126440"/>
              </p14:xfrm>
            </p:contentPart>
          </mc:Choice>
          <mc:Fallback xmlns="">
            <p:pic>
              <p:nvPicPr>
                <p:cNvPr id="77" name="Freihand 76">
                  <a:extLst>
                    <a:ext uri="{FF2B5EF4-FFF2-40B4-BE49-F238E27FC236}">
                      <a16:creationId xmlns:a16="http://schemas.microsoft.com/office/drawing/2014/main" id="{297AD88A-1B32-0A71-4323-EA7D36A04B4E}"/>
                    </a:ext>
                  </a:extLst>
                </p:cNvPr>
                <p:cNvPicPr/>
                <p:nvPr/>
              </p:nvPicPr>
              <p:blipFill>
                <a:blip r:embed="rId120"/>
                <a:stretch>
                  <a:fillRect/>
                </a:stretch>
              </p:blipFill>
              <p:spPr>
                <a:xfrm>
                  <a:off x="2189253" y="5376813"/>
                  <a:ext cx="154800" cy="1144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C8AEE888-21ED-37E2-4BF3-E50D23582CF7}"/>
                    </a:ext>
                  </a:extLst>
                </p14:cNvPr>
                <p14:cNvContentPartPr/>
                <p14:nvPr/>
              </p14:nvContentPartPr>
              <p14:xfrm>
                <a:off x="2048853" y="6434133"/>
                <a:ext cx="2357640" cy="41400"/>
              </p14:xfrm>
            </p:contentPart>
          </mc:Choice>
          <mc:Fallback xmlns="">
            <p:pic>
              <p:nvPicPr>
                <p:cNvPr id="78" name="Freihand 77">
                  <a:extLst>
                    <a:ext uri="{FF2B5EF4-FFF2-40B4-BE49-F238E27FC236}">
                      <a16:creationId xmlns:a16="http://schemas.microsoft.com/office/drawing/2014/main" id="{C8AEE888-21ED-37E2-4BF3-E50D23582CF7}"/>
                    </a:ext>
                  </a:extLst>
                </p:cNvPr>
                <p:cNvPicPr/>
                <p:nvPr/>
              </p:nvPicPr>
              <p:blipFill>
                <a:blip r:embed="rId122"/>
                <a:stretch>
                  <a:fillRect/>
                </a:stretch>
              </p:blipFill>
              <p:spPr>
                <a:xfrm>
                  <a:off x="2039853" y="6425133"/>
                  <a:ext cx="2375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D6CF5246-72C3-DB50-53B8-A1C686688FB5}"/>
                    </a:ext>
                  </a:extLst>
                </p14:cNvPr>
                <p14:cNvContentPartPr/>
                <p14:nvPr/>
              </p14:nvContentPartPr>
              <p14:xfrm>
                <a:off x="4394613" y="6340173"/>
                <a:ext cx="111960" cy="197280"/>
              </p14:xfrm>
            </p:contentPart>
          </mc:Choice>
          <mc:Fallback xmlns="">
            <p:pic>
              <p:nvPicPr>
                <p:cNvPr id="79" name="Freihand 78">
                  <a:extLst>
                    <a:ext uri="{FF2B5EF4-FFF2-40B4-BE49-F238E27FC236}">
                      <a16:creationId xmlns:a16="http://schemas.microsoft.com/office/drawing/2014/main" id="{D6CF5246-72C3-DB50-53B8-A1C686688FB5}"/>
                    </a:ext>
                  </a:extLst>
                </p:cNvPr>
                <p:cNvPicPr/>
                <p:nvPr/>
              </p:nvPicPr>
              <p:blipFill>
                <a:blip r:embed="rId124"/>
                <a:stretch>
                  <a:fillRect/>
                </a:stretch>
              </p:blipFill>
              <p:spPr>
                <a:xfrm>
                  <a:off x="4385973" y="6331173"/>
                  <a:ext cx="129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A534B860-D94E-C4BA-FB24-77C3FF15CDDF}"/>
                    </a:ext>
                  </a:extLst>
                </p14:cNvPr>
                <p14:cNvContentPartPr/>
                <p14:nvPr/>
              </p14:nvContentPartPr>
              <p14:xfrm>
                <a:off x="2158293" y="5225973"/>
                <a:ext cx="219600" cy="209880"/>
              </p14:xfrm>
            </p:contentPart>
          </mc:Choice>
          <mc:Fallback xmlns="">
            <p:pic>
              <p:nvPicPr>
                <p:cNvPr id="81" name="Freihand 80">
                  <a:extLst>
                    <a:ext uri="{FF2B5EF4-FFF2-40B4-BE49-F238E27FC236}">
                      <a16:creationId xmlns:a16="http://schemas.microsoft.com/office/drawing/2014/main" id="{A534B860-D94E-C4BA-FB24-77C3FF15CDDF}"/>
                    </a:ext>
                  </a:extLst>
                </p:cNvPr>
                <p:cNvPicPr/>
                <p:nvPr/>
              </p:nvPicPr>
              <p:blipFill>
                <a:blip r:embed="rId126"/>
                <a:stretch>
                  <a:fillRect/>
                </a:stretch>
              </p:blipFill>
              <p:spPr>
                <a:xfrm>
                  <a:off x="2149653" y="5217333"/>
                  <a:ext cx="237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Freihand 82">
                  <a:extLst>
                    <a:ext uri="{FF2B5EF4-FFF2-40B4-BE49-F238E27FC236}">
                      <a16:creationId xmlns:a16="http://schemas.microsoft.com/office/drawing/2014/main" id="{EC7D2123-3A44-F947-B599-A3548E081737}"/>
                    </a:ext>
                  </a:extLst>
                </p14:cNvPr>
                <p14:cNvContentPartPr/>
                <p14:nvPr/>
              </p14:nvContentPartPr>
              <p14:xfrm>
                <a:off x="1918533" y="5183853"/>
                <a:ext cx="140040" cy="252360"/>
              </p14:xfrm>
            </p:contentPart>
          </mc:Choice>
          <mc:Fallback xmlns="">
            <p:pic>
              <p:nvPicPr>
                <p:cNvPr id="83" name="Freihand 82">
                  <a:extLst>
                    <a:ext uri="{FF2B5EF4-FFF2-40B4-BE49-F238E27FC236}">
                      <a16:creationId xmlns:a16="http://schemas.microsoft.com/office/drawing/2014/main" id="{EC7D2123-3A44-F947-B599-A3548E081737}"/>
                    </a:ext>
                  </a:extLst>
                </p:cNvPr>
                <p:cNvPicPr/>
                <p:nvPr/>
              </p:nvPicPr>
              <p:blipFill>
                <a:blip r:embed="rId128"/>
                <a:stretch>
                  <a:fillRect/>
                </a:stretch>
              </p:blipFill>
              <p:spPr>
                <a:xfrm>
                  <a:off x="1909893" y="5174853"/>
                  <a:ext cx="157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Freihand 83">
                  <a:extLst>
                    <a:ext uri="{FF2B5EF4-FFF2-40B4-BE49-F238E27FC236}">
                      <a16:creationId xmlns:a16="http://schemas.microsoft.com/office/drawing/2014/main" id="{8DCE70BA-739E-C7A5-3F96-4603DCB18D89}"/>
                    </a:ext>
                  </a:extLst>
                </p14:cNvPr>
                <p14:cNvContentPartPr/>
                <p14:nvPr/>
              </p14:nvContentPartPr>
              <p14:xfrm>
                <a:off x="4266813" y="6542133"/>
                <a:ext cx="125280" cy="169920"/>
              </p14:xfrm>
            </p:contentPart>
          </mc:Choice>
          <mc:Fallback xmlns="">
            <p:pic>
              <p:nvPicPr>
                <p:cNvPr id="84" name="Freihand 83">
                  <a:extLst>
                    <a:ext uri="{FF2B5EF4-FFF2-40B4-BE49-F238E27FC236}">
                      <a16:creationId xmlns:a16="http://schemas.microsoft.com/office/drawing/2014/main" id="{8DCE70BA-739E-C7A5-3F96-4603DCB18D89}"/>
                    </a:ext>
                  </a:extLst>
                </p:cNvPr>
                <p:cNvPicPr/>
                <p:nvPr/>
              </p:nvPicPr>
              <p:blipFill>
                <a:blip r:embed="rId130"/>
                <a:stretch>
                  <a:fillRect/>
                </a:stretch>
              </p:blipFill>
              <p:spPr>
                <a:xfrm>
                  <a:off x="4257813" y="6533133"/>
                  <a:ext cx="142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BDEF4D05-0115-9673-4515-71BA5B367B50}"/>
                    </a:ext>
                  </a:extLst>
                </p14:cNvPr>
                <p14:cNvContentPartPr/>
                <p14:nvPr/>
              </p14:nvContentPartPr>
              <p14:xfrm>
                <a:off x="4272573" y="6559773"/>
                <a:ext cx="168840" cy="99720"/>
              </p14:xfrm>
            </p:contentPart>
          </mc:Choice>
          <mc:Fallback xmlns="">
            <p:pic>
              <p:nvPicPr>
                <p:cNvPr id="85" name="Freihand 84">
                  <a:extLst>
                    <a:ext uri="{FF2B5EF4-FFF2-40B4-BE49-F238E27FC236}">
                      <a16:creationId xmlns:a16="http://schemas.microsoft.com/office/drawing/2014/main" id="{BDEF4D05-0115-9673-4515-71BA5B367B50}"/>
                    </a:ext>
                  </a:extLst>
                </p:cNvPr>
                <p:cNvPicPr/>
                <p:nvPr/>
              </p:nvPicPr>
              <p:blipFill>
                <a:blip r:embed="rId132"/>
                <a:stretch>
                  <a:fillRect/>
                </a:stretch>
              </p:blipFill>
              <p:spPr>
                <a:xfrm>
                  <a:off x="4263933" y="6550773"/>
                  <a:ext cx="186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Freihand 86">
                  <a:extLst>
                    <a:ext uri="{FF2B5EF4-FFF2-40B4-BE49-F238E27FC236}">
                      <a16:creationId xmlns:a16="http://schemas.microsoft.com/office/drawing/2014/main" id="{5BCA34E0-0E9E-FF46-904F-2EBDFCBDACE0}"/>
                    </a:ext>
                  </a:extLst>
                </p14:cNvPr>
                <p14:cNvContentPartPr/>
                <p14:nvPr/>
              </p14:nvContentPartPr>
              <p14:xfrm>
                <a:off x="2399493" y="5323893"/>
                <a:ext cx="1686960" cy="1024920"/>
              </p14:xfrm>
            </p:contentPart>
          </mc:Choice>
          <mc:Fallback xmlns="">
            <p:pic>
              <p:nvPicPr>
                <p:cNvPr id="87" name="Freihand 86">
                  <a:extLst>
                    <a:ext uri="{FF2B5EF4-FFF2-40B4-BE49-F238E27FC236}">
                      <a16:creationId xmlns:a16="http://schemas.microsoft.com/office/drawing/2014/main" id="{5BCA34E0-0E9E-FF46-904F-2EBDFCBDACE0}"/>
                    </a:ext>
                  </a:extLst>
                </p:cNvPr>
                <p:cNvPicPr/>
                <p:nvPr/>
              </p:nvPicPr>
              <p:blipFill>
                <a:blip r:embed="rId134"/>
                <a:stretch>
                  <a:fillRect/>
                </a:stretch>
              </p:blipFill>
              <p:spPr>
                <a:xfrm>
                  <a:off x="2390853" y="5315253"/>
                  <a:ext cx="170460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9227574F-A08D-3603-F9A6-2B0C2134EA42}"/>
                    </a:ext>
                  </a:extLst>
                </p14:cNvPr>
                <p14:cNvContentPartPr/>
                <p14:nvPr/>
              </p14:nvContentPartPr>
              <p14:xfrm>
                <a:off x="4202373" y="5196453"/>
                <a:ext cx="111240" cy="210960"/>
              </p14:xfrm>
            </p:contentPart>
          </mc:Choice>
          <mc:Fallback xmlns="">
            <p:pic>
              <p:nvPicPr>
                <p:cNvPr id="89" name="Freihand 88">
                  <a:extLst>
                    <a:ext uri="{FF2B5EF4-FFF2-40B4-BE49-F238E27FC236}">
                      <a16:creationId xmlns:a16="http://schemas.microsoft.com/office/drawing/2014/main" id="{9227574F-A08D-3603-F9A6-2B0C2134EA42}"/>
                    </a:ext>
                  </a:extLst>
                </p:cNvPr>
                <p:cNvPicPr/>
                <p:nvPr/>
              </p:nvPicPr>
              <p:blipFill>
                <a:blip r:embed="rId136"/>
                <a:stretch>
                  <a:fillRect/>
                </a:stretch>
              </p:blipFill>
              <p:spPr>
                <a:xfrm>
                  <a:off x="4193373" y="5187813"/>
                  <a:ext cx="128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93FCAA7C-444D-3ED9-C4C7-003E634FAA86}"/>
                    </a:ext>
                  </a:extLst>
                </p14:cNvPr>
                <p14:cNvContentPartPr/>
                <p14:nvPr/>
              </p14:nvContentPartPr>
              <p14:xfrm>
                <a:off x="4168533" y="5193213"/>
                <a:ext cx="140400" cy="245520"/>
              </p14:xfrm>
            </p:contentPart>
          </mc:Choice>
          <mc:Fallback xmlns="">
            <p:pic>
              <p:nvPicPr>
                <p:cNvPr id="90" name="Freihand 89">
                  <a:extLst>
                    <a:ext uri="{FF2B5EF4-FFF2-40B4-BE49-F238E27FC236}">
                      <a16:creationId xmlns:a16="http://schemas.microsoft.com/office/drawing/2014/main" id="{93FCAA7C-444D-3ED9-C4C7-003E634FAA86}"/>
                    </a:ext>
                  </a:extLst>
                </p:cNvPr>
                <p:cNvPicPr/>
                <p:nvPr/>
              </p:nvPicPr>
              <p:blipFill>
                <a:blip r:embed="rId138"/>
                <a:stretch>
                  <a:fillRect/>
                </a:stretch>
              </p:blipFill>
              <p:spPr>
                <a:xfrm>
                  <a:off x="4159893" y="5184573"/>
                  <a:ext cx="1580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026A2CEB-3167-00E7-FFF6-F38F241F1D89}"/>
                    </a:ext>
                  </a:extLst>
                </p14:cNvPr>
                <p14:cNvContentPartPr/>
                <p14:nvPr/>
              </p14:nvContentPartPr>
              <p14:xfrm>
                <a:off x="4203813" y="5197893"/>
                <a:ext cx="118800" cy="229320"/>
              </p14:xfrm>
            </p:contentPart>
          </mc:Choice>
          <mc:Fallback xmlns="">
            <p:pic>
              <p:nvPicPr>
                <p:cNvPr id="91" name="Freihand 90">
                  <a:extLst>
                    <a:ext uri="{FF2B5EF4-FFF2-40B4-BE49-F238E27FC236}">
                      <a16:creationId xmlns:a16="http://schemas.microsoft.com/office/drawing/2014/main" id="{026A2CEB-3167-00E7-FFF6-F38F241F1D89}"/>
                    </a:ext>
                  </a:extLst>
                </p:cNvPr>
                <p:cNvPicPr/>
                <p:nvPr/>
              </p:nvPicPr>
              <p:blipFill>
                <a:blip r:embed="rId140"/>
                <a:stretch>
                  <a:fillRect/>
                </a:stretch>
              </p:blipFill>
              <p:spPr>
                <a:xfrm>
                  <a:off x="4194813" y="5188893"/>
                  <a:ext cx="136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7B84AF92-2951-1051-CB16-89E3781C7E90}"/>
                    </a:ext>
                  </a:extLst>
                </p14:cNvPr>
                <p14:cNvContentPartPr/>
                <p14:nvPr/>
              </p14:nvContentPartPr>
              <p14:xfrm>
                <a:off x="2516853" y="5759133"/>
                <a:ext cx="565560" cy="745200"/>
              </p14:xfrm>
            </p:contentPart>
          </mc:Choice>
          <mc:Fallback xmlns="">
            <p:pic>
              <p:nvPicPr>
                <p:cNvPr id="93" name="Freihand 92">
                  <a:extLst>
                    <a:ext uri="{FF2B5EF4-FFF2-40B4-BE49-F238E27FC236}">
                      <a16:creationId xmlns:a16="http://schemas.microsoft.com/office/drawing/2014/main" id="{7B84AF92-2951-1051-CB16-89E3781C7E90}"/>
                    </a:ext>
                  </a:extLst>
                </p:cNvPr>
                <p:cNvPicPr/>
                <p:nvPr/>
              </p:nvPicPr>
              <p:blipFill>
                <a:blip r:embed="rId142"/>
                <a:stretch>
                  <a:fillRect/>
                </a:stretch>
              </p:blipFill>
              <p:spPr>
                <a:xfrm>
                  <a:off x="2507853" y="5750493"/>
                  <a:ext cx="58320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722B61AE-6A1A-5088-0BCD-2C6F01540AFE}"/>
                    </a:ext>
                  </a:extLst>
                </p14:cNvPr>
                <p14:cNvContentPartPr/>
                <p14:nvPr/>
              </p14:nvContentPartPr>
              <p14:xfrm>
                <a:off x="3232173" y="6341253"/>
                <a:ext cx="26280" cy="109800"/>
              </p14:xfrm>
            </p:contentPart>
          </mc:Choice>
          <mc:Fallback xmlns="">
            <p:pic>
              <p:nvPicPr>
                <p:cNvPr id="95" name="Freihand 94">
                  <a:extLst>
                    <a:ext uri="{FF2B5EF4-FFF2-40B4-BE49-F238E27FC236}">
                      <a16:creationId xmlns:a16="http://schemas.microsoft.com/office/drawing/2014/main" id="{722B61AE-6A1A-5088-0BCD-2C6F01540AFE}"/>
                    </a:ext>
                  </a:extLst>
                </p:cNvPr>
                <p:cNvPicPr/>
                <p:nvPr/>
              </p:nvPicPr>
              <p:blipFill>
                <a:blip r:embed="rId144"/>
                <a:stretch>
                  <a:fillRect/>
                </a:stretch>
              </p:blipFill>
              <p:spPr>
                <a:xfrm>
                  <a:off x="3223173" y="6332253"/>
                  <a:ext cx="43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AD2D6045-3A26-7155-D316-EDE55510F5CE}"/>
                    </a:ext>
                  </a:extLst>
                </p14:cNvPr>
                <p14:cNvContentPartPr/>
                <p14:nvPr/>
              </p14:nvContentPartPr>
              <p14:xfrm>
                <a:off x="3205893" y="6303813"/>
                <a:ext cx="145800" cy="148680"/>
              </p14:xfrm>
            </p:contentPart>
          </mc:Choice>
          <mc:Fallback xmlns="">
            <p:pic>
              <p:nvPicPr>
                <p:cNvPr id="96" name="Freihand 95">
                  <a:extLst>
                    <a:ext uri="{FF2B5EF4-FFF2-40B4-BE49-F238E27FC236}">
                      <a16:creationId xmlns:a16="http://schemas.microsoft.com/office/drawing/2014/main" id="{AD2D6045-3A26-7155-D316-EDE55510F5CE}"/>
                    </a:ext>
                  </a:extLst>
                </p:cNvPr>
                <p:cNvPicPr/>
                <p:nvPr/>
              </p:nvPicPr>
              <p:blipFill>
                <a:blip r:embed="rId146"/>
                <a:stretch>
                  <a:fillRect/>
                </a:stretch>
              </p:blipFill>
              <p:spPr>
                <a:xfrm>
                  <a:off x="3196893" y="6295173"/>
                  <a:ext cx="163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05D9A22C-FBD2-9D0E-9A6B-D6E11E717B37}"/>
                    </a:ext>
                  </a:extLst>
                </p14:cNvPr>
                <p14:cNvContentPartPr/>
                <p14:nvPr/>
              </p14:nvContentPartPr>
              <p14:xfrm>
                <a:off x="2455293" y="6276453"/>
                <a:ext cx="636120" cy="50400"/>
              </p14:xfrm>
            </p:contentPart>
          </mc:Choice>
          <mc:Fallback xmlns="">
            <p:pic>
              <p:nvPicPr>
                <p:cNvPr id="98" name="Freihand 97">
                  <a:extLst>
                    <a:ext uri="{FF2B5EF4-FFF2-40B4-BE49-F238E27FC236}">
                      <a16:creationId xmlns:a16="http://schemas.microsoft.com/office/drawing/2014/main" id="{05D9A22C-FBD2-9D0E-9A6B-D6E11E717B37}"/>
                    </a:ext>
                  </a:extLst>
                </p:cNvPr>
                <p:cNvPicPr/>
                <p:nvPr/>
              </p:nvPicPr>
              <p:blipFill>
                <a:blip r:embed="rId148"/>
                <a:stretch>
                  <a:fillRect/>
                </a:stretch>
              </p:blipFill>
              <p:spPr>
                <a:xfrm>
                  <a:off x="2446293" y="6267813"/>
                  <a:ext cx="653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0" name="Freihand 99">
                  <a:extLst>
                    <a:ext uri="{FF2B5EF4-FFF2-40B4-BE49-F238E27FC236}">
                      <a16:creationId xmlns:a16="http://schemas.microsoft.com/office/drawing/2014/main" id="{4679921F-50E2-58C9-CDB0-CBB8A64499B1}"/>
                    </a:ext>
                  </a:extLst>
                </p14:cNvPr>
                <p14:cNvContentPartPr/>
                <p14:nvPr/>
              </p14:nvContentPartPr>
              <p14:xfrm>
                <a:off x="2767773" y="5969733"/>
                <a:ext cx="155880" cy="27360"/>
              </p14:xfrm>
            </p:contentPart>
          </mc:Choice>
          <mc:Fallback xmlns="">
            <p:pic>
              <p:nvPicPr>
                <p:cNvPr id="100" name="Freihand 99">
                  <a:extLst>
                    <a:ext uri="{FF2B5EF4-FFF2-40B4-BE49-F238E27FC236}">
                      <a16:creationId xmlns:a16="http://schemas.microsoft.com/office/drawing/2014/main" id="{4679921F-50E2-58C9-CDB0-CBB8A64499B1}"/>
                    </a:ext>
                  </a:extLst>
                </p:cNvPr>
                <p:cNvPicPr/>
                <p:nvPr/>
              </p:nvPicPr>
              <p:blipFill>
                <a:blip r:embed="rId150"/>
                <a:stretch>
                  <a:fillRect/>
                </a:stretch>
              </p:blipFill>
              <p:spPr>
                <a:xfrm>
                  <a:off x="2758773" y="5960733"/>
                  <a:ext cx="173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Freihand 100">
                  <a:extLst>
                    <a:ext uri="{FF2B5EF4-FFF2-40B4-BE49-F238E27FC236}">
                      <a16:creationId xmlns:a16="http://schemas.microsoft.com/office/drawing/2014/main" id="{344B512A-ED6F-6634-7B62-4B9CC8B88476}"/>
                    </a:ext>
                  </a:extLst>
                </p14:cNvPr>
                <p14:cNvContentPartPr/>
                <p14:nvPr/>
              </p14:nvContentPartPr>
              <p14:xfrm>
                <a:off x="2891613" y="5908533"/>
                <a:ext cx="72000" cy="105840"/>
              </p14:xfrm>
            </p:contentPart>
          </mc:Choice>
          <mc:Fallback xmlns="">
            <p:pic>
              <p:nvPicPr>
                <p:cNvPr id="101" name="Freihand 100">
                  <a:extLst>
                    <a:ext uri="{FF2B5EF4-FFF2-40B4-BE49-F238E27FC236}">
                      <a16:creationId xmlns:a16="http://schemas.microsoft.com/office/drawing/2014/main" id="{344B512A-ED6F-6634-7B62-4B9CC8B88476}"/>
                    </a:ext>
                  </a:extLst>
                </p:cNvPr>
                <p:cNvPicPr/>
                <p:nvPr/>
              </p:nvPicPr>
              <p:blipFill>
                <a:blip r:embed="rId152"/>
                <a:stretch>
                  <a:fillRect/>
                </a:stretch>
              </p:blipFill>
              <p:spPr>
                <a:xfrm>
                  <a:off x="2882613" y="5899893"/>
                  <a:ext cx="89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Freihand 101">
                  <a:extLst>
                    <a:ext uri="{FF2B5EF4-FFF2-40B4-BE49-F238E27FC236}">
                      <a16:creationId xmlns:a16="http://schemas.microsoft.com/office/drawing/2014/main" id="{55BC5FA3-1712-8BFB-F7BC-195C267E86EB}"/>
                    </a:ext>
                  </a:extLst>
                </p14:cNvPr>
                <p14:cNvContentPartPr/>
                <p14:nvPr/>
              </p14:nvContentPartPr>
              <p14:xfrm>
                <a:off x="2939133" y="5658333"/>
                <a:ext cx="439200" cy="663840"/>
              </p14:xfrm>
            </p:contentPart>
          </mc:Choice>
          <mc:Fallback xmlns="">
            <p:pic>
              <p:nvPicPr>
                <p:cNvPr id="102" name="Freihand 101">
                  <a:extLst>
                    <a:ext uri="{FF2B5EF4-FFF2-40B4-BE49-F238E27FC236}">
                      <a16:creationId xmlns:a16="http://schemas.microsoft.com/office/drawing/2014/main" id="{55BC5FA3-1712-8BFB-F7BC-195C267E86EB}"/>
                    </a:ext>
                  </a:extLst>
                </p:cNvPr>
                <p:cNvPicPr/>
                <p:nvPr/>
              </p:nvPicPr>
              <p:blipFill>
                <a:blip r:embed="rId154"/>
                <a:stretch>
                  <a:fillRect/>
                </a:stretch>
              </p:blipFill>
              <p:spPr>
                <a:xfrm>
                  <a:off x="2930133" y="5649333"/>
                  <a:ext cx="45684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92D9E9D-AE75-026D-2D44-521654F5F5AC}"/>
                    </a:ext>
                  </a:extLst>
                </p14:cNvPr>
                <p14:cNvContentPartPr/>
                <p14:nvPr/>
              </p14:nvContentPartPr>
              <p14:xfrm>
                <a:off x="3196173" y="5807373"/>
                <a:ext cx="181800" cy="43200"/>
              </p14:xfrm>
            </p:contentPart>
          </mc:Choice>
          <mc:Fallback xmlns="">
            <p:pic>
              <p:nvPicPr>
                <p:cNvPr id="104" name="Freihand 103">
                  <a:extLst>
                    <a:ext uri="{FF2B5EF4-FFF2-40B4-BE49-F238E27FC236}">
                      <a16:creationId xmlns:a16="http://schemas.microsoft.com/office/drawing/2014/main" id="{592D9E9D-AE75-026D-2D44-521654F5F5AC}"/>
                    </a:ext>
                  </a:extLst>
                </p:cNvPr>
                <p:cNvPicPr/>
                <p:nvPr/>
              </p:nvPicPr>
              <p:blipFill>
                <a:blip r:embed="rId156"/>
                <a:stretch>
                  <a:fillRect/>
                </a:stretch>
              </p:blipFill>
              <p:spPr>
                <a:xfrm>
                  <a:off x="3187173" y="5798373"/>
                  <a:ext cx="199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B2B5D206-2D2D-81BB-551A-AAE6F7223DAB}"/>
                    </a:ext>
                  </a:extLst>
                </p14:cNvPr>
                <p14:cNvContentPartPr/>
                <p14:nvPr/>
              </p14:nvContentPartPr>
              <p14:xfrm>
                <a:off x="3719253" y="5413173"/>
                <a:ext cx="379080" cy="595080"/>
              </p14:xfrm>
            </p:contentPart>
          </mc:Choice>
          <mc:Fallback xmlns="">
            <p:pic>
              <p:nvPicPr>
                <p:cNvPr id="106" name="Freihand 105">
                  <a:extLst>
                    <a:ext uri="{FF2B5EF4-FFF2-40B4-BE49-F238E27FC236}">
                      <a16:creationId xmlns:a16="http://schemas.microsoft.com/office/drawing/2014/main" id="{B2B5D206-2D2D-81BB-551A-AAE6F7223DAB}"/>
                    </a:ext>
                  </a:extLst>
                </p:cNvPr>
                <p:cNvPicPr/>
                <p:nvPr/>
              </p:nvPicPr>
              <p:blipFill>
                <a:blip r:embed="rId158"/>
                <a:stretch>
                  <a:fillRect/>
                </a:stretch>
              </p:blipFill>
              <p:spPr>
                <a:xfrm>
                  <a:off x="3710253" y="5404533"/>
                  <a:ext cx="3967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Freihand 107">
                  <a:extLst>
                    <a:ext uri="{FF2B5EF4-FFF2-40B4-BE49-F238E27FC236}">
                      <a16:creationId xmlns:a16="http://schemas.microsoft.com/office/drawing/2014/main" id="{65F791C0-38AB-3529-067B-C4ED2F295523}"/>
                    </a:ext>
                  </a:extLst>
                </p14:cNvPr>
                <p14:cNvContentPartPr/>
                <p14:nvPr/>
              </p14:nvContentPartPr>
              <p14:xfrm>
                <a:off x="3739773" y="5196453"/>
                <a:ext cx="401760" cy="541800"/>
              </p14:xfrm>
            </p:contentPart>
          </mc:Choice>
          <mc:Fallback xmlns="">
            <p:pic>
              <p:nvPicPr>
                <p:cNvPr id="108" name="Freihand 107">
                  <a:extLst>
                    <a:ext uri="{FF2B5EF4-FFF2-40B4-BE49-F238E27FC236}">
                      <a16:creationId xmlns:a16="http://schemas.microsoft.com/office/drawing/2014/main" id="{65F791C0-38AB-3529-067B-C4ED2F295523}"/>
                    </a:ext>
                  </a:extLst>
                </p:cNvPr>
                <p:cNvPicPr/>
                <p:nvPr/>
              </p:nvPicPr>
              <p:blipFill>
                <a:blip r:embed="rId160"/>
                <a:stretch>
                  <a:fillRect/>
                </a:stretch>
              </p:blipFill>
              <p:spPr>
                <a:xfrm>
                  <a:off x="3731133" y="5187813"/>
                  <a:ext cx="41940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5B5FD26C-A499-5D5D-E36C-C9091E246A0C}"/>
                    </a:ext>
                  </a:extLst>
                </p14:cNvPr>
                <p14:cNvContentPartPr/>
                <p14:nvPr/>
              </p14:nvContentPartPr>
              <p14:xfrm>
                <a:off x="3963693" y="5459253"/>
                <a:ext cx="10080" cy="251280"/>
              </p14:xfrm>
            </p:contentPart>
          </mc:Choice>
          <mc:Fallback xmlns="">
            <p:pic>
              <p:nvPicPr>
                <p:cNvPr id="110" name="Freihand 109">
                  <a:extLst>
                    <a:ext uri="{FF2B5EF4-FFF2-40B4-BE49-F238E27FC236}">
                      <a16:creationId xmlns:a16="http://schemas.microsoft.com/office/drawing/2014/main" id="{5B5FD26C-A499-5D5D-E36C-C9091E246A0C}"/>
                    </a:ext>
                  </a:extLst>
                </p:cNvPr>
                <p:cNvPicPr/>
                <p:nvPr/>
              </p:nvPicPr>
              <p:blipFill>
                <a:blip r:embed="rId162"/>
                <a:stretch>
                  <a:fillRect/>
                </a:stretch>
              </p:blipFill>
              <p:spPr>
                <a:xfrm>
                  <a:off x="3955053" y="5450613"/>
                  <a:ext cx="27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9CCDD02F-8ECA-4AC4-2449-716A0D49E455}"/>
                    </a:ext>
                  </a:extLst>
                </p14:cNvPr>
                <p14:cNvContentPartPr/>
                <p14:nvPr/>
              </p14:nvContentPartPr>
              <p14:xfrm>
                <a:off x="3902133" y="5432973"/>
                <a:ext cx="52200" cy="254880"/>
              </p14:xfrm>
            </p:contentPart>
          </mc:Choice>
          <mc:Fallback xmlns="">
            <p:pic>
              <p:nvPicPr>
                <p:cNvPr id="111" name="Freihand 110">
                  <a:extLst>
                    <a:ext uri="{FF2B5EF4-FFF2-40B4-BE49-F238E27FC236}">
                      <a16:creationId xmlns:a16="http://schemas.microsoft.com/office/drawing/2014/main" id="{9CCDD02F-8ECA-4AC4-2449-716A0D49E455}"/>
                    </a:ext>
                  </a:extLst>
                </p:cNvPr>
                <p:cNvPicPr/>
                <p:nvPr/>
              </p:nvPicPr>
              <p:blipFill>
                <a:blip r:embed="rId164"/>
                <a:stretch>
                  <a:fillRect/>
                </a:stretch>
              </p:blipFill>
              <p:spPr>
                <a:xfrm>
                  <a:off x="3893493" y="5423973"/>
                  <a:ext cx="698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105FC14C-DAB4-750D-1334-6DB1DAA2B2C8}"/>
                    </a:ext>
                  </a:extLst>
                </p14:cNvPr>
                <p14:cNvContentPartPr/>
                <p14:nvPr/>
              </p14:nvContentPartPr>
              <p14:xfrm>
                <a:off x="3870453" y="5410653"/>
                <a:ext cx="115200" cy="132840"/>
              </p14:xfrm>
            </p:contentPart>
          </mc:Choice>
          <mc:Fallback xmlns="">
            <p:pic>
              <p:nvPicPr>
                <p:cNvPr id="112" name="Freihand 111">
                  <a:extLst>
                    <a:ext uri="{FF2B5EF4-FFF2-40B4-BE49-F238E27FC236}">
                      <a16:creationId xmlns:a16="http://schemas.microsoft.com/office/drawing/2014/main" id="{105FC14C-DAB4-750D-1334-6DB1DAA2B2C8}"/>
                    </a:ext>
                  </a:extLst>
                </p:cNvPr>
                <p:cNvPicPr/>
                <p:nvPr/>
              </p:nvPicPr>
              <p:blipFill>
                <a:blip r:embed="rId166"/>
                <a:stretch>
                  <a:fillRect/>
                </a:stretch>
              </p:blipFill>
              <p:spPr>
                <a:xfrm>
                  <a:off x="3861813" y="5401653"/>
                  <a:ext cx="132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6B6FE990-FF62-5E07-D643-7BE50FDB5F41}"/>
                    </a:ext>
                  </a:extLst>
                </p14:cNvPr>
                <p14:cNvContentPartPr/>
                <p14:nvPr/>
              </p14:nvContentPartPr>
              <p14:xfrm>
                <a:off x="197373" y="4654293"/>
                <a:ext cx="8085960" cy="883440"/>
              </p14:xfrm>
            </p:contentPart>
          </mc:Choice>
          <mc:Fallback xmlns="">
            <p:pic>
              <p:nvPicPr>
                <p:cNvPr id="114" name="Freihand 113">
                  <a:extLst>
                    <a:ext uri="{FF2B5EF4-FFF2-40B4-BE49-F238E27FC236}">
                      <a16:creationId xmlns:a16="http://schemas.microsoft.com/office/drawing/2014/main" id="{6B6FE990-FF62-5E07-D643-7BE50FDB5F41}"/>
                    </a:ext>
                  </a:extLst>
                </p:cNvPr>
                <p:cNvPicPr/>
                <p:nvPr/>
              </p:nvPicPr>
              <p:blipFill>
                <a:blip r:embed="rId168"/>
                <a:stretch>
                  <a:fillRect/>
                </a:stretch>
              </p:blipFill>
              <p:spPr>
                <a:xfrm>
                  <a:off x="188373" y="4645293"/>
                  <a:ext cx="8103600" cy="901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050DF3F0-530A-9076-6AB1-878B0BBA7403}"/>
                    </a:ext>
                  </a:extLst>
                </p14:cNvPr>
                <p14:cNvContentPartPr/>
                <p14:nvPr/>
              </p14:nvContentPartPr>
              <p14:xfrm>
                <a:off x="4112373" y="5227413"/>
                <a:ext cx="493200" cy="472680"/>
              </p14:xfrm>
            </p:contentPart>
          </mc:Choice>
          <mc:Fallback xmlns="">
            <p:pic>
              <p:nvPicPr>
                <p:cNvPr id="116" name="Freihand 115">
                  <a:extLst>
                    <a:ext uri="{FF2B5EF4-FFF2-40B4-BE49-F238E27FC236}">
                      <a16:creationId xmlns:a16="http://schemas.microsoft.com/office/drawing/2014/main" id="{050DF3F0-530A-9076-6AB1-878B0BBA7403}"/>
                    </a:ext>
                  </a:extLst>
                </p:cNvPr>
                <p:cNvPicPr/>
                <p:nvPr/>
              </p:nvPicPr>
              <p:blipFill>
                <a:blip r:embed="rId170"/>
                <a:stretch>
                  <a:fillRect/>
                </a:stretch>
              </p:blipFill>
              <p:spPr>
                <a:xfrm>
                  <a:off x="4103373" y="5218413"/>
                  <a:ext cx="51084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8" name="Freihand 117">
                  <a:extLst>
                    <a:ext uri="{FF2B5EF4-FFF2-40B4-BE49-F238E27FC236}">
                      <a16:creationId xmlns:a16="http://schemas.microsoft.com/office/drawing/2014/main" id="{C3FF06FC-ED78-7799-287F-61FEA321C9FF}"/>
                    </a:ext>
                  </a:extLst>
                </p14:cNvPr>
                <p14:cNvContentPartPr/>
                <p14:nvPr/>
              </p14:nvContentPartPr>
              <p14:xfrm>
                <a:off x="4002213" y="5666253"/>
                <a:ext cx="187200" cy="98640"/>
              </p14:xfrm>
            </p:contentPart>
          </mc:Choice>
          <mc:Fallback xmlns="">
            <p:pic>
              <p:nvPicPr>
                <p:cNvPr id="118" name="Freihand 117">
                  <a:extLst>
                    <a:ext uri="{FF2B5EF4-FFF2-40B4-BE49-F238E27FC236}">
                      <a16:creationId xmlns:a16="http://schemas.microsoft.com/office/drawing/2014/main" id="{C3FF06FC-ED78-7799-287F-61FEA321C9FF}"/>
                    </a:ext>
                  </a:extLst>
                </p:cNvPr>
                <p:cNvPicPr/>
                <p:nvPr/>
              </p:nvPicPr>
              <p:blipFill>
                <a:blip r:embed="rId172"/>
                <a:stretch>
                  <a:fillRect/>
                </a:stretch>
              </p:blipFill>
              <p:spPr>
                <a:xfrm>
                  <a:off x="3993213" y="5657253"/>
                  <a:ext cx="204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 name="Freihand 118">
                  <a:extLst>
                    <a:ext uri="{FF2B5EF4-FFF2-40B4-BE49-F238E27FC236}">
                      <a16:creationId xmlns:a16="http://schemas.microsoft.com/office/drawing/2014/main" id="{AE94BD97-E281-B07E-4A4C-8B27EE3371C6}"/>
                    </a:ext>
                  </a:extLst>
                </p14:cNvPr>
                <p14:cNvContentPartPr/>
                <p14:nvPr/>
              </p14:nvContentPartPr>
              <p14:xfrm>
                <a:off x="3995013" y="5593173"/>
                <a:ext cx="183960" cy="214920"/>
              </p14:xfrm>
            </p:contentPart>
          </mc:Choice>
          <mc:Fallback xmlns="">
            <p:pic>
              <p:nvPicPr>
                <p:cNvPr id="119" name="Freihand 118">
                  <a:extLst>
                    <a:ext uri="{FF2B5EF4-FFF2-40B4-BE49-F238E27FC236}">
                      <a16:creationId xmlns:a16="http://schemas.microsoft.com/office/drawing/2014/main" id="{AE94BD97-E281-B07E-4A4C-8B27EE3371C6}"/>
                    </a:ext>
                  </a:extLst>
                </p:cNvPr>
                <p:cNvPicPr/>
                <p:nvPr/>
              </p:nvPicPr>
              <p:blipFill>
                <a:blip r:embed="rId174"/>
                <a:stretch>
                  <a:fillRect/>
                </a:stretch>
              </p:blipFill>
              <p:spPr>
                <a:xfrm>
                  <a:off x="3986373" y="5584533"/>
                  <a:ext cx="201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Freihand 120">
                  <a:extLst>
                    <a:ext uri="{FF2B5EF4-FFF2-40B4-BE49-F238E27FC236}">
                      <a16:creationId xmlns:a16="http://schemas.microsoft.com/office/drawing/2014/main" id="{28E82841-AFA2-5BA1-A1ED-51B6149DDED5}"/>
                    </a:ext>
                  </a:extLst>
                </p14:cNvPr>
                <p14:cNvContentPartPr/>
                <p14:nvPr/>
              </p14:nvContentPartPr>
              <p14:xfrm>
                <a:off x="1512093" y="5102133"/>
                <a:ext cx="3323160" cy="1595880"/>
              </p14:xfrm>
            </p:contentPart>
          </mc:Choice>
          <mc:Fallback xmlns="">
            <p:pic>
              <p:nvPicPr>
                <p:cNvPr id="121" name="Freihand 120">
                  <a:extLst>
                    <a:ext uri="{FF2B5EF4-FFF2-40B4-BE49-F238E27FC236}">
                      <a16:creationId xmlns:a16="http://schemas.microsoft.com/office/drawing/2014/main" id="{28E82841-AFA2-5BA1-A1ED-51B6149DDED5}"/>
                    </a:ext>
                  </a:extLst>
                </p:cNvPr>
                <p:cNvPicPr/>
                <p:nvPr/>
              </p:nvPicPr>
              <p:blipFill>
                <a:blip r:embed="rId176"/>
                <a:stretch>
                  <a:fillRect/>
                </a:stretch>
              </p:blipFill>
              <p:spPr>
                <a:xfrm>
                  <a:off x="1503093" y="5093493"/>
                  <a:ext cx="3340800" cy="1613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Freihand 121">
                  <a:extLst>
                    <a:ext uri="{FF2B5EF4-FFF2-40B4-BE49-F238E27FC236}">
                      <a16:creationId xmlns:a16="http://schemas.microsoft.com/office/drawing/2014/main" id="{52493843-4FF1-E876-5529-BB23BAFA11D6}"/>
                    </a:ext>
                  </a:extLst>
                </p14:cNvPr>
                <p14:cNvContentPartPr/>
                <p14:nvPr/>
              </p14:nvContentPartPr>
              <p14:xfrm>
                <a:off x="3545373" y="5241093"/>
                <a:ext cx="820080" cy="847800"/>
              </p14:xfrm>
            </p:contentPart>
          </mc:Choice>
          <mc:Fallback xmlns="">
            <p:pic>
              <p:nvPicPr>
                <p:cNvPr id="122" name="Freihand 121">
                  <a:extLst>
                    <a:ext uri="{FF2B5EF4-FFF2-40B4-BE49-F238E27FC236}">
                      <a16:creationId xmlns:a16="http://schemas.microsoft.com/office/drawing/2014/main" id="{52493843-4FF1-E876-5529-BB23BAFA11D6}"/>
                    </a:ext>
                  </a:extLst>
                </p:cNvPr>
                <p:cNvPicPr/>
                <p:nvPr/>
              </p:nvPicPr>
              <p:blipFill>
                <a:blip r:embed="rId178"/>
                <a:stretch>
                  <a:fillRect/>
                </a:stretch>
              </p:blipFill>
              <p:spPr>
                <a:xfrm>
                  <a:off x="3536733" y="5232093"/>
                  <a:ext cx="837720" cy="86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6" name="Freihand 15">
                <a:extLst>
                  <a:ext uri="{FF2B5EF4-FFF2-40B4-BE49-F238E27FC236}">
                    <a16:creationId xmlns:a16="http://schemas.microsoft.com/office/drawing/2014/main" id="{975E0784-4D10-443D-D3AE-88D752864D42}"/>
                  </a:ext>
                </a:extLst>
              </p14:cNvPr>
              <p14:cNvContentPartPr/>
              <p14:nvPr/>
            </p14:nvContentPartPr>
            <p14:xfrm>
              <a:off x="1524995" y="1992268"/>
              <a:ext cx="819360" cy="680040"/>
            </p14:xfrm>
          </p:contentPart>
        </mc:Choice>
        <mc:Fallback>
          <p:pic>
            <p:nvPicPr>
              <p:cNvPr id="16" name="Freihand 15">
                <a:extLst>
                  <a:ext uri="{FF2B5EF4-FFF2-40B4-BE49-F238E27FC236}">
                    <a16:creationId xmlns:a16="http://schemas.microsoft.com/office/drawing/2014/main" id="{975E0784-4D10-443D-D3AE-88D752864D42}"/>
                  </a:ext>
                </a:extLst>
              </p:cNvPr>
              <p:cNvPicPr/>
              <p:nvPr/>
            </p:nvPicPr>
            <p:blipFill>
              <a:blip r:embed="rId180"/>
              <a:stretch>
                <a:fillRect/>
              </a:stretch>
            </p:blipFill>
            <p:spPr>
              <a:xfrm>
                <a:off x="1516355" y="1983628"/>
                <a:ext cx="83700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5" name="Freihand 24">
                <a:extLst>
                  <a:ext uri="{FF2B5EF4-FFF2-40B4-BE49-F238E27FC236}">
                    <a16:creationId xmlns:a16="http://schemas.microsoft.com/office/drawing/2014/main" id="{2F14E2DE-D55C-FA84-8459-2F44D7EB4B90}"/>
                  </a:ext>
                </a:extLst>
              </p14:cNvPr>
              <p14:cNvContentPartPr/>
              <p14:nvPr/>
            </p14:nvContentPartPr>
            <p14:xfrm>
              <a:off x="2749355" y="2320228"/>
              <a:ext cx="3382200" cy="262800"/>
            </p14:xfrm>
          </p:contentPart>
        </mc:Choice>
        <mc:Fallback>
          <p:pic>
            <p:nvPicPr>
              <p:cNvPr id="25" name="Freihand 24">
                <a:extLst>
                  <a:ext uri="{FF2B5EF4-FFF2-40B4-BE49-F238E27FC236}">
                    <a16:creationId xmlns:a16="http://schemas.microsoft.com/office/drawing/2014/main" id="{2F14E2DE-D55C-FA84-8459-2F44D7EB4B90}"/>
                  </a:ext>
                </a:extLst>
              </p:cNvPr>
              <p:cNvPicPr/>
              <p:nvPr/>
            </p:nvPicPr>
            <p:blipFill>
              <a:blip r:embed="rId182"/>
              <a:stretch>
                <a:fillRect/>
              </a:stretch>
            </p:blipFill>
            <p:spPr>
              <a:xfrm>
                <a:off x="2740355" y="2311228"/>
                <a:ext cx="33998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2" name="Freihand 31">
                <a:extLst>
                  <a:ext uri="{FF2B5EF4-FFF2-40B4-BE49-F238E27FC236}">
                    <a16:creationId xmlns:a16="http://schemas.microsoft.com/office/drawing/2014/main" id="{885E4133-249E-8A69-E5A7-80E178C0D28F}"/>
                  </a:ext>
                </a:extLst>
              </p14:cNvPr>
              <p14:cNvContentPartPr/>
              <p14:nvPr/>
            </p14:nvContentPartPr>
            <p14:xfrm>
              <a:off x="752075" y="3104668"/>
              <a:ext cx="2421720" cy="99720"/>
            </p14:xfrm>
          </p:contentPart>
        </mc:Choice>
        <mc:Fallback>
          <p:pic>
            <p:nvPicPr>
              <p:cNvPr id="32" name="Freihand 31">
                <a:extLst>
                  <a:ext uri="{FF2B5EF4-FFF2-40B4-BE49-F238E27FC236}">
                    <a16:creationId xmlns:a16="http://schemas.microsoft.com/office/drawing/2014/main" id="{885E4133-249E-8A69-E5A7-80E178C0D28F}"/>
                  </a:ext>
                </a:extLst>
              </p:cNvPr>
              <p:cNvPicPr/>
              <p:nvPr/>
            </p:nvPicPr>
            <p:blipFill>
              <a:blip r:embed="rId184"/>
              <a:stretch>
                <a:fillRect/>
              </a:stretch>
            </p:blipFill>
            <p:spPr>
              <a:xfrm>
                <a:off x="743435" y="3096028"/>
                <a:ext cx="2439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9" name="Freihand 38">
                <a:extLst>
                  <a:ext uri="{FF2B5EF4-FFF2-40B4-BE49-F238E27FC236}">
                    <a16:creationId xmlns:a16="http://schemas.microsoft.com/office/drawing/2014/main" id="{0CD25C5C-628A-D827-5D87-809CEE3D7433}"/>
                  </a:ext>
                </a:extLst>
              </p14:cNvPr>
              <p14:cNvContentPartPr/>
              <p14:nvPr/>
            </p14:nvContentPartPr>
            <p14:xfrm>
              <a:off x="4966595" y="3607948"/>
              <a:ext cx="2232720" cy="81000"/>
            </p14:xfrm>
          </p:contentPart>
        </mc:Choice>
        <mc:Fallback>
          <p:pic>
            <p:nvPicPr>
              <p:cNvPr id="39" name="Freihand 38">
                <a:extLst>
                  <a:ext uri="{FF2B5EF4-FFF2-40B4-BE49-F238E27FC236}">
                    <a16:creationId xmlns:a16="http://schemas.microsoft.com/office/drawing/2014/main" id="{0CD25C5C-628A-D827-5D87-809CEE3D7433}"/>
                  </a:ext>
                </a:extLst>
              </p:cNvPr>
              <p:cNvPicPr/>
              <p:nvPr/>
            </p:nvPicPr>
            <p:blipFill>
              <a:blip r:embed="rId186"/>
              <a:stretch>
                <a:fillRect/>
              </a:stretch>
            </p:blipFill>
            <p:spPr>
              <a:xfrm>
                <a:off x="4957955" y="3599308"/>
                <a:ext cx="2250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1" name="Freihand 40">
                <a:extLst>
                  <a:ext uri="{FF2B5EF4-FFF2-40B4-BE49-F238E27FC236}">
                    <a16:creationId xmlns:a16="http://schemas.microsoft.com/office/drawing/2014/main" id="{8CCA2A0B-2F18-C218-DA9C-00FE5A8181D7}"/>
                  </a:ext>
                </a:extLst>
              </p14:cNvPr>
              <p14:cNvContentPartPr/>
              <p14:nvPr/>
            </p14:nvContentPartPr>
            <p14:xfrm>
              <a:off x="295955" y="3975508"/>
              <a:ext cx="5439240" cy="65160"/>
            </p14:xfrm>
          </p:contentPart>
        </mc:Choice>
        <mc:Fallback>
          <p:pic>
            <p:nvPicPr>
              <p:cNvPr id="41" name="Freihand 40">
                <a:extLst>
                  <a:ext uri="{FF2B5EF4-FFF2-40B4-BE49-F238E27FC236}">
                    <a16:creationId xmlns:a16="http://schemas.microsoft.com/office/drawing/2014/main" id="{8CCA2A0B-2F18-C218-DA9C-00FE5A8181D7}"/>
                  </a:ext>
                </a:extLst>
              </p:cNvPr>
              <p:cNvPicPr/>
              <p:nvPr/>
            </p:nvPicPr>
            <p:blipFill>
              <a:blip r:embed="rId188"/>
              <a:stretch>
                <a:fillRect/>
              </a:stretch>
            </p:blipFill>
            <p:spPr>
              <a:xfrm>
                <a:off x="286955" y="3966868"/>
                <a:ext cx="5456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5" name="Freihand 44">
                <a:extLst>
                  <a:ext uri="{FF2B5EF4-FFF2-40B4-BE49-F238E27FC236}">
                    <a16:creationId xmlns:a16="http://schemas.microsoft.com/office/drawing/2014/main" id="{FC6B48C0-76A6-4F43-94B1-AEFAA94F1E38}"/>
                  </a:ext>
                </a:extLst>
              </p14:cNvPr>
              <p14:cNvContentPartPr/>
              <p14:nvPr/>
            </p14:nvContentPartPr>
            <p14:xfrm>
              <a:off x="708875" y="4484548"/>
              <a:ext cx="6690960" cy="1278720"/>
            </p14:xfrm>
          </p:contentPart>
        </mc:Choice>
        <mc:Fallback>
          <p:pic>
            <p:nvPicPr>
              <p:cNvPr id="45" name="Freihand 44">
                <a:extLst>
                  <a:ext uri="{FF2B5EF4-FFF2-40B4-BE49-F238E27FC236}">
                    <a16:creationId xmlns:a16="http://schemas.microsoft.com/office/drawing/2014/main" id="{FC6B48C0-76A6-4F43-94B1-AEFAA94F1E38}"/>
                  </a:ext>
                </a:extLst>
              </p:cNvPr>
              <p:cNvPicPr/>
              <p:nvPr/>
            </p:nvPicPr>
            <p:blipFill>
              <a:blip r:embed="rId190"/>
              <a:stretch>
                <a:fillRect/>
              </a:stretch>
            </p:blipFill>
            <p:spPr>
              <a:xfrm>
                <a:off x="699875" y="4475548"/>
                <a:ext cx="6708600" cy="1296360"/>
              </a:xfrm>
              <a:prstGeom prst="rect">
                <a:avLst/>
              </a:prstGeom>
            </p:spPr>
          </p:pic>
        </mc:Fallback>
      </mc:AlternateContent>
      <p:grpSp>
        <p:nvGrpSpPr>
          <p:cNvPr id="80" name="Gruppieren 79">
            <a:extLst>
              <a:ext uri="{FF2B5EF4-FFF2-40B4-BE49-F238E27FC236}">
                <a16:creationId xmlns:a16="http://schemas.microsoft.com/office/drawing/2014/main" id="{2A6887CB-ABBA-FE01-50DC-49B817DA471B}"/>
              </a:ext>
            </a:extLst>
          </p:cNvPr>
          <p:cNvGrpSpPr/>
          <p:nvPr/>
        </p:nvGrpSpPr>
        <p:grpSpPr>
          <a:xfrm>
            <a:off x="6468515" y="2097748"/>
            <a:ext cx="480960" cy="538920"/>
            <a:chOff x="6468515" y="2097748"/>
            <a:chExt cx="480960" cy="538920"/>
          </a:xfrm>
        </p:grpSpPr>
        <mc:AlternateContent xmlns:mc="http://schemas.openxmlformats.org/markup-compatibility/2006">
          <mc:Choice xmlns:p14="http://schemas.microsoft.com/office/powerpoint/2010/main" Requires="p14">
            <p:contentPart p14:bwMode="auto" r:id="rId191">
              <p14:nvContentPartPr>
                <p14:cNvPr id="49" name="Freihand 48">
                  <a:extLst>
                    <a:ext uri="{FF2B5EF4-FFF2-40B4-BE49-F238E27FC236}">
                      <a16:creationId xmlns:a16="http://schemas.microsoft.com/office/drawing/2014/main" id="{712583D4-C866-92EF-28BB-4C2F7489D7BA}"/>
                    </a:ext>
                  </a:extLst>
                </p14:cNvPr>
                <p14:cNvContentPartPr/>
                <p14:nvPr/>
              </p14:nvContentPartPr>
              <p14:xfrm>
                <a:off x="6688835" y="2297188"/>
                <a:ext cx="157320" cy="164160"/>
              </p14:xfrm>
            </p:contentPart>
          </mc:Choice>
          <mc:Fallback>
            <p:pic>
              <p:nvPicPr>
                <p:cNvPr id="49" name="Freihand 48">
                  <a:extLst>
                    <a:ext uri="{FF2B5EF4-FFF2-40B4-BE49-F238E27FC236}">
                      <a16:creationId xmlns:a16="http://schemas.microsoft.com/office/drawing/2014/main" id="{712583D4-C866-92EF-28BB-4C2F7489D7BA}"/>
                    </a:ext>
                  </a:extLst>
                </p:cNvPr>
                <p:cNvPicPr/>
                <p:nvPr/>
              </p:nvPicPr>
              <p:blipFill>
                <a:blip r:embed="rId192"/>
                <a:stretch>
                  <a:fillRect/>
                </a:stretch>
              </p:blipFill>
              <p:spPr>
                <a:xfrm>
                  <a:off x="6679835" y="2288188"/>
                  <a:ext cx="174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3" name="Freihand 52">
                  <a:extLst>
                    <a:ext uri="{FF2B5EF4-FFF2-40B4-BE49-F238E27FC236}">
                      <a16:creationId xmlns:a16="http://schemas.microsoft.com/office/drawing/2014/main" id="{14BC8E77-A77B-7AC9-D00E-A1410E657741}"/>
                    </a:ext>
                  </a:extLst>
                </p14:cNvPr>
                <p14:cNvContentPartPr/>
                <p14:nvPr/>
              </p14:nvContentPartPr>
              <p14:xfrm>
                <a:off x="6707555" y="2251108"/>
                <a:ext cx="112320" cy="189360"/>
              </p14:xfrm>
            </p:contentPart>
          </mc:Choice>
          <mc:Fallback>
            <p:pic>
              <p:nvPicPr>
                <p:cNvPr id="53" name="Freihand 52">
                  <a:extLst>
                    <a:ext uri="{FF2B5EF4-FFF2-40B4-BE49-F238E27FC236}">
                      <a16:creationId xmlns:a16="http://schemas.microsoft.com/office/drawing/2014/main" id="{14BC8E77-A77B-7AC9-D00E-A1410E657741}"/>
                    </a:ext>
                  </a:extLst>
                </p:cNvPr>
                <p:cNvPicPr/>
                <p:nvPr/>
              </p:nvPicPr>
              <p:blipFill>
                <a:blip r:embed="rId194"/>
                <a:stretch>
                  <a:fillRect/>
                </a:stretch>
              </p:blipFill>
              <p:spPr>
                <a:xfrm>
                  <a:off x="6698555" y="2242108"/>
                  <a:ext cx="129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 name="Freihand 56">
                  <a:extLst>
                    <a:ext uri="{FF2B5EF4-FFF2-40B4-BE49-F238E27FC236}">
                      <a16:creationId xmlns:a16="http://schemas.microsoft.com/office/drawing/2014/main" id="{7D9DB27F-5202-0365-17CF-C412EF2BF796}"/>
                    </a:ext>
                  </a:extLst>
                </p14:cNvPr>
                <p14:cNvContentPartPr/>
                <p14:nvPr/>
              </p14:nvContentPartPr>
              <p14:xfrm>
                <a:off x="6657875" y="2237428"/>
                <a:ext cx="194760" cy="208440"/>
              </p14:xfrm>
            </p:contentPart>
          </mc:Choice>
          <mc:Fallback>
            <p:pic>
              <p:nvPicPr>
                <p:cNvPr id="57" name="Freihand 56">
                  <a:extLst>
                    <a:ext uri="{FF2B5EF4-FFF2-40B4-BE49-F238E27FC236}">
                      <a16:creationId xmlns:a16="http://schemas.microsoft.com/office/drawing/2014/main" id="{7D9DB27F-5202-0365-17CF-C412EF2BF796}"/>
                    </a:ext>
                  </a:extLst>
                </p:cNvPr>
                <p:cNvPicPr/>
                <p:nvPr/>
              </p:nvPicPr>
              <p:blipFill>
                <a:blip r:embed="rId196"/>
                <a:stretch>
                  <a:fillRect/>
                </a:stretch>
              </p:blipFill>
              <p:spPr>
                <a:xfrm>
                  <a:off x="6648875" y="2228428"/>
                  <a:ext cx="212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7" name="Freihand 66">
                  <a:extLst>
                    <a:ext uri="{FF2B5EF4-FFF2-40B4-BE49-F238E27FC236}">
                      <a16:creationId xmlns:a16="http://schemas.microsoft.com/office/drawing/2014/main" id="{0BA53C3A-1DE4-70D2-5770-6CC8CB11A1F2}"/>
                    </a:ext>
                  </a:extLst>
                </p14:cNvPr>
                <p14:cNvContentPartPr/>
                <p14:nvPr/>
              </p14:nvContentPartPr>
              <p14:xfrm>
                <a:off x="6468515" y="2097748"/>
                <a:ext cx="480960" cy="538920"/>
              </p14:xfrm>
            </p:contentPart>
          </mc:Choice>
          <mc:Fallback>
            <p:pic>
              <p:nvPicPr>
                <p:cNvPr id="67" name="Freihand 66">
                  <a:extLst>
                    <a:ext uri="{FF2B5EF4-FFF2-40B4-BE49-F238E27FC236}">
                      <a16:creationId xmlns:a16="http://schemas.microsoft.com/office/drawing/2014/main" id="{0BA53C3A-1DE4-70D2-5770-6CC8CB11A1F2}"/>
                    </a:ext>
                  </a:extLst>
                </p:cNvPr>
                <p:cNvPicPr/>
                <p:nvPr/>
              </p:nvPicPr>
              <p:blipFill>
                <a:blip r:embed="rId198"/>
                <a:stretch>
                  <a:fillRect/>
                </a:stretch>
              </p:blipFill>
              <p:spPr>
                <a:xfrm>
                  <a:off x="6459515" y="2088748"/>
                  <a:ext cx="498600" cy="556560"/>
                </a:xfrm>
                <a:prstGeom prst="rect">
                  <a:avLst/>
                </a:prstGeom>
              </p:spPr>
            </p:pic>
          </mc:Fallback>
        </mc:AlternateContent>
      </p:grpSp>
      <p:grpSp>
        <p:nvGrpSpPr>
          <p:cNvPr id="88" name="Gruppieren 87">
            <a:extLst>
              <a:ext uri="{FF2B5EF4-FFF2-40B4-BE49-F238E27FC236}">
                <a16:creationId xmlns:a16="http://schemas.microsoft.com/office/drawing/2014/main" id="{066A8EF3-611F-643E-FA97-345489C0B5F4}"/>
              </a:ext>
            </a:extLst>
          </p:cNvPr>
          <p:cNvGrpSpPr/>
          <p:nvPr/>
        </p:nvGrpSpPr>
        <p:grpSpPr>
          <a:xfrm>
            <a:off x="5306795" y="3681748"/>
            <a:ext cx="2653920" cy="73800"/>
            <a:chOff x="5306795" y="3681748"/>
            <a:chExt cx="2653920" cy="73800"/>
          </a:xfrm>
        </p:grpSpPr>
        <mc:AlternateContent xmlns:mc="http://schemas.openxmlformats.org/markup-compatibility/2006">
          <mc:Choice xmlns:p14="http://schemas.microsoft.com/office/powerpoint/2010/main" Requires="p14">
            <p:contentPart p14:bwMode="auto" r:id="rId199">
              <p14:nvContentPartPr>
                <p14:cNvPr id="82" name="Freihand 81">
                  <a:extLst>
                    <a:ext uri="{FF2B5EF4-FFF2-40B4-BE49-F238E27FC236}">
                      <a16:creationId xmlns:a16="http://schemas.microsoft.com/office/drawing/2014/main" id="{66F24633-A31D-0B04-B310-5C0E6B39597C}"/>
                    </a:ext>
                  </a:extLst>
                </p14:cNvPr>
                <p14:cNvContentPartPr/>
                <p14:nvPr/>
              </p14:nvContentPartPr>
              <p14:xfrm>
                <a:off x="5670035" y="3694708"/>
                <a:ext cx="2290680" cy="60840"/>
              </p14:xfrm>
            </p:contentPart>
          </mc:Choice>
          <mc:Fallback>
            <p:pic>
              <p:nvPicPr>
                <p:cNvPr id="82" name="Freihand 81">
                  <a:extLst>
                    <a:ext uri="{FF2B5EF4-FFF2-40B4-BE49-F238E27FC236}">
                      <a16:creationId xmlns:a16="http://schemas.microsoft.com/office/drawing/2014/main" id="{66F24633-A31D-0B04-B310-5C0E6B39597C}"/>
                    </a:ext>
                  </a:extLst>
                </p:cNvPr>
                <p:cNvPicPr/>
                <p:nvPr/>
              </p:nvPicPr>
              <p:blipFill>
                <a:blip r:embed="rId200"/>
                <a:stretch>
                  <a:fillRect/>
                </a:stretch>
              </p:blipFill>
              <p:spPr>
                <a:xfrm>
                  <a:off x="5661395" y="3686068"/>
                  <a:ext cx="230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6" name="Freihand 85">
                  <a:extLst>
                    <a:ext uri="{FF2B5EF4-FFF2-40B4-BE49-F238E27FC236}">
                      <a16:creationId xmlns:a16="http://schemas.microsoft.com/office/drawing/2014/main" id="{0962169B-0136-BB4F-1B47-5FB0DC05F0CA}"/>
                    </a:ext>
                  </a:extLst>
                </p14:cNvPr>
                <p14:cNvContentPartPr/>
                <p14:nvPr/>
              </p14:nvContentPartPr>
              <p14:xfrm>
                <a:off x="5306795" y="3681748"/>
                <a:ext cx="2155320" cy="51840"/>
              </p14:xfrm>
            </p:contentPart>
          </mc:Choice>
          <mc:Fallback>
            <p:pic>
              <p:nvPicPr>
                <p:cNvPr id="86" name="Freihand 85">
                  <a:extLst>
                    <a:ext uri="{FF2B5EF4-FFF2-40B4-BE49-F238E27FC236}">
                      <a16:creationId xmlns:a16="http://schemas.microsoft.com/office/drawing/2014/main" id="{0962169B-0136-BB4F-1B47-5FB0DC05F0CA}"/>
                    </a:ext>
                  </a:extLst>
                </p:cNvPr>
                <p:cNvPicPr/>
                <p:nvPr/>
              </p:nvPicPr>
              <p:blipFill>
                <a:blip r:embed="rId202"/>
                <a:stretch>
                  <a:fillRect/>
                </a:stretch>
              </p:blipFill>
              <p:spPr>
                <a:xfrm>
                  <a:off x="5298155" y="3673108"/>
                  <a:ext cx="2172960" cy="6948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CD5344A-4DAF-F60F-2024-A9192EC79149}"/>
                  </a:ext>
                </a:extLst>
              </p14:cNvPr>
              <p14:cNvContentPartPr/>
              <p14:nvPr/>
            </p14:nvContentPartPr>
            <p14:xfrm>
              <a:off x="3163715" y="3983428"/>
              <a:ext cx="4526280" cy="114120"/>
            </p14:xfrm>
          </p:contentPart>
        </mc:Choice>
        <mc:Fallback>
          <p:pic>
            <p:nvPicPr>
              <p:cNvPr id="2" name="Freihand 1">
                <a:extLst>
                  <a:ext uri="{FF2B5EF4-FFF2-40B4-BE49-F238E27FC236}">
                    <a16:creationId xmlns:a16="http://schemas.microsoft.com/office/drawing/2014/main" id="{BCD5344A-4DAF-F60F-2024-A9192EC79149}"/>
                  </a:ext>
                </a:extLst>
              </p:cNvPr>
              <p:cNvPicPr/>
              <p:nvPr/>
            </p:nvPicPr>
            <p:blipFill>
              <a:blip r:embed="rId4"/>
              <a:stretch>
                <a:fillRect/>
              </a:stretch>
            </p:blipFill>
            <p:spPr>
              <a:xfrm>
                <a:off x="3154715" y="3974788"/>
                <a:ext cx="4543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B4DBE93-FFA5-7604-334F-3DD62598BF28}"/>
                  </a:ext>
                </a:extLst>
              </p14:cNvPr>
              <p14:cNvContentPartPr/>
              <p14:nvPr/>
            </p14:nvContentPartPr>
            <p14:xfrm>
              <a:off x="1643435" y="4854268"/>
              <a:ext cx="3318840" cy="70560"/>
            </p14:xfrm>
          </p:contentPart>
        </mc:Choice>
        <mc:Fallback>
          <p:pic>
            <p:nvPicPr>
              <p:cNvPr id="5" name="Freihand 4">
                <a:extLst>
                  <a:ext uri="{FF2B5EF4-FFF2-40B4-BE49-F238E27FC236}">
                    <a16:creationId xmlns:a16="http://schemas.microsoft.com/office/drawing/2014/main" id="{1B4DBE93-FFA5-7604-334F-3DD62598BF28}"/>
                  </a:ext>
                </a:extLst>
              </p:cNvPr>
              <p:cNvPicPr/>
              <p:nvPr/>
            </p:nvPicPr>
            <p:blipFill>
              <a:blip r:embed="rId6"/>
              <a:stretch>
                <a:fillRect/>
              </a:stretch>
            </p:blipFill>
            <p:spPr>
              <a:xfrm>
                <a:off x="1634435" y="4845268"/>
                <a:ext cx="3336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53EBDC7-FFFB-BF69-B704-A4095136991D}"/>
                  </a:ext>
                </a:extLst>
              </p14:cNvPr>
              <p14:cNvContentPartPr/>
              <p14:nvPr/>
            </p14:nvContentPartPr>
            <p14:xfrm>
              <a:off x="6178355" y="4718188"/>
              <a:ext cx="246600" cy="280800"/>
            </p14:xfrm>
          </p:contentPart>
        </mc:Choice>
        <mc:Fallback>
          <p:pic>
            <p:nvPicPr>
              <p:cNvPr id="6" name="Freihand 5">
                <a:extLst>
                  <a:ext uri="{FF2B5EF4-FFF2-40B4-BE49-F238E27FC236}">
                    <a16:creationId xmlns:a16="http://schemas.microsoft.com/office/drawing/2014/main" id="{E53EBDC7-FFFB-BF69-B704-A4095136991D}"/>
                  </a:ext>
                </a:extLst>
              </p:cNvPr>
              <p:cNvPicPr/>
              <p:nvPr/>
            </p:nvPicPr>
            <p:blipFill>
              <a:blip r:embed="rId8"/>
              <a:stretch>
                <a:fillRect/>
              </a:stretch>
            </p:blipFill>
            <p:spPr>
              <a:xfrm>
                <a:off x="6169715" y="4709188"/>
                <a:ext cx="2642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31C1C30-9661-DBD0-B12D-7F641AAAD526}"/>
                  </a:ext>
                </a:extLst>
              </p14:cNvPr>
              <p14:cNvContentPartPr/>
              <p14:nvPr/>
            </p14:nvContentPartPr>
            <p14:xfrm>
              <a:off x="6305795" y="4726828"/>
              <a:ext cx="136440" cy="220320"/>
            </p14:xfrm>
          </p:contentPart>
        </mc:Choice>
        <mc:Fallback>
          <p:pic>
            <p:nvPicPr>
              <p:cNvPr id="8" name="Freihand 7">
                <a:extLst>
                  <a:ext uri="{FF2B5EF4-FFF2-40B4-BE49-F238E27FC236}">
                    <a16:creationId xmlns:a16="http://schemas.microsoft.com/office/drawing/2014/main" id="{331C1C30-9661-DBD0-B12D-7F641AAAD526}"/>
                  </a:ext>
                </a:extLst>
              </p:cNvPr>
              <p:cNvPicPr/>
              <p:nvPr/>
            </p:nvPicPr>
            <p:blipFill>
              <a:blip r:embed="rId10"/>
              <a:stretch>
                <a:fillRect/>
              </a:stretch>
            </p:blipFill>
            <p:spPr>
              <a:xfrm>
                <a:off x="6296795" y="4718188"/>
                <a:ext cx="154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DE1EC36-EF12-FDC6-C711-F4AB23BF080F}"/>
                  </a:ext>
                </a:extLst>
              </p14:cNvPr>
              <p14:cNvContentPartPr/>
              <p14:nvPr/>
            </p14:nvContentPartPr>
            <p14:xfrm>
              <a:off x="6297155" y="4720708"/>
              <a:ext cx="97200" cy="239400"/>
            </p14:xfrm>
          </p:contentPart>
        </mc:Choice>
        <mc:Fallback>
          <p:pic>
            <p:nvPicPr>
              <p:cNvPr id="9" name="Freihand 8">
                <a:extLst>
                  <a:ext uri="{FF2B5EF4-FFF2-40B4-BE49-F238E27FC236}">
                    <a16:creationId xmlns:a16="http://schemas.microsoft.com/office/drawing/2014/main" id="{4DE1EC36-EF12-FDC6-C711-F4AB23BF080F}"/>
                  </a:ext>
                </a:extLst>
              </p:cNvPr>
              <p:cNvPicPr/>
              <p:nvPr/>
            </p:nvPicPr>
            <p:blipFill>
              <a:blip r:embed="rId12"/>
              <a:stretch>
                <a:fillRect/>
              </a:stretch>
            </p:blipFill>
            <p:spPr>
              <a:xfrm>
                <a:off x="6288155" y="4712068"/>
                <a:ext cx="1148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5D7D11A-5A52-37C3-2FF0-96784F4C0A52}"/>
                  </a:ext>
                </a:extLst>
              </p14:cNvPr>
              <p14:cNvContentPartPr/>
              <p14:nvPr/>
            </p14:nvContentPartPr>
            <p14:xfrm>
              <a:off x="6207155" y="4811068"/>
              <a:ext cx="273240" cy="61920"/>
            </p14:xfrm>
          </p:contentPart>
        </mc:Choice>
        <mc:Fallback>
          <p:pic>
            <p:nvPicPr>
              <p:cNvPr id="10" name="Freihand 9">
                <a:extLst>
                  <a:ext uri="{FF2B5EF4-FFF2-40B4-BE49-F238E27FC236}">
                    <a16:creationId xmlns:a16="http://schemas.microsoft.com/office/drawing/2014/main" id="{35D7D11A-5A52-37C3-2FF0-96784F4C0A52}"/>
                  </a:ext>
                </a:extLst>
              </p:cNvPr>
              <p:cNvPicPr/>
              <p:nvPr/>
            </p:nvPicPr>
            <p:blipFill>
              <a:blip r:embed="rId14"/>
              <a:stretch>
                <a:fillRect/>
              </a:stretch>
            </p:blipFill>
            <p:spPr>
              <a:xfrm>
                <a:off x="6198155" y="4802428"/>
                <a:ext cx="290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6229AD3-549E-D571-6B50-E6049ABE0EE7}"/>
                  </a:ext>
                </a:extLst>
              </p14:cNvPr>
              <p14:cNvContentPartPr/>
              <p14:nvPr/>
            </p14:nvContentPartPr>
            <p14:xfrm>
              <a:off x="5913395" y="4536388"/>
              <a:ext cx="873720" cy="624240"/>
            </p14:xfrm>
          </p:contentPart>
        </mc:Choice>
        <mc:Fallback>
          <p:pic>
            <p:nvPicPr>
              <p:cNvPr id="11" name="Freihand 10">
                <a:extLst>
                  <a:ext uri="{FF2B5EF4-FFF2-40B4-BE49-F238E27FC236}">
                    <a16:creationId xmlns:a16="http://schemas.microsoft.com/office/drawing/2014/main" id="{96229AD3-549E-D571-6B50-E6049ABE0EE7}"/>
                  </a:ext>
                </a:extLst>
              </p:cNvPr>
              <p:cNvPicPr/>
              <p:nvPr/>
            </p:nvPicPr>
            <p:blipFill>
              <a:blip r:embed="rId16"/>
              <a:stretch>
                <a:fillRect/>
              </a:stretch>
            </p:blipFill>
            <p:spPr>
              <a:xfrm>
                <a:off x="5904755" y="4527748"/>
                <a:ext cx="89136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1AD9D87-B8F3-BFD2-BA53-E8E6F9540563}"/>
                  </a:ext>
                </a:extLst>
              </p14:cNvPr>
              <p14:cNvContentPartPr/>
              <p14:nvPr/>
            </p14:nvContentPartPr>
            <p14:xfrm>
              <a:off x="140795" y="5443228"/>
              <a:ext cx="8235720" cy="1064880"/>
            </p14:xfrm>
          </p:contentPart>
        </mc:Choice>
        <mc:Fallback>
          <p:pic>
            <p:nvPicPr>
              <p:cNvPr id="12" name="Freihand 11">
                <a:extLst>
                  <a:ext uri="{FF2B5EF4-FFF2-40B4-BE49-F238E27FC236}">
                    <a16:creationId xmlns:a16="http://schemas.microsoft.com/office/drawing/2014/main" id="{31AD9D87-B8F3-BFD2-BA53-E8E6F9540563}"/>
                  </a:ext>
                </a:extLst>
              </p:cNvPr>
              <p:cNvPicPr/>
              <p:nvPr/>
            </p:nvPicPr>
            <p:blipFill>
              <a:blip r:embed="rId18"/>
              <a:stretch>
                <a:fillRect/>
              </a:stretch>
            </p:blipFill>
            <p:spPr>
              <a:xfrm>
                <a:off x="132155" y="5434228"/>
                <a:ext cx="8253360" cy="1082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09638BB-51AD-83DE-6546-FF02370BBA78}"/>
                  </a:ext>
                </a:extLst>
              </p14:cNvPr>
              <p14:cNvContentPartPr/>
              <p14:nvPr/>
            </p14:nvContentPartPr>
            <p14:xfrm>
              <a:off x="58355" y="5617828"/>
              <a:ext cx="8553960" cy="977760"/>
            </p14:xfrm>
          </p:contentPart>
        </mc:Choice>
        <mc:Fallback>
          <p:pic>
            <p:nvPicPr>
              <p:cNvPr id="13" name="Freihand 12">
                <a:extLst>
                  <a:ext uri="{FF2B5EF4-FFF2-40B4-BE49-F238E27FC236}">
                    <a16:creationId xmlns:a16="http://schemas.microsoft.com/office/drawing/2014/main" id="{A09638BB-51AD-83DE-6546-FF02370BBA78}"/>
                  </a:ext>
                </a:extLst>
              </p:cNvPr>
              <p:cNvPicPr/>
              <p:nvPr/>
            </p:nvPicPr>
            <p:blipFill>
              <a:blip r:embed="rId20"/>
              <a:stretch>
                <a:fillRect/>
              </a:stretch>
            </p:blipFill>
            <p:spPr>
              <a:xfrm>
                <a:off x="49355" y="5609188"/>
                <a:ext cx="8571600" cy="99540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F12D6F4A-FF58-62BE-9E07-A7E694A8B644}"/>
                  </a:ext>
                </a:extLst>
              </p14:cNvPr>
              <p14:cNvContentPartPr/>
              <p14:nvPr/>
            </p14:nvContentPartPr>
            <p14:xfrm>
              <a:off x="5401835" y="367941"/>
              <a:ext cx="3362040" cy="71280"/>
            </p14:xfrm>
          </p:contentPart>
        </mc:Choice>
        <mc:Fallback>
          <p:pic>
            <p:nvPicPr>
              <p:cNvPr id="5" name="Freihand 4">
                <a:extLst>
                  <a:ext uri="{FF2B5EF4-FFF2-40B4-BE49-F238E27FC236}">
                    <a16:creationId xmlns:a16="http://schemas.microsoft.com/office/drawing/2014/main" id="{F12D6F4A-FF58-62BE-9E07-A7E694A8B644}"/>
                  </a:ext>
                </a:extLst>
              </p:cNvPr>
              <p:cNvPicPr/>
              <p:nvPr/>
            </p:nvPicPr>
            <p:blipFill>
              <a:blip r:embed="rId4"/>
              <a:stretch>
                <a:fillRect/>
              </a:stretch>
            </p:blipFill>
            <p:spPr>
              <a:xfrm>
                <a:off x="5393195" y="359301"/>
                <a:ext cx="3379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CFA7DF6-769E-1E5C-D006-9C724DF039D2}"/>
                  </a:ext>
                </a:extLst>
              </p14:cNvPr>
              <p14:cNvContentPartPr/>
              <p14:nvPr/>
            </p14:nvContentPartPr>
            <p14:xfrm>
              <a:off x="246995" y="1499781"/>
              <a:ext cx="16920" cy="22320"/>
            </p14:xfrm>
          </p:contentPart>
        </mc:Choice>
        <mc:Fallback>
          <p:pic>
            <p:nvPicPr>
              <p:cNvPr id="6" name="Freihand 5">
                <a:extLst>
                  <a:ext uri="{FF2B5EF4-FFF2-40B4-BE49-F238E27FC236}">
                    <a16:creationId xmlns:a16="http://schemas.microsoft.com/office/drawing/2014/main" id="{8CFA7DF6-769E-1E5C-D006-9C724DF039D2}"/>
                  </a:ext>
                </a:extLst>
              </p:cNvPr>
              <p:cNvPicPr/>
              <p:nvPr/>
            </p:nvPicPr>
            <p:blipFill>
              <a:blip r:embed="rId6"/>
              <a:stretch>
                <a:fillRect/>
              </a:stretch>
            </p:blipFill>
            <p:spPr>
              <a:xfrm>
                <a:off x="237995" y="1490781"/>
                <a:ext cx="34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72D45F79-E7EC-FA34-B1A5-BB72C13828EF}"/>
                  </a:ext>
                </a:extLst>
              </p14:cNvPr>
              <p14:cNvContentPartPr/>
              <p14:nvPr/>
            </p14:nvContentPartPr>
            <p14:xfrm>
              <a:off x="38915" y="738381"/>
              <a:ext cx="358920" cy="57960"/>
            </p14:xfrm>
          </p:contentPart>
        </mc:Choice>
        <mc:Fallback>
          <p:pic>
            <p:nvPicPr>
              <p:cNvPr id="9" name="Freihand 8">
                <a:extLst>
                  <a:ext uri="{FF2B5EF4-FFF2-40B4-BE49-F238E27FC236}">
                    <a16:creationId xmlns:a16="http://schemas.microsoft.com/office/drawing/2014/main" id="{72D45F79-E7EC-FA34-B1A5-BB72C13828EF}"/>
                  </a:ext>
                </a:extLst>
              </p:cNvPr>
              <p:cNvPicPr/>
              <p:nvPr/>
            </p:nvPicPr>
            <p:blipFill>
              <a:blip r:embed="rId8"/>
              <a:stretch>
                <a:fillRect/>
              </a:stretch>
            </p:blipFill>
            <p:spPr>
              <a:xfrm>
                <a:off x="29915" y="729381"/>
                <a:ext cx="376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4223AC86-0940-1041-3D6A-F9755F31F6D3}"/>
                  </a:ext>
                </a:extLst>
              </p14:cNvPr>
              <p14:cNvContentPartPr/>
              <p14:nvPr/>
            </p14:nvContentPartPr>
            <p14:xfrm>
              <a:off x="2995595" y="1020981"/>
              <a:ext cx="568440" cy="45000"/>
            </p14:xfrm>
          </p:contentPart>
        </mc:Choice>
        <mc:Fallback>
          <p:pic>
            <p:nvPicPr>
              <p:cNvPr id="14" name="Freihand 13">
                <a:extLst>
                  <a:ext uri="{FF2B5EF4-FFF2-40B4-BE49-F238E27FC236}">
                    <a16:creationId xmlns:a16="http://schemas.microsoft.com/office/drawing/2014/main" id="{4223AC86-0940-1041-3D6A-F9755F31F6D3}"/>
                  </a:ext>
                </a:extLst>
              </p:cNvPr>
              <p:cNvPicPr/>
              <p:nvPr/>
            </p:nvPicPr>
            <p:blipFill>
              <a:blip r:embed="rId10"/>
              <a:stretch>
                <a:fillRect/>
              </a:stretch>
            </p:blipFill>
            <p:spPr>
              <a:xfrm>
                <a:off x="2986595" y="1011981"/>
                <a:ext cx="586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 name="Freihand 31">
                <a:extLst>
                  <a:ext uri="{FF2B5EF4-FFF2-40B4-BE49-F238E27FC236}">
                    <a16:creationId xmlns:a16="http://schemas.microsoft.com/office/drawing/2014/main" id="{59328F3D-73FA-9932-E569-5ABBEDC87C95}"/>
                  </a:ext>
                </a:extLst>
              </p14:cNvPr>
              <p14:cNvContentPartPr/>
              <p14:nvPr/>
            </p14:nvContentPartPr>
            <p14:xfrm>
              <a:off x="9537515" y="714981"/>
              <a:ext cx="1855080" cy="104400"/>
            </p14:xfrm>
          </p:contentPart>
        </mc:Choice>
        <mc:Fallback>
          <p:pic>
            <p:nvPicPr>
              <p:cNvPr id="32" name="Freihand 31">
                <a:extLst>
                  <a:ext uri="{FF2B5EF4-FFF2-40B4-BE49-F238E27FC236}">
                    <a16:creationId xmlns:a16="http://schemas.microsoft.com/office/drawing/2014/main" id="{59328F3D-73FA-9932-E569-5ABBEDC87C95}"/>
                  </a:ext>
                </a:extLst>
              </p:cNvPr>
              <p:cNvPicPr/>
              <p:nvPr/>
            </p:nvPicPr>
            <p:blipFill>
              <a:blip r:embed="rId12"/>
              <a:stretch>
                <a:fillRect/>
              </a:stretch>
            </p:blipFill>
            <p:spPr>
              <a:xfrm>
                <a:off x="9528875" y="706341"/>
                <a:ext cx="1872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 name="Freihand 32">
                <a:extLst>
                  <a:ext uri="{FF2B5EF4-FFF2-40B4-BE49-F238E27FC236}">
                    <a16:creationId xmlns:a16="http://schemas.microsoft.com/office/drawing/2014/main" id="{3E1E675D-1C16-768A-9C35-D95C460AC78E}"/>
                  </a:ext>
                </a:extLst>
              </p14:cNvPr>
              <p14:cNvContentPartPr/>
              <p14:nvPr/>
            </p14:nvContentPartPr>
            <p14:xfrm>
              <a:off x="6172235" y="1063821"/>
              <a:ext cx="1371960" cy="48240"/>
            </p14:xfrm>
          </p:contentPart>
        </mc:Choice>
        <mc:Fallback>
          <p:pic>
            <p:nvPicPr>
              <p:cNvPr id="33" name="Freihand 32">
                <a:extLst>
                  <a:ext uri="{FF2B5EF4-FFF2-40B4-BE49-F238E27FC236}">
                    <a16:creationId xmlns:a16="http://schemas.microsoft.com/office/drawing/2014/main" id="{3E1E675D-1C16-768A-9C35-D95C460AC78E}"/>
                  </a:ext>
                </a:extLst>
              </p:cNvPr>
              <p:cNvPicPr/>
              <p:nvPr/>
            </p:nvPicPr>
            <p:blipFill>
              <a:blip r:embed="rId14"/>
              <a:stretch>
                <a:fillRect/>
              </a:stretch>
            </p:blipFill>
            <p:spPr>
              <a:xfrm>
                <a:off x="6163595" y="1055181"/>
                <a:ext cx="1389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Freihand 33">
                <a:extLst>
                  <a:ext uri="{FF2B5EF4-FFF2-40B4-BE49-F238E27FC236}">
                    <a16:creationId xmlns:a16="http://schemas.microsoft.com/office/drawing/2014/main" id="{F5122C7A-6718-6150-06EE-D601ACBCF0F5}"/>
                  </a:ext>
                </a:extLst>
              </p14:cNvPr>
              <p14:cNvContentPartPr/>
              <p14:nvPr/>
            </p14:nvContentPartPr>
            <p14:xfrm>
              <a:off x="6163235" y="1090821"/>
              <a:ext cx="1144440" cy="48960"/>
            </p14:xfrm>
          </p:contentPart>
        </mc:Choice>
        <mc:Fallback>
          <p:pic>
            <p:nvPicPr>
              <p:cNvPr id="34" name="Freihand 33">
                <a:extLst>
                  <a:ext uri="{FF2B5EF4-FFF2-40B4-BE49-F238E27FC236}">
                    <a16:creationId xmlns:a16="http://schemas.microsoft.com/office/drawing/2014/main" id="{F5122C7A-6718-6150-06EE-D601ACBCF0F5}"/>
                  </a:ext>
                </a:extLst>
              </p:cNvPr>
              <p:cNvPicPr/>
              <p:nvPr/>
            </p:nvPicPr>
            <p:blipFill>
              <a:blip r:embed="rId16"/>
              <a:stretch>
                <a:fillRect/>
              </a:stretch>
            </p:blipFill>
            <p:spPr>
              <a:xfrm>
                <a:off x="6154595" y="1082181"/>
                <a:ext cx="1162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a:extLst>
                  <a:ext uri="{FF2B5EF4-FFF2-40B4-BE49-F238E27FC236}">
                    <a16:creationId xmlns:a16="http://schemas.microsoft.com/office/drawing/2014/main" id="{CF4E5152-561E-1D44-09B0-C66FFB2D4E51}"/>
                  </a:ext>
                </a:extLst>
              </p14:cNvPr>
              <p14:cNvContentPartPr/>
              <p14:nvPr/>
            </p14:nvContentPartPr>
            <p14:xfrm>
              <a:off x="8385515" y="1034301"/>
              <a:ext cx="3003480" cy="110520"/>
            </p14:xfrm>
          </p:contentPart>
        </mc:Choice>
        <mc:Fallback>
          <p:pic>
            <p:nvPicPr>
              <p:cNvPr id="35" name="Freihand 34">
                <a:extLst>
                  <a:ext uri="{FF2B5EF4-FFF2-40B4-BE49-F238E27FC236}">
                    <a16:creationId xmlns:a16="http://schemas.microsoft.com/office/drawing/2014/main" id="{CF4E5152-561E-1D44-09B0-C66FFB2D4E51}"/>
                  </a:ext>
                </a:extLst>
              </p:cNvPr>
              <p:cNvPicPr/>
              <p:nvPr/>
            </p:nvPicPr>
            <p:blipFill>
              <a:blip r:embed="rId18"/>
              <a:stretch>
                <a:fillRect/>
              </a:stretch>
            </p:blipFill>
            <p:spPr>
              <a:xfrm>
                <a:off x="8376515" y="1025301"/>
                <a:ext cx="3021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0946" name="Freihand 210945">
                <a:extLst>
                  <a:ext uri="{FF2B5EF4-FFF2-40B4-BE49-F238E27FC236}">
                    <a16:creationId xmlns:a16="http://schemas.microsoft.com/office/drawing/2014/main" id="{3DBEDBD6-FAB9-53BE-AE37-0FA08C0F8C74}"/>
                  </a:ext>
                </a:extLst>
              </p14:cNvPr>
              <p14:cNvContentPartPr/>
              <p14:nvPr/>
            </p14:nvContentPartPr>
            <p14:xfrm>
              <a:off x="181835" y="239781"/>
              <a:ext cx="3625200" cy="254160"/>
            </p14:xfrm>
          </p:contentPart>
        </mc:Choice>
        <mc:Fallback>
          <p:pic>
            <p:nvPicPr>
              <p:cNvPr id="210946" name="Freihand 210945">
                <a:extLst>
                  <a:ext uri="{FF2B5EF4-FFF2-40B4-BE49-F238E27FC236}">
                    <a16:creationId xmlns:a16="http://schemas.microsoft.com/office/drawing/2014/main" id="{3DBEDBD6-FAB9-53BE-AE37-0FA08C0F8C74}"/>
                  </a:ext>
                </a:extLst>
              </p:cNvPr>
              <p:cNvPicPr/>
              <p:nvPr/>
            </p:nvPicPr>
            <p:blipFill>
              <a:blip r:embed="rId20"/>
              <a:stretch>
                <a:fillRect/>
              </a:stretch>
            </p:blipFill>
            <p:spPr>
              <a:xfrm>
                <a:off x="173195" y="230781"/>
                <a:ext cx="3642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0963" name="Freihand 210962">
                <a:extLst>
                  <a:ext uri="{FF2B5EF4-FFF2-40B4-BE49-F238E27FC236}">
                    <a16:creationId xmlns:a16="http://schemas.microsoft.com/office/drawing/2014/main" id="{D3FCCD09-1CDB-1446-2412-CC6168909590}"/>
                  </a:ext>
                </a:extLst>
              </p14:cNvPr>
              <p14:cNvContentPartPr/>
              <p14:nvPr/>
            </p14:nvContentPartPr>
            <p14:xfrm>
              <a:off x="277595" y="3822861"/>
              <a:ext cx="1726560" cy="135000"/>
            </p14:xfrm>
          </p:contentPart>
        </mc:Choice>
        <mc:Fallback>
          <p:pic>
            <p:nvPicPr>
              <p:cNvPr id="210963" name="Freihand 210962">
                <a:extLst>
                  <a:ext uri="{FF2B5EF4-FFF2-40B4-BE49-F238E27FC236}">
                    <a16:creationId xmlns:a16="http://schemas.microsoft.com/office/drawing/2014/main" id="{D3FCCD09-1CDB-1446-2412-CC6168909590}"/>
                  </a:ext>
                </a:extLst>
              </p:cNvPr>
              <p:cNvPicPr/>
              <p:nvPr/>
            </p:nvPicPr>
            <p:blipFill>
              <a:blip r:embed="rId22"/>
              <a:stretch>
                <a:fillRect/>
              </a:stretch>
            </p:blipFill>
            <p:spPr>
              <a:xfrm>
                <a:off x="268595" y="3813861"/>
                <a:ext cx="1744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0968" name="Freihand 210967">
                <a:extLst>
                  <a:ext uri="{FF2B5EF4-FFF2-40B4-BE49-F238E27FC236}">
                    <a16:creationId xmlns:a16="http://schemas.microsoft.com/office/drawing/2014/main" id="{BB5C77AB-6077-D6FF-1E5C-CA73ABB4F8C2}"/>
                  </a:ext>
                </a:extLst>
              </p14:cNvPr>
              <p14:cNvContentPartPr/>
              <p14:nvPr/>
            </p14:nvContentPartPr>
            <p14:xfrm>
              <a:off x="298115" y="3866421"/>
              <a:ext cx="1631520" cy="132120"/>
            </p14:xfrm>
          </p:contentPart>
        </mc:Choice>
        <mc:Fallback>
          <p:pic>
            <p:nvPicPr>
              <p:cNvPr id="210968" name="Freihand 210967">
                <a:extLst>
                  <a:ext uri="{FF2B5EF4-FFF2-40B4-BE49-F238E27FC236}">
                    <a16:creationId xmlns:a16="http://schemas.microsoft.com/office/drawing/2014/main" id="{BB5C77AB-6077-D6FF-1E5C-CA73ABB4F8C2}"/>
                  </a:ext>
                </a:extLst>
              </p:cNvPr>
              <p:cNvPicPr/>
              <p:nvPr/>
            </p:nvPicPr>
            <p:blipFill>
              <a:blip r:embed="rId24"/>
              <a:stretch>
                <a:fillRect/>
              </a:stretch>
            </p:blipFill>
            <p:spPr>
              <a:xfrm>
                <a:off x="289475" y="3857781"/>
                <a:ext cx="164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0969" name="Freihand 210968">
                <a:extLst>
                  <a:ext uri="{FF2B5EF4-FFF2-40B4-BE49-F238E27FC236}">
                    <a16:creationId xmlns:a16="http://schemas.microsoft.com/office/drawing/2014/main" id="{A9250831-6B9C-1FCC-3850-3FA1D6B6E525}"/>
                  </a:ext>
                </a:extLst>
              </p14:cNvPr>
              <p14:cNvContentPartPr/>
              <p14:nvPr/>
            </p14:nvContentPartPr>
            <p14:xfrm>
              <a:off x="109835" y="1307901"/>
              <a:ext cx="262800" cy="46080"/>
            </p14:xfrm>
          </p:contentPart>
        </mc:Choice>
        <mc:Fallback>
          <p:pic>
            <p:nvPicPr>
              <p:cNvPr id="210969" name="Freihand 210968">
                <a:extLst>
                  <a:ext uri="{FF2B5EF4-FFF2-40B4-BE49-F238E27FC236}">
                    <a16:creationId xmlns:a16="http://schemas.microsoft.com/office/drawing/2014/main" id="{A9250831-6B9C-1FCC-3850-3FA1D6B6E525}"/>
                  </a:ext>
                </a:extLst>
              </p:cNvPr>
              <p:cNvPicPr/>
              <p:nvPr/>
            </p:nvPicPr>
            <p:blipFill>
              <a:blip r:embed="rId26"/>
              <a:stretch>
                <a:fillRect/>
              </a:stretch>
            </p:blipFill>
            <p:spPr>
              <a:xfrm>
                <a:off x="100835" y="1299261"/>
                <a:ext cx="280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0979" name="Freihand 210978">
                <a:extLst>
                  <a:ext uri="{FF2B5EF4-FFF2-40B4-BE49-F238E27FC236}">
                    <a16:creationId xmlns:a16="http://schemas.microsoft.com/office/drawing/2014/main" id="{FA3886B3-869B-FB31-1741-E38B471B82B5}"/>
                  </a:ext>
                </a:extLst>
              </p14:cNvPr>
              <p14:cNvContentPartPr/>
              <p14:nvPr/>
            </p14:nvContentPartPr>
            <p14:xfrm>
              <a:off x="266075" y="3834741"/>
              <a:ext cx="1450800" cy="154080"/>
            </p14:xfrm>
          </p:contentPart>
        </mc:Choice>
        <mc:Fallback>
          <p:pic>
            <p:nvPicPr>
              <p:cNvPr id="210979" name="Freihand 210978">
                <a:extLst>
                  <a:ext uri="{FF2B5EF4-FFF2-40B4-BE49-F238E27FC236}">
                    <a16:creationId xmlns:a16="http://schemas.microsoft.com/office/drawing/2014/main" id="{FA3886B3-869B-FB31-1741-E38B471B82B5}"/>
                  </a:ext>
                </a:extLst>
              </p:cNvPr>
              <p:cNvPicPr/>
              <p:nvPr/>
            </p:nvPicPr>
            <p:blipFill>
              <a:blip r:embed="rId28"/>
              <a:stretch>
                <a:fillRect/>
              </a:stretch>
            </p:blipFill>
            <p:spPr>
              <a:xfrm>
                <a:off x="257435" y="3825741"/>
                <a:ext cx="1468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0981" name="Freihand 210980">
                <a:extLst>
                  <a:ext uri="{FF2B5EF4-FFF2-40B4-BE49-F238E27FC236}">
                    <a16:creationId xmlns:a16="http://schemas.microsoft.com/office/drawing/2014/main" id="{8624E2F3-4F83-7248-CC35-56583DED815A}"/>
                  </a:ext>
                </a:extLst>
              </p14:cNvPr>
              <p14:cNvContentPartPr/>
              <p14:nvPr/>
            </p14:nvContentPartPr>
            <p14:xfrm>
              <a:off x="8446715" y="3800181"/>
              <a:ext cx="2371680" cy="129960"/>
            </p14:xfrm>
          </p:contentPart>
        </mc:Choice>
        <mc:Fallback>
          <p:pic>
            <p:nvPicPr>
              <p:cNvPr id="210981" name="Freihand 210980">
                <a:extLst>
                  <a:ext uri="{FF2B5EF4-FFF2-40B4-BE49-F238E27FC236}">
                    <a16:creationId xmlns:a16="http://schemas.microsoft.com/office/drawing/2014/main" id="{8624E2F3-4F83-7248-CC35-56583DED815A}"/>
                  </a:ext>
                </a:extLst>
              </p:cNvPr>
              <p:cNvPicPr/>
              <p:nvPr/>
            </p:nvPicPr>
            <p:blipFill>
              <a:blip r:embed="rId30"/>
              <a:stretch>
                <a:fillRect/>
              </a:stretch>
            </p:blipFill>
            <p:spPr>
              <a:xfrm>
                <a:off x="8437715" y="3791541"/>
                <a:ext cx="2389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0982" name="Freihand 210981">
                <a:extLst>
                  <a:ext uri="{FF2B5EF4-FFF2-40B4-BE49-F238E27FC236}">
                    <a16:creationId xmlns:a16="http://schemas.microsoft.com/office/drawing/2014/main" id="{536B3B41-CE81-0FE2-452E-771A4E667240}"/>
                  </a:ext>
                </a:extLst>
              </p14:cNvPr>
              <p14:cNvContentPartPr/>
              <p14:nvPr/>
            </p14:nvContentPartPr>
            <p14:xfrm>
              <a:off x="418715" y="3836181"/>
              <a:ext cx="1479960" cy="165240"/>
            </p14:xfrm>
          </p:contentPart>
        </mc:Choice>
        <mc:Fallback>
          <p:pic>
            <p:nvPicPr>
              <p:cNvPr id="210982" name="Freihand 210981">
                <a:extLst>
                  <a:ext uri="{FF2B5EF4-FFF2-40B4-BE49-F238E27FC236}">
                    <a16:creationId xmlns:a16="http://schemas.microsoft.com/office/drawing/2014/main" id="{536B3B41-CE81-0FE2-452E-771A4E667240}"/>
                  </a:ext>
                </a:extLst>
              </p:cNvPr>
              <p:cNvPicPr/>
              <p:nvPr/>
            </p:nvPicPr>
            <p:blipFill>
              <a:blip r:embed="rId32"/>
              <a:stretch>
                <a:fillRect/>
              </a:stretch>
            </p:blipFill>
            <p:spPr>
              <a:xfrm>
                <a:off x="409715" y="3827181"/>
                <a:ext cx="1497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0984" name="Freihand 210983">
                <a:extLst>
                  <a:ext uri="{FF2B5EF4-FFF2-40B4-BE49-F238E27FC236}">
                    <a16:creationId xmlns:a16="http://schemas.microsoft.com/office/drawing/2014/main" id="{3C203DC4-2CB4-147B-1DF2-075D042F6072}"/>
                  </a:ext>
                </a:extLst>
              </p14:cNvPr>
              <p14:cNvContentPartPr/>
              <p14:nvPr/>
            </p14:nvContentPartPr>
            <p14:xfrm>
              <a:off x="8572715" y="1103421"/>
              <a:ext cx="2339280" cy="73440"/>
            </p14:xfrm>
          </p:contentPart>
        </mc:Choice>
        <mc:Fallback>
          <p:pic>
            <p:nvPicPr>
              <p:cNvPr id="210984" name="Freihand 210983">
                <a:extLst>
                  <a:ext uri="{FF2B5EF4-FFF2-40B4-BE49-F238E27FC236}">
                    <a16:creationId xmlns:a16="http://schemas.microsoft.com/office/drawing/2014/main" id="{3C203DC4-2CB4-147B-1DF2-075D042F6072}"/>
                  </a:ext>
                </a:extLst>
              </p:cNvPr>
              <p:cNvPicPr/>
              <p:nvPr/>
            </p:nvPicPr>
            <p:blipFill>
              <a:blip r:embed="rId34"/>
              <a:stretch>
                <a:fillRect/>
              </a:stretch>
            </p:blipFill>
            <p:spPr>
              <a:xfrm>
                <a:off x="8564075" y="1094781"/>
                <a:ext cx="2356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0986" name="Freihand 210985">
                <a:extLst>
                  <a:ext uri="{FF2B5EF4-FFF2-40B4-BE49-F238E27FC236}">
                    <a16:creationId xmlns:a16="http://schemas.microsoft.com/office/drawing/2014/main" id="{B4BC06F2-48D9-BC67-8EA3-29B0F3F1C0A4}"/>
                  </a:ext>
                </a:extLst>
              </p14:cNvPr>
              <p14:cNvContentPartPr/>
              <p14:nvPr/>
            </p14:nvContentPartPr>
            <p14:xfrm>
              <a:off x="9419075" y="802821"/>
              <a:ext cx="2036880" cy="88200"/>
            </p14:xfrm>
          </p:contentPart>
        </mc:Choice>
        <mc:Fallback>
          <p:pic>
            <p:nvPicPr>
              <p:cNvPr id="210986" name="Freihand 210985">
                <a:extLst>
                  <a:ext uri="{FF2B5EF4-FFF2-40B4-BE49-F238E27FC236}">
                    <a16:creationId xmlns:a16="http://schemas.microsoft.com/office/drawing/2014/main" id="{B4BC06F2-48D9-BC67-8EA3-29B0F3F1C0A4}"/>
                  </a:ext>
                </a:extLst>
              </p:cNvPr>
              <p:cNvPicPr/>
              <p:nvPr/>
            </p:nvPicPr>
            <p:blipFill>
              <a:blip r:embed="rId36"/>
              <a:stretch>
                <a:fillRect/>
              </a:stretch>
            </p:blipFill>
            <p:spPr>
              <a:xfrm>
                <a:off x="9410075" y="794181"/>
                <a:ext cx="2054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0993" name="Freihand 210992">
                <a:extLst>
                  <a:ext uri="{FF2B5EF4-FFF2-40B4-BE49-F238E27FC236}">
                    <a16:creationId xmlns:a16="http://schemas.microsoft.com/office/drawing/2014/main" id="{9D5F32E5-7F1F-C9AA-3747-11DFA32F8178}"/>
                  </a:ext>
                </a:extLst>
              </p14:cNvPr>
              <p14:cNvContentPartPr/>
              <p14:nvPr/>
            </p14:nvContentPartPr>
            <p14:xfrm>
              <a:off x="4845275" y="3328221"/>
              <a:ext cx="887040" cy="608040"/>
            </p14:xfrm>
          </p:contentPart>
        </mc:Choice>
        <mc:Fallback>
          <p:pic>
            <p:nvPicPr>
              <p:cNvPr id="210993" name="Freihand 210992">
                <a:extLst>
                  <a:ext uri="{FF2B5EF4-FFF2-40B4-BE49-F238E27FC236}">
                    <a16:creationId xmlns:a16="http://schemas.microsoft.com/office/drawing/2014/main" id="{9D5F32E5-7F1F-C9AA-3747-11DFA32F8178}"/>
                  </a:ext>
                </a:extLst>
              </p:cNvPr>
              <p:cNvPicPr/>
              <p:nvPr/>
            </p:nvPicPr>
            <p:blipFill>
              <a:blip r:embed="rId38"/>
              <a:stretch>
                <a:fillRect/>
              </a:stretch>
            </p:blipFill>
            <p:spPr>
              <a:xfrm>
                <a:off x="4836275" y="3319221"/>
                <a:ext cx="90468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1015" name="Freihand 211014">
                <a:extLst>
                  <a:ext uri="{FF2B5EF4-FFF2-40B4-BE49-F238E27FC236}">
                    <a16:creationId xmlns:a16="http://schemas.microsoft.com/office/drawing/2014/main" id="{75F5E648-820E-F5BA-A3C7-226DD45EF638}"/>
                  </a:ext>
                </a:extLst>
              </p14:cNvPr>
              <p14:cNvContentPartPr/>
              <p14:nvPr/>
            </p14:nvContentPartPr>
            <p14:xfrm>
              <a:off x="415115" y="3768861"/>
              <a:ext cx="1351440" cy="241200"/>
            </p14:xfrm>
          </p:contentPart>
        </mc:Choice>
        <mc:Fallback>
          <p:pic>
            <p:nvPicPr>
              <p:cNvPr id="211015" name="Freihand 211014">
                <a:extLst>
                  <a:ext uri="{FF2B5EF4-FFF2-40B4-BE49-F238E27FC236}">
                    <a16:creationId xmlns:a16="http://schemas.microsoft.com/office/drawing/2014/main" id="{75F5E648-820E-F5BA-A3C7-226DD45EF638}"/>
                  </a:ext>
                </a:extLst>
              </p:cNvPr>
              <p:cNvPicPr/>
              <p:nvPr/>
            </p:nvPicPr>
            <p:blipFill>
              <a:blip r:embed="rId40"/>
              <a:stretch>
                <a:fillRect/>
              </a:stretch>
            </p:blipFill>
            <p:spPr>
              <a:xfrm>
                <a:off x="406115" y="3759861"/>
                <a:ext cx="13690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1017" name="Freihand 211016">
                <a:extLst>
                  <a:ext uri="{FF2B5EF4-FFF2-40B4-BE49-F238E27FC236}">
                    <a16:creationId xmlns:a16="http://schemas.microsoft.com/office/drawing/2014/main" id="{535EFC23-E631-FE60-5EFC-66B81DA8C5FE}"/>
                  </a:ext>
                </a:extLst>
              </p14:cNvPr>
              <p14:cNvContentPartPr/>
              <p14:nvPr/>
            </p14:nvContentPartPr>
            <p14:xfrm>
              <a:off x="671795" y="3890541"/>
              <a:ext cx="1074600" cy="99720"/>
            </p14:xfrm>
          </p:contentPart>
        </mc:Choice>
        <mc:Fallback>
          <p:pic>
            <p:nvPicPr>
              <p:cNvPr id="211017" name="Freihand 211016">
                <a:extLst>
                  <a:ext uri="{FF2B5EF4-FFF2-40B4-BE49-F238E27FC236}">
                    <a16:creationId xmlns:a16="http://schemas.microsoft.com/office/drawing/2014/main" id="{535EFC23-E631-FE60-5EFC-66B81DA8C5FE}"/>
                  </a:ext>
                </a:extLst>
              </p:cNvPr>
              <p:cNvPicPr/>
              <p:nvPr/>
            </p:nvPicPr>
            <p:blipFill>
              <a:blip r:embed="rId42"/>
              <a:stretch>
                <a:fillRect/>
              </a:stretch>
            </p:blipFill>
            <p:spPr>
              <a:xfrm>
                <a:off x="662795" y="3881901"/>
                <a:ext cx="1092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1018" name="Freihand 211017">
                <a:extLst>
                  <a:ext uri="{FF2B5EF4-FFF2-40B4-BE49-F238E27FC236}">
                    <a16:creationId xmlns:a16="http://schemas.microsoft.com/office/drawing/2014/main" id="{74137841-E381-DDAB-28CA-D9DCDD402347}"/>
                  </a:ext>
                </a:extLst>
              </p14:cNvPr>
              <p14:cNvContentPartPr/>
              <p14:nvPr/>
            </p14:nvContentPartPr>
            <p14:xfrm>
              <a:off x="8690795" y="3775701"/>
              <a:ext cx="1685880" cy="52920"/>
            </p14:xfrm>
          </p:contentPart>
        </mc:Choice>
        <mc:Fallback>
          <p:pic>
            <p:nvPicPr>
              <p:cNvPr id="211018" name="Freihand 211017">
                <a:extLst>
                  <a:ext uri="{FF2B5EF4-FFF2-40B4-BE49-F238E27FC236}">
                    <a16:creationId xmlns:a16="http://schemas.microsoft.com/office/drawing/2014/main" id="{74137841-E381-DDAB-28CA-D9DCDD402347}"/>
                  </a:ext>
                </a:extLst>
              </p:cNvPr>
              <p:cNvPicPr/>
              <p:nvPr/>
            </p:nvPicPr>
            <p:blipFill>
              <a:blip r:embed="rId44"/>
              <a:stretch>
                <a:fillRect/>
              </a:stretch>
            </p:blipFill>
            <p:spPr>
              <a:xfrm>
                <a:off x="8681795" y="3767061"/>
                <a:ext cx="1703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1032" name="Freihand 211031">
                <a:extLst>
                  <a:ext uri="{FF2B5EF4-FFF2-40B4-BE49-F238E27FC236}">
                    <a16:creationId xmlns:a16="http://schemas.microsoft.com/office/drawing/2014/main" id="{E2D037A5-3ECD-24AB-354B-DC3F6E725471}"/>
                  </a:ext>
                </a:extLst>
              </p14:cNvPr>
              <p14:cNvContentPartPr/>
              <p14:nvPr/>
            </p14:nvContentPartPr>
            <p14:xfrm>
              <a:off x="3040595" y="728661"/>
              <a:ext cx="259200" cy="76680"/>
            </p14:xfrm>
          </p:contentPart>
        </mc:Choice>
        <mc:Fallback>
          <p:pic>
            <p:nvPicPr>
              <p:cNvPr id="211032" name="Freihand 211031">
                <a:extLst>
                  <a:ext uri="{FF2B5EF4-FFF2-40B4-BE49-F238E27FC236}">
                    <a16:creationId xmlns:a16="http://schemas.microsoft.com/office/drawing/2014/main" id="{E2D037A5-3ECD-24AB-354B-DC3F6E725471}"/>
                  </a:ext>
                </a:extLst>
              </p:cNvPr>
              <p:cNvPicPr/>
              <p:nvPr/>
            </p:nvPicPr>
            <p:blipFill>
              <a:blip r:embed="rId46"/>
              <a:stretch>
                <a:fillRect/>
              </a:stretch>
            </p:blipFill>
            <p:spPr>
              <a:xfrm>
                <a:off x="3031955" y="720021"/>
                <a:ext cx="276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1035" name="Freihand 211034">
                <a:extLst>
                  <a:ext uri="{FF2B5EF4-FFF2-40B4-BE49-F238E27FC236}">
                    <a16:creationId xmlns:a16="http://schemas.microsoft.com/office/drawing/2014/main" id="{E5E3566F-072B-CC82-D18A-4EF01403653F}"/>
                  </a:ext>
                </a:extLst>
              </p14:cNvPr>
              <p14:cNvContentPartPr/>
              <p14:nvPr/>
            </p14:nvContentPartPr>
            <p14:xfrm>
              <a:off x="38915" y="1027454"/>
              <a:ext cx="345240" cy="327240"/>
            </p14:xfrm>
          </p:contentPart>
        </mc:Choice>
        <mc:Fallback>
          <p:pic>
            <p:nvPicPr>
              <p:cNvPr id="211035" name="Freihand 211034">
                <a:extLst>
                  <a:ext uri="{FF2B5EF4-FFF2-40B4-BE49-F238E27FC236}">
                    <a16:creationId xmlns:a16="http://schemas.microsoft.com/office/drawing/2014/main" id="{E5E3566F-072B-CC82-D18A-4EF01403653F}"/>
                  </a:ext>
                </a:extLst>
              </p:cNvPr>
              <p:cNvPicPr/>
              <p:nvPr/>
            </p:nvPicPr>
            <p:blipFill>
              <a:blip r:embed="rId48"/>
              <a:stretch>
                <a:fillRect/>
              </a:stretch>
            </p:blipFill>
            <p:spPr>
              <a:xfrm>
                <a:off x="29915" y="1018454"/>
                <a:ext cx="3628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1092" name="Freihand 211091">
                <a:extLst>
                  <a:ext uri="{FF2B5EF4-FFF2-40B4-BE49-F238E27FC236}">
                    <a16:creationId xmlns:a16="http://schemas.microsoft.com/office/drawing/2014/main" id="{BC718A19-CDBC-A969-04E2-1203AF160B25}"/>
                  </a:ext>
                </a:extLst>
              </p14:cNvPr>
              <p14:cNvContentPartPr/>
              <p14:nvPr/>
            </p14:nvContentPartPr>
            <p14:xfrm>
              <a:off x="2777075" y="3929054"/>
              <a:ext cx="1181160" cy="700920"/>
            </p14:xfrm>
          </p:contentPart>
        </mc:Choice>
        <mc:Fallback>
          <p:pic>
            <p:nvPicPr>
              <p:cNvPr id="211092" name="Freihand 211091">
                <a:extLst>
                  <a:ext uri="{FF2B5EF4-FFF2-40B4-BE49-F238E27FC236}">
                    <a16:creationId xmlns:a16="http://schemas.microsoft.com/office/drawing/2014/main" id="{BC718A19-CDBC-A969-04E2-1203AF160B25}"/>
                  </a:ext>
                </a:extLst>
              </p:cNvPr>
              <p:cNvPicPr/>
              <p:nvPr/>
            </p:nvPicPr>
            <p:blipFill>
              <a:blip r:embed="rId50"/>
              <a:stretch>
                <a:fillRect/>
              </a:stretch>
            </p:blipFill>
            <p:spPr>
              <a:xfrm>
                <a:off x="2768075" y="3920054"/>
                <a:ext cx="119880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1094" name="Freihand 211093">
                <a:extLst>
                  <a:ext uri="{FF2B5EF4-FFF2-40B4-BE49-F238E27FC236}">
                    <a16:creationId xmlns:a16="http://schemas.microsoft.com/office/drawing/2014/main" id="{DB4CD1F7-16F0-00DC-7552-E368062D3517}"/>
                  </a:ext>
                </a:extLst>
              </p14:cNvPr>
              <p14:cNvContentPartPr/>
              <p14:nvPr/>
            </p14:nvContentPartPr>
            <p14:xfrm>
              <a:off x="7450595" y="3757694"/>
              <a:ext cx="1059480" cy="788040"/>
            </p14:xfrm>
          </p:contentPart>
        </mc:Choice>
        <mc:Fallback>
          <p:pic>
            <p:nvPicPr>
              <p:cNvPr id="211094" name="Freihand 211093">
                <a:extLst>
                  <a:ext uri="{FF2B5EF4-FFF2-40B4-BE49-F238E27FC236}">
                    <a16:creationId xmlns:a16="http://schemas.microsoft.com/office/drawing/2014/main" id="{DB4CD1F7-16F0-00DC-7552-E368062D3517}"/>
                  </a:ext>
                </a:extLst>
              </p:cNvPr>
              <p:cNvPicPr/>
              <p:nvPr/>
            </p:nvPicPr>
            <p:blipFill>
              <a:blip r:embed="rId52"/>
              <a:stretch>
                <a:fillRect/>
              </a:stretch>
            </p:blipFill>
            <p:spPr>
              <a:xfrm>
                <a:off x="7441955" y="3748694"/>
                <a:ext cx="107712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1120" name="Freihand 211119">
                <a:extLst>
                  <a:ext uri="{FF2B5EF4-FFF2-40B4-BE49-F238E27FC236}">
                    <a16:creationId xmlns:a16="http://schemas.microsoft.com/office/drawing/2014/main" id="{1AF516C9-BFC3-2D4A-581C-F294B59AB7D8}"/>
                  </a:ext>
                </a:extLst>
              </p14:cNvPr>
              <p14:cNvContentPartPr/>
              <p14:nvPr/>
            </p14:nvContentPartPr>
            <p14:xfrm>
              <a:off x="6839315" y="4338734"/>
              <a:ext cx="389520" cy="21600"/>
            </p14:xfrm>
          </p:contentPart>
        </mc:Choice>
        <mc:Fallback>
          <p:pic>
            <p:nvPicPr>
              <p:cNvPr id="211120" name="Freihand 211119">
                <a:extLst>
                  <a:ext uri="{FF2B5EF4-FFF2-40B4-BE49-F238E27FC236}">
                    <a16:creationId xmlns:a16="http://schemas.microsoft.com/office/drawing/2014/main" id="{1AF516C9-BFC3-2D4A-581C-F294B59AB7D8}"/>
                  </a:ext>
                </a:extLst>
              </p:cNvPr>
              <p:cNvPicPr/>
              <p:nvPr/>
            </p:nvPicPr>
            <p:blipFill>
              <a:blip r:embed="rId54"/>
              <a:stretch>
                <a:fillRect/>
              </a:stretch>
            </p:blipFill>
            <p:spPr>
              <a:xfrm>
                <a:off x="6830675" y="4330094"/>
                <a:ext cx="407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1162" name="Freihand 211161">
                <a:extLst>
                  <a:ext uri="{FF2B5EF4-FFF2-40B4-BE49-F238E27FC236}">
                    <a16:creationId xmlns:a16="http://schemas.microsoft.com/office/drawing/2014/main" id="{AA8940D4-F877-4320-92ED-ED8C66C0141E}"/>
                  </a:ext>
                </a:extLst>
              </p14:cNvPr>
              <p14:cNvContentPartPr/>
              <p14:nvPr/>
            </p14:nvContentPartPr>
            <p14:xfrm>
              <a:off x="762875" y="4674254"/>
              <a:ext cx="718920" cy="55080"/>
            </p14:xfrm>
          </p:contentPart>
        </mc:Choice>
        <mc:Fallback>
          <p:pic>
            <p:nvPicPr>
              <p:cNvPr id="211162" name="Freihand 211161">
                <a:extLst>
                  <a:ext uri="{FF2B5EF4-FFF2-40B4-BE49-F238E27FC236}">
                    <a16:creationId xmlns:a16="http://schemas.microsoft.com/office/drawing/2014/main" id="{AA8940D4-F877-4320-92ED-ED8C66C0141E}"/>
                  </a:ext>
                </a:extLst>
              </p:cNvPr>
              <p:cNvPicPr/>
              <p:nvPr/>
            </p:nvPicPr>
            <p:blipFill>
              <a:blip r:embed="rId56"/>
              <a:stretch>
                <a:fillRect/>
              </a:stretch>
            </p:blipFill>
            <p:spPr>
              <a:xfrm>
                <a:off x="753875" y="4665614"/>
                <a:ext cx="736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1202" name="Freihand 211201">
                <a:extLst>
                  <a:ext uri="{FF2B5EF4-FFF2-40B4-BE49-F238E27FC236}">
                    <a16:creationId xmlns:a16="http://schemas.microsoft.com/office/drawing/2014/main" id="{DED36DE1-BF52-FCE3-9D63-7A9724830F89}"/>
                  </a:ext>
                </a:extLst>
              </p14:cNvPr>
              <p14:cNvContentPartPr/>
              <p14:nvPr/>
            </p14:nvContentPartPr>
            <p14:xfrm>
              <a:off x="2923235" y="439214"/>
              <a:ext cx="561600" cy="456120"/>
            </p14:xfrm>
          </p:contentPart>
        </mc:Choice>
        <mc:Fallback>
          <p:pic>
            <p:nvPicPr>
              <p:cNvPr id="211202" name="Freihand 211201">
                <a:extLst>
                  <a:ext uri="{FF2B5EF4-FFF2-40B4-BE49-F238E27FC236}">
                    <a16:creationId xmlns:a16="http://schemas.microsoft.com/office/drawing/2014/main" id="{DED36DE1-BF52-FCE3-9D63-7A9724830F89}"/>
                  </a:ext>
                </a:extLst>
              </p:cNvPr>
              <p:cNvPicPr/>
              <p:nvPr/>
            </p:nvPicPr>
            <p:blipFill>
              <a:blip r:embed="rId58"/>
              <a:stretch>
                <a:fillRect/>
              </a:stretch>
            </p:blipFill>
            <p:spPr>
              <a:xfrm>
                <a:off x="2914235" y="430574"/>
                <a:ext cx="5792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1203" name="Freihand 211202">
                <a:extLst>
                  <a:ext uri="{FF2B5EF4-FFF2-40B4-BE49-F238E27FC236}">
                    <a16:creationId xmlns:a16="http://schemas.microsoft.com/office/drawing/2014/main" id="{1242D901-76FA-C2DC-7D55-5E57C9D5B775}"/>
                  </a:ext>
                </a:extLst>
              </p14:cNvPr>
              <p14:cNvContentPartPr/>
              <p14:nvPr/>
            </p14:nvContentPartPr>
            <p14:xfrm>
              <a:off x="3900275" y="4621694"/>
              <a:ext cx="2346120" cy="927360"/>
            </p14:xfrm>
          </p:contentPart>
        </mc:Choice>
        <mc:Fallback>
          <p:pic>
            <p:nvPicPr>
              <p:cNvPr id="211203" name="Freihand 211202">
                <a:extLst>
                  <a:ext uri="{FF2B5EF4-FFF2-40B4-BE49-F238E27FC236}">
                    <a16:creationId xmlns:a16="http://schemas.microsoft.com/office/drawing/2014/main" id="{1242D901-76FA-C2DC-7D55-5E57C9D5B775}"/>
                  </a:ext>
                </a:extLst>
              </p:cNvPr>
              <p:cNvPicPr/>
              <p:nvPr/>
            </p:nvPicPr>
            <p:blipFill>
              <a:blip r:embed="rId60"/>
              <a:stretch>
                <a:fillRect/>
              </a:stretch>
            </p:blipFill>
            <p:spPr>
              <a:xfrm>
                <a:off x="3891635" y="4612694"/>
                <a:ext cx="2363760" cy="945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1163" name="Freihand 211162">
                <a:extLst>
                  <a:ext uri="{FF2B5EF4-FFF2-40B4-BE49-F238E27FC236}">
                    <a16:creationId xmlns:a16="http://schemas.microsoft.com/office/drawing/2014/main" id="{BEB439AD-A0CF-B3DC-B752-C329524506D5}"/>
                  </a:ext>
                </a:extLst>
              </p14:cNvPr>
              <p14:cNvContentPartPr/>
              <p14:nvPr/>
            </p14:nvContentPartPr>
            <p14:xfrm>
              <a:off x="1242395" y="5031374"/>
              <a:ext cx="54000" cy="213480"/>
            </p14:xfrm>
          </p:contentPart>
        </mc:Choice>
        <mc:Fallback>
          <p:pic>
            <p:nvPicPr>
              <p:cNvPr id="211163" name="Freihand 211162">
                <a:extLst>
                  <a:ext uri="{FF2B5EF4-FFF2-40B4-BE49-F238E27FC236}">
                    <a16:creationId xmlns:a16="http://schemas.microsoft.com/office/drawing/2014/main" id="{BEB439AD-A0CF-B3DC-B752-C329524506D5}"/>
                  </a:ext>
                </a:extLst>
              </p:cNvPr>
              <p:cNvPicPr/>
              <p:nvPr/>
            </p:nvPicPr>
            <p:blipFill>
              <a:blip r:embed="rId62"/>
              <a:stretch>
                <a:fillRect/>
              </a:stretch>
            </p:blipFill>
            <p:spPr>
              <a:xfrm>
                <a:off x="1233755" y="5022734"/>
                <a:ext cx="71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1164" name="Freihand 211163">
                <a:extLst>
                  <a:ext uri="{FF2B5EF4-FFF2-40B4-BE49-F238E27FC236}">
                    <a16:creationId xmlns:a16="http://schemas.microsoft.com/office/drawing/2014/main" id="{7F99ADD8-8775-FD32-F2BD-99FA3DB0B205}"/>
                  </a:ext>
                </a:extLst>
              </p14:cNvPr>
              <p14:cNvContentPartPr/>
              <p14:nvPr/>
            </p14:nvContentPartPr>
            <p14:xfrm>
              <a:off x="1245995" y="4901414"/>
              <a:ext cx="25200" cy="51480"/>
            </p14:xfrm>
          </p:contentPart>
        </mc:Choice>
        <mc:Fallback>
          <p:pic>
            <p:nvPicPr>
              <p:cNvPr id="211164" name="Freihand 211163">
                <a:extLst>
                  <a:ext uri="{FF2B5EF4-FFF2-40B4-BE49-F238E27FC236}">
                    <a16:creationId xmlns:a16="http://schemas.microsoft.com/office/drawing/2014/main" id="{7F99ADD8-8775-FD32-F2BD-99FA3DB0B205}"/>
                  </a:ext>
                </a:extLst>
              </p:cNvPr>
              <p:cNvPicPr/>
              <p:nvPr/>
            </p:nvPicPr>
            <p:blipFill>
              <a:blip r:embed="rId64"/>
              <a:stretch>
                <a:fillRect/>
              </a:stretch>
            </p:blipFill>
            <p:spPr>
              <a:xfrm>
                <a:off x="1236995" y="4892414"/>
                <a:ext cx="42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1165" name="Freihand 211164">
                <a:extLst>
                  <a:ext uri="{FF2B5EF4-FFF2-40B4-BE49-F238E27FC236}">
                    <a16:creationId xmlns:a16="http://schemas.microsoft.com/office/drawing/2014/main" id="{CEA64734-B2AE-3B48-6B6C-B68202B57010}"/>
                  </a:ext>
                </a:extLst>
              </p14:cNvPr>
              <p14:cNvContentPartPr/>
              <p14:nvPr/>
            </p14:nvContentPartPr>
            <p14:xfrm>
              <a:off x="1315835" y="5209574"/>
              <a:ext cx="119520" cy="142920"/>
            </p14:xfrm>
          </p:contentPart>
        </mc:Choice>
        <mc:Fallback>
          <p:pic>
            <p:nvPicPr>
              <p:cNvPr id="211165" name="Freihand 211164">
                <a:extLst>
                  <a:ext uri="{FF2B5EF4-FFF2-40B4-BE49-F238E27FC236}">
                    <a16:creationId xmlns:a16="http://schemas.microsoft.com/office/drawing/2014/main" id="{CEA64734-B2AE-3B48-6B6C-B68202B57010}"/>
                  </a:ext>
                </a:extLst>
              </p:cNvPr>
              <p:cNvPicPr/>
              <p:nvPr/>
            </p:nvPicPr>
            <p:blipFill>
              <a:blip r:embed="rId66"/>
              <a:stretch>
                <a:fillRect/>
              </a:stretch>
            </p:blipFill>
            <p:spPr>
              <a:xfrm>
                <a:off x="1307195" y="5200934"/>
                <a:ext cx="137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1166" name="Freihand 211165">
                <a:extLst>
                  <a:ext uri="{FF2B5EF4-FFF2-40B4-BE49-F238E27FC236}">
                    <a16:creationId xmlns:a16="http://schemas.microsoft.com/office/drawing/2014/main" id="{562CF024-740F-FF08-DDCB-4AF22075A815}"/>
                  </a:ext>
                </a:extLst>
              </p14:cNvPr>
              <p14:cNvContentPartPr/>
              <p14:nvPr/>
            </p14:nvContentPartPr>
            <p14:xfrm>
              <a:off x="1443635" y="4904654"/>
              <a:ext cx="119160" cy="169200"/>
            </p14:xfrm>
          </p:contentPart>
        </mc:Choice>
        <mc:Fallback>
          <p:pic>
            <p:nvPicPr>
              <p:cNvPr id="211166" name="Freihand 211165">
                <a:extLst>
                  <a:ext uri="{FF2B5EF4-FFF2-40B4-BE49-F238E27FC236}">
                    <a16:creationId xmlns:a16="http://schemas.microsoft.com/office/drawing/2014/main" id="{562CF024-740F-FF08-DDCB-4AF22075A815}"/>
                  </a:ext>
                </a:extLst>
              </p:cNvPr>
              <p:cNvPicPr/>
              <p:nvPr/>
            </p:nvPicPr>
            <p:blipFill>
              <a:blip r:embed="rId68"/>
              <a:stretch>
                <a:fillRect/>
              </a:stretch>
            </p:blipFill>
            <p:spPr>
              <a:xfrm>
                <a:off x="1434635" y="4896014"/>
                <a:ext cx="136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1168" name="Freihand 211167">
                <a:extLst>
                  <a:ext uri="{FF2B5EF4-FFF2-40B4-BE49-F238E27FC236}">
                    <a16:creationId xmlns:a16="http://schemas.microsoft.com/office/drawing/2014/main" id="{D831BBFC-0818-82E2-BF28-0D2E1693DB69}"/>
                  </a:ext>
                </a:extLst>
              </p14:cNvPr>
              <p14:cNvContentPartPr/>
              <p14:nvPr/>
            </p14:nvContentPartPr>
            <p14:xfrm>
              <a:off x="1994075" y="5117054"/>
              <a:ext cx="221400" cy="73080"/>
            </p14:xfrm>
          </p:contentPart>
        </mc:Choice>
        <mc:Fallback>
          <p:pic>
            <p:nvPicPr>
              <p:cNvPr id="211168" name="Freihand 211167">
                <a:extLst>
                  <a:ext uri="{FF2B5EF4-FFF2-40B4-BE49-F238E27FC236}">
                    <a16:creationId xmlns:a16="http://schemas.microsoft.com/office/drawing/2014/main" id="{D831BBFC-0818-82E2-BF28-0D2E1693DB69}"/>
                  </a:ext>
                </a:extLst>
              </p:cNvPr>
              <p:cNvPicPr/>
              <p:nvPr/>
            </p:nvPicPr>
            <p:blipFill>
              <a:blip r:embed="rId70"/>
              <a:stretch>
                <a:fillRect/>
              </a:stretch>
            </p:blipFill>
            <p:spPr>
              <a:xfrm>
                <a:off x="1985435" y="5108054"/>
                <a:ext cx="239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1169" name="Freihand 211168">
                <a:extLst>
                  <a:ext uri="{FF2B5EF4-FFF2-40B4-BE49-F238E27FC236}">
                    <a16:creationId xmlns:a16="http://schemas.microsoft.com/office/drawing/2014/main" id="{5461212E-015D-557E-32AF-A122846A0A1E}"/>
                  </a:ext>
                </a:extLst>
              </p14:cNvPr>
              <p14:cNvContentPartPr/>
              <p14:nvPr/>
            </p14:nvContentPartPr>
            <p14:xfrm>
              <a:off x="2001635" y="5215334"/>
              <a:ext cx="235080" cy="25560"/>
            </p14:xfrm>
          </p:contentPart>
        </mc:Choice>
        <mc:Fallback>
          <p:pic>
            <p:nvPicPr>
              <p:cNvPr id="211169" name="Freihand 211168">
                <a:extLst>
                  <a:ext uri="{FF2B5EF4-FFF2-40B4-BE49-F238E27FC236}">
                    <a16:creationId xmlns:a16="http://schemas.microsoft.com/office/drawing/2014/main" id="{5461212E-015D-557E-32AF-A122846A0A1E}"/>
                  </a:ext>
                </a:extLst>
              </p:cNvPr>
              <p:cNvPicPr/>
              <p:nvPr/>
            </p:nvPicPr>
            <p:blipFill>
              <a:blip r:embed="rId72"/>
              <a:stretch>
                <a:fillRect/>
              </a:stretch>
            </p:blipFill>
            <p:spPr>
              <a:xfrm>
                <a:off x="1992635" y="5206694"/>
                <a:ext cx="252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1171" name="Freihand 211170">
                <a:extLst>
                  <a:ext uri="{FF2B5EF4-FFF2-40B4-BE49-F238E27FC236}">
                    <a16:creationId xmlns:a16="http://schemas.microsoft.com/office/drawing/2014/main" id="{46B1225B-AFAE-95CB-A2D8-582EEDD4E497}"/>
                  </a:ext>
                </a:extLst>
              </p14:cNvPr>
              <p14:cNvContentPartPr/>
              <p14:nvPr/>
            </p14:nvContentPartPr>
            <p14:xfrm>
              <a:off x="2557835" y="4996094"/>
              <a:ext cx="159480" cy="203760"/>
            </p14:xfrm>
          </p:contentPart>
        </mc:Choice>
        <mc:Fallback>
          <p:pic>
            <p:nvPicPr>
              <p:cNvPr id="211171" name="Freihand 211170">
                <a:extLst>
                  <a:ext uri="{FF2B5EF4-FFF2-40B4-BE49-F238E27FC236}">
                    <a16:creationId xmlns:a16="http://schemas.microsoft.com/office/drawing/2014/main" id="{46B1225B-AFAE-95CB-A2D8-582EEDD4E497}"/>
                  </a:ext>
                </a:extLst>
              </p:cNvPr>
              <p:cNvPicPr/>
              <p:nvPr/>
            </p:nvPicPr>
            <p:blipFill>
              <a:blip r:embed="rId74"/>
              <a:stretch>
                <a:fillRect/>
              </a:stretch>
            </p:blipFill>
            <p:spPr>
              <a:xfrm>
                <a:off x="2548835" y="4987454"/>
                <a:ext cx="177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1172" name="Freihand 211171">
                <a:extLst>
                  <a:ext uri="{FF2B5EF4-FFF2-40B4-BE49-F238E27FC236}">
                    <a16:creationId xmlns:a16="http://schemas.microsoft.com/office/drawing/2014/main" id="{F238CC02-A7A2-9B49-6ABD-FF7ED6ADD71A}"/>
                  </a:ext>
                </a:extLst>
              </p14:cNvPr>
              <p14:cNvContentPartPr/>
              <p14:nvPr/>
            </p14:nvContentPartPr>
            <p14:xfrm>
              <a:off x="2657915" y="5068454"/>
              <a:ext cx="30240" cy="177840"/>
            </p14:xfrm>
          </p:contentPart>
        </mc:Choice>
        <mc:Fallback>
          <p:pic>
            <p:nvPicPr>
              <p:cNvPr id="211172" name="Freihand 211171">
                <a:extLst>
                  <a:ext uri="{FF2B5EF4-FFF2-40B4-BE49-F238E27FC236}">
                    <a16:creationId xmlns:a16="http://schemas.microsoft.com/office/drawing/2014/main" id="{F238CC02-A7A2-9B49-6ABD-FF7ED6ADD71A}"/>
                  </a:ext>
                </a:extLst>
              </p:cNvPr>
              <p:cNvPicPr/>
              <p:nvPr/>
            </p:nvPicPr>
            <p:blipFill>
              <a:blip r:embed="rId76"/>
              <a:stretch>
                <a:fillRect/>
              </a:stretch>
            </p:blipFill>
            <p:spPr>
              <a:xfrm>
                <a:off x="2648915" y="5059454"/>
                <a:ext cx="47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1173" name="Freihand 211172">
                <a:extLst>
                  <a:ext uri="{FF2B5EF4-FFF2-40B4-BE49-F238E27FC236}">
                    <a16:creationId xmlns:a16="http://schemas.microsoft.com/office/drawing/2014/main" id="{2B7812F2-AC5E-B9E8-05E2-EF85F095CECC}"/>
                  </a:ext>
                </a:extLst>
              </p14:cNvPr>
              <p14:cNvContentPartPr/>
              <p14:nvPr/>
            </p14:nvContentPartPr>
            <p14:xfrm>
              <a:off x="2773835" y="4950374"/>
              <a:ext cx="249120" cy="258480"/>
            </p14:xfrm>
          </p:contentPart>
        </mc:Choice>
        <mc:Fallback>
          <p:pic>
            <p:nvPicPr>
              <p:cNvPr id="211173" name="Freihand 211172">
                <a:extLst>
                  <a:ext uri="{FF2B5EF4-FFF2-40B4-BE49-F238E27FC236}">
                    <a16:creationId xmlns:a16="http://schemas.microsoft.com/office/drawing/2014/main" id="{2B7812F2-AC5E-B9E8-05E2-EF85F095CECC}"/>
                  </a:ext>
                </a:extLst>
              </p:cNvPr>
              <p:cNvPicPr/>
              <p:nvPr/>
            </p:nvPicPr>
            <p:blipFill>
              <a:blip r:embed="rId78"/>
              <a:stretch>
                <a:fillRect/>
              </a:stretch>
            </p:blipFill>
            <p:spPr>
              <a:xfrm>
                <a:off x="2764835" y="4941734"/>
                <a:ext cx="266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1174" name="Freihand 211173">
                <a:extLst>
                  <a:ext uri="{FF2B5EF4-FFF2-40B4-BE49-F238E27FC236}">
                    <a16:creationId xmlns:a16="http://schemas.microsoft.com/office/drawing/2014/main" id="{2DC419FF-C31E-2AF3-6033-08D95682EEEF}"/>
                  </a:ext>
                </a:extLst>
              </p14:cNvPr>
              <p14:cNvContentPartPr/>
              <p14:nvPr/>
            </p14:nvContentPartPr>
            <p14:xfrm>
              <a:off x="3051035" y="5166374"/>
              <a:ext cx="98640" cy="91440"/>
            </p14:xfrm>
          </p:contentPart>
        </mc:Choice>
        <mc:Fallback>
          <p:pic>
            <p:nvPicPr>
              <p:cNvPr id="211174" name="Freihand 211173">
                <a:extLst>
                  <a:ext uri="{FF2B5EF4-FFF2-40B4-BE49-F238E27FC236}">
                    <a16:creationId xmlns:a16="http://schemas.microsoft.com/office/drawing/2014/main" id="{2DC419FF-C31E-2AF3-6033-08D95682EEEF}"/>
                  </a:ext>
                </a:extLst>
              </p:cNvPr>
              <p:cNvPicPr/>
              <p:nvPr/>
            </p:nvPicPr>
            <p:blipFill>
              <a:blip r:embed="rId80"/>
              <a:stretch>
                <a:fillRect/>
              </a:stretch>
            </p:blipFill>
            <p:spPr>
              <a:xfrm>
                <a:off x="3042395" y="5157734"/>
                <a:ext cx="11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1175" name="Freihand 211174">
                <a:extLst>
                  <a:ext uri="{FF2B5EF4-FFF2-40B4-BE49-F238E27FC236}">
                    <a16:creationId xmlns:a16="http://schemas.microsoft.com/office/drawing/2014/main" id="{52B9D36C-D66D-233F-923D-0EFCB9DA0C99}"/>
                  </a:ext>
                </a:extLst>
              </p14:cNvPr>
              <p14:cNvContentPartPr/>
              <p14:nvPr/>
            </p14:nvContentPartPr>
            <p14:xfrm>
              <a:off x="3456035" y="5038574"/>
              <a:ext cx="24480" cy="191880"/>
            </p14:xfrm>
          </p:contentPart>
        </mc:Choice>
        <mc:Fallback>
          <p:pic>
            <p:nvPicPr>
              <p:cNvPr id="211175" name="Freihand 211174">
                <a:extLst>
                  <a:ext uri="{FF2B5EF4-FFF2-40B4-BE49-F238E27FC236}">
                    <a16:creationId xmlns:a16="http://schemas.microsoft.com/office/drawing/2014/main" id="{52B9D36C-D66D-233F-923D-0EFCB9DA0C99}"/>
                  </a:ext>
                </a:extLst>
              </p:cNvPr>
              <p:cNvPicPr/>
              <p:nvPr/>
            </p:nvPicPr>
            <p:blipFill>
              <a:blip r:embed="rId82"/>
              <a:stretch>
                <a:fillRect/>
              </a:stretch>
            </p:blipFill>
            <p:spPr>
              <a:xfrm>
                <a:off x="3447395" y="5029934"/>
                <a:ext cx="42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1176" name="Freihand 211175">
                <a:extLst>
                  <a:ext uri="{FF2B5EF4-FFF2-40B4-BE49-F238E27FC236}">
                    <a16:creationId xmlns:a16="http://schemas.microsoft.com/office/drawing/2014/main" id="{92AA4E06-A6E2-3367-0039-17970C7B486C}"/>
                  </a:ext>
                </a:extLst>
              </p14:cNvPr>
              <p14:cNvContentPartPr/>
              <p14:nvPr/>
            </p14:nvContentPartPr>
            <p14:xfrm>
              <a:off x="3370715" y="5087534"/>
              <a:ext cx="154080" cy="19800"/>
            </p14:xfrm>
          </p:contentPart>
        </mc:Choice>
        <mc:Fallback>
          <p:pic>
            <p:nvPicPr>
              <p:cNvPr id="211176" name="Freihand 211175">
                <a:extLst>
                  <a:ext uri="{FF2B5EF4-FFF2-40B4-BE49-F238E27FC236}">
                    <a16:creationId xmlns:a16="http://schemas.microsoft.com/office/drawing/2014/main" id="{92AA4E06-A6E2-3367-0039-17970C7B486C}"/>
                  </a:ext>
                </a:extLst>
              </p:cNvPr>
              <p:cNvPicPr/>
              <p:nvPr/>
            </p:nvPicPr>
            <p:blipFill>
              <a:blip r:embed="rId84"/>
              <a:stretch>
                <a:fillRect/>
              </a:stretch>
            </p:blipFill>
            <p:spPr>
              <a:xfrm>
                <a:off x="3362075" y="5078894"/>
                <a:ext cx="171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1177" name="Freihand 211176">
                <a:extLst>
                  <a:ext uri="{FF2B5EF4-FFF2-40B4-BE49-F238E27FC236}">
                    <a16:creationId xmlns:a16="http://schemas.microsoft.com/office/drawing/2014/main" id="{8AE25A8C-049E-1FA9-48C9-483A27AFB8CF}"/>
                  </a:ext>
                </a:extLst>
              </p14:cNvPr>
              <p14:cNvContentPartPr/>
              <p14:nvPr/>
            </p14:nvContentPartPr>
            <p14:xfrm>
              <a:off x="3890555" y="4864694"/>
              <a:ext cx="147960" cy="366120"/>
            </p14:xfrm>
          </p:contentPart>
        </mc:Choice>
        <mc:Fallback>
          <p:pic>
            <p:nvPicPr>
              <p:cNvPr id="211177" name="Freihand 211176">
                <a:extLst>
                  <a:ext uri="{FF2B5EF4-FFF2-40B4-BE49-F238E27FC236}">
                    <a16:creationId xmlns:a16="http://schemas.microsoft.com/office/drawing/2014/main" id="{8AE25A8C-049E-1FA9-48C9-483A27AFB8CF}"/>
                  </a:ext>
                </a:extLst>
              </p:cNvPr>
              <p:cNvPicPr/>
              <p:nvPr/>
            </p:nvPicPr>
            <p:blipFill>
              <a:blip r:embed="rId86"/>
              <a:stretch>
                <a:fillRect/>
              </a:stretch>
            </p:blipFill>
            <p:spPr>
              <a:xfrm>
                <a:off x="3881555" y="4856054"/>
                <a:ext cx="1656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1178" name="Freihand 211177">
                <a:extLst>
                  <a:ext uri="{FF2B5EF4-FFF2-40B4-BE49-F238E27FC236}">
                    <a16:creationId xmlns:a16="http://schemas.microsoft.com/office/drawing/2014/main" id="{5698AB2E-7110-4C02-41BA-28161714BB48}"/>
                  </a:ext>
                </a:extLst>
              </p14:cNvPr>
              <p14:cNvContentPartPr/>
              <p14:nvPr/>
            </p14:nvContentPartPr>
            <p14:xfrm>
              <a:off x="4156595" y="4907894"/>
              <a:ext cx="159480" cy="220320"/>
            </p14:xfrm>
          </p:contentPart>
        </mc:Choice>
        <mc:Fallback>
          <p:pic>
            <p:nvPicPr>
              <p:cNvPr id="211178" name="Freihand 211177">
                <a:extLst>
                  <a:ext uri="{FF2B5EF4-FFF2-40B4-BE49-F238E27FC236}">
                    <a16:creationId xmlns:a16="http://schemas.microsoft.com/office/drawing/2014/main" id="{5698AB2E-7110-4C02-41BA-28161714BB48}"/>
                  </a:ext>
                </a:extLst>
              </p:cNvPr>
              <p:cNvPicPr/>
              <p:nvPr/>
            </p:nvPicPr>
            <p:blipFill>
              <a:blip r:embed="rId88"/>
              <a:stretch>
                <a:fillRect/>
              </a:stretch>
            </p:blipFill>
            <p:spPr>
              <a:xfrm>
                <a:off x="4147955" y="4899254"/>
                <a:ext cx="1771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1179" name="Freihand 211178">
                <a:extLst>
                  <a:ext uri="{FF2B5EF4-FFF2-40B4-BE49-F238E27FC236}">
                    <a16:creationId xmlns:a16="http://schemas.microsoft.com/office/drawing/2014/main" id="{16887ACF-D4C8-78F9-B89A-CE48C019A236}"/>
                  </a:ext>
                </a:extLst>
              </p14:cNvPr>
              <p14:cNvContentPartPr/>
              <p14:nvPr/>
            </p14:nvContentPartPr>
            <p14:xfrm>
              <a:off x="4502195" y="4950014"/>
              <a:ext cx="131040" cy="162360"/>
            </p14:xfrm>
          </p:contentPart>
        </mc:Choice>
        <mc:Fallback>
          <p:pic>
            <p:nvPicPr>
              <p:cNvPr id="211179" name="Freihand 211178">
                <a:extLst>
                  <a:ext uri="{FF2B5EF4-FFF2-40B4-BE49-F238E27FC236}">
                    <a16:creationId xmlns:a16="http://schemas.microsoft.com/office/drawing/2014/main" id="{16887ACF-D4C8-78F9-B89A-CE48C019A236}"/>
                  </a:ext>
                </a:extLst>
              </p:cNvPr>
              <p:cNvPicPr/>
              <p:nvPr/>
            </p:nvPicPr>
            <p:blipFill>
              <a:blip r:embed="rId90"/>
              <a:stretch>
                <a:fillRect/>
              </a:stretch>
            </p:blipFill>
            <p:spPr>
              <a:xfrm>
                <a:off x="4493195" y="4941014"/>
                <a:ext cx="148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1180" name="Freihand 211179">
                <a:extLst>
                  <a:ext uri="{FF2B5EF4-FFF2-40B4-BE49-F238E27FC236}">
                    <a16:creationId xmlns:a16="http://schemas.microsoft.com/office/drawing/2014/main" id="{63AFD283-4EA0-9B45-1D8B-89801FB7E9B7}"/>
                  </a:ext>
                </a:extLst>
              </p14:cNvPr>
              <p14:cNvContentPartPr/>
              <p14:nvPr/>
            </p14:nvContentPartPr>
            <p14:xfrm>
              <a:off x="4439915" y="4862894"/>
              <a:ext cx="94320" cy="103680"/>
            </p14:xfrm>
          </p:contentPart>
        </mc:Choice>
        <mc:Fallback>
          <p:pic>
            <p:nvPicPr>
              <p:cNvPr id="211180" name="Freihand 211179">
                <a:extLst>
                  <a:ext uri="{FF2B5EF4-FFF2-40B4-BE49-F238E27FC236}">
                    <a16:creationId xmlns:a16="http://schemas.microsoft.com/office/drawing/2014/main" id="{63AFD283-4EA0-9B45-1D8B-89801FB7E9B7}"/>
                  </a:ext>
                </a:extLst>
              </p:cNvPr>
              <p:cNvPicPr/>
              <p:nvPr/>
            </p:nvPicPr>
            <p:blipFill>
              <a:blip r:embed="rId92"/>
              <a:stretch>
                <a:fillRect/>
              </a:stretch>
            </p:blipFill>
            <p:spPr>
              <a:xfrm>
                <a:off x="4431275" y="4853894"/>
                <a:ext cx="111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1181" name="Freihand 211180">
                <a:extLst>
                  <a:ext uri="{FF2B5EF4-FFF2-40B4-BE49-F238E27FC236}">
                    <a16:creationId xmlns:a16="http://schemas.microsoft.com/office/drawing/2014/main" id="{2BB6042C-FD94-18F2-2AF2-FDB5DAAEB006}"/>
                  </a:ext>
                </a:extLst>
              </p14:cNvPr>
              <p14:cNvContentPartPr/>
              <p14:nvPr/>
            </p14:nvContentPartPr>
            <p14:xfrm>
              <a:off x="4626755" y="5065934"/>
              <a:ext cx="90360" cy="122760"/>
            </p14:xfrm>
          </p:contentPart>
        </mc:Choice>
        <mc:Fallback>
          <p:pic>
            <p:nvPicPr>
              <p:cNvPr id="211181" name="Freihand 211180">
                <a:extLst>
                  <a:ext uri="{FF2B5EF4-FFF2-40B4-BE49-F238E27FC236}">
                    <a16:creationId xmlns:a16="http://schemas.microsoft.com/office/drawing/2014/main" id="{2BB6042C-FD94-18F2-2AF2-FDB5DAAEB006}"/>
                  </a:ext>
                </a:extLst>
              </p:cNvPr>
              <p:cNvPicPr/>
              <p:nvPr/>
            </p:nvPicPr>
            <p:blipFill>
              <a:blip r:embed="rId94"/>
              <a:stretch>
                <a:fillRect/>
              </a:stretch>
            </p:blipFill>
            <p:spPr>
              <a:xfrm>
                <a:off x="4618115" y="5056934"/>
                <a:ext cx="108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1182" name="Freihand 211181">
                <a:extLst>
                  <a:ext uri="{FF2B5EF4-FFF2-40B4-BE49-F238E27FC236}">
                    <a16:creationId xmlns:a16="http://schemas.microsoft.com/office/drawing/2014/main" id="{71167AED-55EF-6100-6CB8-04335E413D1C}"/>
                  </a:ext>
                </a:extLst>
              </p14:cNvPr>
              <p14:cNvContentPartPr/>
              <p14:nvPr/>
            </p14:nvContentPartPr>
            <p14:xfrm>
              <a:off x="4988195" y="5021654"/>
              <a:ext cx="209160" cy="6480"/>
            </p14:xfrm>
          </p:contentPart>
        </mc:Choice>
        <mc:Fallback>
          <p:pic>
            <p:nvPicPr>
              <p:cNvPr id="211182" name="Freihand 211181">
                <a:extLst>
                  <a:ext uri="{FF2B5EF4-FFF2-40B4-BE49-F238E27FC236}">
                    <a16:creationId xmlns:a16="http://schemas.microsoft.com/office/drawing/2014/main" id="{71167AED-55EF-6100-6CB8-04335E413D1C}"/>
                  </a:ext>
                </a:extLst>
              </p:cNvPr>
              <p:cNvPicPr/>
              <p:nvPr/>
            </p:nvPicPr>
            <p:blipFill>
              <a:blip r:embed="rId96"/>
              <a:stretch>
                <a:fillRect/>
              </a:stretch>
            </p:blipFill>
            <p:spPr>
              <a:xfrm>
                <a:off x="4979195" y="5012654"/>
                <a:ext cx="226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1183" name="Freihand 211182">
                <a:extLst>
                  <a:ext uri="{FF2B5EF4-FFF2-40B4-BE49-F238E27FC236}">
                    <a16:creationId xmlns:a16="http://schemas.microsoft.com/office/drawing/2014/main" id="{DA8B6EEA-0385-D1EC-5797-EDF617BC55E5}"/>
                  </a:ext>
                </a:extLst>
              </p14:cNvPr>
              <p14:cNvContentPartPr/>
              <p14:nvPr/>
            </p14:nvContentPartPr>
            <p14:xfrm>
              <a:off x="5437475" y="4892774"/>
              <a:ext cx="191160" cy="189360"/>
            </p14:xfrm>
          </p:contentPart>
        </mc:Choice>
        <mc:Fallback>
          <p:pic>
            <p:nvPicPr>
              <p:cNvPr id="211183" name="Freihand 211182">
                <a:extLst>
                  <a:ext uri="{FF2B5EF4-FFF2-40B4-BE49-F238E27FC236}">
                    <a16:creationId xmlns:a16="http://schemas.microsoft.com/office/drawing/2014/main" id="{DA8B6EEA-0385-D1EC-5797-EDF617BC55E5}"/>
                  </a:ext>
                </a:extLst>
              </p:cNvPr>
              <p:cNvPicPr/>
              <p:nvPr/>
            </p:nvPicPr>
            <p:blipFill>
              <a:blip r:embed="rId98"/>
              <a:stretch>
                <a:fillRect/>
              </a:stretch>
            </p:blipFill>
            <p:spPr>
              <a:xfrm>
                <a:off x="5428475" y="4883774"/>
                <a:ext cx="2088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1184" name="Freihand 211183">
                <a:extLst>
                  <a:ext uri="{FF2B5EF4-FFF2-40B4-BE49-F238E27FC236}">
                    <a16:creationId xmlns:a16="http://schemas.microsoft.com/office/drawing/2014/main" id="{8E56D3B6-0AF7-B62E-3F7F-03130BCC712A}"/>
                  </a:ext>
                </a:extLst>
              </p14:cNvPr>
              <p14:cNvContentPartPr/>
              <p14:nvPr/>
            </p14:nvContentPartPr>
            <p14:xfrm>
              <a:off x="5780195" y="4826894"/>
              <a:ext cx="265680" cy="216360"/>
            </p14:xfrm>
          </p:contentPart>
        </mc:Choice>
        <mc:Fallback>
          <p:pic>
            <p:nvPicPr>
              <p:cNvPr id="211184" name="Freihand 211183">
                <a:extLst>
                  <a:ext uri="{FF2B5EF4-FFF2-40B4-BE49-F238E27FC236}">
                    <a16:creationId xmlns:a16="http://schemas.microsoft.com/office/drawing/2014/main" id="{8E56D3B6-0AF7-B62E-3F7F-03130BCC712A}"/>
                  </a:ext>
                </a:extLst>
              </p:cNvPr>
              <p:cNvPicPr/>
              <p:nvPr/>
            </p:nvPicPr>
            <p:blipFill>
              <a:blip r:embed="rId100"/>
              <a:stretch>
                <a:fillRect/>
              </a:stretch>
            </p:blipFill>
            <p:spPr>
              <a:xfrm>
                <a:off x="5771555" y="4818254"/>
                <a:ext cx="2833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1185" name="Freihand 211184">
                <a:extLst>
                  <a:ext uri="{FF2B5EF4-FFF2-40B4-BE49-F238E27FC236}">
                    <a16:creationId xmlns:a16="http://schemas.microsoft.com/office/drawing/2014/main" id="{DB44AA17-981E-9D34-3C7C-250AD7C1AB22}"/>
                  </a:ext>
                </a:extLst>
              </p14:cNvPr>
              <p14:cNvContentPartPr/>
              <p14:nvPr/>
            </p14:nvContentPartPr>
            <p14:xfrm>
              <a:off x="6026795" y="4994294"/>
              <a:ext cx="115560" cy="105480"/>
            </p14:xfrm>
          </p:contentPart>
        </mc:Choice>
        <mc:Fallback>
          <p:pic>
            <p:nvPicPr>
              <p:cNvPr id="211185" name="Freihand 211184">
                <a:extLst>
                  <a:ext uri="{FF2B5EF4-FFF2-40B4-BE49-F238E27FC236}">
                    <a16:creationId xmlns:a16="http://schemas.microsoft.com/office/drawing/2014/main" id="{DB44AA17-981E-9D34-3C7C-250AD7C1AB22}"/>
                  </a:ext>
                </a:extLst>
              </p:cNvPr>
              <p:cNvPicPr/>
              <p:nvPr/>
            </p:nvPicPr>
            <p:blipFill>
              <a:blip r:embed="rId102"/>
              <a:stretch>
                <a:fillRect/>
              </a:stretch>
            </p:blipFill>
            <p:spPr>
              <a:xfrm>
                <a:off x="6018155" y="4985654"/>
                <a:ext cx="133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1186" name="Freihand 211185">
                <a:extLst>
                  <a:ext uri="{FF2B5EF4-FFF2-40B4-BE49-F238E27FC236}">
                    <a16:creationId xmlns:a16="http://schemas.microsoft.com/office/drawing/2014/main" id="{7AB78E56-3C68-8ECB-8EFE-3AB635D9DDD4}"/>
                  </a:ext>
                </a:extLst>
              </p14:cNvPr>
              <p14:cNvContentPartPr/>
              <p14:nvPr/>
            </p14:nvContentPartPr>
            <p14:xfrm>
              <a:off x="6012395" y="4777934"/>
              <a:ext cx="322560" cy="551880"/>
            </p14:xfrm>
          </p:contentPart>
        </mc:Choice>
        <mc:Fallback>
          <p:pic>
            <p:nvPicPr>
              <p:cNvPr id="211186" name="Freihand 211185">
                <a:extLst>
                  <a:ext uri="{FF2B5EF4-FFF2-40B4-BE49-F238E27FC236}">
                    <a16:creationId xmlns:a16="http://schemas.microsoft.com/office/drawing/2014/main" id="{7AB78E56-3C68-8ECB-8EFE-3AB635D9DDD4}"/>
                  </a:ext>
                </a:extLst>
              </p:cNvPr>
              <p:cNvPicPr/>
              <p:nvPr/>
            </p:nvPicPr>
            <p:blipFill>
              <a:blip r:embed="rId104"/>
              <a:stretch>
                <a:fillRect/>
              </a:stretch>
            </p:blipFill>
            <p:spPr>
              <a:xfrm>
                <a:off x="6003755" y="4769294"/>
                <a:ext cx="34020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1190" name="Freihand 211189">
                <a:extLst>
                  <a:ext uri="{FF2B5EF4-FFF2-40B4-BE49-F238E27FC236}">
                    <a16:creationId xmlns:a16="http://schemas.microsoft.com/office/drawing/2014/main" id="{A357CCFE-42A7-605C-3C51-2C92355C39FB}"/>
                  </a:ext>
                </a:extLst>
              </p14:cNvPr>
              <p14:cNvContentPartPr/>
              <p14:nvPr/>
            </p14:nvContentPartPr>
            <p14:xfrm>
              <a:off x="6525755" y="4964054"/>
              <a:ext cx="233280" cy="16200"/>
            </p14:xfrm>
          </p:contentPart>
        </mc:Choice>
        <mc:Fallback>
          <p:pic>
            <p:nvPicPr>
              <p:cNvPr id="211190" name="Freihand 211189">
                <a:extLst>
                  <a:ext uri="{FF2B5EF4-FFF2-40B4-BE49-F238E27FC236}">
                    <a16:creationId xmlns:a16="http://schemas.microsoft.com/office/drawing/2014/main" id="{A357CCFE-42A7-605C-3C51-2C92355C39FB}"/>
                  </a:ext>
                </a:extLst>
              </p:cNvPr>
              <p:cNvPicPr/>
              <p:nvPr/>
            </p:nvPicPr>
            <p:blipFill>
              <a:blip r:embed="rId106"/>
              <a:stretch>
                <a:fillRect/>
              </a:stretch>
            </p:blipFill>
            <p:spPr>
              <a:xfrm>
                <a:off x="6516755" y="4955414"/>
                <a:ext cx="250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1191" name="Freihand 211190">
                <a:extLst>
                  <a:ext uri="{FF2B5EF4-FFF2-40B4-BE49-F238E27FC236}">
                    <a16:creationId xmlns:a16="http://schemas.microsoft.com/office/drawing/2014/main" id="{19795D8A-D700-7AF4-ED05-2F69FD58A170}"/>
                  </a:ext>
                </a:extLst>
              </p14:cNvPr>
              <p14:cNvContentPartPr/>
              <p14:nvPr/>
            </p14:nvContentPartPr>
            <p14:xfrm>
              <a:off x="6540515" y="5042894"/>
              <a:ext cx="190080" cy="20880"/>
            </p14:xfrm>
          </p:contentPart>
        </mc:Choice>
        <mc:Fallback>
          <p:pic>
            <p:nvPicPr>
              <p:cNvPr id="211191" name="Freihand 211190">
                <a:extLst>
                  <a:ext uri="{FF2B5EF4-FFF2-40B4-BE49-F238E27FC236}">
                    <a16:creationId xmlns:a16="http://schemas.microsoft.com/office/drawing/2014/main" id="{19795D8A-D700-7AF4-ED05-2F69FD58A170}"/>
                  </a:ext>
                </a:extLst>
              </p:cNvPr>
              <p:cNvPicPr/>
              <p:nvPr/>
            </p:nvPicPr>
            <p:blipFill>
              <a:blip r:embed="rId108"/>
              <a:stretch>
                <a:fillRect/>
              </a:stretch>
            </p:blipFill>
            <p:spPr>
              <a:xfrm>
                <a:off x="6531515" y="5034254"/>
                <a:ext cx="207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1193" name="Freihand 211192">
                <a:extLst>
                  <a:ext uri="{FF2B5EF4-FFF2-40B4-BE49-F238E27FC236}">
                    <a16:creationId xmlns:a16="http://schemas.microsoft.com/office/drawing/2014/main" id="{7E82FF2A-C0AF-6078-3978-CC199DE89048}"/>
                  </a:ext>
                </a:extLst>
              </p14:cNvPr>
              <p14:cNvContentPartPr/>
              <p14:nvPr/>
            </p14:nvContentPartPr>
            <p14:xfrm>
              <a:off x="7034795" y="4787654"/>
              <a:ext cx="154440" cy="275400"/>
            </p14:xfrm>
          </p:contentPart>
        </mc:Choice>
        <mc:Fallback>
          <p:pic>
            <p:nvPicPr>
              <p:cNvPr id="211193" name="Freihand 211192">
                <a:extLst>
                  <a:ext uri="{FF2B5EF4-FFF2-40B4-BE49-F238E27FC236}">
                    <a16:creationId xmlns:a16="http://schemas.microsoft.com/office/drawing/2014/main" id="{7E82FF2A-C0AF-6078-3978-CC199DE89048}"/>
                  </a:ext>
                </a:extLst>
              </p:cNvPr>
              <p:cNvPicPr/>
              <p:nvPr/>
            </p:nvPicPr>
            <p:blipFill>
              <a:blip r:embed="rId110"/>
              <a:stretch>
                <a:fillRect/>
              </a:stretch>
            </p:blipFill>
            <p:spPr>
              <a:xfrm>
                <a:off x="7025795" y="4779014"/>
                <a:ext cx="1720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1194" name="Freihand 211193">
                <a:extLst>
                  <a:ext uri="{FF2B5EF4-FFF2-40B4-BE49-F238E27FC236}">
                    <a16:creationId xmlns:a16="http://schemas.microsoft.com/office/drawing/2014/main" id="{75482718-B9B2-8027-856F-2640EBD2CFC7}"/>
                  </a:ext>
                </a:extLst>
              </p14:cNvPr>
              <p14:cNvContentPartPr/>
              <p14:nvPr/>
            </p14:nvContentPartPr>
            <p14:xfrm>
              <a:off x="7407395" y="4812134"/>
              <a:ext cx="190080" cy="206280"/>
            </p14:xfrm>
          </p:contentPart>
        </mc:Choice>
        <mc:Fallback>
          <p:pic>
            <p:nvPicPr>
              <p:cNvPr id="211194" name="Freihand 211193">
                <a:extLst>
                  <a:ext uri="{FF2B5EF4-FFF2-40B4-BE49-F238E27FC236}">
                    <a16:creationId xmlns:a16="http://schemas.microsoft.com/office/drawing/2014/main" id="{75482718-B9B2-8027-856F-2640EBD2CFC7}"/>
                  </a:ext>
                </a:extLst>
              </p:cNvPr>
              <p:cNvPicPr/>
              <p:nvPr/>
            </p:nvPicPr>
            <p:blipFill>
              <a:blip r:embed="rId112"/>
              <a:stretch>
                <a:fillRect/>
              </a:stretch>
            </p:blipFill>
            <p:spPr>
              <a:xfrm>
                <a:off x="7398395" y="4803134"/>
                <a:ext cx="207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1195" name="Freihand 211194">
                <a:extLst>
                  <a:ext uri="{FF2B5EF4-FFF2-40B4-BE49-F238E27FC236}">
                    <a16:creationId xmlns:a16="http://schemas.microsoft.com/office/drawing/2014/main" id="{1A683946-0A97-2BBA-107D-55FA83DC4303}"/>
                  </a:ext>
                </a:extLst>
              </p14:cNvPr>
              <p14:cNvContentPartPr/>
              <p14:nvPr/>
            </p14:nvContentPartPr>
            <p14:xfrm>
              <a:off x="7288235" y="4748414"/>
              <a:ext cx="371880" cy="298440"/>
            </p14:xfrm>
          </p:contentPart>
        </mc:Choice>
        <mc:Fallback>
          <p:pic>
            <p:nvPicPr>
              <p:cNvPr id="211195" name="Freihand 211194">
                <a:extLst>
                  <a:ext uri="{FF2B5EF4-FFF2-40B4-BE49-F238E27FC236}">
                    <a16:creationId xmlns:a16="http://schemas.microsoft.com/office/drawing/2014/main" id="{1A683946-0A97-2BBA-107D-55FA83DC4303}"/>
                  </a:ext>
                </a:extLst>
              </p:cNvPr>
              <p:cNvPicPr/>
              <p:nvPr/>
            </p:nvPicPr>
            <p:blipFill>
              <a:blip r:embed="rId114"/>
              <a:stretch>
                <a:fillRect/>
              </a:stretch>
            </p:blipFill>
            <p:spPr>
              <a:xfrm>
                <a:off x="7279595" y="4739774"/>
                <a:ext cx="389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1197" name="Freihand 211196">
                <a:extLst>
                  <a:ext uri="{FF2B5EF4-FFF2-40B4-BE49-F238E27FC236}">
                    <a16:creationId xmlns:a16="http://schemas.microsoft.com/office/drawing/2014/main" id="{B977B7C3-A002-EBAF-14EF-6357D48168D0}"/>
                  </a:ext>
                </a:extLst>
              </p14:cNvPr>
              <p14:cNvContentPartPr/>
              <p14:nvPr/>
            </p14:nvContentPartPr>
            <p14:xfrm>
              <a:off x="2535875" y="5355374"/>
              <a:ext cx="1825920" cy="104040"/>
            </p14:xfrm>
          </p:contentPart>
        </mc:Choice>
        <mc:Fallback>
          <p:pic>
            <p:nvPicPr>
              <p:cNvPr id="211197" name="Freihand 211196">
                <a:extLst>
                  <a:ext uri="{FF2B5EF4-FFF2-40B4-BE49-F238E27FC236}">
                    <a16:creationId xmlns:a16="http://schemas.microsoft.com/office/drawing/2014/main" id="{B977B7C3-A002-EBAF-14EF-6357D48168D0}"/>
                  </a:ext>
                </a:extLst>
              </p:cNvPr>
              <p:cNvPicPr/>
              <p:nvPr/>
            </p:nvPicPr>
            <p:blipFill>
              <a:blip r:embed="rId116"/>
              <a:stretch>
                <a:fillRect/>
              </a:stretch>
            </p:blipFill>
            <p:spPr>
              <a:xfrm>
                <a:off x="2527235" y="5346734"/>
                <a:ext cx="1843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1198" name="Freihand 211197">
                <a:extLst>
                  <a:ext uri="{FF2B5EF4-FFF2-40B4-BE49-F238E27FC236}">
                    <a16:creationId xmlns:a16="http://schemas.microsoft.com/office/drawing/2014/main" id="{F13DBB5B-010D-DFC7-00AC-CBA3FAC6165D}"/>
                  </a:ext>
                </a:extLst>
              </p14:cNvPr>
              <p14:cNvContentPartPr/>
              <p14:nvPr/>
            </p14:nvContentPartPr>
            <p14:xfrm>
              <a:off x="4258115" y="5270414"/>
              <a:ext cx="1987200" cy="191880"/>
            </p14:xfrm>
          </p:contentPart>
        </mc:Choice>
        <mc:Fallback>
          <p:pic>
            <p:nvPicPr>
              <p:cNvPr id="211198" name="Freihand 211197">
                <a:extLst>
                  <a:ext uri="{FF2B5EF4-FFF2-40B4-BE49-F238E27FC236}">
                    <a16:creationId xmlns:a16="http://schemas.microsoft.com/office/drawing/2014/main" id="{F13DBB5B-010D-DFC7-00AC-CBA3FAC6165D}"/>
                  </a:ext>
                </a:extLst>
              </p:cNvPr>
              <p:cNvPicPr/>
              <p:nvPr/>
            </p:nvPicPr>
            <p:blipFill>
              <a:blip r:embed="rId118"/>
              <a:stretch>
                <a:fillRect/>
              </a:stretch>
            </p:blipFill>
            <p:spPr>
              <a:xfrm>
                <a:off x="4249115" y="5261414"/>
                <a:ext cx="2004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1200" name="Freihand 211199">
                <a:extLst>
                  <a:ext uri="{FF2B5EF4-FFF2-40B4-BE49-F238E27FC236}">
                    <a16:creationId xmlns:a16="http://schemas.microsoft.com/office/drawing/2014/main" id="{5AB4E27D-D57E-9598-8D72-89287D8EF2E5}"/>
                  </a:ext>
                </a:extLst>
              </p14:cNvPr>
              <p14:cNvContentPartPr/>
              <p14:nvPr/>
            </p14:nvContentPartPr>
            <p14:xfrm>
              <a:off x="3832595" y="4552214"/>
              <a:ext cx="2723040" cy="1037520"/>
            </p14:xfrm>
          </p:contentPart>
        </mc:Choice>
        <mc:Fallback>
          <p:pic>
            <p:nvPicPr>
              <p:cNvPr id="211200" name="Freihand 211199">
                <a:extLst>
                  <a:ext uri="{FF2B5EF4-FFF2-40B4-BE49-F238E27FC236}">
                    <a16:creationId xmlns:a16="http://schemas.microsoft.com/office/drawing/2014/main" id="{5AB4E27D-D57E-9598-8D72-89287D8EF2E5}"/>
                  </a:ext>
                </a:extLst>
              </p:cNvPr>
              <p:cNvPicPr/>
              <p:nvPr/>
            </p:nvPicPr>
            <p:blipFill>
              <a:blip r:embed="rId120"/>
              <a:stretch>
                <a:fillRect/>
              </a:stretch>
            </p:blipFill>
            <p:spPr>
              <a:xfrm>
                <a:off x="3823595" y="4543574"/>
                <a:ext cx="2740680" cy="1055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1205" name="Freihand 211204">
                <a:extLst>
                  <a:ext uri="{FF2B5EF4-FFF2-40B4-BE49-F238E27FC236}">
                    <a16:creationId xmlns:a16="http://schemas.microsoft.com/office/drawing/2014/main" id="{B7A69352-5231-69B0-F0B1-C24925CAC3F0}"/>
                  </a:ext>
                </a:extLst>
              </p14:cNvPr>
              <p14:cNvContentPartPr/>
              <p14:nvPr/>
            </p14:nvContentPartPr>
            <p14:xfrm>
              <a:off x="4772195" y="5673974"/>
              <a:ext cx="176400" cy="126720"/>
            </p14:xfrm>
          </p:contentPart>
        </mc:Choice>
        <mc:Fallback>
          <p:pic>
            <p:nvPicPr>
              <p:cNvPr id="211205" name="Freihand 211204">
                <a:extLst>
                  <a:ext uri="{FF2B5EF4-FFF2-40B4-BE49-F238E27FC236}">
                    <a16:creationId xmlns:a16="http://schemas.microsoft.com/office/drawing/2014/main" id="{B7A69352-5231-69B0-F0B1-C24925CAC3F0}"/>
                  </a:ext>
                </a:extLst>
              </p:cNvPr>
              <p:cNvPicPr/>
              <p:nvPr/>
            </p:nvPicPr>
            <p:blipFill>
              <a:blip r:embed="rId122"/>
              <a:stretch>
                <a:fillRect/>
              </a:stretch>
            </p:blipFill>
            <p:spPr>
              <a:xfrm>
                <a:off x="4763195" y="5665334"/>
                <a:ext cx="194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1206" name="Freihand 211205">
                <a:extLst>
                  <a:ext uri="{FF2B5EF4-FFF2-40B4-BE49-F238E27FC236}">
                    <a16:creationId xmlns:a16="http://schemas.microsoft.com/office/drawing/2014/main" id="{C027AD55-3119-3A03-62F8-BBD39A29D77F}"/>
                  </a:ext>
                </a:extLst>
              </p14:cNvPr>
              <p14:cNvContentPartPr/>
              <p14:nvPr/>
            </p14:nvContentPartPr>
            <p14:xfrm>
              <a:off x="4861475" y="5734814"/>
              <a:ext cx="149040" cy="209880"/>
            </p14:xfrm>
          </p:contentPart>
        </mc:Choice>
        <mc:Fallback>
          <p:pic>
            <p:nvPicPr>
              <p:cNvPr id="211206" name="Freihand 211205">
                <a:extLst>
                  <a:ext uri="{FF2B5EF4-FFF2-40B4-BE49-F238E27FC236}">
                    <a16:creationId xmlns:a16="http://schemas.microsoft.com/office/drawing/2014/main" id="{C027AD55-3119-3A03-62F8-BBD39A29D77F}"/>
                  </a:ext>
                </a:extLst>
              </p:cNvPr>
              <p:cNvPicPr/>
              <p:nvPr/>
            </p:nvPicPr>
            <p:blipFill>
              <a:blip r:embed="rId124"/>
              <a:stretch>
                <a:fillRect/>
              </a:stretch>
            </p:blipFill>
            <p:spPr>
              <a:xfrm>
                <a:off x="4852475" y="5725814"/>
                <a:ext cx="166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1207" name="Freihand 211206">
                <a:extLst>
                  <a:ext uri="{FF2B5EF4-FFF2-40B4-BE49-F238E27FC236}">
                    <a16:creationId xmlns:a16="http://schemas.microsoft.com/office/drawing/2014/main" id="{7628EC1F-66B1-26CE-E4A3-48DF597460DE}"/>
                  </a:ext>
                </a:extLst>
              </p14:cNvPr>
              <p14:cNvContentPartPr/>
              <p14:nvPr/>
            </p14:nvContentPartPr>
            <p14:xfrm>
              <a:off x="5148035" y="5654174"/>
              <a:ext cx="178920" cy="161280"/>
            </p14:xfrm>
          </p:contentPart>
        </mc:Choice>
        <mc:Fallback>
          <p:pic>
            <p:nvPicPr>
              <p:cNvPr id="211207" name="Freihand 211206">
                <a:extLst>
                  <a:ext uri="{FF2B5EF4-FFF2-40B4-BE49-F238E27FC236}">
                    <a16:creationId xmlns:a16="http://schemas.microsoft.com/office/drawing/2014/main" id="{7628EC1F-66B1-26CE-E4A3-48DF597460DE}"/>
                  </a:ext>
                </a:extLst>
              </p:cNvPr>
              <p:cNvPicPr/>
              <p:nvPr/>
            </p:nvPicPr>
            <p:blipFill>
              <a:blip r:embed="rId126"/>
              <a:stretch>
                <a:fillRect/>
              </a:stretch>
            </p:blipFill>
            <p:spPr>
              <a:xfrm>
                <a:off x="5139395" y="5645534"/>
                <a:ext cx="196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1209" name="Freihand 211208">
                <a:extLst>
                  <a:ext uri="{FF2B5EF4-FFF2-40B4-BE49-F238E27FC236}">
                    <a16:creationId xmlns:a16="http://schemas.microsoft.com/office/drawing/2014/main" id="{883AAB9B-D239-C99B-456B-C952B649A0F6}"/>
                  </a:ext>
                </a:extLst>
              </p14:cNvPr>
              <p14:cNvContentPartPr/>
              <p14:nvPr/>
            </p14:nvContentPartPr>
            <p14:xfrm>
              <a:off x="4055795" y="5277254"/>
              <a:ext cx="205920" cy="492840"/>
            </p14:xfrm>
          </p:contentPart>
        </mc:Choice>
        <mc:Fallback>
          <p:pic>
            <p:nvPicPr>
              <p:cNvPr id="211209" name="Freihand 211208">
                <a:extLst>
                  <a:ext uri="{FF2B5EF4-FFF2-40B4-BE49-F238E27FC236}">
                    <a16:creationId xmlns:a16="http://schemas.microsoft.com/office/drawing/2014/main" id="{883AAB9B-D239-C99B-456B-C952B649A0F6}"/>
                  </a:ext>
                </a:extLst>
              </p:cNvPr>
              <p:cNvPicPr/>
              <p:nvPr/>
            </p:nvPicPr>
            <p:blipFill>
              <a:blip r:embed="rId128"/>
              <a:stretch>
                <a:fillRect/>
              </a:stretch>
            </p:blipFill>
            <p:spPr>
              <a:xfrm>
                <a:off x="4046795" y="5268614"/>
                <a:ext cx="22356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1210" name="Freihand 211209">
                <a:extLst>
                  <a:ext uri="{FF2B5EF4-FFF2-40B4-BE49-F238E27FC236}">
                    <a16:creationId xmlns:a16="http://schemas.microsoft.com/office/drawing/2014/main" id="{A01FF777-5E26-6419-3E0B-1C5AEE2BB644}"/>
                  </a:ext>
                </a:extLst>
              </p14:cNvPr>
              <p14:cNvContentPartPr/>
              <p14:nvPr/>
            </p14:nvContentPartPr>
            <p14:xfrm>
              <a:off x="4059755" y="5148734"/>
              <a:ext cx="238680" cy="243360"/>
            </p14:xfrm>
          </p:contentPart>
        </mc:Choice>
        <mc:Fallback>
          <p:pic>
            <p:nvPicPr>
              <p:cNvPr id="211210" name="Freihand 211209">
                <a:extLst>
                  <a:ext uri="{FF2B5EF4-FFF2-40B4-BE49-F238E27FC236}">
                    <a16:creationId xmlns:a16="http://schemas.microsoft.com/office/drawing/2014/main" id="{A01FF777-5E26-6419-3E0B-1C5AEE2BB644}"/>
                  </a:ext>
                </a:extLst>
              </p:cNvPr>
              <p:cNvPicPr/>
              <p:nvPr/>
            </p:nvPicPr>
            <p:blipFill>
              <a:blip r:embed="rId130"/>
              <a:stretch>
                <a:fillRect/>
              </a:stretch>
            </p:blipFill>
            <p:spPr>
              <a:xfrm>
                <a:off x="4050755" y="5139734"/>
                <a:ext cx="256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1211" name="Freihand 211210">
                <a:extLst>
                  <a:ext uri="{FF2B5EF4-FFF2-40B4-BE49-F238E27FC236}">
                    <a16:creationId xmlns:a16="http://schemas.microsoft.com/office/drawing/2014/main" id="{60B1E80D-20A9-B95F-6720-407D60994C89}"/>
                  </a:ext>
                </a:extLst>
              </p14:cNvPr>
              <p14:cNvContentPartPr/>
              <p14:nvPr/>
            </p14:nvContentPartPr>
            <p14:xfrm>
              <a:off x="3447035" y="5744174"/>
              <a:ext cx="169920" cy="246960"/>
            </p14:xfrm>
          </p:contentPart>
        </mc:Choice>
        <mc:Fallback>
          <p:pic>
            <p:nvPicPr>
              <p:cNvPr id="211211" name="Freihand 211210">
                <a:extLst>
                  <a:ext uri="{FF2B5EF4-FFF2-40B4-BE49-F238E27FC236}">
                    <a16:creationId xmlns:a16="http://schemas.microsoft.com/office/drawing/2014/main" id="{60B1E80D-20A9-B95F-6720-407D60994C89}"/>
                  </a:ext>
                </a:extLst>
              </p:cNvPr>
              <p:cNvPicPr/>
              <p:nvPr/>
            </p:nvPicPr>
            <p:blipFill>
              <a:blip r:embed="rId132"/>
              <a:stretch>
                <a:fillRect/>
              </a:stretch>
            </p:blipFill>
            <p:spPr>
              <a:xfrm>
                <a:off x="3438035" y="5735534"/>
                <a:ext cx="1875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1212" name="Freihand 211211">
                <a:extLst>
                  <a:ext uri="{FF2B5EF4-FFF2-40B4-BE49-F238E27FC236}">
                    <a16:creationId xmlns:a16="http://schemas.microsoft.com/office/drawing/2014/main" id="{37C95B9A-2D76-7B16-47D7-BAA176EDDBDC}"/>
                  </a:ext>
                </a:extLst>
              </p14:cNvPr>
              <p14:cNvContentPartPr/>
              <p14:nvPr/>
            </p14:nvContentPartPr>
            <p14:xfrm>
              <a:off x="3670955" y="5863694"/>
              <a:ext cx="149760" cy="127800"/>
            </p14:xfrm>
          </p:contentPart>
        </mc:Choice>
        <mc:Fallback>
          <p:pic>
            <p:nvPicPr>
              <p:cNvPr id="211212" name="Freihand 211211">
                <a:extLst>
                  <a:ext uri="{FF2B5EF4-FFF2-40B4-BE49-F238E27FC236}">
                    <a16:creationId xmlns:a16="http://schemas.microsoft.com/office/drawing/2014/main" id="{37C95B9A-2D76-7B16-47D7-BAA176EDDBDC}"/>
                  </a:ext>
                </a:extLst>
              </p:cNvPr>
              <p:cNvPicPr/>
              <p:nvPr/>
            </p:nvPicPr>
            <p:blipFill>
              <a:blip r:embed="rId134"/>
              <a:stretch>
                <a:fillRect/>
              </a:stretch>
            </p:blipFill>
            <p:spPr>
              <a:xfrm>
                <a:off x="3662315" y="5854694"/>
                <a:ext cx="167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1213" name="Freihand 211212">
                <a:extLst>
                  <a:ext uri="{FF2B5EF4-FFF2-40B4-BE49-F238E27FC236}">
                    <a16:creationId xmlns:a16="http://schemas.microsoft.com/office/drawing/2014/main" id="{ED05BD5D-7795-DD3F-8E5B-E278B78FE27E}"/>
                  </a:ext>
                </a:extLst>
              </p14:cNvPr>
              <p14:cNvContentPartPr/>
              <p14:nvPr/>
            </p14:nvContentPartPr>
            <p14:xfrm>
              <a:off x="3868235" y="5879534"/>
              <a:ext cx="99360" cy="160920"/>
            </p14:xfrm>
          </p:contentPart>
        </mc:Choice>
        <mc:Fallback>
          <p:pic>
            <p:nvPicPr>
              <p:cNvPr id="211213" name="Freihand 211212">
                <a:extLst>
                  <a:ext uri="{FF2B5EF4-FFF2-40B4-BE49-F238E27FC236}">
                    <a16:creationId xmlns:a16="http://schemas.microsoft.com/office/drawing/2014/main" id="{ED05BD5D-7795-DD3F-8E5B-E278B78FE27E}"/>
                  </a:ext>
                </a:extLst>
              </p:cNvPr>
              <p:cNvPicPr/>
              <p:nvPr/>
            </p:nvPicPr>
            <p:blipFill>
              <a:blip r:embed="rId136"/>
              <a:stretch>
                <a:fillRect/>
              </a:stretch>
            </p:blipFill>
            <p:spPr>
              <a:xfrm>
                <a:off x="3859235" y="5870534"/>
                <a:ext cx="117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1214" name="Freihand 211213">
                <a:extLst>
                  <a:ext uri="{FF2B5EF4-FFF2-40B4-BE49-F238E27FC236}">
                    <a16:creationId xmlns:a16="http://schemas.microsoft.com/office/drawing/2014/main" id="{78E22707-037C-439E-81CB-6FE1D019774A}"/>
                  </a:ext>
                </a:extLst>
              </p14:cNvPr>
              <p14:cNvContentPartPr/>
              <p14:nvPr/>
            </p14:nvContentPartPr>
            <p14:xfrm>
              <a:off x="4084595" y="5739854"/>
              <a:ext cx="395280" cy="214560"/>
            </p14:xfrm>
          </p:contentPart>
        </mc:Choice>
        <mc:Fallback>
          <p:pic>
            <p:nvPicPr>
              <p:cNvPr id="211214" name="Freihand 211213">
                <a:extLst>
                  <a:ext uri="{FF2B5EF4-FFF2-40B4-BE49-F238E27FC236}">
                    <a16:creationId xmlns:a16="http://schemas.microsoft.com/office/drawing/2014/main" id="{78E22707-037C-439E-81CB-6FE1D019774A}"/>
                  </a:ext>
                </a:extLst>
              </p:cNvPr>
              <p:cNvPicPr/>
              <p:nvPr/>
            </p:nvPicPr>
            <p:blipFill>
              <a:blip r:embed="rId138"/>
              <a:stretch>
                <a:fillRect/>
              </a:stretch>
            </p:blipFill>
            <p:spPr>
              <a:xfrm>
                <a:off x="4075955" y="5731214"/>
                <a:ext cx="412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1215" name="Freihand 211214">
                <a:extLst>
                  <a:ext uri="{FF2B5EF4-FFF2-40B4-BE49-F238E27FC236}">
                    <a16:creationId xmlns:a16="http://schemas.microsoft.com/office/drawing/2014/main" id="{309DFB5F-9227-74E2-0236-EFA0C563233F}"/>
                  </a:ext>
                </a:extLst>
              </p14:cNvPr>
              <p14:cNvContentPartPr/>
              <p14:nvPr/>
            </p14:nvContentPartPr>
            <p14:xfrm>
              <a:off x="3927275" y="6019574"/>
              <a:ext cx="181800" cy="104760"/>
            </p14:xfrm>
          </p:contentPart>
        </mc:Choice>
        <mc:Fallback>
          <p:pic>
            <p:nvPicPr>
              <p:cNvPr id="211215" name="Freihand 211214">
                <a:extLst>
                  <a:ext uri="{FF2B5EF4-FFF2-40B4-BE49-F238E27FC236}">
                    <a16:creationId xmlns:a16="http://schemas.microsoft.com/office/drawing/2014/main" id="{309DFB5F-9227-74E2-0236-EFA0C563233F}"/>
                  </a:ext>
                </a:extLst>
              </p:cNvPr>
              <p:cNvPicPr/>
              <p:nvPr/>
            </p:nvPicPr>
            <p:blipFill>
              <a:blip r:embed="rId140"/>
              <a:stretch>
                <a:fillRect/>
              </a:stretch>
            </p:blipFill>
            <p:spPr>
              <a:xfrm>
                <a:off x="3918635" y="6010934"/>
                <a:ext cx="19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1216" name="Freihand 211215">
                <a:extLst>
                  <a:ext uri="{FF2B5EF4-FFF2-40B4-BE49-F238E27FC236}">
                    <a16:creationId xmlns:a16="http://schemas.microsoft.com/office/drawing/2014/main" id="{7432A434-B329-C729-B030-0DAF892EAD0C}"/>
                  </a:ext>
                </a:extLst>
              </p14:cNvPr>
              <p14:cNvContentPartPr/>
              <p14:nvPr/>
            </p14:nvContentPartPr>
            <p14:xfrm>
              <a:off x="4094315" y="5988614"/>
              <a:ext cx="22320" cy="7560"/>
            </p14:xfrm>
          </p:contentPart>
        </mc:Choice>
        <mc:Fallback>
          <p:pic>
            <p:nvPicPr>
              <p:cNvPr id="211216" name="Freihand 211215">
                <a:extLst>
                  <a:ext uri="{FF2B5EF4-FFF2-40B4-BE49-F238E27FC236}">
                    <a16:creationId xmlns:a16="http://schemas.microsoft.com/office/drawing/2014/main" id="{7432A434-B329-C729-B030-0DAF892EAD0C}"/>
                  </a:ext>
                </a:extLst>
              </p:cNvPr>
              <p:cNvPicPr/>
              <p:nvPr/>
            </p:nvPicPr>
            <p:blipFill>
              <a:blip r:embed="rId142"/>
              <a:stretch>
                <a:fillRect/>
              </a:stretch>
            </p:blipFill>
            <p:spPr>
              <a:xfrm>
                <a:off x="4085675" y="5979614"/>
                <a:ext cx="39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1217" name="Freihand 211216">
                <a:extLst>
                  <a:ext uri="{FF2B5EF4-FFF2-40B4-BE49-F238E27FC236}">
                    <a16:creationId xmlns:a16="http://schemas.microsoft.com/office/drawing/2014/main" id="{AAAC6E48-EA0E-A8D6-2C8D-0B9272A1EB5F}"/>
                  </a:ext>
                </a:extLst>
              </p14:cNvPr>
              <p14:cNvContentPartPr/>
              <p14:nvPr/>
            </p14:nvContentPartPr>
            <p14:xfrm>
              <a:off x="4165595" y="5947214"/>
              <a:ext cx="324360" cy="152280"/>
            </p14:xfrm>
          </p:contentPart>
        </mc:Choice>
        <mc:Fallback>
          <p:pic>
            <p:nvPicPr>
              <p:cNvPr id="211217" name="Freihand 211216">
                <a:extLst>
                  <a:ext uri="{FF2B5EF4-FFF2-40B4-BE49-F238E27FC236}">
                    <a16:creationId xmlns:a16="http://schemas.microsoft.com/office/drawing/2014/main" id="{AAAC6E48-EA0E-A8D6-2C8D-0B9272A1EB5F}"/>
                  </a:ext>
                </a:extLst>
              </p:cNvPr>
              <p:cNvPicPr/>
              <p:nvPr/>
            </p:nvPicPr>
            <p:blipFill>
              <a:blip r:embed="rId144"/>
              <a:stretch>
                <a:fillRect/>
              </a:stretch>
            </p:blipFill>
            <p:spPr>
              <a:xfrm>
                <a:off x="4156595" y="5938574"/>
                <a:ext cx="342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1218" name="Freihand 211217">
                <a:extLst>
                  <a:ext uri="{FF2B5EF4-FFF2-40B4-BE49-F238E27FC236}">
                    <a16:creationId xmlns:a16="http://schemas.microsoft.com/office/drawing/2014/main" id="{C66FD0EA-1F82-9B54-A5D7-01CED058E267}"/>
                  </a:ext>
                </a:extLst>
              </p14:cNvPr>
              <p14:cNvContentPartPr/>
              <p14:nvPr/>
            </p14:nvContentPartPr>
            <p14:xfrm>
              <a:off x="4505075" y="5986814"/>
              <a:ext cx="78120" cy="99000"/>
            </p14:xfrm>
          </p:contentPart>
        </mc:Choice>
        <mc:Fallback>
          <p:pic>
            <p:nvPicPr>
              <p:cNvPr id="211218" name="Freihand 211217">
                <a:extLst>
                  <a:ext uri="{FF2B5EF4-FFF2-40B4-BE49-F238E27FC236}">
                    <a16:creationId xmlns:a16="http://schemas.microsoft.com/office/drawing/2014/main" id="{C66FD0EA-1F82-9B54-A5D7-01CED058E267}"/>
                  </a:ext>
                </a:extLst>
              </p:cNvPr>
              <p:cNvPicPr/>
              <p:nvPr/>
            </p:nvPicPr>
            <p:blipFill>
              <a:blip r:embed="rId146"/>
              <a:stretch>
                <a:fillRect/>
              </a:stretch>
            </p:blipFill>
            <p:spPr>
              <a:xfrm>
                <a:off x="4496075" y="5977814"/>
                <a:ext cx="95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1219" name="Freihand 211218">
                <a:extLst>
                  <a:ext uri="{FF2B5EF4-FFF2-40B4-BE49-F238E27FC236}">
                    <a16:creationId xmlns:a16="http://schemas.microsoft.com/office/drawing/2014/main" id="{DA29FA9C-C1DD-05E5-CE24-FB3AF0F08456}"/>
                  </a:ext>
                </a:extLst>
              </p14:cNvPr>
              <p14:cNvContentPartPr/>
              <p14:nvPr/>
            </p14:nvContentPartPr>
            <p14:xfrm>
              <a:off x="4603355" y="5852534"/>
              <a:ext cx="57240" cy="214920"/>
            </p14:xfrm>
          </p:contentPart>
        </mc:Choice>
        <mc:Fallback>
          <p:pic>
            <p:nvPicPr>
              <p:cNvPr id="211219" name="Freihand 211218">
                <a:extLst>
                  <a:ext uri="{FF2B5EF4-FFF2-40B4-BE49-F238E27FC236}">
                    <a16:creationId xmlns:a16="http://schemas.microsoft.com/office/drawing/2014/main" id="{DA29FA9C-C1DD-05E5-CE24-FB3AF0F08456}"/>
                  </a:ext>
                </a:extLst>
              </p:cNvPr>
              <p:cNvPicPr/>
              <p:nvPr/>
            </p:nvPicPr>
            <p:blipFill>
              <a:blip r:embed="rId148"/>
              <a:stretch>
                <a:fillRect/>
              </a:stretch>
            </p:blipFill>
            <p:spPr>
              <a:xfrm>
                <a:off x="4594715" y="5843534"/>
                <a:ext cx="74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1220" name="Freihand 211219">
                <a:extLst>
                  <a:ext uri="{FF2B5EF4-FFF2-40B4-BE49-F238E27FC236}">
                    <a16:creationId xmlns:a16="http://schemas.microsoft.com/office/drawing/2014/main" id="{7BABBBBE-BE75-D960-7DFE-40F1B41DAEFB}"/>
                  </a:ext>
                </a:extLst>
              </p14:cNvPr>
              <p14:cNvContentPartPr/>
              <p14:nvPr/>
            </p14:nvContentPartPr>
            <p14:xfrm>
              <a:off x="4771475" y="5909054"/>
              <a:ext cx="467640" cy="185760"/>
            </p14:xfrm>
          </p:contentPart>
        </mc:Choice>
        <mc:Fallback>
          <p:pic>
            <p:nvPicPr>
              <p:cNvPr id="211220" name="Freihand 211219">
                <a:extLst>
                  <a:ext uri="{FF2B5EF4-FFF2-40B4-BE49-F238E27FC236}">
                    <a16:creationId xmlns:a16="http://schemas.microsoft.com/office/drawing/2014/main" id="{7BABBBBE-BE75-D960-7DFE-40F1B41DAEFB}"/>
                  </a:ext>
                </a:extLst>
              </p:cNvPr>
              <p:cNvPicPr/>
              <p:nvPr/>
            </p:nvPicPr>
            <p:blipFill>
              <a:blip r:embed="rId150"/>
              <a:stretch>
                <a:fillRect/>
              </a:stretch>
            </p:blipFill>
            <p:spPr>
              <a:xfrm>
                <a:off x="4762835" y="5900054"/>
                <a:ext cx="485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221" name="Freihand 211220">
                <a:extLst>
                  <a:ext uri="{FF2B5EF4-FFF2-40B4-BE49-F238E27FC236}">
                    <a16:creationId xmlns:a16="http://schemas.microsoft.com/office/drawing/2014/main" id="{04918AB1-E741-B182-97C2-E3F703A18377}"/>
                  </a:ext>
                </a:extLst>
              </p14:cNvPr>
              <p14:cNvContentPartPr/>
              <p14:nvPr/>
            </p14:nvContentPartPr>
            <p14:xfrm>
              <a:off x="5932475" y="5178974"/>
              <a:ext cx="385200" cy="345960"/>
            </p14:xfrm>
          </p:contentPart>
        </mc:Choice>
        <mc:Fallback>
          <p:pic>
            <p:nvPicPr>
              <p:cNvPr id="211221" name="Freihand 211220">
                <a:extLst>
                  <a:ext uri="{FF2B5EF4-FFF2-40B4-BE49-F238E27FC236}">
                    <a16:creationId xmlns:a16="http://schemas.microsoft.com/office/drawing/2014/main" id="{04918AB1-E741-B182-97C2-E3F703A18377}"/>
                  </a:ext>
                </a:extLst>
              </p:cNvPr>
              <p:cNvPicPr/>
              <p:nvPr/>
            </p:nvPicPr>
            <p:blipFill>
              <a:blip r:embed="rId152"/>
              <a:stretch>
                <a:fillRect/>
              </a:stretch>
            </p:blipFill>
            <p:spPr>
              <a:xfrm>
                <a:off x="5923475" y="5170334"/>
                <a:ext cx="4028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1222" name="Freihand 211221">
                <a:extLst>
                  <a:ext uri="{FF2B5EF4-FFF2-40B4-BE49-F238E27FC236}">
                    <a16:creationId xmlns:a16="http://schemas.microsoft.com/office/drawing/2014/main" id="{44E2FF88-53B6-E620-D075-26252B72ED9B}"/>
                  </a:ext>
                </a:extLst>
              </p14:cNvPr>
              <p14:cNvContentPartPr/>
              <p14:nvPr/>
            </p14:nvContentPartPr>
            <p14:xfrm>
              <a:off x="5827715" y="5063414"/>
              <a:ext cx="241560" cy="239400"/>
            </p14:xfrm>
          </p:contentPart>
        </mc:Choice>
        <mc:Fallback>
          <p:pic>
            <p:nvPicPr>
              <p:cNvPr id="211222" name="Freihand 211221">
                <a:extLst>
                  <a:ext uri="{FF2B5EF4-FFF2-40B4-BE49-F238E27FC236}">
                    <a16:creationId xmlns:a16="http://schemas.microsoft.com/office/drawing/2014/main" id="{44E2FF88-53B6-E620-D075-26252B72ED9B}"/>
                  </a:ext>
                </a:extLst>
              </p:cNvPr>
              <p:cNvPicPr/>
              <p:nvPr/>
            </p:nvPicPr>
            <p:blipFill>
              <a:blip r:embed="rId154"/>
              <a:stretch>
                <a:fillRect/>
              </a:stretch>
            </p:blipFill>
            <p:spPr>
              <a:xfrm>
                <a:off x="5818715" y="5054774"/>
                <a:ext cx="2592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1223" name="Freihand 211222">
                <a:extLst>
                  <a:ext uri="{FF2B5EF4-FFF2-40B4-BE49-F238E27FC236}">
                    <a16:creationId xmlns:a16="http://schemas.microsoft.com/office/drawing/2014/main" id="{F63AA2C1-1332-61DB-EECD-03599B89D6F7}"/>
                  </a:ext>
                </a:extLst>
              </p14:cNvPr>
              <p14:cNvContentPartPr/>
              <p14:nvPr/>
            </p14:nvContentPartPr>
            <p14:xfrm>
              <a:off x="6487235" y="5549414"/>
              <a:ext cx="106920" cy="177120"/>
            </p14:xfrm>
          </p:contentPart>
        </mc:Choice>
        <mc:Fallback>
          <p:pic>
            <p:nvPicPr>
              <p:cNvPr id="211223" name="Freihand 211222">
                <a:extLst>
                  <a:ext uri="{FF2B5EF4-FFF2-40B4-BE49-F238E27FC236}">
                    <a16:creationId xmlns:a16="http://schemas.microsoft.com/office/drawing/2014/main" id="{F63AA2C1-1332-61DB-EECD-03599B89D6F7}"/>
                  </a:ext>
                </a:extLst>
              </p:cNvPr>
              <p:cNvPicPr/>
              <p:nvPr/>
            </p:nvPicPr>
            <p:blipFill>
              <a:blip r:embed="rId156"/>
              <a:stretch>
                <a:fillRect/>
              </a:stretch>
            </p:blipFill>
            <p:spPr>
              <a:xfrm>
                <a:off x="6478595" y="5540414"/>
                <a:ext cx="124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1224" name="Freihand 211223">
                <a:extLst>
                  <a:ext uri="{FF2B5EF4-FFF2-40B4-BE49-F238E27FC236}">
                    <a16:creationId xmlns:a16="http://schemas.microsoft.com/office/drawing/2014/main" id="{DFE4E875-A123-D94E-8BE1-E993AA7F38D5}"/>
                  </a:ext>
                </a:extLst>
              </p14:cNvPr>
              <p14:cNvContentPartPr/>
              <p14:nvPr/>
            </p14:nvContentPartPr>
            <p14:xfrm>
              <a:off x="6615035" y="5451494"/>
              <a:ext cx="137160" cy="224640"/>
            </p14:xfrm>
          </p:contentPart>
        </mc:Choice>
        <mc:Fallback>
          <p:pic>
            <p:nvPicPr>
              <p:cNvPr id="211224" name="Freihand 211223">
                <a:extLst>
                  <a:ext uri="{FF2B5EF4-FFF2-40B4-BE49-F238E27FC236}">
                    <a16:creationId xmlns:a16="http://schemas.microsoft.com/office/drawing/2014/main" id="{DFE4E875-A123-D94E-8BE1-E993AA7F38D5}"/>
                  </a:ext>
                </a:extLst>
              </p:cNvPr>
              <p:cNvPicPr/>
              <p:nvPr/>
            </p:nvPicPr>
            <p:blipFill>
              <a:blip r:embed="rId158"/>
              <a:stretch>
                <a:fillRect/>
              </a:stretch>
            </p:blipFill>
            <p:spPr>
              <a:xfrm>
                <a:off x="6606395" y="5442494"/>
                <a:ext cx="154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1225" name="Freihand 211224">
                <a:extLst>
                  <a:ext uri="{FF2B5EF4-FFF2-40B4-BE49-F238E27FC236}">
                    <a16:creationId xmlns:a16="http://schemas.microsoft.com/office/drawing/2014/main" id="{DE4D8E0F-34AA-CF38-AEB7-8AFD5A25DC1B}"/>
                  </a:ext>
                </a:extLst>
              </p14:cNvPr>
              <p14:cNvContentPartPr/>
              <p14:nvPr/>
            </p14:nvContentPartPr>
            <p14:xfrm>
              <a:off x="6769115" y="5385614"/>
              <a:ext cx="299520" cy="247680"/>
            </p14:xfrm>
          </p:contentPart>
        </mc:Choice>
        <mc:Fallback>
          <p:pic>
            <p:nvPicPr>
              <p:cNvPr id="211225" name="Freihand 211224">
                <a:extLst>
                  <a:ext uri="{FF2B5EF4-FFF2-40B4-BE49-F238E27FC236}">
                    <a16:creationId xmlns:a16="http://schemas.microsoft.com/office/drawing/2014/main" id="{DE4D8E0F-34AA-CF38-AEB7-8AFD5A25DC1B}"/>
                  </a:ext>
                </a:extLst>
              </p:cNvPr>
              <p:cNvPicPr/>
              <p:nvPr/>
            </p:nvPicPr>
            <p:blipFill>
              <a:blip r:embed="rId160"/>
              <a:stretch>
                <a:fillRect/>
              </a:stretch>
            </p:blipFill>
            <p:spPr>
              <a:xfrm>
                <a:off x="6760115" y="5376974"/>
                <a:ext cx="317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1226" name="Freihand 211225">
                <a:extLst>
                  <a:ext uri="{FF2B5EF4-FFF2-40B4-BE49-F238E27FC236}">
                    <a16:creationId xmlns:a16="http://schemas.microsoft.com/office/drawing/2014/main" id="{36CF889D-9F13-40F3-BFAE-F6CDA20B972B}"/>
                  </a:ext>
                </a:extLst>
              </p14:cNvPr>
              <p14:cNvContentPartPr/>
              <p14:nvPr/>
            </p14:nvContentPartPr>
            <p14:xfrm>
              <a:off x="7180955" y="5515934"/>
              <a:ext cx="105120" cy="6840"/>
            </p14:xfrm>
          </p:contentPart>
        </mc:Choice>
        <mc:Fallback>
          <p:pic>
            <p:nvPicPr>
              <p:cNvPr id="211226" name="Freihand 211225">
                <a:extLst>
                  <a:ext uri="{FF2B5EF4-FFF2-40B4-BE49-F238E27FC236}">
                    <a16:creationId xmlns:a16="http://schemas.microsoft.com/office/drawing/2014/main" id="{36CF889D-9F13-40F3-BFAE-F6CDA20B972B}"/>
                  </a:ext>
                </a:extLst>
              </p:cNvPr>
              <p:cNvPicPr/>
              <p:nvPr/>
            </p:nvPicPr>
            <p:blipFill>
              <a:blip r:embed="rId162"/>
              <a:stretch>
                <a:fillRect/>
              </a:stretch>
            </p:blipFill>
            <p:spPr>
              <a:xfrm>
                <a:off x="7171955" y="5506934"/>
                <a:ext cx="122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1227" name="Freihand 211226">
                <a:extLst>
                  <a:ext uri="{FF2B5EF4-FFF2-40B4-BE49-F238E27FC236}">
                    <a16:creationId xmlns:a16="http://schemas.microsoft.com/office/drawing/2014/main" id="{6C22FFC8-9059-11AC-F600-D689A2DDB0FC}"/>
                  </a:ext>
                </a:extLst>
              </p14:cNvPr>
              <p14:cNvContentPartPr/>
              <p14:nvPr/>
            </p14:nvContentPartPr>
            <p14:xfrm>
              <a:off x="7391195" y="5331254"/>
              <a:ext cx="483840" cy="240840"/>
            </p14:xfrm>
          </p:contentPart>
        </mc:Choice>
        <mc:Fallback>
          <p:pic>
            <p:nvPicPr>
              <p:cNvPr id="211227" name="Freihand 211226">
                <a:extLst>
                  <a:ext uri="{FF2B5EF4-FFF2-40B4-BE49-F238E27FC236}">
                    <a16:creationId xmlns:a16="http://schemas.microsoft.com/office/drawing/2014/main" id="{6C22FFC8-9059-11AC-F600-D689A2DDB0FC}"/>
                  </a:ext>
                </a:extLst>
              </p:cNvPr>
              <p:cNvPicPr/>
              <p:nvPr/>
            </p:nvPicPr>
            <p:blipFill>
              <a:blip r:embed="rId164"/>
              <a:stretch>
                <a:fillRect/>
              </a:stretch>
            </p:blipFill>
            <p:spPr>
              <a:xfrm>
                <a:off x="7382555" y="5322614"/>
                <a:ext cx="5014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1228" name="Freihand 211227">
                <a:extLst>
                  <a:ext uri="{FF2B5EF4-FFF2-40B4-BE49-F238E27FC236}">
                    <a16:creationId xmlns:a16="http://schemas.microsoft.com/office/drawing/2014/main" id="{002AA75F-049B-4384-A269-D159D53BA1D2}"/>
                  </a:ext>
                </a:extLst>
              </p14:cNvPr>
              <p14:cNvContentPartPr/>
              <p14:nvPr/>
            </p14:nvContentPartPr>
            <p14:xfrm>
              <a:off x="7288595" y="5740574"/>
              <a:ext cx="183240" cy="82800"/>
            </p14:xfrm>
          </p:contentPart>
        </mc:Choice>
        <mc:Fallback>
          <p:pic>
            <p:nvPicPr>
              <p:cNvPr id="211228" name="Freihand 211227">
                <a:extLst>
                  <a:ext uri="{FF2B5EF4-FFF2-40B4-BE49-F238E27FC236}">
                    <a16:creationId xmlns:a16="http://schemas.microsoft.com/office/drawing/2014/main" id="{002AA75F-049B-4384-A269-D159D53BA1D2}"/>
                  </a:ext>
                </a:extLst>
              </p:cNvPr>
              <p:cNvPicPr/>
              <p:nvPr/>
            </p:nvPicPr>
            <p:blipFill>
              <a:blip r:embed="rId166"/>
              <a:stretch>
                <a:fillRect/>
              </a:stretch>
            </p:blipFill>
            <p:spPr>
              <a:xfrm>
                <a:off x="7279955" y="5731934"/>
                <a:ext cx="200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1229" name="Freihand 211228">
                <a:extLst>
                  <a:ext uri="{FF2B5EF4-FFF2-40B4-BE49-F238E27FC236}">
                    <a16:creationId xmlns:a16="http://schemas.microsoft.com/office/drawing/2014/main" id="{96684CA7-A216-A1A7-2DBC-A17B0D2FD545}"/>
                  </a:ext>
                </a:extLst>
              </p14:cNvPr>
              <p14:cNvContentPartPr/>
              <p14:nvPr/>
            </p14:nvContentPartPr>
            <p14:xfrm>
              <a:off x="7394435" y="5624294"/>
              <a:ext cx="13680" cy="31320"/>
            </p14:xfrm>
          </p:contentPart>
        </mc:Choice>
        <mc:Fallback>
          <p:pic>
            <p:nvPicPr>
              <p:cNvPr id="211229" name="Freihand 211228">
                <a:extLst>
                  <a:ext uri="{FF2B5EF4-FFF2-40B4-BE49-F238E27FC236}">
                    <a16:creationId xmlns:a16="http://schemas.microsoft.com/office/drawing/2014/main" id="{96684CA7-A216-A1A7-2DBC-A17B0D2FD545}"/>
                  </a:ext>
                </a:extLst>
              </p:cNvPr>
              <p:cNvPicPr/>
              <p:nvPr/>
            </p:nvPicPr>
            <p:blipFill>
              <a:blip r:embed="rId168"/>
              <a:stretch>
                <a:fillRect/>
              </a:stretch>
            </p:blipFill>
            <p:spPr>
              <a:xfrm>
                <a:off x="7385795" y="5615654"/>
                <a:ext cx="31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1230" name="Freihand 211229">
                <a:extLst>
                  <a:ext uri="{FF2B5EF4-FFF2-40B4-BE49-F238E27FC236}">
                    <a16:creationId xmlns:a16="http://schemas.microsoft.com/office/drawing/2014/main" id="{D00FFAB9-A1A8-163C-3EF3-A82AA7E093BD}"/>
                  </a:ext>
                </a:extLst>
              </p14:cNvPr>
              <p14:cNvContentPartPr/>
              <p14:nvPr/>
            </p14:nvContentPartPr>
            <p14:xfrm>
              <a:off x="7528715" y="5593334"/>
              <a:ext cx="312480" cy="207360"/>
            </p14:xfrm>
          </p:contentPart>
        </mc:Choice>
        <mc:Fallback>
          <p:pic>
            <p:nvPicPr>
              <p:cNvPr id="211230" name="Freihand 211229">
                <a:extLst>
                  <a:ext uri="{FF2B5EF4-FFF2-40B4-BE49-F238E27FC236}">
                    <a16:creationId xmlns:a16="http://schemas.microsoft.com/office/drawing/2014/main" id="{D00FFAB9-A1A8-163C-3EF3-A82AA7E093BD}"/>
                  </a:ext>
                </a:extLst>
              </p:cNvPr>
              <p:cNvPicPr/>
              <p:nvPr/>
            </p:nvPicPr>
            <p:blipFill>
              <a:blip r:embed="rId170"/>
              <a:stretch>
                <a:fillRect/>
              </a:stretch>
            </p:blipFill>
            <p:spPr>
              <a:xfrm>
                <a:off x="7520075" y="5584694"/>
                <a:ext cx="330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1231" name="Freihand 211230">
                <a:extLst>
                  <a:ext uri="{FF2B5EF4-FFF2-40B4-BE49-F238E27FC236}">
                    <a16:creationId xmlns:a16="http://schemas.microsoft.com/office/drawing/2014/main" id="{DC592CAC-DD87-9623-8853-A3038E76E064}"/>
                  </a:ext>
                </a:extLst>
              </p14:cNvPr>
              <p14:cNvContentPartPr/>
              <p14:nvPr/>
            </p14:nvContentPartPr>
            <p14:xfrm>
              <a:off x="7848395" y="5651294"/>
              <a:ext cx="113400" cy="98640"/>
            </p14:xfrm>
          </p:contentPart>
        </mc:Choice>
        <mc:Fallback>
          <p:pic>
            <p:nvPicPr>
              <p:cNvPr id="211231" name="Freihand 211230">
                <a:extLst>
                  <a:ext uri="{FF2B5EF4-FFF2-40B4-BE49-F238E27FC236}">
                    <a16:creationId xmlns:a16="http://schemas.microsoft.com/office/drawing/2014/main" id="{DC592CAC-DD87-9623-8853-A3038E76E064}"/>
                  </a:ext>
                </a:extLst>
              </p:cNvPr>
              <p:cNvPicPr/>
              <p:nvPr/>
            </p:nvPicPr>
            <p:blipFill>
              <a:blip r:embed="rId172"/>
              <a:stretch>
                <a:fillRect/>
              </a:stretch>
            </p:blipFill>
            <p:spPr>
              <a:xfrm>
                <a:off x="7839395" y="5642654"/>
                <a:ext cx="1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1232" name="Freihand 211231">
                <a:extLst>
                  <a:ext uri="{FF2B5EF4-FFF2-40B4-BE49-F238E27FC236}">
                    <a16:creationId xmlns:a16="http://schemas.microsoft.com/office/drawing/2014/main" id="{4B49E7F8-8D43-88D7-7EBD-278092F536FF}"/>
                  </a:ext>
                </a:extLst>
              </p14:cNvPr>
              <p14:cNvContentPartPr/>
              <p14:nvPr/>
            </p14:nvContentPartPr>
            <p14:xfrm>
              <a:off x="7997435" y="5533574"/>
              <a:ext cx="85680" cy="181440"/>
            </p14:xfrm>
          </p:contentPart>
        </mc:Choice>
        <mc:Fallback>
          <p:pic>
            <p:nvPicPr>
              <p:cNvPr id="211232" name="Freihand 211231">
                <a:extLst>
                  <a:ext uri="{FF2B5EF4-FFF2-40B4-BE49-F238E27FC236}">
                    <a16:creationId xmlns:a16="http://schemas.microsoft.com/office/drawing/2014/main" id="{4B49E7F8-8D43-88D7-7EBD-278092F536FF}"/>
                  </a:ext>
                </a:extLst>
              </p:cNvPr>
              <p:cNvPicPr/>
              <p:nvPr/>
            </p:nvPicPr>
            <p:blipFill>
              <a:blip r:embed="rId174"/>
              <a:stretch>
                <a:fillRect/>
              </a:stretch>
            </p:blipFill>
            <p:spPr>
              <a:xfrm>
                <a:off x="7988795" y="5524574"/>
                <a:ext cx="103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1234" name="Freihand 211233">
                <a:extLst>
                  <a:ext uri="{FF2B5EF4-FFF2-40B4-BE49-F238E27FC236}">
                    <a16:creationId xmlns:a16="http://schemas.microsoft.com/office/drawing/2014/main" id="{62814D24-594F-8834-30F1-77E9BB0C5CA2}"/>
                  </a:ext>
                </a:extLst>
              </p14:cNvPr>
              <p14:cNvContentPartPr/>
              <p14:nvPr/>
            </p14:nvContentPartPr>
            <p14:xfrm>
              <a:off x="8201915" y="5399654"/>
              <a:ext cx="367200" cy="284400"/>
            </p14:xfrm>
          </p:contentPart>
        </mc:Choice>
        <mc:Fallback>
          <p:pic>
            <p:nvPicPr>
              <p:cNvPr id="211234" name="Freihand 211233">
                <a:extLst>
                  <a:ext uri="{FF2B5EF4-FFF2-40B4-BE49-F238E27FC236}">
                    <a16:creationId xmlns:a16="http://schemas.microsoft.com/office/drawing/2014/main" id="{62814D24-594F-8834-30F1-77E9BB0C5CA2}"/>
                  </a:ext>
                </a:extLst>
              </p:cNvPr>
              <p:cNvPicPr/>
              <p:nvPr/>
            </p:nvPicPr>
            <p:blipFill>
              <a:blip r:embed="rId176"/>
              <a:stretch>
                <a:fillRect/>
              </a:stretch>
            </p:blipFill>
            <p:spPr>
              <a:xfrm>
                <a:off x="8193275" y="5390654"/>
                <a:ext cx="384840" cy="302040"/>
              </a:xfrm>
              <a:prstGeom prst="rect">
                <a:avLst/>
              </a:prstGeom>
            </p:spPr>
          </p:pic>
        </mc:Fallback>
      </mc:AlternateContent>
      <p:grpSp>
        <p:nvGrpSpPr>
          <p:cNvPr id="211237" name="Gruppieren 211236">
            <a:extLst>
              <a:ext uri="{FF2B5EF4-FFF2-40B4-BE49-F238E27FC236}">
                <a16:creationId xmlns:a16="http://schemas.microsoft.com/office/drawing/2014/main" id="{1B8FEB57-796E-DDD6-B262-C9D09B02E5BA}"/>
              </a:ext>
            </a:extLst>
          </p:cNvPr>
          <p:cNvGrpSpPr/>
          <p:nvPr/>
        </p:nvGrpSpPr>
        <p:grpSpPr>
          <a:xfrm>
            <a:off x="25955" y="43221"/>
            <a:ext cx="11409120" cy="4573793"/>
            <a:chOff x="25955" y="43221"/>
            <a:chExt cx="11409120" cy="4573793"/>
          </a:xfrm>
        </p:grpSpPr>
        <mc:AlternateContent xmlns:mc="http://schemas.openxmlformats.org/markup-compatibility/2006">
          <mc:Choice xmlns:p14="http://schemas.microsoft.com/office/powerpoint/2010/main" Requires="p14">
            <p:contentPart p14:bwMode="auto" r:id="rId177">
              <p14:nvContentPartPr>
                <p14:cNvPr id="10" name="Freihand 9">
                  <a:extLst>
                    <a:ext uri="{FF2B5EF4-FFF2-40B4-BE49-F238E27FC236}">
                      <a16:creationId xmlns:a16="http://schemas.microsoft.com/office/drawing/2014/main" id="{8F15D9D0-2B97-60BF-F483-3051A999505F}"/>
                    </a:ext>
                  </a:extLst>
                </p14:cNvPr>
                <p14:cNvContentPartPr/>
                <p14:nvPr/>
              </p14:nvContentPartPr>
              <p14:xfrm>
                <a:off x="3018275" y="780501"/>
                <a:ext cx="343080" cy="22320"/>
              </p14:xfrm>
            </p:contentPart>
          </mc:Choice>
          <mc:Fallback>
            <p:pic>
              <p:nvPicPr>
                <p:cNvPr id="10" name="Freihand 9">
                  <a:extLst>
                    <a:ext uri="{FF2B5EF4-FFF2-40B4-BE49-F238E27FC236}">
                      <a16:creationId xmlns:a16="http://schemas.microsoft.com/office/drawing/2014/main" id="{8F15D9D0-2B97-60BF-F483-3051A999505F}"/>
                    </a:ext>
                  </a:extLst>
                </p:cNvPr>
                <p:cNvPicPr/>
                <p:nvPr/>
              </p:nvPicPr>
              <p:blipFill>
                <a:blip r:embed="rId178"/>
                <a:stretch>
                  <a:fillRect/>
                </a:stretch>
              </p:blipFill>
              <p:spPr>
                <a:xfrm>
                  <a:off x="3009275" y="771861"/>
                  <a:ext cx="360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 name="Freihand 12">
                  <a:extLst>
                    <a:ext uri="{FF2B5EF4-FFF2-40B4-BE49-F238E27FC236}">
                      <a16:creationId xmlns:a16="http://schemas.microsoft.com/office/drawing/2014/main" id="{D70294D9-2369-3CEC-345D-FCC88D58713E}"/>
                    </a:ext>
                  </a:extLst>
                </p14:cNvPr>
                <p14:cNvContentPartPr/>
                <p14:nvPr/>
              </p14:nvContentPartPr>
              <p14:xfrm>
                <a:off x="41795" y="1001181"/>
                <a:ext cx="329760" cy="33840"/>
              </p14:xfrm>
            </p:contentPart>
          </mc:Choice>
          <mc:Fallback>
            <p:pic>
              <p:nvPicPr>
                <p:cNvPr id="13" name="Freihand 12">
                  <a:extLst>
                    <a:ext uri="{FF2B5EF4-FFF2-40B4-BE49-F238E27FC236}">
                      <a16:creationId xmlns:a16="http://schemas.microsoft.com/office/drawing/2014/main" id="{D70294D9-2369-3CEC-345D-FCC88D58713E}"/>
                    </a:ext>
                  </a:extLst>
                </p:cNvPr>
                <p:cNvPicPr/>
                <p:nvPr/>
              </p:nvPicPr>
              <p:blipFill>
                <a:blip r:embed="rId180"/>
                <a:stretch>
                  <a:fillRect/>
                </a:stretch>
              </p:blipFill>
              <p:spPr>
                <a:xfrm>
                  <a:off x="33155" y="992181"/>
                  <a:ext cx="347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0" name="Freihand 39">
                  <a:extLst>
                    <a:ext uri="{FF2B5EF4-FFF2-40B4-BE49-F238E27FC236}">
                      <a16:creationId xmlns:a16="http://schemas.microsoft.com/office/drawing/2014/main" id="{AD03C3FC-B32D-62C2-335E-4D43A9B64CE3}"/>
                    </a:ext>
                  </a:extLst>
                </p14:cNvPr>
                <p14:cNvContentPartPr/>
                <p14:nvPr/>
              </p14:nvContentPartPr>
              <p14:xfrm>
                <a:off x="4783715" y="2034741"/>
                <a:ext cx="1046520" cy="556200"/>
              </p14:xfrm>
            </p:contentPart>
          </mc:Choice>
          <mc:Fallback>
            <p:pic>
              <p:nvPicPr>
                <p:cNvPr id="40" name="Freihand 39">
                  <a:extLst>
                    <a:ext uri="{FF2B5EF4-FFF2-40B4-BE49-F238E27FC236}">
                      <a16:creationId xmlns:a16="http://schemas.microsoft.com/office/drawing/2014/main" id="{AD03C3FC-B32D-62C2-335E-4D43A9B64CE3}"/>
                    </a:ext>
                  </a:extLst>
                </p:cNvPr>
                <p:cNvPicPr/>
                <p:nvPr/>
              </p:nvPicPr>
              <p:blipFill>
                <a:blip r:embed="rId182"/>
                <a:stretch>
                  <a:fillRect/>
                </a:stretch>
              </p:blipFill>
              <p:spPr>
                <a:xfrm>
                  <a:off x="4775075" y="2025741"/>
                  <a:ext cx="106416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1" name="Freihand 40">
                  <a:extLst>
                    <a:ext uri="{FF2B5EF4-FFF2-40B4-BE49-F238E27FC236}">
                      <a16:creationId xmlns:a16="http://schemas.microsoft.com/office/drawing/2014/main" id="{77924769-FFDD-70DE-93AD-A95EBD908B3B}"/>
                    </a:ext>
                  </a:extLst>
                </p14:cNvPr>
                <p14:cNvContentPartPr/>
                <p14:nvPr/>
              </p14:nvContentPartPr>
              <p14:xfrm>
                <a:off x="25955" y="794181"/>
                <a:ext cx="345960" cy="42480"/>
              </p14:xfrm>
            </p:contentPart>
          </mc:Choice>
          <mc:Fallback>
            <p:pic>
              <p:nvPicPr>
                <p:cNvPr id="41" name="Freihand 40">
                  <a:extLst>
                    <a:ext uri="{FF2B5EF4-FFF2-40B4-BE49-F238E27FC236}">
                      <a16:creationId xmlns:a16="http://schemas.microsoft.com/office/drawing/2014/main" id="{77924769-FFDD-70DE-93AD-A95EBD908B3B}"/>
                    </a:ext>
                  </a:extLst>
                </p:cNvPr>
                <p:cNvPicPr/>
                <p:nvPr/>
              </p:nvPicPr>
              <p:blipFill>
                <a:blip r:embed="rId184"/>
                <a:stretch>
                  <a:fillRect/>
                </a:stretch>
              </p:blipFill>
              <p:spPr>
                <a:xfrm>
                  <a:off x="17315" y="785181"/>
                  <a:ext cx="363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 name="Freihand 14">
                  <a:extLst>
                    <a:ext uri="{FF2B5EF4-FFF2-40B4-BE49-F238E27FC236}">
                      <a16:creationId xmlns:a16="http://schemas.microsoft.com/office/drawing/2014/main" id="{5A9FC7B9-A470-47D2-8A59-B7EA41E1A4A5}"/>
                    </a:ext>
                  </a:extLst>
                </p14:cNvPr>
                <p14:cNvContentPartPr/>
                <p14:nvPr/>
              </p14:nvContentPartPr>
              <p14:xfrm>
                <a:off x="263915" y="145821"/>
                <a:ext cx="165240" cy="190080"/>
              </p14:xfrm>
            </p:contentPart>
          </mc:Choice>
          <mc:Fallback>
            <p:pic>
              <p:nvPicPr>
                <p:cNvPr id="15" name="Freihand 14">
                  <a:extLst>
                    <a:ext uri="{FF2B5EF4-FFF2-40B4-BE49-F238E27FC236}">
                      <a16:creationId xmlns:a16="http://schemas.microsoft.com/office/drawing/2014/main" id="{5A9FC7B9-A470-47D2-8A59-B7EA41E1A4A5}"/>
                    </a:ext>
                  </a:extLst>
                </p:cNvPr>
                <p:cNvPicPr/>
                <p:nvPr/>
              </p:nvPicPr>
              <p:blipFill>
                <a:blip r:embed="rId186"/>
                <a:stretch>
                  <a:fillRect/>
                </a:stretch>
              </p:blipFill>
              <p:spPr>
                <a:xfrm>
                  <a:off x="255275" y="136821"/>
                  <a:ext cx="182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 name="Freihand 16">
                  <a:extLst>
                    <a:ext uri="{FF2B5EF4-FFF2-40B4-BE49-F238E27FC236}">
                      <a16:creationId xmlns:a16="http://schemas.microsoft.com/office/drawing/2014/main" id="{9151B71B-8256-9018-74F0-EC52B2981950}"/>
                    </a:ext>
                  </a:extLst>
                </p14:cNvPr>
                <p14:cNvContentPartPr/>
                <p14:nvPr/>
              </p14:nvContentPartPr>
              <p14:xfrm>
                <a:off x="478835" y="167421"/>
                <a:ext cx="246600" cy="146520"/>
              </p14:xfrm>
            </p:contentPart>
          </mc:Choice>
          <mc:Fallback>
            <p:pic>
              <p:nvPicPr>
                <p:cNvPr id="17" name="Freihand 16">
                  <a:extLst>
                    <a:ext uri="{FF2B5EF4-FFF2-40B4-BE49-F238E27FC236}">
                      <a16:creationId xmlns:a16="http://schemas.microsoft.com/office/drawing/2014/main" id="{9151B71B-8256-9018-74F0-EC52B2981950}"/>
                    </a:ext>
                  </a:extLst>
                </p:cNvPr>
                <p:cNvPicPr/>
                <p:nvPr/>
              </p:nvPicPr>
              <p:blipFill>
                <a:blip r:embed="rId188"/>
                <a:stretch>
                  <a:fillRect/>
                </a:stretch>
              </p:blipFill>
              <p:spPr>
                <a:xfrm>
                  <a:off x="470195" y="158781"/>
                  <a:ext cx="264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8" name="Freihand 17">
                  <a:extLst>
                    <a:ext uri="{FF2B5EF4-FFF2-40B4-BE49-F238E27FC236}">
                      <a16:creationId xmlns:a16="http://schemas.microsoft.com/office/drawing/2014/main" id="{F85A9576-6849-470C-1582-33F17816A745}"/>
                    </a:ext>
                  </a:extLst>
                </p14:cNvPr>
                <p14:cNvContentPartPr/>
                <p14:nvPr/>
              </p14:nvContentPartPr>
              <p14:xfrm>
                <a:off x="726515" y="163461"/>
                <a:ext cx="86760" cy="152280"/>
              </p14:xfrm>
            </p:contentPart>
          </mc:Choice>
          <mc:Fallback>
            <p:pic>
              <p:nvPicPr>
                <p:cNvPr id="18" name="Freihand 17">
                  <a:extLst>
                    <a:ext uri="{FF2B5EF4-FFF2-40B4-BE49-F238E27FC236}">
                      <a16:creationId xmlns:a16="http://schemas.microsoft.com/office/drawing/2014/main" id="{F85A9576-6849-470C-1582-33F17816A745}"/>
                    </a:ext>
                  </a:extLst>
                </p:cNvPr>
                <p:cNvPicPr/>
                <p:nvPr/>
              </p:nvPicPr>
              <p:blipFill>
                <a:blip r:embed="rId190"/>
                <a:stretch>
                  <a:fillRect/>
                </a:stretch>
              </p:blipFill>
              <p:spPr>
                <a:xfrm>
                  <a:off x="717875" y="154821"/>
                  <a:ext cx="104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0" name="Freihand 19">
                  <a:extLst>
                    <a:ext uri="{FF2B5EF4-FFF2-40B4-BE49-F238E27FC236}">
                      <a16:creationId xmlns:a16="http://schemas.microsoft.com/office/drawing/2014/main" id="{1BA1F3B8-0E5E-7F37-6B18-D851E27F4FD8}"/>
                    </a:ext>
                  </a:extLst>
                </p14:cNvPr>
                <p14:cNvContentPartPr/>
                <p14:nvPr/>
              </p14:nvContentPartPr>
              <p14:xfrm>
                <a:off x="891755" y="129261"/>
                <a:ext cx="6120" cy="34560"/>
              </p14:xfrm>
            </p:contentPart>
          </mc:Choice>
          <mc:Fallback>
            <p:pic>
              <p:nvPicPr>
                <p:cNvPr id="20" name="Freihand 19">
                  <a:extLst>
                    <a:ext uri="{FF2B5EF4-FFF2-40B4-BE49-F238E27FC236}">
                      <a16:creationId xmlns:a16="http://schemas.microsoft.com/office/drawing/2014/main" id="{1BA1F3B8-0E5E-7F37-6B18-D851E27F4FD8}"/>
                    </a:ext>
                  </a:extLst>
                </p:cNvPr>
                <p:cNvPicPr/>
                <p:nvPr/>
              </p:nvPicPr>
              <p:blipFill>
                <a:blip r:embed="rId192"/>
                <a:stretch>
                  <a:fillRect/>
                </a:stretch>
              </p:blipFill>
              <p:spPr>
                <a:xfrm>
                  <a:off x="882755" y="120261"/>
                  <a:ext cx="23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 name="Freihand 20">
                  <a:extLst>
                    <a:ext uri="{FF2B5EF4-FFF2-40B4-BE49-F238E27FC236}">
                      <a16:creationId xmlns:a16="http://schemas.microsoft.com/office/drawing/2014/main" id="{3CDAB9B1-9ACB-6B8F-54CD-058DFF1C345A}"/>
                    </a:ext>
                  </a:extLst>
                </p14:cNvPr>
                <p14:cNvContentPartPr/>
                <p14:nvPr/>
              </p14:nvContentPartPr>
              <p14:xfrm>
                <a:off x="885995" y="78141"/>
                <a:ext cx="106920" cy="211320"/>
              </p14:xfrm>
            </p:contentPart>
          </mc:Choice>
          <mc:Fallback>
            <p:pic>
              <p:nvPicPr>
                <p:cNvPr id="21" name="Freihand 20">
                  <a:extLst>
                    <a:ext uri="{FF2B5EF4-FFF2-40B4-BE49-F238E27FC236}">
                      <a16:creationId xmlns:a16="http://schemas.microsoft.com/office/drawing/2014/main" id="{3CDAB9B1-9ACB-6B8F-54CD-058DFF1C345A}"/>
                    </a:ext>
                  </a:extLst>
                </p:cNvPr>
                <p:cNvPicPr/>
                <p:nvPr/>
              </p:nvPicPr>
              <p:blipFill>
                <a:blip r:embed="rId194"/>
                <a:stretch>
                  <a:fillRect/>
                </a:stretch>
              </p:blipFill>
              <p:spPr>
                <a:xfrm>
                  <a:off x="876995" y="69141"/>
                  <a:ext cx="124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2" name="Freihand 21">
                  <a:extLst>
                    <a:ext uri="{FF2B5EF4-FFF2-40B4-BE49-F238E27FC236}">
                      <a16:creationId xmlns:a16="http://schemas.microsoft.com/office/drawing/2014/main" id="{094EDAB7-5E53-9F86-134D-D4060F898E4E}"/>
                    </a:ext>
                  </a:extLst>
                </p14:cNvPr>
                <p14:cNvContentPartPr/>
                <p14:nvPr/>
              </p14:nvContentPartPr>
              <p14:xfrm>
                <a:off x="1028915" y="127101"/>
                <a:ext cx="457200" cy="128520"/>
              </p14:xfrm>
            </p:contentPart>
          </mc:Choice>
          <mc:Fallback>
            <p:pic>
              <p:nvPicPr>
                <p:cNvPr id="22" name="Freihand 21">
                  <a:extLst>
                    <a:ext uri="{FF2B5EF4-FFF2-40B4-BE49-F238E27FC236}">
                      <a16:creationId xmlns:a16="http://schemas.microsoft.com/office/drawing/2014/main" id="{094EDAB7-5E53-9F86-134D-D4060F898E4E}"/>
                    </a:ext>
                  </a:extLst>
                </p:cNvPr>
                <p:cNvPicPr/>
                <p:nvPr/>
              </p:nvPicPr>
              <p:blipFill>
                <a:blip r:embed="rId196"/>
                <a:stretch>
                  <a:fillRect/>
                </a:stretch>
              </p:blipFill>
              <p:spPr>
                <a:xfrm>
                  <a:off x="1020275" y="118101"/>
                  <a:ext cx="474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 name="Freihand 22">
                  <a:extLst>
                    <a:ext uri="{FF2B5EF4-FFF2-40B4-BE49-F238E27FC236}">
                      <a16:creationId xmlns:a16="http://schemas.microsoft.com/office/drawing/2014/main" id="{3E16962A-B193-FB3E-C202-9827918EA852}"/>
                    </a:ext>
                  </a:extLst>
                </p14:cNvPr>
                <p14:cNvContentPartPr/>
                <p14:nvPr/>
              </p14:nvContentPartPr>
              <p14:xfrm>
                <a:off x="1456955" y="96861"/>
                <a:ext cx="55440" cy="28080"/>
              </p14:xfrm>
            </p:contentPart>
          </mc:Choice>
          <mc:Fallback>
            <p:pic>
              <p:nvPicPr>
                <p:cNvPr id="23" name="Freihand 22">
                  <a:extLst>
                    <a:ext uri="{FF2B5EF4-FFF2-40B4-BE49-F238E27FC236}">
                      <a16:creationId xmlns:a16="http://schemas.microsoft.com/office/drawing/2014/main" id="{3E16962A-B193-FB3E-C202-9827918EA852}"/>
                    </a:ext>
                  </a:extLst>
                </p:cNvPr>
                <p:cNvPicPr/>
                <p:nvPr/>
              </p:nvPicPr>
              <p:blipFill>
                <a:blip r:embed="rId198"/>
                <a:stretch>
                  <a:fillRect/>
                </a:stretch>
              </p:blipFill>
              <p:spPr>
                <a:xfrm>
                  <a:off x="1448315" y="87861"/>
                  <a:ext cx="73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4" name="Freihand 23">
                  <a:extLst>
                    <a:ext uri="{FF2B5EF4-FFF2-40B4-BE49-F238E27FC236}">
                      <a16:creationId xmlns:a16="http://schemas.microsoft.com/office/drawing/2014/main" id="{E4A640A5-1188-DF07-AB1A-DD09BFEBE7DC}"/>
                    </a:ext>
                  </a:extLst>
                </p14:cNvPr>
                <p14:cNvContentPartPr/>
                <p14:nvPr/>
              </p14:nvContentPartPr>
              <p14:xfrm>
                <a:off x="1511315" y="145821"/>
                <a:ext cx="83160" cy="227160"/>
              </p14:xfrm>
            </p:contentPart>
          </mc:Choice>
          <mc:Fallback>
            <p:pic>
              <p:nvPicPr>
                <p:cNvPr id="24" name="Freihand 23">
                  <a:extLst>
                    <a:ext uri="{FF2B5EF4-FFF2-40B4-BE49-F238E27FC236}">
                      <a16:creationId xmlns:a16="http://schemas.microsoft.com/office/drawing/2014/main" id="{E4A640A5-1188-DF07-AB1A-DD09BFEBE7DC}"/>
                    </a:ext>
                  </a:extLst>
                </p:cNvPr>
                <p:cNvPicPr/>
                <p:nvPr/>
              </p:nvPicPr>
              <p:blipFill>
                <a:blip r:embed="rId200"/>
                <a:stretch>
                  <a:fillRect/>
                </a:stretch>
              </p:blipFill>
              <p:spPr>
                <a:xfrm>
                  <a:off x="1502675" y="137181"/>
                  <a:ext cx="100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5" name="Freihand 24">
                  <a:extLst>
                    <a:ext uri="{FF2B5EF4-FFF2-40B4-BE49-F238E27FC236}">
                      <a16:creationId xmlns:a16="http://schemas.microsoft.com/office/drawing/2014/main" id="{E739E9DB-AC25-1D48-D8C1-4204AAA5E203}"/>
                    </a:ext>
                  </a:extLst>
                </p14:cNvPr>
                <p14:cNvContentPartPr/>
                <p14:nvPr/>
              </p14:nvContentPartPr>
              <p14:xfrm>
                <a:off x="1844315" y="57261"/>
                <a:ext cx="305280" cy="172080"/>
              </p14:xfrm>
            </p:contentPart>
          </mc:Choice>
          <mc:Fallback>
            <p:pic>
              <p:nvPicPr>
                <p:cNvPr id="25" name="Freihand 24">
                  <a:extLst>
                    <a:ext uri="{FF2B5EF4-FFF2-40B4-BE49-F238E27FC236}">
                      <a16:creationId xmlns:a16="http://schemas.microsoft.com/office/drawing/2014/main" id="{E739E9DB-AC25-1D48-D8C1-4204AAA5E203}"/>
                    </a:ext>
                  </a:extLst>
                </p:cNvPr>
                <p:cNvPicPr/>
                <p:nvPr/>
              </p:nvPicPr>
              <p:blipFill>
                <a:blip r:embed="rId202"/>
                <a:stretch>
                  <a:fillRect/>
                </a:stretch>
              </p:blipFill>
              <p:spPr>
                <a:xfrm>
                  <a:off x="1835315" y="48261"/>
                  <a:ext cx="322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 name="Freihand 25">
                  <a:extLst>
                    <a:ext uri="{FF2B5EF4-FFF2-40B4-BE49-F238E27FC236}">
                      <a16:creationId xmlns:a16="http://schemas.microsoft.com/office/drawing/2014/main" id="{2DD282BF-2D99-3A6E-4557-2F53D073B4F2}"/>
                    </a:ext>
                  </a:extLst>
                </p14:cNvPr>
                <p14:cNvContentPartPr/>
                <p14:nvPr/>
              </p14:nvContentPartPr>
              <p14:xfrm>
                <a:off x="2179835" y="125301"/>
                <a:ext cx="225360" cy="114840"/>
              </p14:xfrm>
            </p:contentPart>
          </mc:Choice>
          <mc:Fallback>
            <p:pic>
              <p:nvPicPr>
                <p:cNvPr id="26" name="Freihand 25">
                  <a:extLst>
                    <a:ext uri="{FF2B5EF4-FFF2-40B4-BE49-F238E27FC236}">
                      <a16:creationId xmlns:a16="http://schemas.microsoft.com/office/drawing/2014/main" id="{2DD282BF-2D99-3A6E-4557-2F53D073B4F2}"/>
                    </a:ext>
                  </a:extLst>
                </p:cNvPr>
                <p:cNvPicPr/>
                <p:nvPr/>
              </p:nvPicPr>
              <p:blipFill>
                <a:blip r:embed="rId204"/>
                <a:stretch>
                  <a:fillRect/>
                </a:stretch>
              </p:blipFill>
              <p:spPr>
                <a:xfrm>
                  <a:off x="2170835" y="116661"/>
                  <a:ext cx="243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7" name="Freihand 26">
                  <a:extLst>
                    <a:ext uri="{FF2B5EF4-FFF2-40B4-BE49-F238E27FC236}">
                      <a16:creationId xmlns:a16="http://schemas.microsoft.com/office/drawing/2014/main" id="{356687CD-1DA0-3346-1A2B-5069FE828B15}"/>
                    </a:ext>
                  </a:extLst>
                </p14:cNvPr>
                <p14:cNvContentPartPr/>
                <p14:nvPr/>
              </p14:nvContentPartPr>
              <p14:xfrm>
                <a:off x="2435435" y="108741"/>
                <a:ext cx="92880" cy="111240"/>
              </p14:xfrm>
            </p:contentPart>
          </mc:Choice>
          <mc:Fallback>
            <p:pic>
              <p:nvPicPr>
                <p:cNvPr id="27" name="Freihand 26">
                  <a:extLst>
                    <a:ext uri="{FF2B5EF4-FFF2-40B4-BE49-F238E27FC236}">
                      <a16:creationId xmlns:a16="http://schemas.microsoft.com/office/drawing/2014/main" id="{356687CD-1DA0-3346-1A2B-5069FE828B15}"/>
                    </a:ext>
                  </a:extLst>
                </p:cNvPr>
                <p:cNvPicPr/>
                <p:nvPr/>
              </p:nvPicPr>
              <p:blipFill>
                <a:blip r:embed="rId206"/>
                <a:stretch>
                  <a:fillRect/>
                </a:stretch>
              </p:blipFill>
              <p:spPr>
                <a:xfrm>
                  <a:off x="2426795" y="99741"/>
                  <a:ext cx="110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8" name="Freihand 27">
                  <a:extLst>
                    <a:ext uri="{FF2B5EF4-FFF2-40B4-BE49-F238E27FC236}">
                      <a16:creationId xmlns:a16="http://schemas.microsoft.com/office/drawing/2014/main" id="{BE0BA65D-6F0F-FBF9-8896-489DB08E77B1}"/>
                    </a:ext>
                  </a:extLst>
                </p14:cNvPr>
                <p14:cNvContentPartPr/>
                <p14:nvPr/>
              </p14:nvContentPartPr>
              <p14:xfrm>
                <a:off x="2563235" y="43221"/>
                <a:ext cx="398880" cy="169560"/>
              </p14:xfrm>
            </p:contentPart>
          </mc:Choice>
          <mc:Fallback>
            <p:pic>
              <p:nvPicPr>
                <p:cNvPr id="28" name="Freihand 27">
                  <a:extLst>
                    <a:ext uri="{FF2B5EF4-FFF2-40B4-BE49-F238E27FC236}">
                      <a16:creationId xmlns:a16="http://schemas.microsoft.com/office/drawing/2014/main" id="{BE0BA65D-6F0F-FBF9-8896-489DB08E77B1}"/>
                    </a:ext>
                  </a:extLst>
                </p:cNvPr>
                <p:cNvPicPr/>
                <p:nvPr/>
              </p:nvPicPr>
              <p:blipFill>
                <a:blip r:embed="rId208"/>
                <a:stretch>
                  <a:fillRect/>
                </a:stretch>
              </p:blipFill>
              <p:spPr>
                <a:xfrm>
                  <a:off x="2554595" y="34221"/>
                  <a:ext cx="416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0" name="Freihand 29">
                  <a:extLst>
                    <a:ext uri="{FF2B5EF4-FFF2-40B4-BE49-F238E27FC236}">
                      <a16:creationId xmlns:a16="http://schemas.microsoft.com/office/drawing/2014/main" id="{16E6BBF6-92A3-CD7D-C00E-745B6CB0CF67}"/>
                    </a:ext>
                  </a:extLst>
                </p14:cNvPr>
                <p14:cNvContentPartPr/>
                <p14:nvPr/>
              </p14:nvContentPartPr>
              <p14:xfrm>
                <a:off x="3012155" y="77061"/>
                <a:ext cx="436680" cy="149400"/>
              </p14:xfrm>
            </p:contentPart>
          </mc:Choice>
          <mc:Fallback>
            <p:pic>
              <p:nvPicPr>
                <p:cNvPr id="30" name="Freihand 29">
                  <a:extLst>
                    <a:ext uri="{FF2B5EF4-FFF2-40B4-BE49-F238E27FC236}">
                      <a16:creationId xmlns:a16="http://schemas.microsoft.com/office/drawing/2014/main" id="{16E6BBF6-92A3-CD7D-C00E-745B6CB0CF67}"/>
                    </a:ext>
                  </a:extLst>
                </p:cNvPr>
                <p:cNvPicPr/>
                <p:nvPr/>
              </p:nvPicPr>
              <p:blipFill>
                <a:blip r:embed="rId210"/>
                <a:stretch>
                  <a:fillRect/>
                </a:stretch>
              </p:blipFill>
              <p:spPr>
                <a:xfrm>
                  <a:off x="3003155" y="68421"/>
                  <a:ext cx="454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0959" name="Freihand 210958">
                  <a:extLst>
                    <a:ext uri="{FF2B5EF4-FFF2-40B4-BE49-F238E27FC236}">
                      <a16:creationId xmlns:a16="http://schemas.microsoft.com/office/drawing/2014/main" id="{49C6F825-7106-DF1A-0EB8-86096EAD6CEC}"/>
                    </a:ext>
                  </a:extLst>
                </p14:cNvPr>
                <p14:cNvContentPartPr/>
                <p14:nvPr/>
              </p14:nvContentPartPr>
              <p14:xfrm>
                <a:off x="8372915" y="3732501"/>
                <a:ext cx="2733840" cy="74160"/>
              </p14:xfrm>
            </p:contentPart>
          </mc:Choice>
          <mc:Fallback>
            <p:pic>
              <p:nvPicPr>
                <p:cNvPr id="210959" name="Freihand 210958">
                  <a:extLst>
                    <a:ext uri="{FF2B5EF4-FFF2-40B4-BE49-F238E27FC236}">
                      <a16:creationId xmlns:a16="http://schemas.microsoft.com/office/drawing/2014/main" id="{49C6F825-7106-DF1A-0EB8-86096EAD6CEC}"/>
                    </a:ext>
                  </a:extLst>
                </p:cNvPr>
                <p:cNvPicPr/>
                <p:nvPr/>
              </p:nvPicPr>
              <p:blipFill>
                <a:blip r:embed="rId212"/>
                <a:stretch>
                  <a:fillRect/>
                </a:stretch>
              </p:blipFill>
              <p:spPr>
                <a:xfrm>
                  <a:off x="8364275" y="3723501"/>
                  <a:ext cx="2751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0961" name="Freihand 210960">
                  <a:extLst>
                    <a:ext uri="{FF2B5EF4-FFF2-40B4-BE49-F238E27FC236}">
                      <a16:creationId xmlns:a16="http://schemas.microsoft.com/office/drawing/2014/main" id="{6CA4268F-ED88-E77E-974C-8F89BD5787E6}"/>
                    </a:ext>
                  </a:extLst>
                </p14:cNvPr>
                <p14:cNvContentPartPr/>
                <p14:nvPr/>
              </p14:nvContentPartPr>
              <p14:xfrm>
                <a:off x="201635" y="3837261"/>
                <a:ext cx="1942920" cy="120600"/>
              </p14:xfrm>
            </p:contentPart>
          </mc:Choice>
          <mc:Fallback>
            <p:pic>
              <p:nvPicPr>
                <p:cNvPr id="210961" name="Freihand 210960">
                  <a:extLst>
                    <a:ext uri="{FF2B5EF4-FFF2-40B4-BE49-F238E27FC236}">
                      <a16:creationId xmlns:a16="http://schemas.microsoft.com/office/drawing/2014/main" id="{6CA4268F-ED88-E77E-974C-8F89BD5787E6}"/>
                    </a:ext>
                  </a:extLst>
                </p:cNvPr>
                <p:cNvPicPr/>
                <p:nvPr/>
              </p:nvPicPr>
              <p:blipFill>
                <a:blip r:embed="rId214"/>
                <a:stretch>
                  <a:fillRect/>
                </a:stretch>
              </p:blipFill>
              <p:spPr>
                <a:xfrm>
                  <a:off x="192995" y="3828261"/>
                  <a:ext cx="1960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1033" name="Freihand 211032">
                  <a:extLst>
                    <a:ext uri="{FF2B5EF4-FFF2-40B4-BE49-F238E27FC236}">
                      <a16:creationId xmlns:a16="http://schemas.microsoft.com/office/drawing/2014/main" id="{9AF55A9A-645B-EF52-012F-A42C7EC390A5}"/>
                    </a:ext>
                  </a:extLst>
                </p14:cNvPr>
                <p14:cNvContentPartPr/>
                <p14:nvPr/>
              </p14:nvContentPartPr>
              <p14:xfrm>
                <a:off x="68075" y="750974"/>
                <a:ext cx="287640" cy="76680"/>
              </p14:xfrm>
            </p:contentPart>
          </mc:Choice>
          <mc:Fallback>
            <p:pic>
              <p:nvPicPr>
                <p:cNvPr id="211033" name="Freihand 211032">
                  <a:extLst>
                    <a:ext uri="{FF2B5EF4-FFF2-40B4-BE49-F238E27FC236}">
                      <a16:creationId xmlns:a16="http://schemas.microsoft.com/office/drawing/2014/main" id="{9AF55A9A-645B-EF52-012F-A42C7EC390A5}"/>
                    </a:ext>
                  </a:extLst>
                </p:cNvPr>
                <p:cNvPicPr/>
                <p:nvPr/>
              </p:nvPicPr>
              <p:blipFill>
                <a:blip r:embed="rId216"/>
                <a:stretch>
                  <a:fillRect/>
                </a:stretch>
              </p:blipFill>
              <p:spPr>
                <a:xfrm>
                  <a:off x="59435" y="741974"/>
                  <a:ext cx="305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1034" name="Freihand 211033">
                  <a:extLst>
                    <a:ext uri="{FF2B5EF4-FFF2-40B4-BE49-F238E27FC236}">
                      <a16:creationId xmlns:a16="http://schemas.microsoft.com/office/drawing/2014/main" id="{9F8ADC7D-14D4-6D76-68E5-3343052E9E0B}"/>
                    </a:ext>
                  </a:extLst>
                </p14:cNvPr>
                <p14:cNvContentPartPr/>
                <p14:nvPr/>
              </p14:nvContentPartPr>
              <p14:xfrm>
                <a:off x="55475" y="988934"/>
                <a:ext cx="333360" cy="63360"/>
              </p14:xfrm>
            </p:contentPart>
          </mc:Choice>
          <mc:Fallback>
            <p:pic>
              <p:nvPicPr>
                <p:cNvPr id="211034" name="Freihand 211033">
                  <a:extLst>
                    <a:ext uri="{FF2B5EF4-FFF2-40B4-BE49-F238E27FC236}">
                      <a16:creationId xmlns:a16="http://schemas.microsoft.com/office/drawing/2014/main" id="{9F8ADC7D-14D4-6D76-68E5-3343052E9E0B}"/>
                    </a:ext>
                  </a:extLst>
                </p:cNvPr>
                <p:cNvPicPr/>
                <p:nvPr/>
              </p:nvPicPr>
              <p:blipFill>
                <a:blip r:embed="rId218"/>
                <a:stretch>
                  <a:fillRect/>
                </a:stretch>
              </p:blipFill>
              <p:spPr>
                <a:xfrm>
                  <a:off x="46475" y="980294"/>
                  <a:ext cx="351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6" name="Freihand 35">
                  <a:extLst>
                    <a:ext uri="{FF2B5EF4-FFF2-40B4-BE49-F238E27FC236}">
                      <a16:creationId xmlns:a16="http://schemas.microsoft.com/office/drawing/2014/main" id="{333D114D-C338-1B85-FC25-DEA3EE3C5A71}"/>
                    </a:ext>
                  </a:extLst>
                </p14:cNvPr>
                <p14:cNvContentPartPr/>
                <p14:nvPr/>
              </p14:nvContentPartPr>
              <p14:xfrm>
                <a:off x="9568475" y="762501"/>
                <a:ext cx="1757520" cy="75240"/>
              </p14:xfrm>
            </p:contentPart>
          </mc:Choice>
          <mc:Fallback>
            <p:pic>
              <p:nvPicPr>
                <p:cNvPr id="36" name="Freihand 35">
                  <a:extLst>
                    <a:ext uri="{FF2B5EF4-FFF2-40B4-BE49-F238E27FC236}">
                      <a16:creationId xmlns:a16="http://schemas.microsoft.com/office/drawing/2014/main" id="{333D114D-C338-1B85-FC25-DEA3EE3C5A71}"/>
                    </a:ext>
                  </a:extLst>
                </p:cNvPr>
                <p:cNvPicPr/>
                <p:nvPr/>
              </p:nvPicPr>
              <p:blipFill>
                <a:blip r:embed="rId220"/>
                <a:stretch>
                  <a:fillRect/>
                </a:stretch>
              </p:blipFill>
              <p:spPr>
                <a:xfrm>
                  <a:off x="9559835" y="753501"/>
                  <a:ext cx="1775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7" name="Freihand 36">
                  <a:extLst>
                    <a:ext uri="{FF2B5EF4-FFF2-40B4-BE49-F238E27FC236}">
                      <a16:creationId xmlns:a16="http://schemas.microsoft.com/office/drawing/2014/main" id="{06DB1E05-814B-8D82-C6A1-BCE691064B3F}"/>
                    </a:ext>
                  </a:extLst>
                </p14:cNvPr>
                <p14:cNvContentPartPr/>
                <p14:nvPr/>
              </p14:nvContentPartPr>
              <p14:xfrm>
                <a:off x="6427475" y="1064541"/>
                <a:ext cx="1639080" cy="153720"/>
              </p14:xfrm>
            </p:contentPart>
          </mc:Choice>
          <mc:Fallback>
            <p:pic>
              <p:nvPicPr>
                <p:cNvPr id="37" name="Freihand 36">
                  <a:extLst>
                    <a:ext uri="{FF2B5EF4-FFF2-40B4-BE49-F238E27FC236}">
                      <a16:creationId xmlns:a16="http://schemas.microsoft.com/office/drawing/2014/main" id="{06DB1E05-814B-8D82-C6A1-BCE691064B3F}"/>
                    </a:ext>
                  </a:extLst>
                </p:cNvPr>
                <p:cNvPicPr/>
                <p:nvPr/>
              </p:nvPicPr>
              <p:blipFill>
                <a:blip r:embed="rId222"/>
                <a:stretch>
                  <a:fillRect/>
                </a:stretch>
              </p:blipFill>
              <p:spPr>
                <a:xfrm>
                  <a:off x="6418835" y="1055541"/>
                  <a:ext cx="1656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8" name="Freihand 37">
                  <a:extLst>
                    <a:ext uri="{FF2B5EF4-FFF2-40B4-BE49-F238E27FC236}">
                      <a16:creationId xmlns:a16="http://schemas.microsoft.com/office/drawing/2014/main" id="{C9F9C544-D2C4-726D-FD3B-462FEF4FE308}"/>
                    </a:ext>
                  </a:extLst>
                </p14:cNvPr>
                <p14:cNvContentPartPr/>
                <p14:nvPr/>
              </p14:nvContentPartPr>
              <p14:xfrm>
                <a:off x="8475875" y="1084701"/>
                <a:ext cx="2892960" cy="60480"/>
              </p14:xfrm>
            </p:contentPart>
          </mc:Choice>
          <mc:Fallback>
            <p:pic>
              <p:nvPicPr>
                <p:cNvPr id="38" name="Freihand 37">
                  <a:extLst>
                    <a:ext uri="{FF2B5EF4-FFF2-40B4-BE49-F238E27FC236}">
                      <a16:creationId xmlns:a16="http://schemas.microsoft.com/office/drawing/2014/main" id="{C9F9C544-D2C4-726D-FD3B-462FEF4FE308}"/>
                    </a:ext>
                  </a:extLst>
                </p:cNvPr>
                <p:cNvPicPr/>
                <p:nvPr/>
              </p:nvPicPr>
              <p:blipFill>
                <a:blip r:embed="rId224"/>
                <a:stretch>
                  <a:fillRect/>
                </a:stretch>
              </p:blipFill>
              <p:spPr>
                <a:xfrm>
                  <a:off x="8466875" y="1076061"/>
                  <a:ext cx="2910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0965" name="Freihand 210964">
                  <a:extLst>
                    <a:ext uri="{FF2B5EF4-FFF2-40B4-BE49-F238E27FC236}">
                      <a16:creationId xmlns:a16="http://schemas.microsoft.com/office/drawing/2014/main" id="{A5DC6D49-BB2B-12F1-AA94-CE222A38BA1D}"/>
                    </a:ext>
                  </a:extLst>
                </p14:cNvPr>
                <p14:cNvContentPartPr/>
                <p14:nvPr/>
              </p14:nvContentPartPr>
              <p14:xfrm>
                <a:off x="8564075" y="1140861"/>
                <a:ext cx="41760" cy="48240"/>
              </p14:xfrm>
            </p:contentPart>
          </mc:Choice>
          <mc:Fallback>
            <p:pic>
              <p:nvPicPr>
                <p:cNvPr id="210965" name="Freihand 210964">
                  <a:extLst>
                    <a:ext uri="{FF2B5EF4-FFF2-40B4-BE49-F238E27FC236}">
                      <a16:creationId xmlns:a16="http://schemas.microsoft.com/office/drawing/2014/main" id="{A5DC6D49-BB2B-12F1-AA94-CE222A38BA1D}"/>
                    </a:ext>
                  </a:extLst>
                </p:cNvPr>
                <p:cNvPicPr/>
                <p:nvPr/>
              </p:nvPicPr>
              <p:blipFill>
                <a:blip r:embed="rId226"/>
                <a:stretch>
                  <a:fillRect/>
                </a:stretch>
              </p:blipFill>
              <p:spPr>
                <a:xfrm>
                  <a:off x="8555075" y="1132221"/>
                  <a:ext cx="59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0966" name="Freihand 210965">
                  <a:extLst>
                    <a:ext uri="{FF2B5EF4-FFF2-40B4-BE49-F238E27FC236}">
                      <a16:creationId xmlns:a16="http://schemas.microsoft.com/office/drawing/2014/main" id="{C578FC65-0489-A500-BF48-BB0A820A7AA3}"/>
                    </a:ext>
                  </a:extLst>
                </p14:cNvPr>
                <p14:cNvContentPartPr/>
                <p14:nvPr/>
              </p14:nvContentPartPr>
              <p14:xfrm>
                <a:off x="8745875" y="1054821"/>
                <a:ext cx="2030040" cy="67320"/>
              </p14:xfrm>
            </p:contentPart>
          </mc:Choice>
          <mc:Fallback>
            <p:pic>
              <p:nvPicPr>
                <p:cNvPr id="210966" name="Freihand 210965">
                  <a:extLst>
                    <a:ext uri="{FF2B5EF4-FFF2-40B4-BE49-F238E27FC236}">
                      <a16:creationId xmlns:a16="http://schemas.microsoft.com/office/drawing/2014/main" id="{C578FC65-0489-A500-BF48-BB0A820A7AA3}"/>
                    </a:ext>
                  </a:extLst>
                </p:cNvPr>
                <p:cNvPicPr/>
                <p:nvPr/>
              </p:nvPicPr>
              <p:blipFill>
                <a:blip r:embed="rId228"/>
                <a:stretch>
                  <a:fillRect/>
                </a:stretch>
              </p:blipFill>
              <p:spPr>
                <a:xfrm>
                  <a:off x="8736875" y="1045821"/>
                  <a:ext cx="2047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0987" name="Freihand 210986">
                  <a:extLst>
                    <a:ext uri="{FF2B5EF4-FFF2-40B4-BE49-F238E27FC236}">
                      <a16:creationId xmlns:a16="http://schemas.microsoft.com/office/drawing/2014/main" id="{BDCD2476-FF00-FE57-E83F-6F4C0EDBEB9E}"/>
                    </a:ext>
                  </a:extLst>
                </p14:cNvPr>
                <p14:cNvContentPartPr/>
                <p14:nvPr/>
              </p14:nvContentPartPr>
              <p14:xfrm>
                <a:off x="6263315" y="1046901"/>
                <a:ext cx="1392840" cy="162000"/>
              </p14:xfrm>
            </p:contentPart>
          </mc:Choice>
          <mc:Fallback>
            <p:pic>
              <p:nvPicPr>
                <p:cNvPr id="210987" name="Freihand 210986">
                  <a:extLst>
                    <a:ext uri="{FF2B5EF4-FFF2-40B4-BE49-F238E27FC236}">
                      <a16:creationId xmlns:a16="http://schemas.microsoft.com/office/drawing/2014/main" id="{BDCD2476-FF00-FE57-E83F-6F4C0EDBEB9E}"/>
                    </a:ext>
                  </a:extLst>
                </p:cNvPr>
                <p:cNvPicPr/>
                <p:nvPr/>
              </p:nvPicPr>
              <p:blipFill>
                <a:blip r:embed="rId230"/>
                <a:stretch>
                  <a:fillRect/>
                </a:stretch>
              </p:blipFill>
              <p:spPr>
                <a:xfrm>
                  <a:off x="6254315" y="1037901"/>
                  <a:ext cx="1410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0988" name="Freihand 210987">
                  <a:extLst>
                    <a:ext uri="{FF2B5EF4-FFF2-40B4-BE49-F238E27FC236}">
                      <a16:creationId xmlns:a16="http://schemas.microsoft.com/office/drawing/2014/main" id="{5ABDD0A1-E3CD-289D-619B-0534EE3CA197}"/>
                    </a:ext>
                  </a:extLst>
                </p14:cNvPr>
                <p14:cNvContentPartPr/>
                <p14:nvPr/>
              </p14:nvContentPartPr>
              <p14:xfrm>
                <a:off x="6275195" y="311421"/>
                <a:ext cx="4994640" cy="1115640"/>
              </p14:xfrm>
            </p:contentPart>
          </mc:Choice>
          <mc:Fallback>
            <p:pic>
              <p:nvPicPr>
                <p:cNvPr id="210988" name="Freihand 210987">
                  <a:extLst>
                    <a:ext uri="{FF2B5EF4-FFF2-40B4-BE49-F238E27FC236}">
                      <a16:creationId xmlns:a16="http://schemas.microsoft.com/office/drawing/2014/main" id="{5ABDD0A1-E3CD-289D-619B-0534EE3CA197}"/>
                    </a:ext>
                  </a:extLst>
                </p:cNvPr>
                <p:cNvPicPr/>
                <p:nvPr/>
              </p:nvPicPr>
              <p:blipFill>
                <a:blip r:embed="rId232"/>
                <a:stretch>
                  <a:fillRect/>
                </a:stretch>
              </p:blipFill>
              <p:spPr>
                <a:xfrm>
                  <a:off x="6266195" y="302421"/>
                  <a:ext cx="5012280" cy="1133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0995" name="Freihand 210994">
                  <a:extLst>
                    <a:ext uri="{FF2B5EF4-FFF2-40B4-BE49-F238E27FC236}">
                      <a16:creationId xmlns:a16="http://schemas.microsoft.com/office/drawing/2014/main" id="{234B02CF-4B90-627D-829F-9CA827133801}"/>
                    </a:ext>
                  </a:extLst>
                </p14:cNvPr>
                <p14:cNvContentPartPr/>
                <p14:nvPr/>
              </p14:nvContentPartPr>
              <p14:xfrm>
                <a:off x="6322715" y="348861"/>
                <a:ext cx="4273200" cy="1418040"/>
              </p14:xfrm>
            </p:contentPart>
          </mc:Choice>
          <mc:Fallback>
            <p:pic>
              <p:nvPicPr>
                <p:cNvPr id="210995" name="Freihand 210994">
                  <a:extLst>
                    <a:ext uri="{FF2B5EF4-FFF2-40B4-BE49-F238E27FC236}">
                      <a16:creationId xmlns:a16="http://schemas.microsoft.com/office/drawing/2014/main" id="{234B02CF-4B90-627D-829F-9CA827133801}"/>
                    </a:ext>
                  </a:extLst>
                </p:cNvPr>
                <p:cNvPicPr/>
                <p:nvPr/>
              </p:nvPicPr>
              <p:blipFill>
                <a:blip r:embed="rId234"/>
                <a:stretch>
                  <a:fillRect/>
                </a:stretch>
              </p:blipFill>
              <p:spPr>
                <a:xfrm>
                  <a:off x="6313715" y="339861"/>
                  <a:ext cx="4290840" cy="1435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0996" name="Freihand 210995">
                  <a:extLst>
                    <a:ext uri="{FF2B5EF4-FFF2-40B4-BE49-F238E27FC236}">
                      <a16:creationId xmlns:a16="http://schemas.microsoft.com/office/drawing/2014/main" id="{0A9AEB08-7B81-9BCF-6A76-BFFE9D6BD67C}"/>
                    </a:ext>
                  </a:extLst>
                </p14:cNvPr>
                <p14:cNvContentPartPr/>
                <p14:nvPr/>
              </p14:nvContentPartPr>
              <p14:xfrm>
                <a:off x="10317995" y="743061"/>
                <a:ext cx="1015920" cy="949320"/>
              </p14:xfrm>
            </p:contentPart>
          </mc:Choice>
          <mc:Fallback>
            <p:pic>
              <p:nvPicPr>
                <p:cNvPr id="210996" name="Freihand 210995">
                  <a:extLst>
                    <a:ext uri="{FF2B5EF4-FFF2-40B4-BE49-F238E27FC236}">
                      <a16:creationId xmlns:a16="http://schemas.microsoft.com/office/drawing/2014/main" id="{0A9AEB08-7B81-9BCF-6A76-BFFE9D6BD67C}"/>
                    </a:ext>
                  </a:extLst>
                </p:cNvPr>
                <p:cNvPicPr/>
                <p:nvPr/>
              </p:nvPicPr>
              <p:blipFill>
                <a:blip r:embed="rId236"/>
                <a:stretch>
                  <a:fillRect/>
                </a:stretch>
              </p:blipFill>
              <p:spPr>
                <a:xfrm>
                  <a:off x="10308995" y="734421"/>
                  <a:ext cx="1033560" cy="966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1001" name="Freihand 211000">
                  <a:extLst>
                    <a:ext uri="{FF2B5EF4-FFF2-40B4-BE49-F238E27FC236}">
                      <a16:creationId xmlns:a16="http://schemas.microsoft.com/office/drawing/2014/main" id="{7BFC6374-A627-9309-7164-DB90A06BAB2F}"/>
                    </a:ext>
                  </a:extLst>
                </p14:cNvPr>
                <p14:cNvContentPartPr/>
                <p14:nvPr/>
              </p14:nvContentPartPr>
              <p14:xfrm>
                <a:off x="7054955" y="1865901"/>
                <a:ext cx="167040" cy="266760"/>
              </p14:xfrm>
            </p:contentPart>
          </mc:Choice>
          <mc:Fallback>
            <p:pic>
              <p:nvPicPr>
                <p:cNvPr id="211001" name="Freihand 211000">
                  <a:extLst>
                    <a:ext uri="{FF2B5EF4-FFF2-40B4-BE49-F238E27FC236}">
                      <a16:creationId xmlns:a16="http://schemas.microsoft.com/office/drawing/2014/main" id="{7BFC6374-A627-9309-7164-DB90A06BAB2F}"/>
                    </a:ext>
                  </a:extLst>
                </p:cNvPr>
                <p:cNvPicPr/>
                <p:nvPr/>
              </p:nvPicPr>
              <p:blipFill>
                <a:blip r:embed="rId238"/>
                <a:stretch>
                  <a:fillRect/>
                </a:stretch>
              </p:blipFill>
              <p:spPr>
                <a:xfrm>
                  <a:off x="7045955" y="1856901"/>
                  <a:ext cx="1846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1002" name="Freihand 211001">
                  <a:extLst>
                    <a:ext uri="{FF2B5EF4-FFF2-40B4-BE49-F238E27FC236}">
                      <a16:creationId xmlns:a16="http://schemas.microsoft.com/office/drawing/2014/main" id="{D52935F6-A11F-C2DC-AD64-9AFC6CDABA96}"/>
                    </a:ext>
                  </a:extLst>
                </p14:cNvPr>
                <p14:cNvContentPartPr/>
                <p14:nvPr/>
              </p14:nvContentPartPr>
              <p14:xfrm>
                <a:off x="7097075" y="1874541"/>
                <a:ext cx="139680" cy="260640"/>
              </p14:xfrm>
            </p:contentPart>
          </mc:Choice>
          <mc:Fallback>
            <p:pic>
              <p:nvPicPr>
                <p:cNvPr id="211002" name="Freihand 211001">
                  <a:extLst>
                    <a:ext uri="{FF2B5EF4-FFF2-40B4-BE49-F238E27FC236}">
                      <a16:creationId xmlns:a16="http://schemas.microsoft.com/office/drawing/2014/main" id="{D52935F6-A11F-C2DC-AD64-9AFC6CDABA96}"/>
                    </a:ext>
                  </a:extLst>
                </p:cNvPr>
                <p:cNvPicPr/>
                <p:nvPr/>
              </p:nvPicPr>
              <p:blipFill>
                <a:blip r:embed="rId240"/>
                <a:stretch>
                  <a:fillRect/>
                </a:stretch>
              </p:blipFill>
              <p:spPr>
                <a:xfrm>
                  <a:off x="7088075" y="1865541"/>
                  <a:ext cx="1573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1003" name="Freihand 211002">
                  <a:extLst>
                    <a:ext uri="{FF2B5EF4-FFF2-40B4-BE49-F238E27FC236}">
                      <a16:creationId xmlns:a16="http://schemas.microsoft.com/office/drawing/2014/main" id="{ECB6C4E2-89CE-3B15-A174-8E9FB2927614}"/>
                    </a:ext>
                  </a:extLst>
                </p14:cNvPr>
                <p14:cNvContentPartPr/>
                <p14:nvPr/>
              </p14:nvContentPartPr>
              <p14:xfrm>
                <a:off x="7318835" y="1958421"/>
                <a:ext cx="90000" cy="146880"/>
              </p14:xfrm>
            </p:contentPart>
          </mc:Choice>
          <mc:Fallback>
            <p:pic>
              <p:nvPicPr>
                <p:cNvPr id="211003" name="Freihand 211002">
                  <a:extLst>
                    <a:ext uri="{FF2B5EF4-FFF2-40B4-BE49-F238E27FC236}">
                      <a16:creationId xmlns:a16="http://schemas.microsoft.com/office/drawing/2014/main" id="{ECB6C4E2-89CE-3B15-A174-8E9FB2927614}"/>
                    </a:ext>
                  </a:extLst>
                </p:cNvPr>
                <p:cNvPicPr/>
                <p:nvPr/>
              </p:nvPicPr>
              <p:blipFill>
                <a:blip r:embed="rId242"/>
                <a:stretch>
                  <a:fillRect/>
                </a:stretch>
              </p:blipFill>
              <p:spPr>
                <a:xfrm>
                  <a:off x="7309835" y="1949781"/>
                  <a:ext cx="107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1004" name="Freihand 211003">
                  <a:extLst>
                    <a:ext uri="{FF2B5EF4-FFF2-40B4-BE49-F238E27FC236}">
                      <a16:creationId xmlns:a16="http://schemas.microsoft.com/office/drawing/2014/main" id="{7E78D389-E430-EB02-CDA8-A6CCA3BC9B20}"/>
                    </a:ext>
                  </a:extLst>
                </p14:cNvPr>
                <p14:cNvContentPartPr/>
                <p14:nvPr/>
              </p14:nvContentPartPr>
              <p14:xfrm>
                <a:off x="7433315" y="1851861"/>
                <a:ext cx="122760" cy="226080"/>
              </p14:xfrm>
            </p:contentPart>
          </mc:Choice>
          <mc:Fallback>
            <p:pic>
              <p:nvPicPr>
                <p:cNvPr id="211004" name="Freihand 211003">
                  <a:extLst>
                    <a:ext uri="{FF2B5EF4-FFF2-40B4-BE49-F238E27FC236}">
                      <a16:creationId xmlns:a16="http://schemas.microsoft.com/office/drawing/2014/main" id="{7E78D389-E430-EB02-CDA8-A6CCA3BC9B20}"/>
                    </a:ext>
                  </a:extLst>
                </p:cNvPr>
                <p:cNvPicPr/>
                <p:nvPr/>
              </p:nvPicPr>
              <p:blipFill>
                <a:blip r:embed="rId244"/>
                <a:stretch>
                  <a:fillRect/>
                </a:stretch>
              </p:blipFill>
              <p:spPr>
                <a:xfrm>
                  <a:off x="7424675" y="1842861"/>
                  <a:ext cx="1404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1005" name="Freihand 211004">
                  <a:extLst>
                    <a:ext uri="{FF2B5EF4-FFF2-40B4-BE49-F238E27FC236}">
                      <a16:creationId xmlns:a16="http://schemas.microsoft.com/office/drawing/2014/main" id="{32B13B1C-3E10-52DA-2B10-D2A1AAA7C95F}"/>
                    </a:ext>
                  </a:extLst>
                </p14:cNvPr>
                <p14:cNvContentPartPr/>
                <p14:nvPr/>
              </p14:nvContentPartPr>
              <p14:xfrm>
                <a:off x="7644635" y="1992261"/>
                <a:ext cx="23040" cy="78480"/>
              </p14:xfrm>
            </p:contentPart>
          </mc:Choice>
          <mc:Fallback>
            <p:pic>
              <p:nvPicPr>
                <p:cNvPr id="211005" name="Freihand 211004">
                  <a:extLst>
                    <a:ext uri="{FF2B5EF4-FFF2-40B4-BE49-F238E27FC236}">
                      <a16:creationId xmlns:a16="http://schemas.microsoft.com/office/drawing/2014/main" id="{32B13B1C-3E10-52DA-2B10-D2A1AAA7C95F}"/>
                    </a:ext>
                  </a:extLst>
                </p:cNvPr>
                <p:cNvPicPr/>
                <p:nvPr/>
              </p:nvPicPr>
              <p:blipFill>
                <a:blip r:embed="rId246"/>
                <a:stretch>
                  <a:fillRect/>
                </a:stretch>
              </p:blipFill>
              <p:spPr>
                <a:xfrm>
                  <a:off x="7635995" y="1983621"/>
                  <a:ext cx="40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1006" name="Freihand 211005">
                  <a:extLst>
                    <a:ext uri="{FF2B5EF4-FFF2-40B4-BE49-F238E27FC236}">
                      <a16:creationId xmlns:a16="http://schemas.microsoft.com/office/drawing/2014/main" id="{5FCB7355-A7DA-A3BE-C0C8-7D6085453FB3}"/>
                    </a:ext>
                  </a:extLst>
                </p14:cNvPr>
                <p14:cNvContentPartPr/>
                <p14:nvPr/>
              </p14:nvContentPartPr>
              <p14:xfrm>
                <a:off x="7733195" y="1818741"/>
                <a:ext cx="263880" cy="273600"/>
              </p14:xfrm>
            </p:contentPart>
          </mc:Choice>
          <mc:Fallback>
            <p:pic>
              <p:nvPicPr>
                <p:cNvPr id="211006" name="Freihand 211005">
                  <a:extLst>
                    <a:ext uri="{FF2B5EF4-FFF2-40B4-BE49-F238E27FC236}">
                      <a16:creationId xmlns:a16="http://schemas.microsoft.com/office/drawing/2014/main" id="{5FCB7355-A7DA-A3BE-C0C8-7D6085453FB3}"/>
                    </a:ext>
                  </a:extLst>
                </p:cNvPr>
                <p:cNvPicPr/>
                <p:nvPr/>
              </p:nvPicPr>
              <p:blipFill>
                <a:blip r:embed="rId248"/>
                <a:stretch>
                  <a:fillRect/>
                </a:stretch>
              </p:blipFill>
              <p:spPr>
                <a:xfrm>
                  <a:off x="7724195" y="1810101"/>
                  <a:ext cx="281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1007" name="Freihand 211006">
                  <a:extLst>
                    <a:ext uri="{FF2B5EF4-FFF2-40B4-BE49-F238E27FC236}">
                      <a16:creationId xmlns:a16="http://schemas.microsoft.com/office/drawing/2014/main" id="{FB6C1F08-B964-6557-7127-F69D6FCC4019}"/>
                    </a:ext>
                  </a:extLst>
                </p14:cNvPr>
                <p14:cNvContentPartPr/>
                <p14:nvPr/>
              </p14:nvContentPartPr>
              <p14:xfrm>
                <a:off x="7649675" y="1787781"/>
                <a:ext cx="480240" cy="256680"/>
              </p14:xfrm>
            </p:contentPart>
          </mc:Choice>
          <mc:Fallback>
            <p:pic>
              <p:nvPicPr>
                <p:cNvPr id="211007" name="Freihand 211006">
                  <a:extLst>
                    <a:ext uri="{FF2B5EF4-FFF2-40B4-BE49-F238E27FC236}">
                      <a16:creationId xmlns:a16="http://schemas.microsoft.com/office/drawing/2014/main" id="{FB6C1F08-B964-6557-7127-F69D6FCC4019}"/>
                    </a:ext>
                  </a:extLst>
                </p:cNvPr>
                <p:cNvPicPr/>
                <p:nvPr/>
              </p:nvPicPr>
              <p:blipFill>
                <a:blip r:embed="rId250"/>
                <a:stretch>
                  <a:fillRect/>
                </a:stretch>
              </p:blipFill>
              <p:spPr>
                <a:xfrm>
                  <a:off x="7641035" y="1779141"/>
                  <a:ext cx="4978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1008" name="Freihand 211007">
                  <a:extLst>
                    <a:ext uri="{FF2B5EF4-FFF2-40B4-BE49-F238E27FC236}">
                      <a16:creationId xmlns:a16="http://schemas.microsoft.com/office/drawing/2014/main" id="{52185245-F976-1BD4-3473-8EC6309DF159}"/>
                    </a:ext>
                  </a:extLst>
                </p14:cNvPr>
                <p14:cNvContentPartPr/>
                <p14:nvPr/>
              </p14:nvContentPartPr>
              <p14:xfrm>
                <a:off x="8108675" y="1937901"/>
                <a:ext cx="200520" cy="278640"/>
              </p14:xfrm>
            </p:contentPart>
          </mc:Choice>
          <mc:Fallback>
            <p:pic>
              <p:nvPicPr>
                <p:cNvPr id="211008" name="Freihand 211007">
                  <a:extLst>
                    <a:ext uri="{FF2B5EF4-FFF2-40B4-BE49-F238E27FC236}">
                      <a16:creationId xmlns:a16="http://schemas.microsoft.com/office/drawing/2014/main" id="{52185245-F976-1BD4-3473-8EC6309DF159}"/>
                    </a:ext>
                  </a:extLst>
                </p:cNvPr>
                <p:cNvPicPr/>
                <p:nvPr/>
              </p:nvPicPr>
              <p:blipFill>
                <a:blip r:embed="rId252"/>
                <a:stretch>
                  <a:fillRect/>
                </a:stretch>
              </p:blipFill>
              <p:spPr>
                <a:xfrm>
                  <a:off x="8100035" y="1928901"/>
                  <a:ext cx="2181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1009" name="Freihand 211008">
                  <a:extLst>
                    <a:ext uri="{FF2B5EF4-FFF2-40B4-BE49-F238E27FC236}">
                      <a16:creationId xmlns:a16="http://schemas.microsoft.com/office/drawing/2014/main" id="{A3328B11-4D05-CDB0-BD17-1820610F70AE}"/>
                    </a:ext>
                  </a:extLst>
                </p14:cNvPr>
                <p14:cNvContentPartPr/>
                <p14:nvPr/>
              </p14:nvContentPartPr>
              <p14:xfrm>
                <a:off x="8631035" y="1815501"/>
                <a:ext cx="538560" cy="288000"/>
              </p14:xfrm>
            </p:contentPart>
          </mc:Choice>
          <mc:Fallback>
            <p:pic>
              <p:nvPicPr>
                <p:cNvPr id="211009" name="Freihand 211008">
                  <a:extLst>
                    <a:ext uri="{FF2B5EF4-FFF2-40B4-BE49-F238E27FC236}">
                      <a16:creationId xmlns:a16="http://schemas.microsoft.com/office/drawing/2014/main" id="{A3328B11-4D05-CDB0-BD17-1820610F70AE}"/>
                    </a:ext>
                  </a:extLst>
                </p:cNvPr>
                <p:cNvPicPr/>
                <p:nvPr/>
              </p:nvPicPr>
              <p:blipFill>
                <a:blip r:embed="rId254"/>
                <a:stretch>
                  <a:fillRect/>
                </a:stretch>
              </p:blipFill>
              <p:spPr>
                <a:xfrm>
                  <a:off x="8622035" y="1806861"/>
                  <a:ext cx="5562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1010" name="Freihand 211009">
                  <a:extLst>
                    <a:ext uri="{FF2B5EF4-FFF2-40B4-BE49-F238E27FC236}">
                      <a16:creationId xmlns:a16="http://schemas.microsoft.com/office/drawing/2014/main" id="{CAE3B9B6-AAB2-8813-B151-0C1CA4668707}"/>
                    </a:ext>
                  </a:extLst>
                </p14:cNvPr>
                <p14:cNvContentPartPr/>
                <p14:nvPr/>
              </p14:nvContentPartPr>
              <p14:xfrm>
                <a:off x="9367955" y="1869861"/>
                <a:ext cx="349200" cy="156600"/>
              </p14:xfrm>
            </p:contentPart>
          </mc:Choice>
          <mc:Fallback>
            <p:pic>
              <p:nvPicPr>
                <p:cNvPr id="211010" name="Freihand 211009">
                  <a:extLst>
                    <a:ext uri="{FF2B5EF4-FFF2-40B4-BE49-F238E27FC236}">
                      <a16:creationId xmlns:a16="http://schemas.microsoft.com/office/drawing/2014/main" id="{CAE3B9B6-AAB2-8813-B151-0C1CA4668707}"/>
                    </a:ext>
                  </a:extLst>
                </p:cNvPr>
                <p:cNvPicPr/>
                <p:nvPr/>
              </p:nvPicPr>
              <p:blipFill>
                <a:blip r:embed="rId256"/>
                <a:stretch>
                  <a:fillRect/>
                </a:stretch>
              </p:blipFill>
              <p:spPr>
                <a:xfrm>
                  <a:off x="9358955" y="1861221"/>
                  <a:ext cx="366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1011" name="Freihand 211010">
                  <a:extLst>
                    <a:ext uri="{FF2B5EF4-FFF2-40B4-BE49-F238E27FC236}">
                      <a16:creationId xmlns:a16="http://schemas.microsoft.com/office/drawing/2014/main" id="{006AC5DC-B073-664E-1914-BA7BA8DC5E15}"/>
                    </a:ext>
                  </a:extLst>
                </p14:cNvPr>
                <p14:cNvContentPartPr/>
                <p14:nvPr/>
              </p14:nvContentPartPr>
              <p14:xfrm>
                <a:off x="9728675" y="1785261"/>
                <a:ext cx="386280" cy="231840"/>
              </p14:xfrm>
            </p:contentPart>
          </mc:Choice>
          <mc:Fallback>
            <p:pic>
              <p:nvPicPr>
                <p:cNvPr id="211011" name="Freihand 211010">
                  <a:extLst>
                    <a:ext uri="{FF2B5EF4-FFF2-40B4-BE49-F238E27FC236}">
                      <a16:creationId xmlns:a16="http://schemas.microsoft.com/office/drawing/2014/main" id="{006AC5DC-B073-664E-1914-BA7BA8DC5E15}"/>
                    </a:ext>
                  </a:extLst>
                </p:cNvPr>
                <p:cNvPicPr/>
                <p:nvPr/>
              </p:nvPicPr>
              <p:blipFill>
                <a:blip r:embed="rId258"/>
                <a:stretch>
                  <a:fillRect/>
                </a:stretch>
              </p:blipFill>
              <p:spPr>
                <a:xfrm>
                  <a:off x="9719675" y="1776621"/>
                  <a:ext cx="403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1012" name="Freihand 211011">
                  <a:extLst>
                    <a:ext uri="{FF2B5EF4-FFF2-40B4-BE49-F238E27FC236}">
                      <a16:creationId xmlns:a16="http://schemas.microsoft.com/office/drawing/2014/main" id="{4C4DF73E-A4BF-1198-8EA7-92E7993843E1}"/>
                    </a:ext>
                  </a:extLst>
                </p14:cNvPr>
                <p14:cNvContentPartPr/>
                <p14:nvPr/>
              </p14:nvContentPartPr>
              <p14:xfrm>
                <a:off x="10041155" y="1900461"/>
                <a:ext cx="53280" cy="91440"/>
              </p14:xfrm>
            </p:contentPart>
          </mc:Choice>
          <mc:Fallback>
            <p:pic>
              <p:nvPicPr>
                <p:cNvPr id="211012" name="Freihand 211011">
                  <a:extLst>
                    <a:ext uri="{FF2B5EF4-FFF2-40B4-BE49-F238E27FC236}">
                      <a16:creationId xmlns:a16="http://schemas.microsoft.com/office/drawing/2014/main" id="{4C4DF73E-A4BF-1198-8EA7-92E7993843E1}"/>
                    </a:ext>
                  </a:extLst>
                </p:cNvPr>
                <p:cNvPicPr/>
                <p:nvPr/>
              </p:nvPicPr>
              <p:blipFill>
                <a:blip r:embed="rId260"/>
                <a:stretch>
                  <a:fillRect/>
                </a:stretch>
              </p:blipFill>
              <p:spPr>
                <a:xfrm>
                  <a:off x="10032515" y="1891461"/>
                  <a:ext cx="70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013" name="Freihand 211012">
                  <a:extLst>
                    <a:ext uri="{FF2B5EF4-FFF2-40B4-BE49-F238E27FC236}">
                      <a16:creationId xmlns:a16="http://schemas.microsoft.com/office/drawing/2014/main" id="{4B8E69DC-A56F-CB6B-5081-9E69630A3349}"/>
                    </a:ext>
                  </a:extLst>
                </p14:cNvPr>
                <p14:cNvContentPartPr/>
                <p14:nvPr/>
              </p14:nvContentPartPr>
              <p14:xfrm>
                <a:off x="10149875" y="1732701"/>
                <a:ext cx="437760" cy="298080"/>
              </p14:xfrm>
            </p:contentPart>
          </mc:Choice>
          <mc:Fallback>
            <p:pic>
              <p:nvPicPr>
                <p:cNvPr id="211013" name="Freihand 211012">
                  <a:extLst>
                    <a:ext uri="{FF2B5EF4-FFF2-40B4-BE49-F238E27FC236}">
                      <a16:creationId xmlns:a16="http://schemas.microsoft.com/office/drawing/2014/main" id="{4B8E69DC-A56F-CB6B-5081-9E69630A3349}"/>
                    </a:ext>
                  </a:extLst>
                </p:cNvPr>
                <p:cNvPicPr/>
                <p:nvPr/>
              </p:nvPicPr>
              <p:blipFill>
                <a:blip r:embed="rId262"/>
                <a:stretch>
                  <a:fillRect/>
                </a:stretch>
              </p:blipFill>
              <p:spPr>
                <a:xfrm>
                  <a:off x="10140875" y="1723701"/>
                  <a:ext cx="4554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1036" name="Freihand 211035">
                  <a:extLst>
                    <a:ext uri="{FF2B5EF4-FFF2-40B4-BE49-F238E27FC236}">
                      <a16:creationId xmlns:a16="http://schemas.microsoft.com/office/drawing/2014/main" id="{6F346896-41D2-B5A7-8972-889AE8E42C6A}"/>
                    </a:ext>
                  </a:extLst>
                </p14:cNvPr>
                <p14:cNvContentPartPr/>
                <p14:nvPr/>
              </p14:nvContentPartPr>
              <p14:xfrm>
                <a:off x="6207875" y="347054"/>
                <a:ext cx="4695840" cy="1207440"/>
              </p14:xfrm>
            </p:contentPart>
          </mc:Choice>
          <mc:Fallback>
            <p:pic>
              <p:nvPicPr>
                <p:cNvPr id="211036" name="Freihand 211035">
                  <a:extLst>
                    <a:ext uri="{FF2B5EF4-FFF2-40B4-BE49-F238E27FC236}">
                      <a16:creationId xmlns:a16="http://schemas.microsoft.com/office/drawing/2014/main" id="{6F346896-41D2-B5A7-8972-889AE8E42C6A}"/>
                    </a:ext>
                  </a:extLst>
                </p:cNvPr>
                <p:cNvPicPr/>
                <p:nvPr/>
              </p:nvPicPr>
              <p:blipFill>
                <a:blip r:embed="rId264"/>
                <a:stretch>
                  <a:fillRect/>
                </a:stretch>
              </p:blipFill>
              <p:spPr>
                <a:xfrm>
                  <a:off x="6199235" y="338414"/>
                  <a:ext cx="4713480" cy="1225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1045" name="Freihand 211044">
                  <a:extLst>
                    <a:ext uri="{FF2B5EF4-FFF2-40B4-BE49-F238E27FC236}">
                      <a16:creationId xmlns:a16="http://schemas.microsoft.com/office/drawing/2014/main" id="{22E6744C-158A-8231-19C1-C92C6DB277D0}"/>
                    </a:ext>
                  </a:extLst>
                </p14:cNvPr>
                <p14:cNvContentPartPr/>
                <p14:nvPr/>
              </p14:nvContentPartPr>
              <p14:xfrm>
                <a:off x="8338715" y="3356294"/>
                <a:ext cx="515520" cy="435600"/>
              </p14:xfrm>
            </p:contentPart>
          </mc:Choice>
          <mc:Fallback>
            <p:pic>
              <p:nvPicPr>
                <p:cNvPr id="211045" name="Freihand 211044">
                  <a:extLst>
                    <a:ext uri="{FF2B5EF4-FFF2-40B4-BE49-F238E27FC236}">
                      <a16:creationId xmlns:a16="http://schemas.microsoft.com/office/drawing/2014/main" id="{22E6744C-158A-8231-19C1-C92C6DB277D0}"/>
                    </a:ext>
                  </a:extLst>
                </p:cNvPr>
                <p:cNvPicPr/>
                <p:nvPr/>
              </p:nvPicPr>
              <p:blipFill>
                <a:blip r:embed="rId266"/>
                <a:stretch>
                  <a:fillRect/>
                </a:stretch>
              </p:blipFill>
              <p:spPr>
                <a:xfrm>
                  <a:off x="8329715" y="3347654"/>
                  <a:ext cx="5331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1089" name="Freihand 211088">
                  <a:extLst>
                    <a:ext uri="{FF2B5EF4-FFF2-40B4-BE49-F238E27FC236}">
                      <a16:creationId xmlns:a16="http://schemas.microsoft.com/office/drawing/2014/main" id="{ECE6053E-BC23-4022-FFD4-D91A0C443CDE}"/>
                    </a:ext>
                  </a:extLst>
                </p14:cNvPr>
                <p14:cNvContentPartPr/>
                <p14:nvPr/>
              </p14:nvContentPartPr>
              <p14:xfrm>
                <a:off x="353195" y="4262054"/>
                <a:ext cx="351360" cy="285840"/>
              </p14:xfrm>
            </p:contentPart>
          </mc:Choice>
          <mc:Fallback>
            <p:pic>
              <p:nvPicPr>
                <p:cNvPr id="211089" name="Freihand 211088">
                  <a:extLst>
                    <a:ext uri="{FF2B5EF4-FFF2-40B4-BE49-F238E27FC236}">
                      <a16:creationId xmlns:a16="http://schemas.microsoft.com/office/drawing/2014/main" id="{ECE6053E-BC23-4022-FFD4-D91A0C443CDE}"/>
                    </a:ext>
                  </a:extLst>
                </p:cNvPr>
                <p:cNvPicPr/>
                <p:nvPr/>
              </p:nvPicPr>
              <p:blipFill>
                <a:blip r:embed="rId268"/>
                <a:stretch>
                  <a:fillRect/>
                </a:stretch>
              </p:blipFill>
              <p:spPr>
                <a:xfrm>
                  <a:off x="344555" y="4253414"/>
                  <a:ext cx="3690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0990" name="Freihand 210989">
                  <a:extLst>
                    <a:ext uri="{FF2B5EF4-FFF2-40B4-BE49-F238E27FC236}">
                      <a16:creationId xmlns:a16="http://schemas.microsoft.com/office/drawing/2014/main" id="{72EC92DB-4635-1DF3-D86E-315DAD1E2D15}"/>
                    </a:ext>
                  </a:extLst>
                </p14:cNvPr>
                <p14:cNvContentPartPr/>
                <p14:nvPr/>
              </p14:nvContentPartPr>
              <p14:xfrm>
                <a:off x="5014115" y="3542781"/>
                <a:ext cx="393480" cy="2160"/>
              </p14:xfrm>
            </p:contentPart>
          </mc:Choice>
          <mc:Fallback>
            <p:pic>
              <p:nvPicPr>
                <p:cNvPr id="210990" name="Freihand 210989">
                  <a:extLst>
                    <a:ext uri="{FF2B5EF4-FFF2-40B4-BE49-F238E27FC236}">
                      <a16:creationId xmlns:a16="http://schemas.microsoft.com/office/drawing/2014/main" id="{72EC92DB-4635-1DF3-D86E-315DAD1E2D15}"/>
                    </a:ext>
                  </a:extLst>
                </p:cNvPr>
                <p:cNvPicPr/>
                <p:nvPr/>
              </p:nvPicPr>
              <p:blipFill>
                <a:blip r:embed="rId270"/>
                <a:stretch>
                  <a:fillRect/>
                </a:stretch>
              </p:blipFill>
              <p:spPr>
                <a:xfrm>
                  <a:off x="5005115" y="3534141"/>
                  <a:ext cx="411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0991" name="Freihand 210990">
                  <a:extLst>
                    <a:ext uri="{FF2B5EF4-FFF2-40B4-BE49-F238E27FC236}">
                      <a16:creationId xmlns:a16="http://schemas.microsoft.com/office/drawing/2014/main" id="{989204DB-F7F4-D96D-2239-CA5929CF8C71}"/>
                    </a:ext>
                  </a:extLst>
                </p14:cNvPr>
                <p14:cNvContentPartPr/>
                <p14:nvPr/>
              </p14:nvContentPartPr>
              <p14:xfrm>
                <a:off x="5092595" y="3640341"/>
                <a:ext cx="406080" cy="24480"/>
              </p14:xfrm>
            </p:contentPart>
          </mc:Choice>
          <mc:Fallback>
            <p:pic>
              <p:nvPicPr>
                <p:cNvPr id="210991" name="Freihand 210990">
                  <a:extLst>
                    <a:ext uri="{FF2B5EF4-FFF2-40B4-BE49-F238E27FC236}">
                      <a16:creationId xmlns:a16="http://schemas.microsoft.com/office/drawing/2014/main" id="{989204DB-F7F4-D96D-2239-CA5929CF8C71}"/>
                    </a:ext>
                  </a:extLst>
                </p:cNvPr>
                <p:cNvPicPr/>
                <p:nvPr/>
              </p:nvPicPr>
              <p:blipFill>
                <a:blip r:embed="rId272"/>
                <a:stretch>
                  <a:fillRect/>
                </a:stretch>
              </p:blipFill>
              <p:spPr>
                <a:xfrm>
                  <a:off x="5083595" y="3631701"/>
                  <a:ext cx="423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0998" name="Freihand 210997">
                  <a:extLst>
                    <a:ext uri="{FF2B5EF4-FFF2-40B4-BE49-F238E27FC236}">
                      <a16:creationId xmlns:a16="http://schemas.microsoft.com/office/drawing/2014/main" id="{6F9438E4-0B16-B3C0-3EE7-D398E9F626FD}"/>
                    </a:ext>
                  </a:extLst>
                </p14:cNvPr>
                <p14:cNvContentPartPr/>
                <p14:nvPr/>
              </p14:nvContentPartPr>
              <p14:xfrm>
                <a:off x="5675795" y="2264061"/>
                <a:ext cx="1263240" cy="1171080"/>
              </p14:xfrm>
            </p:contentPart>
          </mc:Choice>
          <mc:Fallback>
            <p:pic>
              <p:nvPicPr>
                <p:cNvPr id="210998" name="Freihand 210997">
                  <a:extLst>
                    <a:ext uri="{FF2B5EF4-FFF2-40B4-BE49-F238E27FC236}">
                      <a16:creationId xmlns:a16="http://schemas.microsoft.com/office/drawing/2014/main" id="{6F9438E4-0B16-B3C0-3EE7-D398E9F626FD}"/>
                    </a:ext>
                  </a:extLst>
                </p:cNvPr>
                <p:cNvPicPr/>
                <p:nvPr/>
              </p:nvPicPr>
              <p:blipFill>
                <a:blip r:embed="rId274"/>
                <a:stretch>
                  <a:fillRect/>
                </a:stretch>
              </p:blipFill>
              <p:spPr>
                <a:xfrm>
                  <a:off x="5667155" y="2255421"/>
                  <a:ext cx="1280880" cy="1188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0999" name="Freihand 210998">
                  <a:extLst>
                    <a:ext uri="{FF2B5EF4-FFF2-40B4-BE49-F238E27FC236}">
                      <a16:creationId xmlns:a16="http://schemas.microsoft.com/office/drawing/2014/main" id="{E4544133-D99F-036B-9558-E61A48619CFB}"/>
                    </a:ext>
                  </a:extLst>
                </p14:cNvPr>
                <p14:cNvContentPartPr/>
                <p14:nvPr/>
              </p14:nvContentPartPr>
              <p14:xfrm>
                <a:off x="5585795" y="3214821"/>
                <a:ext cx="406080" cy="259920"/>
              </p14:xfrm>
            </p:contentPart>
          </mc:Choice>
          <mc:Fallback>
            <p:pic>
              <p:nvPicPr>
                <p:cNvPr id="210999" name="Freihand 210998">
                  <a:extLst>
                    <a:ext uri="{FF2B5EF4-FFF2-40B4-BE49-F238E27FC236}">
                      <a16:creationId xmlns:a16="http://schemas.microsoft.com/office/drawing/2014/main" id="{E4544133-D99F-036B-9558-E61A48619CFB}"/>
                    </a:ext>
                  </a:extLst>
                </p:cNvPr>
                <p:cNvPicPr/>
                <p:nvPr/>
              </p:nvPicPr>
              <p:blipFill>
                <a:blip r:embed="rId276"/>
                <a:stretch>
                  <a:fillRect/>
                </a:stretch>
              </p:blipFill>
              <p:spPr>
                <a:xfrm>
                  <a:off x="5577155" y="3205821"/>
                  <a:ext cx="4237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038" name="Freihand 211037">
                  <a:extLst>
                    <a:ext uri="{FF2B5EF4-FFF2-40B4-BE49-F238E27FC236}">
                      <a16:creationId xmlns:a16="http://schemas.microsoft.com/office/drawing/2014/main" id="{A2E05240-7188-0B07-894D-1F023EA47FB1}"/>
                    </a:ext>
                  </a:extLst>
                </p14:cNvPr>
                <p14:cNvContentPartPr/>
                <p14:nvPr/>
              </p14:nvContentPartPr>
              <p14:xfrm>
                <a:off x="5066675" y="3531254"/>
                <a:ext cx="294120" cy="38160"/>
              </p14:xfrm>
            </p:contentPart>
          </mc:Choice>
          <mc:Fallback>
            <p:pic>
              <p:nvPicPr>
                <p:cNvPr id="211038" name="Freihand 211037">
                  <a:extLst>
                    <a:ext uri="{FF2B5EF4-FFF2-40B4-BE49-F238E27FC236}">
                      <a16:creationId xmlns:a16="http://schemas.microsoft.com/office/drawing/2014/main" id="{A2E05240-7188-0B07-894D-1F023EA47FB1}"/>
                    </a:ext>
                  </a:extLst>
                </p:cNvPr>
                <p:cNvPicPr/>
                <p:nvPr/>
              </p:nvPicPr>
              <p:blipFill>
                <a:blip r:embed="rId278"/>
                <a:stretch>
                  <a:fillRect/>
                </a:stretch>
              </p:blipFill>
              <p:spPr>
                <a:xfrm>
                  <a:off x="5058035" y="3522614"/>
                  <a:ext cx="311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1039" name="Freihand 211038">
                  <a:extLst>
                    <a:ext uri="{FF2B5EF4-FFF2-40B4-BE49-F238E27FC236}">
                      <a16:creationId xmlns:a16="http://schemas.microsoft.com/office/drawing/2014/main" id="{57724082-4CA1-DAFE-FBF8-568C0B16D88C}"/>
                    </a:ext>
                  </a:extLst>
                </p14:cNvPr>
                <p14:cNvContentPartPr/>
                <p14:nvPr/>
              </p14:nvContentPartPr>
              <p14:xfrm>
                <a:off x="5157755" y="3642134"/>
                <a:ext cx="193320" cy="23040"/>
              </p14:xfrm>
            </p:contentPart>
          </mc:Choice>
          <mc:Fallback>
            <p:pic>
              <p:nvPicPr>
                <p:cNvPr id="211039" name="Freihand 211038">
                  <a:extLst>
                    <a:ext uri="{FF2B5EF4-FFF2-40B4-BE49-F238E27FC236}">
                      <a16:creationId xmlns:a16="http://schemas.microsoft.com/office/drawing/2014/main" id="{57724082-4CA1-DAFE-FBF8-568C0B16D88C}"/>
                    </a:ext>
                  </a:extLst>
                </p:cNvPr>
                <p:cNvPicPr/>
                <p:nvPr/>
              </p:nvPicPr>
              <p:blipFill>
                <a:blip r:embed="rId280"/>
                <a:stretch>
                  <a:fillRect/>
                </a:stretch>
              </p:blipFill>
              <p:spPr>
                <a:xfrm>
                  <a:off x="5149115" y="3633494"/>
                  <a:ext cx="210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4" name="Freihand 53">
                  <a:extLst>
                    <a:ext uri="{FF2B5EF4-FFF2-40B4-BE49-F238E27FC236}">
                      <a16:creationId xmlns:a16="http://schemas.microsoft.com/office/drawing/2014/main" id="{7B2BB2B1-625C-372D-D351-AAC38096E2A5}"/>
                    </a:ext>
                  </a:extLst>
                </p14:cNvPr>
                <p14:cNvContentPartPr/>
                <p14:nvPr/>
              </p14:nvContentPartPr>
              <p14:xfrm>
                <a:off x="8341595" y="3468261"/>
                <a:ext cx="184680" cy="191880"/>
              </p14:xfrm>
            </p:contentPart>
          </mc:Choice>
          <mc:Fallback>
            <p:pic>
              <p:nvPicPr>
                <p:cNvPr id="54" name="Freihand 53">
                  <a:extLst>
                    <a:ext uri="{FF2B5EF4-FFF2-40B4-BE49-F238E27FC236}">
                      <a16:creationId xmlns:a16="http://schemas.microsoft.com/office/drawing/2014/main" id="{7B2BB2B1-625C-372D-D351-AAC38096E2A5}"/>
                    </a:ext>
                  </a:extLst>
                </p:cNvPr>
                <p:cNvPicPr/>
                <p:nvPr/>
              </p:nvPicPr>
              <p:blipFill>
                <a:blip r:embed="rId282"/>
                <a:stretch>
                  <a:fillRect/>
                </a:stretch>
              </p:blipFill>
              <p:spPr>
                <a:xfrm>
                  <a:off x="8332595" y="3459261"/>
                  <a:ext cx="202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5" name="Freihand 54">
                  <a:extLst>
                    <a:ext uri="{FF2B5EF4-FFF2-40B4-BE49-F238E27FC236}">
                      <a16:creationId xmlns:a16="http://schemas.microsoft.com/office/drawing/2014/main" id="{4C595BFB-4C7A-0B7A-2BE8-23A66FF9DED0}"/>
                    </a:ext>
                  </a:extLst>
                </p14:cNvPr>
                <p14:cNvContentPartPr/>
                <p14:nvPr/>
              </p14:nvContentPartPr>
              <p14:xfrm>
                <a:off x="8643635" y="3483741"/>
                <a:ext cx="134280" cy="149040"/>
              </p14:xfrm>
            </p:contentPart>
          </mc:Choice>
          <mc:Fallback>
            <p:pic>
              <p:nvPicPr>
                <p:cNvPr id="55" name="Freihand 54">
                  <a:extLst>
                    <a:ext uri="{FF2B5EF4-FFF2-40B4-BE49-F238E27FC236}">
                      <a16:creationId xmlns:a16="http://schemas.microsoft.com/office/drawing/2014/main" id="{4C595BFB-4C7A-0B7A-2BE8-23A66FF9DED0}"/>
                    </a:ext>
                  </a:extLst>
                </p:cNvPr>
                <p:cNvPicPr/>
                <p:nvPr/>
              </p:nvPicPr>
              <p:blipFill>
                <a:blip r:embed="rId284"/>
                <a:stretch>
                  <a:fillRect/>
                </a:stretch>
              </p:blipFill>
              <p:spPr>
                <a:xfrm>
                  <a:off x="8634635" y="3474741"/>
                  <a:ext cx="151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6" name="Freihand 55">
                  <a:extLst>
                    <a:ext uri="{FF2B5EF4-FFF2-40B4-BE49-F238E27FC236}">
                      <a16:creationId xmlns:a16="http://schemas.microsoft.com/office/drawing/2014/main" id="{6F089E72-4E9D-A199-C492-37AFFA894467}"/>
                    </a:ext>
                  </a:extLst>
                </p14:cNvPr>
                <p14:cNvContentPartPr/>
                <p14:nvPr/>
              </p14:nvContentPartPr>
              <p14:xfrm>
                <a:off x="8566235" y="3567621"/>
                <a:ext cx="175680" cy="73080"/>
              </p14:xfrm>
            </p:contentPart>
          </mc:Choice>
          <mc:Fallback>
            <p:pic>
              <p:nvPicPr>
                <p:cNvPr id="56" name="Freihand 55">
                  <a:extLst>
                    <a:ext uri="{FF2B5EF4-FFF2-40B4-BE49-F238E27FC236}">
                      <a16:creationId xmlns:a16="http://schemas.microsoft.com/office/drawing/2014/main" id="{6F089E72-4E9D-A199-C492-37AFFA894467}"/>
                    </a:ext>
                  </a:extLst>
                </p:cNvPr>
                <p:cNvPicPr/>
                <p:nvPr/>
              </p:nvPicPr>
              <p:blipFill>
                <a:blip r:embed="rId286"/>
                <a:stretch>
                  <a:fillRect/>
                </a:stretch>
              </p:blipFill>
              <p:spPr>
                <a:xfrm>
                  <a:off x="8557235" y="3558981"/>
                  <a:ext cx="19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7" name="Freihand 56">
                  <a:extLst>
                    <a:ext uri="{FF2B5EF4-FFF2-40B4-BE49-F238E27FC236}">
                      <a16:creationId xmlns:a16="http://schemas.microsoft.com/office/drawing/2014/main" id="{8E358511-0EDD-602F-AEF3-BCEA29959F48}"/>
                    </a:ext>
                  </a:extLst>
                </p14:cNvPr>
                <p14:cNvContentPartPr/>
                <p14:nvPr/>
              </p14:nvContentPartPr>
              <p14:xfrm>
                <a:off x="8913275" y="3414981"/>
                <a:ext cx="101160" cy="264240"/>
              </p14:xfrm>
            </p:contentPart>
          </mc:Choice>
          <mc:Fallback>
            <p:pic>
              <p:nvPicPr>
                <p:cNvPr id="57" name="Freihand 56">
                  <a:extLst>
                    <a:ext uri="{FF2B5EF4-FFF2-40B4-BE49-F238E27FC236}">
                      <a16:creationId xmlns:a16="http://schemas.microsoft.com/office/drawing/2014/main" id="{8E358511-0EDD-602F-AEF3-BCEA29959F48}"/>
                    </a:ext>
                  </a:extLst>
                </p:cNvPr>
                <p:cNvPicPr/>
                <p:nvPr/>
              </p:nvPicPr>
              <p:blipFill>
                <a:blip r:embed="rId288"/>
                <a:stretch>
                  <a:fillRect/>
                </a:stretch>
              </p:blipFill>
              <p:spPr>
                <a:xfrm>
                  <a:off x="8904275" y="3405981"/>
                  <a:ext cx="1188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8" name="Freihand 57">
                  <a:extLst>
                    <a:ext uri="{FF2B5EF4-FFF2-40B4-BE49-F238E27FC236}">
                      <a16:creationId xmlns:a16="http://schemas.microsoft.com/office/drawing/2014/main" id="{05FD826F-60BD-5EAC-0AB9-BFD4839F0701}"/>
                    </a:ext>
                  </a:extLst>
                </p14:cNvPr>
                <p14:cNvContentPartPr/>
                <p14:nvPr/>
              </p14:nvContentPartPr>
              <p14:xfrm>
                <a:off x="9080675" y="3455301"/>
                <a:ext cx="183240" cy="147240"/>
              </p14:xfrm>
            </p:contentPart>
          </mc:Choice>
          <mc:Fallback>
            <p:pic>
              <p:nvPicPr>
                <p:cNvPr id="58" name="Freihand 57">
                  <a:extLst>
                    <a:ext uri="{FF2B5EF4-FFF2-40B4-BE49-F238E27FC236}">
                      <a16:creationId xmlns:a16="http://schemas.microsoft.com/office/drawing/2014/main" id="{05FD826F-60BD-5EAC-0AB9-BFD4839F0701}"/>
                    </a:ext>
                  </a:extLst>
                </p:cNvPr>
                <p:cNvPicPr/>
                <p:nvPr/>
              </p:nvPicPr>
              <p:blipFill>
                <a:blip r:embed="rId290"/>
                <a:stretch>
                  <a:fillRect/>
                </a:stretch>
              </p:blipFill>
              <p:spPr>
                <a:xfrm>
                  <a:off x="9072035" y="3446301"/>
                  <a:ext cx="20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9" name="Freihand 58">
                  <a:extLst>
                    <a:ext uri="{FF2B5EF4-FFF2-40B4-BE49-F238E27FC236}">
                      <a16:creationId xmlns:a16="http://schemas.microsoft.com/office/drawing/2014/main" id="{D54C0A79-F5FB-1485-F5B9-A5AFBB7A9166}"/>
                    </a:ext>
                  </a:extLst>
                </p14:cNvPr>
                <p14:cNvContentPartPr/>
                <p14:nvPr/>
              </p14:nvContentPartPr>
              <p14:xfrm>
                <a:off x="9272555" y="3497061"/>
                <a:ext cx="142560" cy="139680"/>
              </p14:xfrm>
            </p:contentPart>
          </mc:Choice>
          <mc:Fallback>
            <p:pic>
              <p:nvPicPr>
                <p:cNvPr id="59" name="Freihand 58">
                  <a:extLst>
                    <a:ext uri="{FF2B5EF4-FFF2-40B4-BE49-F238E27FC236}">
                      <a16:creationId xmlns:a16="http://schemas.microsoft.com/office/drawing/2014/main" id="{D54C0A79-F5FB-1485-F5B9-A5AFBB7A9166}"/>
                    </a:ext>
                  </a:extLst>
                </p:cNvPr>
                <p:cNvPicPr/>
                <p:nvPr/>
              </p:nvPicPr>
              <p:blipFill>
                <a:blip r:embed="rId292"/>
                <a:stretch>
                  <a:fillRect/>
                </a:stretch>
              </p:blipFill>
              <p:spPr>
                <a:xfrm>
                  <a:off x="9263915" y="3488421"/>
                  <a:ext cx="160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0950" name="Freihand 210949">
                  <a:extLst>
                    <a:ext uri="{FF2B5EF4-FFF2-40B4-BE49-F238E27FC236}">
                      <a16:creationId xmlns:a16="http://schemas.microsoft.com/office/drawing/2014/main" id="{858628D9-619C-AE82-ECD0-6892CD8BC3FF}"/>
                    </a:ext>
                  </a:extLst>
                </p14:cNvPr>
                <p14:cNvContentPartPr/>
                <p14:nvPr/>
              </p14:nvContentPartPr>
              <p14:xfrm>
                <a:off x="9724355" y="3439101"/>
                <a:ext cx="66600" cy="240840"/>
              </p14:xfrm>
            </p:contentPart>
          </mc:Choice>
          <mc:Fallback>
            <p:pic>
              <p:nvPicPr>
                <p:cNvPr id="210950" name="Freihand 210949">
                  <a:extLst>
                    <a:ext uri="{FF2B5EF4-FFF2-40B4-BE49-F238E27FC236}">
                      <a16:creationId xmlns:a16="http://schemas.microsoft.com/office/drawing/2014/main" id="{858628D9-619C-AE82-ECD0-6892CD8BC3FF}"/>
                    </a:ext>
                  </a:extLst>
                </p:cNvPr>
                <p:cNvPicPr/>
                <p:nvPr/>
              </p:nvPicPr>
              <p:blipFill>
                <a:blip r:embed="rId294"/>
                <a:stretch>
                  <a:fillRect/>
                </a:stretch>
              </p:blipFill>
              <p:spPr>
                <a:xfrm>
                  <a:off x="9715715" y="3430101"/>
                  <a:ext cx="84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0951" name="Freihand 210950">
                  <a:extLst>
                    <a:ext uri="{FF2B5EF4-FFF2-40B4-BE49-F238E27FC236}">
                      <a16:creationId xmlns:a16="http://schemas.microsoft.com/office/drawing/2014/main" id="{81BCD9CB-E73D-A842-8935-061F2B7C1082}"/>
                    </a:ext>
                  </a:extLst>
                </p14:cNvPr>
                <p14:cNvContentPartPr/>
                <p14:nvPr/>
              </p14:nvContentPartPr>
              <p14:xfrm>
                <a:off x="9834155" y="3475821"/>
                <a:ext cx="133920" cy="147960"/>
              </p14:xfrm>
            </p:contentPart>
          </mc:Choice>
          <mc:Fallback>
            <p:pic>
              <p:nvPicPr>
                <p:cNvPr id="210951" name="Freihand 210950">
                  <a:extLst>
                    <a:ext uri="{FF2B5EF4-FFF2-40B4-BE49-F238E27FC236}">
                      <a16:creationId xmlns:a16="http://schemas.microsoft.com/office/drawing/2014/main" id="{81BCD9CB-E73D-A842-8935-061F2B7C1082}"/>
                    </a:ext>
                  </a:extLst>
                </p:cNvPr>
                <p:cNvPicPr/>
                <p:nvPr/>
              </p:nvPicPr>
              <p:blipFill>
                <a:blip r:embed="rId296"/>
                <a:stretch>
                  <a:fillRect/>
                </a:stretch>
              </p:blipFill>
              <p:spPr>
                <a:xfrm>
                  <a:off x="9825155" y="3466821"/>
                  <a:ext cx="151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0952" name="Freihand 210951">
                  <a:extLst>
                    <a:ext uri="{FF2B5EF4-FFF2-40B4-BE49-F238E27FC236}">
                      <a16:creationId xmlns:a16="http://schemas.microsoft.com/office/drawing/2014/main" id="{595F137C-4FD5-9A8E-7A7D-6CB31162DD91}"/>
                    </a:ext>
                  </a:extLst>
                </p14:cNvPr>
                <p14:cNvContentPartPr/>
                <p14:nvPr/>
              </p14:nvContentPartPr>
              <p14:xfrm>
                <a:off x="10022435" y="3475821"/>
                <a:ext cx="36360" cy="150480"/>
              </p14:xfrm>
            </p:contentPart>
          </mc:Choice>
          <mc:Fallback>
            <p:pic>
              <p:nvPicPr>
                <p:cNvPr id="210952" name="Freihand 210951">
                  <a:extLst>
                    <a:ext uri="{FF2B5EF4-FFF2-40B4-BE49-F238E27FC236}">
                      <a16:creationId xmlns:a16="http://schemas.microsoft.com/office/drawing/2014/main" id="{595F137C-4FD5-9A8E-7A7D-6CB31162DD91}"/>
                    </a:ext>
                  </a:extLst>
                </p:cNvPr>
                <p:cNvPicPr/>
                <p:nvPr/>
              </p:nvPicPr>
              <p:blipFill>
                <a:blip r:embed="rId298"/>
                <a:stretch>
                  <a:fillRect/>
                </a:stretch>
              </p:blipFill>
              <p:spPr>
                <a:xfrm>
                  <a:off x="10013795" y="3467181"/>
                  <a:ext cx="54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0953" name="Freihand 210952">
                  <a:extLst>
                    <a:ext uri="{FF2B5EF4-FFF2-40B4-BE49-F238E27FC236}">
                      <a16:creationId xmlns:a16="http://schemas.microsoft.com/office/drawing/2014/main" id="{A36C7CB8-FA35-173E-DF80-6A7A35ADF354}"/>
                    </a:ext>
                  </a:extLst>
                </p14:cNvPr>
                <p14:cNvContentPartPr/>
                <p14:nvPr/>
              </p14:nvContentPartPr>
              <p14:xfrm>
                <a:off x="9990035" y="3426861"/>
                <a:ext cx="287280" cy="153000"/>
              </p14:xfrm>
            </p:contentPart>
          </mc:Choice>
          <mc:Fallback>
            <p:pic>
              <p:nvPicPr>
                <p:cNvPr id="210953" name="Freihand 210952">
                  <a:extLst>
                    <a:ext uri="{FF2B5EF4-FFF2-40B4-BE49-F238E27FC236}">
                      <a16:creationId xmlns:a16="http://schemas.microsoft.com/office/drawing/2014/main" id="{A36C7CB8-FA35-173E-DF80-6A7A35ADF354}"/>
                    </a:ext>
                  </a:extLst>
                </p:cNvPr>
                <p:cNvPicPr/>
                <p:nvPr/>
              </p:nvPicPr>
              <p:blipFill>
                <a:blip r:embed="rId300"/>
                <a:stretch>
                  <a:fillRect/>
                </a:stretch>
              </p:blipFill>
              <p:spPr>
                <a:xfrm>
                  <a:off x="9981395" y="3417861"/>
                  <a:ext cx="304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0954" name="Freihand 210953">
                  <a:extLst>
                    <a:ext uri="{FF2B5EF4-FFF2-40B4-BE49-F238E27FC236}">
                      <a16:creationId xmlns:a16="http://schemas.microsoft.com/office/drawing/2014/main" id="{F175A75C-8469-FBC7-7B02-68951511DBD5}"/>
                    </a:ext>
                  </a:extLst>
                </p14:cNvPr>
                <p14:cNvContentPartPr/>
                <p14:nvPr/>
              </p14:nvContentPartPr>
              <p14:xfrm>
                <a:off x="10234835" y="3497781"/>
                <a:ext cx="37800" cy="118440"/>
              </p14:xfrm>
            </p:contentPart>
          </mc:Choice>
          <mc:Fallback>
            <p:pic>
              <p:nvPicPr>
                <p:cNvPr id="210954" name="Freihand 210953">
                  <a:extLst>
                    <a:ext uri="{FF2B5EF4-FFF2-40B4-BE49-F238E27FC236}">
                      <a16:creationId xmlns:a16="http://schemas.microsoft.com/office/drawing/2014/main" id="{F175A75C-8469-FBC7-7B02-68951511DBD5}"/>
                    </a:ext>
                  </a:extLst>
                </p:cNvPr>
                <p:cNvPicPr/>
                <p:nvPr/>
              </p:nvPicPr>
              <p:blipFill>
                <a:blip r:embed="rId302"/>
                <a:stretch>
                  <a:fillRect/>
                </a:stretch>
              </p:blipFill>
              <p:spPr>
                <a:xfrm>
                  <a:off x="10225835" y="3488781"/>
                  <a:ext cx="55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0955" name="Freihand 210954">
                  <a:extLst>
                    <a:ext uri="{FF2B5EF4-FFF2-40B4-BE49-F238E27FC236}">
                      <a16:creationId xmlns:a16="http://schemas.microsoft.com/office/drawing/2014/main" id="{C088BAE4-9C4A-0175-0F3B-DA96C0BABC4A}"/>
                    </a:ext>
                  </a:extLst>
                </p14:cNvPr>
                <p14:cNvContentPartPr/>
                <p14:nvPr/>
              </p14:nvContentPartPr>
              <p14:xfrm>
                <a:off x="10370915" y="3394821"/>
                <a:ext cx="132480" cy="184320"/>
              </p14:xfrm>
            </p:contentPart>
          </mc:Choice>
          <mc:Fallback>
            <p:pic>
              <p:nvPicPr>
                <p:cNvPr id="210955" name="Freihand 210954">
                  <a:extLst>
                    <a:ext uri="{FF2B5EF4-FFF2-40B4-BE49-F238E27FC236}">
                      <a16:creationId xmlns:a16="http://schemas.microsoft.com/office/drawing/2014/main" id="{C088BAE4-9C4A-0175-0F3B-DA96C0BABC4A}"/>
                    </a:ext>
                  </a:extLst>
                </p:cNvPr>
                <p:cNvPicPr/>
                <p:nvPr/>
              </p:nvPicPr>
              <p:blipFill>
                <a:blip r:embed="rId304"/>
                <a:stretch>
                  <a:fillRect/>
                </a:stretch>
              </p:blipFill>
              <p:spPr>
                <a:xfrm>
                  <a:off x="10361915" y="3385821"/>
                  <a:ext cx="150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0956" name="Freihand 210955">
                  <a:extLst>
                    <a:ext uri="{FF2B5EF4-FFF2-40B4-BE49-F238E27FC236}">
                      <a16:creationId xmlns:a16="http://schemas.microsoft.com/office/drawing/2014/main" id="{E4656604-F042-AC79-A5E8-EBFBFAA85879}"/>
                    </a:ext>
                  </a:extLst>
                </p14:cNvPr>
                <p14:cNvContentPartPr/>
                <p14:nvPr/>
              </p14:nvContentPartPr>
              <p14:xfrm>
                <a:off x="10497275" y="3519381"/>
                <a:ext cx="94320" cy="102240"/>
              </p14:xfrm>
            </p:contentPart>
          </mc:Choice>
          <mc:Fallback>
            <p:pic>
              <p:nvPicPr>
                <p:cNvPr id="210956" name="Freihand 210955">
                  <a:extLst>
                    <a:ext uri="{FF2B5EF4-FFF2-40B4-BE49-F238E27FC236}">
                      <a16:creationId xmlns:a16="http://schemas.microsoft.com/office/drawing/2014/main" id="{E4656604-F042-AC79-A5E8-EBFBFAA85879}"/>
                    </a:ext>
                  </a:extLst>
                </p:cNvPr>
                <p:cNvPicPr/>
                <p:nvPr/>
              </p:nvPicPr>
              <p:blipFill>
                <a:blip r:embed="rId306"/>
                <a:stretch>
                  <a:fillRect/>
                </a:stretch>
              </p:blipFill>
              <p:spPr>
                <a:xfrm>
                  <a:off x="10488635" y="3510741"/>
                  <a:ext cx="111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0957" name="Freihand 210956">
                  <a:extLst>
                    <a:ext uri="{FF2B5EF4-FFF2-40B4-BE49-F238E27FC236}">
                      <a16:creationId xmlns:a16="http://schemas.microsoft.com/office/drawing/2014/main" id="{7AD8FBB2-5F03-6DEF-6AB3-0DDD343FA6BF}"/>
                    </a:ext>
                  </a:extLst>
                </p14:cNvPr>
                <p14:cNvContentPartPr/>
                <p14:nvPr/>
              </p14:nvContentPartPr>
              <p14:xfrm>
                <a:off x="10546235" y="3354501"/>
                <a:ext cx="124920" cy="361800"/>
              </p14:xfrm>
            </p:contentPart>
          </mc:Choice>
          <mc:Fallback>
            <p:pic>
              <p:nvPicPr>
                <p:cNvPr id="210957" name="Freihand 210956">
                  <a:extLst>
                    <a:ext uri="{FF2B5EF4-FFF2-40B4-BE49-F238E27FC236}">
                      <a16:creationId xmlns:a16="http://schemas.microsoft.com/office/drawing/2014/main" id="{7AD8FBB2-5F03-6DEF-6AB3-0DDD343FA6BF}"/>
                    </a:ext>
                  </a:extLst>
                </p:cNvPr>
                <p:cNvPicPr/>
                <p:nvPr/>
              </p:nvPicPr>
              <p:blipFill>
                <a:blip r:embed="rId308"/>
                <a:stretch>
                  <a:fillRect/>
                </a:stretch>
              </p:blipFill>
              <p:spPr>
                <a:xfrm>
                  <a:off x="10537235" y="3345501"/>
                  <a:ext cx="14256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022" name="Freihand 211021">
                  <a:extLst>
                    <a:ext uri="{FF2B5EF4-FFF2-40B4-BE49-F238E27FC236}">
                      <a16:creationId xmlns:a16="http://schemas.microsoft.com/office/drawing/2014/main" id="{DF8BAC53-6E7D-C5E4-8428-4DB12629835C}"/>
                    </a:ext>
                  </a:extLst>
                </p14:cNvPr>
                <p14:cNvContentPartPr/>
                <p14:nvPr/>
              </p14:nvContentPartPr>
              <p14:xfrm>
                <a:off x="9417635" y="3420741"/>
                <a:ext cx="71280" cy="143280"/>
              </p14:xfrm>
            </p:contentPart>
          </mc:Choice>
          <mc:Fallback>
            <p:pic>
              <p:nvPicPr>
                <p:cNvPr id="211022" name="Freihand 211021">
                  <a:extLst>
                    <a:ext uri="{FF2B5EF4-FFF2-40B4-BE49-F238E27FC236}">
                      <a16:creationId xmlns:a16="http://schemas.microsoft.com/office/drawing/2014/main" id="{DF8BAC53-6E7D-C5E4-8428-4DB12629835C}"/>
                    </a:ext>
                  </a:extLst>
                </p:cNvPr>
                <p:cNvPicPr/>
                <p:nvPr/>
              </p:nvPicPr>
              <p:blipFill>
                <a:blip r:embed="rId310"/>
                <a:stretch>
                  <a:fillRect/>
                </a:stretch>
              </p:blipFill>
              <p:spPr>
                <a:xfrm>
                  <a:off x="9408995" y="3412101"/>
                  <a:ext cx="88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1023" name="Freihand 211022">
                  <a:extLst>
                    <a:ext uri="{FF2B5EF4-FFF2-40B4-BE49-F238E27FC236}">
                      <a16:creationId xmlns:a16="http://schemas.microsoft.com/office/drawing/2014/main" id="{771DBE28-CD8B-F89A-72E6-68FF8733BC60}"/>
                    </a:ext>
                  </a:extLst>
                </p14:cNvPr>
                <p14:cNvContentPartPr/>
                <p14:nvPr/>
              </p14:nvContentPartPr>
              <p14:xfrm>
                <a:off x="9456515" y="3512541"/>
                <a:ext cx="29520" cy="146520"/>
              </p14:xfrm>
            </p:contentPart>
          </mc:Choice>
          <mc:Fallback>
            <p:pic>
              <p:nvPicPr>
                <p:cNvPr id="211023" name="Freihand 211022">
                  <a:extLst>
                    <a:ext uri="{FF2B5EF4-FFF2-40B4-BE49-F238E27FC236}">
                      <a16:creationId xmlns:a16="http://schemas.microsoft.com/office/drawing/2014/main" id="{771DBE28-CD8B-F89A-72E6-68FF8733BC60}"/>
                    </a:ext>
                  </a:extLst>
                </p:cNvPr>
                <p:cNvPicPr/>
                <p:nvPr/>
              </p:nvPicPr>
              <p:blipFill>
                <a:blip r:embed="rId312"/>
                <a:stretch>
                  <a:fillRect/>
                </a:stretch>
              </p:blipFill>
              <p:spPr>
                <a:xfrm>
                  <a:off x="9447875" y="3503901"/>
                  <a:ext cx="47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1024" name="Freihand 211023">
                  <a:extLst>
                    <a:ext uri="{FF2B5EF4-FFF2-40B4-BE49-F238E27FC236}">
                      <a16:creationId xmlns:a16="http://schemas.microsoft.com/office/drawing/2014/main" id="{12FE9973-B285-3E02-79B4-9EDCE6037A57}"/>
                    </a:ext>
                  </a:extLst>
                </p14:cNvPr>
                <p14:cNvContentPartPr/>
                <p14:nvPr/>
              </p14:nvContentPartPr>
              <p14:xfrm>
                <a:off x="9520595" y="3463941"/>
                <a:ext cx="68400" cy="141480"/>
              </p14:xfrm>
            </p:contentPart>
          </mc:Choice>
          <mc:Fallback>
            <p:pic>
              <p:nvPicPr>
                <p:cNvPr id="211024" name="Freihand 211023">
                  <a:extLst>
                    <a:ext uri="{FF2B5EF4-FFF2-40B4-BE49-F238E27FC236}">
                      <a16:creationId xmlns:a16="http://schemas.microsoft.com/office/drawing/2014/main" id="{12FE9973-B285-3E02-79B4-9EDCE6037A57}"/>
                    </a:ext>
                  </a:extLst>
                </p:cNvPr>
                <p:cNvPicPr/>
                <p:nvPr/>
              </p:nvPicPr>
              <p:blipFill>
                <a:blip r:embed="rId314"/>
                <a:stretch>
                  <a:fillRect/>
                </a:stretch>
              </p:blipFill>
              <p:spPr>
                <a:xfrm>
                  <a:off x="9511595" y="3455301"/>
                  <a:ext cx="86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025" name="Freihand 211024">
                  <a:extLst>
                    <a:ext uri="{FF2B5EF4-FFF2-40B4-BE49-F238E27FC236}">
                      <a16:creationId xmlns:a16="http://schemas.microsoft.com/office/drawing/2014/main" id="{E52D6193-81EF-E9DC-A4A8-54279C15ADA7}"/>
                    </a:ext>
                  </a:extLst>
                </p14:cNvPr>
                <p14:cNvContentPartPr/>
                <p14:nvPr/>
              </p14:nvContentPartPr>
              <p14:xfrm>
                <a:off x="9495035" y="3427941"/>
                <a:ext cx="36720" cy="64440"/>
              </p14:xfrm>
            </p:contentPart>
          </mc:Choice>
          <mc:Fallback>
            <p:pic>
              <p:nvPicPr>
                <p:cNvPr id="211025" name="Freihand 211024">
                  <a:extLst>
                    <a:ext uri="{FF2B5EF4-FFF2-40B4-BE49-F238E27FC236}">
                      <a16:creationId xmlns:a16="http://schemas.microsoft.com/office/drawing/2014/main" id="{E52D6193-81EF-E9DC-A4A8-54279C15ADA7}"/>
                    </a:ext>
                  </a:extLst>
                </p:cNvPr>
                <p:cNvPicPr/>
                <p:nvPr/>
              </p:nvPicPr>
              <p:blipFill>
                <a:blip r:embed="rId316"/>
                <a:stretch>
                  <a:fillRect/>
                </a:stretch>
              </p:blipFill>
              <p:spPr>
                <a:xfrm>
                  <a:off x="9486395" y="3419301"/>
                  <a:ext cx="54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026" name="Freihand 211025">
                  <a:extLst>
                    <a:ext uri="{FF2B5EF4-FFF2-40B4-BE49-F238E27FC236}">
                      <a16:creationId xmlns:a16="http://schemas.microsoft.com/office/drawing/2014/main" id="{93C4DE5D-7423-271D-84C1-4F10A0479E95}"/>
                    </a:ext>
                  </a:extLst>
                </p14:cNvPr>
                <p14:cNvContentPartPr/>
                <p14:nvPr/>
              </p14:nvContentPartPr>
              <p14:xfrm>
                <a:off x="9546515" y="3388701"/>
                <a:ext cx="140760" cy="374040"/>
              </p14:xfrm>
            </p:contentPart>
          </mc:Choice>
          <mc:Fallback>
            <p:pic>
              <p:nvPicPr>
                <p:cNvPr id="211026" name="Freihand 211025">
                  <a:extLst>
                    <a:ext uri="{FF2B5EF4-FFF2-40B4-BE49-F238E27FC236}">
                      <a16:creationId xmlns:a16="http://schemas.microsoft.com/office/drawing/2014/main" id="{93C4DE5D-7423-271D-84C1-4F10A0479E95}"/>
                    </a:ext>
                  </a:extLst>
                </p:cNvPr>
                <p:cNvPicPr/>
                <p:nvPr/>
              </p:nvPicPr>
              <p:blipFill>
                <a:blip r:embed="rId318"/>
                <a:stretch>
                  <a:fillRect/>
                </a:stretch>
              </p:blipFill>
              <p:spPr>
                <a:xfrm>
                  <a:off x="9537515" y="3379701"/>
                  <a:ext cx="1584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1096" name="Freihand 211095">
                  <a:extLst>
                    <a:ext uri="{FF2B5EF4-FFF2-40B4-BE49-F238E27FC236}">
                      <a16:creationId xmlns:a16="http://schemas.microsoft.com/office/drawing/2014/main" id="{24E057E4-2E9C-CF4B-6655-65DE40660031}"/>
                    </a:ext>
                  </a:extLst>
                </p14:cNvPr>
                <p14:cNvContentPartPr/>
                <p14:nvPr/>
              </p14:nvContentPartPr>
              <p14:xfrm>
                <a:off x="3411035" y="3180614"/>
                <a:ext cx="4426560" cy="685440"/>
              </p14:xfrm>
            </p:contentPart>
          </mc:Choice>
          <mc:Fallback>
            <p:pic>
              <p:nvPicPr>
                <p:cNvPr id="211096" name="Freihand 211095">
                  <a:extLst>
                    <a:ext uri="{FF2B5EF4-FFF2-40B4-BE49-F238E27FC236}">
                      <a16:creationId xmlns:a16="http://schemas.microsoft.com/office/drawing/2014/main" id="{24E057E4-2E9C-CF4B-6655-65DE40660031}"/>
                    </a:ext>
                  </a:extLst>
                </p:cNvPr>
                <p:cNvPicPr/>
                <p:nvPr/>
              </p:nvPicPr>
              <p:blipFill>
                <a:blip r:embed="rId320"/>
                <a:stretch>
                  <a:fillRect/>
                </a:stretch>
              </p:blipFill>
              <p:spPr>
                <a:xfrm>
                  <a:off x="3402395" y="3171614"/>
                  <a:ext cx="4444200" cy="703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097" name="Freihand 211096">
                  <a:extLst>
                    <a:ext uri="{FF2B5EF4-FFF2-40B4-BE49-F238E27FC236}">
                      <a16:creationId xmlns:a16="http://schemas.microsoft.com/office/drawing/2014/main" id="{A1E59A72-7FB8-2F40-9884-89E98C4E6976}"/>
                    </a:ext>
                  </a:extLst>
                </p14:cNvPr>
                <p14:cNvContentPartPr/>
                <p14:nvPr/>
              </p14:nvContentPartPr>
              <p14:xfrm>
                <a:off x="3551075" y="1965614"/>
                <a:ext cx="164880" cy="1216080"/>
              </p14:xfrm>
            </p:contentPart>
          </mc:Choice>
          <mc:Fallback>
            <p:pic>
              <p:nvPicPr>
                <p:cNvPr id="211097" name="Freihand 211096">
                  <a:extLst>
                    <a:ext uri="{FF2B5EF4-FFF2-40B4-BE49-F238E27FC236}">
                      <a16:creationId xmlns:a16="http://schemas.microsoft.com/office/drawing/2014/main" id="{A1E59A72-7FB8-2F40-9884-89E98C4E6976}"/>
                    </a:ext>
                  </a:extLst>
                </p:cNvPr>
                <p:cNvPicPr/>
                <p:nvPr/>
              </p:nvPicPr>
              <p:blipFill>
                <a:blip r:embed="rId322"/>
                <a:stretch>
                  <a:fillRect/>
                </a:stretch>
              </p:blipFill>
              <p:spPr>
                <a:xfrm>
                  <a:off x="3542435" y="1956614"/>
                  <a:ext cx="182520" cy="1233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098" name="Freihand 211097">
                  <a:extLst>
                    <a:ext uri="{FF2B5EF4-FFF2-40B4-BE49-F238E27FC236}">
                      <a16:creationId xmlns:a16="http://schemas.microsoft.com/office/drawing/2014/main" id="{E00A98DF-0420-E1E4-0390-855B1BD8EFE6}"/>
                    </a:ext>
                  </a:extLst>
                </p14:cNvPr>
                <p14:cNvContentPartPr/>
                <p14:nvPr/>
              </p14:nvContentPartPr>
              <p14:xfrm>
                <a:off x="2951315" y="1582934"/>
                <a:ext cx="10440" cy="194760"/>
              </p14:xfrm>
            </p:contentPart>
          </mc:Choice>
          <mc:Fallback>
            <p:pic>
              <p:nvPicPr>
                <p:cNvPr id="211098" name="Freihand 211097">
                  <a:extLst>
                    <a:ext uri="{FF2B5EF4-FFF2-40B4-BE49-F238E27FC236}">
                      <a16:creationId xmlns:a16="http://schemas.microsoft.com/office/drawing/2014/main" id="{E00A98DF-0420-E1E4-0390-855B1BD8EFE6}"/>
                    </a:ext>
                  </a:extLst>
                </p:cNvPr>
                <p:cNvPicPr/>
                <p:nvPr/>
              </p:nvPicPr>
              <p:blipFill>
                <a:blip r:embed="rId324"/>
                <a:stretch>
                  <a:fillRect/>
                </a:stretch>
              </p:blipFill>
              <p:spPr>
                <a:xfrm>
                  <a:off x="2942675" y="1574294"/>
                  <a:ext cx="28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099" name="Freihand 211098">
                  <a:extLst>
                    <a:ext uri="{FF2B5EF4-FFF2-40B4-BE49-F238E27FC236}">
                      <a16:creationId xmlns:a16="http://schemas.microsoft.com/office/drawing/2014/main" id="{F8BEB343-7025-A13E-595A-209F0B8C8253}"/>
                    </a:ext>
                  </a:extLst>
                </p14:cNvPr>
                <p14:cNvContentPartPr/>
                <p14:nvPr/>
              </p14:nvContentPartPr>
              <p14:xfrm>
                <a:off x="2814875" y="1513094"/>
                <a:ext cx="251640" cy="98280"/>
              </p14:xfrm>
            </p:contentPart>
          </mc:Choice>
          <mc:Fallback>
            <p:pic>
              <p:nvPicPr>
                <p:cNvPr id="211099" name="Freihand 211098">
                  <a:extLst>
                    <a:ext uri="{FF2B5EF4-FFF2-40B4-BE49-F238E27FC236}">
                      <a16:creationId xmlns:a16="http://schemas.microsoft.com/office/drawing/2014/main" id="{F8BEB343-7025-A13E-595A-209F0B8C8253}"/>
                    </a:ext>
                  </a:extLst>
                </p:cNvPr>
                <p:cNvPicPr/>
                <p:nvPr/>
              </p:nvPicPr>
              <p:blipFill>
                <a:blip r:embed="rId326"/>
                <a:stretch>
                  <a:fillRect/>
                </a:stretch>
              </p:blipFill>
              <p:spPr>
                <a:xfrm>
                  <a:off x="2805875" y="1504454"/>
                  <a:ext cx="269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100" name="Freihand 211099">
                  <a:extLst>
                    <a:ext uri="{FF2B5EF4-FFF2-40B4-BE49-F238E27FC236}">
                      <a16:creationId xmlns:a16="http://schemas.microsoft.com/office/drawing/2014/main" id="{6F9C5F0D-3422-C967-A462-FB282E1FD88E}"/>
                    </a:ext>
                  </a:extLst>
                </p14:cNvPr>
                <p14:cNvContentPartPr/>
                <p14:nvPr/>
              </p14:nvContentPartPr>
              <p14:xfrm>
                <a:off x="3111515" y="1592294"/>
                <a:ext cx="187920" cy="148680"/>
              </p14:xfrm>
            </p:contentPart>
          </mc:Choice>
          <mc:Fallback>
            <p:pic>
              <p:nvPicPr>
                <p:cNvPr id="211100" name="Freihand 211099">
                  <a:extLst>
                    <a:ext uri="{FF2B5EF4-FFF2-40B4-BE49-F238E27FC236}">
                      <a16:creationId xmlns:a16="http://schemas.microsoft.com/office/drawing/2014/main" id="{6F9C5F0D-3422-C967-A462-FB282E1FD88E}"/>
                    </a:ext>
                  </a:extLst>
                </p:cNvPr>
                <p:cNvPicPr/>
                <p:nvPr/>
              </p:nvPicPr>
              <p:blipFill>
                <a:blip r:embed="rId328"/>
                <a:stretch>
                  <a:fillRect/>
                </a:stretch>
              </p:blipFill>
              <p:spPr>
                <a:xfrm>
                  <a:off x="3102875" y="1583654"/>
                  <a:ext cx="205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101" name="Freihand 211100">
                  <a:extLst>
                    <a:ext uri="{FF2B5EF4-FFF2-40B4-BE49-F238E27FC236}">
                      <a16:creationId xmlns:a16="http://schemas.microsoft.com/office/drawing/2014/main" id="{3D282514-FDB0-2491-25BD-BD1A14027D25}"/>
                    </a:ext>
                  </a:extLst>
                </p14:cNvPr>
                <p14:cNvContentPartPr/>
                <p14:nvPr/>
              </p14:nvContentPartPr>
              <p14:xfrm>
                <a:off x="3368915" y="1463054"/>
                <a:ext cx="358560" cy="216360"/>
              </p14:xfrm>
            </p:contentPart>
          </mc:Choice>
          <mc:Fallback>
            <p:pic>
              <p:nvPicPr>
                <p:cNvPr id="211101" name="Freihand 211100">
                  <a:extLst>
                    <a:ext uri="{FF2B5EF4-FFF2-40B4-BE49-F238E27FC236}">
                      <a16:creationId xmlns:a16="http://schemas.microsoft.com/office/drawing/2014/main" id="{3D282514-FDB0-2491-25BD-BD1A14027D25}"/>
                    </a:ext>
                  </a:extLst>
                </p:cNvPr>
                <p:cNvPicPr/>
                <p:nvPr/>
              </p:nvPicPr>
              <p:blipFill>
                <a:blip r:embed="rId330"/>
                <a:stretch>
                  <a:fillRect/>
                </a:stretch>
              </p:blipFill>
              <p:spPr>
                <a:xfrm>
                  <a:off x="3359915" y="1454054"/>
                  <a:ext cx="376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102" name="Freihand 211101">
                  <a:extLst>
                    <a:ext uri="{FF2B5EF4-FFF2-40B4-BE49-F238E27FC236}">
                      <a16:creationId xmlns:a16="http://schemas.microsoft.com/office/drawing/2014/main" id="{D80C30CD-5331-B899-D3FB-1FD6B0163762}"/>
                    </a:ext>
                  </a:extLst>
                </p14:cNvPr>
                <p14:cNvContentPartPr/>
                <p14:nvPr/>
              </p14:nvContentPartPr>
              <p14:xfrm>
                <a:off x="3770675" y="1487174"/>
                <a:ext cx="141480" cy="92520"/>
              </p14:xfrm>
            </p:contentPart>
          </mc:Choice>
          <mc:Fallback>
            <p:pic>
              <p:nvPicPr>
                <p:cNvPr id="211102" name="Freihand 211101">
                  <a:extLst>
                    <a:ext uri="{FF2B5EF4-FFF2-40B4-BE49-F238E27FC236}">
                      <a16:creationId xmlns:a16="http://schemas.microsoft.com/office/drawing/2014/main" id="{D80C30CD-5331-B899-D3FB-1FD6B0163762}"/>
                    </a:ext>
                  </a:extLst>
                </p:cNvPr>
                <p:cNvPicPr/>
                <p:nvPr/>
              </p:nvPicPr>
              <p:blipFill>
                <a:blip r:embed="rId332"/>
                <a:stretch>
                  <a:fillRect/>
                </a:stretch>
              </p:blipFill>
              <p:spPr>
                <a:xfrm>
                  <a:off x="3762035" y="1478534"/>
                  <a:ext cx="159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103" name="Freihand 211102">
                  <a:extLst>
                    <a:ext uri="{FF2B5EF4-FFF2-40B4-BE49-F238E27FC236}">
                      <a16:creationId xmlns:a16="http://schemas.microsoft.com/office/drawing/2014/main" id="{B9A42202-AC5D-CA22-7B2C-D63C9BBA62E6}"/>
                    </a:ext>
                  </a:extLst>
                </p14:cNvPr>
                <p14:cNvContentPartPr/>
                <p14:nvPr/>
              </p14:nvContentPartPr>
              <p14:xfrm>
                <a:off x="3927275" y="1366934"/>
                <a:ext cx="81720" cy="170280"/>
              </p14:xfrm>
            </p:contentPart>
          </mc:Choice>
          <mc:Fallback>
            <p:pic>
              <p:nvPicPr>
                <p:cNvPr id="211103" name="Freihand 211102">
                  <a:extLst>
                    <a:ext uri="{FF2B5EF4-FFF2-40B4-BE49-F238E27FC236}">
                      <a16:creationId xmlns:a16="http://schemas.microsoft.com/office/drawing/2014/main" id="{B9A42202-AC5D-CA22-7B2C-D63C9BBA62E6}"/>
                    </a:ext>
                  </a:extLst>
                </p:cNvPr>
                <p:cNvPicPr/>
                <p:nvPr/>
              </p:nvPicPr>
              <p:blipFill>
                <a:blip r:embed="rId334"/>
                <a:stretch>
                  <a:fillRect/>
                </a:stretch>
              </p:blipFill>
              <p:spPr>
                <a:xfrm>
                  <a:off x="3918275" y="1358294"/>
                  <a:ext cx="99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104" name="Freihand 211103">
                  <a:extLst>
                    <a:ext uri="{FF2B5EF4-FFF2-40B4-BE49-F238E27FC236}">
                      <a16:creationId xmlns:a16="http://schemas.microsoft.com/office/drawing/2014/main" id="{9DEBA270-A977-253F-65D1-8D9039537CB0}"/>
                    </a:ext>
                  </a:extLst>
                </p14:cNvPr>
                <p14:cNvContentPartPr/>
                <p14:nvPr/>
              </p14:nvContentPartPr>
              <p14:xfrm>
                <a:off x="4176395" y="1350734"/>
                <a:ext cx="274320" cy="266040"/>
              </p14:xfrm>
            </p:contentPart>
          </mc:Choice>
          <mc:Fallback>
            <p:pic>
              <p:nvPicPr>
                <p:cNvPr id="211104" name="Freihand 211103">
                  <a:extLst>
                    <a:ext uri="{FF2B5EF4-FFF2-40B4-BE49-F238E27FC236}">
                      <a16:creationId xmlns:a16="http://schemas.microsoft.com/office/drawing/2014/main" id="{9DEBA270-A977-253F-65D1-8D9039537CB0}"/>
                    </a:ext>
                  </a:extLst>
                </p:cNvPr>
                <p:cNvPicPr/>
                <p:nvPr/>
              </p:nvPicPr>
              <p:blipFill>
                <a:blip r:embed="rId336"/>
                <a:stretch>
                  <a:fillRect/>
                </a:stretch>
              </p:blipFill>
              <p:spPr>
                <a:xfrm>
                  <a:off x="4167755" y="1341734"/>
                  <a:ext cx="2919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105" name="Freihand 211104">
                  <a:extLst>
                    <a:ext uri="{FF2B5EF4-FFF2-40B4-BE49-F238E27FC236}">
                      <a16:creationId xmlns:a16="http://schemas.microsoft.com/office/drawing/2014/main" id="{BE4A9A8B-424A-25E6-6F18-E3A1EE24851F}"/>
                    </a:ext>
                  </a:extLst>
                </p14:cNvPr>
                <p14:cNvContentPartPr/>
                <p14:nvPr/>
              </p14:nvContentPartPr>
              <p14:xfrm>
                <a:off x="4657355" y="1298174"/>
                <a:ext cx="12960" cy="185040"/>
              </p14:xfrm>
            </p:contentPart>
          </mc:Choice>
          <mc:Fallback>
            <p:pic>
              <p:nvPicPr>
                <p:cNvPr id="211105" name="Freihand 211104">
                  <a:extLst>
                    <a:ext uri="{FF2B5EF4-FFF2-40B4-BE49-F238E27FC236}">
                      <a16:creationId xmlns:a16="http://schemas.microsoft.com/office/drawing/2014/main" id="{BE4A9A8B-424A-25E6-6F18-E3A1EE24851F}"/>
                    </a:ext>
                  </a:extLst>
                </p:cNvPr>
                <p:cNvPicPr/>
                <p:nvPr/>
              </p:nvPicPr>
              <p:blipFill>
                <a:blip r:embed="rId338"/>
                <a:stretch>
                  <a:fillRect/>
                </a:stretch>
              </p:blipFill>
              <p:spPr>
                <a:xfrm>
                  <a:off x="4648715" y="1289534"/>
                  <a:ext cx="30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106" name="Freihand 211105">
                  <a:extLst>
                    <a:ext uri="{FF2B5EF4-FFF2-40B4-BE49-F238E27FC236}">
                      <a16:creationId xmlns:a16="http://schemas.microsoft.com/office/drawing/2014/main" id="{93A5B8CF-D5C2-339D-8F62-180A24E434CF}"/>
                    </a:ext>
                  </a:extLst>
                </p14:cNvPr>
                <p14:cNvContentPartPr/>
                <p14:nvPr/>
              </p14:nvContentPartPr>
              <p14:xfrm>
                <a:off x="4613075" y="1373414"/>
                <a:ext cx="366480" cy="79200"/>
              </p14:xfrm>
            </p:contentPart>
          </mc:Choice>
          <mc:Fallback>
            <p:pic>
              <p:nvPicPr>
                <p:cNvPr id="211106" name="Freihand 211105">
                  <a:extLst>
                    <a:ext uri="{FF2B5EF4-FFF2-40B4-BE49-F238E27FC236}">
                      <a16:creationId xmlns:a16="http://schemas.microsoft.com/office/drawing/2014/main" id="{93A5B8CF-D5C2-339D-8F62-180A24E434CF}"/>
                    </a:ext>
                  </a:extLst>
                </p:cNvPr>
                <p:cNvPicPr/>
                <p:nvPr/>
              </p:nvPicPr>
              <p:blipFill>
                <a:blip r:embed="rId340"/>
                <a:stretch>
                  <a:fillRect/>
                </a:stretch>
              </p:blipFill>
              <p:spPr>
                <a:xfrm>
                  <a:off x="4604435" y="1364414"/>
                  <a:ext cx="384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107" name="Freihand 211106">
                  <a:extLst>
                    <a:ext uri="{FF2B5EF4-FFF2-40B4-BE49-F238E27FC236}">
                      <a16:creationId xmlns:a16="http://schemas.microsoft.com/office/drawing/2014/main" id="{FD950B2E-DDF8-F2F8-F34F-C1B5ABCC13E9}"/>
                    </a:ext>
                  </a:extLst>
                </p14:cNvPr>
                <p14:cNvContentPartPr/>
                <p14:nvPr/>
              </p14:nvContentPartPr>
              <p14:xfrm>
                <a:off x="5039675" y="1357574"/>
                <a:ext cx="103320" cy="66240"/>
              </p14:xfrm>
            </p:contentPart>
          </mc:Choice>
          <mc:Fallback>
            <p:pic>
              <p:nvPicPr>
                <p:cNvPr id="211107" name="Freihand 211106">
                  <a:extLst>
                    <a:ext uri="{FF2B5EF4-FFF2-40B4-BE49-F238E27FC236}">
                      <a16:creationId xmlns:a16="http://schemas.microsoft.com/office/drawing/2014/main" id="{FD950B2E-DDF8-F2F8-F34F-C1B5ABCC13E9}"/>
                    </a:ext>
                  </a:extLst>
                </p:cNvPr>
                <p:cNvPicPr/>
                <p:nvPr/>
              </p:nvPicPr>
              <p:blipFill>
                <a:blip r:embed="rId342"/>
                <a:stretch>
                  <a:fillRect/>
                </a:stretch>
              </p:blipFill>
              <p:spPr>
                <a:xfrm>
                  <a:off x="5031035" y="1348934"/>
                  <a:ext cx="120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108" name="Freihand 211107">
                  <a:extLst>
                    <a:ext uri="{FF2B5EF4-FFF2-40B4-BE49-F238E27FC236}">
                      <a16:creationId xmlns:a16="http://schemas.microsoft.com/office/drawing/2014/main" id="{B342D016-14E2-0C91-D72F-1EB6ED878FAA}"/>
                    </a:ext>
                  </a:extLst>
                </p14:cNvPr>
                <p14:cNvContentPartPr/>
                <p14:nvPr/>
              </p14:nvContentPartPr>
              <p14:xfrm>
                <a:off x="5302475" y="1363334"/>
                <a:ext cx="253440" cy="74160"/>
              </p14:xfrm>
            </p:contentPart>
          </mc:Choice>
          <mc:Fallback>
            <p:pic>
              <p:nvPicPr>
                <p:cNvPr id="211108" name="Freihand 211107">
                  <a:extLst>
                    <a:ext uri="{FF2B5EF4-FFF2-40B4-BE49-F238E27FC236}">
                      <a16:creationId xmlns:a16="http://schemas.microsoft.com/office/drawing/2014/main" id="{B342D016-14E2-0C91-D72F-1EB6ED878FAA}"/>
                    </a:ext>
                  </a:extLst>
                </p:cNvPr>
                <p:cNvPicPr/>
                <p:nvPr/>
              </p:nvPicPr>
              <p:blipFill>
                <a:blip r:embed="rId344"/>
                <a:stretch>
                  <a:fillRect/>
                </a:stretch>
              </p:blipFill>
              <p:spPr>
                <a:xfrm>
                  <a:off x="5293835" y="1354334"/>
                  <a:ext cx="271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109" name="Freihand 211108">
                  <a:extLst>
                    <a:ext uri="{FF2B5EF4-FFF2-40B4-BE49-F238E27FC236}">
                      <a16:creationId xmlns:a16="http://schemas.microsoft.com/office/drawing/2014/main" id="{76A792DA-8E9A-1BD1-6435-0A0B9BB1627D}"/>
                    </a:ext>
                  </a:extLst>
                </p14:cNvPr>
                <p14:cNvContentPartPr/>
                <p14:nvPr/>
              </p14:nvContentPartPr>
              <p14:xfrm>
                <a:off x="5599835" y="1248494"/>
                <a:ext cx="259200" cy="172080"/>
              </p14:xfrm>
            </p:contentPart>
          </mc:Choice>
          <mc:Fallback>
            <p:pic>
              <p:nvPicPr>
                <p:cNvPr id="211109" name="Freihand 211108">
                  <a:extLst>
                    <a:ext uri="{FF2B5EF4-FFF2-40B4-BE49-F238E27FC236}">
                      <a16:creationId xmlns:a16="http://schemas.microsoft.com/office/drawing/2014/main" id="{76A792DA-8E9A-1BD1-6435-0A0B9BB1627D}"/>
                    </a:ext>
                  </a:extLst>
                </p:cNvPr>
                <p:cNvPicPr/>
                <p:nvPr/>
              </p:nvPicPr>
              <p:blipFill>
                <a:blip r:embed="rId346"/>
                <a:stretch>
                  <a:fillRect/>
                </a:stretch>
              </p:blipFill>
              <p:spPr>
                <a:xfrm>
                  <a:off x="5591195" y="1239854"/>
                  <a:ext cx="276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110" name="Freihand 211109">
                  <a:extLst>
                    <a:ext uri="{FF2B5EF4-FFF2-40B4-BE49-F238E27FC236}">
                      <a16:creationId xmlns:a16="http://schemas.microsoft.com/office/drawing/2014/main" id="{2C9401B8-0F4C-CB50-F3C4-1027A7824613}"/>
                    </a:ext>
                  </a:extLst>
                </p14:cNvPr>
                <p14:cNvContentPartPr/>
                <p14:nvPr/>
              </p14:nvContentPartPr>
              <p14:xfrm>
                <a:off x="5827355" y="1322294"/>
                <a:ext cx="116280" cy="79200"/>
              </p14:xfrm>
            </p:contentPart>
          </mc:Choice>
          <mc:Fallback>
            <p:pic>
              <p:nvPicPr>
                <p:cNvPr id="211110" name="Freihand 211109">
                  <a:extLst>
                    <a:ext uri="{FF2B5EF4-FFF2-40B4-BE49-F238E27FC236}">
                      <a16:creationId xmlns:a16="http://schemas.microsoft.com/office/drawing/2014/main" id="{2C9401B8-0F4C-CB50-F3C4-1027A7824613}"/>
                    </a:ext>
                  </a:extLst>
                </p:cNvPr>
                <p:cNvPicPr/>
                <p:nvPr/>
              </p:nvPicPr>
              <p:blipFill>
                <a:blip r:embed="rId348"/>
                <a:stretch>
                  <a:fillRect/>
                </a:stretch>
              </p:blipFill>
              <p:spPr>
                <a:xfrm>
                  <a:off x="5818355" y="1313654"/>
                  <a:ext cx="133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111" name="Freihand 211110">
                  <a:extLst>
                    <a:ext uri="{FF2B5EF4-FFF2-40B4-BE49-F238E27FC236}">
                      <a16:creationId xmlns:a16="http://schemas.microsoft.com/office/drawing/2014/main" id="{40A87A54-AE8E-BA51-86A4-5F19611B53CF}"/>
                    </a:ext>
                  </a:extLst>
                </p14:cNvPr>
                <p14:cNvContentPartPr/>
                <p14:nvPr/>
              </p14:nvContentPartPr>
              <p14:xfrm>
                <a:off x="5946155" y="1312574"/>
                <a:ext cx="128880" cy="96840"/>
              </p14:xfrm>
            </p:contentPart>
          </mc:Choice>
          <mc:Fallback>
            <p:pic>
              <p:nvPicPr>
                <p:cNvPr id="211111" name="Freihand 211110">
                  <a:extLst>
                    <a:ext uri="{FF2B5EF4-FFF2-40B4-BE49-F238E27FC236}">
                      <a16:creationId xmlns:a16="http://schemas.microsoft.com/office/drawing/2014/main" id="{40A87A54-AE8E-BA51-86A4-5F19611B53CF}"/>
                    </a:ext>
                  </a:extLst>
                </p:cNvPr>
                <p:cNvPicPr/>
                <p:nvPr/>
              </p:nvPicPr>
              <p:blipFill>
                <a:blip r:embed="rId350"/>
                <a:stretch>
                  <a:fillRect/>
                </a:stretch>
              </p:blipFill>
              <p:spPr>
                <a:xfrm>
                  <a:off x="5937155" y="1303934"/>
                  <a:ext cx="146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112" name="Freihand 211111">
                  <a:extLst>
                    <a:ext uri="{FF2B5EF4-FFF2-40B4-BE49-F238E27FC236}">
                      <a16:creationId xmlns:a16="http://schemas.microsoft.com/office/drawing/2014/main" id="{25C96824-55BF-FB69-BFF6-3311B862EE15}"/>
                    </a:ext>
                  </a:extLst>
                </p14:cNvPr>
                <p14:cNvContentPartPr/>
                <p14:nvPr/>
              </p14:nvContentPartPr>
              <p14:xfrm>
                <a:off x="6073235" y="1210694"/>
                <a:ext cx="89280" cy="197640"/>
              </p14:xfrm>
            </p:contentPart>
          </mc:Choice>
          <mc:Fallback>
            <p:pic>
              <p:nvPicPr>
                <p:cNvPr id="211112" name="Freihand 211111">
                  <a:extLst>
                    <a:ext uri="{FF2B5EF4-FFF2-40B4-BE49-F238E27FC236}">
                      <a16:creationId xmlns:a16="http://schemas.microsoft.com/office/drawing/2014/main" id="{25C96824-55BF-FB69-BFF6-3311B862EE15}"/>
                    </a:ext>
                  </a:extLst>
                </p:cNvPr>
                <p:cNvPicPr/>
                <p:nvPr/>
              </p:nvPicPr>
              <p:blipFill>
                <a:blip r:embed="rId352"/>
                <a:stretch>
                  <a:fillRect/>
                </a:stretch>
              </p:blipFill>
              <p:spPr>
                <a:xfrm>
                  <a:off x="6064595" y="1201694"/>
                  <a:ext cx="106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113" name="Freihand 211112">
                  <a:extLst>
                    <a:ext uri="{FF2B5EF4-FFF2-40B4-BE49-F238E27FC236}">
                      <a16:creationId xmlns:a16="http://schemas.microsoft.com/office/drawing/2014/main" id="{C1B9D392-58A2-8D98-E0A6-5711BDA9F41A}"/>
                    </a:ext>
                  </a:extLst>
                </p14:cNvPr>
                <p14:cNvContentPartPr/>
                <p14:nvPr/>
              </p14:nvContentPartPr>
              <p14:xfrm>
                <a:off x="3135635" y="1878854"/>
                <a:ext cx="148680" cy="175680"/>
              </p14:xfrm>
            </p:contentPart>
          </mc:Choice>
          <mc:Fallback>
            <p:pic>
              <p:nvPicPr>
                <p:cNvPr id="211113" name="Freihand 211112">
                  <a:extLst>
                    <a:ext uri="{FF2B5EF4-FFF2-40B4-BE49-F238E27FC236}">
                      <a16:creationId xmlns:a16="http://schemas.microsoft.com/office/drawing/2014/main" id="{C1B9D392-58A2-8D98-E0A6-5711BDA9F41A}"/>
                    </a:ext>
                  </a:extLst>
                </p:cNvPr>
                <p:cNvPicPr/>
                <p:nvPr/>
              </p:nvPicPr>
              <p:blipFill>
                <a:blip r:embed="rId354"/>
                <a:stretch>
                  <a:fillRect/>
                </a:stretch>
              </p:blipFill>
              <p:spPr>
                <a:xfrm>
                  <a:off x="3126635" y="1870214"/>
                  <a:ext cx="166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114" name="Freihand 211113">
                  <a:extLst>
                    <a:ext uri="{FF2B5EF4-FFF2-40B4-BE49-F238E27FC236}">
                      <a16:creationId xmlns:a16="http://schemas.microsoft.com/office/drawing/2014/main" id="{0C7EFCDA-EC87-499B-2BC5-2CCF5312F2A9}"/>
                    </a:ext>
                  </a:extLst>
                </p14:cNvPr>
                <p14:cNvContentPartPr/>
                <p14:nvPr/>
              </p14:nvContentPartPr>
              <p14:xfrm>
                <a:off x="3268475" y="1798574"/>
                <a:ext cx="339480" cy="175320"/>
              </p14:xfrm>
            </p:contentPart>
          </mc:Choice>
          <mc:Fallback>
            <p:pic>
              <p:nvPicPr>
                <p:cNvPr id="211114" name="Freihand 211113">
                  <a:extLst>
                    <a:ext uri="{FF2B5EF4-FFF2-40B4-BE49-F238E27FC236}">
                      <a16:creationId xmlns:a16="http://schemas.microsoft.com/office/drawing/2014/main" id="{0C7EFCDA-EC87-499B-2BC5-2CCF5312F2A9}"/>
                    </a:ext>
                  </a:extLst>
                </p:cNvPr>
                <p:cNvPicPr/>
                <p:nvPr/>
              </p:nvPicPr>
              <p:blipFill>
                <a:blip r:embed="rId356"/>
                <a:stretch>
                  <a:fillRect/>
                </a:stretch>
              </p:blipFill>
              <p:spPr>
                <a:xfrm>
                  <a:off x="3259475" y="1789934"/>
                  <a:ext cx="357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115" name="Freihand 211114">
                  <a:extLst>
                    <a:ext uri="{FF2B5EF4-FFF2-40B4-BE49-F238E27FC236}">
                      <a16:creationId xmlns:a16="http://schemas.microsoft.com/office/drawing/2014/main" id="{41F05F61-8579-7A1D-9375-372A508D6A8D}"/>
                    </a:ext>
                  </a:extLst>
                </p14:cNvPr>
                <p14:cNvContentPartPr/>
                <p14:nvPr/>
              </p14:nvContentPartPr>
              <p14:xfrm>
                <a:off x="3252995" y="1854734"/>
                <a:ext cx="130320" cy="146160"/>
              </p14:xfrm>
            </p:contentPart>
          </mc:Choice>
          <mc:Fallback>
            <p:pic>
              <p:nvPicPr>
                <p:cNvPr id="211115" name="Freihand 211114">
                  <a:extLst>
                    <a:ext uri="{FF2B5EF4-FFF2-40B4-BE49-F238E27FC236}">
                      <a16:creationId xmlns:a16="http://schemas.microsoft.com/office/drawing/2014/main" id="{41F05F61-8579-7A1D-9375-372A508D6A8D}"/>
                    </a:ext>
                  </a:extLst>
                </p:cNvPr>
                <p:cNvPicPr/>
                <p:nvPr/>
              </p:nvPicPr>
              <p:blipFill>
                <a:blip r:embed="rId358"/>
                <a:stretch>
                  <a:fillRect/>
                </a:stretch>
              </p:blipFill>
              <p:spPr>
                <a:xfrm>
                  <a:off x="3244355" y="1846094"/>
                  <a:ext cx="147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116" name="Freihand 211115">
                  <a:extLst>
                    <a:ext uri="{FF2B5EF4-FFF2-40B4-BE49-F238E27FC236}">
                      <a16:creationId xmlns:a16="http://schemas.microsoft.com/office/drawing/2014/main" id="{E1E6A838-6FD3-8353-920B-C018165C5FAF}"/>
                    </a:ext>
                  </a:extLst>
                </p14:cNvPr>
                <p14:cNvContentPartPr/>
                <p14:nvPr/>
              </p14:nvContentPartPr>
              <p14:xfrm>
                <a:off x="3391955" y="1688414"/>
                <a:ext cx="97200" cy="337680"/>
              </p14:xfrm>
            </p:contentPart>
          </mc:Choice>
          <mc:Fallback>
            <p:pic>
              <p:nvPicPr>
                <p:cNvPr id="211116" name="Freihand 211115">
                  <a:extLst>
                    <a:ext uri="{FF2B5EF4-FFF2-40B4-BE49-F238E27FC236}">
                      <a16:creationId xmlns:a16="http://schemas.microsoft.com/office/drawing/2014/main" id="{E1E6A838-6FD3-8353-920B-C018165C5FAF}"/>
                    </a:ext>
                  </a:extLst>
                </p:cNvPr>
                <p:cNvPicPr/>
                <p:nvPr/>
              </p:nvPicPr>
              <p:blipFill>
                <a:blip r:embed="rId360"/>
                <a:stretch>
                  <a:fillRect/>
                </a:stretch>
              </p:blipFill>
              <p:spPr>
                <a:xfrm>
                  <a:off x="3382955" y="1679414"/>
                  <a:ext cx="1148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117" name="Freihand 211116">
                  <a:extLst>
                    <a:ext uri="{FF2B5EF4-FFF2-40B4-BE49-F238E27FC236}">
                      <a16:creationId xmlns:a16="http://schemas.microsoft.com/office/drawing/2014/main" id="{42E2FDF1-A1E9-9A8E-5369-B2B7DF568B4C}"/>
                    </a:ext>
                  </a:extLst>
                </p14:cNvPr>
                <p14:cNvContentPartPr/>
                <p14:nvPr/>
              </p14:nvContentPartPr>
              <p14:xfrm>
                <a:off x="3517235" y="1808294"/>
                <a:ext cx="138240" cy="127800"/>
              </p14:xfrm>
            </p:contentPart>
          </mc:Choice>
          <mc:Fallback>
            <p:pic>
              <p:nvPicPr>
                <p:cNvPr id="211117" name="Freihand 211116">
                  <a:extLst>
                    <a:ext uri="{FF2B5EF4-FFF2-40B4-BE49-F238E27FC236}">
                      <a16:creationId xmlns:a16="http://schemas.microsoft.com/office/drawing/2014/main" id="{42E2FDF1-A1E9-9A8E-5369-B2B7DF568B4C}"/>
                    </a:ext>
                  </a:extLst>
                </p:cNvPr>
                <p:cNvPicPr/>
                <p:nvPr/>
              </p:nvPicPr>
              <p:blipFill>
                <a:blip r:embed="rId362"/>
                <a:stretch>
                  <a:fillRect/>
                </a:stretch>
              </p:blipFill>
              <p:spPr>
                <a:xfrm>
                  <a:off x="3508595" y="1799294"/>
                  <a:ext cx="155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118" name="Freihand 211117">
                  <a:extLst>
                    <a:ext uri="{FF2B5EF4-FFF2-40B4-BE49-F238E27FC236}">
                      <a16:creationId xmlns:a16="http://schemas.microsoft.com/office/drawing/2014/main" id="{7A7ACA26-E195-1B39-57F6-FCF147AF479C}"/>
                    </a:ext>
                  </a:extLst>
                </p14:cNvPr>
                <p14:cNvContentPartPr/>
                <p14:nvPr/>
              </p14:nvContentPartPr>
              <p14:xfrm>
                <a:off x="3668795" y="1744574"/>
                <a:ext cx="98640" cy="196920"/>
              </p14:xfrm>
            </p:contentPart>
          </mc:Choice>
          <mc:Fallback>
            <p:pic>
              <p:nvPicPr>
                <p:cNvPr id="211118" name="Freihand 211117">
                  <a:extLst>
                    <a:ext uri="{FF2B5EF4-FFF2-40B4-BE49-F238E27FC236}">
                      <a16:creationId xmlns:a16="http://schemas.microsoft.com/office/drawing/2014/main" id="{7A7ACA26-E195-1B39-57F6-FCF147AF479C}"/>
                    </a:ext>
                  </a:extLst>
                </p:cNvPr>
                <p:cNvPicPr/>
                <p:nvPr/>
              </p:nvPicPr>
              <p:blipFill>
                <a:blip r:embed="rId364"/>
                <a:stretch>
                  <a:fillRect/>
                </a:stretch>
              </p:blipFill>
              <p:spPr>
                <a:xfrm>
                  <a:off x="3660155" y="1735574"/>
                  <a:ext cx="116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121" name="Freihand 211120">
                  <a:extLst>
                    <a:ext uri="{FF2B5EF4-FFF2-40B4-BE49-F238E27FC236}">
                      <a16:creationId xmlns:a16="http://schemas.microsoft.com/office/drawing/2014/main" id="{C64B1D0B-5BE7-E4D3-E5E2-5758E5EDBDCF}"/>
                    </a:ext>
                  </a:extLst>
                </p14:cNvPr>
                <p14:cNvContentPartPr/>
                <p14:nvPr/>
              </p14:nvContentPartPr>
              <p14:xfrm>
                <a:off x="3116195" y="1346054"/>
                <a:ext cx="3186000" cy="482040"/>
              </p14:xfrm>
            </p:contentPart>
          </mc:Choice>
          <mc:Fallback>
            <p:pic>
              <p:nvPicPr>
                <p:cNvPr id="211121" name="Freihand 211120">
                  <a:extLst>
                    <a:ext uri="{FF2B5EF4-FFF2-40B4-BE49-F238E27FC236}">
                      <a16:creationId xmlns:a16="http://schemas.microsoft.com/office/drawing/2014/main" id="{C64B1D0B-5BE7-E4D3-E5E2-5758E5EDBDCF}"/>
                    </a:ext>
                  </a:extLst>
                </p:cNvPr>
                <p:cNvPicPr/>
                <p:nvPr/>
              </p:nvPicPr>
              <p:blipFill>
                <a:blip r:embed="rId366"/>
                <a:stretch>
                  <a:fillRect/>
                </a:stretch>
              </p:blipFill>
              <p:spPr>
                <a:xfrm>
                  <a:off x="3107555" y="1337414"/>
                  <a:ext cx="320364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123" name="Freihand 211122">
                  <a:extLst>
                    <a:ext uri="{FF2B5EF4-FFF2-40B4-BE49-F238E27FC236}">
                      <a16:creationId xmlns:a16="http://schemas.microsoft.com/office/drawing/2014/main" id="{57EBDCC2-B827-0248-1E28-52C04B8BA2EC}"/>
                    </a:ext>
                  </a:extLst>
                </p14:cNvPr>
                <p14:cNvContentPartPr/>
                <p14:nvPr/>
              </p14:nvContentPartPr>
              <p14:xfrm>
                <a:off x="3918995" y="1752854"/>
                <a:ext cx="267120" cy="106560"/>
              </p14:xfrm>
            </p:contentPart>
          </mc:Choice>
          <mc:Fallback>
            <p:pic>
              <p:nvPicPr>
                <p:cNvPr id="211123" name="Freihand 211122">
                  <a:extLst>
                    <a:ext uri="{FF2B5EF4-FFF2-40B4-BE49-F238E27FC236}">
                      <a16:creationId xmlns:a16="http://schemas.microsoft.com/office/drawing/2014/main" id="{57EBDCC2-B827-0248-1E28-52C04B8BA2EC}"/>
                    </a:ext>
                  </a:extLst>
                </p:cNvPr>
                <p:cNvPicPr/>
                <p:nvPr/>
              </p:nvPicPr>
              <p:blipFill>
                <a:blip r:embed="rId368"/>
                <a:stretch>
                  <a:fillRect/>
                </a:stretch>
              </p:blipFill>
              <p:spPr>
                <a:xfrm>
                  <a:off x="3910355" y="1744214"/>
                  <a:ext cx="284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124" name="Freihand 211123">
                  <a:extLst>
                    <a:ext uri="{FF2B5EF4-FFF2-40B4-BE49-F238E27FC236}">
                      <a16:creationId xmlns:a16="http://schemas.microsoft.com/office/drawing/2014/main" id="{D479FA46-3881-664A-04D1-064C6D2A85A1}"/>
                    </a:ext>
                  </a:extLst>
                </p14:cNvPr>
                <p14:cNvContentPartPr/>
                <p14:nvPr/>
              </p14:nvContentPartPr>
              <p14:xfrm>
                <a:off x="4269275" y="1704254"/>
                <a:ext cx="92160" cy="135720"/>
              </p14:xfrm>
            </p:contentPart>
          </mc:Choice>
          <mc:Fallback>
            <p:pic>
              <p:nvPicPr>
                <p:cNvPr id="211124" name="Freihand 211123">
                  <a:extLst>
                    <a:ext uri="{FF2B5EF4-FFF2-40B4-BE49-F238E27FC236}">
                      <a16:creationId xmlns:a16="http://schemas.microsoft.com/office/drawing/2014/main" id="{D479FA46-3881-664A-04D1-064C6D2A85A1}"/>
                    </a:ext>
                  </a:extLst>
                </p:cNvPr>
                <p:cNvPicPr/>
                <p:nvPr/>
              </p:nvPicPr>
              <p:blipFill>
                <a:blip r:embed="rId370"/>
                <a:stretch>
                  <a:fillRect/>
                </a:stretch>
              </p:blipFill>
              <p:spPr>
                <a:xfrm>
                  <a:off x="4260635" y="1695614"/>
                  <a:ext cx="109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25" name="Freihand 211124">
                  <a:extLst>
                    <a:ext uri="{FF2B5EF4-FFF2-40B4-BE49-F238E27FC236}">
                      <a16:creationId xmlns:a16="http://schemas.microsoft.com/office/drawing/2014/main" id="{8B1E7E4E-9576-5650-07AF-921C218AD1D1}"/>
                    </a:ext>
                  </a:extLst>
                </p14:cNvPr>
                <p14:cNvContentPartPr/>
                <p14:nvPr/>
              </p14:nvContentPartPr>
              <p14:xfrm>
                <a:off x="4390955" y="1635854"/>
                <a:ext cx="139320" cy="184680"/>
              </p14:xfrm>
            </p:contentPart>
          </mc:Choice>
          <mc:Fallback>
            <p:pic>
              <p:nvPicPr>
                <p:cNvPr id="211125" name="Freihand 211124">
                  <a:extLst>
                    <a:ext uri="{FF2B5EF4-FFF2-40B4-BE49-F238E27FC236}">
                      <a16:creationId xmlns:a16="http://schemas.microsoft.com/office/drawing/2014/main" id="{8B1E7E4E-9576-5650-07AF-921C218AD1D1}"/>
                    </a:ext>
                  </a:extLst>
                </p:cNvPr>
                <p:cNvPicPr/>
                <p:nvPr/>
              </p:nvPicPr>
              <p:blipFill>
                <a:blip r:embed="rId372"/>
                <a:stretch>
                  <a:fillRect/>
                </a:stretch>
              </p:blipFill>
              <p:spPr>
                <a:xfrm>
                  <a:off x="4382315" y="1626854"/>
                  <a:ext cx="156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26" name="Freihand 211125">
                  <a:extLst>
                    <a:ext uri="{FF2B5EF4-FFF2-40B4-BE49-F238E27FC236}">
                      <a16:creationId xmlns:a16="http://schemas.microsoft.com/office/drawing/2014/main" id="{0ABEA28F-017F-D3A0-F86D-D76881BB87A2}"/>
                    </a:ext>
                  </a:extLst>
                </p14:cNvPr>
                <p14:cNvContentPartPr/>
                <p14:nvPr/>
              </p14:nvContentPartPr>
              <p14:xfrm>
                <a:off x="4460795" y="1743494"/>
                <a:ext cx="136440" cy="74880"/>
              </p14:xfrm>
            </p:contentPart>
          </mc:Choice>
          <mc:Fallback>
            <p:pic>
              <p:nvPicPr>
                <p:cNvPr id="211126" name="Freihand 211125">
                  <a:extLst>
                    <a:ext uri="{FF2B5EF4-FFF2-40B4-BE49-F238E27FC236}">
                      <a16:creationId xmlns:a16="http://schemas.microsoft.com/office/drawing/2014/main" id="{0ABEA28F-017F-D3A0-F86D-D76881BB87A2}"/>
                    </a:ext>
                  </a:extLst>
                </p:cNvPr>
                <p:cNvPicPr/>
                <p:nvPr/>
              </p:nvPicPr>
              <p:blipFill>
                <a:blip r:embed="rId374"/>
                <a:stretch>
                  <a:fillRect/>
                </a:stretch>
              </p:blipFill>
              <p:spPr>
                <a:xfrm>
                  <a:off x="4452155" y="1734494"/>
                  <a:ext cx="154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27" name="Freihand 211126">
                  <a:extLst>
                    <a:ext uri="{FF2B5EF4-FFF2-40B4-BE49-F238E27FC236}">
                      <a16:creationId xmlns:a16="http://schemas.microsoft.com/office/drawing/2014/main" id="{99F1B319-A65A-79FA-CB77-7FBA8CCCE64C}"/>
                    </a:ext>
                  </a:extLst>
                </p14:cNvPr>
                <p14:cNvContentPartPr/>
                <p14:nvPr/>
              </p14:nvContentPartPr>
              <p14:xfrm>
                <a:off x="4586435" y="1651334"/>
                <a:ext cx="26640" cy="12600"/>
              </p14:xfrm>
            </p:contentPart>
          </mc:Choice>
          <mc:Fallback>
            <p:pic>
              <p:nvPicPr>
                <p:cNvPr id="211127" name="Freihand 211126">
                  <a:extLst>
                    <a:ext uri="{FF2B5EF4-FFF2-40B4-BE49-F238E27FC236}">
                      <a16:creationId xmlns:a16="http://schemas.microsoft.com/office/drawing/2014/main" id="{99F1B319-A65A-79FA-CB77-7FBA8CCCE64C}"/>
                    </a:ext>
                  </a:extLst>
                </p:cNvPr>
                <p:cNvPicPr/>
                <p:nvPr/>
              </p:nvPicPr>
              <p:blipFill>
                <a:blip r:embed="rId376"/>
                <a:stretch>
                  <a:fillRect/>
                </a:stretch>
              </p:blipFill>
              <p:spPr>
                <a:xfrm>
                  <a:off x="4577795" y="1642694"/>
                  <a:ext cx="44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28" name="Freihand 211127">
                  <a:extLst>
                    <a:ext uri="{FF2B5EF4-FFF2-40B4-BE49-F238E27FC236}">
                      <a16:creationId xmlns:a16="http://schemas.microsoft.com/office/drawing/2014/main" id="{7E355EEC-A1EF-3C07-AF3F-846E2ED39228}"/>
                    </a:ext>
                  </a:extLst>
                </p14:cNvPr>
                <p14:cNvContentPartPr/>
                <p14:nvPr/>
              </p14:nvContentPartPr>
              <p14:xfrm>
                <a:off x="4647635" y="1729094"/>
                <a:ext cx="128520" cy="171720"/>
              </p14:xfrm>
            </p:contentPart>
          </mc:Choice>
          <mc:Fallback>
            <p:pic>
              <p:nvPicPr>
                <p:cNvPr id="211128" name="Freihand 211127">
                  <a:extLst>
                    <a:ext uri="{FF2B5EF4-FFF2-40B4-BE49-F238E27FC236}">
                      <a16:creationId xmlns:a16="http://schemas.microsoft.com/office/drawing/2014/main" id="{7E355EEC-A1EF-3C07-AF3F-846E2ED39228}"/>
                    </a:ext>
                  </a:extLst>
                </p:cNvPr>
                <p:cNvPicPr/>
                <p:nvPr/>
              </p:nvPicPr>
              <p:blipFill>
                <a:blip r:embed="rId378"/>
                <a:stretch>
                  <a:fillRect/>
                </a:stretch>
              </p:blipFill>
              <p:spPr>
                <a:xfrm>
                  <a:off x="4638635" y="1720454"/>
                  <a:ext cx="146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29" name="Freihand 211128">
                  <a:extLst>
                    <a:ext uri="{FF2B5EF4-FFF2-40B4-BE49-F238E27FC236}">
                      <a16:creationId xmlns:a16="http://schemas.microsoft.com/office/drawing/2014/main" id="{25EFD74E-EDED-93CC-0E03-DE9432E2CB3B}"/>
                    </a:ext>
                  </a:extLst>
                </p14:cNvPr>
                <p14:cNvContentPartPr/>
                <p14:nvPr/>
              </p14:nvContentPartPr>
              <p14:xfrm>
                <a:off x="4925555" y="1594454"/>
                <a:ext cx="199800" cy="193320"/>
              </p14:xfrm>
            </p:contentPart>
          </mc:Choice>
          <mc:Fallback>
            <p:pic>
              <p:nvPicPr>
                <p:cNvPr id="211129" name="Freihand 211128">
                  <a:extLst>
                    <a:ext uri="{FF2B5EF4-FFF2-40B4-BE49-F238E27FC236}">
                      <a16:creationId xmlns:a16="http://schemas.microsoft.com/office/drawing/2014/main" id="{25EFD74E-EDED-93CC-0E03-DE9432E2CB3B}"/>
                    </a:ext>
                  </a:extLst>
                </p:cNvPr>
                <p:cNvPicPr/>
                <p:nvPr/>
              </p:nvPicPr>
              <p:blipFill>
                <a:blip r:embed="rId380"/>
                <a:stretch>
                  <a:fillRect/>
                </a:stretch>
              </p:blipFill>
              <p:spPr>
                <a:xfrm>
                  <a:off x="4916555" y="1585814"/>
                  <a:ext cx="217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30" name="Freihand 211129">
                  <a:extLst>
                    <a:ext uri="{FF2B5EF4-FFF2-40B4-BE49-F238E27FC236}">
                      <a16:creationId xmlns:a16="http://schemas.microsoft.com/office/drawing/2014/main" id="{DC78913A-F88D-D050-A7B9-C0FB6D854994}"/>
                    </a:ext>
                  </a:extLst>
                </p14:cNvPr>
                <p14:cNvContentPartPr/>
                <p14:nvPr/>
              </p14:nvContentPartPr>
              <p14:xfrm>
                <a:off x="5158835" y="1642694"/>
                <a:ext cx="54360" cy="100440"/>
              </p14:xfrm>
            </p:contentPart>
          </mc:Choice>
          <mc:Fallback>
            <p:pic>
              <p:nvPicPr>
                <p:cNvPr id="211130" name="Freihand 211129">
                  <a:extLst>
                    <a:ext uri="{FF2B5EF4-FFF2-40B4-BE49-F238E27FC236}">
                      <a16:creationId xmlns:a16="http://schemas.microsoft.com/office/drawing/2014/main" id="{DC78913A-F88D-D050-A7B9-C0FB6D854994}"/>
                    </a:ext>
                  </a:extLst>
                </p:cNvPr>
                <p:cNvPicPr/>
                <p:nvPr/>
              </p:nvPicPr>
              <p:blipFill>
                <a:blip r:embed="rId382"/>
                <a:stretch>
                  <a:fillRect/>
                </a:stretch>
              </p:blipFill>
              <p:spPr>
                <a:xfrm>
                  <a:off x="5150195" y="1634054"/>
                  <a:ext cx="72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31" name="Freihand 211130">
                  <a:extLst>
                    <a:ext uri="{FF2B5EF4-FFF2-40B4-BE49-F238E27FC236}">
                      <a16:creationId xmlns:a16="http://schemas.microsoft.com/office/drawing/2014/main" id="{AC97A2B0-FB0D-60A1-DCBA-DB5FDAE36F75}"/>
                    </a:ext>
                  </a:extLst>
                </p14:cNvPr>
                <p14:cNvContentPartPr/>
                <p14:nvPr/>
              </p14:nvContentPartPr>
              <p14:xfrm>
                <a:off x="5226155" y="1637294"/>
                <a:ext cx="84960" cy="103320"/>
              </p14:xfrm>
            </p:contentPart>
          </mc:Choice>
          <mc:Fallback>
            <p:pic>
              <p:nvPicPr>
                <p:cNvPr id="211131" name="Freihand 211130">
                  <a:extLst>
                    <a:ext uri="{FF2B5EF4-FFF2-40B4-BE49-F238E27FC236}">
                      <a16:creationId xmlns:a16="http://schemas.microsoft.com/office/drawing/2014/main" id="{AC97A2B0-FB0D-60A1-DCBA-DB5FDAE36F75}"/>
                    </a:ext>
                  </a:extLst>
                </p:cNvPr>
                <p:cNvPicPr/>
                <p:nvPr/>
              </p:nvPicPr>
              <p:blipFill>
                <a:blip r:embed="rId384"/>
                <a:stretch>
                  <a:fillRect/>
                </a:stretch>
              </p:blipFill>
              <p:spPr>
                <a:xfrm>
                  <a:off x="5217155" y="1628294"/>
                  <a:ext cx="102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32" name="Freihand 211131">
                  <a:extLst>
                    <a:ext uri="{FF2B5EF4-FFF2-40B4-BE49-F238E27FC236}">
                      <a16:creationId xmlns:a16="http://schemas.microsoft.com/office/drawing/2014/main" id="{CA2E58DA-E418-DF85-0433-ADE6077B1FEA}"/>
                    </a:ext>
                  </a:extLst>
                </p14:cNvPr>
                <p14:cNvContentPartPr/>
                <p14:nvPr/>
              </p14:nvContentPartPr>
              <p14:xfrm>
                <a:off x="5344955" y="1618214"/>
                <a:ext cx="59760" cy="101880"/>
              </p14:xfrm>
            </p:contentPart>
          </mc:Choice>
          <mc:Fallback>
            <p:pic>
              <p:nvPicPr>
                <p:cNvPr id="211132" name="Freihand 211131">
                  <a:extLst>
                    <a:ext uri="{FF2B5EF4-FFF2-40B4-BE49-F238E27FC236}">
                      <a16:creationId xmlns:a16="http://schemas.microsoft.com/office/drawing/2014/main" id="{CA2E58DA-E418-DF85-0433-ADE6077B1FEA}"/>
                    </a:ext>
                  </a:extLst>
                </p:cNvPr>
                <p:cNvPicPr/>
                <p:nvPr/>
              </p:nvPicPr>
              <p:blipFill>
                <a:blip r:embed="rId386"/>
                <a:stretch>
                  <a:fillRect/>
                </a:stretch>
              </p:blipFill>
              <p:spPr>
                <a:xfrm>
                  <a:off x="5335955" y="1609574"/>
                  <a:ext cx="77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33" name="Freihand 211132">
                  <a:extLst>
                    <a:ext uri="{FF2B5EF4-FFF2-40B4-BE49-F238E27FC236}">
                      <a16:creationId xmlns:a16="http://schemas.microsoft.com/office/drawing/2014/main" id="{8E089E94-804E-E986-38FC-3D0F65409359}"/>
                    </a:ext>
                  </a:extLst>
                </p14:cNvPr>
                <p14:cNvContentPartPr/>
                <p14:nvPr/>
              </p14:nvContentPartPr>
              <p14:xfrm>
                <a:off x="5241275" y="1613174"/>
                <a:ext cx="146520" cy="150840"/>
              </p14:xfrm>
            </p:contentPart>
          </mc:Choice>
          <mc:Fallback>
            <p:pic>
              <p:nvPicPr>
                <p:cNvPr id="211133" name="Freihand 211132">
                  <a:extLst>
                    <a:ext uri="{FF2B5EF4-FFF2-40B4-BE49-F238E27FC236}">
                      <a16:creationId xmlns:a16="http://schemas.microsoft.com/office/drawing/2014/main" id="{8E089E94-804E-E986-38FC-3D0F65409359}"/>
                    </a:ext>
                  </a:extLst>
                </p:cNvPr>
                <p:cNvPicPr/>
                <p:nvPr/>
              </p:nvPicPr>
              <p:blipFill>
                <a:blip r:embed="rId388"/>
                <a:stretch>
                  <a:fillRect/>
                </a:stretch>
              </p:blipFill>
              <p:spPr>
                <a:xfrm>
                  <a:off x="5232635" y="1604534"/>
                  <a:ext cx="164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34" name="Freihand 211133">
                  <a:extLst>
                    <a:ext uri="{FF2B5EF4-FFF2-40B4-BE49-F238E27FC236}">
                      <a16:creationId xmlns:a16="http://schemas.microsoft.com/office/drawing/2014/main" id="{6C96EC7F-8D1F-370F-E1C9-AC293F94152C}"/>
                    </a:ext>
                  </a:extLst>
                </p14:cNvPr>
                <p14:cNvContentPartPr/>
                <p14:nvPr/>
              </p14:nvContentPartPr>
              <p14:xfrm>
                <a:off x="5405435" y="1620734"/>
                <a:ext cx="121680" cy="110160"/>
              </p14:xfrm>
            </p:contentPart>
          </mc:Choice>
          <mc:Fallback>
            <p:pic>
              <p:nvPicPr>
                <p:cNvPr id="211134" name="Freihand 211133">
                  <a:extLst>
                    <a:ext uri="{FF2B5EF4-FFF2-40B4-BE49-F238E27FC236}">
                      <a16:creationId xmlns:a16="http://schemas.microsoft.com/office/drawing/2014/main" id="{6C96EC7F-8D1F-370F-E1C9-AC293F94152C}"/>
                    </a:ext>
                  </a:extLst>
                </p:cNvPr>
                <p:cNvPicPr/>
                <p:nvPr/>
              </p:nvPicPr>
              <p:blipFill>
                <a:blip r:embed="rId390"/>
                <a:stretch>
                  <a:fillRect/>
                </a:stretch>
              </p:blipFill>
              <p:spPr>
                <a:xfrm>
                  <a:off x="5396435" y="1611734"/>
                  <a:ext cx="139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135" name="Freihand 211134">
                  <a:extLst>
                    <a:ext uri="{FF2B5EF4-FFF2-40B4-BE49-F238E27FC236}">
                      <a16:creationId xmlns:a16="http://schemas.microsoft.com/office/drawing/2014/main" id="{BC7C1E45-50F3-0ACC-CD88-74B2CEEB19F0}"/>
                    </a:ext>
                  </a:extLst>
                </p14:cNvPr>
                <p14:cNvContentPartPr/>
                <p14:nvPr/>
              </p14:nvContentPartPr>
              <p14:xfrm>
                <a:off x="5606315" y="1569254"/>
                <a:ext cx="431640" cy="208800"/>
              </p14:xfrm>
            </p:contentPart>
          </mc:Choice>
          <mc:Fallback>
            <p:pic>
              <p:nvPicPr>
                <p:cNvPr id="211135" name="Freihand 211134">
                  <a:extLst>
                    <a:ext uri="{FF2B5EF4-FFF2-40B4-BE49-F238E27FC236}">
                      <a16:creationId xmlns:a16="http://schemas.microsoft.com/office/drawing/2014/main" id="{BC7C1E45-50F3-0ACC-CD88-74B2CEEB19F0}"/>
                    </a:ext>
                  </a:extLst>
                </p:cNvPr>
                <p:cNvPicPr/>
                <p:nvPr/>
              </p:nvPicPr>
              <p:blipFill>
                <a:blip r:embed="rId392"/>
                <a:stretch>
                  <a:fillRect/>
                </a:stretch>
              </p:blipFill>
              <p:spPr>
                <a:xfrm>
                  <a:off x="5597675" y="1560614"/>
                  <a:ext cx="449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1137" name="Freihand 211136">
                  <a:extLst>
                    <a:ext uri="{FF2B5EF4-FFF2-40B4-BE49-F238E27FC236}">
                      <a16:creationId xmlns:a16="http://schemas.microsoft.com/office/drawing/2014/main" id="{6A10B2AB-5F3F-1308-9C32-BE106F0ED9E7}"/>
                    </a:ext>
                  </a:extLst>
                </p14:cNvPr>
                <p14:cNvContentPartPr/>
                <p14:nvPr/>
              </p14:nvContentPartPr>
              <p14:xfrm>
                <a:off x="6107795" y="1609574"/>
                <a:ext cx="96840" cy="153360"/>
              </p14:xfrm>
            </p:contentPart>
          </mc:Choice>
          <mc:Fallback>
            <p:pic>
              <p:nvPicPr>
                <p:cNvPr id="211137" name="Freihand 211136">
                  <a:extLst>
                    <a:ext uri="{FF2B5EF4-FFF2-40B4-BE49-F238E27FC236}">
                      <a16:creationId xmlns:a16="http://schemas.microsoft.com/office/drawing/2014/main" id="{6A10B2AB-5F3F-1308-9C32-BE106F0ED9E7}"/>
                    </a:ext>
                  </a:extLst>
                </p:cNvPr>
                <p:cNvPicPr/>
                <p:nvPr/>
              </p:nvPicPr>
              <p:blipFill>
                <a:blip r:embed="rId394"/>
                <a:stretch>
                  <a:fillRect/>
                </a:stretch>
              </p:blipFill>
              <p:spPr>
                <a:xfrm>
                  <a:off x="6099155" y="1600934"/>
                  <a:ext cx="114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139" name="Freihand 211138">
                  <a:extLst>
                    <a:ext uri="{FF2B5EF4-FFF2-40B4-BE49-F238E27FC236}">
                      <a16:creationId xmlns:a16="http://schemas.microsoft.com/office/drawing/2014/main" id="{DC0BE369-E2C1-72C4-3CEC-16916A885E93}"/>
                    </a:ext>
                  </a:extLst>
                </p14:cNvPr>
                <p14:cNvContentPartPr/>
                <p14:nvPr/>
              </p14:nvContentPartPr>
              <p14:xfrm>
                <a:off x="6306875" y="1550894"/>
                <a:ext cx="217440" cy="291240"/>
              </p14:xfrm>
            </p:contentPart>
          </mc:Choice>
          <mc:Fallback>
            <p:pic>
              <p:nvPicPr>
                <p:cNvPr id="211139" name="Freihand 211138">
                  <a:extLst>
                    <a:ext uri="{FF2B5EF4-FFF2-40B4-BE49-F238E27FC236}">
                      <a16:creationId xmlns:a16="http://schemas.microsoft.com/office/drawing/2014/main" id="{DC0BE369-E2C1-72C4-3CEC-16916A885E93}"/>
                    </a:ext>
                  </a:extLst>
                </p:cNvPr>
                <p:cNvPicPr/>
                <p:nvPr/>
              </p:nvPicPr>
              <p:blipFill>
                <a:blip r:embed="rId396"/>
                <a:stretch>
                  <a:fillRect/>
                </a:stretch>
              </p:blipFill>
              <p:spPr>
                <a:xfrm>
                  <a:off x="6297875" y="1541894"/>
                  <a:ext cx="2350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1140" name="Freihand 211139">
                  <a:extLst>
                    <a:ext uri="{FF2B5EF4-FFF2-40B4-BE49-F238E27FC236}">
                      <a16:creationId xmlns:a16="http://schemas.microsoft.com/office/drawing/2014/main" id="{D0D6A138-0C43-B62A-16B9-739B0C2FA640}"/>
                    </a:ext>
                  </a:extLst>
                </p14:cNvPr>
                <p14:cNvContentPartPr/>
                <p14:nvPr/>
              </p14:nvContentPartPr>
              <p14:xfrm>
                <a:off x="6418835" y="1421654"/>
                <a:ext cx="7920" cy="16200"/>
              </p14:xfrm>
            </p:contentPart>
          </mc:Choice>
          <mc:Fallback>
            <p:pic>
              <p:nvPicPr>
                <p:cNvPr id="211140" name="Freihand 211139">
                  <a:extLst>
                    <a:ext uri="{FF2B5EF4-FFF2-40B4-BE49-F238E27FC236}">
                      <a16:creationId xmlns:a16="http://schemas.microsoft.com/office/drawing/2014/main" id="{D0D6A138-0C43-B62A-16B9-739B0C2FA640}"/>
                    </a:ext>
                  </a:extLst>
                </p:cNvPr>
                <p:cNvPicPr/>
                <p:nvPr/>
              </p:nvPicPr>
              <p:blipFill>
                <a:blip r:embed="rId398"/>
                <a:stretch>
                  <a:fillRect/>
                </a:stretch>
              </p:blipFill>
              <p:spPr>
                <a:xfrm>
                  <a:off x="6409835" y="1413014"/>
                  <a:ext cx="25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141" name="Freihand 211140">
                  <a:extLst>
                    <a:ext uri="{FF2B5EF4-FFF2-40B4-BE49-F238E27FC236}">
                      <a16:creationId xmlns:a16="http://schemas.microsoft.com/office/drawing/2014/main" id="{FDB80DF5-15EB-C093-71E1-E1124656CD12}"/>
                    </a:ext>
                  </a:extLst>
                </p14:cNvPr>
                <p14:cNvContentPartPr/>
                <p14:nvPr/>
              </p14:nvContentPartPr>
              <p14:xfrm>
                <a:off x="5578595" y="1861214"/>
                <a:ext cx="171360" cy="145440"/>
              </p14:xfrm>
            </p:contentPart>
          </mc:Choice>
          <mc:Fallback>
            <p:pic>
              <p:nvPicPr>
                <p:cNvPr id="211141" name="Freihand 211140">
                  <a:extLst>
                    <a:ext uri="{FF2B5EF4-FFF2-40B4-BE49-F238E27FC236}">
                      <a16:creationId xmlns:a16="http://schemas.microsoft.com/office/drawing/2014/main" id="{FDB80DF5-15EB-C093-71E1-E1124656CD12}"/>
                    </a:ext>
                  </a:extLst>
                </p:cNvPr>
                <p:cNvPicPr/>
                <p:nvPr/>
              </p:nvPicPr>
              <p:blipFill>
                <a:blip r:embed="rId400"/>
                <a:stretch>
                  <a:fillRect/>
                </a:stretch>
              </p:blipFill>
              <p:spPr>
                <a:xfrm>
                  <a:off x="5569955" y="1852574"/>
                  <a:ext cx="189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1142" name="Freihand 211141">
                  <a:extLst>
                    <a:ext uri="{FF2B5EF4-FFF2-40B4-BE49-F238E27FC236}">
                      <a16:creationId xmlns:a16="http://schemas.microsoft.com/office/drawing/2014/main" id="{D6F200EF-43AC-680B-489A-44164BCA308B}"/>
                    </a:ext>
                  </a:extLst>
                </p14:cNvPr>
                <p14:cNvContentPartPr/>
                <p14:nvPr/>
              </p14:nvContentPartPr>
              <p14:xfrm>
                <a:off x="5686235" y="1790294"/>
                <a:ext cx="21240" cy="12600"/>
              </p14:xfrm>
            </p:contentPart>
          </mc:Choice>
          <mc:Fallback>
            <p:pic>
              <p:nvPicPr>
                <p:cNvPr id="211142" name="Freihand 211141">
                  <a:extLst>
                    <a:ext uri="{FF2B5EF4-FFF2-40B4-BE49-F238E27FC236}">
                      <a16:creationId xmlns:a16="http://schemas.microsoft.com/office/drawing/2014/main" id="{D6F200EF-43AC-680B-489A-44164BCA308B}"/>
                    </a:ext>
                  </a:extLst>
                </p:cNvPr>
                <p:cNvPicPr/>
                <p:nvPr/>
              </p:nvPicPr>
              <p:blipFill>
                <a:blip r:embed="rId402"/>
                <a:stretch>
                  <a:fillRect/>
                </a:stretch>
              </p:blipFill>
              <p:spPr>
                <a:xfrm>
                  <a:off x="5677595" y="1781294"/>
                  <a:ext cx="38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144" name="Freihand 211143">
                  <a:extLst>
                    <a:ext uri="{FF2B5EF4-FFF2-40B4-BE49-F238E27FC236}">
                      <a16:creationId xmlns:a16="http://schemas.microsoft.com/office/drawing/2014/main" id="{0594E811-2AD6-D6A7-FC9D-62930F49468D}"/>
                    </a:ext>
                  </a:extLst>
                </p14:cNvPr>
                <p14:cNvContentPartPr/>
                <p14:nvPr/>
              </p14:nvContentPartPr>
              <p14:xfrm>
                <a:off x="5802155" y="1766534"/>
                <a:ext cx="259560" cy="189360"/>
              </p14:xfrm>
            </p:contentPart>
          </mc:Choice>
          <mc:Fallback>
            <p:pic>
              <p:nvPicPr>
                <p:cNvPr id="211144" name="Freihand 211143">
                  <a:extLst>
                    <a:ext uri="{FF2B5EF4-FFF2-40B4-BE49-F238E27FC236}">
                      <a16:creationId xmlns:a16="http://schemas.microsoft.com/office/drawing/2014/main" id="{0594E811-2AD6-D6A7-FC9D-62930F49468D}"/>
                    </a:ext>
                  </a:extLst>
                </p:cNvPr>
                <p:cNvPicPr/>
                <p:nvPr/>
              </p:nvPicPr>
              <p:blipFill>
                <a:blip r:embed="rId404"/>
                <a:stretch>
                  <a:fillRect/>
                </a:stretch>
              </p:blipFill>
              <p:spPr>
                <a:xfrm>
                  <a:off x="5793515" y="1757894"/>
                  <a:ext cx="277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1145" name="Freihand 211144">
                  <a:extLst>
                    <a:ext uri="{FF2B5EF4-FFF2-40B4-BE49-F238E27FC236}">
                      <a16:creationId xmlns:a16="http://schemas.microsoft.com/office/drawing/2014/main" id="{CB9565D0-6111-96B1-F6A0-913D3553A94F}"/>
                    </a:ext>
                  </a:extLst>
                </p14:cNvPr>
                <p14:cNvContentPartPr/>
                <p14:nvPr/>
              </p14:nvContentPartPr>
              <p14:xfrm>
                <a:off x="6076835" y="1839254"/>
                <a:ext cx="64440" cy="87480"/>
              </p14:xfrm>
            </p:contentPart>
          </mc:Choice>
          <mc:Fallback>
            <p:pic>
              <p:nvPicPr>
                <p:cNvPr id="211145" name="Freihand 211144">
                  <a:extLst>
                    <a:ext uri="{FF2B5EF4-FFF2-40B4-BE49-F238E27FC236}">
                      <a16:creationId xmlns:a16="http://schemas.microsoft.com/office/drawing/2014/main" id="{CB9565D0-6111-96B1-F6A0-913D3553A94F}"/>
                    </a:ext>
                  </a:extLst>
                </p:cNvPr>
                <p:cNvPicPr/>
                <p:nvPr/>
              </p:nvPicPr>
              <p:blipFill>
                <a:blip r:embed="rId406"/>
                <a:stretch>
                  <a:fillRect/>
                </a:stretch>
              </p:blipFill>
              <p:spPr>
                <a:xfrm>
                  <a:off x="6068195" y="1830614"/>
                  <a:ext cx="82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146" name="Freihand 211145">
                  <a:extLst>
                    <a:ext uri="{FF2B5EF4-FFF2-40B4-BE49-F238E27FC236}">
                      <a16:creationId xmlns:a16="http://schemas.microsoft.com/office/drawing/2014/main" id="{9985A352-1D87-215E-96DA-EFEDEF7F1C0E}"/>
                    </a:ext>
                  </a:extLst>
                </p14:cNvPr>
                <p14:cNvContentPartPr/>
                <p14:nvPr/>
              </p14:nvContentPartPr>
              <p14:xfrm>
                <a:off x="6153875" y="1797494"/>
                <a:ext cx="75960" cy="134640"/>
              </p14:xfrm>
            </p:contentPart>
          </mc:Choice>
          <mc:Fallback>
            <p:pic>
              <p:nvPicPr>
                <p:cNvPr id="211146" name="Freihand 211145">
                  <a:extLst>
                    <a:ext uri="{FF2B5EF4-FFF2-40B4-BE49-F238E27FC236}">
                      <a16:creationId xmlns:a16="http://schemas.microsoft.com/office/drawing/2014/main" id="{9985A352-1D87-215E-96DA-EFEDEF7F1C0E}"/>
                    </a:ext>
                  </a:extLst>
                </p:cNvPr>
                <p:cNvPicPr/>
                <p:nvPr/>
              </p:nvPicPr>
              <p:blipFill>
                <a:blip r:embed="rId408"/>
                <a:stretch>
                  <a:fillRect/>
                </a:stretch>
              </p:blipFill>
              <p:spPr>
                <a:xfrm>
                  <a:off x="6145235" y="1788494"/>
                  <a:ext cx="93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1147" name="Freihand 211146">
                  <a:extLst>
                    <a:ext uri="{FF2B5EF4-FFF2-40B4-BE49-F238E27FC236}">
                      <a16:creationId xmlns:a16="http://schemas.microsoft.com/office/drawing/2014/main" id="{F5CA8784-497B-5A9D-466F-C7B005B5C8F6}"/>
                    </a:ext>
                  </a:extLst>
                </p14:cNvPr>
                <p14:cNvContentPartPr/>
                <p14:nvPr/>
              </p14:nvContentPartPr>
              <p14:xfrm>
                <a:off x="6330995" y="1737734"/>
                <a:ext cx="444600" cy="211320"/>
              </p14:xfrm>
            </p:contentPart>
          </mc:Choice>
          <mc:Fallback>
            <p:pic>
              <p:nvPicPr>
                <p:cNvPr id="211147" name="Freihand 211146">
                  <a:extLst>
                    <a:ext uri="{FF2B5EF4-FFF2-40B4-BE49-F238E27FC236}">
                      <a16:creationId xmlns:a16="http://schemas.microsoft.com/office/drawing/2014/main" id="{F5CA8784-497B-5A9D-466F-C7B005B5C8F6}"/>
                    </a:ext>
                  </a:extLst>
                </p:cNvPr>
                <p:cNvPicPr/>
                <p:nvPr/>
              </p:nvPicPr>
              <p:blipFill>
                <a:blip r:embed="rId410"/>
                <a:stretch>
                  <a:fillRect/>
                </a:stretch>
              </p:blipFill>
              <p:spPr>
                <a:xfrm>
                  <a:off x="6322355" y="1729094"/>
                  <a:ext cx="462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148" name="Freihand 211147">
                  <a:extLst>
                    <a:ext uri="{FF2B5EF4-FFF2-40B4-BE49-F238E27FC236}">
                      <a16:creationId xmlns:a16="http://schemas.microsoft.com/office/drawing/2014/main" id="{714B3EDA-60E4-A1FD-7C90-98D059A930DA}"/>
                    </a:ext>
                  </a:extLst>
                </p14:cNvPr>
                <p14:cNvContentPartPr/>
                <p14:nvPr/>
              </p14:nvContentPartPr>
              <p14:xfrm>
                <a:off x="6811955" y="1755734"/>
                <a:ext cx="63720" cy="92520"/>
              </p14:xfrm>
            </p:contentPart>
          </mc:Choice>
          <mc:Fallback>
            <p:pic>
              <p:nvPicPr>
                <p:cNvPr id="211148" name="Freihand 211147">
                  <a:extLst>
                    <a:ext uri="{FF2B5EF4-FFF2-40B4-BE49-F238E27FC236}">
                      <a16:creationId xmlns:a16="http://schemas.microsoft.com/office/drawing/2014/main" id="{714B3EDA-60E4-A1FD-7C90-98D059A930DA}"/>
                    </a:ext>
                  </a:extLst>
                </p:cNvPr>
                <p:cNvPicPr/>
                <p:nvPr/>
              </p:nvPicPr>
              <p:blipFill>
                <a:blip r:embed="rId412"/>
                <a:stretch>
                  <a:fillRect/>
                </a:stretch>
              </p:blipFill>
              <p:spPr>
                <a:xfrm>
                  <a:off x="6803315" y="1746734"/>
                  <a:ext cx="81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1149" name="Freihand 211148">
                  <a:extLst>
                    <a:ext uri="{FF2B5EF4-FFF2-40B4-BE49-F238E27FC236}">
                      <a16:creationId xmlns:a16="http://schemas.microsoft.com/office/drawing/2014/main" id="{8D045512-5475-F8BE-DCAE-5BC0E0E2DD3A}"/>
                    </a:ext>
                  </a:extLst>
                </p14:cNvPr>
                <p14:cNvContentPartPr/>
                <p14:nvPr/>
              </p14:nvContentPartPr>
              <p14:xfrm>
                <a:off x="6901595" y="1634774"/>
                <a:ext cx="211320" cy="175320"/>
              </p14:xfrm>
            </p:contentPart>
          </mc:Choice>
          <mc:Fallback>
            <p:pic>
              <p:nvPicPr>
                <p:cNvPr id="211149" name="Freihand 211148">
                  <a:extLst>
                    <a:ext uri="{FF2B5EF4-FFF2-40B4-BE49-F238E27FC236}">
                      <a16:creationId xmlns:a16="http://schemas.microsoft.com/office/drawing/2014/main" id="{8D045512-5475-F8BE-DCAE-5BC0E0E2DD3A}"/>
                    </a:ext>
                  </a:extLst>
                </p:cNvPr>
                <p:cNvPicPr/>
                <p:nvPr/>
              </p:nvPicPr>
              <p:blipFill>
                <a:blip r:embed="rId414"/>
                <a:stretch>
                  <a:fillRect/>
                </a:stretch>
              </p:blipFill>
              <p:spPr>
                <a:xfrm>
                  <a:off x="6892955" y="1625774"/>
                  <a:ext cx="228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1150" name="Freihand 211149">
                  <a:extLst>
                    <a:ext uri="{FF2B5EF4-FFF2-40B4-BE49-F238E27FC236}">
                      <a16:creationId xmlns:a16="http://schemas.microsoft.com/office/drawing/2014/main" id="{5AD11A61-04BB-190C-1E77-7E029AAB43DA}"/>
                    </a:ext>
                  </a:extLst>
                </p14:cNvPr>
                <p14:cNvContentPartPr/>
                <p14:nvPr/>
              </p14:nvContentPartPr>
              <p14:xfrm>
                <a:off x="7263395" y="1586894"/>
                <a:ext cx="37440" cy="175680"/>
              </p14:xfrm>
            </p:contentPart>
          </mc:Choice>
          <mc:Fallback>
            <p:pic>
              <p:nvPicPr>
                <p:cNvPr id="211150" name="Freihand 211149">
                  <a:extLst>
                    <a:ext uri="{FF2B5EF4-FFF2-40B4-BE49-F238E27FC236}">
                      <a16:creationId xmlns:a16="http://schemas.microsoft.com/office/drawing/2014/main" id="{5AD11A61-04BB-190C-1E77-7E029AAB43DA}"/>
                    </a:ext>
                  </a:extLst>
                </p:cNvPr>
                <p:cNvPicPr/>
                <p:nvPr/>
              </p:nvPicPr>
              <p:blipFill>
                <a:blip r:embed="rId416"/>
                <a:stretch>
                  <a:fillRect/>
                </a:stretch>
              </p:blipFill>
              <p:spPr>
                <a:xfrm>
                  <a:off x="7254755" y="1578254"/>
                  <a:ext cx="55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1151" name="Freihand 211150">
                  <a:extLst>
                    <a:ext uri="{FF2B5EF4-FFF2-40B4-BE49-F238E27FC236}">
                      <a16:creationId xmlns:a16="http://schemas.microsoft.com/office/drawing/2014/main" id="{A456E188-C79F-59BE-F79D-80C7B1F3D1D0}"/>
                    </a:ext>
                  </a:extLst>
                </p14:cNvPr>
                <p14:cNvContentPartPr/>
                <p14:nvPr/>
              </p14:nvContentPartPr>
              <p14:xfrm>
                <a:off x="7357715" y="1560974"/>
                <a:ext cx="143280" cy="173880"/>
              </p14:xfrm>
            </p:contentPart>
          </mc:Choice>
          <mc:Fallback>
            <p:pic>
              <p:nvPicPr>
                <p:cNvPr id="211151" name="Freihand 211150">
                  <a:extLst>
                    <a:ext uri="{FF2B5EF4-FFF2-40B4-BE49-F238E27FC236}">
                      <a16:creationId xmlns:a16="http://schemas.microsoft.com/office/drawing/2014/main" id="{A456E188-C79F-59BE-F79D-80C7B1F3D1D0}"/>
                    </a:ext>
                  </a:extLst>
                </p:cNvPr>
                <p:cNvPicPr/>
                <p:nvPr/>
              </p:nvPicPr>
              <p:blipFill>
                <a:blip r:embed="rId418"/>
                <a:stretch>
                  <a:fillRect/>
                </a:stretch>
              </p:blipFill>
              <p:spPr>
                <a:xfrm>
                  <a:off x="7348715" y="1551974"/>
                  <a:ext cx="160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1152" name="Freihand 211151">
                  <a:extLst>
                    <a:ext uri="{FF2B5EF4-FFF2-40B4-BE49-F238E27FC236}">
                      <a16:creationId xmlns:a16="http://schemas.microsoft.com/office/drawing/2014/main" id="{4DE2007A-4A84-34BA-6AB8-EB4C9D7441EE}"/>
                    </a:ext>
                  </a:extLst>
                </p14:cNvPr>
                <p14:cNvContentPartPr/>
                <p14:nvPr/>
              </p14:nvContentPartPr>
              <p14:xfrm>
                <a:off x="7524035" y="1420934"/>
                <a:ext cx="177480" cy="245520"/>
              </p14:xfrm>
            </p:contentPart>
          </mc:Choice>
          <mc:Fallback>
            <p:pic>
              <p:nvPicPr>
                <p:cNvPr id="211152" name="Freihand 211151">
                  <a:extLst>
                    <a:ext uri="{FF2B5EF4-FFF2-40B4-BE49-F238E27FC236}">
                      <a16:creationId xmlns:a16="http://schemas.microsoft.com/office/drawing/2014/main" id="{4DE2007A-4A84-34BA-6AB8-EB4C9D7441EE}"/>
                    </a:ext>
                  </a:extLst>
                </p:cNvPr>
                <p:cNvPicPr/>
                <p:nvPr/>
              </p:nvPicPr>
              <p:blipFill>
                <a:blip r:embed="rId420"/>
                <a:stretch>
                  <a:fillRect/>
                </a:stretch>
              </p:blipFill>
              <p:spPr>
                <a:xfrm>
                  <a:off x="7515395" y="1412294"/>
                  <a:ext cx="1951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1153" name="Freihand 211152">
                  <a:extLst>
                    <a:ext uri="{FF2B5EF4-FFF2-40B4-BE49-F238E27FC236}">
                      <a16:creationId xmlns:a16="http://schemas.microsoft.com/office/drawing/2014/main" id="{3B50BB2A-01C6-7D73-E934-579D552873BA}"/>
                    </a:ext>
                  </a:extLst>
                </p14:cNvPr>
                <p14:cNvContentPartPr/>
                <p14:nvPr/>
              </p14:nvContentPartPr>
              <p14:xfrm>
                <a:off x="7632035" y="1594094"/>
                <a:ext cx="105840" cy="102960"/>
              </p14:xfrm>
            </p:contentPart>
          </mc:Choice>
          <mc:Fallback>
            <p:pic>
              <p:nvPicPr>
                <p:cNvPr id="211153" name="Freihand 211152">
                  <a:extLst>
                    <a:ext uri="{FF2B5EF4-FFF2-40B4-BE49-F238E27FC236}">
                      <a16:creationId xmlns:a16="http://schemas.microsoft.com/office/drawing/2014/main" id="{3B50BB2A-01C6-7D73-E934-579D552873BA}"/>
                    </a:ext>
                  </a:extLst>
                </p:cNvPr>
                <p:cNvPicPr/>
                <p:nvPr/>
              </p:nvPicPr>
              <p:blipFill>
                <a:blip r:embed="rId422"/>
                <a:stretch>
                  <a:fillRect/>
                </a:stretch>
              </p:blipFill>
              <p:spPr>
                <a:xfrm>
                  <a:off x="7623395" y="1585454"/>
                  <a:ext cx="123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1154" name="Freihand 211153">
                  <a:extLst>
                    <a:ext uri="{FF2B5EF4-FFF2-40B4-BE49-F238E27FC236}">
                      <a16:creationId xmlns:a16="http://schemas.microsoft.com/office/drawing/2014/main" id="{BB9F4CBA-015D-FBAB-8616-4D8188A04E44}"/>
                    </a:ext>
                  </a:extLst>
                </p14:cNvPr>
                <p14:cNvContentPartPr/>
                <p14:nvPr/>
              </p14:nvContentPartPr>
              <p14:xfrm>
                <a:off x="6565715" y="1310414"/>
                <a:ext cx="1405440" cy="770040"/>
              </p14:xfrm>
            </p:contentPart>
          </mc:Choice>
          <mc:Fallback>
            <p:pic>
              <p:nvPicPr>
                <p:cNvPr id="211154" name="Freihand 211153">
                  <a:extLst>
                    <a:ext uri="{FF2B5EF4-FFF2-40B4-BE49-F238E27FC236}">
                      <a16:creationId xmlns:a16="http://schemas.microsoft.com/office/drawing/2014/main" id="{BB9F4CBA-015D-FBAB-8616-4D8188A04E44}"/>
                    </a:ext>
                  </a:extLst>
                </p:cNvPr>
                <p:cNvPicPr/>
                <p:nvPr/>
              </p:nvPicPr>
              <p:blipFill>
                <a:blip r:embed="rId424"/>
                <a:stretch>
                  <a:fillRect/>
                </a:stretch>
              </p:blipFill>
              <p:spPr>
                <a:xfrm>
                  <a:off x="6557075" y="1301414"/>
                  <a:ext cx="142308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2" name="Freihand 41">
                  <a:extLst>
                    <a:ext uri="{FF2B5EF4-FFF2-40B4-BE49-F238E27FC236}">
                      <a16:creationId xmlns:a16="http://schemas.microsoft.com/office/drawing/2014/main" id="{FC516484-28E6-1DD6-39BB-CFA2EFA6C906}"/>
                    </a:ext>
                  </a:extLst>
                </p14:cNvPr>
                <p14:cNvContentPartPr/>
                <p14:nvPr/>
              </p14:nvContentPartPr>
              <p14:xfrm>
                <a:off x="244115" y="3561501"/>
                <a:ext cx="100440" cy="196200"/>
              </p14:xfrm>
            </p:contentPart>
          </mc:Choice>
          <mc:Fallback>
            <p:pic>
              <p:nvPicPr>
                <p:cNvPr id="42" name="Freihand 41">
                  <a:extLst>
                    <a:ext uri="{FF2B5EF4-FFF2-40B4-BE49-F238E27FC236}">
                      <a16:creationId xmlns:a16="http://schemas.microsoft.com/office/drawing/2014/main" id="{FC516484-28E6-1DD6-39BB-CFA2EFA6C906}"/>
                    </a:ext>
                  </a:extLst>
                </p:cNvPr>
                <p:cNvPicPr/>
                <p:nvPr/>
              </p:nvPicPr>
              <p:blipFill>
                <a:blip r:embed="rId426"/>
                <a:stretch>
                  <a:fillRect/>
                </a:stretch>
              </p:blipFill>
              <p:spPr>
                <a:xfrm>
                  <a:off x="235115" y="3552861"/>
                  <a:ext cx="118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3" name="Freihand 42">
                  <a:extLst>
                    <a:ext uri="{FF2B5EF4-FFF2-40B4-BE49-F238E27FC236}">
                      <a16:creationId xmlns:a16="http://schemas.microsoft.com/office/drawing/2014/main" id="{47C8BB1E-21D6-6393-B163-9190B1101811}"/>
                    </a:ext>
                  </a:extLst>
                </p14:cNvPr>
                <p14:cNvContentPartPr/>
                <p14:nvPr/>
              </p14:nvContentPartPr>
              <p14:xfrm>
                <a:off x="451835" y="3543141"/>
                <a:ext cx="115920" cy="177120"/>
              </p14:xfrm>
            </p:contentPart>
          </mc:Choice>
          <mc:Fallback>
            <p:pic>
              <p:nvPicPr>
                <p:cNvPr id="43" name="Freihand 42">
                  <a:extLst>
                    <a:ext uri="{FF2B5EF4-FFF2-40B4-BE49-F238E27FC236}">
                      <a16:creationId xmlns:a16="http://schemas.microsoft.com/office/drawing/2014/main" id="{47C8BB1E-21D6-6393-B163-9190B1101811}"/>
                    </a:ext>
                  </a:extLst>
                </p:cNvPr>
                <p:cNvPicPr/>
                <p:nvPr/>
              </p:nvPicPr>
              <p:blipFill>
                <a:blip r:embed="rId428"/>
                <a:stretch>
                  <a:fillRect/>
                </a:stretch>
              </p:blipFill>
              <p:spPr>
                <a:xfrm>
                  <a:off x="443195" y="3534141"/>
                  <a:ext cx="133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4" name="Freihand 43">
                  <a:extLst>
                    <a:ext uri="{FF2B5EF4-FFF2-40B4-BE49-F238E27FC236}">
                      <a16:creationId xmlns:a16="http://schemas.microsoft.com/office/drawing/2014/main" id="{71626D41-A433-AC1F-DE19-F8E34C19C6D7}"/>
                    </a:ext>
                  </a:extLst>
                </p14:cNvPr>
                <p14:cNvContentPartPr/>
                <p14:nvPr/>
              </p14:nvContentPartPr>
              <p14:xfrm>
                <a:off x="423395" y="3640341"/>
                <a:ext cx="136080" cy="28080"/>
              </p14:xfrm>
            </p:contentPart>
          </mc:Choice>
          <mc:Fallback>
            <p:pic>
              <p:nvPicPr>
                <p:cNvPr id="44" name="Freihand 43">
                  <a:extLst>
                    <a:ext uri="{FF2B5EF4-FFF2-40B4-BE49-F238E27FC236}">
                      <a16:creationId xmlns:a16="http://schemas.microsoft.com/office/drawing/2014/main" id="{71626D41-A433-AC1F-DE19-F8E34C19C6D7}"/>
                    </a:ext>
                  </a:extLst>
                </p:cNvPr>
                <p:cNvPicPr/>
                <p:nvPr/>
              </p:nvPicPr>
              <p:blipFill>
                <a:blip r:embed="rId430"/>
                <a:stretch>
                  <a:fillRect/>
                </a:stretch>
              </p:blipFill>
              <p:spPr>
                <a:xfrm>
                  <a:off x="414395" y="3631701"/>
                  <a:ext cx="153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5" name="Freihand 44">
                  <a:extLst>
                    <a:ext uri="{FF2B5EF4-FFF2-40B4-BE49-F238E27FC236}">
                      <a16:creationId xmlns:a16="http://schemas.microsoft.com/office/drawing/2014/main" id="{C839061E-6AF9-7660-93C4-925C57E860ED}"/>
                    </a:ext>
                  </a:extLst>
                </p14:cNvPr>
                <p14:cNvContentPartPr/>
                <p14:nvPr/>
              </p14:nvContentPartPr>
              <p14:xfrm>
                <a:off x="607355" y="3499941"/>
                <a:ext cx="117360" cy="264240"/>
              </p14:xfrm>
            </p:contentPart>
          </mc:Choice>
          <mc:Fallback>
            <p:pic>
              <p:nvPicPr>
                <p:cNvPr id="45" name="Freihand 44">
                  <a:extLst>
                    <a:ext uri="{FF2B5EF4-FFF2-40B4-BE49-F238E27FC236}">
                      <a16:creationId xmlns:a16="http://schemas.microsoft.com/office/drawing/2014/main" id="{C839061E-6AF9-7660-93C4-925C57E860ED}"/>
                    </a:ext>
                  </a:extLst>
                </p:cNvPr>
                <p:cNvPicPr/>
                <p:nvPr/>
              </p:nvPicPr>
              <p:blipFill>
                <a:blip r:embed="rId432"/>
                <a:stretch>
                  <a:fillRect/>
                </a:stretch>
              </p:blipFill>
              <p:spPr>
                <a:xfrm>
                  <a:off x="598355" y="3490941"/>
                  <a:ext cx="135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6" name="Freihand 45">
                  <a:extLst>
                    <a:ext uri="{FF2B5EF4-FFF2-40B4-BE49-F238E27FC236}">
                      <a16:creationId xmlns:a16="http://schemas.microsoft.com/office/drawing/2014/main" id="{96C669BD-365A-DD99-345C-6261F6682B16}"/>
                    </a:ext>
                  </a:extLst>
                </p14:cNvPr>
                <p14:cNvContentPartPr/>
                <p14:nvPr/>
              </p14:nvContentPartPr>
              <p14:xfrm>
                <a:off x="759275" y="3537741"/>
                <a:ext cx="158400" cy="161640"/>
              </p14:xfrm>
            </p:contentPart>
          </mc:Choice>
          <mc:Fallback>
            <p:pic>
              <p:nvPicPr>
                <p:cNvPr id="46" name="Freihand 45">
                  <a:extLst>
                    <a:ext uri="{FF2B5EF4-FFF2-40B4-BE49-F238E27FC236}">
                      <a16:creationId xmlns:a16="http://schemas.microsoft.com/office/drawing/2014/main" id="{96C669BD-365A-DD99-345C-6261F6682B16}"/>
                    </a:ext>
                  </a:extLst>
                </p:cNvPr>
                <p:cNvPicPr/>
                <p:nvPr/>
              </p:nvPicPr>
              <p:blipFill>
                <a:blip r:embed="rId434"/>
                <a:stretch>
                  <a:fillRect/>
                </a:stretch>
              </p:blipFill>
              <p:spPr>
                <a:xfrm>
                  <a:off x="750275" y="3528741"/>
                  <a:ext cx="176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7" name="Freihand 46">
                  <a:extLst>
                    <a:ext uri="{FF2B5EF4-FFF2-40B4-BE49-F238E27FC236}">
                      <a16:creationId xmlns:a16="http://schemas.microsoft.com/office/drawing/2014/main" id="{6695FA2A-5C3C-CC6E-DC06-03EEE6B57EE8}"/>
                    </a:ext>
                  </a:extLst>
                </p14:cNvPr>
                <p14:cNvContentPartPr/>
                <p14:nvPr/>
              </p14:nvContentPartPr>
              <p14:xfrm>
                <a:off x="982115" y="3546381"/>
                <a:ext cx="154080" cy="151920"/>
              </p14:xfrm>
            </p:contentPart>
          </mc:Choice>
          <mc:Fallback>
            <p:pic>
              <p:nvPicPr>
                <p:cNvPr id="47" name="Freihand 46">
                  <a:extLst>
                    <a:ext uri="{FF2B5EF4-FFF2-40B4-BE49-F238E27FC236}">
                      <a16:creationId xmlns:a16="http://schemas.microsoft.com/office/drawing/2014/main" id="{6695FA2A-5C3C-CC6E-DC06-03EEE6B57EE8}"/>
                    </a:ext>
                  </a:extLst>
                </p:cNvPr>
                <p:cNvPicPr/>
                <p:nvPr/>
              </p:nvPicPr>
              <p:blipFill>
                <a:blip r:embed="rId436"/>
                <a:stretch>
                  <a:fillRect/>
                </a:stretch>
              </p:blipFill>
              <p:spPr>
                <a:xfrm>
                  <a:off x="973115" y="3537381"/>
                  <a:ext cx="171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8" name="Freihand 47">
                  <a:extLst>
                    <a:ext uri="{FF2B5EF4-FFF2-40B4-BE49-F238E27FC236}">
                      <a16:creationId xmlns:a16="http://schemas.microsoft.com/office/drawing/2014/main" id="{4524DFD3-D918-D5C8-7101-4E86F3BDDF56}"/>
                    </a:ext>
                  </a:extLst>
                </p14:cNvPr>
                <p14:cNvContentPartPr/>
                <p14:nvPr/>
              </p14:nvContentPartPr>
              <p14:xfrm>
                <a:off x="1259675" y="3513621"/>
                <a:ext cx="108360" cy="191880"/>
              </p14:xfrm>
            </p:contentPart>
          </mc:Choice>
          <mc:Fallback>
            <p:pic>
              <p:nvPicPr>
                <p:cNvPr id="48" name="Freihand 47">
                  <a:extLst>
                    <a:ext uri="{FF2B5EF4-FFF2-40B4-BE49-F238E27FC236}">
                      <a16:creationId xmlns:a16="http://schemas.microsoft.com/office/drawing/2014/main" id="{4524DFD3-D918-D5C8-7101-4E86F3BDDF56}"/>
                    </a:ext>
                  </a:extLst>
                </p:cNvPr>
                <p:cNvPicPr/>
                <p:nvPr/>
              </p:nvPicPr>
              <p:blipFill>
                <a:blip r:embed="rId438"/>
                <a:stretch>
                  <a:fillRect/>
                </a:stretch>
              </p:blipFill>
              <p:spPr>
                <a:xfrm>
                  <a:off x="1251035" y="3504621"/>
                  <a:ext cx="126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9" name="Freihand 48">
                  <a:extLst>
                    <a:ext uri="{FF2B5EF4-FFF2-40B4-BE49-F238E27FC236}">
                      <a16:creationId xmlns:a16="http://schemas.microsoft.com/office/drawing/2014/main" id="{E7F144ED-9D00-D135-A372-32DFB43B1CDF}"/>
                    </a:ext>
                  </a:extLst>
                </p14:cNvPr>
                <p14:cNvContentPartPr/>
                <p14:nvPr/>
              </p14:nvContentPartPr>
              <p14:xfrm>
                <a:off x="1524275" y="3561501"/>
                <a:ext cx="74160" cy="132120"/>
              </p14:xfrm>
            </p:contentPart>
          </mc:Choice>
          <mc:Fallback>
            <p:pic>
              <p:nvPicPr>
                <p:cNvPr id="49" name="Freihand 48">
                  <a:extLst>
                    <a:ext uri="{FF2B5EF4-FFF2-40B4-BE49-F238E27FC236}">
                      <a16:creationId xmlns:a16="http://schemas.microsoft.com/office/drawing/2014/main" id="{E7F144ED-9D00-D135-A372-32DFB43B1CDF}"/>
                    </a:ext>
                  </a:extLst>
                </p:cNvPr>
                <p:cNvPicPr/>
                <p:nvPr/>
              </p:nvPicPr>
              <p:blipFill>
                <a:blip r:embed="rId440"/>
                <a:stretch>
                  <a:fillRect/>
                </a:stretch>
              </p:blipFill>
              <p:spPr>
                <a:xfrm>
                  <a:off x="1515275" y="3552861"/>
                  <a:ext cx="91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50" name="Freihand 49">
                  <a:extLst>
                    <a:ext uri="{FF2B5EF4-FFF2-40B4-BE49-F238E27FC236}">
                      <a16:creationId xmlns:a16="http://schemas.microsoft.com/office/drawing/2014/main" id="{F1958272-53DE-1E31-91A9-40E3730B6519}"/>
                    </a:ext>
                  </a:extLst>
                </p14:cNvPr>
                <p14:cNvContentPartPr/>
                <p14:nvPr/>
              </p14:nvContentPartPr>
              <p14:xfrm>
                <a:off x="1447595" y="3494181"/>
                <a:ext cx="83880" cy="50760"/>
              </p14:xfrm>
            </p:contentPart>
          </mc:Choice>
          <mc:Fallback>
            <p:pic>
              <p:nvPicPr>
                <p:cNvPr id="50" name="Freihand 49">
                  <a:extLst>
                    <a:ext uri="{FF2B5EF4-FFF2-40B4-BE49-F238E27FC236}">
                      <a16:creationId xmlns:a16="http://schemas.microsoft.com/office/drawing/2014/main" id="{F1958272-53DE-1E31-91A9-40E3730B6519}"/>
                    </a:ext>
                  </a:extLst>
                </p:cNvPr>
                <p:cNvPicPr/>
                <p:nvPr/>
              </p:nvPicPr>
              <p:blipFill>
                <a:blip r:embed="rId442"/>
                <a:stretch>
                  <a:fillRect/>
                </a:stretch>
              </p:blipFill>
              <p:spPr>
                <a:xfrm>
                  <a:off x="1438595" y="3485181"/>
                  <a:ext cx="101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51" name="Freihand 50">
                  <a:extLst>
                    <a:ext uri="{FF2B5EF4-FFF2-40B4-BE49-F238E27FC236}">
                      <a16:creationId xmlns:a16="http://schemas.microsoft.com/office/drawing/2014/main" id="{A791EE26-AACE-7462-7547-687834778636}"/>
                    </a:ext>
                  </a:extLst>
                </p14:cNvPr>
                <p14:cNvContentPartPr/>
                <p14:nvPr/>
              </p14:nvContentPartPr>
              <p14:xfrm>
                <a:off x="1610675" y="3625941"/>
                <a:ext cx="129960" cy="98280"/>
              </p14:xfrm>
            </p:contentPart>
          </mc:Choice>
          <mc:Fallback>
            <p:pic>
              <p:nvPicPr>
                <p:cNvPr id="51" name="Freihand 50">
                  <a:extLst>
                    <a:ext uri="{FF2B5EF4-FFF2-40B4-BE49-F238E27FC236}">
                      <a16:creationId xmlns:a16="http://schemas.microsoft.com/office/drawing/2014/main" id="{A791EE26-AACE-7462-7547-687834778636}"/>
                    </a:ext>
                  </a:extLst>
                </p:cNvPr>
                <p:cNvPicPr/>
                <p:nvPr/>
              </p:nvPicPr>
              <p:blipFill>
                <a:blip r:embed="rId444"/>
                <a:stretch>
                  <a:fillRect/>
                </a:stretch>
              </p:blipFill>
              <p:spPr>
                <a:xfrm>
                  <a:off x="1602035" y="3616941"/>
                  <a:ext cx="147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52" name="Freihand 51">
                  <a:extLst>
                    <a:ext uri="{FF2B5EF4-FFF2-40B4-BE49-F238E27FC236}">
                      <a16:creationId xmlns:a16="http://schemas.microsoft.com/office/drawing/2014/main" id="{2FCC8DCF-563D-C73E-BA79-475BF667764B}"/>
                    </a:ext>
                  </a:extLst>
                </p14:cNvPr>
                <p14:cNvContentPartPr/>
                <p14:nvPr/>
              </p14:nvContentPartPr>
              <p14:xfrm>
                <a:off x="1664315" y="3447021"/>
                <a:ext cx="204120" cy="422280"/>
              </p14:xfrm>
            </p:contentPart>
          </mc:Choice>
          <mc:Fallback>
            <p:pic>
              <p:nvPicPr>
                <p:cNvPr id="52" name="Freihand 51">
                  <a:extLst>
                    <a:ext uri="{FF2B5EF4-FFF2-40B4-BE49-F238E27FC236}">
                      <a16:creationId xmlns:a16="http://schemas.microsoft.com/office/drawing/2014/main" id="{2FCC8DCF-563D-C73E-BA79-475BF667764B}"/>
                    </a:ext>
                  </a:extLst>
                </p:cNvPr>
                <p:cNvPicPr/>
                <p:nvPr/>
              </p:nvPicPr>
              <p:blipFill>
                <a:blip r:embed="rId446"/>
                <a:stretch>
                  <a:fillRect/>
                </a:stretch>
              </p:blipFill>
              <p:spPr>
                <a:xfrm>
                  <a:off x="1655315" y="3438381"/>
                  <a:ext cx="22176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0970" name="Freihand 210969">
                  <a:extLst>
                    <a:ext uri="{FF2B5EF4-FFF2-40B4-BE49-F238E27FC236}">
                      <a16:creationId xmlns:a16="http://schemas.microsoft.com/office/drawing/2014/main" id="{58EFF1B8-AC4A-DAE9-7546-7878D1B997BB}"/>
                    </a:ext>
                  </a:extLst>
                </p14:cNvPr>
                <p14:cNvContentPartPr/>
                <p14:nvPr/>
              </p14:nvContentPartPr>
              <p14:xfrm>
                <a:off x="1913435" y="3364221"/>
                <a:ext cx="128520" cy="407160"/>
              </p14:xfrm>
            </p:contentPart>
          </mc:Choice>
          <mc:Fallback>
            <p:pic>
              <p:nvPicPr>
                <p:cNvPr id="210970" name="Freihand 210969">
                  <a:extLst>
                    <a:ext uri="{FF2B5EF4-FFF2-40B4-BE49-F238E27FC236}">
                      <a16:creationId xmlns:a16="http://schemas.microsoft.com/office/drawing/2014/main" id="{58EFF1B8-AC4A-DAE9-7546-7878D1B997BB}"/>
                    </a:ext>
                  </a:extLst>
                </p:cNvPr>
                <p:cNvPicPr/>
                <p:nvPr/>
              </p:nvPicPr>
              <p:blipFill>
                <a:blip r:embed="rId448"/>
                <a:stretch>
                  <a:fillRect/>
                </a:stretch>
              </p:blipFill>
              <p:spPr>
                <a:xfrm>
                  <a:off x="1904435" y="3355221"/>
                  <a:ext cx="14616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0972" name="Freihand 210971">
                  <a:extLst>
                    <a:ext uri="{FF2B5EF4-FFF2-40B4-BE49-F238E27FC236}">
                      <a16:creationId xmlns:a16="http://schemas.microsoft.com/office/drawing/2014/main" id="{BFCA3FA5-8F04-B4E8-9367-4EBA5A92CD0D}"/>
                    </a:ext>
                  </a:extLst>
                </p14:cNvPr>
                <p14:cNvContentPartPr/>
                <p14:nvPr/>
              </p14:nvContentPartPr>
              <p14:xfrm>
                <a:off x="2042675" y="3477621"/>
                <a:ext cx="168480" cy="156960"/>
              </p14:xfrm>
            </p:contentPart>
          </mc:Choice>
          <mc:Fallback>
            <p:pic>
              <p:nvPicPr>
                <p:cNvPr id="210972" name="Freihand 210971">
                  <a:extLst>
                    <a:ext uri="{FF2B5EF4-FFF2-40B4-BE49-F238E27FC236}">
                      <a16:creationId xmlns:a16="http://schemas.microsoft.com/office/drawing/2014/main" id="{BFCA3FA5-8F04-B4E8-9367-4EBA5A92CD0D}"/>
                    </a:ext>
                  </a:extLst>
                </p:cNvPr>
                <p:cNvPicPr/>
                <p:nvPr/>
              </p:nvPicPr>
              <p:blipFill>
                <a:blip r:embed="rId450"/>
                <a:stretch>
                  <a:fillRect/>
                </a:stretch>
              </p:blipFill>
              <p:spPr>
                <a:xfrm>
                  <a:off x="2033675" y="3468981"/>
                  <a:ext cx="186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0973" name="Freihand 210972">
                  <a:extLst>
                    <a:ext uri="{FF2B5EF4-FFF2-40B4-BE49-F238E27FC236}">
                      <a16:creationId xmlns:a16="http://schemas.microsoft.com/office/drawing/2014/main" id="{4A2B8BA3-89B7-4967-2FB2-1FAECCF5F1DE}"/>
                    </a:ext>
                  </a:extLst>
                </p14:cNvPr>
                <p14:cNvContentPartPr/>
                <p14:nvPr/>
              </p14:nvContentPartPr>
              <p14:xfrm>
                <a:off x="2269115" y="3491661"/>
                <a:ext cx="173520" cy="145800"/>
              </p14:xfrm>
            </p:contentPart>
          </mc:Choice>
          <mc:Fallback>
            <p:pic>
              <p:nvPicPr>
                <p:cNvPr id="210973" name="Freihand 210972">
                  <a:extLst>
                    <a:ext uri="{FF2B5EF4-FFF2-40B4-BE49-F238E27FC236}">
                      <a16:creationId xmlns:a16="http://schemas.microsoft.com/office/drawing/2014/main" id="{4A2B8BA3-89B7-4967-2FB2-1FAECCF5F1DE}"/>
                    </a:ext>
                  </a:extLst>
                </p:cNvPr>
                <p:cNvPicPr/>
                <p:nvPr/>
              </p:nvPicPr>
              <p:blipFill>
                <a:blip r:embed="rId452"/>
                <a:stretch>
                  <a:fillRect/>
                </a:stretch>
              </p:blipFill>
              <p:spPr>
                <a:xfrm>
                  <a:off x="2260475" y="3483021"/>
                  <a:ext cx="191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0974" name="Freihand 210973">
                  <a:extLst>
                    <a:ext uri="{FF2B5EF4-FFF2-40B4-BE49-F238E27FC236}">
                      <a16:creationId xmlns:a16="http://schemas.microsoft.com/office/drawing/2014/main" id="{36ECC869-722F-E08D-91DC-741C216C3C90}"/>
                    </a:ext>
                  </a:extLst>
                </p14:cNvPr>
                <p14:cNvContentPartPr/>
                <p14:nvPr/>
              </p14:nvContentPartPr>
              <p14:xfrm>
                <a:off x="2479355" y="3352701"/>
                <a:ext cx="96120" cy="240120"/>
              </p14:xfrm>
            </p:contentPart>
          </mc:Choice>
          <mc:Fallback>
            <p:pic>
              <p:nvPicPr>
                <p:cNvPr id="210974" name="Freihand 210973">
                  <a:extLst>
                    <a:ext uri="{FF2B5EF4-FFF2-40B4-BE49-F238E27FC236}">
                      <a16:creationId xmlns:a16="http://schemas.microsoft.com/office/drawing/2014/main" id="{36ECC869-722F-E08D-91DC-741C216C3C90}"/>
                    </a:ext>
                  </a:extLst>
                </p:cNvPr>
                <p:cNvPicPr/>
                <p:nvPr/>
              </p:nvPicPr>
              <p:blipFill>
                <a:blip r:embed="rId454"/>
                <a:stretch>
                  <a:fillRect/>
                </a:stretch>
              </p:blipFill>
              <p:spPr>
                <a:xfrm>
                  <a:off x="2470355" y="3344061"/>
                  <a:ext cx="1137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0975" name="Freihand 210974">
                  <a:extLst>
                    <a:ext uri="{FF2B5EF4-FFF2-40B4-BE49-F238E27FC236}">
                      <a16:creationId xmlns:a16="http://schemas.microsoft.com/office/drawing/2014/main" id="{BBD0BEAE-CACC-C337-AE65-324592603F10}"/>
                    </a:ext>
                  </a:extLst>
                </p14:cNvPr>
                <p14:cNvContentPartPr/>
                <p14:nvPr/>
              </p14:nvContentPartPr>
              <p14:xfrm>
                <a:off x="2554595" y="3573381"/>
                <a:ext cx="125280" cy="137880"/>
              </p14:xfrm>
            </p:contentPart>
          </mc:Choice>
          <mc:Fallback>
            <p:pic>
              <p:nvPicPr>
                <p:cNvPr id="210975" name="Freihand 210974">
                  <a:extLst>
                    <a:ext uri="{FF2B5EF4-FFF2-40B4-BE49-F238E27FC236}">
                      <a16:creationId xmlns:a16="http://schemas.microsoft.com/office/drawing/2014/main" id="{BBD0BEAE-CACC-C337-AE65-324592603F10}"/>
                    </a:ext>
                  </a:extLst>
                </p:cNvPr>
                <p:cNvPicPr/>
                <p:nvPr/>
              </p:nvPicPr>
              <p:blipFill>
                <a:blip r:embed="rId456"/>
                <a:stretch>
                  <a:fillRect/>
                </a:stretch>
              </p:blipFill>
              <p:spPr>
                <a:xfrm>
                  <a:off x="2545955" y="3564381"/>
                  <a:ext cx="142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10976" name="Freihand 210975">
                  <a:extLst>
                    <a:ext uri="{FF2B5EF4-FFF2-40B4-BE49-F238E27FC236}">
                      <a16:creationId xmlns:a16="http://schemas.microsoft.com/office/drawing/2014/main" id="{22416566-F1D9-20DA-6CC7-3F0F8BD119AB}"/>
                    </a:ext>
                  </a:extLst>
                </p14:cNvPr>
                <p14:cNvContentPartPr/>
                <p14:nvPr/>
              </p14:nvContentPartPr>
              <p14:xfrm>
                <a:off x="2705795" y="3390141"/>
                <a:ext cx="147600" cy="132480"/>
              </p14:xfrm>
            </p:contentPart>
          </mc:Choice>
          <mc:Fallback>
            <p:pic>
              <p:nvPicPr>
                <p:cNvPr id="210976" name="Freihand 210975">
                  <a:extLst>
                    <a:ext uri="{FF2B5EF4-FFF2-40B4-BE49-F238E27FC236}">
                      <a16:creationId xmlns:a16="http://schemas.microsoft.com/office/drawing/2014/main" id="{22416566-F1D9-20DA-6CC7-3F0F8BD119AB}"/>
                    </a:ext>
                  </a:extLst>
                </p:cNvPr>
                <p:cNvPicPr/>
                <p:nvPr/>
              </p:nvPicPr>
              <p:blipFill>
                <a:blip r:embed="rId458"/>
                <a:stretch>
                  <a:fillRect/>
                </a:stretch>
              </p:blipFill>
              <p:spPr>
                <a:xfrm>
                  <a:off x="2696795" y="3381501"/>
                  <a:ext cx="165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10977" name="Freihand 210976">
                  <a:extLst>
                    <a:ext uri="{FF2B5EF4-FFF2-40B4-BE49-F238E27FC236}">
                      <a16:creationId xmlns:a16="http://schemas.microsoft.com/office/drawing/2014/main" id="{9A15F089-9198-3091-15C3-2CB383971892}"/>
                    </a:ext>
                  </a:extLst>
                </p14:cNvPr>
                <p14:cNvContentPartPr/>
                <p14:nvPr/>
              </p14:nvContentPartPr>
              <p14:xfrm>
                <a:off x="2702555" y="3313101"/>
                <a:ext cx="267840" cy="612000"/>
              </p14:xfrm>
            </p:contentPart>
          </mc:Choice>
          <mc:Fallback>
            <p:pic>
              <p:nvPicPr>
                <p:cNvPr id="210977" name="Freihand 210976">
                  <a:extLst>
                    <a:ext uri="{FF2B5EF4-FFF2-40B4-BE49-F238E27FC236}">
                      <a16:creationId xmlns:a16="http://schemas.microsoft.com/office/drawing/2014/main" id="{9A15F089-9198-3091-15C3-2CB383971892}"/>
                    </a:ext>
                  </a:extLst>
                </p:cNvPr>
                <p:cNvPicPr/>
                <p:nvPr/>
              </p:nvPicPr>
              <p:blipFill>
                <a:blip r:embed="rId460"/>
                <a:stretch>
                  <a:fillRect/>
                </a:stretch>
              </p:blipFill>
              <p:spPr>
                <a:xfrm>
                  <a:off x="2693555" y="3304461"/>
                  <a:ext cx="28548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1028" name="Freihand 211027">
                  <a:extLst>
                    <a:ext uri="{FF2B5EF4-FFF2-40B4-BE49-F238E27FC236}">
                      <a16:creationId xmlns:a16="http://schemas.microsoft.com/office/drawing/2014/main" id="{9A6EF7A8-4C36-9EA4-7816-12D6173861A2}"/>
                    </a:ext>
                  </a:extLst>
                </p14:cNvPr>
                <p14:cNvContentPartPr/>
                <p14:nvPr/>
              </p14:nvContentPartPr>
              <p14:xfrm>
                <a:off x="2480075" y="3470421"/>
                <a:ext cx="30240" cy="110520"/>
              </p14:xfrm>
            </p:contentPart>
          </mc:Choice>
          <mc:Fallback>
            <p:pic>
              <p:nvPicPr>
                <p:cNvPr id="211028" name="Freihand 211027">
                  <a:extLst>
                    <a:ext uri="{FF2B5EF4-FFF2-40B4-BE49-F238E27FC236}">
                      <a16:creationId xmlns:a16="http://schemas.microsoft.com/office/drawing/2014/main" id="{9A6EF7A8-4C36-9EA4-7816-12D6173861A2}"/>
                    </a:ext>
                  </a:extLst>
                </p:cNvPr>
                <p:cNvPicPr/>
                <p:nvPr/>
              </p:nvPicPr>
              <p:blipFill>
                <a:blip r:embed="rId462"/>
                <a:stretch>
                  <a:fillRect/>
                </a:stretch>
              </p:blipFill>
              <p:spPr>
                <a:xfrm>
                  <a:off x="2471435" y="3461781"/>
                  <a:ext cx="47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1029" name="Freihand 211028">
                  <a:extLst>
                    <a:ext uri="{FF2B5EF4-FFF2-40B4-BE49-F238E27FC236}">
                      <a16:creationId xmlns:a16="http://schemas.microsoft.com/office/drawing/2014/main" id="{180EBF0C-FAE2-7C92-AC86-9A1E59B5B01E}"/>
                    </a:ext>
                  </a:extLst>
                </p14:cNvPr>
                <p14:cNvContentPartPr/>
                <p14:nvPr/>
              </p14:nvContentPartPr>
              <p14:xfrm>
                <a:off x="2503835" y="3354141"/>
                <a:ext cx="28440" cy="46800"/>
              </p14:xfrm>
            </p:contentPart>
          </mc:Choice>
          <mc:Fallback>
            <p:pic>
              <p:nvPicPr>
                <p:cNvPr id="211029" name="Freihand 211028">
                  <a:extLst>
                    <a:ext uri="{FF2B5EF4-FFF2-40B4-BE49-F238E27FC236}">
                      <a16:creationId xmlns:a16="http://schemas.microsoft.com/office/drawing/2014/main" id="{180EBF0C-FAE2-7C92-AC86-9A1E59B5B01E}"/>
                    </a:ext>
                  </a:extLst>
                </p:cNvPr>
                <p:cNvPicPr/>
                <p:nvPr/>
              </p:nvPicPr>
              <p:blipFill>
                <a:blip r:embed="rId464"/>
                <a:stretch>
                  <a:fillRect/>
                </a:stretch>
              </p:blipFill>
              <p:spPr>
                <a:xfrm>
                  <a:off x="2494835" y="3345501"/>
                  <a:ext cx="46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1030" name="Freihand 211029">
                  <a:extLst>
                    <a:ext uri="{FF2B5EF4-FFF2-40B4-BE49-F238E27FC236}">
                      <a16:creationId xmlns:a16="http://schemas.microsoft.com/office/drawing/2014/main" id="{54A3D11D-0633-68F9-8C05-862AF370E600}"/>
                    </a:ext>
                  </a:extLst>
                </p14:cNvPr>
                <p14:cNvContentPartPr/>
                <p14:nvPr/>
              </p14:nvContentPartPr>
              <p14:xfrm>
                <a:off x="2523275" y="3557541"/>
                <a:ext cx="144000" cy="177120"/>
              </p14:xfrm>
            </p:contentPart>
          </mc:Choice>
          <mc:Fallback>
            <p:pic>
              <p:nvPicPr>
                <p:cNvPr id="211030" name="Freihand 211029">
                  <a:extLst>
                    <a:ext uri="{FF2B5EF4-FFF2-40B4-BE49-F238E27FC236}">
                      <a16:creationId xmlns:a16="http://schemas.microsoft.com/office/drawing/2014/main" id="{54A3D11D-0633-68F9-8C05-862AF370E600}"/>
                    </a:ext>
                  </a:extLst>
                </p:cNvPr>
                <p:cNvPicPr/>
                <p:nvPr/>
              </p:nvPicPr>
              <p:blipFill>
                <a:blip r:embed="rId466"/>
                <a:stretch>
                  <a:fillRect/>
                </a:stretch>
              </p:blipFill>
              <p:spPr>
                <a:xfrm>
                  <a:off x="2514635" y="3548901"/>
                  <a:ext cx="161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1041" name="Freihand 211040">
                  <a:extLst>
                    <a:ext uri="{FF2B5EF4-FFF2-40B4-BE49-F238E27FC236}">
                      <a16:creationId xmlns:a16="http://schemas.microsoft.com/office/drawing/2014/main" id="{A4EF5927-3C12-4850-75A5-B0C00AF4351B}"/>
                    </a:ext>
                  </a:extLst>
                </p14:cNvPr>
                <p14:cNvContentPartPr/>
                <p14:nvPr/>
              </p14:nvContentPartPr>
              <p14:xfrm>
                <a:off x="632915" y="3537014"/>
                <a:ext cx="83160" cy="285840"/>
              </p14:xfrm>
            </p:contentPart>
          </mc:Choice>
          <mc:Fallback>
            <p:pic>
              <p:nvPicPr>
                <p:cNvPr id="211041" name="Freihand 211040">
                  <a:extLst>
                    <a:ext uri="{FF2B5EF4-FFF2-40B4-BE49-F238E27FC236}">
                      <a16:creationId xmlns:a16="http://schemas.microsoft.com/office/drawing/2014/main" id="{A4EF5927-3C12-4850-75A5-B0C00AF4351B}"/>
                    </a:ext>
                  </a:extLst>
                </p:cNvPr>
                <p:cNvPicPr/>
                <p:nvPr/>
              </p:nvPicPr>
              <p:blipFill>
                <a:blip r:embed="rId468"/>
                <a:stretch>
                  <a:fillRect/>
                </a:stretch>
              </p:blipFill>
              <p:spPr>
                <a:xfrm>
                  <a:off x="624275" y="3528014"/>
                  <a:ext cx="1008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1042" name="Freihand 211041">
                  <a:extLst>
                    <a:ext uri="{FF2B5EF4-FFF2-40B4-BE49-F238E27FC236}">
                      <a16:creationId xmlns:a16="http://schemas.microsoft.com/office/drawing/2014/main" id="{F042B645-3514-2C38-2B43-96B954B151F9}"/>
                    </a:ext>
                  </a:extLst>
                </p14:cNvPr>
                <p14:cNvContentPartPr/>
                <p14:nvPr/>
              </p14:nvContentPartPr>
              <p14:xfrm>
                <a:off x="1782035" y="3492014"/>
                <a:ext cx="75240" cy="327240"/>
              </p14:xfrm>
            </p:contentPart>
          </mc:Choice>
          <mc:Fallback>
            <p:pic>
              <p:nvPicPr>
                <p:cNvPr id="211042" name="Freihand 211041">
                  <a:extLst>
                    <a:ext uri="{FF2B5EF4-FFF2-40B4-BE49-F238E27FC236}">
                      <a16:creationId xmlns:a16="http://schemas.microsoft.com/office/drawing/2014/main" id="{F042B645-3514-2C38-2B43-96B954B151F9}"/>
                    </a:ext>
                  </a:extLst>
                </p:cNvPr>
                <p:cNvPicPr/>
                <p:nvPr/>
              </p:nvPicPr>
              <p:blipFill>
                <a:blip r:embed="rId470"/>
                <a:stretch>
                  <a:fillRect/>
                </a:stretch>
              </p:blipFill>
              <p:spPr>
                <a:xfrm>
                  <a:off x="1773395" y="3483014"/>
                  <a:ext cx="928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11044" name="Freihand 211043">
                  <a:extLst>
                    <a:ext uri="{FF2B5EF4-FFF2-40B4-BE49-F238E27FC236}">
                      <a16:creationId xmlns:a16="http://schemas.microsoft.com/office/drawing/2014/main" id="{72D4B9C3-043E-E7AA-D3BD-7AB49BE1E38D}"/>
                    </a:ext>
                  </a:extLst>
                </p14:cNvPr>
                <p14:cNvContentPartPr/>
                <p14:nvPr/>
              </p14:nvContentPartPr>
              <p14:xfrm>
                <a:off x="184355" y="3338294"/>
                <a:ext cx="604440" cy="568800"/>
              </p14:xfrm>
            </p:contentPart>
          </mc:Choice>
          <mc:Fallback>
            <p:pic>
              <p:nvPicPr>
                <p:cNvPr id="211044" name="Freihand 211043">
                  <a:extLst>
                    <a:ext uri="{FF2B5EF4-FFF2-40B4-BE49-F238E27FC236}">
                      <a16:creationId xmlns:a16="http://schemas.microsoft.com/office/drawing/2014/main" id="{72D4B9C3-043E-E7AA-D3BD-7AB49BE1E38D}"/>
                    </a:ext>
                  </a:extLst>
                </p:cNvPr>
                <p:cNvPicPr/>
                <p:nvPr/>
              </p:nvPicPr>
              <p:blipFill>
                <a:blip r:embed="rId472"/>
                <a:stretch>
                  <a:fillRect/>
                </a:stretch>
              </p:blipFill>
              <p:spPr>
                <a:xfrm>
                  <a:off x="175715" y="3329294"/>
                  <a:ext cx="62208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11048" name="Freihand 211047">
                  <a:extLst>
                    <a:ext uri="{FF2B5EF4-FFF2-40B4-BE49-F238E27FC236}">
                      <a16:creationId xmlns:a16="http://schemas.microsoft.com/office/drawing/2014/main" id="{82E92F70-B8E2-480C-8434-D50B5E817A7B}"/>
                    </a:ext>
                  </a:extLst>
                </p14:cNvPr>
                <p14:cNvContentPartPr/>
                <p14:nvPr/>
              </p14:nvContentPartPr>
              <p14:xfrm>
                <a:off x="341675" y="4296974"/>
                <a:ext cx="203760" cy="208440"/>
              </p14:xfrm>
            </p:contentPart>
          </mc:Choice>
          <mc:Fallback>
            <p:pic>
              <p:nvPicPr>
                <p:cNvPr id="211048" name="Freihand 211047">
                  <a:extLst>
                    <a:ext uri="{FF2B5EF4-FFF2-40B4-BE49-F238E27FC236}">
                      <a16:creationId xmlns:a16="http://schemas.microsoft.com/office/drawing/2014/main" id="{82E92F70-B8E2-480C-8434-D50B5E817A7B}"/>
                    </a:ext>
                  </a:extLst>
                </p:cNvPr>
                <p:cNvPicPr/>
                <p:nvPr/>
              </p:nvPicPr>
              <p:blipFill>
                <a:blip r:embed="rId474"/>
                <a:stretch>
                  <a:fillRect/>
                </a:stretch>
              </p:blipFill>
              <p:spPr>
                <a:xfrm>
                  <a:off x="332675" y="4287974"/>
                  <a:ext cx="221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1049" name="Freihand 211048">
                  <a:extLst>
                    <a:ext uri="{FF2B5EF4-FFF2-40B4-BE49-F238E27FC236}">
                      <a16:creationId xmlns:a16="http://schemas.microsoft.com/office/drawing/2014/main" id="{FDE99C31-4EBB-D178-D434-952C61546888}"/>
                    </a:ext>
                  </a:extLst>
                </p14:cNvPr>
                <p14:cNvContentPartPr/>
                <p14:nvPr/>
              </p14:nvContentPartPr>
              <p14:xfrm>
                <a:off x="630035" y="4309214"/>
                <a:ext cx="136080" cy="188280"/>
              </p14:xfrm>
            </p:contentPart>
          </mc:Choice>
          <mc:Fallback>
            <p:pic>
              <p:nvPicPr>
                <p:cNvPr id="211049" name="Freihand 211048">
                  <a:extLst>
                    <a:ext uri="{FF2B5EF4-FFF2-40B4-BE49-F238E27FC236}">
                      <a16:creationId xmlns:a16="http://schemas.microsoft.com/office/drawing/2014/main" id="{FDE99C31-4EBB-D178-D434-952C61546888}"/>
                    </a:ext>
                  </a:extLst>
                </p:cNvPr>
                <p:cNvPicPr/>
                <p:nvPr/>
              </p:nvPicPr>
              <p:blipFill>
                <a:blip r:embed="rId476"/>
                <a:stretch>
                  <a:fillRect/>
                </a:stretch>
              </p:blipFill>
              <p:spPr>
                <a:xfrm>
                  <a:off x="621035" y="4300214"/>
                  <a:ext cx="153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11050" name="Freihand 211049">
                  <a:extLst>
                    <a:ext uri="{FF2B5EF4-FFF2-40B4-BE49-F238E27FC236}">
                      <a16:creationId xmlns:a16="http://schemas.microsoft.com/office/drawing/2014/main" id="{EC62402D-2A5B-4F50-4EBA-935F92310477}"/>
                    </a:ext>
                  </a:extLst>
                </p14:cNvPr>
                <p14:cNvContentPartPr/>
                <p14:nvPr/>
              </p14:nvContentPartPr>
              <p14:xfrm>
                <a:off x="875555" y="4267814"/>
                <a:ext cx="153720" cy="236520"/>
              </p14:xfrm>
            </p:contentPart>
          </mc:Choice>
          <mc:Fallback>
            <p:pic>
              <p:nvPicPr>
                <p:cNvPr id="211050" name="Freihand 211049">
                  <a:extLst>
                    <a:ext uri="{FF2B5EF4-FFF2-40B4-BE49-F238E27FC236}">
                      <a16:creationId xmlns:a16="http://schemas.microsoft.com/office/drawing/2014/main" id="{EC62402D-2A5B-4F50-4EBA-935F92310477}"/>
                    </a:ext>
                  </a:extLst>
                </p:cNvPr>
                <p:cNvPicPr/>
                <p:nvPr/>
              </p:nvPicPr>
              <p:blipFill>
                <a:blip r:embed="rId478"/>
                <a:stretch>
                  <a:fillRect/>
                </a:stretch>
              </p:blipFill>
              <p:spPr>
                <a:xfrm>
                  <a:off x="866555" y="4258814"/>
                  <a:ext cx="1713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1051" name="Freihand 211050">
                  <a:extLst>
                    <a:ext uri="{FF2B5EF4-FFF2-40B4-BE49-F238E27FC236}">
                      <a16:creationId xmlns:a16="http://schemas.microsoft.com/office/drawing/2014/main" id="{8A7CD00C-0DB5-7F02-A036-15519DD0C9F0}"/>
                    </a:ext>
                  </a:extLst>
                </p14:cNvPr>
                <p14:cNvContentPartPr/>
                <p14:nvPr/>
              </p14:nvContentPartPr>
              <p14:xfrm>
                <a:off x="1126835" y="4260614"/>
                <a:ext cx="202680" cy="222480"/>
              </p14:xfrm>
            </p:contentPart>
          </mc:Choice>
          <mc:Fallback>
            <p:pic>
              <p:nvPicPr>
                <p:cNvPr id="211051" name="Freihand 211050">
                  <a:extLst>
                    <a:ext uri="{FF2B5EF4-FFF2-40B4-BE49-F238E27FC236}">
                      <a16:creationId xmlns:a16="http://schemas.microsoft.com/office/drawing/2014/main" id="{8A7CD00C-0DB5-7F02-A036-15519DD0C9F0}"/>
                    </a:ext>
                  </a:extLst>
                </p:cNvPr>
                <p:cNvPicPr/>
                <p:nvPr/>
              </p:nvPicPr>
              <p:blipFill>
                <a:blip r:embed="rId480"/>
                <a:stretch>
                  <a:fillRect/>
                </a:stretch>
              </p:blipFill>
              <p:spPr>
                <a:xfrm>
                  <a:off x="1118195" y="4251614"/>
                  <a:ext cx="220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11052" name="Freihand 211051">
                  <a:extLst>
                    <a:ext uri="{FF2B5EF4-FFF2-40B4-BE49-F238E27FC236}">
                      <a16:creationId xmlns:a16="http://schemas.microsoft.com/office/drawing/2014/main" id="{516B7940-8FFC-2B98-BF06-C7FCC9BA82DF}"/>
                    </a:ext>
                  </a:extLst>
                </p14:cNvPr>
                <p14:cNvContentPartPr/>
                <p14:nvPr/>
              </p14:nvContentPartPr>
              <p14:xfrm>
                <a:off x="1373435" y="4431974"/>
                <a:ext cx="101160" cy="86400"/>
              </p14:xfrm>
            </p:contentPart>
          </mc:Choice>
          <mc:Fallback>
            <p:pic>
              <p:nvPicPr>
                <p:cNvPr id="211052" name="Freihand 211051">
                  <a:extLst>
                    <a:ext uri="{FF2B5EF4-FFF2-40B4-BE49-F238E27FC236}">
                      <a16:creationId xmlns:a16="http://schemas.microsoft.com/office/drawing/2014/main" id="{516B7940-8FFC-2B98-BF06-C7FCC9BA82DF}"/>
                    </a:ext>
                  </a:extLst>
                </p:cNvPr>
                <p:cNvPicPr/>
                <p:nvPr/>
              </p:nvPicPr>
              <p:blipFill>
                <a:blip r:embed="rId482"/>
                <a:stretch>
                  <a:fillRect/>
                </a:stretch>
              </p:blipFill>
              <p:spPr>
                <a:xfrm>
                  <a:off x="1364795" y="4422974"/>
                  <a:ext cx="11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11053" name="Freihand 211052">
                  <a:extLst>
                    <a:ext uri="{FF2B5EF4-FFF2-40B4-BE49-F238E27FC236}">
                      <a16:creationId xmlns:a16="http://schemas.microsoft.com/office/drawing/2014/main" id="{1C1CB476-D0A2-7C2C-3F60-E7E7115645C4}"/>
                    </a:ext>
                  </a:extLst>
                </p14:cNvPr>
                <p14:cNvContentPartPr/>
                <p14:nvPr/>
              </p14:nvContentPartPr>
              <p14:xfrm>
                <a:off x="1730195" y="4330094"/>
                <a:ext cx="20160" cy="169920"/>
              </p14:xfrm>
            </p:contentPart>
          </mc:Choice>
          <mc:Fallback>
            <p:pic>
              <p:nvPicPr>
                <p:cNvPr id="211053" name="Freihand 211052">
                  <a:extLst>
                    <a:ext uri="{FF2B5EF4-FFF2-40B4-BE49-F238E27FC236}">
                      <a16:creationId xmlns:a16="http://schemas.microsoft.com/office/drawing/2014/main" id="{1C1CB476-D0A2-7C2C-3F60-E7E7115645C4}"/>
                    </a:ext>
                  </a:extLst>
                </p:cNvPr>
                <p:cNvPicPr/>
                <p:nvPr/>
              </p:nvPicPr>
              <p:blipFill>
                <a:blip r:embed="rId484"/>
                <a:stretch>
                  <a:fillRect/>
                </a:stretch>
              </p:blipFill>
              <p:spPr>
                <a:xfrm>
                  <a:off x="1721555" y="4321094"/>
                  <a:ext cx="37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11054" name="Freihand 211053">
                  <a:extLst>
                    <a:ext uri="{FF2B5EF4-FFF2-40B4-BE49-F238E27FC236}">
                      <a16:creationId xmlns:a16="http://schemas.microsoft.com/office/drawing/2014/main" id="{83713BEC-F232-A829-9BE0-5E708650114A}"/>
                    </a:ext>
                  </a:extLst>
                </p14:cNvPr>
                <p14:cNvContentPartPr/>
                <p14:nvPr/>
              </p14:nvContentPartPr>
              <p14:xfrm>
                <a:off x="1663595" y="4389494"/>
                <a:ext cx="138240" cy="19800"/>
              </p14:xfrm>
            </p:contentPart>
          </mc:Choice>
          <mc:Fallback>
            <p:pic>
              <p:nvPicPr>
                <p:cNvPr id="211054" name="Freihand 211053">
                  <a:extLst>
                    <a:ext uri="{FF2B5EF4-FFF2-40B4-BE49-F238E27FC236}">
                      <a16:creationId xmlns:a16="http://schemas.microsoft.com/office/drawing/2014/main" id="{83713BEC-F232-A829-9BE0-5E708650114A}"/>
                    </a:ext>
                  </a:extLst>
                </p:cNvPr>
                <p:cNvPicPr/>
                <p:nvPr/>
              </p:nvPicPr>
              <p:blipFill>
                <a:blip r:embed="rId486"/>
                <a:stretch>
                  <a:fillRect/>
                </a:stretch>
              </p:blipFill>
              <p:spPr>
                <a:xfrm>
                  <a:off x="1654955" y="4380494"/>
                  <a:ext cx="155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11055" name="Freihand 211054">
                  <a:extLst>
                    <a:ext uri="{FF2B5EF4-FFF2-40B4-BE49-F238E27FC236}">
                      <a16:creationId xmlns:a16="http://schemas.microsoft.com/office/drawing/2014/main" id="{5B5484F1-C502-8199-7C6B-8C7971A1F057}"/>
                    </a:ext>
                  </a:extLst>
                </p14:cNvPr>
                <p14:cNvContentPartPr/>
                <p14:nvPr/>
              </p14:nvContentPartPr>
              <p14:xfrm>
                <a:off x="2040875" y="4117694"/>
                <a:ext cx="83160" cy="335880"/>
              </p14:xfrm>
            </p:contentPart>
          </mc:Choice>
          <mc:Fallback>
            <p:pic>
              <p:nvPicPr>
                <p:cNvPr id="211055" name="Freihand 211054">
                  <a:extLst>
                    <a:ext uri="{FF2B5EF4-FFF2-40B4-BE49-F238E27FC236}">
                      <a16:creationId xmlns:a16="http://schemas.microsoft.com/office/drawing/2014/main" id="{5B5484F1-C502-8199-7C6B-8C7971A1F057}"/>
                    </a:ext>
                  </a:extLst>
                </p:cNvPr>
                <p:cNvPicPr/>
                <p:nvPr/>
              </p:nvPicPr>
              <p:blipFill>
                <a:blip r:embed="rId488"/>
                <a:stretch>
                  <a:fillRect/>
                </a:stretch>
              </p:blipFill>
              <p:spPr>
                <a:xfrm>
                  <a:off x="2032235" y="4109054"/>
                  <a:ext cx="1008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11056" name="Freihand 211055">
                  <a:extLst>
                    <a:ext uri="{FF2B5EF4-FFF2-40B4-BE49-F238E27FC236}">
                      <a16:creationId xmlns:a16="http://schemas.microsoft.com/office/drawing/2014/main" id="{3D04246D-4D68-3A60-F19F-F4F91CDE12E7}"/>
                    </a:ext>
                  </a:extLst>
                </p14:cNvPr>
                <p14:cNvContentPartPr/>
                <p14:nvPr/>
              </p14:nvContentPartPr>
              <p14:xfrm>
                <a:off x="2158595" y="4428734"/>
                <a:ext cx="75600" cy="106920"/>
              </p14:xfrm>
            </p:contentPart>
          </mc:Choice>
          <mc:Fallback>
            <p:pic>
              <p:nvPicPr>
                <p:cNvPr id="211056" name="Freihand 211055">
                  <a:extLst>
                    <a:ext uri="{FF2B5EF4-FFF2-40B4-BE49-F238E27FC236}">
                      <a16:creationId xmlns:a16="http://schemas.microsoft.com/office/drawing/2014/main" id="{3D04246D-4D68-3A60-F19F-F4F91CDE12E7}"/>
                    </a:ext>
                  </a:extLst>
                </p:cNvPr>
                <p:cNvPicPr/>
                <p:nvPr/>
              </p:nvPicPr>
              <p:blipFill>
                <a:blip r:embed="rId490"/>
                <a:stretch>
                  <a:fillRect/>
                </a:stretch>
              </p:blipFill>
              <p:spPr>
                <a:xfrm>
                  <a:off x="2149595" y="4420094"/>
                  <a:ext cx="93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11057" name="Freihand 211056">
                  <a:extLst>
                    <a:ext uri="{FF2B5EF4-FFF2-40B4-BE49-F238E27FC236}">
                      <a16:creationId xmlns:a16="http://schemas.microsoft.com/office/drawing/2014/main" id="{DA01AA8E-C914-EE38-1412-AD8BAF39898E}"/>
                    </a:ext>
                  </a:extLst>
                </p14:cNvPr>
                <p14:cNvContentPartPr/>
                <p14:nvPr/>
              </p14:nvContentPartPr>
              <p14:xfrm>
                <a:off x="2274875" y="4185734"/>
                <a:ext cx="131760" cy="117360"/>
              </p14:xfrm>
            </p:contentPart>
          </mc:Choice>
          <mc:Fallback>
            <p:pic>
              <p:nvPicPr>
                <p:cNvPr id="211057" name="Freihand 211056">
                  <a:extLst>
                    <a:ext uri="{FF2B5EF4-FFF2-40B4-BE49-F238E27FC236}">
                      <a16:creationId xmlns:a16="http://schemas.microsoft.com/office/drawing/2014/main" id="{DA01AA8E-C914-EE38-1412-AD8BAF39898E}"/>
                    </a:ext>
                  </a:extLst>
                </p:cNvPr>
                <p:cNvPicPr/>
                <p:nvPr/>
              </p:nvPicPr>
              <p:blipFill>
                <a:blip r:embed="rId492"/>
                <a:stretch>
                  <a:fillRect/>
                </a:stretch>
              </p:blipFill>
              <p:spPr>
                <a:xfrm>
                  <a:off x="2265875" y="4177094"/>
                  <a:ext cx="149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11058" name="Freihand 211057">
                  <a:extLst>
                    <a:ext uri="{FF2B5EF4-FFF2-40B4-BE49-F238E27FC236}">
                      <a16:creationId xmlns:a16="http://schemas.microsoft.com/office/drawing/2014/main" id="{B99DB008-CEFD-D0DB-C397-D7F22CA486E0}"/>
                    </a:ext>
                  </a:extLst>
                </p14:cNvPr>
                <p14:cNvContentPartPr/>
                <p14:nvPr/>
              </p14:nvContentPartPr>
              <p14:xfrm>
                <a:off x="2655395" y="4295174"/>
                <a:ext cx="19080" cy="144000"/>
              </p14:xfrm>
            </p:contentPart>
          </mc:Choice>
          <mc:Fallback>
            <p:pic>
              <p:nvPicPr>
                <p:cNvPr id="211058" name="Freihand 211057">
                  <a:extLst>
                    <a:ext uri="{FF2B5EF4-FFF2-40B4-BE49-F238E27FC236}">
                      <a16:creationId xmlns:a16="http://schemas.microsoft.com/office/drawing/2014/main" id="{B99DB008-CEFD-D0DB-C397-D7F22CA486E0}"/>
                    </a:ext>
                  </a:extLst>
                </p:cNvPr>
                <p:cNvPicPr/>
                <p:nvPr/>
              </p:nvPicPr>
              <p:blipFill>
                <a:blip r:embed="rId494"/>
                <a:stretch>
                  <a:fillRect/>
                </a:stretch>
              </p:blipFill>
              <p:spPr>
                <a:xfrm>
                  <a:off x="2646755" y="4286534"/>
                  <a:ext cx="36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1059" name="Freihand 211058">
                  <a:extLst>
                    <a:ext uri="{FF2B5EF4-FFF2-40B4-BE49-F238E27FC236}">
                      <a16:creationId xmlns:a16="http://schemas.microsoft.com/office/drawing/2014/main" id="{4E162D7D-1EF4-2144-A398-A251AA28CEFB}"/>
                    </a:ext>
                  </a:extLst>
                </p14:cNvPr>
                <p14:cNvContentPartPr/>
                <p14:nvPr/>
              </p14:nvContentPartPr>
              <p14:xfrm>
                <a:off x="2625875" y="4312814"/>
                <a:ext cx="137160" cy="12600"/>
              </p14:xfrm>
            </p:contentPart>
          </mc:Choice>
          <mc:Fallback>
            <p:pic>
              <p:nvPicPr>
                <p:cNvPr id="211059" name="Freihand 211058">
                  <a:extLst>
                    <a:ext uri="{FF2B5EF4-FFF2-40B4-BE49-F238E27FC236}">
                      <a16:creationId xmlns:a16="http://schemas.microsoft.com/office/drawing/2014/main" id="{4E162D7D-1EF4-2144-A398-A251AA28CEFB}"/>
                    </a:ext>
                  </a:extLst>
                </p:cNvPr>
                <p:cNvPicPr/>
                <p:nvPr/>
              </p:nvPicPr>
              <p:blipFill>
                <a:blip r:embed="rId496"/>
                <a:stretch>
                  <a:fillRect/>
                </a:stretch>
              </p:blipFill>
              <p:spPr>
                <a:xfrm>
                  <a:off x="2616875" y="4304174"/>
                  <a:ext cx="154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1060" name="Freihand 211059">
                  <a:extLst>
                    <a:ext uri="{FF2B5EF4-FFF2-40B4-BE49-F238E27FC236}">
                      <a16:creationId xmlns:a16="http://schemas.microsoft.com/office/drawing/2014/main" id="{DC610D79-10DA-67C2-3DB7-146CA1D21CFC}"/>
                    </a:ext>
                  </a:extLst>
                </p14:cNvPr>
                <p14:cNvContentPartPr/>
                <p14:nvPr/>
              </p14:nvContentPartPr>
              <p14:xfrm>
                <a:off x="2841155" y="4199414"/>
                <a:ext cx="353880" cy="190800"/>
              </p14:xfrm>
            </p:contentPart>
          </mc:Choice>
          <mc:Fallback>
            <p:pic>
              <p:nvPicPr>
                <p:cNvPr id="211060" name="Freihand 211059">
                  <a:extLst>
                    <a:ext uri="{FF2B5EF4-FFF2-40B4-BE49-F238E27FC236}">
                      <a16:creationId xmlns:a16="http://schemas.microsoft.com/office/drawing/2014/main" id="{DC610D79-10DA-67C2-3DB7-146CA1D21CFC}"/>
                    </a:ext>
                  </a:extLst>
                </p:cNvPr>
                <p:cNvPicPr/>
                <p:nvPr/>
              </p:nvPicPr>
              <p:blipFill>
                <a:blip r:embed="rId498"/>
                <a:stretch>
                  <a:fillRect/>
                </a:stretch>
              </p:blipFill>
              <p:spPr>
                <a:xfrm>
                  <a:off x="2832155" y="4190414"/>
                  <a:ext cx="371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11061" name="Freihand 211060">
                  <a:extLst>
                    <a:ext uri="{FF2B5EF4-FFF2-40B4-BE49-F238E27FC236}">
                      <a16:creationId xmlns:a16="http://schemas.microsoft.com/office/drawing/2014/main" id="{F0C484F5-6236-313F-8940-B31CEC0EE0D8}"/>
                    </a:ext>
                  </a:extLst>
                </p14:cNvPr>
                <p14:cNvContentPartPr/>
                <p14:nvPr/>
              </p14:nvContentPartPr>
              <p14:xfrm>
                <a:off x="3016115" y="4155134"/>
                <a:ext cx="251280" cy="296280"/>
              </p14:xfrm>
            </p:contentPart>
          </mc:Choice>
          <mc:Fallback>
            <p:pic>
              <p:nvPicPr>
                <p:cNvPr id="211061" name="Freihand 211060">
                  <a:extLst>
                    <a:ext uri="{FF2B5EF4-FFF2-40B4-BE49-F238E27FC236}">
                      <a16:creationId xmlns:a16="http://schemas.microsoft.com/office/drawing/2014/main" id="{F0C484F5-6236-313F-8940-B31CEC0EE0D8}"/>
                    </a:ext>
                  </a:extLst>
                </p:cNvPr>
                <p:cNvPicPr/>
                <p:nvPr/>
              </p:nvPicPr>
              <p:blipFill>
                <a:blip r:embed="rId500"/>
                <a:stretch>
                  <a:fillRect/>
                </a:stretch>
              </p:blipFill>
              <p:spPr>
                <a:xfrm>
                  <a:off x="3007475" y="4146494"/>
                  <a:ext cx="2689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11062" name="Freihand 211061">
                  <a:extLst>
                    <a:ext uri="{FF2B5EF4-FFF2-40B4-BE49-F238E27FC236}">
                      <a16:creationId xmlns:a16="http://schemas.microsoft.com/office/drawing/2014/main" id="{5EFE5722-3816-6165-6459-77E7F214B7B3}"/>
                    </a:ext>
                  </a:extLst>
                </p14:cNvPr>
                <p14:cNvContentPartPr/>
                <p14:nvPr/>
              </p14:nvContentPartPr>
              <p14:xfrm>
                <a:off x="3407795" y="4236854"/>
                <a:ext cx="106920" cy="131040"/>
              </p14:xfrm>
            </p:contentPart>
          </mc:Choice>
          <mc:Fallback>
            <p:pic>
              <p:nvPicPr>
                <p:cNvPr id="211062" name="Freihand 211061">
                  <a:extLst>
                    <a:ext uri="{FF2B5EF4-FFF2-40B4-BE49-F238E27FC236}">
                      <a16:creationId xmlns:a16="http://schemas.microsoft.com/office/drawing/2014/main" id="{5EFE5722-3816-6165-6459-77E7F214B7B3}"/>
                    </a:ext>
                  </a:extLst>
                </p:cNvPr>
                <p:cNvPicPr/>
                <p:nvPr/>
              </p:nvPicPr>
              <p:blipFill>
                <a:blip r:embed="rId502"/>
                <a:stretch>
                  <a:fillRect/>
                </a:stretch>
              </p:blipFill>
              <p:spPr>
                <a:xfrm>
                  <a:off x="3398795" y="4228214"/>
                  <a:ext cx="124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1063" name="Freihand 211062">
                  <a:extLst>
                    <a:ext uri="{FF2B5EF4-FFF2-40B4-BE49-F238E27FC236}">
                      <a16:creationId xmlns:a16="http://schemas.microsoft.com/office/drawing/2014/main" id="{921209EA-C443-F5F3-1749-0F42124B0069}"/>
                    </a:ext>
                  </a:extLst>
                </p14:cNvPr>
                <p14:cNvContentPartPr/>
                <p14:nvPr/>
              </p14:nvContentPartPr>
              <p14:xfrm>
                <a:off x="3469355" y="4079174"/>
                <a:ext cx="10440" cy="10440"/>
              </p14:xfrm>
            </p:contentPart>
          </mc:Choice>
          <mc:Fallback>
            <p:pic>
              <p:nvPicPr>
                <p:cNvPr id="211063" name="Freihand 211062">
                  <a:extLst>
                    <a:ext uri="{FF2B5EF4-FFF2-40B4-BE49-F238E27FC236}">
                      <a16:creationId xmlns:a16="http://schemas.microsoft.com/office/drawing/2014/main" id="{921209EA-C443-F5F3-1749-0F42124B0069}"/>
                    </a:ext>
                  </a:extLst>
                </p:cNvPr>
                <p:cNvPicPr/>
                <p:nvPr/>
              </p:nvPicPr>
              <p:blipFill>
                <a:blip r:embed="rId504"/>
                <a:stretch>
                  <a:fillRect/>
                </a:stretch>
              </p:blipFill>
              <p:spPr>
                <a:xfrm>
                  <a:off x="3460715" y="4070534"/>
                  <a:ext cx="28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1064" name="Freihand 211063">
                  <a:extLst>
                    <a:ext uri="{FF2B5EF4-FFF2-40B4-BE49-F238E27FC236}">
                      <a16:creationId xmlns:a16="http://schemas.microsoft.com/office/drawing/2014/main" id="{AF54BF6E-5C13-D4AB-2D75-D2D253AC77DF}"/>
                    </a:ext>
                  </a:extLst>
                </p14:cNvPr>
                <p14:cNvContentPartPr/>
                <p14:nvPr/>
              </p14:nvContentPartPr>
              <p14:xfrm>
                <a:off x="3489875" y="4322894"/>
                <a:ext cx="147600" cy="138600"/>
              </p14:xfrm>
            </p:contentPart>
          </mc:Choice>
          <mc:Fallback>
            <p:pic>
              <p:nvPicPr>
                <p:cNvPr id="211064" name="Freihand 211063">
                  <a:extLst>
                    <a:ext uri="{FF2B5EF4-FFF2-40B4-BE49-F238E27FC236}">
                      <a16:creationId xmlns:a16="http://schemas.microsoft.com/office/drawing/2014/main" id="{AF54BF6E-5C13-D4AB-2D75-D2D253AC77DF}"/>
                    </a:ext>
                  </a:extLst>
                </p:cNvPr>
                <p:cNvPicPr/>
                <p:nvPr/>
              </p:nvPicPr>
              <p:blipFill>
                <a:blip r:embed="rId506"/>
                <a:stretch>
                  <a:fillRect/>
                </a:stretch>
              </p:blipFill>
              <p:spPr>
                <a:xfrm>
                  <a:off x="3481235" y="4314254"/>
                  <a:ext cx="165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11065" name="Freihand 211064">
                  <a:extLst>
                    <a:ext uri="{FF2B5EF4-FFF2-40B4-BE49-F238E27FC236}">
                      <a16:creationId xmlns:a16="http://schemas.microsoft.com/office/drawing/2014/main" id="{EB155BCB-9B0A-52B8-8DEC-36900BEEC7E2}"/>
                    </a:ext>
                  </a:extLst>
                </p14:cNvPr>
                <p14:cNvContentPartPr/>
                <p14:nvPr/>
              </p14:nvContentPartPr>
              <p14:xfrm>
                <a:off x="3598955" y="4075214"/>
                <a:ext cx="136440" cy="163080"/>
              </p14:xfrm>
            </p:contentPart>
          </mc:Choice>
          <mc:Fallback>
            <p:pic>
              <p:nvPicPr>
                <p:cNvPr id="211065" name="Freihand 211064">
                  <a:extLst>
                    <a:ext uri="{FF2B5EF4-FFF2-40B4-BE49-F238E27FC236}">
                      <a16:creationId xmlns:a16="http://schemas.microsoft.com/office/drawing/2014/main" id="{EB155BCB-9B0A-52B8-8DEC-36900BEEC7E2}"/>
                    </a:ext>
                  </a:extLst>
                </p:cNvPr>
                <p:cNvPicPr/>
                <p:nvPr/>
              </p:nvPicPr>
              <p:blipFill>
                <a:blip r:embed="rId508"/>
                <a:stretch>
                  <a:fillRect/>
                </a:stretch>
              </p:blipFill>
              <p:spPr>
                <a:xfrm>
                  <a:off x="3590315" y="4066574"/>
                  <a:ext cx="154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1156" name="Freihand 211155">
                  <a:extLst>
                    <a:ext uri="{FF2B5EF4-FFF2-40B4-BE49-F238E27FC236}">
                      <a16:creationId xmlns:a16="http://schemas.microsoft.com/office/drawing/2014/main" id="{8A954758-C0B2-0C22-5263-0E1DD95E3F09}"/>
                    </a:ext>
                  </a:extLst>
                </p14:cNvPr>
                <p14:cNvContentPartPr/>
                <p14:nvPr/>
              </p14:nvContentPartPr>
              <p14:xfrm>
                <a:off x="2829995" y="3786494"/>
                <a:ext cx="1060920" cy="830520"/>
              </p14:xfrm>
            </p:contentPart>
          </mc:Choice>
          <mc:Fallback>
            <p:pic>
              <p:nvPicPr>
                <p:cNvPr id="211156" name="Freihand 211155">
                  <a:extLst>
                    <a:ext uri="{FF2B5EF4-FFF2-40B4-BE49-F238E27FC236}">
                      <a16:creationId xmlns:a16="http://schemas.microsoft.com/office/drawing/2014/main" id="{8A954758-C0B2-0C22-5263-0E1DD95E3F09}"/>
                    </a:ext>
                  </a:extLst>
                </p:cNvPr>
                <p:cNvPicPr/>
                <p:nvPr/>
              </p:nvPicPr>
              <p:blipFill>
                <a:blip r:embed="rId510"/>
                <a:stretch>
                  <a:fillRect/>
                </a:stretch>
              </p:blipFill>
              <p:spPr>
                <a:xfrm>
                  <a:off x="2820995" y="3777494"/>
                  <a:ext cx="107856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11157" name="Freihand 211156">
                  <a:extLst>
                    <a:ext uri="{FF2B5EF4-FFF2-40B4-BE49-F238E27FC236}">
                      <a16:creationId xmlns:a16="http://schemas.microsoft.com/office/drawing/2014/main" id="{2845686C-5D1D-B52B-CE54-907ED3BF9E15}"/>
                    </a:ext>
                  </a:extLst>
                </p14:cNvPr>
                <p14:cNvContentPartPr/>
                <p14:nvPr/>
              </p14:nvContentPartPr>
              <p14:xfrm>
                <a:off x="3020435" y="3878654"/>
                <a:ext cx="677160" cy="659520"/>
              </p14:xfrm>
            </p:contentPart>
          </mc:Choice>
          <mc:Fallback>
            <p:pic>
              <p:nvPicPr>
                <p:cNvPr id="211157" name="Freihand 211156">
                  <a:extLst>
                    <a:ext uri="{FF2B5EF4-FFF2-40B4-BE49-F238E27FC236}">
                      <a16:creationId xmlns:a16="http://schemas.microsoft.com/office/drawing/2014/main" id="{2845686C-5D1D-B52B-CE54-907ED3BF9E15}"/>
                    </a:ext>
                  </a:extLst>
                </p:cNvPr>
                <p:cNvPicPr/>
                <p:nvPr/>
              </p:nvPicPr>
              <p:blipFill>
                <a:blip r:embed="rId512"/>
                <a:stretch>
                  <a:fillRect/>
                </a:stretch>
              </p:blipFill>
              <p:spPr>
                <a:xfrm>
                  <a:off x="3011435" y="3870014"/>
                  <a:ext cx="69480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11067" name="Freihand 211066">
                  <a:extLst>
                    <a:ext uri="{FF2B5EF4-FFF2-40B4-BE49-F238E27FC236}">
                      <a16:creationId xmlns:a16="http://schemas.microsoft.com/office/drawing/2014/main" id="{FFEDA1BD-0C8F-975E-88C5-210635F362A4}"/>
                    </a:ext>
                  </a:extLst>
                </p14:cNvPr>
                <p14:cNvContentPartPr/>
                <p14:nvPr/>
              </p14:nvContentPartPr>
              <p14:xfrm>
                <a:off x="5013035" y="4240094"/>
                <a:ext cx="193680" cy="12960"/>
              </p14:xfrm>
            </p:contentPart>
          </mc:Choice>
          <mc:Fallback>
            <p:pic>
              <p:nvPicPr>
                <p:cNvPr id="211067" name="Freihand 211066">
                  <a:extLst>
                    <a:ext uri="{FF2B5EF4-FFF2-40B4-BE49-F238E27FC236}">
                      <a16:creationId xmlns:a16="http://schemas.microsoft.com/office/drawing/2014/main" id="{FFEDA1BD-0C8F-975E-88C5-210635F362A4}"/>
                    </a:ext>
                  </a:extLst>
                </p:cNvPr>
                <p:cNvPicPr/>
                <p:nvPr/>
              </p:nvPicPr>
              <p:blipFill>
                <a:blip r:embed="rId514"/>
                <a:stretch>
                  <a:fillRect/>
                </a:stretch>
              </p:blipFill>
              <p:spPr>
                <a:xfrm>
                  <a:off x="5004035" y="4231454"/>
                  <a:ext cx="211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11068" name="Freihand 211067">
                  <a:extLst>
                    <a:ext uri="{FF2B5EF4-FFF2-40B4-BE49-F238E27FC236}">
                      <a16:creationId xmlns:a16="http://schemas.microsoft.com/office/drawing/2014/main" id="{BEDF72C1-8881-7577-FB91-79C94A9031DF}"/>
                    </a:ext>
                  </a:extLst>
                </p14:cNvPr>
                <p14:cNvContentPartPr/>
                <p14:nvPr/>
              </p14:nvContentPartPr>
              <p14:xfrm>
                <a:off x="5021675" y="4318934"/>
                <a:ext cx="170640" cy="14760"/>
              </p14:xfrm>
            </p:contentPart>
          </mc:Choice>
          <mc:Fallback>
            <p:pic>
              <p:nvPicPr>
                <p:cNvPr id="211068" name="Freihand 211067">
                  <a:extLst>
                    <a:ext uri="{FF2B5EF4-FFF2-40B4-BE49-F238E27FC236}">
                      <a16:creationId xmlns:a16="http://schemas.microsoft.com/office/drawing/2014/main" id="{BEDF72C1-8881-7577-FB91-79C94A9031DF}"/>
                    </a:ext>
                  </a:extLst>
                </p:cNvPr>
                <p:cNvPicPr/>
                <p:nvPr/>
              </p:nvPicPr>
              <p:blipFill>
                <a:blip r:embed="rId516"/>
                <a:stretch>
                  <a:fillRect/>
                </a:stretch>
              </p:blipFill>
              <p:spPr>
                <a:xfrm>
                  <a:off x="5013035" y="4310294"/>
                  <a:ext cx="188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11069" name="Freihand 211068">
                  <a:extLst>
                    <a:ext uri="{FF2B5EF4-FFF2-40B4-BE49-F238E27FC236}">
                      <a16:creationId xmlns:a16="http://schemas.microsoft.com/office/drawing/2014/main" id="{4DC63BB3-E640-028D-0B7B-AA404EFCA28E}"/>
                    </a:ext>
                  </a:extLst>
                </p14:cNvPr>
                <p14:cNvContentPartPr/>
                <p14:nvPr/>
              </p14:nvContentPartPr>
              <p14:xfrm>
                <a:off x="5479235" y="4143974"/>
                <a:ext cx="196200" cy="201960"/>
              </p14:xfrm>
            </p:contentPart>
          </mc:Choice>
          <mc:Fallback>
            <p:pic>
              <p:nvPicPr>
                <p:cNvPr id="211069" name="Freihand 211068">
                  <a:extLst>
                    <a:ext uri="{FF2B5EF4-FFF2-40B4-BE49-F238E27FC236}">
                      <a16:creationId xmlns:a16="http://schemas.microsoft.com/office/drawing/2014/main" id="{4DC63BB3-E640-028D-0B7B-AA404EFCA28E}"/>
                    </a:ext>
                  </a:extLst>
                </p:cNvPr>
                <p:cNvPicPr/>
                <p:nvPr/>
              </p:nvPicPr>
              <p:blipFill>
                <a:blip r:embed="rId518"/>
                <a:stretch>
                  <a:fillRect/>
                </a:stretch>
              </p:blipFill>
              <p:spPr>
                <a:xfrm>
                  <a:off x="5470235" y="4134974"/>
                  <a:ext cx="213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11070" name="Freihand 211069">
                  <a:extLst>
                    <a:ext uri="{FF2B5EF4-FFF2-40B4-BE49-F238E27FC236}">
                      <a16:creationId xmlns:a16="http://schemas.microsoft.com/office/drawing/2014/main" id="{09B3D479-03F5-1CEE-A289-EE7E277364EA}"/>
                    </a:ext>
                  </a:extLst>
                </p14:cNvPr>
                <p14:cNvContentPartPr/>
                <p14:nvPr/>
              </p14:nvContentPartPr>
              <p14:xfrm>
                <a:off x="5804675" y="4134974"/>
                <a:ext cx="34560" cy="182880"/>
              </p14:xfrm>
            </p:contentPart>
          </mc:Choice>
          <mc:Fallback>
            <p:pic>
              <p:nvPicPr>
                <p:cNvPr id="211070" name="Freihand 211069">
                  <a:extLst>
                    <a:ext uri="{FF2B5EF4-FFF2-40B4-BE49-F238E27FC236}">
                      <a16:creationId xmlns:a16="http://schemas.microsoft.com/office/drawing/2014/main" id="{09B3D479-03F5-1CEE-A289-EE7E277364EA}"/>
                    </a:ext>
                  </a:extLst>
                </p:cNvPr>
                <p:cNvPicPr/>
                <p:nvPr/>
              </p:nvPicPr>
              <p:blipFill>
                <a:blip r:embed="rId520"/>
                <a:stretch>
                  <a:fillRect/>
                </a:stretch>
              </p:blipFill>
              <p:spPr>
                <a:xfrm>
                  <a:off x="5796035" y="4125974"/>
                  <a:ext cx="52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11071" name="Freihand 211070">
                  <a:extLst>
                    <a:ext uri="{FF2B5EF4-FFF2-40B4-BE49-F238E27FC236}">
                      <a16:creationId xmlns:a16="http://schemas.microsoft.com/office/drawing/2014/main" id="{EB3F9C27-E4A4-1B22-977D-F276FC1C80FE}"/>
                    </a:ext>
                  </a:extLst>
                </p14:cNvPr>
                <p14:cNvContentPartPr/>
                <p14:nvPr/>
              </p14:nvContentPartPr>
              <p14:xfrm>
                <a:off x="5744195" y="4071614"/>
                <a:ext cx="390600" cy="184680"/>
              </p14:xfrm>
            </p:contentPart>
          </mc:Choice>
          <mc:Fallback>
            <p:pic>
              <p:nvPicPr>
                <p:cNvPr id="211071" name="Freihand 211070">
                  <a:extLst>
                    <a:ext uri="{FF2B5EF4-FFF2-40B4-BE49-F238E27FC236}">
                      <a16:creationId xmlns:a16="http://schemas.microsoft.com/office/drawing/2014/main" id="{EB3F9C27-E4A4-1B22-977D-F276FC1C80FE}"/>
                    </a:ext>
                  </a:extLst>
                </p:cNvPr>
                <p:cNvPicPr/>
                <p:nvPr/>
              </p:nvPicPr>
              <p:blipFill>
                <a:blip r:embed="rId522"/>
                <a:stretch>
                  <a:fillRect/>
                </a:stretch>
              </p:blipFill>
              <p:spPr>
                <a:xfrm>
                  <a:off x="5735555" y="4062614"/>
                  <a:ext cx="408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11072" name="Freihand 211071">
                  <a:extLst>
                    <a:ext uri="{FF2B5EF4-FFF2-40B4-BE49-F238E27FC236}">
                      <a16:creationId xmlns:a16="http://schemas.microsoft.com/office/drawing/2014/main" id="{DDAD9BCC-D1AF-3397-4810-290260872D68}"/>
                    </a:ext>
                  </a:extLst>
                </p14:cNvPr>
                <p14:cNvContentPartPr/>
                <p14:nvPr/>
              </p14:nvContentPartPr>
              <p14:xfrm>
                <a:off x="6116075" y="4150454"/>
                <a:ext cx="321120" cy="135360"/>
              </p14:xfrm>
            </p:contentPart>
          </mc:Choice>
          <mc:Fallback>
            <p:pic>
              <p:nvPicPr>
                <p:cNvPr id="211072" name="Freihand 211071">
                  <a:extLst>
                    <a:ext uri="{FF2B5EF4-FFF2-40B4-BE49-F238E27FC236}">
                      <a16:creationId xmlns:a16="http://schemas.microsoft.com/office/drawing/2014/main" id="{DDAD9BCC-D1AF-3397-4810-290260872D68}"/>
                    </a:ext>
                  </a:extLst>
                </p:cNvPr>
                <p:cNvPicPr/>
                <p:nvPr/>
              </p:nvPicPr>
              <p:blipFill>
                <a:blip r:embed="rId524"/>
                <a:stretch>
                  <a:fillRect/>
                </a:stretch>
              </p:blipFill>
              <p:spPr>
                <a:xfrm>
                  <a:off x="6107435" y="4141454"/>
                  <a:ext cx="338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11073" name="Freihand 211072">
                  <a:extLst>
                    <a:ext uri="{FF2B5EF4-FFF2-40B4-BE49-F238E27FC236}">
                      <a16:creationId xmlns:a16="http://schemas.microsoft.com/office/drawing/2014/main" id="{C0647A8C-50DB-C63F-D0E5-B444839A8537}"/>
                    </a:ext>
                  </a:extLst>
                </p14:cNvPr>
                <p14:cNvContentPartPr/>
                <p14:nvPr/>
              </p14:nvContentPartPr>
              <p14:xfrm>
                <a:off x="6273395" y="4059374"/>
                <a:ext cx="86760" cy="89640"/>
              </p14:xfrm>
            </p:contentPart>
          </mc:Choice>
          <mc:Fallback>
            <p:pic>
              <p:nvPicPr>
                <p:cNvPr id="211073" name="Freihand 211072">
                  <a:extLst>
                    <a:ext uri="{FF2B5EF4-FFF2-40B4-BE49-F238E27FC236}">
                      <a16:creationId xmlns:a16="http://schemas.microsoft.com/office/drawing/2014/main" id="{C0647A8C-50DB-C63F-D0E5-B444839A8537}"/>
                    </a:ext>
                  </a:extLst>
                </p:cNvPr>
                <p:cNvPicPr/>
                <p:nvPr/>
              </p:nvPicPr>
              <p:blipFill>
                <a:blip r:embed="rId526"/>
                <a:stretch>
                  <a:fillRect/>
                </a:stretch>
              </p:blipFill>
              <p:spPr>
                <a:xfrm>
                  <a:off x="6264755" y="4050734"/>
                  <a:ext cx="104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11074" name="Freihand 211073">
                  <a:extLst>
                    <a:ext uri="{FF2B5EF4-FFF2-40B4-BE49-F238E27FC236}">
                      <a16:creationId xmlns:a16="http://schemas.microsoft.com/office/drawing/2014/main" id="{7C9A2851-B386-8666-928C-43C81F592240}"/>
                    </a:ext>
                  </a:extLst>
                </p14:cNvPr>
                <p14:cNvContentPartPr/>
                <p14:nvPr/>
              </p14:nvContentPartPr>
              <p14:xfrm>
                <a:off x="6430355" y="4134254"/>
                <a:ext cx="284760" cy="163440"/>
              </p14:xfrm>
            </p:contentPart>
          </mc:Choice>
          <mc:Fallback>
            <p:pic>
              <p:nvPicPr>
                <p:cNvPr id="211074" name="Freihand 211073">
                  <a:extLst>
                    <a:ext uri="{FF2B5EF4-FFF2-40B4-BE49-F238E27FC236}">
                      <a16:creationId xmlns:a16="http://schemas.microsoft.com/office/drawing/2014/main" id="{7C9A2851-B386-8666-928C-43C81F592240}"/>
                    </a:ext>
                  </a:extLst>
                </p:cNvPr>
                <p:cNvPicPr/>
                <p:nvPr/>
              </p:nvPicPr>
              <p:blipFill>
                <a:blip r:embed="rId528"/>
                <a:stretch>
                  <a:fillRect/>
                </a:stretch>
              </p:blipFill>
              <p:spPr>
                <a:xfrm>
                  <a:off x="6421715" y="4125614"/>
                  <a:ext cx="302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11075" name="Freihand 211074">
                  <a:extLst>
                    <a:ext uri="{FF2B5EF4-FFF2-40B4-BE49-F238E27FC236}">
                      <a16:creationId xmlns:a16="http://schemas.microsoft.com/office/drawing/2014/main" id="{53E22FBF-5822-E121-27BD-5DD3A8874E34}"/>
                    </a:ext>
                  </a:extLst>
                </p14:cNvPr>
                <p14:cNvContentPartPr/>
                <p14:nvPr/>
              </p14:nvContentPartPr>
              <p14:xfrm>
                <a:off x="6665075" y="4045694"/>
                <a:ext cx="296280" cy="162360"/>
              </p14:xfrm>
            </p:contentPart>
          </mc:Choice>
          <mc:Fallback>
            <p:pic>
              <p:nvPicPr>
                <p:cNvPr id="211075" name="Freihand 211074">
                  <a:extLst>
                    <a:ext uri="{FF2B5EF4-FFF2-40B4-BE49-F238E27FC236}">
                      <a16:creationId xmlns:a16="http://schemas.microsoft.com/office/drawing/2014/main" id="{53E22FBF-5822-E121-27BD-5DD3A8874E34}"/>
                    </a:ext>
                  </a:extLst>
                </p:cNvPr>
                <p:cNvPicPr/>
                <p:nvPr/>
              </p:nvPicPr>
              <p:blipFill>
                <a:blip r:embed="rId530"/>
                <a:stretch>
                  <a:fillRect/>
                </a:stretch>
              </p:blipFill>
              <p:spPr>
                <a:xfrm>
                  <a:off x="6656075" y="4036694"/>
                  <a:ext cx="313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11076" name="Freihand 211075">
                  <a:extLst>
                    <a:ext uri="{FF2B5EF4-FFF2-40B4-BE49-F238E27FC236}">
                      <a16:creationId xmlns:a16="http://schemas.microsoft.com/office/drawing/2014/main" id="{B54E5CB7-C95F-3E0A-C561-F4E3D387176A}"/>
                    </a:ext>
                  </a:extLst>
                </p14:cNvPr>
                <p14:cNvContentPartPr/>
                <p14:nvPr/>
              </p14:nvContentPartPr>
              <p14:xfrm>
                <a:off x="6921395" y="4080974"/>
                <a:ext cx="293040" cy="168840"/>
              </p14:xfrm>
            </p:contentPart>
          </mc:Choice>
          <mc:Fallback>
            <p:pic>
              <p:nvPicPr>
                <p:cNvPr id="211076" name="Freihand 211075">
                  <a:extLst>
                    <a:ext uri="{FF2B5EF4-FFF2-40B4-BE49-F238E27FC236}">
                      <a16:creationId xmlns:a16="http://schemas.microsoft.com/office/drawing/2014/main" id="{B54E5CB7-C95F-3E0A-C561-F4E3D387176A}"/>
                    </a:ext>
                  </a:extLst>
                </p:cNvPr>
                <p:cNvPicPr/>
                <p:nvPr/>
              </p:nvPicPr>
              <p:blipFill>
                <a:blip r:embed="rId532"/>
                <a:stretch>
                  <a:fillRect/>
                </a:stretch>
              </p:blipFill>
              <p:spPr>
                <a:xfrm>
                  <a:off x="6912395" y="4071974"/>
                  <a:ext cx="310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11077" name="Freihand 211076">
                  <a:extLst>
                    <a:ext uri="{FF2B5EF4-FFF2-40B4-BE49-F238E27FC236}">
                      <a16:creationId xmlns:a16="http://schemas.microsoft.com/office/drawing/2014/main" id="{E78F45B5-D616-21D1-D70C-43F0A5E62F2E}"/>
                    </a:ext>
                  </a:extLst>
                </p14:cNvPr>
                <p14:cNvContentPartPr/>
                <p14:nvPr/>
              </p14:nvContentPartPr>
              <p14:xfrm>
                <a:off x="7076915" y="3979094"/>
                <a:ext cx="79920" cy="99720"/>
              </p14:xfrm>
            </p:contentPart>
          </mc:Choice>
          <mc:Fallback>
            <p:pic>
              <p:nvPicPr>
                <p:cNvPr id="211077" name="Freihand 211076">
                  <a:extLst>
                    <a:ext uri="{FF2B5EF4-FFF2-40B4-BE49-F238E27FC236}">
                      <a16:creationId xmlns:a16="http://schemas.microsoft.com/office/drawing/2014/main" id="{E78F45B5-D616-21D1-D70C-43F0A5E62F2E}"/>
                    </a:ext>
                  </a:extLst>
                </p:cNvPr>
                <p:cNvPicPr/>
                <p:nvPr/>
              </p:nvPicPr>
              <p:blipFill>
                <a:blip r:embed="rId534"/>
                <a:stretch>
                  <a:fillRect/>
                </a:stretch>
              </p:blipFill>
              <p:spPr>
                <a:xfrm>
                  <a:off x="7067915" y="3970094"/>
                  <a:ext cx="97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11078" name="Freihand 211077">
                  <a:extLst>
                    <a:ext uri="{FF2B5EF4-FFF2-40B4-BE49-F238E27FC236}">
                      <a16:creationId xmlns:a16="http://schemas.microsoft.com/office/drawing/2014/main" id="{70201EB4-9B9E-6CF4-499B-64DB37EDBC09}"/>
                    </a:ext>
                  </a:extLst>
                </p14:cNvPr>
                <p14:cNvContentPartPr/>
                <p14:nvPr/>
              </p14:nvContentPartPr>
              <p14:xfrm>
                <a:off x="7227035" y="4192574"/>
                <a:ext cx="63720" cy="76320"/>
              </p14:xfrm>
            </p:contentPart>
          </mc:Choice>
          <mc:Fallback>
            <p:pic>
              <p:nvPicPr>
                <p:cNvPr id="211078" name="Freihand 211077">
                  <a:extLst>
                    <a:ext uri="{FF2B5EF4-FFF2-40B4-BE49-F238E27FC236}">
                      <a16:creationId xmlns:a16="http://schemas.microsoft.com/office/drawing/2014/main" id="{70201EB4-9B9E-6CF4-499B-64DB37EDBC09}"/>
                    </a:ext>
                  </a:extLst>
                </p:cNvPr>
                <p:cNvPicPr/>
                <p:nvPr/>
              </p:nvPicPr>
              <p:blipFill>
                <a:blip r:embed="rId536"/>
                <a:stretch>
                  <a:fillRect/>
                </a:stretch>
              </p:blipFill>
              <p:spPr>
                <a:xfrm>
                  <a:off x="7218395" y="4183574"/>
                  <a:ext cx="81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11079" name="Freihand 211078">
                  <a:extLst>
                    <a:ext uri="{FF2B5EF4-FFF2-40B4-BE49-F238E27FC236}">
                      <a16:creationId xmlns:a16="http://schemas.microsoft.com/office/drawing/2014/main" id="{AED9B661-1A50-050C-879F-AF00B8945667}"/>
                    </a:ext>
                  </a:extLst>
                </p14:cNvPr>
                <p14:cNvContentPartPr/>
                <p14:nvPr/>
              </p14:nvContentPartPr>
              <p14:xfrm>
                <a:off x="7445915" y="4062254"/>
                <a:ext cx="194400" cy="179280"/>
              </p14:xfrm>
            </p:contentPart>
          </mc:Choice>
          <mc:Fallback>
            <p:pic>
              <p:nvPicPr>
                <p:cNvPr id="211079" name="Freihand 211078">
                  <a:extLst>
                    <a:ext uri="{FF2B5EF4-FFF2-40B4-BE49-F238E27FC236}">
                      <a16:creationId xmlns:a16="http://schemas.microsoft.com/office/drawing/2014/main" id="{AED9B661-1A50-050C-879F-AF00B8945667}"/>
                    </a:ext>
                  </a:extLst>
                </p:cNvPr>
                <p:cNvPicPr/>
                <p:nvPr/>
              </p:nvPicPr>
              <p:blipFill>
                <a:blip r:embed="rId538"/>
                <a:stretch>
                  <a:fillRect/>
                </a:stretch>
              </p:blipFill>
              <p:spPr>
                <a:xfrm>
                  <a:off x="7436915" y="4053254"/>
                  <a:ext cx="212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11080" name="Freihand 211079">
                  <a:extLst>
                    <a:ext uri="{FF2B5EF4-FFF2-40B4-BE49-F238E27FC236}">
                      <a16:creationId xmlns:a16="http://schemas.microsoft.com/office/drawing/2014/main" id="{F5AEAA34-4AFD-B5D1-D03D-45FF74DC5571}"/>
                    </a:ext>
                  </a:extLst>
                </p14:cNvPr>
                <p14:cNvContentPartPr/>
                <p14:nvPr/>
              </p14:nvContentPartPr>
              <p14:xfrm>
                <a:off x="7678835" y="4021574"/>
                <a:ext cx="110160" cy="195480"/>
              </p14:xfrm>
            </p:contentPart>
          </mc:Choice>
          <mc:Fallback>
            <p:pic>
              <p:nvPicPr>
                <p:cNvPr id="211080" name="Freihand 211079">
                  <a:extLst>
                    <a:ext uri="{FF2B5EF4-FFF2-40B4-BE49-F238E27FC236}">
                      <a16:creationId xmlns:a16="http://schemas.microsoft.com/office/drawing/2014/main" id="{F5AEAA34-4AFD-B5D1-D03D-45FF74DC5571}"/>
                    </a:ext>
                  </a:extLst>
                </p:cNvPr>
                <p:cNvPicPr/>
                <p:nvPr/>
              </p:nvPicPr>
              <p:blipFill>
                <a:blip r:embed="rId540"/>
                <a:stretch>
                  <a:fillRect/>
                </a:stretch>
              </p:blipFill>
              <p:spPr>
                <a:xfrm>
                  <a:off x="7669835" y="4012574"/>
                  <a:ext cx="127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11081" name="Freihand 211080">
                  <a:extLst>
                    <a:ext uri="{FF2B5EF4-FFF2-40B4-BE49-F238E27FC236}">
                      <a16:creationId xmlns:a16="http://schemas.microsoft.com/office/drawing/2014/main" id="{9FB0A8A7-B35D-1B32-2E14-0B6BEBAE45B7}"/>
                    </a:ext>
                  </a:extLst>
                </p14:cNvPr>
                <p14:cNvContentPartPr/>
                <p14:nvPr/>
              </p14:nvContentPartPr>
              <p14:xfrm>
                <a:off x="7968275" y="4064774"/>
                <a:ext cx="112320" cy="172800"/>
              </p14:xfrm>
            </p:contentPart>
          </mc:Choice>
          <mc:Fallback>
            <p:pic>
              <p:nvPicPr>
                <p:cNvPr id="211081" name="Freihand 211080">
                  <a:extLst>
                    <a:ext uri="{FF2B5EF4-FFF2-40B4-BE49-F238E27FC236}">
                      <a16:creationId xmlns:a16="http://schemas.microsoft.com/office/drawing/2014/main" id="{9FB0A8A7-B35D-1B32-2E14-0B6BEBAE45B7}"/>
                    </a:ext>
                  </a:extLst>
                </p:cNvPr>
                <p:cNvPicPr/>
                <p:nvPr/>
              </p:nvPicPr>
              <p:blipFill>
                <a:blip r:embed="rId542"/>
                <a:stretch>
                  <a:fillRect/>
                </a:stretch>
              </p:blipFill>
              <p:spPr>
                <a:xfrm>
                  <a:off x="7959275" y="4056134"/>
                  <a:ext cx="129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11082" name="Freihand 211081">
                  <a:extLst>
                    <a:ext uri="{FF2B5EF4-FFF2-40B4-BE49-F238E27FC236}">
                      <a16:creationId xmlns:a16="http://schemas.microsoft.com/office/drawing/2014/main" id="{26DF7514-F27A-CB45-4040-5D6960DF5911}"/>
                    </a:ext>
                  </a:extLst>
                </p14:cNvPr>
                <p14:cNvContentPartPr/>
                <p14:nvPr/>
              </p14:nvContentPartPr>
              <p14:xfrm>
                <a:off x="7890875" y="4018694"/>
                <a:ext cx="88200" cy="78840"/>
              </p14:xfrm>
            </p:contentPart>
          </mc:Choice>
          <mc:Fallback>
            <p:pic>
              <p:nvPicPr>
                <p:cNvPr id="211082" name="Freihand 211081">
                  <a:extLst>
                    <a:ext uri="{FF2B5EF4-FFF2-40B4-BE49-F238E27FC236}">
                      <a16:creationId xmlns:a16="http://schemas.microsoft.com/office/drawing/2014/main" id="{26DF7514-F27A-CB45-4040-5D6960DF5911}"/>
                    </a:ext>
                  </a:extLst>
                </p:cNvPr>
                <p:cNvPicPr/>
                <p:nvPr/>
              </p:nvPicPr>
              <p:blipFill>
                <a:blip r:embed="rId544"/>
                <a:stretch>
                  <a:fillRect/>
                </a:stretch>
              </p:blipFill>
              <p:spPr>
                <a:xfrm>
                  <a:off x="7881875" y="4009694"/>
                  <a:ext cx="105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11083" name="Freihand 211082">
                  <a:extLst>
                    <a:ext uri="{FF2B5EF4-FFF2-40B4-BE49-F238E27FC236}">
                      <a16:creationId xmlns:a16="http://schemas.microsoft.com/office/drawing/2014/main" id="{FA80E51F-8B9E-7ADB-0211-37A288E61339}"/>
                    </a:ext>
                  </a:extLst>
                </p14:cNvPr>
                <p14:cNvContentPartPr/>
                <p14:nvPr/>
              </p14:nvContentPartPr>
              <p14:xfrm>
                <a:off x="8027315" y="4105814"/>
                <a:ext cx="100080" cy="143280"/>
              </p14:xfrm>
            </p:contentPart>
          </mc:Choice>
          <mc:Fallback>
            <p:pic>
              <p:nvPicPr>
                <p:cNvPr id="211083" name="Freihand 211082">
                  <a:extLst>
                    <a:ext uri="{FF2B5EF4-FFF2-40B4-BE49-F238E27FC236}">
                      <a16:creationId xmlns:a16="http://schemas.microsoft.com/office/drawing/2014/main" id="{FA80E51F-8B9E-7ADB-0211-37A288E61339}"/>
                    </a:ext>
                  </a:extLst>
                </p:cNvPr>
                <p:cNvPicPr/>
                <p:nvPr/>
              </p:nvPicPr>
              <p:blipFill>
                <a:blip r:embed="rId546"/>
                <a:stretch>
                  <a:fillRect/>
                </a:stretch>
              </p:blipFill>
              <p:spPr>
                <a:xfrm>
                  <a:off x="8018315" y="4096814"/>
                  <a:ext cx="117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11084" name="Freihand 211083">
                  <a:extLst>
                    <a:ext uri="{FF2B5EF4-FFF2-40B4-BE49-F238E27FC236}">
                      <a16:creationId xmlns:a16="http://schemas.microsoft.com/office/drawing/2014/main" id="{F58002D3-C69F-C64B-505B-EC5531E35F21}"/>
                    </a:ext>
                  </a:extLst>
                </p14:cNvPr>
                <p14:cNvContentPartPr/>
                <p14:nvPr/>
              </p14:nvContentPartPr>
              <p14:xfrm>
                <a:off x="8037035" y="3916814"/>
                <a:ext cx="220680" cy="408600"/>
              </p14:xfrm>
            </p:contentPart>
          </mc:Choice>
          <mc:Fallback>
            <p:pic>
              <p:nvPicPr>
                <p:cNvPr id="211084" name="Freihand 211083">
                  <a:extLst>
                    <a:ext uri="{FF2B5EF4-FFF2-40B4-BE49-F238E27FC236}">
                      <a16:creationId xmlns:a16="http://schemas.microsoft.com/office/drawing/2014/main" id="{F58002D3-C69F-C64B-505B-EC5531E35F21}"/>
                    </a:ext>
                  </a:extLst>
                </p:cNvPr>
                <p:cNvPicPr/>
                <p:nvPr/>
              </p:nvPicPr>
              <p:blipFill>
                <a:blip r:embed="rId548"/>
                <a:stretch>
                  <a:fillRect/>
                </a:stretch>
              </p:blipFill>
              <p:spPr>
                <a:xfrm>
                  <a:off x="8028395" y="3908174"/>
                  <a:ext cx="23832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11085" name="Freihand 211084">
                  <a:extLst>
                    <a:ext uri="{FF2B5EF4-FFF2-40B4-BE49-F238E27FC236}">
                      <a16:creationId xmlns:a16="http://schemas.microsoft.com/office/drawing/2014/main" id="{F6168873-3AA8-744C-C9EA-0BC6E47DFB57}"/>
                    </a:ext>
                  </a:extLst>
                </p14:cNvPr>
                <p14:cNvContentPartPr/>
                <p14:nvPr/>
              </p14:nvContentPartPr>
              <p14:xfrm>
                <a:off x="7568315" y="4003214"/>
                <a:ext cx="228600" cy="294120"/>
              </p14:xfrm>
            </p:contentPart>
          </mc:Choice>
          <mc:Fallback>
            <p:pic>
              <p:nvPicPr>
                <p:cNvPr id="211085" name="Freihand 211084">
                  <a:extLst>
                    <a:ext uri="{FF2B5EF4-FFF2-40B4-BE49-F238E27FC236}">
                      <a16:creationId xmlns:a16="http://schemas.microsoft.com/office/drawing/2014/main" id="{F6168873-3AA8-744C-C9EA-0BC6E47DFB57}"/>
                    </a:ext>
                  </a:extLst>
                </p:cNvPr>
                <p:cNvPicPr/>
                <p:nvPr/>
              </p:nvPicPr>
              <p:blipFill>
                <a:blip r:embed="rId550"/>
                <a:stretch>
                  <a:fillRect/>
                </a:stretch>
              </p:blipFill>
              <p:spPr>
                <a:xfrm>
                  <a:off x="7559675" y="3994574"/>
                  <a:ext cx="2462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11086" name="Freihand 211085">
                  <a:extLst>
                    <a:ext uri="{FF2B5EF4-FFF2-40B4-BE49-F238E27FC236}">
                      <a16:creationId xmlns:a16="http://schemas.microsoft.com/office/drawing/2014/main" id="{E194F3FC-BE4D-BEB2-F08E-69B02FC9062C}"/>
                    </a:ext>
                  </a:extLst>
                </p14:cNvPr>
                <p14:cNvContentPartPr/>
                <p14:nvPr/>
              </p14:nvContentPartPr>
              <p14:xfrm>
                <a:off x="8258075" y="3821774"/>
                <a:ext cx="174600" cy="203760"/>
              </p14:xfrm>
            </p:contentPart>
          </mc:Choice>
          <mc:Fallback>
            <p:pic>
              <p:nvPicPr>
                <p:cNvPr id="211086" name="Freihand 211085">
                  <a:extLst>
                    <a:ext uri="{FF2B5EF4-FFF2-40B4-BE49-F238E27FC236}">
                      <a16:creationId xmlns:a16="http://schemas.microsoft.com/office/drawing/2014/main" id="{E194F3FC-BE4D-BEB2-F08E-69B02FC9062C}"/>
                    </a:ext>
                  </a:extLst>
                </p:cNvPr>
                <p:cNvPicPr/>
                <p:nvPr/>
              </p:nvPicPr>
              <p:blipFill>
                <a:blip r:embed="rId552"/>
                <a:stretch>
                  <a:fillRect/>
                </a:stretch>
              </p:blipFill>
              <p:spPr>
                <a:xfrm>
                  <a:off x="8249435" y="3813134"/>
                  <a:ext cx="192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11088" name="Freihand 211087">
                  <a:extLst>
                    <a:ext uri="{FF2B5EF4-FFF2-40B4-BE49-F238E27FC236}">
                      <a16:creationId xmlns:a16="http://schemas.microsoft.com/office/drawing/2014/main" id="{81B40196-55FF-A73B-5123-B18BB500E3DD}"/>
                    </a:ext>
                  </a:extLst>
                </p14:cNvPr>
                <p14:cNvContentPartPr/>
                <p14:nvPr/>
              </p14:nvContentPartPr>
              <p14:xfrm>
                <a:off x="5460515" y="4063334"/>
                <a:ext cx="374400" cy="385560"/>
              </p14:xfrm>
            </p:contentPart>
          </mc:Choice>
          <mc:Fallback>
            <p:pic>
              <p:nvPicPr>
                <p:cNvPr id="211088" name="Freihand 211087">
                  <a:extLst>
                    <a:ext uri="{FF2B5EF4-FFF2-40B4-BE49-F238E27FC236}">
                      <a16:creationId xmlns:a16="http://schemas.microsoft.com/office/drawing/2014/main" id="{81B40196-55FF-A73B-5123-B18BB500E3DD}"/>
                    </a:ext>
                  </a:extLst>
                </p:cNvPr>
                <p:cNvPicPr/>
                <p:nvPr/>
              </p:nvPicPr>
              <p:blipFill>
                <a:blip r:embed="rId554"/>
                <a:stretch>
                  <a:fillRect/>
                </a:stretch>
              </p:blipFill>
              <p:spPr>
                <a:xfrm>
                  <a:off x="5451515" y="4054334"/>
                  <a:ext cx="39204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11159" name="Freihand 211158">
                  <a:extLst>
                    <a:ext uri="{FF2B5EF4-FFF2-40B4-BE49-F238E27FC236}">
                      <a16:creationId xmlns:a16="http://schemas.microsoft.com/office/drawing/2014/main" id="{B2B9E0CD-1590-9159-A227-1F14C100DC3F}"/>
                    </a:ext>
                  </a:extLst>
                </p14:cNvPr>
                <p14:cNvContentPartPr/>
                <p14:nvPr/>
              </p14:nvContentPartPr>
              <p14:xfrm>
                <a:off x="7412795" y="3871094"/>
                <a:ext cx="875880" cy="639720"/>
              </p14:xfrm>
            </p:contentPart>
          </mc:Choice>
          <mc:Fallback>
            <p:pic>
              <p:nvPicPr>
                <p:cNvPr id="211159" name="Freihand 211158">
                  <a:extLst>
                    <a:ext uri="{FF2B5EF4-FFF2-40B4-BE49-F238E27FC236}">
                      <a16:creationId xmlns:a16="http://schemas.microsoft.com/office/drawing/2014/main" id="{B2B9E0CD-1590-9159-A227-1F14C100DC3F}"/>
                    </a:ext>
                  </a:extLst>
                </p:cNvPr>
                <p:cNvPicPr/>
                <p:nvPr/>
              </p:nvPicPr>
              <p:blipFill>
                <a:blip r:embed="rId556"/>
                <a:stretch>
                  <a:fillRect/>
                </a:stretch>
              </p:blipFill>
              <p:spPr>
                <a:xfrm>
                  <a:off x="7403795" y="3862094"/>
                  <a:ext cx="89352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11160" name="Freihand 211159">
                  <a:extLst>
                    <a:ext uri="{FF2B5EF4-FFF2-40B4-BE49-F238E27FC236}">
                      <a16:creationId xmlns:a16="http://schemas.microsoft.com/office/drawing/2014/main" id="{02786AEA-B70E-D565-1197-478BCE31B1CA}"/>
                    </a:ext>
                  </a:extLst>
                </p14:cNvPr>
                <p14:cNvContentPartPr/>
                <p14:nvPr/>
              </p14:nvContentPartPr>
              <p14:xfrm>
                <a:off x="7625555" y="3813134"/>
                <a:ext cx="478080" cy="436680"/>
              </p14:xfrm>
            </p:contentPart>
          </mc:Choice>
          <mc:Fallback>
            <p:pic>
              <p:nvPicPr>
                <p:cNvPr id="211160" name="Freihand 211159">
                  <a:extLst>
                    <a:ext uri="{FF2B5EF4-FFF2-40B4-BE49-F238E27FC236}">
                      <a16:creationId xmlns:a16="http://schemas.microsoft.com/office/drawing/2014/main" id="{02786AEA-B70E-D565-1197-478BCE31B1CA}"/>
                    </a:ext>
                  </a:extLst>
                </p:cNvPr>
                <p:cNvPicPr/>
                <p:nvPr/>
              </p:nvPicPr>
              <p:blipFill>
                <a:blip r:embed="rId558"/>
                <a:stretch>
                  <a:fillRect/>
                </a:stretch>
              </p:blipFill>
              <p:spPr>
                <a:xfrm>
                  <a:off x="7616555" y="3804134"/>
                  <a:ext cx="49572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11236" name="Freihand 211235">
                  <a:extLst>
                    <a:ext uri="{FF2B5EF4-FFF2-40B4-BE49-F238E27FC236}">
                      <a16:creationId xmlns:a16="http://schemas.microsoft.com/office/drawing/2014/main" id="{CA0C274C-E558-F41D-9C54-AD3E3D0C3A8D}"/>
                    </a:ext>
                  </a:extLst>
                </p14:cNvPr>
                <p14:cNvContentPartPr/>
                <p14:nvPr/>
              </p14:nvContentPartPr>
              <p14:xfrm>
                <a:off x="5617835" y="308534"/>
                <a:ext cx="5817240" cy="1353240"/>
              </p14:xfrm>
            </p:contentPart>
          </mc:Choice>
          <mc:Fallback>
            <p:pic>
              <p:nvPicPr>
                <p:cNvPr id="211236" name="Freihand 211235">
                  <a:extLst>
                    <a:ext uri="{FF2B5EF4-FFF2-40B4-BE49-F238E27FC236}">
                      <a16:creationId xmlns:a16="http://schemas.microsoft.com/office/drawing/2014/main" id="{CA0C274C-E558-F41D-9C54-AD3E3D0C3A8D}"/>
                    </a:ext>
                  </a:extLst>
                </p:cNvPr>
                <p:cNvPicPr/>
                <p:nvPr/>
              </p:nvPicPr>
              <p:blipFill>
                <a:blip r:embed="rId560"/>
                <a:stretch>
                  <a:fillRect/>
                </a:stretch>
              </p:blipFill>
              <p:spPr>
                <a:xfrm>
                  <a:off x="5608835" y="299894"/>
                  <a:ext cx="5834880" cy="137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1">
            <p14:nvContentPartPr>
              <p14:cNvPr id="211238" name="Freihand 211237">
                <a:extLst>
                  <a:ext uri="{FF2B5EF4-FFF2-40B4-BE49-F238E27FC236}">
                    <a16:creationId xmlns:a16="http://schemas.microsoft.com/office/drawing/2014/main" id="{DF87D868-284D-67F1-D5F5-05C7DAF1CB38}"/>
                  </a:ext>
                </a:extLst>
              </p14:cNvPr>
              <p14:cNvContentPartPr/>
              <p14:nvPr/>
            </p14:nvContentPartPr>
            <p14:xfrm>
              <a:off x="3154715" y="747021"/>
              <a:ext cx="341280" cy="277200"/>
            </p14:xfrm>
          </p:contentPart>
        </mc:Choice>
        <mc:Fallback>
          <p:pic>
            <p:nvPicPr>
              <p:cNvPr id="211238" name="Freihand 211237">
                <a:extLst>
                  <a:ext uri="{FF2B5EF4-FFF2-40B4-BE49-F238E27FC236}">
                    <a16:creationId xmlns:a16="http://schemas.microsoft.com/office/drawing/2014/main" id="{DF87D868-284D-67F1-D5F5-05C7DAF1CB38}"/>
                  </a:ext>
                </a:extLst>
              </p:cNvPr>
              <p:cNvPicPr/>
              <p:nvPr/>
            </p:nvPicPr>
            <p:blipFill>
              <a:blip r:embed="rId562"/>
              <a:stretch>
                <a:fillRect/>
              </a:stretch>
            </p:blipFill>
            <p:spPr>
              <a:xfrm>
                <a:off x="3145715" y="738381"/>
                <a:ext cx="358920" cy="29484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F61C71FE-A595-8594-602D-004005AA5D71}"/>
              </a:ext>
            </a:extLst>
          </p:cNvPr>
          <p:cNvGrpSpPr/>
          <p:nvPr/>
        </p:nvGrpSpPr>
        <p:grpSpPr>
          <a:xfrm>
            <a:off x="8587475" y="233668"/>
            <a:ext cx="3486960" cy="3316680"/>
            <a:chOff x="8587475" y="233668"/>
            <a:chExt cx="3486960" cy="3316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007CEB1-BD03-BBEF-393B-3AD4D9A13A54}"/>
                    </a:ext>
                  </a:extLst>
                </p14:cNvPr>
                <p14:cNvContentPartPr/>
                <p14:nvPr/>
              </p14:nvContentPartPr>
              <p14:xfrm>
                <a:off x="8938115" y="1103788"/>
                <a:ext cx="71280" cy="1893600"/>
              </p14:xfrm>
            </p:contentPart>
          </mc:Choice>
          <mc:Fallback>
            <p:pic>
              <p:nvPicPr>
                <p:cNvPr id="2" name="Freihand 1">
                  <a:extLst>
                    <a:ext uri="{FF2B5EF4-FFF2-40B4-BE49-F238E27FC236}">
                      <a16:creationId xmlns:a16="http://schemas.microsoft.com/office/drawing/2014/main" id="{D007CEB1-BD03-BBEF-393B-3AD4D9A13A54}"/>
                    </a:ext>
                  </a:extLst>
                </p:cNvPr>
                <p:cNvPicPr/>
                <p:nvPr/>
              </p:nvPicPr>
              <p:blipFill>
                <a:blip r:embed="rId4"/>
                <a:stretch>
                  <a:fillRect/>
                </a:stretch>
              </p:blipFill>
              <p:spPr>
                <a:xfrm>
                  <a:off x="8929475" y="1095148"/>
                  <a:ext cx="88920" cy="191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791F87B-3F09-ECD0-7BF0-DA49A1FECD90}"/>
                    </a:ext>
                  </a:extLst>
                </p14:cNvPr>
                <p14:cNvContentPartPr/>
                <p14:nvPr/>
              </p14:nvContentPartPr>
              <p14:xfrm>
                <a:off x="8663075" y="2694268"/>
                <a:ext cx="2844360" cy="218880"/>
              </p14:xfrm>
            </p:contentPart>
          </mc:Choice>
          <mc:Fallback>
            <p:pic>
              <p:nvPicPr>
                <p:cNvPr id="3" name="Freihand 2">
                  <a:extLst>
                    <a:ext uri="{FF2B5EF4-FFF2-40B4-BE49-F238E27FC236}">
                      <a16:creationId xmlns:a16="http://schemas.microsoft.com/office/drawing/2014/main" id="{1791F87B-3F09-ECD0-7BF0-DA49A1FECD90}"/>
                    </a:ext>
                  </a:extLst>
                </p:cNvPr>
                <p:cNvPicPr/>
                <p:nvPr/>
              </p:nvPicPr>
              <p:blipFill>
                <a:blip r:embed="rId6"/>
                <a:stretch>
                  <a:fillRect/>
                </a:stretch>
              </p:blipFill>
              <p:spPr>
                <a:xfrm>
                  <a:off x="8654075" y="2685268"/>
                  <a:ext cx="28620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F3D150B-39B0-6131-CE39-2F82A1C814F8}"/>
                    </a:ext>
                  </a:extLst>
                </p14:cNvPr>
                <p14:cNvContentPartPr/>
                <p14:nvPr/>
              </p14:nvContentPartPr>
              <p14:xfrm>
                <a:off x="11402675" y="2566108"/>
                <a:ext cx="273240" cy="262800"/>
              </p14:xfrm>
            </p:contentPart>
          </mc:Choice>
          <mc:Fallback>
            <p:pic>
              <p:nvPicPr>
                <p:cNvPr id="4" name="Freihand 3">
                  <a:extLst>
                    <a:ext uri="{FF2B5EF4-FFF2-40B4-BE49-F238E27FC236}">
                      <a16:creationId xmlns:a16="http://schemas.microsoft.com/office/drawing/2014/main" id="{EF3D150B-39B0-6131-CE39-2F82A1C814F8}"/>
                    </a:ext>
                  </a:extLst>
                </p:cNvPr>
                <p:cNvPicPr/>
                <p:nvPr/>
              </p:nvPicPr>
              <p:blipFill>
                <a:blip r:embed="rId8"/>
                <a:stretch>
                  <a:fillRect/>
                </a:stretch>
              </p:blipFill>
              <p:spPr>
                <a:xfrm>
                  <a:off x="11393675" y="2557108"/>
                  <a:ext cx="2908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A59FF72-D2F4-EC6E-B16C-8D34F7AFC9FE}"/>
                    </a:ext>
                  </a:extLst>
                </p14:cNvPr>
                <p14:cNvContentPartPr/>
                <p14:nvPr/>
              </p14:nvContentPartPr>
              <p14:xfrm>
                <a:off x="8768195" y="888508"/>
                <a:ext cx="310320" cy="268200"/>
              </p14:xfrm>
            </p:contentPart>
          </mc:Choice>
          <mc:Fallback>
            <p:pic>
              <p:nvPicPr>
                <p:cNvPr id="5" name="Freihand 4">
                  <a:extLst>
                    <a:ext uri="{FF2B5EF4-FFF2-40B4-BE49-F238E27FC236}">
                      <a16:creationId xmlns:a16="http://schemas.microsoft.com/office/drawing/2014/main" id="{5A59FF72-D2F4-EC6E-B16C-8D34F7AFC9FE}"/>
                    </a:ext>
                  </a:extLst>
                </p:cNvPr>
                <p:cNvPicPr/>
                <p:nvPr/>
              </p:nvPicPr>
              <p:blipFill>
                <a:blip r:embed="rId10"/>
                <a:stretch>
                  <a:fillRect/>
                </a:stretch>
              </p:blipFill>
              <p:spPr>
                <a:xfrm>
                  <a:off x="8759195" y="879508"/>
                  <a:ext cx="327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DA443EA-A796-4915-808E-8DF2D0BC236A}"/>
                    </a:ext>
                  </a:extLst>
                </p14:cNvPr>
                <p14:cNvContentPartPr/>
                <p14:nvPr/>
              </p14:nvContentPartPr>
              <p14:xfrm>
                <a:off x="8587475" y="957988"/>
                <a:ext cx="85680" cy="184680"/>
              </p14:xfrm>
            </p:contentPart>
          </mc:Choice>
          <mc:Fallback>
            <p:pic>
              <p:nvPicPr>
                <p:cNvPr id="7" name="Freihand 6">
                  <a:extLst>
                    <a:ext uri="{FF2B5EF4-FFF2-40B4-BE49-F238E27FC236}">
                      <a16:creationId xmlns:a16="http://schemas.microsoft.com/office/drawing/2014/main" id="{0DA443EA-A796-4915-808E-8DF2D0BC236A}"/>
                    </a:ext>
                  </a:extLst>
                </p:cNvPr>
                <p:cNvPicPr/>
                <p:nvPr/>
              </p:nvPicPr>
              <p:blipFill>
                <a:blip r:embed="rId12"/>
                <a:stretch>
                  <a:fillRect/>
                </a:stretch>
              </p:blipFill>
              <p:spPr>
                <a:xfrm>
                  <a:off x="8578835" y="949348"/>
                  <a:ext cx="103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36E55A33-524C-98D3-8A6A-A570BE484CE4}"/>
                    </a:ext>
                  </a:extLst>
                </p14:cNvPr>
                <p14:cNvContentPartPr/>
                <p14:nvPr/>
              </p14:nvContentPartPr>
              <p14:xfrm>
                <a:off x="8625635" y="797428"/>
                <a:ext cx="31320" cy="5760"/>
              </p14:xfrm>
            </p:contentPart>
          </mc:Choice>
          <mc:Fallback>
            <p:pic>
              <p:nvPicPr>
                <p:cNvPr id="8" name="Freihand 7">
                  <a:extLst>
                    <a:ext uri="{FF2B5EF4-FFF2-40B4-BE49-F238E27FC236}">
                      <a16:creationId xmlns:a16="http://schemas.microsoft.com/office/drawing/2014/main" id="{36E55A33-524C-98D3-8A6A-A570BE484CE4}"/>
                    </a:ext>
                  </a:extLst>
                </p:cNvPr>
                <p:cNvPicPr/>
                <p:nvPr/>
              </p:nvPicPr>
              <p:blipFill>
                <a:blip r:embed="rId14"/>
                <a:stretch>
                  <a:fillRect/>
                </a:stretch>
              </p:blipFill>
              <p:spPr>
                <a:xfrm>
                  <a:off x="8616995" y="788788"/>
                  <a:ext cx="48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6131608-915F-9263-752E-763964688917}"/>
                    </a:ext>
                  </a:extLst>
                </p14:cNvPr>
                <p14:cNvContentPartPr/>
                <p14:nvPr/>
              </p14:nvContentPartPr>
              <p14:xfrm>
                <a:off x="11080475" y="2909908"/>
                <a:ext cx="147960" cy="228600"/>
              </p14:xfrm>
            </p:contentPart>
          </mc:Choice>
          <mc:Fallback>
            <p:pic>
              <p:nvPicPr>
                <p:cNvPr id="10" name="Freihand 9">
                  <a:extLst>
                    <a:ext uri="{FF2B5EF4-FFF2-40B4-BE49-F238E27FC236}">
                      <a16:creationId xmlns:a16="http://schemas.microsoft.com/office/drawing/2014/main" id="{E6131608-915F-9263-752E-763964688917}"/>
                    </a:ext>
                  </a:extLst>
                </p:cNvPr>
                <p:cNvPicPr/>
                <p:nvPr/>
              </p:nvPicPr>
              <p:blipFill>
                <a:blip r:embed="rId16"/>
                <a:stretch>
                  <a:fillRect/>
                </a:stretch>
              </p:blipFill>
              <p:spPr>
                <a:xfrm>
                  <a:off x="11071835" y="2901268"/>
                  <a:ext cx="1656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0F2DA55-AB8B-628F-52B7-530B800C2230}"/>
                    </a:ext>
                  </a:extLst>
                </p14:cNvPr>
                <p14:cNvContentPartPr/>
                <p14:nvPr/>
              </p14:nvContentPartPr>
              <p14:xfrm>
                <a:off x="11229155" y="2956348"/>
                <a:ext cx="385560" cy="85320"/>
              </p14:xfrm>
            </p:contentPart>
          </mc:Choice>
          <mc:Fallback>
            <p:pic>
              <p:nvPicPr>
                <p:cNvPr id="11" name="Freihand 10">
                  <a:extLst>
                    <a:ext uri="{FF2B5EF4-FFF2-40B4-BE49-F238E27FC236}">
                      <a16:creationId xmlns:a16="http://schemas.microsoft.com/office/drawing/2014/main" id="{D0F2DA55-AB8B-628F-52B7-530B800C2230}"/>
                    </a:ext>
                  </a:extLst>
                </p:cNvPr>
                <p:cNvPicPr/>
                <p:nvPr/>
              </p:nvPicPr>
              <p:blipFill>
                <a:blip r:embed="rId18"/>
                <a:stretch>
                  <a:fillRect/>
                </a:stretch>
              </p:blipFill>
              <p:spPr>
                <a:xfrm>
                  <a:off x="11220515" y="2947708"/>
                  <a:ext cx="403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8028DD4-C526-C43A-6AF4-94C0E016ADC4}"/>
                    </a:ext>
                  </a:extLst>
                </p14:cNvPr>
                <p14:cNvContentPartPr/>
                <p14:nvPr/>
              </p14:nvContentPartPr>
              <p14:xfrm>
                <a:off x="11513195" y="2895148"/>
                <a:ext cx="54360" cy="16200"/>
              </p14:xfrm>
            </p:contentPart>
          </mc:Choice>
          <mc:Fallback>
            <p:pic>
              <p:nvPicPr>
                <p:cNvPr id="13" name="Freihand 12">
                  <a:extLst>
                    <a:ext uri="{FF2B5EF4-FFF2-40B4-BE49-F238E27FC236}">
                      <a16:creationId xmlns:a16="http://schemas.microsoft.com/office/drawing/2014/main" id="{68028DD4-C526-C43A-6AF4-94C0E016ADC4}"/>
                    </a:ext>
                  </a:extLst>
                </p:cNvPr>
                <p:cNvPicPr/>
                <p:nvPr/>
              </p:nvPicPr>
              <p:blipFill>
                <a:blip r:embed="rId20"/>
                <a:stretch>
                  <a:fillRect/>
                </a:stretch>
              </p:blipFill>
              <p:spPr>
                <a:xfrm>
                  <a:off x="11504195" y="2886508"/>
                  <a:ext cx="72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29F4DBC-4EA9-7F57-63E2-3F95D44528E5}"/>
                    </a:ext>
                  </a:extLst>
                </p14:cNvPr>
                <p14:cNvContentPartPr/>
                <p14:nvPr/>
              </p14:nvContentPartPr>
              <p14:xfrm>
                <a:off x="11698235" y="2925028"/>
                <a:ext cx="192240" cy="116280"/>
              </p14:xfrm>
            </p:contentPart>
          </mc:Choice>
          <mc:Fallback>
            <p:pic>
              <p:nvPicPr>
                <p:cNvPr id="14" name="Freihand 13">
                  <a:extLst>
                    <a:ext uri="{FF2B5EF4-FFF2-40B4-BE49-F238E27FC236}">
                      <a16:creationId xmlns:a16="http://schemas.microsoft.com/office/drawing/2014/main" id="{E29F4DBC-4EA9-7F57-63E2-3F95D44528E5}"/>
                    </a:ext>
                  </a:extLst>
                </p:cNvPr>
                <p:cNvPicPr/>
                <p:nvPr/>
              </p:nvPicPr>
              <p:blipFill>
                <a:blip r:embed="rId22"/>
                <a:stretch>
                  <a:fillRect/>
                </a:stretch>
              </p:blipFill>
              <p:spPr>
                <a:xfrm>
                  <a:off x="11689595" y="2916028"/>
                  <a:ext cx="209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4E3BF2D-FBFB-DA53-D36A-ED3F8E670437}"/>
                    </a:ext>
                  </a:extLst>
                </p14:cNvPr>
                <p14:cNvContentPartPr/>
                <p14:nvPr/>
              </p14:nvContentPartPr>
              <p14:xfrm>
                <a:off x="9363995" y="1122508"/>
                <a:ext cx="1816200" cy="1302480"/>
              </p14:xfrm>
            </p:contentPart>
          </mc:Choice>
          <mc:Fallback>
            <p:pic>
              <p:nvPicPr>
                <p:cNvPr id="15" name="Freihand 14">
                  <a:extLst>
                    <a:ext uri="{FF2B5EF4-FFF2-40B4-BE49-F238E27FC236}">
                      <a16:creationId xmlns:a16="http://schemas.microsoft.com/office/drawing/2014/main" id="{C4E3BF2D-FBFB-DA53-D36A-ED3F8E670437}"/>
                    </a:ext>
                  </a:extLst>
                </p:cNvPr>
                <p:cNvPicPr/>
                <p:nvPr/>
              </p:nvPicPr>
              <p:blipFill>
                <a:blip r:embed="rId24"/>
                <a:stretch>
                  <a:fillRect/>
                </a:stretch>
              </p:blipFill>
              <p:spPr>
                <a:xfrm>
                  <a:off x="9355355" y="1113868"/>
                  <a:ext cx="1833840" cy="1320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D44782C-E432-C974-A78D-CD8FB452E309}"/>
                    </a:ext>
                  </a:extLst>
                </p14:cNvPr>
                <p14:cNvContentPartPr/>
                <p14:nvPr/>
              </p14:nvContentPartPr>
              <p14:xfrm>
                <a:off x="10344275" y="759988"/>
                <a:ext cx="98280" cy="437040"/>
              </p14:xfrm>
            </p:contentPart>
          </mc:Choice>
          <mc:Fallback>
            <p:pic>
              <p:nvPicPr>
                <p:cNvPr id="17" name="Freihand 16">
                  <a:extLst>
                    <a:ext uri="{FF2B5EF4-FFF2-40B4-BE49-F238E27FC236}">
                      <a16:creationId xmlns:a16="http://schemas.microsoft.com/office/drawing/2014/main" id="{7D44782C-E432-C974-A78D-CD8FB452E309}"/>
                    </a:ext>
                  </a:extLst>
                </p:cNvPr>
                <p:cNvPicPr/>
                <p:nvPr/>
              </p:nvPicPr>
              <p:blipFill>
                <a:blip r:embed="rId26"/>
                <a:stretch>
                  <a:fillRect/>
                </a:stretch>
              </p:blipFill>
              <p:spPr>
                <a:xfrm>
                  <a:off x="10335635" y="750988"/>
                  <a:ext cx="1159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03B6659-C789-8CE5-55E8-7317ACA19DA5}"/>
                    </a:ext>
                  </a:extLst>
                </p14:cNvPr>
                <p14:cNvContentPartPr/>
                <p14:nvPr/>
              </p14:nvContentPartPr>
              <p14:xfrm>
                <a:off x="10251395" y="1052668"/>
                <a:ext cx="341640" cy="144720"/>
              </p14:xfrm>
            </p:contentPart>
          </mc:Choice>
          <mc:Fallback>
            <p:pic>
              <p:nvPicPr>
                <p:cNvPr id="18" name="Freihand 17">
                  <a:extLst>
                    <a:ext uri="{FF2B5EF4-FFF2-40B4-BE49-F238E27FC236}">
                      <a16:creationId xmlns:a16="http://schemas.microsoft.com/office/drawing/2014/main" id="{703B6659-C789-8CE5-55E8-7317ACA19DA5}"/>
                    </a:ext>
                  </a:extLst>
                </p:cNvPr>
                <p:cNvPicPr/>
                <p:nvPr/>
              </p:nvPicPr>
              <p:blipFill>
                <a:blip r:embed="rId28"/>
                <a:stretch>
                  <a:fillRect/>
                </a:stretch>
              </p:blipFill>
              <p:spPr>
                <a:xfrm>
                  <a:off x="10242395" y="1043668"/>
                  <a:ext cx="359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802B4A6-3FF2-ADFB-FBC9-50AC6B69EB57}"/>
                    </a:ext>
                  </a:extLst>
                </p14:cNvPr>
                <p14:cNvContentPartPr/>
                <p14:nvPr/>
              </p14:nvContentPartPr>
              <p14:xfrm>
                <a:off x="10911995" y="3162628"/>
                <a:ext cx="142920" cy="290880"/>
              </p14:xfrm>
            </p:contentPart>
          </mc:Choice>
          <mc:Fallback>
            <p:pic>
              <p:nvPicPr>
                <p:cNvPr id="20" name="Freihand 19">
                  <a:extLst>
                    <a:ext uri="{FF2B5EF4-FFF2-40B4-BE49-F238E27FC236}">
                      <a16:creationId xmlns:a16="http://schemas.microsoft.com/office/drawing/2014/main" id="{0802B4A6-3FF2-ADFB-FBC9-50AC6B69EB57}"/>
                    </a:ext>
                  </a:extLst>
                </p:cNvPr>
                <p:cNvPicPr/>
                <p:nvPr/>
              </p:nvPicPr>
              <p:blipFill>
                <a:blip r:embed="rId30"/>
                <a:stretch>
                  <a:fillRect/>
                </a:stretch>
              </p:blipFill>
              <p:spPr>
                <a:xfrm>
                  <a:off x="10903355" y="3153628"/>
                  <a:ext cx="1605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2211B51-C519-FF52-40C0-C1DD390B9509}"/>
                    </a:ext>
                  </a:extLst>
                </p14:cNvPr>
                <p14:cNvContentPartPr/>
                <p14:nvPr/>
              </p14:nvContentPartPr>
              <p14:xfrm>
                <a:off x="11059235" y="3251188"/>
                <a:ext cx="184320" cy="157320"/>
              </p14:xfrm>
            </p:contentPart>
          </mc:Choice>
          <mc:Fallback>
            <p:pic>
              <p:nvPicPr>
                <p:cNvPr id="21" name="Freihand 20">
                  <a:extLst>
                    <a:ext uri="{FF2B5EF4-FFF2-40B4-BE49-F238E27FC236}">
                      <a16:creationId xmlns:a16="http://schemas.microsoft.com/office/drawing/2014/main" id="{92211B51-C519-FF52-40C0-C1DD390B9509}"/>
                    </a:ext>
                  </a:extLst>
                </p:cNvPr>
                <p:cNvPicPr/>
                <p:nvPr/>
              </p:nvPicPr>
              <p:blipFill>
                <a:blip r:embed="rId32"/>
                <a:stretch>
                  <a:fillRect/>
                </a:stretch>
              </p:blipFill>
              <p:spPr>
                <a:xfrm>
                  <a:off x="11050595" y="3242548"/>
                  <a:ext cx="201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38745EC-ACEB-3415-5844-3748D41467CE}"/>
                    </a:ext>
                  </a:extLst>
                </p14:cNvPr>
                <p14:cNvContentPartPr/>
                <p14:nvPr/>
              </p14:nvContentPartPr>
              <p14:xfrm>
                <a:off x="11297915" y="3312028"/>
                <a:ext cx="73800" cy="120600"/>
              </p14:xfrm>
            </p:contentPart>
          </mc:Choice>
          <mc:Fallback>
            <p:pic>
              <p:nvPicPr>
                <p:cNvPr id="22" name="Freihand 21">
                  <a:extLst>
                    <a:ext uri="{FF2B5EF4-FFF2-40B4-BE49-F238E27FC236}">
                      <a16:creationId xmlns:a16="http://schemas.microsoft.com/office/drawing/2014/main" id="{038745EC-ACEB-3415-5844-3748D41467CE}"/>
                    </a:ext>
                  </a:extLst>
                </p:cNvPr>
                <p:cNvPicPr/>
                <p:nvPr/>
              </p:nvPicPr>
              <p:blipFill>
                <a:blip r:embed="rId34"/>
                <a:stretch>
                  <a:fillRect/>
                </a:stretch>
              </p:blipFill>
              <p:spPr>
                <a:xfrm>
                  <a:off x="11289275" y="3303028"/>
                  <a:ext cx="91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7735E6D-21D9-35A9-8851-89D216A605CD}"/>
                    </a:ext>
                  </a:extLst>
                </p14:cNvPr>
                <p14:cNvContentPartPr/>
                <p14:nvPr/>
              </p14:nvContentPartPr>
              <p14:xfrm>
                <a:off x="11456315" y="3210868"/>
                <a:ext cx="293040" cy="217080"/>
              </p14:xfrm>
            </p:contentPart>
          </mc:Choice>
          <mc:Fallback>
            <p:pic>
              <p:nvPicPr>
                <p:cNvPr id="24" name="Freihand 23">
                  <a:extLst>
                    <a:ext uri="{FF2B5EF4-FFF2-40B4-BE49-F238E27FC236}">
                      <a16:creationId xmlns:a16="http://schemas.microsoft.com/office/drawing/2014/main" id="{57735E6D-21D9-35A9-8851-89D216A605CD}"/>
                    </a:ext>
                  </a:extLst>
                </p:cNvPr>
                <p:cNvPicPr/>
                <p:nvPr/>
              </p:nvPicPr>
              <p:blipFill>
                <a:blip r:embed="rId36"/>
                <a:stretch>
                  <a:fillRect/>
                </a:stretch>
              </p:blipFill>
              <p:spPr>
                <a:xfrm>
                  <a:off x="11447675" y="3202228"/>
                  <a:ext cx="3106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D6A9D9B-AE6B-40E3-570F-9F8397549047}"/>
                    </a:ext>
                  </a:extLst>
                </p14:cNvPr>
                <p14:cNvContentPartPr/>
                <p14:nvPr/>
              </p14:nvContentPartPr>
              <p14:xfrm>
                <a:off x="11814515" y="3198268"/>
                <a:ext cx="202680" cy="352080"/>
              </p14:xfrm>
            </p:contentPart>
          </mc:Choice>
          <mc:Fallback>
            <p:pic>
              <p:nvPicPr>
                <p:cNvPr id="25" name="Freihand 24">
                  <a:extLst>
                    <a:ext uri="{FF2B5EF4-FFF2-40B4-BE49-F238E27FC236}">
                      <a16:creationId xmlns:a16="http://schemas.microsoft.com/office/drawing/2014/main" id="{8D6A9D9B-AE6B-40E3-570F-9F8397549047}"/>
                    </a:ext>
                  </a:extLst>
                </p:cNvPr>
                <p:cNvPicPr/>
                <p:nvPr/>
              </p:nvPicPr>
              <p:blipFill>
                <a:blip r:embed="rId38"/>
                <a:stretch>
                  <a:fillRect/>
                </a:stretch>
              </p:blipFill>
              <p:spPr>
                <a:xfrm>
                  <a:off x="11805875" y="3189628"/>
                  <a:ext cx="22032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51CF24AF-4903-A214-17FA-9F83ED736011}"/>
                    </a:ext>
                  </a:extLst>
                </p14:cNvPr>
                <p14:cNvContentPartPr/>
                <p14:nvPr/>
              </p14:nvContentPartPr>
              <p14:xfrm>
                <a:off x="11825675" y="3121228"/>
                <a:ext cx="28440" cy="16920"/>
              </p14:xfrm>
            </p:contentPart>
          </mc:Choice>
          <mc:Fallback>
            <p:pic>
              <p:nvPicPr>
                <p:cNvPr id="26" name="Freihand 25">
                  <a:extLst>
                    <a:ext uri="{FF2B5EF4-FFF2-40B4-BE49-F238E27FC236}">
                      <a16:creationId xmlns:a16="http://schemas.microsoft.com/office/drawing/2014/main" id="{51CF24AF-4903-A214-17FA-9F83ED736011}"/>
                    </a:ext>
                  </a:extLst>
                </p:cNvPr>
                <p:cNvPicPr/>
                <p:nvPr/>
              </p:nvPicPr>
              <p:blipFill>
                <a:blip r:embed="rId40"/>
                <a:stretch>
                  <a:fillRect/>
                </a:stretch>
              </p:blipFill>
              <p:spPr>
                <a:xfrm>
                  <a:off x="11816675" y="3112228"/>
                  <a:ext cx="46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870FEF4F-3F63-8F35-C68F-D0A98BF9ABCF}"/>
                    </a:ext>
                  </a:extLst>
                </p14:cNvPr>
                <p14:cNvContentPartPr/>
                <p14:nvPr/>
              </p14:nvContentPartPr>
              <p14:xfrm>
                <a:off x="11920355" y="3117988"/>
                <a:ext cx="154080" cy="376560"/>
              </p14:xfrm>
            </p:contentPart>
          </mc:Choice>
          <mc:Fallback>
            <p:pic>
              <p:nvPicPr>
                <p:cNvPr id="27" name="Freihand 26">
                  <a:extLst>
                    <a:ext uri="{FF2B5EF4-FFF2-40B4-BE49-F238E27FC236}">
                      <a16:creationId xmlns:a16="http://schemas.microsoft.com/office/drawing/2014/main" id="{870FEF4F-3F63-8F35-C68F-D0A98BF9ABCF}"/>
                    </a:ext>
                  </a:extLst>
                </p:cNvPr>
                <p:cNvPicPr/>
                <p:nvPr/>
              </p:nvPicPr>
              <p:blipFill>
                <a:blip r:embed="rId42"/>
                <a:stretch>
                  <a:fillRect/>
                </a:stretch>
              </p:blipFill>
              <p:spPr>
                <a:xfrm>
                  <a:off x="11911715" y="3108988"/>
                  <a:ext cx="17172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F1B53092-4458-CB73-EE32-8FCAC7059792}"/>
                    </a:ext>
                  </a:extLst>
                </p14:cNvPr>
                <p14:cNvContentPartPr/>
                <p14:nvPr/>
              </p14:nvContentPartPr>
              <p14:xfrm>
                <a:off x="10016675" y="351388"/>
                <a:ext cx="114120" cy="177840"/>
              </p14:xfrm>
            </p:contentPart>
          </mc:Choice>
          <mc:Fallback>
            <p:pic>
              <p:nvPicPr>
                <p:cNvPr id="28" name="Freihand 27">
                  <a:extLst>
                    <a:ext uri="{FF2B5EF4-FFF2-40B4-BE49-F238E27FC236}">
                      <a16:creationId xmlns:a16="http://schemas.microsoft.com/office/drawing/2014/main" id="{F1B53092-4458-CB73-EE32-8FCAC7059792}"/>
                    </a:ext>
                  </a:extLst>
                </p:cNvPr>
                <p:cNvPicPr/>
                <p:nvPr/>
              </p:nvPicPr>
              <p:blipFill>
                <a:blip r:embed="rId44"/>
                <a:stretch>
                  <a:fillRect/>
                </a:stretch>
              </p:blipFill>
              <p:spPr>
                <a:xfrm>
                  <a:off x="10008035" y="342388"/>
                  <a:ext cx="131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FEF93D14-4DF2-E6DB-6CCC-6EFC58392827}"/>
                    </a:ext>
                  </a:extLst>
                </p14:cNvPr>
                <p14:cNvContentPartPr/>
                <p14:nvPr/>
              </p14:nvContentPartPr>
              <p14:xfrm>
                <a:off x="10181915" y="357148"/>
                <a:ext cx="455400" cy="134640"/>
              </p14:xfrm>
            </p:contentPart>
          </mc:Choice>
          <mc:Fallback>
            <p:pic>
              <p:nvPicPr>
                <p:cNvPr id="29" name="Freihand 28">
                  <a:extLst>
                    <a:ext uri="{FF2B5EF4-FFF2-40B4-BE49-F238E27FC236}">
                      <a16:creationId xmlns:a16="http://schemas.microsoft.com/office/drawing/2014/main" id="{FEF93D14-4DF2-E6DB-6CCC-6EFC58392827}"/>
                    </a:ext>
                  </a:extLst>
                </p:cNvPr>
                <p:cNvPicPr/>
                <p:nvPr/>
              </p:nvPicPr>
              <p:blipFill>
                <a:blip r:embed="rId46"/>
                <a:stretch>
                  <a:fillRect/>
                </a:stretch>
              </p:blipFill>
              <p:spPr>
                <a:xfrm>
                  <a:off x="10172915" y="348508"/>
                  <a:ext cx="473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F298C89E-788F-F9B3-5E6D-981BC524AA65}"/>
                    </a:ext>
                  </a:extLst>
                </p14:cNvPr>
                <p14:cNvContentPartPr/>
                <p14:nvPr/>
              </p14:nvContentPartPr>
              <p14:xfrm>
                <a:off x="10680155" y="233668"/>
                <a:ext cx="295200" cy="161640"/>
              </p14:xfrm>
            </p:contentPart>
          </mc:Choice>
          <mc:Fallback>
            <p:pic>
              <p:nvPicPr>
                <p:cNvPr id="30" name="Freihand 29">
                  <a:extLst>
                    <a:ext uri="{FF2B5EF4-FFF2-40B4-BE49-F238E27FC236}">
                      <a16:creationId xmlns:a16="http://schemas.microsoft.com/office/drawing/2014/main" id="{F298C89E-788F-F9B3-5E6D-981BC524AA65}"/>
                    </a:ext>
                  </a:extLst>
                </p:cNvPr>
                <p:cNvPicPr/>
                <p:nvPr/>
              </p:nvPicPr>
              <p:blipFill>
                <a:blip r:embed="rId48"/>
                <a:stretch>
                  <a:fillRect/>
                </a:stretch>
              </p:blipFill>
              <p:spPr>
                <a:xfrm>
                  <a:off x="10671155" y="224668"/>
                  <a:ext cx="312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6A92BC61-85E7-FB96-5370-2184F3E24969}"/>
                    </a:ext>
                  </a:extLst>
                </p14:cNvPr>
                <p14:cNvContentPartPr/>
                <p14:nvPr/>
              </p14:nvContentPartPr>
              <p14:xfrm>
                <a:off x="10704995" y="538948"/>
                <a:ext cx="181440" cy="218520"/>
              </p14:xfrm>
            </p:contentPart>
          </mc:Choice>
          <mc:Fallback>
            <p:pic>
              <p:nvPicPr>
                <p:cNvPr id="31" name="Freihand 30">
                  <a:extLst>
                    <a:ext uri="{FF2B5EF4-FFF2-40B4-BE49-F238E27FC236}">
                      <a16:creationId xmlns:a16="http://schemas.microsoft.com/office/drawing/2014/main" id="{6A92BC61-85E7-FB96-5370-2184F3E24969}"/>
                    </a:ext>
                  </a:extLst>
                </p:cNvPr>
                <p:cNvPicPr/>
                <p:nvPr/>
              </p:nvPicPr>
              <p:blipFill>
                <a:blip r:embed="rId50"/>
                <a:stretch>
                  <a:fillRect/>
                </a:stretch>
              </p:blipFill>
              <p:spPr>
                <a:xfrm>
                  <a:off x="10695995" y="529948"/>
                  <a:ext cx="199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3FBA939-6523-9573-A68B-C0FA51759E9B}"/>
                    </a:ext>
                  </a:extLst>
                </p14:cNvPr>
                <p14:cNvContentPartPr/>
                <p14:nvPr/>
              </p14:nvContentPartPr>
              <p14:xfrm>
                <a:off x="10931075" y="545788"/>
                <a:ext cx="40680" cy="69120"/>
              </p14:xfrm>
            </p:contentPart>
          </mc:Choice>
          <mc:Fallback>
            <p:pic>
              <p:nvPicPr>
                <p:cNvPr id="32" name="Freihand 31">
                  <a:extLst>
                    <a:ext uri="{FF2B5EF4-FFF2-40B4-BE49-F238E27FC236}">
                      <a16:creationId xmlns:a16="http://schemas.microsoft.com/office/drawing/2014/main" id="{73FBA939-6523-9573-A68B-C0FA51759E9B}"/>
                    </a:ext>
                  </a:extLst>
                </p:cNvPr>
                <p:cNvPicPr/>
                <p:nvPr/>
              </p:nvPicPr>
              <p:blipFill>
                <a:blip r:embed="rId52"/>
                <a:stretch>
                  <a:fillRect/>
                </a:stretch>
              </p:blipFill>
              <p:spPr>
                <a:xfrm>
                  <a:off x="10922435" y="536788"/>
                  <a:ext cx="58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72F1D6ED-FEF4-46D1-57C8-61024364749C}"/>
                    </a:ext>
                  </a:extLst>
                </p14:cNvPr>
                <p14:cNvContentPartPr/>
                <p14:nvPr/>
              </p14:nvContentPartPr>
              <p14:xfrm>
                <a:off x="11039795" y="339148"/>
                <a:ext cx="127080" cy="277200"/>
              </p14:xfrm>
            </p:contentPart>
          </mc:Choice>
          <mc:Fallback>
            <p:pic>
              <p:nvPicPr>
                <p:cNvPr id="33" name="Freihand 32">
                  <a:extLst>
                    <a:ext uri="{FF2B5EF4-FFF2-40B4-BE49-F238E27FC236}">
                      <a16:creationId xmlns:a16="http://schemas.microsoft.com/office/drawing/2014/main" id="{72F1D6ED-FEF4-46D1-57C8-61024364749C}"/>
                    </a:ext>
                  </a:extLst>
                </p:cNvPr>
                <p:cNvPicPr/>
                <p:nvPr/>
              </p:nvPicPr>
              <p:blipFill>
                <a:blip r:embed="rId54"/>
                <a:stretch>
                  <a:fillRect/>
                </a:stretch>
              </p:blipFill>
              <p:spPr>
                <a:xfrm>
                  <a:off x="11031155" y="330148"/>
                  <a:ext cx="1447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05B7DA28-B9B2-6C57-4C72-82EAB50DCB3F}"/>
                    </a:ext>
                  </a:extLst>
                </p14:cNvPr>
                <p14:cNvContentPartPr/>
                <p14:nvPr/>
              </p14:nvContentPartPr>
              <p14:xfrm>
                <a:off x="11221955" y="386308"/>
                <a:ext cx="163440" cy="180000"/>
              </p14:xfrm>
            </p:contentPart>
          </mc:Choice>
          <mc:Fallback>
            <p:pic>
              <p:nvPicPr>
                <p:cNvPr id="34" name="Freihand 33">
                  <a:extLst>
                    <a:ext uri="{FF2B5EF4-FFF2-40B4-BE49-F238E27FC236}">
                      <a16:creationId xmlns:a16="http://schemas.microsoft.com/office/drawing/2014/main" id="{05B7DA28-B9B2-6C57-4C72-82EAB50DCB3F}"/>
                    </a:ext>
                  </a:extLst>
                </p:cNvPr>
                <p:cNvPicPr/>
                <p:nvPr/>
              </p:nvPicPr>
              <p:blipFill>
                <a:blip r:embed="rId56"/>
                <a:stretch>
                  <a:fillRect/>
                </a:stretch>
              </p:blipFill>
              <p:spPr>
                <a:xfrm>
                  <a:off x="11213315" y="377668"/>
                  <a:ext cx="181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A0EFF018-FE36-DF12-3CEC-1BA1C63BB885}"/>
                    </a:ext>
                  </a:extLst>
                </p14:cNvPr>
                <p14:cNvContentPartPr/>
                <p14:nvPr/>
              </p14:nvContentPartPr>
              <p14:xfrm>
                <a:off x="11468555" y="495388"/>
                <a:ext cx="72000" cy="12600"/>
              </p14:xfrm>
            </p:contentPart>
          </mc:Choice>
          <mc:Fallback>
            <p:pic>
              <p:nvPicPr>
                <p:cNvPr id="35" name="Freihand 34">
                  <a:extLst>
                    <a:ext uri="{FF2B5EF4-FFF2-40B4-BE49-F238E27FC236}">
                      <a16:creationId xmlns:a16="http://schemas.microsoft.com/office/drawing/2014/main" id="{A0EFF018-FE36-DF12-3CEC-1BA1C63BB885}"/>
                    </a:ext>
                  </a:extLst>
                </p:cNvPr>
                <p:cNvPicPr/>
                <p:nvPr/>
              </p:nvPicPr>
              <p:blipFill>
                <a:blip r:embed="rId58"/>
                <a:stretch>
                  <a:fillRect/>
                </a:stretch>
              </p:blipFill>
              <p:spPr>
                <a:xfrm>
                  <a:off x="11459555" y="486748"/>
                  <a:ext cx="89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B95C3A1B-CAE8-AC2F-8998-D398927DF6DE}"/>
                    </a:ext>
                  </a:extLst>
                </p14:cNvPr>
                <p14:cNvContentPartPr/>
                <p14:nvPr/>
              </p14:nvContentPartPr>
              <p14:xfrm>
                <a:off x="10842155" y="767188"/>
                <a:ext cx="123120" cy="143640"/>
              </p14:xfrm>
            </p:contentPart>
          </mc:Choice>
          <mc:Fallback>
            <p:pic>
              <p:nvPicPr>
                <p:cNvPr id="36" name="Freihand 35">
                  <a:extLst>
                    <a:ext uri="{FF2B5EF4-FFF2-40B4-BE49-F238E27FC236}">
                      <a16:creationId xmlns:a16="http://schemas.microsoft.com/office/drawing/2014/main" id="{B95C3A1B-CAE8-AC2F-8998-D398927DF6DE}"/>
                    </a:ext>
                  </a:extLst>
                </p:cNvPr>
                <p:cNvPicPr/>
                <p:nvPr/>
              </p:nvPicPr>
              <p:blipFill>
                <a:blip r:embed="rId60"/>
                <a:stretch>
                  <a:fillRect/>
                </a:stretch>
              </p:blipFill>
              <p:spPr>
                <a:xfrm>
                  <a:off x="10833515" y="758548"/>
                  <a:ext cx="140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BD23D58C-C9C8-896D-F2A4-5DD3DB70C2B9}"/>
                    </a:ext>
                  </a:extLst>
                </p14:cNvPr>
                <p14:cNvContentPartPr/>
                <p14:nvPr/>
              </p14:nvContentPartPr>
              <p14:xfrm>
                <a:off x="11017115" y="712468"/>
                <a:ext cx="568080" cy="137160"/>
              </p14:xfrm>
            </p:contentPart>
          </mc:Choice>
          <mc:Fallback>
            <p:pic>
              <p:nvPicPr>
                <p:cNvPr id="37" name="Freihand 36">
                  <a:extLst>
                    <a:ext uri="{FF2B5EF4-FFF2-40B4-BE49-F238E27FC236}">
                      <a16:creationId xmlns:a16="http://schemas.microsoft.com/office/drawing/2014/main" id="{BD23D58C-C9C8-896D-F2A4-5DD3DB70C2B9}"/>
                    </a:ext>
                  </a:extLst>
                </p:cNvPr>
                <p:cNvPicPr/>
                <p:nvPr/>
              </p:nvPicPr>
              <p:blipFill>
                <a:blip r:embed="rId62"/>
                <a:stretch>
                  <a:fillRect/>
                </a:stretch>
              </p:blipFill>
              <p:spPr>
                <a:xfrm>
                  <a:off x="11008115" y="703828"/>
                  <a:ext cx="58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4A5BB3C4-869D-C549-FA8F-FB49DA161257}"/>
                    </a:ext>
                  </a:extLst>
                </p14:cNvPr>
                <p14:cNvContentPartPr/>
                <p14:nvPr/>
              </p14:nvContentPartPr>
              <p14:xfrm>
                <a:off x="10718675" y="848188"/>
                <a:ext cx="1000440" cy="169560"/>
              </p14:xfrm>
            </p:contentPart>
          </mc:Choice>
          <mc:Fallback>
            <p:pic>
              <p:nvPicPr>
                <p:cNvPr id="38" name="Freihand 37">
                  <a:extLst>
                    <a:ext uri="{FF2B5EF4-FFF2-40B4-BE49-F238E27FC236}">
                      <a16:creationId xmlns:a16="http://schemas.microsoft.com/office/drawing/2014/main" id="{4A5BB3C4-869D-C549-FA8F-FB49DA161257}"/>
                    </a:ext>
                  </a:extLst>
                </p:cNvPr>
                <p:cNvPicPr/>
                <p:nvPr/>
              </p:nvPicPr>
              <p:blipFill>
                <a:blip r:embed="rId64"/>
                <a:stretch>
                  <a:fillRect/>
                </a:stretch>
              </p:blipFill>
              <p:spPr>
                <a:xfrm>
                  <a:off x="10709675" y="839548"/>
                  <a:ext cx="101808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A36F9DD4-A5AB-D79E-1E71-63DE7FBCCE53}"/>
                  </a:ext>
                </a:extLst>
              </p14:cNvPr>
              <p14:cNvContentPartPr/>
              <p14:nvPr/>
            </p14:nvContentPartPr>
            <p14:xfrm>
              <a:off x="5688755" y="566308"/>
              <a:ext cx="2386800" cy="72000"/>
            </p14:xfrm>
          </p:contentPart>
        </mc:Choice>
        <mc:Fallback>
          <p:pic>
            <p:nvPicPr>
              <p:cNvPr id="40" name="Freihand 39">
                <a:extLst>
                  <a:ext uri="{FF2B5EF4-FFF2-40B4-BE49-F238E27FC236}">
                    <a16:creationId xmlns:a16="http://schemas.microsoft.com/office/drawing/2014/main" id="{A36F9DD4-A5AB-D79E-1E71-63DE7FBCCE53}"/>
                  </a:ext>
                </a:extLst>
              </p:cNvPr>
              <p:cNvPicPr/>
              <p:nvPr/>
            </p:nvPicPr>
            <p:blipFill>
              <a:blip r:embed="rId66"/>
              <a:stretch>
                <a:fillRect/>
              </a:stretch>
            </p:blipFill>
            <p:spPr>
              <a:xfrm>
                <a:off x="5679755" y="557668"/>
                <a:ext cx="2404440" cy="89640"/>
              </a:xfrm>
              <a:prstGeom prst="rect">
                <a:avLst/>
              </a:prstGeom>
            </p:spPr>
          </p:pic>
        </mc:Fallback>
      </mc:AlternateContent>
    </p:spTree>
    <p:extLst>
      <p:ext uri="{BB962C8B-B14F-4D97-AF65-F5344CB8AC3E}">
        <p14:creationId xmlns:p14="http://schemas.microsoft.com/office/powerpoint/2010/main" val="17276898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BCB6C39-435D-A924-B875-112F441B79B0}"/>
                  </a:ext>
                </a:extLst>
              </p14:cNvPr>
              <p14:cNvContentPartPr/>
              <p14:nvPr/>
            </p14:nvContentPartPr>
            <p14:xfrm>
              <a:off x="4446395" y="615268"/>
              <a:ext cx="4159800" cy="106560"/>
            </p14:xfrm>
          </p:contentPart>
        </mc:Choice>
        <mc:Fallback>
          <p:pic>
            <p:nvPicPr>
              <p:cNvPr id="2" name="Freihand 1">
                <a:extLst>
                  <a:ext uri="{FF2B5EF4-FFF2-40B4-BE49-F238E27FC236}">
                    <a16:creationId xmlns:a16="http://schemas.microsoft.com/office/drawing/2014/main" id="{FBCB6C39-435D-A924-B875-112F441B79B0}"/>
                  </a:ext>
                </a:extLst>
              </p:cNvPr>
              <p:cNvPicPr/>
              <p:nvPr/>
            </p:nvPicPr>
            <p:blipFill>
              <a:blip r:embed="rId4"/>
              <a:stretch>
                <a:fillRect/>
              </a:stretch>
            </p:blipFill>
            <p:spPr>
              <a:xfrm>
                <a:off x="4437755" y="606268"/>
                <a:ext cx="4177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1F3FCC66-6D2E-2F09-BBBA-655F3B4DFF4A}"/>
                  </a:ext>
                </a:extLst>
              </p14:cNvPr>
              <p14:cNvContentPartPr/>
              <p14:nvPr/>
            </p14:nvContentPartPr>
            <p14:xfrm>
              <a:off x="1305035" y="1813708"/>
              <a:ext cx="1604520" cy="51480"/>
            </p14:xfrm>
          </p:contentPart>
        </mc:Choice>
        <mc:Fallback>
          <p:pic>
            <p:nvPicPr>
              <p:cNvPr id="10" name="Freihand 9">
                <a:extLst>
                  <a:ext uri="{FF2B5EF4-FFF2-40B4-BE49-F238E27FC236}">
                    <a16:creationId xmlns:a16="http://schemas.microsoft.com/office/drawing/2014/main" id="{1F3FCC66-6D2E-2F09-BBBA-655F3B4DFF4A}"/>
                  </a:ext>
                </a:extLst>
              </p:cNvPr>
              <p:cNvPicPr/>
              <p:nvPr/>
            </p:nvPicPr>
            <p:blipFill>
              <a:blip r:embed="rId6"/>
              <a:stretch>
                <a:fillRect/>
              </a:stretch>
            </p:blipFill>
            <p:spPr>
              <a:xfrm>
                <a:off x="1296035" y="1805068"/>
                <a:ext cx="1622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67801EC8-9608-961A-6B83-07D0BDDF24D8}"/>
                  </a:ext>
                </a:extLst>
              </p14:cNvPr>
              <p14:cNvContentPartPr/>
              <p14:nvPr/>
            </p14:nvContentPartPr>
            <p14:xfrm>
              <a:off x="3450275" y="1800028"/>
              <a:ext cx="1000080" cy="57240"/>
            </p14:xfrm>
          </p:contentPart>
        </mc:Choice>
        <mc:Fallback>
          <p:pic>
            <p:nvPicPr>
              <p:cNvPr id="27" name="Freihand 26">
                <a:extLst>
                  <a:ext uri="{FF2B5EF4-FFF2-40B4-BE49-F238E27FC236}">
                    <a16:creationId xmlns:a16="http://schemas.microsoft.com/office/drawing/2014/main" id="{67801EC8-9608-961A-6B83-07D0BDDF24D8}"/>
                  </a:ext>
                </a:extLst>
              </p:cNvPr>
              <p:cNvPicPr/>
              <p:nvPr/>
            </p:nvPicPr>
            <p:blipFill>
              <a:blip r:embed="rId8"/>
              <a:stretch>
                <a:fillRect/>
              </a:stretch>
            </p:blipFill>
            <p:spPr>
              <a:xfrm>
                <a:off x="3441275" y="1791028"/>
                <a:ext cx="1017720" cy="74880"/>
              </a:xfrm>
              <a:prstGeom prst="rect">
                <a:avLst/>
              </a:prstGeom>
            </p:spPr>
          </p:pic>
        </mc:Fallback>
      </mc:AlternateContent>
      <p:grpSp>
        <p:nvGrpSpPr>
          <p:cNvPr id="33" name="Gruppieren 32">
            <a:extLst>
              <a:ext uri="{FF2B5EF4-FFF2-40B4-BE49-F238E27FC236}">
                <a16:creationId xmlns:a16="http://schemas.microsoft.com/office/drawing/2014/main" id="{9C20CC7A-0196-B21C-8A29-C65157BDCA42}"/>
              </a:ext>
            </a:extLst>
          </p:cNvPr>
          <p:cNvGrpSpPr/>
          <p:nvPr/>
        </p:nvGrpSpPr>
        <p:grpSpPr>
          <a:xfrm>
            <a:off x="1772675" y="1955188"/>
            <a:ext cx="823680" cy="153000"/>
            <a:chOff x="1772675" y="1955188"/>
            <a:chExt cx="823680" cy="153000"/>
          </a:xfrm>
        </p:grpSpPr>
        <mc:AlternateContent xmlns:mc="http://schemas.openxmlformats.org/markup-compatibility/2006">
          <mc:Choice xmlns:p14="http://schemas.microsoft.com/office/powerpoint/2010/main" Requires="p14">
            <p:contentPart p14:bwMode="auto" r:id="rId9">
              <p14:nvContentPartPr>
                <p14:cNvPr id="28" name="Freihand 27">
                  <a:extLst>
                    <a:ext uri="{FF2B5EF4-FFF2-40B4-BE49-F238E27FC236}">
                      <a16:creationId xmlns:a16="http://schemas.microsoft.com/office/drawing/2014/main" id="{BDFBBE99-4742-7E1B-A128-834963DC52A7}"/>
                    </a:ext>
                  </a:extLst>
                </p14:cNvPr>
                <p14:cNvContentPartPr/>
                <p14:nvPr/>
              </p14:nvContentPartPr>
              <p14:xfrm>
                <a:off x="1781315" y="1955188"/>
                <a:ext cx="111240" cy="120240"/>
              </p14:xfrm>
            </p:contentPart>
          </mc:Choice>
          <mc:Fallback>
            <p:pic>
              <p:nvPicPr>
                <p:cNvPr id="28" name="Freihand 27">
                  <a:extLst>
                    <a:ext uri="{FF2B5EF4-FFF2-40B4-BE49-F238E27FC236}">
                      <a16:creationId xmlns:a16="http://schemas.microsoft.com/office/drawing/2014/main" id="{BDFBBE99-4742-7E1B-A128-834963DC52A7}"/>
                    </a:ext>
                  </a:extLst>
                </p:cNvPr>
                <p:cNvPicPr/>
                <p:nvPr/>
              </p:nvPicPr>
              <p:blipFill>
                <a:blip r:embed="rId10"/>
                <a:stretch>
                  <a:fillRect/>
                </a:stretch>
              </p:blipFill>
              <p:spPr>
                <a:xfrm>
                  <a:off x="1772315" y="1946188"/>
                  <a:ext cx="128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Freihand 28">
                  <a:extLst>
                    <a:ext uri="{FF2B5EF4-FFF2-40B4-BE49-F238E27FC236}">
                      <a16:creationId xmlns:a16="http://schemas.microsoft.com/office/drawing/2014/main" id="{DB6A2872-63CE-67FA-51E6-20E382709D9E}"/>
                    </a:ext>
                  </a:extLst>
                </p14:cNvPr>
                <p14:cNvContentPartPr/>
                <p14:nvPr/>
              </p14:nvContentPartPr>
              <p14:xfrm>
                <a:off x="1772675" y="2028628"/>
                <a:ext cx="163080" cy="4320"/>
              </p14:xfrm>
            </p:contentPart>
          </mc:Choice>
          <mc:Fallback>
            <p:pic>
              <p:nvPicPr>
                <p:cNvPr id="29" name="Freihand 28">
                  <a:extLst>
                    <a:ext uri="{FF2B5EF4-FFF2-40B4-BE49-F238E27FC236}">
                      <a16:creationId xmlns:a16="http://schemas.microsoft.com/office/drawing/2014/main" id="{DB6A2872-63CE-67FA-51E6-20E382709D9E}"/>
                    </a:ext>
                  </a:extLst>
                </p:cNvPr>
                <p:cNvPicPr/>
                <p:nvPr/>
              </p:nvPicPr>
              <p:blipFill>
                <a:blip r:embed="rId12"/>
                <a:stretch>
                  <a:fillRect/>
                </a:stretch>
              </p:blipFill>
              <p:spPr>
                <a:xfrm>
                  <a:off x="1764035" y="2019628"/>
                  <a:ext cx="180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C35DE463-0DEB-BF13-4216-438216CA55BE}"/>
                    </a:ext>
                  </a:extLst>
                </p14:cNvPr>
                <p14:cNvContentPartPr/>
                <p14:nvPr/>
              </p14:nvContentPartPr>
              <p14:xfrm>
                <a:off x="1992635" y="1994788"/>
                <a:ext cx="109800" cy="113400"/>
              </p14:xfrm>
            </p:contentPart>
          </mc:Choice>
          <mc:Fallback>
            <p:pic>
              <p:nvPicPr>
                <p:cNvPr id="30" name="Freihand 29">
                  <a:extLst>
                    <a:ext uri="{FF2B5EF4-FFF2-40B4-BE49-F238E27FC236}">
                      <a16:creationId xmlns:a16="http://schemas.microsoft.com/office/drawing/2014/main" id="{C35DE463-0DEB-BF13-4216-438216CA55BE}"/>
                    </a:ext>
                  </a:extLst>
                </p:cNvPr>
                <p:cNvPicPr/>
                <p:nvPr/>
              </p:nvPicPr>
              <p:blipFill>
                <a:blip r:embed="rId14"/>
                <a:stretch>
                  <a:fillRect/>
                </a:stretch>
              </p:blipFill>
              <p:spPr>
                <a:xfrm>
                  <a:off x="1983635" y="1986148"/>
                  <a:ext cx="127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31F64689-D10D-9068-6D49-451149311434}"/>
                    </a:ext>
                  </a:extLst>
                </p14:cNvPr>
                <p14:cNvContentPartPr/>
                <p14:nvPr/>
              </p14:nvContentPartPr>
              <p14:xfrm>
                <a:off x="2172635" y="2008108"/>
                <a:ext cx="89640" cy="46440"/>
              </p14:xfrm>
            </p:contentPart>
          </mc:Choice>
          <mc:Fallback>
            <p:pic>
              <p:nvPicPr>
                <p:cNvPr id="31" name="Freihand 30">
                  <a:extLst>
                    <a:ext uri="{FF2B5EF4-FFF2-40B4-BE49-F238E27FC236}">
                      <a16:creationId xmlns:a16="http://schemas.microsoft.com/office/drawing/2014/main" id="{31F64689-D10D-9068-6D49-451149311434}"/>
                    </a:ext>
                  </a:extLst>
                </p:cNvPr>
                <p:cNvPicPr/>
                <p:nvPr/>
              </p:nvPicPr>
              <p:blipFill>
                <a:blip r:embed="rId16"/>
                <a:stretch>
                  <a:fillRect/>
                </a:stretch>
              </p:blipFill>
              <p:spPr>
                <a:xfrm>
                  <a:off x="2163995" y="1999468"/>
                  <a:ext cx="107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 name="Freihand 31">
                  <a:extLst>
                    <a:ext uri="{FF2B5EF4-FFF2-40B4-BE49-F238E27FC236}">
                      <a16:creationId xmlns:a16="http://schemas.microsoft.com/office/drawing/2014/main" id="{A3369FCF-FBC4-2927-08FE-D629B82137EF}"/>
                    </a:ext>
                  </a:extLst>
                </p14:cNvPr>
                <p14:cNvContentPartPr/>
                <p14:nvPr/>
              </p14:nvContentPartPr>
              <p14:xfrm>
                <a:off x="2274875" y="1961308"/>
                <a:ext cx="321480" cy="80280"/>
              </p14:xfrm>
            </p:contentPart>
          </mc:Choice>
          <mc:Fallback>
            <p:pic>
              <p:nvPicPr>
                <p:cNvPr id="32" name="Freihand 31">
                  <a:extLst>
                    <a:ext uri="{FF2B5EF4-FFF2-40B4-BE49-F238E27FC236}">
                      <a16:creationId xmlns:a16="http://schemas.microsoft.com/office/drawing/2014/main" id="{A3369FCF-FBC4-2927-08FE-D629B82137EF}"/>
                    </a:ext>
                  </a:extLst>
                </p:cNvPr>
                <p:cNvPicPr/>
                <p:nvPr/>
              </p:nvPicPr>
              <p:blipFill>
                <a:blip r:embed="rId18"/>
                <a:stretch>
                  <a:fillRect/>
                </a:stretch>
              </p:blipFill>
              <p:spPr>
                <a:xfrm>
                  <a:off x="2266235" y="1952308"/>
                  <a:ext cx="339120" cy="97920"/>
                </a:xfrm>
                <a:prstGeom prst="rect">
                  <a:avLst/>
                </a:prstGeom>
              </p:spPr>
            </p:pic>
          </mc:Fallback>
        </mc:AlternateContent>
      </p:grpSp>
      <p:grpSp>
        <p:nvGrpSpPr>
          <p:cNvPr id="40" name="Gruppieren 39">
            <a:extLst>
              <a:ext uri="{FF2B5EF4-FFF2-40B4-BE49-F238E27FC236}">
                <a16:creationId xmlns:a16="http://schemas.microsoft.com/office/drawing/2014/main" id="{8871D3A5-58A1-40AB-7B86-D07565FA22F1}"/>
              </a:ext>
            </a:extLst>
          </p:cNvPr>
          <p:cNvGrpSpPr/>
          <p:nvPr/>
        </p:nvGrpSpPr>
        <p:grpSpPr>
          <a:xfrm>
            <a:off x="370475" y="1872748"/>
            <a:ext cx="707400" cy="193680"/>
            <a:chOff x="370475" y="1872748"/>
            <a:chExt cx="707400" cy="193680"/>
          </a:xfrm>
        </p:grpSpPr>
        <mc:AlternateContent xmlns:mc="http://schemas.openxmlformats.org/markup-compatibility/2006">
          <mc:Choice xmlns:p14="http://schemas.microsoft.com/office/powerpoint/2010/main" Requires="p14">
            <p:contentPart p14:bwMode="auto" r:id="rId19">
              <p14:nvContentPartPr>
                <p14:cNvPr id="34" name="Freihand 33">
                  <a:extLst>
                    <a:ext uri="{FF2B5EF4-FFF2-40B4-BE49-F238E27FC236}">
                      <a16:creationId xmlns:a16="http://schemas.microsoft.com/office/drawing/2014/main" id="{5D21A0EE-F835-93DE-79BD-EDD414030C69}"/>
                    </a:ext>
                  </a:extLst>
                </p14:cNvPr>
                <p14:cNvContentPartPr/>
                <p14:nvPr/>
              </p14:nvContentPartPr>
              <p14:xfrm>
                <a:off x="370475" y="1887868"/>
                <a:ext cx="119880" cy="141120"/>
              </p14:xfrm>
            </p:contentPart>
          </mc:Choice>
          <mc:Fallback>
            <p:pic>
              <p:nvPicPr>
                <p:cNvPr id="34" name="Freihand 33">
                  <a:extLst>
                    <a:ext uri="{FF2B5EF4-FFF2-40B4-BE49-F238E27FC236}">
                      <a16:creationId xmlns:a16="http://schemas.microsoft.com/office/drawing/2014/main" id="{5D21A0EE-F835-93DE-79BD-EDD414030C69}"/>
                    </a:ext>
                  </a:extLst>
                </p:cNvPr>
                <p:cNvPicPr/>
                <p:nvPr/>
              </p:nvPicPr>
              <p:blipFill>
                <a:blip r:embed="rId20"/>
                <a:stretch>
                  <a:fillRect/>
                </a:stretch>
              </p:blipFill>
              <p:spPr>
                <a:xfrm>
                  <a:off x="361835" y="1879228"/>
                  <a:ext cx="137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3D3CE0E8-6274-8188-795E-57EA005FA373}"/>
                    </a:ext>
                  </a:extLst>
                </p14:cNvPr>
                <p14:cNvContentPartPr/>
                <p14:nvPr/>
              </p14:nvContentPartPr>
              <p14:xfrm>
                <a:off x="397835" y="1872748"/>
                <a:ext cx="128160" cy="33840"/>
              </p14:xfrm>
            </p:contentPart>
          </mc:Choice>
          <mc:Fallback>
            <p:pic>
              <p:nvPicPr>
                <p:cNvPr id="35" name="Freihand 34">
                  <a:extLst>
                    <a:ext uri="{FF2B5EF4-FFF2-40B4-BE49-F238E27FC236}">
                      <a16:creationId xmlns:a16="http://schemas.microsoft.com/office/drawing/2014/main" id="{3D3CE0E8-6274-8188-795E-57EA005FA373}"/>
                    </a:ext>
                  </a:extLst>
                </p:cNvPr>
                <p:cNvPicPr/>
                <p:nvPr/>
              </p:nvPicPr>
              <p:blipFill>
                <a:blip r:embed="rId22"/>
                <a:stretch>
                  <a:fillRect/>
                </a:stretch>
              </p:blipFill>
              <p:spPr>
                <a:xfrm>
                  <a:off x="389195" y="1863748"/>
                  <a:ext cx="145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F8F531C5-0338-140C-6EF1-2943B5B557DA}"/>
                    </a:ext>
                  </a:extLst>
                </p14:cNvPr>
                <p14:cNvContentPartPr/>
                <p14:nvPr/>
              </p14:nvContentPartPr>
              <p14:xfrm>
                <a:off x="590795" y="1948348"/>
                <a:ext cx="104400" cy="118080"/>
              </p14:xfrm>
            </p:contentPart>
          </mc:Choice>
          <mc:Fallback>
            <p:pic>
              <p:nvPicPr>
                <p:cNvPr id="37" name="Freihand 36">
                  <a:extLst>
                    <a:ext uri="{FF2B5EF4-FFF2-40B4-BE49-F238E27FC236}">
                      <a16:creationId xmlns:a16="http://schemas.microsoft.com/office/drawing/2014/main" id="{F8F531C5-0338-140C-6EF1-2943B5B557DA}"/>
                    </a:ext>
                  </a:extLst>
                </p:cNvPr>
                <p:cNvPicPr/>
                <p:nvPr/>
              </p:nvPicPr>
              <p:blipFill>
                <a:blip r:embed="rId24"/>
                <a:stretch>
                  <a:fillRect/>
                </a:stretch>
              </p:blipFill>
              <p:spPr>
                <a:xfrm>
                  <a:off x="581795" y="1939348"/>
                  <a:ext cx="122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2B264081-44AA-596D-6C46-9AFD2C91A8F6}"/>
                    </a:ext>
                  </a:extLst>
                </p14:cNvPr>
                <p14:cNvContentPartPr/>
                <p14:nvPr/>
              </p14:nvContentPartPr>
              <p14:xfrm>
                <a:off x="720755" y="1936468"/>
                <a:ext cx="254520" cy="81000"/>
              </p14:xfrm>
            </p:contentPart>
          </mc:Choice>
          <mc:Fallback>
            <p:pic>
              <p:nvPicPr>
                <p:cNvPr id="38" name="Freihand 37">
                  <a:extLst>
                    <a:ext uri="{FF2B5EF4-FFF2-40B4-BE49-F238E27FC236}">
                      <a16:creationId xmlns:a16="http://schemas.microsoft.com/office/drawing/2014/main" id="{2B264081-44AA-596D-6C46-9AFD2C91A8F6}"/>
                    </a:ext>
                  </a:extLst>
                </p:cNvPr>
                <p:cNvPicPr/>
                <p:nvPr/>
              </p:nvPicPr>
              <p:blipFill>
                <a:blip r:embed="rId26"/>
                <a:stretch>
                  <a:fillRect/>
                </a:stretch>
              </p:blipFill>
              <p:spPr>
                <a:xfrm>
                  <a:off x="712115" y="1927828"/>
                  <a:ext cx="27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 name="Freihand 38">
                  <a:extLst>
                    <a:ext uri="{FF2B5EF4-FFF2-40B4-BE49-F238E27FC236}">
                      <a16:creationId xmlns:a16="http://schemas.microsoft.com/office/drawing/2014/main" id="{C89D44EB-B8B3-50C7-DCF7-1172170A761B}"/>
                    </a:ext>
                  </a:extLst>
                </p14:cNvPr>
                <p14:cNvContentPartPr/>
                <p14:nvPr/>
              </p14:nvContentPartPr>
              <p14:xfrm>
                <a:off x="974915" y="1949788"/>
                <a:ext cx="102960" cy="90000"/>
              </p14:xfrm>
            </p:contentPart>
          </mc:Choice>
          <mc:Fallback>
            <p:pic>
              <p:nvPicPr>
                <p:cNvPr id="39" name="Freihand 38">
                  <a:extLst>
                    <a:ext uri="{FF2B5EF4-FFF2-40B4-BE49-F238E27FC236}">
                      <a16:creationId xmlns:a16="http://schemas.microsoft.com/office/drawing/2014/main" id="{C89D44EB-B8B3-50C7-DCF7-1172170A761B}"/>
                    </a:ext>
                  </a:extLst>
                </p:cNvPr>
                <p:cNvPicPr/>
                <p:nvPr/>
              </p:nvPicPr>
              <p:blipFill>
                <a:blip r:embed="rId28"/>
                <a:stretch>
                  <a:fillRect/>
                </a:stretch>
              </p:blipFill>
              <p:spPr>
                <a:xfrm>
                  <a:off x="965915" y="1941148"/>
                  <a:ext cx="12060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41" name="Freihand 40">
                <a:extLst>
                  <a:ext uri="{FF2B5EF4-FFF2-40B4-BE49-F238E27FC236}">
                    <a16:creationId xmlns:a16="http://schemas.microsoft.com/office/drawing/2014/main" id="{D2129518-2D0A-8617-3CA4-DA2266C1EB30}"/>
                  </a:ext>
                </a:extLst>
              </p14:cNvPr>
              <p14:cNvContentPartPr/>
              <p14:nvPr/>
            </p14:nvContentPartPr>
            <p14:xfrm>
              <a:off x="3476915" y="2305828"/>
              <a:ext cx="1107360" cy="91800"/>
            </p14:xfrm>
          </p:contentPart>
        </mc:Choice>
        <mc:Fallback>
          <p:pic>
            <p:nvPicPr>
              <p:cNvPr id="41" name="Freihand 40">
                <a:extLst>
                  <a:ext uri="{FF2B5EF4-FFF2-40B4-BE49-F238E27FC236}">
                    <a16:creationId xmlns:a16="http://schemas.microsoft.com/office/drawing/2014/main" id="{D2129518-2D0A-8617-3CA4-DA2266C1EB30}"/>
                  </a:ext>
                </a:extLst>
              </p:cNvPr>
              <p:cNvPicPr/>
              <p:nvPr/>
            </p:nvPicPr>
            <p:blipFill>
              <a:blip r:embed="rId30"/>
              <a:stretch>
                <a:fillRect/>
              </a:stretch>
            </p:blipFill>
            <p:spPr>
              <a:xfrm>
                <a:off x="3467915" y="2297188"/>
                <a:ext cx="1125000" cy="109440"/>
              </a:xfrm>
              <a:prstGeom prst="rect">
                <a:avLst/>
              </a:prstGeom>
            </p:spPr>
          </p:pic>
        </mc:Fallback>
      </mc:AlternateContent>
      <p:grpSp>
        <p:nvGrpSpPr>
          <p:cNvPr id="44" name="Gruppieren 43">
            <a:extLst>
              <a:ext uri="{FF2B5EF4-FFF2-40B4-BE49-F238E27FC236}">
                <a16:creationId xmlns:a16="http://schemas.microsoft.com/office/drawing/2014/main" id="{50775E2B-D169-DBB3-0D05-D1E0E18CB5D6}"/>
              </a:ext>
            </a:extLst>
          </p:cNvPr>
          <p:cNvGrpSpPr/>
          <p:nvPr/>
        </p:nvGrpSpPr>
        <p:grpSpPr>
          <a:xfrm>
            <a:off x="452915" y="2302228"/>
            <a:ext cx="2682360" cy="91440"/>
            <a:chOff x="452915" y="2302228"/>
            <a:chExt cx="2682360" cy="91440"/>
          </a:xfrm>
        </p:grpSpPr>
        <mc:AlternateContent xmlns:mc="http://schemas.openxmlformats.org/markup-compatibility/2006">
          <mc:Choice xmlns:p14="http://schemas.microsoft.com/office/powerpoint/2010/main" Requires="p14">
            <p:contentPart p14:bwMode="auto" r:id="rId31">
              <p14:nvContentPartPr>
                <p14:cNvPr id="42" name="Freihand 41">
                  <a:extLst>
                    <a:ext uri="{FF2B5EF4-FFF2-40B4-BE49-F238E27FC236}">
                      <a16:creationId xmlns:a16="http://schemas.microsoft.com/office/drawing/2014/main" id="{A79BFCFF-EA0D-C728-960A-D8617C14AFBA}"/>
                    </a:ext>
                  </a:extLst>
                </p14:cNvPr>
                <p14:cNvContentPartPr/>
                <p14:nvPr/>
              </p14:nvContentPartPr>
              <p14:xfrm>
                <a:off x="1380995" y="2309068"/>
                <a:ext cx="1754280" cy="84600"/>
              </p14:xfrm>
            </p:contentPart>
          </mc:Choice>
          <mc:Fallback>
            <p:pic>
              <p:nvPicPr>
                <p:cNvPr id="42" name="Freihand 41">
                  <a:extLst>
                    <a:ext uri="{FF2B5EF4-FFF2-40B4-BE49-F238E27FC236}">
                      <a16:creationId xmlns:a16="http://schemas.microsoft.com/office/drawing/2014/main" id="{A79BFCFF-EA0D-C728-960A-D8617C14AFBA}"/>
                    </a:ext>
                  </a:extLst>
                </p:cNvPr>
                <p:cNvPicPr/>
                <p:nvPr/>
              </p:nvPicPr>
              <p:blipFill>
                <a:blip r:embed="rId32"/>
                <a:stretch>
                  <a:fillRect/>
                </a:stretch>
              </p:blipFill>
              <p:spPr>
                <a:xfrm>
                  <a:off x="1371995" y="2300068"/>
                  <a:ext cx="1771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 name="Freihand 42">
                  <a:extLst>
                    <a:ext uri="{FF2B5EF4-FFF2-40B4-BE49-F238E27FC236}">
                      <a16:creationId xmlns:a16="http://schemas.microsoft.com/office/drawing/2014/main" id="{35197CF3-C62C-59E3-33CE-A57BCE07FC57}"/>
                    </a:ext>
                  </a:extLst>
                </p14:cNvPr>
                <p14:cNvContentPartPr/>
                <p14:nvPr/>
              </p14:nvContentPartPr>
              <p14:xfrm>
                <a:off x="452915" y="2302228"/>
                <a:ext cx="538200" cy="67680"/>
              </p14:xfrm>
            </p:contentPart>
          </mc:Choice>
          <mc:Fallback>
            <p:pic>
              <p:nvPicPr>
                <p:cNvPr id="43" name="Freihand 42">
                  <a:extLst>
                    <a:ext uri="{FF2B5EF4-FFF2-40B4-BE49-F238E27FC236}">
                      <a16:creationId xmlns:a16="http://schemas.microsoft.com/office/drawing/2014/main" id="{35197CF3-C62C-59E3-33CE-A57BCE07FC57}"/>
                    </a:ext>
                  </a:extLst>
                </p:cNvPr>
                <p:cNvPicPr/>
                <p:nvPr/>
              </p:nvPicPr>
              <p:blipFill>
                <a:blip r:embed="rId34"/>
                <a:stretch>
                  <a:fillRect/>
                </a:stretch>
              </p:blipFill>
              <p:spPr>
                <a:xfrm>
                  <a:off x="444275" y="2293588"/>
                  <a:ext cx="555840" cy="85320"/>
                </a:xfrm>
                <a:prstGeom prst="rect">
                  <a:avLst/>
                </a:prstGeom>
              </p:spPr>
            </p:pic>
          </mc:Fallback>
        </mc:AlternateContent>
      </p:grpSp>
      <p:grpSp>
        <p:nvGrpSpPr>
          <p:cNvPr id="46" name="Gruppieren 45">
            <a:extLst>
              <a:ext uri="{FF2B5EF4-FFF2-40B4-BE49-F238E27FC236}">
                <a16:creationId xmlns:a16="http://schemas.microsoft.com/office/drawing/2014/main" id="{7C965E14-6875-A243-D0ED-C39C19D68ED6}"/>
              </a:ext>
            </a:extLst>
          </p:cNvPr>
          <p:cNvGrpSpPr/>
          <p:nvPr/>
        </p:nvGrpSpPr>
        <p:grpSpPr>
          <a:xfrm>
            <a:off x="358235" y="168868"/>
            <a:ext cx="8660160" cy="1377000"/>
            <a:chOff x="358235" y="168868"/>
            <a:chExt cx="8660160" cy="1377000"/>
          </a:xfrm>
        </p:grpSpPr>
        <mc:AlternateContent xmlns:mc="http://schemas.openxmlformats.org/markup-compatibility/2006">
          <mc:Choice xmlns:p14="http://schemas.microsoft.com/office/powerpoint/2010/main" Requires="p14">
            <p:contentPart p14:bwMode="auto" r:id="rId35">
              <p14:nvContentPartPr>
                <p14:cNvPr id="5" name="Freihand 4">
                  <a:extLst>
                    <a:ext uri="{FF2B5EF4-FFF2-40B4-BE49-F238E27FC236}">
                      <a16:creationId xmlns:a16="http://schemas.microsoft.com/office/drawing/2014/main" id="{4D23DE0B-D2FA-2078-159A-1DCD54973D1E}"/>
                    </a:ext>
                  </a:extLst>
                </p14:cNvPr>
                <p14:cNvContentPartPr/>
                <p14:nvPr/>
              </p14:nvContentPartPr>
              <p14:xfrm>
                <a:off x="3421115" y="939268"/>
                <a:ext cx="624600" cy="277560"/>
              </p14:xfrm>
            </p:contentPart>
          </mc:Choice>
          <mc:Fallback>
            <p:pic>
              <p:nvPicPr>
                <p:cNvPr id="5" name="Freihand 4">
                  <a:extLst>
                    <a:ext uri="{FF2B5EF4-FFF2-40B4-BE49-F238E27FC236}">
                      <a16:creationId xmlns:a16="http://schemas.microsoft.com/office/drawing/2014/main" id="{4D23DE0B-D2FA-2078-159A-1DCD54973D1E}"/>
                    </a:ext>
                  </a:extLst>
                </p:cNvPr>
                <p:cNvPicPr/>
                <p:nvPr/>
              </p:nvPicPr>
              <p:blipFill>
                <a:blip r:embed="rId36"/>
                <a:stretch>
                  <a:fillRect/>
                </a:stretch>
              </p:blipFill>
              <p:spPr>
                <a:xfrm>
                  <a:off x="3412115" y="930268"/>
                  <a:ext cx="6422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 name="Freihand 6">
                  <a:extLst>
                    <a:ext uri="{FF2B5EF4-FFF2-40B4-BE49-F238E27FC236}">
                      <a16:creationId xmlns:a16="http://schemas.microsoft.com/office/drawing/2014/main" id="{E21E8FFF-AD5B-343C-B3AE-9B0D5EE962E1}"/>
                    </a:ext>
                  </a:extLst>
                </p14:cNvPr>
                <p14:cNvContentPartPr/>
                <p14:nvPr/>
              </p14:nvContentPartPr>
              <p14:xfrm>
                <a:off x="4677515" y="867628"/>
                <a:ext cx="378360" cy="159120"/>
              </p14:xfrm>
            </p:contentPart>
          </mc:Choice>
          <mc:Fallback>
            <p:pic>
              <p:nvPicPr>
                <p:cNvPr id="7" name="Freihand 6">
                  <a:extLst>
                    <a:ext uri="{FF2B5EF4-FFF2-40B4-BE49-F238E27FC236}">
                      <a16:creationId xmlns:a16="http://schemas.microsoft.com/office/drawing/2014/main" id="{E21E8FFF-AD5B-343C-B3AE-9B0D5EE962E1}"/>
                    </a:ext>
                  </a:extLst>
                </p:cNvPr>
                <p:cNvPicPr/>
                <p:nvPr/>
              </p:nvPicPr>
              <p:blipFill>
                <a:blip r:embed="rId38"/>
                <a:stretch>
                  <a:fillRect/>
                </a:stretch>
              </p:blipFill>
              <p:spPr>
                <a:xfrm>
                  <a:off x="4668515" y="858628"/>
                  <a:ext cx="396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 name="Freihand 2">
                  <a:extLst>
                    <a:ext uri="{FF2B5EF4-FFF2-40B4-BE49-F238E27FC236}">
                      <a16:creationId xmlns:a16="http://schemas.microsoft.com/office/drawing/2014/main" id="{A8A5C35F-5991-10F1-F831-9741BD647103}"/>
                    </a:ext>
                  </a:extLst>
                </p14:cNvPr>
                <p14:cNvContentPartPr/>
                <p14:nvPr/>
              </p14:nvContentPartPr>
              <p14:xfrm>
                <a:off x="397475" y="811828"/>
                <a:ext cx="639000" cy="512280"/>
              </p14:xfrm>
            </p:contentPart>
          </mc:Choice>
          <mc:Fallback>
            <p:pic>
              <p:nvPicPr>
                <p:cNvPr id="3" name="Freihand 2">
                  <a:extLst>
                    <a:ext uri="{FF2B5EF4-FFF2-40B4-BE49-F238E27FC236}">
                      <a16:creationId xmlns:a16="http://schemas.microsoft.com/office/drawing/2014/main" id="{A8A5C35F-5991-10F1-F831-9741BD647103}"/>
                    </a:ext>
                  </a:extLst>
                </p:cNvPr>
                <p:cNvPicPr/>
                <p:nvPr/>
              </p:nvPicPr>
              <p:blipFill>
                <a:blip r:embed="rId40"/>
                <a:stretch>
                  <a:fillRect/>
                </a:stretch>
              </p:blipFill>
              <p:spPr>
                <a:xfrm>
                  <a:off x="388475" y="803188"/>
                  <a:ext cx="65664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 name="Freihand 3">
                  <a:extLst>
                    <a:ext uri="{FF2B5EF4-FFF2-40B4-BE49-F238E27FC236}">
                      <a16:creationId xmlns:a16="http://schemas.microsoft.com/office/drawing/2014/main" id="{89CC9787-D938-F8DC-CEF8-0725FC8222FE}"/>
                    </a:ext>
                  </a:extLst>
                </p14:cNvPr>
                <p14:cNvContentPartPr/>
                <p14:nvPr/>
              </p14:nvContentPartPr>
              <p14:xfrm>
                <a:off x="1672955" y="813988"/>
                <a:ext cx="1285200" cy="480960"/>
              </p14:xfrm>
            </p:contentPart>
          </mc:Choice>
          <mc:Fallback>
            <p:pic>
              <p:nvPicPr>
                <p:cNvPr id="4" name="Freihand 3">
                  <a:extLst>
                    <a:ext uri="{FF2B5EF4-FFF2-40B4-BE49-F238E27FC236}">
                      <a16:creationId xmlns:a16="http://schemas.microsoft.com/office/drawing/2014/main" id="{89CC9787-D938-F8DC-CEF8-0725FC8222FE}"/>
                    </a:ext>
                  </a:extLst>
                </p:cNvPr>
                <p:cNvPicPr/>
                <p:nvPr/>
              </p:nvPicPr>
              <p:blipFill>
                <a:blip r:embed="rId42"/>
                <a:stretch>
                  <a:fillRect/>
                </a:stretch>
              </p:blipFill>
              <p:spPr>
                <a:xfrm>
                  <a:off x="1664315" y="805348"/>
                  <a:ext cx="130284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 name="Freihand 10">
                  <a:extLst>
                    <a:ext uri="{FF2B5EF4-FFF2-40B4-BE49-F238E27FC236}">
                      <a16:creationId xmlns:a16="http://schemas.microsoft.com/office/drawing/2014/main" id="{C66464AD-91EB-0689-2B5A-D4D1538E0F67}"/>
                    </a:ext>
                  </a:extLst>
                </p14:cNvPr>
                <p14:cNvContentPartPr/>
                <p14:nvPr/>
              </p14:nvContentPartPr>
              <p14:xfrm>
                <a:off x="1859435" y="1346428"/>
                <a:ext cx="154800" cy="177480"/>
              </p14:xfrm>
            </p:contentPart>
          </mc:Choice>
          <mc:Fallback>
            <p:pic>
              <p:nvPicPr>
                <p:cNvPr id="11" name="Freihand 10">
                  <a:extLst>
                    <a:ext uri="{FF2B5EF4-FFF2-40B4-BE49-F238E27FC236}">
                      <a16:creationId xmlns:a16="http://schemas.microsoft.com/office/drawing/2014/main" id="{C66464AD-91EB-0689-2B5A-D4D1538E0F67}"/>
                    </a:ext>
                  </a:extLst>
                </p:cNvPr>
                <p:cNvPicPr/>
                <p:nvPr/>
              </p:nvPicPr>
              <p:blipFill>
                <a:blip r:embed="rId44"/>
                <a:stretch>
                  <a:fillRect/>
                </a:stretch>
              </p:blipFill>
              <p:spPr>
                <a:xfrm>
                  <a:off x="1850435" y="1337788"/>
                  <a:ext cx="172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 name="Freihand 11">
                  <a:extLst>
                    <a:ext uri="{FF2B5EF4-FFF2-40B4-BE49-F238E27FC236}">
                      <a16:creationId xmlns:a16="http://schemas.microsoft.com/office/drawing/2014/main" id="{F21F5E5E-D251-A085-C540-1B5B5886049A}"/>
                    </a:ext>
                  </a:extLst>
                </p14:cNvPr>
                <p14:cNvContentPartPr/>
                <p14:nvPr/>
              </p14:nvContentPartPr>
              <p14:xfrm>
                <a:off x="1910915" y="1424548"/>
                <a:ext cx="114840" cy="18720"/>
              </p14:xfrm>
            </p:contentPart>
          </mc:Choice>
          <mc:Fallback>
            <p:pic>
              <p:nvPicPr>
                <p:cNvPr id="12" name="Freihand 11">
                  <a:extLst>
                    <a:ext uri="{FF2B5EF4-FFF2-40B4-BE49-F238E27FC236}">
                      <a16:creationId xmlns:a16="http://schemas.microsoft.com/office/drawing/2014/main" id="{F21F5E5E-D251-A085-C540-1B5B5886049A}"/>
                    </a:ext>
                  </a:extLst>
                </p:cNvPr>
                <p:cNvPicPr/>
                <p:nvPr/>
              </p:nvPicPr>
              <p:blipFill>
                <a:blip r:embed="rId46"/>
                <a:stretch>
                  <a:fillRect/>
                </a:stretch>
              </p:blipFill>
              <p:spPr>
                <a:xfrm>
                  <a:off x="1902275" y="1415908"/>
                  <a:ext cx="132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 name="Freihand 12">
                  <a:extLst>
                    <a:ext uri="{FF2B5EF4-FFF2-40B4-BE49-F238E27FC236}">
                      <a16:creationId xmlns:a16="http://schemas.microsoft.com/office/drawing/2014/main" id="{D25F1A7E-9199-7439-F63F-E6322225ADCF}"/>
                    </a:ext>
                  </a:extLst>
                </p14:cNvPr>
                <p14:cNvContentPartPr/>
                <p14:nvPr/>
              </p14:nvContentPartPr>
              <p14:xfrm>
                <a:off x="2130875" y="1419148"/>
                <a:ext cx="68040" cy="58320"/>
              </p14:xfrm>
            </p:contentPart>
          </mc:Choice>
          <mc:Fallback>
            <p:pic>
              <p:nvPicPr>
                <p:cNvPr id="13" name="Freihand 12">
                  <a:extLst>
                    <a:ext uri="{FF2B5EF4-FFF2-40B4-BE49-F238E27FC236}">
                      <a16:creationId xmlns:a16="http://schemas.microsoft.com/office/drawing/2014/main" id="{D25F1A7E-9199-7439-F63F-E6322225ADCF}"/>
                    </a:ext>
                  </a:extLst>
                </p:cNvPr>
                <p:cNvPicPr/>
                <p:nvPr/>
              </p:nvPicPr>
              <p:blipFill>
                <a:blip r:embed="rId48"/>
                <a:stretch>
                  <a:fillRect/>
                </a:stretch>
              </p:blipFill>
              <p:spPr>
                <a:xfrm>
                  <a:off x="2122235" y="1410148"/>
                  <a:ext cx="85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 name="Freihand 13">
                  <a:extLst>
                    <a:ext uri="{FF2B5EF4-FFF2-40B4-BE49-F238E27FC236}">
                      <a16:creationId xmlns:a16="http://schemas.microsoft.com/office/drawing/2014/main" id="{4BEBB95F-6634-4B9B-3DB5-EA9079F7341F}"/>
                    </a:ext>
                  </a:extLst>
                </p14:cNvPr>
                <p14:cNvContentPartPr/>
                <p14:nvPr/>
              </p14:nvContentPartPr>
              <p14:xfrm>
                <a:off x="2167955" y="1432468"/>
                <a:ext cx="58680" cy="113400"/>
              </p14:xfrm>
            </p:contentPart>
          </mc:Choice>
          <mc:Fallback>
            <p:pic>
              <p:nvPicPr>
                <p:cNvPr id="14" name="Freihand 13">
                  <a:extLst>
                    <a:ext uri="{FF2B5EF4-FFF2-40B4-BE49-F238E27FC236}">
                      <a16:creationId xmlns:a16="http://schemas.microsoft.com/office/drawing/2014/main" id="{4BEBB95F-6634-4B9B-3DB5-EA9079F7341F}"/>
                    </a:ext>
                  </a:extLst>
                </p:cNvPr>
                <p:cNvPicPr/>
                <p:nvPr/>
              </p:nvPicPr>
              <p:blipFill>
                <a:blip r:embed="rId50"/>
                <a:stretch>
                  <a:fillRect/>
                </a:stretch>
              </p:blipFill>
              <p:spPr>
                <a:xfrm>
                  <a:off x="2158955" y="1423468"/>
                  <a:ext cx="76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 name="Freihand 14">
                  <a:extLst>
                    <a:ext uri="{FF2B5EF4-FFF2-40B4-BE49-F238E27FC236}">
                      <a16:creationId xmlns:a16="http://schemas.microsoft.com/office/drawing/2014/main" id="{2A001355-33D4-4F69-9D8B-EB80CB99BC07}"/>
                    </a:ext>
                  </a:extLst>
                </p14:cNvPr>
                <p14:cNvContentPartPr/>
                <p14:nvPr/>
              </p14:nvContentPartPr>
              <p14:xfrm>
                <a:off x="2283155" y="1420228"/>
                <a:ext cx="88560" cy="84240"/>
              </p14:xfrm>
            </p:contentPart>
          </mc:Choice>
          <mc:Fallback>
            <p:pic>
              <p:nvPicPr>
                <p:cNvPr id="15" name="Freihand 14">
                  <a:extLst>
                    <a:ext uri="{FF2B5EF4-FFF2-40B4-BE49-F238E27FC236}">
                      <a16:creationId xmlns:a16="http://schemas.microsoft.com/office/drawing/2014/main" id="{2A001355-33D4-4F69-9D8B-EB80CB99BC07}"/>
                    </a:ext>
                  </a:extLst>
                </p:cNvPr>
                <p:cNvPicPr/>
                <p:nvPr/>
              </p:nvPicPr>
              <p:blipFill>
                <a:blip r:embed="rId52"/>
                <a:stretch>
                  <a:fillRect/>
                </a:stretch>
              </p:blipFill>
              <p:spPr>
                <a:xfrm>
                  <a:off x="2274515" y="1411228"/>
                  <a:ext cx="106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Freihand 15">
                  <a:extLst>
                    <a:ext uri="{FF2B5EF4-FFF2-40B4-BE49-F238E27FC236}">
                      <a16:creationId xmlns:a16="http://schemas.microsoft.com/office/drawing/2014/main" id="{4582807D-2C69-A267-63EF-F1441A3D2E9B}"/>
                    </a:ext>
                  </a:extLst>
                </p14:cNvPr>
                <p14:cNvContentPartPr/>
                <p14:nvPr/>
              </p14:nvContentPartPr>
              <p14:xfrm>
                <a:off x="2395115" y="1402948"/>
                <a:ext cx="250920" cy="61200"/>
              </p14:xfrm>
            </p:contentPart>
          </mc:Choice>
          <mc:Fallback>
            <p:pic>
              <p:nvPicPr>
                <p:cNvPr id="16" name="Freihand 15">
                  <a:extLst>
                    <a:ext uri="{FF2B5EF4-FFF2-40B4-BE49-F238E27FC236}">
                      <a16:creationId xmlns:a16="http://schemas.microsoft.com/office/drawing/2014/main" id="{4582807D-2C69-A267-63EF-F1441A3D2E9B}"/>
                    </a:ext>
                  </a:extLst>
                </p:cNvPr>
                <p:cNvPicPr/>
                <p:nvPr/>
              </p:nvPicPr>
              <p:blipFill>
                <a:blip r:embed="rId54"/>
                <a:stretch>
                  <a:fillRect/>
                </a:stretch>
              </p:blipFill>
              <p:spPr>
                <a:xfrm>
                  <a:off x="2386115" y="1394308"/>
                  <a:ext cx="268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820736F5-5E7B-3A49-DE23-A740AAB1AC6F}"/>
                    </a:ext>
                  </a:extLst>
                </p14:cNvPr>
                <p14:cNvContentPartPr/>
                <p14:nvPr/>
              </p14:nvContentPartPr>
              <p14:xfrm>
                <a:off x="2687435" y="1363348"/>
                <a:ext cx="88920" cy="121680"/>
              </p14:xfrm>
            </p:contentPart>
          </mc:Choice>
          <mc:Fallback>
            <p:pic>
              <p:nvPicPr>
                <p:cNvPr id="17" name="Freihand 16">
                  <a:extLst>
                    <a:ext uri="{FF2B5EF4-FFF2-40B4-BE49-F238E27FC236}">
                      <a16:creationId xmlns:a16="http://schemas.microsoft.com/office/drawing/2014/main" id="{820736F5-5E7B-3A49-DE23-A740AAB1AC6F}"/>
                    </a:ext>
                  </a:extLst>
                </p:cNvPr>
                <p:cNvPicPr/>
                <p:nvPr/>
              </p:nvPicPr>
              <p:blipFill>
                <a:blip r:embed="rId56"/>
                <a:stretch>
                  <a:fillRect/>
                </a:stretch>
              </p:blipFill>
              <p:spPr>
                <a:xfrm>
                  <a:off x="2678795" y="1354708"/>
                  <a:ext cx="106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 name="Freihand 18">
                  <a:extLst>
                    <a:ext uri="{FF2B5EF4-FFF2-40B4-BE49-F238E27FC236}">
                      <a16:creationId xmlns:a16="http://schemas.microsoft.com/office/drawing/2014/main" id="{DF2CFCBC-CFAB-1C67-6CFE-65E1DB1070AE}"/>
                    </a:ext>
                  </a:extLst>
                </p14:cNvPr>
                <p14:cNvContentPartPr/>
                <p14:nvPr/>
              </p14:nvContentPartPr>
              <p14:xfrm>
                <a:off x="358235" y="1351108"/>
                <a:ext cx="137520" cy="154440"/>
              </p14:xfrm>
            </p:contentPart>
          </mc:Choice>
          <mc:Fallback>
            <p:pic>
              <p:nvPicPr>
                <p:cNvPr id="19" name="Freihand 18">
                  <a:extLst>
                    <a:ext uri="{FF2B5EF4-FFF2-40B4-BE49-F238E27FC236}">
                      <a16:creationId xmlns:a16="http://schemas.microsoft.com/office/drawing/2014/main" id="{DF2CFCBC-CFAB-1C67-6CFE-65E1DB1070AE}"/>
                    </a:ext>
                  </a:extLst>
                </p:cNvPr>
                <p:cNvPicPr/>
                <p:nvPr/>
              </p:nvPicPr>
              <p:blipFill>
                <a:blip r:embed="rId58"/>
                <a:stretch>
                  <a:fillRect/>
                </a:stretch>
              </p:blipFill>
              <p:spPr>
                <a:xfrm>
                  <a:off x="349235" y="1342468"/>
                  <a:ext cx="155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 name="Freihand 19">
                  <a:extLst>
                    <a:ext uri="{FF2B5EF4-FFF2-40B4-BE49-F238E27FC236}">
                      <a16:creationId xmlns:a16="http://schemas.microsoft.com/office/drawing/2014/main" id="{4CD78A04-1CB0-AB93-F67E-35D2D42F4ED0}"/>
                    </a:ext>
                  </a:extLst>
                </p14:cNvPr>
                <p14:cNvContentPartPr/>
                <p14:nvPr/>
              </p14:nvContentPartPr>
              <p14:xfrm>
                <a:off x="572435" y="1338148"/>
                <a:ext cx="91800" cy="142200"/>
              </p14:xfrm>
            </p:contentPart>
          </mc:Choice>
          <mc:Fallback>
            <p:pic>
              <p:nvPicPr>
                <p:cNvPr id="20" name="Freihand 19">
                  <a:extLst>
                    <a:ext uri="{FF2B5EF4-FFF2-40B4-BE49-F238E27FC236}">
                      <a16:creationId xmlns:a16="http://schemas.microsoft.com/office/drawing/2014/main" id="{4CD78A04-1CB0-AB93-F67E-35D2D42F4ED0}"/>
                    </a:ext>
                  </a:extLst>
                </p:cNvPr>
                <p:cNvPicPr/>
                <p:nvPr/>
              </p:nvPicPr>
              <p:blipFill>
                <a:blip r:embed="rId60"/>
                <a:stretch>
                  <a:fillRect/>
                </a:stretch>
              </p:blipFill>
              <p:spPr>
                <a:xfrm>
                  <a:off x="563795" y="1329148"/>
                  <a:ext cx="109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 name="Freihand 21">
                  <a:extLst>
                    <a:ext uri="{FF2B5EF4-FFF2-40B4-BE49-F238E27FC236}">
                      <a16:creationId xmlns:a16="http://schemas.microsoft.com/office/drawing/2014/main" id="{5B5C5C57-131D-16BA-D7F7-33DBFAE21325}"/>
                    </a:ext>
                  </a:extLst>
                </p14:cNvPr>
                <p14:cNvContentPartPr/>
                <p14:nvPr/>
              </p14:nvContentPartPr>
              <p14:xfrm>
                <a:off x="750995" y="1385308"/>
                <a:ext cx="109080" cy="150480"/>
              </p14:xfrm>
            </p:contentPart>
          </mc:Choice>
          <mc:Fallback>
            <p:pic>
              <p:nvPicPr>
                <p:cNvPr id="22" name="Freihand 21">
                  <a:extLst>
                    <a:ext uri="{FF2B5EF4-FFF2-40B4-BE49-F238E27FC236}">
                      <a16:creationId xmlns:a16="http://schemas.microsoft.com/office/drawing/2014/main" id="{5B5C5C57-131D-16BA-D7F7-33DBFAE21325}"/>
                    </a:ext>
                  </a:extLst>
                </p:cNvPr>
                <p:cNvPicPr/>
                <p:nvPr/>
              </p:nvPicPr>
              <p:blipFill>
                <a:blip r:embed="rId62"/>
                <a:stretch>
                  <a:fillRect/>
                </a:stretch>
              </p:blipFill>
              <p:spPr>
                <a:xfrm>
                  <a:off x="741995" y="1376668"/>
                  <a:ext cx="126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 name="Freihand 22">
                  <a:extLst>
                    <a:ext uri="{FF2B5EF4-FFF2-40B4-BE49-F238E27FC236}">
                      <a16:creationId xmlns:a16="http://schemas.microsoft.com/office/drawing/2014/main" id="{7B665B51-2FCD-E8DA-1DFB-5A30853B1FA4}"/>
                    </a:ext>
                  </a:extLst>
                </p14:cNvPr>
                <p14:cNvContentPartPr/>
                <p14:nvPr/>
              </p14:nvContentPartPr>
              <p14:xfrm>
                <a:off x="897515" y="1413028"/>
                <a:ext cx="87840" cy="70560"/>
              </p14:xfrm>
            </p:contentPart>
          </mc:Choice>
          <mc:Fallback>
            <p:pic>
              <p:nvPicPr>
                <p:cNvPr id="23" name="Freihand 22">
                  <a:extLst>
                    <a:ext uri="{FF2B5EF4-FFF2-40B4-BE49-F238E27FC236}">
                      <a16:creationId xmlns:a16="http://schemas.microsoft.com/office/drawing/2014/main" id="{7B665B51-2FCD-E8DA-1DFB-5A30853B1FA4}"/>
                    </a:ext>
                  </a:extLst>
                </p:cNvPr>
                <p:cNvPicPr/>
                <p:nvPr/>
              </p:nvPicPr>
              <p:blipFill>
                <a:blip r:embed="rId64"/>
                <a:stretch>
                  <a:fillRect/>
                </a:stretch>
              </p:blipFill>
              <p:spPr>
                <a:xfrm>
                  <a:off x="888875" y="1404388"/>
                  <a:ext cx="105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 name="Freihand 23">
                  <a:extLst>
                    <a:ext uri="{FF2B5EF4-FFF2-40B4-BE49-F238E27FC236}">
                      <a16:creationId xmlns:a16="http://schemas.microsoft.com/office/drawing/2014/main" id="{5F623DF4-6FCA-E60C-550A-D460402434DC}"/>
                    </a:ext>
                  </a:extLst>
                </p14:cNvPr>
                <p14:cNvContentPartPr/>
                <p14:nvPr/>
              </p14:nvContentPartPr>
              <p14:xfrm>
                <a:off x="1012715" y="1394308"/>
                <a:ext cx="197280" cy="78840"/>
              </p14:xfrm>
            </p:contentPart>
          </mc:Choice>
          <mc:Fallback>
            <p:pic>
              <p:nvPicPr>
                <p:cNvPr id="24" name="Freihand 23">
                  <a:extLst>
                    <a:ext uri="{FF2B5EF4-FFF2-40B4-BE49-F238E27FC236}">
                      <a16:creationId xmlns:a16="http://schemas.microsoft.com/office/drawing/2014/main" id="{5F623DF4-6FCA-E60C-550A-D460402434DC}"/>
                    </a:ext>
                  </a:extLst>
                </p:cNvPr>
                <p:cNvPicPr/>
                <p:nvPr/>
              </p:nvPicPr>
              <p:blipFill>
                <a:blip r:embed="rId66"/>
                <a:stretch>
                  <a:fillRect/>
                </a:stretch>
              </p:blipFill>
              <p:spPr>
                <a:xfrm>
                  <a:off x="1003715" y="1385308"/>
                  <a:ext cx="214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 name="Freihand 24">
                  <a:extLst>
                    <a:ext uri="{FF2B5EF4-FFF2-40B4-BE49-F238E27FC236}">
                      <a16:creationId xmlns:a16="http://schemas.microsoft.com/office/drawing/2014/main" id="{54593AF1-D26B-9DED-5588-7CD0FF87DD03}"/>
                    </a:ext>
                  </a:extLst>
                </p14:cNvPr>
                <p14:cNvContentPartPr/>
                <p14:nvPr/>
              </p14:nvContentPartPr>
              <p14:xfrm>
                <a:off x="1216835" y="1374508"/>
                <a:ext cx="94680" cy="135360"/>
              </p14:xfrm>
            </p:contentPart>
          </mc:Choice>
          <mc:Fallback>
            <p:pic>
              <p:nvPicPr>
                <p:cNvPr id="25" name="Freihand 24">
                  <a:extLst>
                    <a:ext uri="{FF2B5EF4-FFF2-40B4-BE49-F238E27FC236}">
                      <a16:creationId xmlns:a16="http://schemas.microsoft.com/office/drawing/2014/main" id="{54593AF1-D26B-9DED-5588-7CD0FF87DD03}"/>
                    </a:ext>
                  </a:extLst>
                </p:cNvPr>
                <p:cNvPicPr/>
                <p:nvPr/>
              </p:nvPicPr>
              <p:blipFill>
                <a:blip r:embed="rId68"/>
                <a:stretch>
                  <a:fillRect/>
                </a:stretch>
              </p:blipFill>
              <p:spPr>
                <a:xfrm>
                  <a:off x="1207835" y="1365508"/>
                  <a:ext cx="112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AF8EB54A-D294-958B-4A14-11FE76727E67}"/>
                    </a:ext>
                  </a:extLst>
                </p14:cNvPr>
                <p14:cNvContentPartPr/>
                <p14:nvPr/>
              </p14:nvContentPartPr>
              <p14:xfrm>
                <a:off x="3913235" y="168868"/>
                <a:ext cx="5105160" cy="635760"/>
              </p14:xfrm>
            </p:contentPart>
          </mc:Choice>
          <mc:Fallback>
            <p:pic>
              <p:nvPicPr>
                <p:cNvPr id="45" name="Freihand 44">
                  <a:extLst>
                    <a:ext uri="{FF2B5EF4-FFF2-40B4-BE49-F238E27FC236}">
                      <a16:creationId xmlns:a16="http://schemas.microsoft.com/office/drawing/2014/main" id="{AF8EB54A-D294-958B-4A14-11FE76727E67}"/>
                    </a:ext>
                  </a:extLst>
                </p:cNvPr>
                <p:cNvPicPr/>
                <p:nvPr/>
              </p:nvPicPr>
              <p:blipFill>
                <a:blip r:embed="rId70"/>
                <a:stretch>
                  <a:fillRect/>
                </a:stretch>
              </p:blipFill>
              <p:spPr>
                <a:xfrm>
                  <a:off x="3904235" y="159868"/>
                  <a:ext cx="5122800" cy="65340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CED12941-C289-7C1C-2C09-829F7E8531F3}"/>
              </a:ext>
            </a:extLst>
          </p:cNvPr>
          <p:cNvPicPr>
            <a:picLocks noChangeAspect="1"/>
          </p:cNvPicPr>
          <p:nvPr/>
        </p:nvPicPr>
        <p:blipFill>
          <a:blip r:embed="rId3"/>
          <a:stretch>
            <a:fillRect/>
          </a:stretch>
        </p:blipFill>
        <p:spPr>
          <a:xfrm>
            <a:off x="80791" y="503317"/>
            <a:ext cx="6209375" cy="379828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C690641-AF99-B5B4-8ECB-C41537025915}"/>
                  </a:ext>
                </a:extLst>
              </p14:cNvPr>
              <p14:cNvContentPartPr/>
              <p14:nvPr/>
            </p14:nvContentPartPr>
            <p14:xfrm>
              <a:off x="271475" y="1802908"/>
              <a:ext cx="6060600" cy="727200"/>
            </p14:xfrm>
          </p:contentPart>
        </mc:Choice>
        <mc:Fallback>
          <p:pic>
            <p:nvPicPr>
              <p:cNvPr id="2" name="Freihand 1">
                <a:extLst>
                  <a:ext uri="{FF2B5EF4-FFF2-40B4-BE49-F238E27FC236}">
                    <a16:creationId xmlns:a16="http://schemas.microsoft.com/office/drawing/2014/main" id="{6C690641-AF99-B5B4-8ECB-C41537025915}"/>
                  </a:ext>
                </a:extLst>
              </p:cNvPr>
              <p:cNvPicPr/>
              <p:nvPr/>
            </p:nvPicPr>
            <p:blipFill>
              <a:blip r:embed="rId5"/>
              <a:stretch>
                <a:fillRect/>
              </a:stretch>
            </p:blipFill>
            <p:spPr>
              <a:xfrm>
                <a:off x="262475" y="1793908"/>
                <a:ext cx="607824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44293ADD-F1EF-77C3-AB2E-978649A3A9EF}"/>
                  </a:ext>
                </a:extLst>
              </p14:cNvPr>
              <p14:cNvContentPartPr/>
              <p14:nvPr/>
            </p14:nvContentPartPr>
            <p14:xfrm>
              <a:off x="4484555" y="3749068"/>
              <a:ext cx="1357200" cy="660600"/>
            </p14:xfrm>
          </p:contentPart>
        </mc:Choice>
        <mc:Fallback>
          <p:pic>
            <p:nvPicPr>
              <p:cNvPr id="4" name="Freihand 3">
                <a:extLst>
                  <a:ext uri="{FF2B5EF4-FFF2-40B4-BE49-F238E27FC236}">
                    <a16:creationId xmlns:a16="http://schemas.microsoft.com/office/drawing/2014/main" id="{44293ADD-F1EF-77C3-AB2E-978649A3A9EF}"/>
                  </a:ext>
                </a:extLst>
              </p:cNvPr>
              <p:cNvPicPr/>
              <p:nvPr/>
            </p:nvPicPr>
            <p:blipFill>
              <a:blip r:embed="rId7"/>
              <a:stretch>
                <a:fillRect/>
              </a:stretch>
            </p:blipFill>
            <p:spPr>
              <a:xfrm>
                <a:off x="4475555" y="3740428"/>
                <a:ext cx="137484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Freihand 29">
                <a:extLst>
                  <a:ext uri="{FF2B5EF4-FFF2-40B4-BE49-F238E27FC236}">
                    <a16:creationId xmlns:a16="http://schemas.microsoft.com/office/drawing/2014/main" id="{71E66E83-C23E-96C3-F01A-E740E0F3596B}"/>
                  </a:ext>
                </a:extLst>
              </p14:cNvPr>
              <p14:cNvContentPartPr/>
              <p14:nvPr/>
            </p14:nvContentPartPr>
            <p14:xfrm>
              <a:off x="851435" y="3808828"/>
              <a:ext cx="1503360" cy="445320"/>
            </p14:xfrm>
          </p:contentPart>
        </mc:Choice>
        <mc:Fallback>
          <p:pic>
            <p:nvPicPr>
              <p:cNvPr id="30" name="Freihand 29">
                <a:extLst>
                  <a:ext uri="{FF2B5EF4-FFF2-40B4-BE49-F238E27FC236}">
                    <a16:creationId xmlns:a16="http://schemas.microsoft.com/office/drawing/2014/main" id="{71E66E83-C23E-96C3-F01A-E740E0F3596B}"/>
                  </a:ext>
                </a:extLst>
              </p:cNvPr>
              <p:cNvPicPr/>
              <p:nvPr/>
            </p:nvPicPr>
            <p:blipFill>
              <a:blip r:embed="rId9"/>
              <a:stretch>
                <a:fillRect/>
              </a:stretch>
            </p:blipFill>
            <p:spPr>
              <a:xfrm>
                <a:off x="842795" y="3799828"/>
                <a:ext cx="152100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Freihand 32">
                <a:extLst>
                  <a:ext uri="{FF2B5EF4-FFF2-40B4-BE49-F238E27FC236}">
                    <a16:creationId xmlns:a16="http://schemas.microsoft.com/office/drawing/2014/main" id="{176F8EA5-4542-A68D-976C-5EE5504925CA}"/>
                  </a:ext>
                </a:extLst>
              </p14:cNvPr>
              <p14:cNvContentPartPr/>
              <p14:nvPr/>
            </p14:nvContentPartPr>
            <p14:xfrm>
              <a:off x="6045515" y="756748"/>
              <a:ext cx="26280" cy="153360"/>
            </p14:xfrm>
          </p:contentPart>
        </mc:Choice>
        <mc:Fallback>
          <p:pic>
            <p:nvPicPr>
              <p:cNvPr id="33" name="Freihand 32">
                <a:extLst>
                  <a:ext uri="{FF2B5EF4-FFF2-40B4-BE49-F238E27FC236}">
                    <a16:creationId xmlns:a16="http://schemas.microsoft.com/office/drawing/2014/main" id="{176F8EA5-4542-A68D-976C-5EE5504925CA}"/>
                  </a:ext>
                </a:extLst>
              </p:cNvPr>
              <p:cNvPicPr/>
              <p:nvPr/>
            </p:nvPicPr>
            <p:blipFill>
              <a:blip r:embed="rId11"/>
              <a:stretch>
                <a:fillRect/>
              </a:stretch>
            </p:blipFill>
            <p:spPr>
              <a:xfrm>
                <a:off x="6036875" y="748108"/>
                <a:ext cx="43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4" name="Freihand 43">
                <a:extLst>
                  <a:ext uri="{FF2B5EF4-FFF2-40B4-BE49-F238E27FC236}">
                    <a16:creationId xmlns:a16="http://schemas.microsoft.com/office/drawing/2014/main" id="{860B6176-B22A-C1C2-0C23-F493DEFF9B54}"/>
                  </a:ext>
                </a:extLst>
              </p14:cNvPr>
              <p14:cNvContentPartPr/>
              <p14:nvPr/>
            </p14:nvContentPartPr>
            <p14:xfrm>
              <a:off x="3511115" y="3773188"/>
              <a:ext cx="831600" cy="506520"/>
            </p14:xfrm>
          </p:contentPart>
        </mc:Choice>
        <mc:Fallback>
          <p:pic>
            <p:nvPicPr>
              <p:cNvPr id="44" name="Freihand 43">
                <a:extLst>
                  <a:ext uri="{FF2B5EF4-FFF2-40B4-BE49-F238E27FC236}">
                    <a16:creationId xmlns:a16="http://schemas.microsoft.com/office/drawing/2014/main" id="{860B6176-B22A-C1C2-0C23-F493DEFF9B54}"/>
                  </a:ext>
                </a:extLst>
              </p:cNvPr>
              <p:cNvPicPr/>
              <p:nvPr/>
            </p:nvPicPr>
            <p:blipFill>
              <a:blip r:embed="rId13"/>
              <a:stretch>
                <a:fillRect/>
              </a:stretch>
            </p:blipFill>
            <p:spPr>
              <a:xfrm>
                <a:off x="3502115" y="3764188"/>
                <a:ext cx="84924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6" name="Freihand 45">
                <a:extLst>
                  <a:ext uri="{FF2B5EF4-FFF2-40B4-BE49-F238E27FC236}">
                    <a16:creationId xmlns:a16="http://schemas.microsoft.com/office/drawing/2014/main" id="{C67C1993-2A36-A62B-2BB0-68D19215BB1C}"/>
                  </a:ext>
                </a:extLst>
              </p14:cNvPr>
              <p14:cNvContentPartPr/>
              <p14:nvPr/>
            </p14:nvContentPartPr>
            <p14:xfrm>
              <a:off x="250955" y="2537308"/>
              <a:ext cx="5940360" cy="725040"/>
            </p14:xfrm>
          </p:contentPart>
        </mc:Choice>
        <mc:Fallback>
          <p:pic>
            <p:nvPicPr>
              <p:cNvPr id="46" name="Freihand 45">
                <a:extLst>
                  <a:ext uri="{FF2B5EF4-FFF2-40B4-BE49-F238E27FC236}">
                    <a16:creationId xmlns:a16="http://schemas.microsoft.com/office/drawing/2014/main" id="{C67C1993-2A36-A62B-2BB0-68D19215BB1C}"/>
                  </a:ext>
                </a:extLst>
              </p:cNvPr>
              <p:cNvPicPr/>
              <p:nvPr/>
            </p:nvPicPr>
            <p:blipFill>
              <a:blip r:embed="rId15"/>
              <a:stretch>
                <a:fillRect/>
              </a:stretch>
            </p:blipFill>
            <p:spPr>
              <a:xfrm>
                <a:off x="241955" y="2528308"/>
                <a:ext cx="5958000" cy="74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Freihand 47">
                <a:extLst>
                  <a:ext uri="{FF2B5EF4-FFF2-40B4-BE49-F238E27FC236}">
                    <a16:creationId xmlns:a16="http://schemas.microsoft.com/office/drawing/2014/main" id="{45FEEB53-686B-8FAD-FFFF-755910A63167}"/>
                  </a:ext>
                </a:extLst>
              </p14:cNvPr>
              <p14:cNvContentPartPr/>
              <p14:nvPr/>
            </p14:nvContentPartPr>
            <p14:xfrm>
              <a:off x="3411035" y="3795148"/>
              <a:ext cx="1187280" cy="736920"/>
            </p14:xfrm>
          </p:contentPart>
        </mc:Choice>
        <mc:Fallback>
          <p:pic>
            <p:nvPicPr>
              <p:cNvPr id="48" name="Freihand 47">
                <a:extLst>
                  <a:ext uri="{FF2B5EF4-FFF2-40B4-BE49-F238E27FC236}">
                    <a16:creationId xmlns:a16="http://schemas.microsoft.com/office/drawing/2014/main" id="{45FEEB53-686B-8FAD-FFFF-755910A63167}"/>
                  </a:ext>
                </a:extLst>
              </p:cNvPr>
              <p:cNvPicPr/>
              <p:nvPr/>
            </p:nvPicPr>
            <p:blipFill>
              <a:blip r:embed="rId17"/>
              <a:stretch>
                <a:fillRect/>
              </a:stretch>
            </p:blipFill>
            <p:spPr>
              <a:xfrm>
                <a:off x="3402395" y="3786508"/>
                <a:ext cx="120492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Freihand 49">
                <a:extLst>
                  <a:ext uri="{FF2B5EF4-FFF2-40B4-BE49-F238E27FC236}">
                    <a16:creationId xmlns:a16="http://schemas.microsoft.com/office/drawing/2014/main" id="{F30D2BD7-FFE4-5D64-6654-21C4EB87F554}"/>
                  </a:ext>
                </a:extLst>
              </p14:cNvPr>
              <p14:cNvContentPartPr/>
              <p14:nvPr/>
            </p14:nvContentPartPr>
            <p14:xfrm>
              <a:off x="3600755" y="3705508"/>
              <a:ext cx="1048680" cy="642960"/>
            </p14:xfrm>
          </p:contentPart>
        </mc:Choice>
        <mc:Fallback>
          <p:pic>
            <p:nvPicPr>
              <p:cNvPr id="50" name="Freihand 49">
                <a:extLst>
                  <a:ext uri="{FF2B5EF4-FFF2-40B4-BE49-F238E27FC236}">
                    <a16:creationId xmlns:a16="http://schemas.microsoft.com/office/drawing/2014/main" id="{F30D2BD7-FFE4-5D64-6654-21C4EB87F554}"/>
                  </a:ext>
                </a:extLst>
              </p:cNvPr>
              <p:cNvPicPr/>
              <p:nvPr/>
            </p:nvPicPr>
            <p:blipFill>
              <a:blip r:embed="rId19"/>
              <a:stretch>
                <a:fillRect/>
              </a:stretch>
            </p:blipFill>
            <p:spPr>
              <a:xfrm>
                <a:off x="3591755" y="3696868"/>
                <a:ext cx="106632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2" name="Freihand 51">
                <a:extLst>
                  <a:ext uri="{FF2B5EF4-FFF2-40B4-BE49-F238E27FC236}">
                    <a16:creationId xmlns:a16="http://schemas.microsoft.com/office/drawing/2014/main" id="{EE7424D5-72EC-BF38-4304-4757DCFCAAAB}"/>
                  </a:ext>
                </a:extLst>
              </p14:cNvPr>
              <p14:cNvContentPartPr/>
              <p14:nvPr/>
            </p14:nvContentPartPr>
            <p14:xfrm>
              <a:off x="914075" y="2991268"/>
              <a:ext cx="689400" cy="109800"/>
            </p14:xfrm>
          </p:contentPart>
        </mc:Choice>
        <mc:Fallback>
          <p:pic>
            <p:nvPicPr>
              <p:cNvPr id="52" name="Freihand 51">
                <a:extLst>
                  <a:ext uri="{FF2B5EF4-FFF2-40B4-BE49-F238E27FC236}">
                    <a16:creationId xmlns:a16="http://schemas.microsoft.com/office/drawing/2014/main" id="{EE7424D5-72EC-BF38-4304-4757DCFCAAAB}"/>
                  </a:ext>
                </a:extLst>
              </p:cNvPr>
              <p:cNvPicPr/>
              <p:nvPr/>
            </p:nvPicPr>
            <p:blipFill>
              <a:blip r:embed="rId21"/>
              <a:stretch>
                <a:fillRect/>
              </a:stretch>
            </p:blipFill>
            <p:spPr>
              <a:xfrm>
                <a:off x="905435" y="2982268"/>
                <a:ext cx="707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4" name="Freihand 53">
                <a:extLst>
                  <a:ext uri="{FF2B5EF4-FFF2-40B4-BE49-F238E27FC236}">
                    <a16:creationId xmlns:a16="http://schemas.microsoft.com/office/drawing/2014/main" id="{6DEA55DC-B970-D320-CFAC-D7396144B630}"/>
                  </a:ext>
                </a:extLst>
              </p14:cNvPr>
              <p14:cNvContentPartPr/>
              <p14:nvPr/>
            </p14:nvContentPartPr>
            <p14:xfrm>
              <a:off x="2240315" y="3794428"/>
              <a:ext cx="976320" cy="731880"/>
            </p14:xfrm>
          </p:contentPart>
        </mc:Choice>
        <mc:Fallback>
          <p:pic>
            <p:nvPicPr>
              <p:cNvPr id="54" name="Freihand 53">
                <a:extLst>
                  <a:ext uri="{FF2B5EF4-FFF2-40B4-BE49-F238E27FC236}">
                    <a16:creationId xmlns:a16="http://schemas.microsoft.com/office/drawing/2014/main" id="{6DEA55DC-B970-D320-CFAC-D7396144B630}"/>
                  </a:ext>
                </a:extLst>
              </p:cNvPr>
              <p:cNvPicPr/>
              <p:nvPr/>
            </p:nvPicPr>
            <p:blipFill>
              <a:blip r:embed="rId23"/>
              <a:stretch>
                <a:fillRect/>
              </a:stretch>
            </p:blipFill>
            <p:spPr>
              <a:xfrm>
                <a:off x="2231315" y="3785428"/>
                <a:ext cx="993960" cy="749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2011" name="Freihand 212010">
                <a:extLst>
                  <a:ext uri="{FF2B5EF4-FFF2-40B4-BE49-F238E27FC236}">
                    <a16:creationId xmlns:a16="http://schemas.microsoft.com/office/drawing/2014/main" id="{07A35905-F9D8-2203-68C5-170326B826CC}"/>
                  </a:ext>
                </a:extLst>
              </p14:cNvPr>
              <p14:cNvContentPartPr/>
              <p14:nvPr/>
            </p14:nvContentPartPr>
            <p14:xfrm>
              <a:off x="917315" y="1213228"/>
              <a:ext cx="552240" cy="363240"/>
            </p14:xfrm>
          </p:contentPart>
        </mc:Choice>
        <mc:Fallback>
          <p:pic>
            <p:nvPicPr>
              <p:cNvPr id="212011" name="Freihand 212010">
                <a:extLst>
                  <a:ext uri="{FF2B5EF4-FFF2-40B4-BE49-F238E27FC236}">
                    <a16:creationId xmlns:a16="http://schemas.microsoft.com/office/drawing/2014/main" id="{07A35905-F9D8-2203-68C5-170326B826CC}"/>
                  </a:ext>
                </a:extLst>
              </p:cNvPr>
              <p:cNvPicPr/>
              <p:nvPr/>
            </p:nvPicPr>
            <p:blipFill>
              <a:blip r:embed="rId25"/>
              <a:stretch>
                <a:fillRect/>
              </a:stretch>
            </p:blipFill>
            <p:spPr>
              <a:xfrm>
                <a:off x="908675" y="1204228"/>
                <a:ext cx="5698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2016" name="Freihand 212015">
                <a:extLst>
                  <a:ext uri="{FF2B5EF4-FFF2-40B4-BE49-F238E27FC236}">
                    <a16:creationId xmlns:a16="http://schemas.microsoft.com/office/drawing/2014/main" id="{C26ACC8D-C771-1F27-8193-79758C8F7B28}"/>
                  </a:ext>
                </a:extLst>
              </p14:cNvPr>
              <p14:cNvContentPartPr/>
              <p14:nvPr/>
            </p14:nvContentPartPr>
            <p14:xfrm>
              <a:off x="829475" y="1046188"/>
              <a:ext cx="746640" cy="689040"/>
            </p14:xfrm>
          </p:contentPart>
        </mc:Choice>
        <mc:Fallback>
          <p:pic>
            <p:nvPicPr>
              <p:cNvPr id="212016" name="Freihand 212015">
                <a:extLst>
                  <a:ext uri="{FF2B5EF4-FFF2-40B4-BE49-F238E27FC236}">
                    <a16:creationId xmlns:a16="http://schemas.microsoft.com/office/drawing/2014/main" id="{C26ACC8D-C771-1F27-8193-79758C8F7B28}"/>
                  </a:ext>
                </a:extLst>
              </p:cNvPr>
              <p:cNvPicPr/>
              <p:nvPr/>
            </p:nvPicPr>
            <p:blipFill>
              <a:blip r:embed="rId27"/>
              <a:stretch>
                <a:fillRect/>
              </a:stretch>
            </p:blipFill>
            <p:spPr>
              <a:xfrm>
                <a:off x="820475" y="1037188"/>
                <a:ext cx="76428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2021" name="Freihand 212020">
                <a:extLst>
                  <a:ext uri="{FF2B5EF4-FFF2-40B4-BE49-F238E27FC236}">
                    <a16:creationId xmlns:a16="http://schemas.microsoft.com/office/drawing/2014/main" id="{F8022014-6DEA-85FF-83B4-D035808EFDCB}"/>
                  </a:ext>
                </a:extLst>
              </p14:cNvPr>
              <p14:cNvContentPartPr/>
              <p14:nvPr/>
            </p14:nvContentPartPr>
            <p14:xfrm>
              <a:off x="700235" y="1832788"/>
              <a:ext cx="1250280" cy="626400"/>
            </p14:xfrm>
          </p:contentPart>
        </mc:Choice>
        <mc:Fallback>
          <p:pic>
            <p:nvPicPr>
              <p:cNvPr id="212021" name="Freihand 212020">
                <a:extLst>
                  <a:ext uri="{FF2B5EF4-FFF2-40B4-BE49-F238E27FC236}">
                    <a16:creationId xmlns:a16="http://schemas.microsoft.com/office/drawing/2014/main" id="{F8022014-6DEA-85FF-83B4-D035808EFDCB}"/>
                  </a:ext>
                </a:extLst>
              </p:cNvPr>
              <p:cNvPicPr/>
              <p:nvPr/>
            </p:nvPicPr>
            <p:blipFill>
              <a:blip r:embed="rId29"/>
              <a:stretch>
                <a:fillRect/>
              </a:stretch>
            </p:blipFill>
            <p:spPr>
              <a:xfrm>
                <a:off x="691235" y="1824148"/>
                <a:ext cx="126792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2023" name="Freihand 212022">
                <a:extLst>
                  <a:ext uri="{FF2B5EF4-FFF2-40B4-BE49-F238E27FC236}">
                    <a16:creationId xmlns:a16="http://schemas.microsoft.com/office/drawing/2014/main" id="{39190813-21EE-B20C-76FB-E8E99FBE3C9B}"/>
                  </a:ext>
                </a:extLst>
              </p14:cNvPr>
              <p14:cNvContentPartPr/>
              <p14:nvPr/>
            </p14:nvContentPartPr>
            <p14:xfrm>
              <a:off x="830555" y="1888588"/>
              <a:ext cx="1175400" cy="640440"/>
            </p14:xfrm>
          </p:contentPart>
        </mc:Choice>
        <mc:Fallback>
          <p:pic>
            <p:nvPicPr>
              <p:cNvPr id="212023" name="Freihand 212022">
                <a:extLst>
                  <a:ext uri="{FF2B5EF4-FFF2-40B4-BE49-F238E27FC236}">
                    <a16:creationId xmlns:a16="http://schemas.microsoft.com/office/drawing/2014/main" id="{39190813-21EE-B20C-76FB-E8E99FBE3C9B}"/>
                  </a:ext>
                </a:extLst>
              </p:cNvPr>
              <p:cNvPicPr/>
              <p:nvPr/>
            </p:nvPicPr>
            <p:blipFill>
              <a:blip r:embed="rId31"/>
              <a:stretch>
                <a:fillRect/>
              </a:stretch>
            </p:blipFill>
            <p:spPr>
              <a:xfrm>
                <a:off x="821555" y="1879588"/>
                <a:ext cx="119304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 name="Freihand 4">
                <a:extLst>
                  <a:ext uri="{FF2B5EF4-FFF2-40B4-BE49-F238E27FC236}">
                    <a16:creationId xmlns:a16="http://schemas.microsoft.com/office/drawing/2014/main" id="{DD27B100-B383-31B3-4CD3-3F06460999D2}"/>
                  </a:ext>
                </a:extLst>
              </p14:cNvPr>
              <p14:cNvContentPartPr/>
              <p14:nvPr/>
            </p14:nvContentPartPr>
            <p14:xfrm>
              <a:off x="2911355" y="3618748"/>
              <a:ext cx="1103400" cy="44640"/>
            </p14:xfrm>
          </p:contentPart>
        </mc:Choice>
        <mc:Fallback>
          <p:pic>
            <p:nvPicPr>
              <p:cNvPr id="5" name="Freihand 4">
                <a:extLst>
                  <a:ext uri="{FF2B5EF4-FFF2-40B4-BE49-F238E27FC236}">
                    <a16:creationId xmlns:a16="http://schemas.microsoft.com/office/drawing/2014/main" id="{DD27B100-B383-31B3-4CD3-3F06460999D2}"/>
                  </a:ext>
                </a:extLst>
              </p:cNvPr>
              <p:cNvPicPr/>
              <p:nvPr/>
            </p:nvPicPr>
            <p:blipFill>
              <a:blip r:embed="rId33"/>
              <a:stretch>
                <a:fillRect/>
              </a:stretch>
            </p:blipFill>
            <p:spPr>
              <a:xfrm>
                <a:off x="2902355" y="3610108"/>
                <a:ext cx="1121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6627CA40-B439-9DFE-1847-B0E961AB3CBD}"/>
                  </a:ext>
                </a:extLst>
              </p14:cNvPr>
              <p14:cNvContentPartPr/>
              <p14:nvPr/>
            </p14:nvContentPartPr>
            <p14:xfrm>
              <a:off x="252395" y="2476468"/>
              <a:ext cx="97200" cy="1332720"/>
            </p14:xfrm>
          </p:contentPart>
        </mc:Choice>
        <mc:Fallback>
          <p:pic>
            <p:nvPicPr>
              <p:cNvPr id="17" name="Freihand 16">
                <a:extLst>
                  <a:ext uri="{FF2B5EF4-FFF2-40B4-BE49-F238E27FC236}">
                    <a16:creationId xmlns:a16="http://schemas.microsoft.com/office/drawing/2014/main" id="{6627CA40-B439-9DFE-1847-B0E961AB3CBD}"/>
                  </a:ext>
                </a:extLst>
              </p:cNvPr>
              <p:cNvPicPr/>
              <p:nvPr/>
            </p:nvPicPr>
            <p:blipFill>
              <a:blip r:embed="rId35"/>
              <a:stretch>
                <a:fillRect/>
              </a:stretch>
            </p:blipFill>
            <p:spPr>
              <a:xfrm>
                <a:off x="243755" y="2467828"/>
                <a:ext cx="114840" cy="1350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B358DFE0-2BDC-11E1-1756-7A7BD967CD52}"/>
                  </a:ext>
                </a:extLst>
              </p14:cNvPr>
              <p14:cNvContentPartPr/>
              <p14:nvPr/>
            </p14:nvContentPartPr>
            <p14:xfrm>
              <a:off x="143315" y="2316268"/>
              <a:ext cx="344160" cy="419400"/>
            </p14:xfrm>
          </p:contentPart>
        </mc:Choice>
        <mc:Fallback>
          <p:pic>
            <p:nvPicPr>
              <p:cNvPr id="18" name="Freihand 17">
                <a:extLst>
                  <a:ext uri="{FF2B5EF4-FFF2-40B4-BE49-F238E27FC236}">
                    <a16:creationId xmlns:a16="http://schemas.microsoft.com/office/drawing/2014/main" id="{B358DFE0-2BDC-11E1-1756-7A7BD967CD52}"/>
                  </a:ext>
                </a:extLst>
              </p:cNvPr>
              <p:cNvPicPr/>
              <p:nvPr/>
            </p:nvPicPr>
            <p:blipFill>
              <a:blip r:embed="rId37"/>
              <a:stretch>
                <a:fillRect/>
              </a:stretch>
            </p:blipFill>
            <p:spPr>
              <a:xfrm>
                <a:off x="134315" y="2307628"/>
                <a:ext cx="36180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DBE2DB76-73F7-6BCD-E7BC-15F97631A961}"/>
                  </a:ext>
                </a:extLst>
              </p14:cNvPr>
              <p14:cNvContentPartPr/>
              <p14:nvPr/>
            </p14:nvContentPartPr>
            <p14:xfrm>
              <a:off x="3124475" y="3958948"/>
              <a:ext cx="5400" cy="5400"/>
            </p14:xfrm>
          </p:contentPart>
        </mc:Choice>
        <mc:Fallback>
          <p:pic>
            <p:nvPicPr>
              <p:cNvPr id="34" name="Freihand 33">
                <a:extLst>
                  <a:ext uri="{FF2B5EF4-FFF2-40B4-BE49-F238E27FC236}">
                    <a16:creationId xmlns:a16="http://schemas.microsoft.com/office/drawing/2014/main" id="{DBE2DB76-73F7-6BCD-E7BC-15F97631A961}"/>
                  </a:ext>
                </a:extLst>
              </p:cNvPr>
              <p:cNvPicPr/>
              <p:nvPr/>
            </p:nvPicPr>
            <p:blipFill>
              <a:blip r:embed="rId39"/>
              <a:stretch>
                <a:fillRect/>
              </a:stretch>
            </p:blipFill>
            <p:spPr>
              <a:xfrm>
                <a:off x="3115835" y="3949948"/>
                <a:ext cx="23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DBF2C8B6-EF0D-38B1-FAFD-47E762B12601}"/>
                  </a:ext>
                </a:extLst>
              </p14:cNvPr>
              <p14:cNvContentPartPr/>
              <p14:nvPr/>
            </p14:nvContentPartPr>
            <p14:xfrm>
              <a:off x="2366315" y="3848428"/>
              <a:ext cx="880920" cy="447840"/>
            </p14:xfrm>
          </p:contentPart>
        </mc:Choice>
        <mc:Fallback>
          <p:pic>
            <p:nvPicPr>
              <p:cNvPr id="35" name="Freihand 34">
                <a:extLst>
                  <a:ext uri="{FF2B5EF4-FFF2-40B4-BE49-F238E27FC236}">
                    <a16:creationId xmlns:a16="http://schemas.microsoft.com/office/drawing/2014/main" id="{DBF2C8B6-EF0D-38B1-FAFD-47E762B12601}"/>
                  </a:ext>
                </a:extLst>
              </p:cNvPr>
              <p:cNvPicPr/>
              <p:nvPr/>
            </p:nvPicPr>
            <p:blipFill>
              <a:blip r:embed="rId41"/>
              <a:stretch>
                <a:fillRect/>
              </a:stretch>
            </p:blipFill>
            <p:spPr>
              <a:xfrm>
                <a:off x="2357315" y="3839788"/>
                <a:ext cx="8985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Freihand 36">
                <a:extLst>
                  <a:ext uri="{FF2B5EF4-FFF2-40B4-BE49-F238E27FC236}">
                    <a16:creationId xmlns:a16="http://schemas.microsoft.com/office/drawing/2014/main" id="{D330700E-CFA2-D6E9-0D67-286F38546D5B}"/>
                  </a:ext>
                </a:extLst>
              </p14:cNvPr>
              <p14:cNvContentPartPr/>
              <p14:nvPr/>
            </p14:nvContentPartPr>
            <p14:xfrm>
              <a:off x="3474395" y="3869308"/>
              <a:ext cx="891360" cy="418680"/>
            </p14:xfrm>
          </p:contentPart>
        </mc:Choice>
        <mc:Fallback>
          <p:pic>
            <p:nvPicPr>
              <p:cNvPr id="37" name="Freihand 36">
                <a:extLst>
                  <a:ext uri="{FF2B5EF4-FFF2-40B4-BE49-F238E27FC236}">
                    <a16:creationId xmlns:a16="http://schemas.microsoft.com/office/drawing/2014/main" id="{D330700E-CFA2-D6E9-0D67-286F38546D5B}"/>
                  </a:ext>
                </a:extLst>
              </p:cNvPr>
              <p:cNvPicPr/>
              <p:nvPr/>
            </p:nvPicPr>
            <p:blipFill>
              <a:blip r:embed="rId43"/>
              <a:stretch>
                <a:fillRect/>
              </a:stretch>
            </p:blipFill>
            <p:spPr>
              <a:xfrm>
                <a:off x="3465755" y="3860308"/>
                <a:ext cx="90900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13670E30-7F96-394B-8094-686160DD5028}"/>
                  </a:ext>
                </a:extLst>
              </p14:cNvPr>
              <p14:cNvContentPartPr/>
              <p14:nvPr/>
            </p14:nvContentPartPr>
            <p14:xfrm>
              <a:off x="2027195" y="3162628"/>
              <a:ext cx="1743120" cy="796680"/>
            </p14:xfrm>
          </p:contentPart>
        </mc:Choice>
        <mc:Fallback>
          <p:pic>
            <p:nvPicPr>
              <p:cNvPr id="39" name="Freihand 38">
                <a:extLst>
                  <a:ext uri="{FF2B5EF4-FFF2-40B4-BE49-F238E27FC236}">
                    <a16:creationId xmlns:a16="http://schemas.microsoft.com/office/drawing/2014/main" id="{13670E30-7F96-394B-8094-686160DD5028}"/>
                  </a:ext>
                </a:extLst>
              </p:cNvPr>
              <p:cNvPicPr/>
              <p:nvPr/>
            </p:nvPicPr>
            <p:blipFill>
              <a:blip r:embed="rId45"/>
              <a:stretch>
                <a:fillRect/>
              </a:stretch>
            </p:blipFill>
            <p:spPr>
              <a:xfrm>
                <a:off x="2018195" y="3153628"/>
                <a:ext cx="176076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D9D06940-8CE8-3E3C-11B6-EAA75E214D83}"/>
                  </a:ext>
                </a:extLst>
              </p14:cNvPr>
              <p14:cNvContentPartPr/>
              <p14:nvPr/>
            </p14:nvContentPartPr>
            <p14:xfrm>
              <a:off x="1952315" y="3093868"/>
              <a:ext cx="228600" cy="244800"/>
            </p14:xfrm>
          </p:contentPart>
        </mc:Choice>
        <mc:Fallback>
          <p:pic>
            <p:nvPicPr>
              <p:cNvPr id="40" name="Freihand 39">
                <a:extLst>
                  <a:ext uri="{FF2B5EF4-FFF2-40B4-BE49-F238E27FC236}">
                    <a16:creationId xmlns:a16="http://schemas.microsoft.com/office/drawing/2014/main" id="{D9D06940-8CE8-3E3C-11B6-EAA75E214D83}"/>
                  </a:ext>
                </a:extLst>
              </p:cNvPr>
              <p:cNvPicPr/>
              <p:nvPr/>
            </p:nvPicPr>
            <p:blipFill>
              <a:blip r:embed="rId47"/>
              <a:stretch>
                <a:fillRect/>
              </a:stretch>
            </p:blipFill>
            <p:spPr>
              <a:xfrm>
                <a:off x="1943315" y="3085228"/>
                <a:ext cx="2462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Freihand 40">
                <a:extLst>
                  <a:ext uri="{FF2B5EF4-FFF2-40B4-BE49-F238E27FC236}">
                    <a16:creationId xmlns:a16="http://schemas.microsoft.com/office/drawing/2014/main" id="{DE6D6C8E-B84F-B826-D00F-BBDC9E0E05D6}"/>
                  </a:ext>
                </a:extLst>
              </p14:cNvPr>
              <p14:cNvContentPartPr/>
              <p14:nvPr/>
            </p14:nvContentPartPr>
            <p14:xfrm>
              <a:off x="321155" y="1626868"/>
              <a:ext cx="2168640" cy="2340720"/>
            </p14:xfrm>
          </p:contentPart>
        </mc:Choice>
        <mc:Fallback>
          <p:pic>
            <p:nvPicPr>
              <p:cNvPr id="41" name="Freihand 40">
                <a:extLst>
                  <a:ext uri="{FF2B5EF4-FFF2-40B4-BE49-F238E27FC236}">
                    <a16:creationId xmlns:a16="http://schemas.microsoft.com/office/drawing/2014/main" id="{DE6D6C8E-B84F-B826-D00F-BBDC9E0E05D6}"/>
                  </a:ext>
                </a:extLst>
              </p:cNvPr>
              <p:cNvPicPr/>
              <p:nvPr/>
            </p:nvPicPr>
            <p:blipFill>
              <a:blip r:embed="rId49"/>
              <a:stretch>
                <a:fillRect/>
              </a:stretch>
            </p:blipFill>
            <p:spPr>
              <a:xfrm>
                <a:off x="312515" y="1617868"/>
                <a:ext cx="2186280" cy="2358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Freihand 41">
                <a:extLst>
                  <a:ext uri="{FF2B5EF4-FFF2-40B4-BE49-F238E27FC236}">
                    <a16:creationId xmlns:a16="http://schemas.microsoft.com/office/drawing/2014/main" id="{E00D12C8-9385-36AD-E747-DB30E5F70BA6}"/>
                  </a:ext>
                </a:extLst>
              </p14:cNvPr>
              <p14:cNvContentPartPr/>
              <p14:nvPr/>
            </p14:nvContentPartPr>
            <p14:xfrm>
              <a:off x="702035" y="1468828"/>
              <a:ext cx="336600" cy="331560"/>
            </p14:xfrm>
          </p:contentPart>
        </mc:Choice>
        <mc:Fallback>
          <p:pic>
            <p:nvPicPr>
              <p:cNvPr id="42" name="Freihand 41">
                <a:extLst>
                  <a:ext uri="{FF2B5EF4-FFF2-40B4-BE49-F238E27FC236}">
                    <a16:creationId xmlns:a16="http://schemas.microsoft.com/office/drawing/2014/main" id="{E00D12C8-9385-36AD-E747-DB30E5F70BA6}"/>
                  </a:ext>
                </a:extLst>
              </p:cNvPr>
              <p:cNvPicPr/>
              <p:nvPr/>
            </p:nvPicPr>
            <p:blipFill>
              <a:blip r:embed="rId51"/>
              <a:stretch>
                <a:fillRect/>
              </a:stretch>
            </p:blipFill>
            <p:spPr>
              <a:xfrm>
                <a:off x="693035" y="1459828"/>
                <a:ext cx="3542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 name="Freihand 19">
                <a:extLst>
                  <a:ext uri="{FF2B5EF4-FFF2-40B4-BE49-F238E27FC236}">
                    <a16:creationId xmlns:a16="http://schemas.microsoft.com/office/drawing/2014/main" id="{E4B76478-C322-29FD-3D39-6E19431127DC}"/>
                  </a:ext>
                </a:extLst>
              </p14:cNvPr>
              <p14:cNvContentPartPr/>
              <p14:nvPr/>
            </p14:nvContentPartPr>
            <p14:xfrm>
              <a:off x="140075" y="4450708"/>
              <a:ext cx="231480" cy="169200"/>
            </p14:xfrm>
          </p:contentPart>
        </mc:Choice>
        <mc:Fallback>
          <p:pic>
            <p:nvPicPr>
              <p:cNvPr id="20" name="Freihand 19">
                <a:extLst>
                  <a:ext uri="{FF2B5EF4-FFF2-40B4-BE49-F238E27FC236}">
                    <a16:creationId xmlns:a16="http://schemas.microsoft.com/office/drawing/2014/main" id="{E4B76478-C322-29FD-3D39-6E19431127DC}"/>
                  </a:ext>
                </a:extLst>
              </p:cNvPr>
              <p:cNvPicPr/>
              <p:nvPr/>
            </p:nvPicPr>
            <p:blipFill>
              <a:blip r:embed="rId53"/>
              <a:stretch>
                <a:fillRect/>
              </a:stretch>
            </p:blipFill>
            <p:spPr>
              <a:xfrm>
                <a:off x="131075" y="4442068"/>
                <a:ext cx="249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Freihand 20">
                <a:extLst>
                  <a:ext uri="{FF2B5EF4-FFF2-40B4-BE49-F238E27FC236}">
                    <a16:creationId xmlns:a16="http://schemas.microsoft.com/office/drawing/2014/main" id="{2FABA817-D60F-33A8-C716-2966C9AC3AB2}"/>
                  </a:ext>
                </a:extLst>
              </p14:cNvPr>
              <p14:cNvContentPartPr/>
              <p14:nvPr/>
            </p14:nvContentPartPr>
            <p14:xfrm>
              <a:off x="459755" y="4299148"/>
              <a:ext cx="334080" cy="255240"/>
            </p14:xfrm>
          </p:contentPart>
        </mc:Choice>
        <mc:Fallback>
          <p:pic>
            <p:nvPicPr>
              <p:cNvPr id="21" name="Freihand 20">
                <a:extLst>
                  <a:ext uri="{FF2B5EF4-FFF2-40B4-BE49-F238E27FC236}">
                    <a16:creationId xmlns:a16="http://schemas.microsoft.com/office/drawing/2014/main" id="{2FABA817-D60F-33A8-C716-2966C9AC3AB2}"/>
                  </a:ext>
                </a:extLst>
              </p:cNvPr>
              <p:cNvPicPr/>
              <p:nvPr/>
            </p:nvPicPr>
            <p:blipFill>
              <a:blip r:embed="rId55"/>
              <a:stretch>
                <a:fillRect/>
              </a:stretch>
            </p:blipFill>
            <p:spPr>
              <a:xfrm>
                <a:off x="450755" y="4290508"/>
                <a:ext cx="3517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9DA3B2A2-7067-34BA-0BFA-077B2682B26F}"/>
                  </a:ext>
                </a:extLst>
              </p14:cNvPr>
              <p14:cNvContentPartPr/>
              <p14:nvPr/>
            </p14:nvContentPartPr>
            <p14:xfrm>
              <a:off x="768995" y="4411468"/>
              <a:ext cx="230400" cy="106200"/>
            </p14:xfrm>
          </p:contentPart>
        </mc:Choice>
        <mc:Fallback>
          <p:pic>
            <p:nvPicPr>
              <p:cNvPr id="22" name="Freihand 21">
                <a:extLst>
                  <a:ext uri="{FF2B5EF4-FFF2-40B4-BE49-F238E27FC236}">
                    <a16:creationId xmlns:a16="http://schemas.microsoft.com/office/drawing/2014/main" id="{9DA3B2A2-7067-34BA-0BFA-077B2682B26F}"/>
                  </a:ext>
                </a:extLst>
              </p:cNvPr>
              <p:cNvPicPr/>
              <p:nvPr/>
            </p:nvPicPr>
            <p:blipFill>
              <a:blip r:embed="rId57"/>
              <a:stretch>
                <a:fillRect/>
              </a:stretch>
            </p:blipFill>
            <p:spPr>
              <a:xfrm>
                <a:off x="760355" y="4402468"/>
                <a:ext cx="248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0CFB5D29-714D-3EAF-7110-F7F121C8542A}"/>
                  </a:ext>
                </a:extLst>
              </p14:cNvPr>
              <p14:cNvContentPartPr/>
              <p14:nvPr/>
            </p14:nvContentPartPr>
            <p14:xfrm>
              <a:off x="984275" y="4284028"/>
              <a:ext cx="96120" cy="227880"/>
            </p14:xfrm>
          </p:contentPart>
        </mc:Choice>
        <mc:Fallback>
          <p:pic>
            <p:nvPicPr>
              <p:cNvPr id="23" name="Freihand 22">
                <a:extLst>
                  <a:ext uri="{FF2B5EF4-FFF2-40B4-BE49-F238E27FC236}">
                    <a16:creationId xmlns:a16="http://schemas.microsoft.com/office/drawing/2014/main" id="{0CFB5D29-714D-3EAF-7110-F7F121C8542A}"/>
                  </a:ext>
                </a:extLst>
              </p:cNvPr>
              <p:cNvPicPr/>
              <p:nvPr/>
            </p:nvPicPr>
            <p:blipFill>
              <a:blip r:embed="rId59"/>
              <a:stretch>
                <a:fillRect/>
              </a:stretch>
            </p:blipFill>
            <p:spPr>
              <a:xfrm>
                <a:off x="975635" y="4275028"/>
                <a:ext cx="113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8D0C9491-0CCB-BAB3-8F91-AD778B268E74}"/>
                  </a:ext>
                </a:extLst>
              </p14:cNvPr>
              <p14:cNvContentPartPr/>
              <p14:nvPr/>
            </p14:nvContentPartPr>
            <p14:xfrm>
              <a:off x="502595" y="4251268"/>
              <a:ext cx="24480" cy="3240"/>
            </p14:xfrm>
          </p:contentPart>
        </mc:Choice>
        <mc:Fallback>
          <p:pic>
            <p:nvPicPr>
              <p:cNvPr id="24" name="Freihand 23">
                <a:extLst>
                  <a:ext uri="{FF2B5EF4-FFF2-40B4-BE49-F238E27FC236}">
                    <a16:creationId xmlns:a16="http://schemas.microsoft.com/office/drawing/2014/main" id="{8D0C9491-0CCB-BAB3-8F91-AD778B268E74}"/>
                  </a:ext>
                </a:extLst>
              </p:cNvPr>
              <p:cNvPicPr/>
              <p:nvPr/>
            </p:nvPicPr>
            <p:blipFill>
              <a:blip r:embed="rId61"/>
              <a:stretch>
                <a:fillRect/>
              </a:stretch>
            </p:blipFill>
            <p:spPr>
              <a:xfrm>
                <a:off x="493595" y="4242628"/>
                <a:ext cx="42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716708B0-7B4E-E93F-B233-5B054205D2A7}"/>
                  </a:ext>
                </a:extLst>
              </p14:cNvPr>
              <p14:cNvContentPartPr/>
              <p14:nvPr/>
            </p14:nvContentPartPr>
            <p14:xfrm>
              <a:off x="1269395" y="4408588"/>
              <a:ext cx="111600" cy="137880"/>
            </p14:xfrm>
          </p:contentPart>
        </mc:Choice>
        <mc:Fallback>
          <p:pic>
            <p:nvPicPr>
              <p:cNvPr id="25" name="Freihand 24">
                <a:extLst>
                  <a:ext uri="{FF2B5EF4-FFF2-40B4-BE49-F238E27FC236}">
                    <a16:creationId xmlns:a16="http://schemas.microsoft.com/office/drawing/2014/main" id="{716708B0-7B4E-E93F-B233-5B054205D2A7}"/>
                  </a:ext>
                </a:extLst>
              </p:cNvPr>
              <p:cNvPicPr/>
              <p:nvPr/>
            </p:nvPicPr>
            <p:blipFill>
              <a:blip r:embed="rId63"/>
              <a:stretch>
                <a:fillRect/>
              </a:stretch>
            </p:blipFill>
            <p:spPr>
              <a:xfrm>
                <a:off x="1260395" y="4399588"/>
                <a:ext cx="129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7" name="Freihand 26">
                <a:extLst>
                  <a:ext uri="{FF2B5EF4-FFF2-40B4-BE49-F238E27FC236}">
                    <a16:creationId xmlns:a16="http://schemas.microsoft.com/office/drawing/2014/main" id="{EE6BE7D2-1479-C48C-1CE4-92F9AFF859AD}"/>
                  </a:ext>
                </a:extLst>
              </p14:cNvPr>
              <p14:cNvContentPartPr/>
              <p14:nvPr/>
            </p14:nvContentPartPr>
            <p14:xfrm>
              <a:off x="1427435" y="4244788"/>
              <a:ext cx="495360" cy="247320"/>
            </p14:xfrm>
          </p:contentPart>
        </mc:Choice>
        <mc:Fallback>
          <p:pic>
            <p:nvPicPr>
              <p:cNvPr id="27" name="Freihand 26">
                <a:extLst>
                  <a:ext uri="{FF2B5EF4-FFF2-40B4-BE49-F238E27FC236}">
                    <a16:creationId xmlns:a16="http://schemas.microsoft.com/office/drawing/2014/main" id="{EE6BE7D2-1479-C48C-1CE4-92F9AFF859AD}"/>
                  </a:ext>
                </a:extLst>
              </p:cNvPr>
              <p:cNvPicPr/>
              <p:nvPr/>
            </p:nvPicPr>
            <p:blipFill>
              <a:blip r:embed="rId65"/>
              <a:stretch>
                <a:fillRect/>
              </a:stretch>
            </p:blipFill>
            <p:spPr>
              <a:xfrm>
                <a:off x="1418795" y="4235788"/>
                <a:ext cx="513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8" name="Freihand 27">
                <a:extLst>
                  <a:ext uri="{FF2B5EF4-FFF2-40B4-BE49-F238E27FC236}">
                    <a16:creationId xmlns:a16="http://schemas.microsoft.com/office/drawing/2014/main" id="{C08F810C-07D7-0F78-8BEF-7FD54CC39D09}"/>
                  </a:ext>
                </a:extLst>
              </p14:cNvPr>
              <p14:cNvContentPartPr/>
              <p14:nvPr/>
            </p14:nvContentPartPr>
            <p14:xfrm>
              <a:off x="1872035" y="4305988"/>
              <a:ext cx="234000" cy="293040"/>
            </p14:xfrm>
          </p:contentPart>
        </mc:Choice>
        <mc:Fallback>
          <p:pic>
            <p:nvPicPr>
              <p:cNvPr id="28" name="Freihand 27">
                <a:extLst>
                  <a:ext uri="{FF2B5EF4-FFF2-40B4-BE49-F238E27FC236}">
                    <a16:creationId xmlns:a16="http://schemas.microsoft.com/office/drawing/2014/main" id="{C08F810C-07D7-0F78-8BEF-7FD54CC39D09}"/>
                  </a:ext>
                </a:extLst>
              </p:cNvPr>
              <p:cNvPicPr/>
              <p:nvPr/>
            </p:nvPicPr>
            <p:blipFill>
              <a:blip r:embed="rId67"/>
              <a:stretch>
                <a:fillRect/>
              </a:stretch>
            </p:blipFill>
            <p:spPr>
              <a:xfrm>
                <a:off x="1863035" y="4296988"/>
                <a:ext cx="25164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Freihand 55">
                <a:extLst>
                  <a:ext uri="{FF2B5EF4-FFF2-40B4-BE49-F238E27FC236}">
                    <a16:creationId xmlns:a16="http://schemas.microsoft.com/office/drawing/2014/main" id="{7B6AB69F-086A-2132-872A-C97B30ABA835}"/>
                  </a:ext>
                </a:extLst>
              </p14:cNvPr>
              <p14:cNvContentPartPr/>
              <p14:nvPr/>
            </p14:nvContentPartPr>
            <p14:xfrm>
              <a:off x="4044275" y="4357828"/>
              <a:ext cx="99360" cy="522720"/>
            </p14:xfrm>
          </p:contentPart>
        </mc:Choice>
        <mc:Fallback>
          <p:pic>
            <p:nvPicPr>
              <p:cNvPr id="56" name="Freihand 55">
                <a:extLst>
                  <a:ext uri="{FF2B5EF4-FFF2-40B4-BE49-F238E27FC236}">
                    <a16:creationId xmlns:a16="http://schemas.microsoft.com/office/drawing/2014/main" id="{7B6AB69F-086A-2132-872A-C97B30ABA835}"/>
                  </a:ext>
                </a:extLst>
              </p:cNvPr>
              <p:cNvPicPr/>
              <p:nvPr/>
            </p:nvPicPr>
            <p:blipFill>
              <a:blip r:embed="rId69"/>
              <a:stretch>
                <a:fillRect/>
              </a:stretch>
            </p:blipFill>
            <p:spPr>
              <a:xfrm>
                <a:off x="4035635" y="4349188"/>
                <a:ext cx="11700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Freihand 56">
                <a:extLst>
                  <a:ext uri="{FF2B5EF4-FFF2-40B4-BE49-F238E27FC236}">
                    <a16:creationId xmlns:a16="http://schemas.microsoft.com/office/drawing/2014/main" id="{4D461E66-6047-CE09-CEAE-29B338F690BF}"/>
                  </a:ext>
                </a:extLst>
              </p14:cNvPr>
              <p14:cNvContentPartPr/>
              <p14:nvPr/>
            </p14:nvContentPartPr>
            <p14:xfrm>
              <a:off x="3894515" y="4240108"/>
              <a:ext cx="280080" cy="236520"/>
            </p14:xfrm>
          </p:contentPart>
        </mc:Choice>
        <mc:Fallback>
          <p:pic>
            <p:nvPicPr>
              <p:cNvPr id="57" name="Freihand 56">
                <a:extLst>
                  <a:ext uri="{FF2B5EF4-FFF2-40B4-BE49-F238E27FC236}">
                    <a16:creationId xmlns:a16="http://schemas.microsoft.com/office/drawing/2014/main" id="{4D461E66-6047-CE09-CEAE-29B338F690BF}"/>
                  </a:ext>
                </a:extLst>
              </p:cNvPr>
              <p:cNvPicPr/>
              <p:nvPr/>
            </p:nvPicPr>
            <p:blipFill>
              <a:blip r:embed="rId71"/>
              <a:stretch>
                <a:fillRect/>
              </a:stretch>
            </p:blipFill>
            <p:spPr>
              <a:xfrm>
                <a:off x="3885515" y="4231468"/>
                <a:ext cx="297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Freihand 58">
                <a:extLst>
                  <a:ext uri="{FF2B5EF4-FFF2-40B4-BE49-F238E27FC236}">
                    <a16:creationId xmlns:a16="http://schemas.microsoft.com/office/drawing/2014/main" id="{6B6ED526-15C6-A29E-CEA0-37F3C3D2403C}"/>
                  </a:ext>
                </a:extLst>
              </p14:cNvPr>
              <p14:cNvContentPartPr/>
              <p14:nvPr/>
            </p14:nvContentPartPr>
            <p14:xfrm>
              <a:off x="4070915" y="4979908"/>
              <a:ext cx="78480" cy="327960"/>
            </p14:xfrm>
          </p:contentPart>
        </mc:Choice>
        <mc:Fallback>
          <p:pic>
            <p:nvPicPr>
              <p:cNvPr id="59" name="Freihand 58">
                <a:extLst>
                  <a:ext uri="{FF2B5EF4-FFF2-40B4-BE49-F238E27FC236}">
                    <a16:creationId xmlns:a16="http://schemas.microsoft.com/office/drawing/2014/main" id="{6B6ED526-15C6-A29E-CEA0-37F3C3D2403C}"/>
                  </a:ext>
                </a:extLst>
              </p:cNvPr>
              <p:cNvPicPr/>
              <p:nvPr/>
            </p:nvPicPr>
            <p:blipFill>
              <a:blip r:embed="rId73"/>
              <a:stretch>
                <a:fillRect/>
              </a:stretch>
            </p:blipFill>
            <p:spPr>
              <a:xfrm>
                <a:off x="4061915" y="4970908"/>
                <a:ext cx="961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Freihand 59">
                <a:extLst>
                  <a:ext uri="{FF2B5EF4-FFF2-40B4-BE49-F238E27FC236}">
                    <a16:creationId xmlns:a16="http://schemas.microsoft.com/office/drawing/2014/main" id="{E7C9EBEE-B557-4E09-9E0B-6AFF64489721}"/>
                  </a:ext>
                </a:extLst>
              </p14:cNvPr>
              <p14:cNvContentPartPr/>
              <p14:nvPr/>
            </p14:nvContentPartPr>
            <p14:xfrm>
              <a:off x="3938795" y="4954348"/>
              <a:ext cx="207000" cy="159120"/>
            </p14:xfrm>
          </p:contentPart>
        </mc:Choice>
        <mc:Fallback>
          <p:pic>
            <p:nvPicPr>
              <p:cNvPr id="60" name="Freihand 59">
                <a:extLst>
                  <a:ext uri="{FF2B5EF4-FFF2-40B4-BE49-F238E27FC236}">
                    <a16:creationId xmlns:a16="http://schemas.microsoft.com/office/drawing/2014/main" id="{E7C9EBEE-B557-4E09-9E0B-6AFF64489721}"/>
                  </a:ext>
                </a:extLst>
              </p:cNvPr>
              <p:cNvPicPr/>
              <p:nvPr/>
            </p:nvPicPr>
            <p:blipFill>
              <a:blip r:embed="rId75"/>
              <a:stretch>
                <a:fillRect/>
              </a:stretch>
            </p:blipFill>
            <p:spPr>
              <a:xfrm>
                <a:off x="3930155" y="4945708"/>
                <a:ext cx="224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Freihand 61">
                <a:extLst>
                  <a:ext uri="{FF2B5EF4-FFF2-40B4-BE49-F238E27FC236}">
                    <a16:creationId xmlns:a16="http://schemas.microsoft.com/office/drawing/2014/main" id="{DAE0A3E2-2B9D-6858-5696-6FC676ED0CFE}"/>
                  </a:ext>
                </a:extLst>
              </p14:cNvPr>
              <p14:cNvContentPartPr/>
              <p14:nvPr/>
            </p14:nvContentPartPr>
            <p14:xfrm>
              <a:off x="4191155" y="5016988"/>
              <a:ext cx="228240" cy="194040"/>
            </p14:xfrm>
          </p:contentPart>
        </mc:Choice>
        <mc:Fallback>
          <p:pic>
            <p:nvPicPr>
              <p:cNvPr id="62" name="Freihand 61">
                <a:extLst>
                  <a:ext uri="{FF2B5EF4-FFF2-40B4-BE49-F238E27FC236}">
                    <a16:creationId xmlns:a16="http://schemas.microsoft.com/office/drawing/2014/main" id="{DAE0A3E2-2B9D-6858-5696-6FC676ED0CFE}"/>
                  </a:ext>
                </a:extLst>
              </p:cNvPr>
              <p:cNvPicPr/>
              <p:nvPr/>
            </p:nvPicPr>
            <p:blipFill>
              <a:blip r:embed="rId77"/>
              <a:stretch>
                <a:fillRect/>
              </a:stretch>
            </p:blipFill>
            <p:spPr>
              <a:xfrm>
                <a:off x="4182515" y="5007988"/>
                <a:ext cx="245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3A00AB22-F64B-BB47-E22D-F12F5F187338}"/>
                  </a:ext>
                </a:extLst>
              </p14:cNvPr>
              <p14:cNvContentPartPr/>
              <p14:nvPr/>
            </p14:nvContentPartPr>
            <p14:xfrm>
              <a:off x="4273595" y="4892068"/>
              <a:ext cx="76320" cy="35640"/>
            </p14:xfrm>
          </p:contentPart>
        </mc:Choice>
        <mc:Fallback>
          <p:pic>
            <p:nvPicPr>
              <p:cNvPr id="63" name="Freihand 62">
                <a:extLst>
                  <a:ext uri="{FF2B5EF4-FFF2-40B4-BE49-F238E27FC236}">
                    <a16:creationId xmlns:a16="http://schemas.microsoft.com/office/drawing/2014/main" id="{3A00AB22-F64B-BB47-E22D-F12F5F187338}"/>
                  </a:ext>
                </a:extLst>
              </p:cNvPr>
              <p:cNvPicPr/>
              <p:nvPr/>
            </p:nvPicPr>
            <p:blipFill>
              <a:blip r:embed="rId79"/>
              <a:stretch>
                <a:fillRect/>
              </a:stretch>
            </p:blipFill>
            <p:spPr>
              <a:xfrm>
                <a:off x="4264595" y="4883428"/>
                <a:ext cx="93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1968" name="Freihand 211967">
                <a:extLst>
                  <a:ext uri="{FF2B5EF4-FFF2-40B4-BE49-F238E27FC236}">
                    <a16:creationId xmlns:a16="http://schemas.microsoft.com/office/drawing/2014/main" id="{51DB7344-4CAD-D4D2-533B-35BE1A62A1AF}"/>
                  </a:ext>
                </a:extLst>
              </p14:cNvPr>
              <p14:cNvContentPartPr/>
              <p14:nvPr/>
            </p14:nvContentPartPr>
            <p14:xfrm>
              <a:off x="4403915" y="4944628"/>
              <a:ext cx="155160" cy="201240"/>
            </p14:xfrm>
          </p:contentPart>
        </mc:Choice>
        <mc:Fallback>
          <p:pic>
            <p:nvPicPr>
              <p:cNvPr id="211968" name="Freihand 211967">
                <a:extLst>
                  <a:ext uri="{FF2B5EF4-FFF2-40B4-BE49-F238E27FC236}">
                    <a16:creationId xmlns:a16="http://schemas.microsoft.com/office/drawing/2014/main" id="{51DB7344-4CAD-D4D2-533B-35BE1A62A1AF}"/>
                  </a:ext>
                </a:extLst>
              </p:cNvPr>
              <p:cNvPicPr/>
              <p:nvPr/>
            </p:nvPicPr>
            <p:blipFill>
              <a:blip r:embed="rId81"/>
              <a:stretch>
                <a:fillRect/>
              </a:stretch>
            </p:blipFill>
            <p:spPr>
              <a:xfrm>
                <a:off x="4395275" y="4935628"/>
                <a:ext cx="172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1969" name="Freihand 211968">
                <a:extLst>
                  <a:ext uri="{FF2B5EF4-FFF2-40B4-BE49-F238E27FC236}">
                    <a16:creationId xmlns:a16="http://schemas.microsoft.com/office/drawing/2014/main" id="{CF3CAE4F-7499-655E-8699-1B43C9BA2AA4}"/>
                  </a:ext>
                </a:extLst>
              </p14:cNvPr>
              <p14:cNvContentPartPr/>
              <p14:nvPr/>
            </p14:nvContentPartPr>
            <p14:xfrm>
              <a:off x="4528475" y="4784788"/>
              <a:ext cx="137880" cy="289800"/>
            </p14:xfrm>
          </p:contentPart>
        </mc:Choice>
        <mc:Fallback>
          <p:pic>
            <p:nvPicPr>
              <p:cNvPr id="211969" name="Freihand 211968">
                <a:extLst>
                  <a:ext uri="{FF2B5EF4-FFF2-40B4-BE49-F238E27FC236}">
                    <a16:creationId xmlns:a16="http://schemas.microsoft.com/office/drawing/2014/main" id="{CF3CAE4F-7499-655E-8699-1B43C9BA2AA4}"/>
                  </a:ext>
                </a:extLst>
              </p:cNvPr>
              <p:cNvPicPr/>
              <p:nvPr/>
            </p:nvPicPr>
            <p:blipFill>
              <a:blip r:embed="rId83"/>
              <a:stretch>
                <a:fillRect/>
              </a:stretch>
            </p:blipFill>
            <p:spPr>
              <a:xfrm>
                <a:off x="4519475" y="4775788"/>
                <a:ext cx="1555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1972" name="Freihand 211971">
                <a:extLst>
                  <a:ext uri="{FF2B5EF4-FFF2-40B4-BE49-F238E27FC236}">
                    <a16:creationId xmlns:a16="http://schemas.microsoft.com/office/drawing/2014/main" id="{6D22E0E5-F5DE-F65B-6977-A244E756775D}"/>
                  </a:ext>
                </a:extLst>
              </p14:cNvPr>
              <p14:cNvContentPartPr/>
              <p14:nvPr/>
            </p14:nvContentPartPr>
            <p14:xfrm>
              <a:off x="4851035" y="4767508"/>
              <a:ext cx="90360" cy="184320"/>
            </p14:xfrm>
          </p:contentPart>
        </mc:Choice>
        <mc:Fallback>
          <p:pic>
            <p:nvPicPr>
              <p:cNvPr id="211972" name="Freihand 211971">
                <a:extLst>
                  <a:ext uri="{FF2B5EF4-FFF2-40B4-BE49-F238E27FC236}">
                    <a16:creationId xmlns:a16="http://schemas.microsoft.com/office/drawing/2014/main" id="{6D22E0E5-F5DE-F65B-6977-A244E756775D}"/>
                  </a:ext>
                </a:extLst>
              </p:cNvPr>
              <p:cNvPicPr/>
              <p:nvPr/>
            </p:nvPicPr>
            <p:blipFill>
              <a:blip r:embed="rId85"/>
              <a:stretch>
                <a:fillRect/>
              </a:stretch>
            </p:blipFill>
            <p:spPr>
              <a:xfrm>
                <a:off x="4842395" y="4758868"/>
                <a:ext cx="108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11973" name="Freihand 211972">
                <a:extLst>
                  <a:ext uri="{FF2B5EF4-FFF2-40B4-BE49-F238E27FC236}">
                    <a16:creationId xmlns:a16="http://schemas.microsoft.com/office/drawing/2014/main" id="{8041F81F-3114-0E43-D62B-2C4FFCA0CD5C}"/>
                  </a:ext>
                </a:extLst>
              </p14:cNvPr>
              <p14:cNvContentPartPr/>
              <p14:nvPr/>
            </p14:nvContentPartPr>
            <p14:xfrm>
              <a:off x="4998635" y="4766428"/>
              <a:ext cx="80280" cy="134640"/>
            </p14:xfrm>
          </p:contentPart>
        </mc:Choice>
        <mc:Fallback>
          <p:pic>
            <p:nvPicPr>
              <p:cNvPr id="211973" name="Freihand 211972">
                <a:extLst>
                  <a:ext uri="{FF2B5EF4-FFF2-40B4-BE49-F238E27FC236}">
                    <a16:creationId xmlns:a16="http://schemas.microsoft.com/office/drawing/2014/main" id="{8041F81F-3114-0E43-D62B-2C4FFCA0CD5C}"/>
                  </a:ext>
                </a:extLst>
              </p:cNvPr>
              <p:cNvPicPr/>
              <p:nvPr/>
            </p:nvPicPr>
            <p:blipFill>
              <a:blip r:embed="rId87"/>
              <a:stretch>
                <a:fillRect/>
              </a:stretch>
            </p:blipFill>
            <p:spPr>
              <a:xfrm>
                <a:off x="4989995" y="4757428"/>
                <a:ext cx="9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1974" name="Freihand 211973">
                <a:extLst>
                  <a:ext uri="{FF2B5EF4-FFF2-40B4-BE49-F238E27FC236}">
                    <a16:creationId xmlns:a16="http://schemas.microsoft.com/office/drawing/2014/main" id="{8E5CCDEA-D390-1F01-123F-BE3934B0CC3F}"/>
                  </a:ext>
                </a:extLst>
              </p14:cNvPr>
              <p14:cNvContentPartPr/>
              <p14:nvPr/>
            </p14:nvContentPartPr>
            <p14:xfrm>
              <a:off x="5130035" y="4681828"/>
              <a:ext cx="119520" cy="126000"/>
            </p14:xfrm>
          </p:contentPart>
        </mc:Choice>
        <mc:Fallback>
          <p:pic>
            <p:nvPicPr>
              <p:cNvPr id="211974" name="Freihand 211973">
                <a:extLst>
                  <a:ext uri="{FF2B5EF4-FFF2-40B4-BE49-F238E27FC236}">
                    <a16:creationId xmlns:a16="http://schemas.microsoft.com/office/drawing/2014/main" id="{8E5CCDEA-D390-1F01-123F-BE3934B0CC3F}"/>
                  </a:ext>
                </a:extLst>
              </p:cNvPr>
              <p:cNvPicPr/>
              <p:nvPr/>
            </p:nvPicPr>
            <p:blipFill>
              <a:blip r:embed="rId89"/>
              <a:stretch>
                <a:fillRect/>
              </a:stretch>
            </p:blipFill>
            <p:spPr>
              <a:xfrm>
                <a:off x="5121395" y="4672828"/>
                <a:ext cx="137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1975" name="Freihand 211974">
                <a:extLst>
                  <a:ext uri="{FF2B5EF4-FFF2-40B4-BE49-F238E27FC236}">
                    <a16:creationId xmlns:a16="http://schemas.microsoft.com/office/drawing/2014/main" id="{1EEFB712-F7BB-65A9-7277-AC34C421B246}"/>
                  </a:ext>
                </a:extLst>
              </p14:cNvPr>
              <p14:cNvContentPartPr/>
              <p14:nvPr/>
            </p14:nvContentPartPr>
            <p14:xfrm>
              <a:off x="5227955" y="4649788"/>
              <a:ext cx="247320" cy="96480"/>
            </p14:xfrm>
          </p:contentPart>
        </mc:Choice>
        <mc:Fallback>
          <p:pic>
            <p:nvPicPr>
              <p:cNvPr id="211975" name="Freihand 211974">
                <a:extLst>
                  <a:ext uri="{FF2B5EF4-FFF2-40B4-BE49-F238E27FC236}">
                    <a16:creationId xmlns:a16="http://schemas.microsoft.com/office/drawing/2014/main" id="{1EEFB712-F7BB-65A9-7277-AC34C421B246}"/>
                  </a:ext>
                </a:extLst>
              </p:cNvPr>
              <p:cNvPicPr/>
              <p:nvPr/>
            </p:nvPicPr>
            <p:blipFill>
              <a:blip r:embed="rId91"/>
              <a:stretch>
                <a:fillRect/>
              </a:stretch>
            </p:blipFill>
            <p:spPr>
              <a:xfrm>
                <a:off x="5219315" y="4641148"/>
                <a:ext cx="264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1976" name="Freihand 211975">
                <a:extLst>
                  <a:ext uri="{FF2B5EF4-FFF2-40B4-BE49-F238E27FC236}">
                    <a16:creationId xmlns:a16="http://schemas.microsoft.com/office/drawing/2014/main" id="{B695B1A1-2DEB-52A4-B1F2-68B27874C14E}"/>
                  </a:ext>
                </a:extLst>
              </p14:cNvPr>
              <p14:cNvContentPartPr/>
              <p14:nvPr/>
            </p14:nvContentPartPr>
            <p14:xfrm>
              <a:off x="5596955" y="4549708"/>
              <a:ext cx="64800" cy="90720"/>
            </p14:xfrm>
          </p:contentPart>
        </mc:Choice>
        <mc:Fallback>
          <p:pic>
            <p:nvPicPr>
              <p:cNvPr id="211976" name="Freihand 211975">
                <a:extLst>
                  <a:ext uri="{FF2B5EF4-FFF2-40B4-BE49-F238E27FC236}">
                    <a16:creationId xmlns:a16="http://schemas.microsoft.com/office/drawing/2014/main" id="{B695B1A1-2DEB-52A4-B1F2-68B27874C14E}"/>
                  </a:ext>
                </a:extLst>
              </p:cNvPr>
              <p:cNvPicPr/>
              <p:nvPr/>
            </p:nvPicPr>
            <p:blipFill>
              <a:blip r:embed="rId93"/>
              <a:stretch>
                <a:fillRect/>
              </a:stretch>
            </p:blipFill>
            <p:spPr>
              <a:xfrm>
                <a:off x="5588315" y="4541068"/>
                <a:ext cx="82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1977" name="Freihand 211976">
                <a:extLst>
                  <a:ext uri="{FF2B5EF4-FFF2-40B4-BE49-F238E27FC236}">
                    <a16:creationId xmlns:a16="http://schemas.microsoft.com/office/drawing/2014/main" id="{6173650D-301C-CB50-C68F-E597135C9506}"/>
                  </a:ext>
                </a:extLst>
              </p14:cNvPr>
              <p14:cNvContentPartPr/>
              <p14:nvPr/>
            </p14:nvContentPartPr>
            <p14:xfrm>
              <a:off x="5852915" y="4509388"/>
              <a:ext cx="237960" cy="78840"/>
            </p14:xfrm>
          </p:contentPart>
        </mc:Choice>
        <mc:Fallback>
          <p:pic>
            <p:nvPicPr>
              <p:cNvPr id="211977" name="Freihand 211976">
                <a:extLst>
                  <a:ext uri="{FF2B5EF4-FFF2-40B4-BE49-F238E27FC236}">
                    <a16:creationId xmlns:a16="http://schemas.microsoft.com/office/drawing/2014/main" id="{6173650D-301C-CB50-C68F-E597135C9506}"/>
                  </a:ext>
                </a:extLst>
              </p:cNvPr>
              <p:cNvPicPr/>
              <p:nvPr/>
            </p:nvPicPr>
            <p:blipFill>
              <a:blip r:embed="rId95"/>
              <a:stretch>
                <a:fillRect/>
              </a:stretch>
            </p:blipFill>
            <p:spPr>
              <a:xfrm>
                <a:off x="5843915" y="4500388"/>
                <a:ext cx="255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1978" name="Freihand 211977">
                <a:extLst>
                  <a:ext uri="{FF2B5EF4-FFF2-40B4-BE49-F238E27FC236}">
                    <a16:creationId xmlns:a16="http://schemas.microsoft.com/office/drawing/2014/main" id="{A5179714-9B5F-5183-3249-D6D48E98C826}"/>
                  </a:ext>
                </a:extLst>
              </p14:cNvPr>
              <p14:cNvContentPartPr/>
              <p14:nvPr/>
            </p14:nvContentPartPr>
            <p14:xfrm>
              <a:off x="6032555" y="4401388"/>
              <a:ext cx="65880" cy="24480"/>
            </p14:xfrm>
          </p:contentPart>
        </mc:Choice>
        <mc:Fallback>
          <p:pic>
            <p:nvPicPr>
              <p:cNvPr id="211978" name="Freihand 211977">
                <a:extLst>
                  <a:ext uri="{FF2B5EF4-FFF2-40B4-BE49-F238E27FC236}">
                    <a16:creationId xmlns:a16="http://schemas.microsoft.com/office/drawing/2014/main" id="{A5179714-9B5F-5183-3249-D6D48E98C826}"/>
                  </a:ext>
                </a:extLst>
              </p:cNvPr>
              <p:cNvPicPr/>
              <p:nvPr/>
            </p:nvPicPr>
            <p:blipFill>
              <a:blip r:embed="rId97"/>
              <a:stretch>
                <a:fillRect/>
              </a:stretch>
            </p:blipFill>
            <p:spPr>
              <a:xfrm>
                <a:off x="6023555" y="4392388"/>
                <a:ext cx="83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1979" name="Freihand 211978">
                <a:extLst>
                  <a:ext uri="{FF2B5EF4-FFF2-40B4-BE49-F238E27FC236}">
                    <a16:creationId xmlns:a16="http://schemas.microsoft.com/office/drawing/2014/main" id="{5BBED77E-676A-06FB-A086-1081429BE186}"/>
                  </a:ext>
                </a:extLst>
              </p14:cNvPr>
              <p14:cNvContentPartPr/>
              <p14:nvPr/>
            </p14:nvContentPartPr>
            <p14:xfrm>
              <a:off x="6149555" y="4306348"/>
              <a:ext cx="324720" cy="288720"/>
            </p14:xfrm>
          </p:contentPart>
        </mc:Choice>
        <mc:Fallback>
          <p:pic>
            <p:nvPicPr>
              <p:cNvPr id="211979" name="Freihand 211978">
                <a:extLst>
                  <a:ext uri="{FF2B5EF4-FFF2-40B4-BE49-F238E27FC236}">
                    <a16:creationId xmlns:a16="http://schemas.microsoft.com/office/drawing/2014/main" id="{5BBED77E-676A-06FB-A086-1081429BE186}"/>
                  </a:ext>
                </a:extLst>
              </p:cNvPr>
              <p:cNvPicPr/>
              <p:nvPr/>
            </p:nvPicPr>
            <p:blipFill>
              <a:blip r:embed="rId99"/>
              <a:stretch>
                <a:fillRect/>
              </a:stretch>
            </p:blipFill>
            <p:spPr>
              <a:xfrm>
                <a:off x="6140555" y="4297708"/>
                <a:ext cx="3423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1980" name="Freihand 211979">
                <a:extLst>
                  <a:ext uri="{FF2B5EF4-FFF2-40B4-BE49-F238E27FC236}">
                    <a16:creationId xmlns:a16="http://schemas.microsoft.com/office/drawing/2014/main" id="{0D600DC4-3D1D-04B7-598C-DCA4A9A974E2}"/>
                  </a:ext>
                </a:extLst>
              </p14:cNvPr>
              <p14:cNvContentPartPr/>
              <p14:nvPr/>
            </p14:nvContentPartPr>
            <p14:xfrm>
              <a:off x="6459875" y="4230028"/>
              <a:ext cx="502560" cy="227160"/>
            </p14:xfrm>
          </p:contentPart>
        </mc:Choice>
        <mc:Fallback>
          <p:pic>
            <p:nvPicPr>
              <p:cNvPr id="211980" name="Freihand 211979">
                <a:extLst>
                  <a:ext uri="{FF2B5EF4-FFF2-40B4-BE49-F238E27FC236}">
                    <a16:creationId xmlns:a16="http://schemas.microsoft.com/office/drawing/2014/main" id="{0D600DC4-3D1D-04B7-598C-DCA4A9A974E2}"/>
                  </a:ext>
                </a:extLst>
              </p:cNvPr>
              <p:cNvPicPr/>
              <p:nvPr/>
            </p:nvPicPr>
            <p:blipFill>
              <a:blip r:embed="rId101"/>
              <a:stretch>
                <a:fillRect/>
              </a:stretch>
            </p:blipFill>
            <p:spPr>
              <a:xfrm>
                <a:off x="6451235" y="4221028"/>
                <a:ext cx="5202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1981" name="Freihand 211980">
                <a:extLst>
                  <a:ext uri="{FF2B5EF4-FFF2-40B4-BE49-F238E27FC236}">
                    <a16:creationId xmlns:a16="http://schemas.microsoft.com/office/drawing/2014/main" id="{ED2D9ECD-1B7A-AC19-F84D-0E458E02BD47}"/>
                  </a:ext>
                </a:extLst>
              </p14:cNvPr>
              <p14:cNvContentPartPr/>
              <p14:nvPr/>
            </p14:nvContentPartPr>
            <p14:xfrm>
              <a:off x="7000595" y="4242268"/>
              <a:ext cx="98640" cy="95040"/>
            </p14:xfrm>
          </p:contentPart>
        </mc:Choice>
        <mc:Fallback>
          <p:pic>
            <p:nvPicPr>
              <p:cNvPr id="211981" name="Freihand 211980">
                <a:extLst>
                  <a:ext uri="{FF2B5EF4-FFF2-40B4-BE49-F238E27FC236}">
                    <a16:creationId xmlns:a16="http://schemas.microsoft.com/office/drawing/2014/main" id="{ED2D9ECD-1B7A-AC19-F84D-0E458E02BD47}"/>
                  </a:ext>
                </a:extLst>
              </p:cNvPr>
              <p:cNvPicPr/>
              <p:nvPr/>
            </p:nvPicPr>
            <p:blipFill>
              <a:blip r:embed="rId103"/>
              <a:stretch>
                <a:fillRect/>
              </a:stretch>
            </p:blipFill>
            <p:spPr>
              <a:xfrm>
                <a:off x="6991955" y="4233268"/>
                <a:ext cx="116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1982" name="Freihand 211981">
                <a:extLst>
                  <a:ext uri="{FF2B5EF4-FFF2-40B4-BE49-F238E27FC236}">
                    <a16:creationId xmlns:a16="http://schemas.microsoft.com/office/drawing/2014/main" id="{5FECD30C-5652-DCB1-293D-D42FD89E6E83}"/>
                  </a:ext>
                </a:extLst>
              </p14:cNvPr>
              <p14:cNvContentPartPr/>
              <p14:nvPr/>
            </p14:nvContentPartPr>
            <p14:xfrm>
              <a:off x="5067395" y="5175748"/>
              <a:ext cx="323280" cy="106200"/>
            </p14:xfrm>
          </p:contentPart>
        </mc:Choice>
        <mc:Fallback>
          <p:pic>
            <p:nvPicPr>
              <p:cNvPr id="211982" name="Freihand 211981">
                <a:extLst>
                  <a:ext uri="{FF2B5EF4-FFF2-40B4-BE49-F238E27FC236}">
                    <a16:creationId xmlns:a16="http://schemas.microsoft.com/office/drawing/2014/main" id="{5FECD30C-5652-DCB1-293D-D42FD89E6E83}"/>
                  </a:ext>
                </a:extLst>
              </p:cNvPr>
              <p:cNvPicPr/>
              <p:nvPr/>
            </p:nvPicPr>
            <p:blipFill>
              <a:blip r:embed="rId105"/>
              <a:stretch>
                <a:fillRect/>
              </a:stretch>
            </p:blipFill>
            <p:spPr>
              <a:xfrm>
                <a:off x="5058755" y="5166748"/>
                <a:ext cx="340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1983" name="Freihand 211982">
                <a:extLst>
                  <a:ext uri="{FF2B5EF4-FFF2-40B4-BE49-F238E27FC236}">
                    <a16:creationId xmlns:a16="http://schemas.microsoft.com/office/drawing/2014/main" id="{BF46182C-864E-C6AA-80B8-043CC1DEA3BB}"/>
                  </a:ext>
                </a:extLst>
              </p14:cNvPr>
              <p14:cNvContentPartPr/>
              <p14:nvPr/>
            </p14:nvContentPartPr>
            <p14:xfrm>
              <a:off x="5276915" y="4998628"/>
              <a:ext cx="50040" cy="9720"/>
            </p14:xfrm>
          </p:contentPart>
        </mc:Choice>
        <mc:Fallback>
          <p:pic>
            <p:nvPicPr>
              <p:cNvPr id="211983" name="Freihand 211982">
                <a:extLst>
                  <a:ext uri="{FF2B5EF4-FFF2-40B4-BE49-F238E27FC236}">
                    <a16:creationId xmlns:a16="http://schemas.microsoft.com/office/drawing/2014/main" id="{BF46182C-864E-C6AA-80B8-043CC1DEA3BB}"/>
                  </a:ext>
                </a:extLst>
              </p:cNvPr>
              <p:cNvPicPr/>
              <p:nvPr/>
            </p:nvPicPr>
            <p:blipFill>
              <a:blip r:embed="rId107"/>
              <a:stretch>
                <a:fillRect/>
              </a:stretch>
            </p:blipFill>
            <p:spPr>
              <a:xfrm>
                <a:off x="5267915" y="4989628"/>
                <a:ext cx="67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1984" name="Freihand 211983">
                <a:extLst>
                  <a:ext uri="{FF2B5EF4-FFF2-40B4-BE49-F238E27FC236}">
                    <a16:creationId xmlns:a16="http://schemas.microsoft.com/office/drawing/2014/main" id="{8DD3AF70-DC5C-5D19-9D21-3BEC0036B0DF}"/>
                  </a:ext>
                </a:extLst>
              </p14:cNvPr>
              <p14:cNvContentPartPr/>
              <p14:nvPr/>
            </p14:nvContentPartPr>
            <p14:xfrm>
              <a:off x="5559155" y="4929868"/>
              <a:ext cx="165600" cy="240120"/>
            </p14:xfrm>
          </p:contentPart>
        </mc:Choice>
        <mc:Fallback>
          <p:pic>
            <p:nvPicPr>
              <p:cNvPr id="211984" name="Freihand 211983">
                <a:extLst>
                  <a:ext uri="{FF2B5EF4-FFF2-40B4-BE49-F238E27FC236}">
                    <a16:creationId xmlns:a16="http://schemas.microsoft.com/office/drawing/2014/main" id="{8DD3AF70-DC5C-5D19-9D21-3BEC0036B0DF}"/>
                  </a:ext>
                </a:extLst>
              </p:cNvPr>
              <p:cNvPicPr/>
              <p:nvPr/>
            </p:nvPicPr>
            <p:blipFill>
              <a:blip r:embed="rId109"/>
              <a:stretch>
                <a:fillRect/>
              </a:stretch>
            </p:blipFill>
            <p:spPr>
              <a:xfrm>
                <a:off x="5550155" y="4921228"/>
                <a:ext cx="1832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1985" name="Freihand 211984">
                <a:extLst>
                  <a:ext uri="{FF2B5EF4-FFF2-40B4-BE49-F238E27FC236}">
                    <a16:creationId xmlns:a16="http://schemas.microsoft.com/office/drawing/2014/main" id="{5065A8FA-72E5-FBD8-2720-BB6E33B1C10F}"/>
                  </a:ext>
                </a:extLst>
              </p14:cNvPr>
              <p14:cNvContentPartPr/>
              <p14:nvPr/>
            </p14:nvContentPartPr>
            <p14:xfrm>
              <a:off x="5757155" y="4902508"/>
              <a:ext cx="525600" cy="132480"/>
            </p14:xfrm>
          </p:contentPart>
        </mc:Choice>
        <mc:Fallback>
          <p:pic>
            <p:nvPicPr>
              <p:cNvPr id="211985" name="Freihand 211984">
                <a:extLst>
                  <a:ext uri="{FF2B5EF4-FFF2-40B4-BE49-F238E27FC236}">
                    <a16:creationId xmlns:a16="http://schemas.microsoft.com/office/drawing/2014/main" id="{5065A8FA-72E5-FBD8-2720-BB6E33B1C10F}"/>
                  </a:ext>
                </a:extLst>
              </p:cNvPr>
              <p:cNvPicPr/>
              <p:nvPr/>
            </p:nvPicPr>
            <p:blipFill>
              <a:blip r:embed="rId111"/>
              <a:stretch>
                <a:fillRect/>
              </a:stretch>
            </p:blipFill>
            <p:spPr>
              <a:xfrm>
                <a:off x="5748515" y="4893868"/>
                <a:ext cx="543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1986" name="Freihand 211985">
                <a:extLst>
                  <a:ext uri="{FF2B5EF4-FFF2-40B4-BE49-F238E27FC236}">
                    <a16:creationId xmlns:a16="http://schemas.microsoft.com/office/drawing/2014/main" id="{C08F30A7-2DA6-41A6-956D-C43BC342AEC5}"/>
                  </a:ext>
                </a:extLst>
              </p14:cNvPr>
              <p14:cNvContentPartPr/>
              <p14:nvPr/>
            </p14:nvContentPartPr>
            <p14:xfrm>
              <a:off x="6277715" y="4767148"/>
              <a:ext cx="383040" cy="298440"/>
            </p14:xfrm>
          </p:contentPart>
        </mc:Choice>
        <mc:Fallback>
          <p:pic>
            <p:nvPicPr>
              <p:cNvPr id="211986" name="Freihand 211985">
                <a:extLst>
                  <a:ext uri="{FF2B5EF4-FFF2-40B4-BE49-F238E27FC236}">
                    <a16:creationId xmlns:a16="http://schemas.microsoft.com/office/drawing/2014/main" id="{C08F30A7-2DA6-41A6-956D-C43BC342AEC5}"/>
                  </a:ext>
                </a:extLst>
              </p:cNvPr>
              <p:cNvPicPr/>
              <p:nvPr/>
            </p:nvPicPr>
            <p:blipFill>
              <a:blip r:embed="rId113"/>
              <a:stretch>
                <a:fillRect/>
              </a:stretch>
            </p:blipFill>
            <p:spPr>
              <a:xfrm>
                <a:off x="6269075" y="4758148"/>
                <a:ext cx="4006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1988" name="Freihand 211987">
                <a:extLst>
                  <a:ext uri="{FF2B5EF4-FFF2-40B4-BE49-F238E27FC236}">
                    <a16:creationId xmlns:a16="http://schemas.microsoft.com/office/drawing/2014/main" id="{C7CA48E3-D256-F269-CE81-662B94C97D95}"/>
                  </a:ext>
                </a:extLst>
              </p14:cNvPr>
              <p14:cNvContentPartPr/>
              <p14:nvPr/>
            </p14:nvContentPartPr>
            <p14:xfrm>
              <a:off x="2558195" y="4441708"/>
              <a:ext cx="174960" cy="430920"/>
            </p14:xfrm>
          </p:contentPart>
        </mc:Choice>
        <mc:Fallback>
          <p:pic>
            <p:nvPicPr>
              <p:cNvPr id="211988" name="Freihand 211987">
                <a:extLst>
                  <a:ext uri="{FF2B5EF4-FFF2-40B4-BE49-F238E27FC236}">
                    <a16:creationId xmlns:a16="http://schemas.microsoft.com/office/drawing/2014/main" id="{C7CA48E3-D256-F269-CE81-662B94C97D95}"/>
                  </a:ext>
                </a:extLst>
              </p:cNvPr>
              <p:cNvPicPr/>
              <p:nvPr/>
            </p:nvPicPr>
            <p:blipFill>
              <a:blip r:embed="rId115"/>
              <a:stretch>
                <a:fillRect/>
              </a:stretch>
            </p:blipFill>
            <p:spPr>
              <a:xfrm>
                <a:off x="2549195" y="4433068"/>
                <a:ext cx="1926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1989" name="Freihand 211988">
                <a:extLst>
                  <a:ext uri="{FF2B5EF4-FFF2-40B4-BE49-F238E27FC236}">
                    <a16:creationId xmlns:a16="http://schemas.microsoft.com/office/drawing/2014/main" id="{D6F3A36C-004E-72EE-D862-3092138EBA3C}"/>
                  </a:ext>
                </a:extLst>
              </p14:cNvPr>
              <p14:cNvContentPartPr/>
              <p14:nvPr/>
            </p14:nvContentPartPr>
            <p14:xfrm>
              <a:off x="2502395" y="4278268"/>
              <a:ext cx="298440" cy="321120"/>
            </p14:xfrm>
          </p:contentPart>
        </mc:Choice>
        <mc:Fallback>
          <p:pic>
            <p:nvPicPr>
              <p:cNvPr id="211989" name="Freihand 211988">
                <a:extLst>
                  <a:ext uri="{FF2B5EF4-FFF2-40B4-BE49-F238E27FC236}">
                    <a16:creationId xmlns:a16="http://schemas.microsoft.com/office/drawing/2014/main" id="{D6F3A36C-004E-72EE-D862-3092138EBA3C}"/>
                  </a:ext>
                </a:extLst>
              </p:cNvPr>
              <p:cNvPicPr/>
              <p:nvPr/>
            </p:nvPicPr>
            <p:blipFill>
              <a:blip r:embed="rId117"/>
              <a:stretch>
                <a:fillRect/>
              </a:stretch>
            </p:blipFill>
            <p:spPr>
              <a:xfrm>
                <a:off x="2493395" y="4269268"/>
                <a:ext cx="3160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990" name="Freihand 211989">
                <a:extLst>
                  <a:ext uri="{FF2B5EF4-FFF2-40B4-BE49-F238E27FC236}">
                    <a16:creationId xmlns:a16="http://schemas.microsoft.com/office/drawing/2014/main" id="{0CF5F359-F7DF-9320-BE9D-687108832B4F}"/>
                  </a:ext>
                </a:extLst>
              </p14:cNvPr>
              <p14:cNvContentPartPr/>
              <p14:nvPr/>
            </p14:nvContentPartPr>
            <p14:xfrm>
              <a:off x="1751795" y="5080708"/>
              <a:ext cx="119160" cy="351000"/>
            </p14:xfrm>
          </p:contentPart>
        </mc:Choice>
        <mc:Fallback>
          <p:pic>
            <p:nvPicPr>
              <p:cNvPr id="211990" name="Freihand 211989">
                <a:extLst>
                  <a:ext uri="{FF2B5EF4-FFF2-40B4-BE49-F238E27FC236}">
                    <a16:creationId xmlns:a16="http://schemas.microsoft.com/office/drawing/2014/main" id="{0CF5F359-F7DF-9320-BE9D-687108832B4F}"/>
                  </a:ext>
                </a:extLst>
              </p:cNvPr>
              <p:cNvPicPr/>
              <p:nvPr/>
            </p:nvPicPr>
            <p:blipFill>
              <a:blip r:embed="rId119"/>
              <a:stretch>
                <a:fillRect/>
              </a:stretch>
            </p:blipFill>
            <p:spPr>
              <a:xfrm>
                <a:off x="1743155" y="5072068"/>
                <a:ext cx="1368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991" name="Freihand 211990">
                <a:extLst>
                  <a:ext uri="{FF2B5EF4-FFF2-40B4-BE49-F238E27FC236}">
                    <a16:creationId xmlns:a16="http://schemas.microsoft.com/office/drawing/2014/main" id="{F92D16AC-7948-996F-D7E9-E84869FA35A7}"/>
                  </a:ext>
                </a:extLst>
              </p14:cNvPr>
              <p14:cNvContentPartPr/>
              <p14:nvPr/>
            </p14:nvContentPartPr>
            <p14:xfrm>
              <a:off x="1898315" y="5248828"/>
              <a:ext cx="156600" cy="165600"/>
            </p14:xfrm>
          </p:contentPart>
        </mc:Choice>
        <mc:Fallback>
          <p:pic>
            <p:nvPicPr>
              <p:cNvPr id="211991" name="Freihand 211990">
                <a:extLst>
                  <a:ext uri="{FF2B5EF4-FFF2-40B4-BE49-F238E27FC236}">
                    <a16:creationId xmlns:a16="http://schemas.microsoft.com/office/drawing/2014/main" id="{F92D16AC-7948-996F-D7E9-E84869FA35A7}"/>
                  </a:ext>
                </a:extLst>
              </p:cNvPr>
              <p:cNvPicPr/>
              <p:nvPr/>
            </p:nvPicPr>
            <p:blipFill>
              <a:blip r:embed="rId121"/>
              <a:stretch>
                <a:fillRect/>
              </a:stretch>
            </p:blipFill>
            <p:spPr>
              <a:xfrm>
                <a:off x="1889315" y="5240188"/>
                <a:ext cx="174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1992" name="Freihand 211991">
                <a:extLst>
                  <a:ext uri="{FF2B5EF4-FFF2-40B4-BE49-F238E27FC236}">
                    <a16:creationId xmlns:a16="http://schemas.microsoft.com/office/drawing/2014/main" id="{4359F508-A940-509C-A966-9DCB6A2A6622}"/>
                  </a:ext>
                </a:extLst>
              </p14:cNvPr>
              <p14:cNvContentPartPr/>
              <p14:nvPr/>
            </p14:nvContentPartPr>
            <p14:xfrm>
              <a:off x="2086595" y="5106988"/>
              <a:ext cx="376200" cy="248400"/>
            </p14:xfrm>
          </p:contentPart>
        </mc:Choice>
        <mc:Fallback>
          <p:pic>
            <p:nvPicPr>
              <p:cNvPr id="211992" name="Freihand 211991">
                <a:extLst>
                  <a:ext uri="{FF2B5EF4-FFF2-40B4-BE49-F238E27FC236}">
                    <a16:creationId xmlns:a16="http://schemas.microsoft.com/office/drawing/2014/main" id="{4359F508-A940-509C-A966-9DCB6A2A6622}"/>
                  </a:ext>
                </a:extLst>
              </p:cNvPr>
              <p:cNvPicPr/>
              <p:nvPr/>
            </p:nvPicPr>
            <p:blipFill>
              <a:blip r:embed="rId123"/>
              <a:stretch>
                <a:fillRect/>
              </a:stretch>
            </p:blipFill>
            <p:spPr>
              <a:xfrm>
                <a:off x="2077955" y="5098348"/>
                <a:ext cx="393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1993" name="Freihand 211992">
                <a:extLst>
                  <a:ext uri="{FF2B5EF4-FFF2-40B4-BE49-F238E27FC236}">
                    <a16:creationId xmlns:a16="http://schemas.microsoft.com/office/drawing/2014/main" id="{C03FAB54-E5EE-2B97-2274-9991FE2CE09B}"/>
                  </a:ext>
                </a:extLst>
              </p14:cNvPr>
              <p14:cNvContentPartPr/>
              <p14:nvPr/>
            </p14:nvContentPartPr>
            <p14:xfrm>
              <a:off x="2498795" y="5265748"/>
              <a:ext cx="272160" cy="91800"/>
            </p14:xfrm>
          </p:contentPart>
        </mc:Choice>
        <mc:Fallback>
          <p:pic>
            <p:nvPicPr>
              <p:cNvPr id="211993" name="Freihand 211992">
                <a:extLst>
                  <a:ext uri="{FF2B5EF4-FFF2-40B4-BE49-F238E27FC236}">
                    <a16:creationId xmlns:a16="http://schemas.microsoft.com/office/drawing/2014/main" id="{C03FAB54-E5EE-2B97-2274-9991FE2CE09B}"/>
                  </a:ext>
                </a:extLst>
              </p:cNvPr>
              <p:cNvPicPr/>
              <p:nvPr/>
            </p:nvPicPr>
            <p:blipFill>
              <a:blip r:embed="rId125"/>
              <a:stretch>
                <a:fillRect/>
              </a:stretch>
            </p:blipFill>
            <p:spPr>
              <a:xfrm>
                <a:off x="2490155" y="5256748"/>
                <a:ext cx="289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1994" name="Freihand 211993">
                <a:extLst>
                  <a:ext uri="{FF2B5EF4-FFF2-40B4-BE49-F238E27FC236}">
                    <a16:creationId xmlns:a16="http://schemas.microsoft.com/office/drawing/2014/main" id="{1D2C69CC-6408-36D1-9812-314470EB689C}"/>
                  </a:ext>
                </a:extLst>
              </p14:cNvPr>
              <p14:cNvContentPartPr/>
              <p14:nvPr/>
            </p14:nvContentPartPr>
            <p14:xfrm>
              <a:off x="2865635" y="5294908"/>
              <a:ext cx="110520" cy="22320"/>
            </p14:xfrm>
          </p:contentPart>
        </mc:Choice>
        <mc:Fallback>
          <p:pic>
            <p:nvPicPr>
              <p:cNvPr id="211994" name="Freihand 211993">
                <a:extLst>
                  <a:ext uri="{FF2B5EF4-FFF2-40B4-BE49-F238E27FC236}">
                    <a16:creationId xmlns:a16="http://schemas.microsoft.com/office/drawing/2014/main" id="{1D2C69CC-6408-36D1-9812-314470EB689C}"/>
                  </a:ext>
                </a:extLst>
              </p:cNvPr>
              <p:cNvPicPr/>
              <p:nvPr/>
            </p:nvPicPr>
            <p:blipFill>
              <a:blip r:embed="rId127"/>
              <a:stretch>
                <a:fillRect/>
              </a:stretch>
            </p:blipFill>
            <p:spPr>
              <a:xfrm>
                <a:off x="2856635" y="5286268"/>
                <a:ext cx="128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1995" name="Freihand 211994">
                <a:extLst>
                  <a:ext uri="{FF2B5EF4-FFF2-40B4-BE49-F238E27FC236}">
                    <a16:creationId xmlns:a16="http://schemas.microsoft.com/office/drawing/2014/main" id="{FA7D3475-00A7-81C1-5ABE-30719CD5E720}"/>
                  </a:ext>
                </a:extLst>
              </p14:cNvPr>
              <p14:cNvContentPartPr/>
              <p14:nvPr/>
            </p14:nvContentPartPr>
            <p14:xfrm>
              <a:off x="3004235" y="5117428"/>
              <a:ext cx="33840" cy="240120"/>
            </p14:xfrm>
          </p:contentPart>
        </mc:Choice>
        <mc:Fallback>
          <p:pic>
            <p:nvPicPr>
              <p:cNvPr id="211995" name="Freihand 211994">
                <a:extLst>
                  <a:ext uri="{FF2B5EF4-FFF2-40B4-BE49-F238E27FC236}">
                    <a16:creationId xmlns:a16="http://schemas.microsoft.com/office/drawing/2014/main" id="{FA7D3475-00A7-81C1-5ABE-30719CD5E720}"/>
                  </a:ext>
                </a:extLst>
              </p:cNvPr>
              <p:cNvPicPr/>
              <p:nvPr/>
            </p:nvPicPr>
            <p:blipFill>
              <a:blip r:embed="rId129"/>
              <a:stretch>
                <a:fillRect/>
              </a:stretch>
            </p:blipFill>
            <p:spPr>
              <a:xfrm>
                <a:off x="2995595" y="5108788"/>
                <a:ext cx="514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1996" name="Freihand 211995">
                <a:extLst>
                  <a:ext uri="{FF2B5EF4-FFF2-40B4-BE49-F238E27FC236}">
                    <a16:creationId xmlns:a16="http://schemas.microsoft.com/office/drawing/2014/main" id="{9C9A6428-D586-756A-07CC-97CCA5551FB1}"/>
                  </a:ext>
                </a:extLst>
              </p14:cNvPr>
              <p14:cNvContentPartPr/>
              <p14:nvPr/>
            </p14:nvContentPartPr>
            <p14:xfrm>
              <a:off x="2951315" y="5076748"/>
              <a:ext cx="194040" cy="286920"/>
            </p14:xfrm>
          </p:contentPart>
        </mc:Choice>
        <mc:Fallback>
          <p:pic>
            <p:nvPicPr>
              <p:cNvPr id="211996" name="Freihand 211995">
                <a:extLst>
                  <a:ext uri="{FF2B5EF4-FFF2-40B4-BE49-F238E27FC236}">
                    <a16:creationId xmlns:a16="http://schemas.microsoft.com/office/drawing/2014/main" id="{9C9A6428-D586-756A-07CC-97CCA5551FB1}"/>
                  </a:ext>
                </a:extLst>
              </p:cNvPr>
              <p:cNvPicPr/>
              <p:nvPr/>
            </p:nvPicPr>
            <p:blipFill>
              <a:blip r:embed="rId131"/>
              <a:stretch>
                <a:fillRect/>
              </a:stretch>
            </p:blipFill>
            <p:spPr>
              <a:xfrm>
                <a:off x="2942675" y="5068108"/>
                <a:ext cx="2116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1997" name="Freihand 211996">
                <a:extLst>
                  <a:ext uri="{FF2B5EF4-FFF2-40B4-BE49-F238E27FC236}">
                    <a16:creationId xmlns:a16="http://schemas.microsoft.com/office/drawing/2014/main" id="{D668516E-D08F-1B32-8ADD-B6A4DBED7A55}"/>
                  </a:ext>
                </a:extLst>
              </p14:cNvPr>
              <p14:cNvContentPartPr/>
              <p14:nvPr/>
            </p14:nvContentPartPr>
            <p14:xfrm>
              <a:off x="3191795" y="5176108"/>
              <a:ext cx="182880" cy="138600"/>
            </p14:xfrm>
          </p:contentPart>
        </mc:Choice>
        <mc:Fallback>
          <p:pic>
            <p:nvPicPr>
              <p:cNvPr id="211997" name="Freihand 211996">
                <a:extLst>
                  <a:ext uri="{FF2B5EF4-FFF2-40B4-BE49-F238E27FC236}">
                    <a16:creationId xmlns:a16="http://schemas.microsoft.com/office/drawing/2014/main" id="{D668516E-D08F-1B32-8ADD-B6A4DBED7A55}"/>
                  </a:ext>
                </a:extLst>
              </p:cNvPr>
              <p:cNvPicPr/>
              <p:nvPr/>
            </p:nvPicPr>
            <p:blipFill>
              <a:blip r:embed="rId133"/>
              <a:stretch>
                <a:fillRect/>
              </a:stretch>
            </p:blipFill>
            <p:spPr>
              <a:xfrm>
                <a:off x="3182795" y="5167108"/>
                <a:ext cx="20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998" name="Freihand 211997">
                <a:extLst>
                  <a:ext uri="{FF2B5EF4-FFF2-40B4-BE49-F238E27FC236}">
                    <a16:creationId xmlns:a16="http://schemas.microsoft.com/office/drawing/2014/main" id="{F01DEE95-EBA5-081B-4182-5160F319AC12}"/>
                  </a:ext>
                </a:extLst>
              </p14:cNvPr>
              <p14:cNvContentPartPr/>
              <p14:nvPr/>
            </p14:nvContentPartPr>
            <p14:xfrm>
              <a:off x="3409235" y="5021668"/>
              <a:ext cx="395640" cy="254520"/>
            </p14:xfrm>
          </p:contentPart>
        </mc:Choice>
        <mc:Fallback>
          <p:pic>
            <p:nvPicPr>
              <p:cNvPr id="211998" name="Freihand 211997">
                <a:extLst>
                  <a:ext uri="{FF2B5EF4-FFF2-40B4-BE49-F238E27FC236}">
                    <a16:creationId xmlns:a16="http://schemas.microsoft.com/office/drawing/2014/main" id="{F01DEE95-EBA5-081B-4182-5160F319AC12}"/>
                  </a:ext>
                </a:extLst>
              </p:cNvPr>
              <p:cNvPicPr/>
              <p:nvPr/>
            </p:nvPicPr>
            <p:blipFill>
              <a:blip r:embed="rId135"/>
              <a:stretch>
                <a:fillRect/>
              </a:stretch>
            </p:blipFill>
            <p:spPr>
              <a:xfrm>
                <a:off x="3400595" y="5013028"/>
                <a:ext cx="4132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999" name="Freihand 211998">
                <a:extLst>
                  <a:ext uri="{FF2B5EF4-FFF2-40B4-BE49-F238E27FC236}">
                    <a16:creationId xmlns:a16="http://schemas.microsoft.com/office/drawing/2014/main" id="{0D5B44F2-ACFA-8653-4F6C-CE2B1444F2BE}"/>
                  </a:ext>
                </a:extLst>
              </p14:cNvPr>
              <p14:cNvContentPartPr/>
              <p14:nvPr/>
            </p14:nvContentPartPr>
            <p14:xfrm>
              <a:off x="3795515" y="5135428"/>
              <a:ext cx="115920" cy="157680"/>
            </p14:xfrm>
          </p:contentPart>
        </mc:Choice>
        <mc:Fallback>
          <p:pic>
            <p:nvPicPr>
              <p:cNvPr id="211999" name="Freihand 211998">
                <a:extLst>
                  <a:ext uri="{FF2B5EF4-FFF2-40B4-BE49-F238E27FC236}">
                    <a16:creationId xmlns:a16="http://schemas.microsoft.com/office/drawing/2014/main" id="{0D5B44F2-ACFA-8653-4F6C-CE2B1444F2BE}"/>
                  </a:ext>
                </a:extLst>
              </p:cNvPr>
              <p:cNvPicPr/>
              <p:nvPr/>
            </p:nvPicPr>
            <p:blipFill>
              <a:blip r:embed="rId137"/>
              <a:stretch>
                <a:fillRect/>
              </a:stretch>
            </p:blipFill>
            <p:spPr>
              <a:xfrm>
                <a:off x="3786875" y="5126788"/>
                <a:ext cx="133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2000" name="Freihand 211999">
                <a:extLst>
                  <a:ext uri="{FF2B5EF4-FFF2-40B4-BE49-F238E27FC236}">
                    <a16:creationId xmlns:a16="http://schemas.microsoft.com/office/drawing/2014/main" id="{85CD9C92-1C8E-E6FF-4482-3FE0618E794F}"/>
                  </a:ext>
                </a:extLst>
              </p14:cNvPr>
              <p14:cNvContentPartPr/>
              <p14:nvPr/>
            </p14:nvContentPartPr>
            <p14:xfrm>
              <a:off x="1999835" y="5588668"/>
              <a:ext cx="167400" cy="277920"/>
            </p14:xfrm>
          </p:contentPart>
        </mc:Choice>
        <mc:Fallback>
          <p:pic>
            <p:nvPicPr>
              <p:cNvPr id="212000" name="Freihand 211999">
                <a:extLst>
                  <a:ext uri="{FF2B5EF4-FFF2-40B4-BE49-F238E27FC236}">
                    <a16:creationId xmlns:a16="http://schemas.microsoft.com/office/drawing/2014/main" id="{85CD9C92-1C8E-E6FF-4482-3FE0618E794F}"/>
                  </a:ext>
                </a:extLst>
              </p:cNvPr>
              <p:cNvPicPr/>
              <p:nvPr/>
            </p:nvPicPr>
            <p:blipFill>
              <a:blip r:embed="rId139"/>
              <a:stretch>
                <a:fillRect/>
              </a:stretch>
            </p:blipFill>
            <p:spPr>
              <a:xfrm>
                <a:off x="1991195" y="5579668"/>
                <a:ext cx="1850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2001" name="Freihand 212000">
                <a:extLst>
                  <a:ext uri="{FF2B5EF4-FFF2-40B4-BE49-F238E27FC236}">
                    <a16:creationId xmlns:a16="http://schemas.microsoft.com/office/drawing/2014/main" id="{9530C25B-EB62-C2EA-E01A-0B44B4AEC240}"/>
                  </a:ext>
                </a:extLst>
              </p14:cNvPr>
              <p14:cNvContentPartPr/>
              <p14:nvPr/>
            </p14:nvContentPartPr>
            <p14:xfrm>
              <a:off x="2190275" y="5722588"/>
              <a:ext cx="295920" cy="92520"/>
            </p14:xfrm>
          </p:contentPart>
        </mc:Choice>
        <mc:Fallback>
          <p:pic>
            <p:nvPicPr>
              <p:cNvPr id="212001" name="Freihand 212000">
                <a:extLst>
                  <a:ext uri="{FF2B5EF4-FFF2-40B4-BE49-F238E27FC236}">
                    <a16:creationId xmlns:a16="http://schemas.microsoft.com/office/drawing/2014/main" id="{9530C25B-EB62-C2EA-E01A-0B44B4AEC240}"/>
                  </a:ext>
                </a:extLst>
              </p:cNvPr>
              <p:cNvPicPr/>
              <p:nvPr/>
            </p:nvPicPr>
            <p:blipFill>
              <a:blip r:embed="rId141"/>
              <a:stretch>
                <a:fillRect/>
              </a:stretch>
            </p:blipFill>
            <p:spPr>
              <a:xfrm>
                <a:off x="2181635" y="5713588"/>
                <a:ext cx="313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2002" name="Freihand 212001">
                <a:extLst>
                  <a:ext uri="{FF2B5EF4-FFF2-40B4-BE49-F238E27FC236}">
                    <a16:creationId xmlns:a16="http://schemas.microsoft.com/office/drawing/2014/main" id="{64F996D2-471B-8973-2047-7B3C65061F58}"/>
                  </a:ext>
                </a:extLst>
              </p14:cNvPr>
              <p14:cNvContentPartPr/>
              <p14:nvPr/>
            </p14:nvContentPartPr>
            <p14:xfrm>
              <a:off x="2518595" y="5562748"/>
              <a:ext cx="183600" cy="209520"/>
            </p14:xfrm>
          </p:contentPart>
        </mc:Choice>
        <mc:Fallback>
          <p:pic>
            <p:nvPicPr>
              <p:cNvPr id="212002" name="Freihand 212001">
                <a:extLst>
                  <a:ext uri="{FF2B5EF4-FFF2-40B4-BE49-F238E27FC236}">
                    <a16:creationId xmlns:a16="http://schemas.microsoft.com/office/drawing/2014/main" id="{64F996D2-471B-8973-2047-7B3C65061F58}"/>
                  </a:ext>
                </a:extLst>
              </p:cNvPr>
              <p:cNvPicPr/>
              <p:nvPr/>
            </p:nvPicPr>
            <p:blipFill>
              <a:blip r:embed="rId143"/>
              <a:stretch>
                <a:fillRect/>
              </a:stretch>
            </p:blipFill>
            <p:spPr>
              <a:xfrm>
                <a:off x="2509955" y="5554108"/>
                <a:ext cx="201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2003" name="Freihand 212002">
                <a:extLst>
                  <a:ext uri="{FF2B5EF4-FFF2-40B4-BE49-F238E27FC236}">
                    <a16:creationId xmlns:a16="http://schemas.microsoft.com/office/drawing/2014/main" id="{56AF7C49-4DF8-3829-CEAD-F5AB6E0E2F91}"/>
                  </a:ext>
                </a:extLst>
              </p14:cNvPr>
              <p14:cNvContentPartPr/>
              <p14:nvPr/>
            </p14:nvContentPartPr>
            <p14:xfrm>
              <a:off x="2627315" y="5702788"/>
              <a:ext cx="64800" cy="50040"/>
            </p14:xfrm>
          </p:contentPart>
        </mc:Choice>
        <mc:Fallback>
          <p:pic>
            <p:nvPicPr>
              <p:cNvPr id="212003" name="Freihand 212002">
                <a:extLst>
                  <a:ext uri="{FF2B5EF4-FFF2-40B4-BE49-F238E27FC236}">
                    <a16:creationId xmlns:a16="http://schemas.microsoft.com/office/drawing/2014/main" id="{56AF7C49-4DF8-3829-CEAD-F5AB6E0E2F91}"/>
                  </a:ext>
                </a:extLst>
              </p:cNvPr>
              <p:cNvPicPr/>
              <p:nvPr/>
            </p:nvPicPr>
            <p:blipFill>
              <a:blip r:embed="rId145"/>
              <a:stretch>
                <a:fillRect/>
              </a:stretch>
            </p:blipFill>
            <p:spPr>
              <a:xfrm>
                <a:off x="2618675" y="5693788"/>
                <a:ext cx="82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2004" name="Freihand 212003">
                <a:extLst>
                  <a:ext uri="{FF2B5EF4-FFF2-40B4-BE49-F238E27FC236}">
                    <a16:creationId xmlns:a16="http://schemas.microsoft.com/office/drawing/2014/main" id="{A8952ECB-48A4-7715-0374-8C90ABA5683E}"/>
                  </a:ext>
                </a:extLst>
              </p14:cNvPr>
              <p14:cNvContentPartPr/>
              <p14:nvPr/>
            </p14:nvContentPartPr>
            <p14:xfrm>
              <a:off x="2751515" y="5618908"/>
              <a:ext cx="266040" cy="134640"/>
            </p14:xfrm>
          </p:contentPart>
        </mc:Choice>
        <mc:Fallback>
          <p:pic>
            <p:nvPicPr>
              <p:cNvPr id="212004" name="Freihand 212003">
                <a:extLst>
                  <a:ext uri="{FF2B5EF4-FFF2-40B4-BE49-F238E27FC236}">
                    <a16:creationId xmlns:a16="http://schemas.microsoft.com/office/drawing/2014/main" id="{A8952ECB-48A4-7715-0374-8C90ABA5683E}"/>
                  </a:ext>
                </a:extLst>
              </p:cNvPr>
              <p:cNvPicPr/>
              <p:nvPr/>
            </p:nvPicPr>
            <p:blipFill>
              <a:blip r:embed="rId147"/>
              <a:stretch>
                <a:fillRect/>
              </a:stretch>
            </p:blipFill>
            <p:spPr>
              <a:xfrm>
                <a:off x="2742515" y="5609908"/>
                <a:ext cx="283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2005" name="Freihand 212004">
                <a:extLst>
                  <a:ext uri="{FF2B5EF4-FFF2-40B4-BE49-F238E27FC236}">
                    <a16:creationId xmlns:a16="http://schemas.microsoft.com/office/drawing/2014/main" id="{04BC3B4D-F916-6DBA-1DF6-B61F4DDCF911}"/>
                  </a:ext>
                </a:extLst>
              </p14:cNvPr>
              <p14:cNvContentPartPr/>
              <p14:nvPr/>
            </p14:nvContentPartPr>
            <p14:xfrm>
              <a:off x="3058595" y="5568148"/>
              <a:ext cx="132480" cy="221400"/>
            </p14:xfrm>
          </p:contentPart>
        </mc:Choice>
        <mc:Fallback>
          <p:pic>
            <p:nvPicPr>
              <p:cNvPr id="212005" name="Freihand 212004">
                <a:extLst>
                  <a:ext uri="{FF2B5EF4-FFF2-40B4-BE49-F238E27FC236}">
                    <a16:creationId xmlns:a16="http://schemas.microsoft.com/office/drawing/2014/main" id="{04BC3B4D-F916-6DBA-1DF6-B61F4DDCF911}"/>
                  </a:ext>
                </a:extLst>
              </p:cNvPr>
              <p:cNvPicPr/>
              <p:nvPr/>
            </p:nvPicPr>
            <p:blipFill>
              <a:blip r:embed="rId149"/>
              <a:stretch>
                <a:fillRect/>
              </a:stretch>
            </p:blipFill>
            <p:spPr>
              <a:xfrm>
                <a:off x="3049955" y="5559508"/>
                <a:ext cx="1501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2008" name="Freihand 212007">
                <a:extLst>
                  <a:ext uri="{FF2B5EF4-FFF2-40B4-BE49-F238E27FC236}">
                    <a16:creationId xmlns:a16="http://schemas.microsoft.com/office/drawing/2014/main" id="{6A7E8A55-3563-5245-394C-1AFD5661163C}"/>
                  </a:ext>
                </a:extLst>
              </p14:cNvPr>
              <p14:cNvContentPartPr/>
              <p14:nvPr/>
            </p14:nvContentPartPr>
            <p14:xfrm>
              <a:off x="3231395" y="5529268"/>
              <a:ext cx="111240" cy="117000"/>
            </p14:xfrm>
          </p:contentPart>
        </mc:Choice>
        <mc:Fallback>
          <p:pic>
            <p:nvPicPr>
              <p:cNvPr id="212008" name="Freihand 212007">
                <a:extLst>
                  <a:ext uri="{FF2B5EF4-FFF2-40B4-BE49-F238E27FC236}">
                    <a16:creationId xmlns:a16="http://schemas.microsoft.com/office/drawing/2014/main" id="{6A7E8A55-3563-5245-394C-1AFD5661163C}"/>
                  </a:ext>
                </a:extLst>
              </p:cNvPr>
              <p:cNvPicPr/>
              <p:nvPr/>
            </p:nvPicPr>
            <p:blipFill>
              <a:blip r:embed="rId151"/>
              <a:stretch>
                <a:fillRect/>
              </a:stretch>
            </p:blipFill>
            <p:spPr>
              <a:xfrm>
                <a:off x="3222395" y="5520628"/>
                <a:ext cx="128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2009" name="Freihand 212008">
                <a:extLst>
                  <a:ext uri="{FF2B5EF4-FFF2-40B4-BE49-F238E27FC236}">
                    <a16:creationId xmlns:a16="http://schemas.microsoft.com/office/drawing/2014/main" id="{C3F46F4D-C7D8-B0AD-255C-2333C5411D93}"/>
                  </a:ext>
                </a:extLst>
              </p14:cNvPr>
              <p14:cNvContentPartPr/>
              <p14:nvPr/>
            </p14:nvContentPartPr>
            <p14:xfrm>
              <a:off x="3390155" y="5513068"/>
              <a:ext cx="162360" cy="344160"/>
            </p14:xfrm>
          </p:contentPart>
        </mc:Choice>
        <mc:Fallback>
          <p:pic>
            <p:nvPicPr>
              <p:cNvPr id="212009" name="Freihand 212008">
                <a:extLst>
                  <a:ext uri="{FF2B5EF4-FFF2-40B4-BE49-F238E27FC236}">
                    <a16:creationId xmlns:a16="http://schemas.microsoft.com/office/drawing/2014/main" id="{C3F46F4D-C7D8-B0AD-255C-2333C5411D93}"/>
                  </a:ext>
                </a:extLst>
              </p:cNvPr>
              <p:cNvPicPr/>
              <p:nvPr/>
            </p:nvPicPr>
            <p:blipFill>
              <a:blip r:embed="rId153"/>
              <a:stretch>
                <a:fillRect/>
              </a:stretch>
            </p:blipFill>
            <p:spPr>
              <a:xfrm>
                <a:off x="3381155" y="5504428"/>
                <a:ext cx="1800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2013" name="Freihand 212012">
                <a:extLst>
                  <a:ext uri="{FF2B5EF4-FFF2-40B4-BE49-F238E27FC236}">
                    <a16:creationId xmlns:a16="http://schemas.microsoft.com/office/drawing/2014/main" id="{98BB9D4E-A422-C64C-A5C9-C917FD01F80A}"/>
                  </a:ext>
                </a:extLst>
              </p14:cNvPr>
              <p14:cNvContentPartPr/>
              <p14:nvPr/>
            </p14:nvContentPartPr>
            <p14:xfrm>
              <a:off x="826595" y="2739628"/>
              <a:ext cx="822600" cy="638280"/>
            </p14:xfrm>
          </p:contentPart>
        </mc:Choice>
        <mc:Fallback>
          <p:pic>
            <p:nvPicPr>
              <p:cNvPr id="212013" name="Freihand 212012">
                <a:extLst>
                  <a:ext uri="{FF2B5EF4-FFF2-40B4-BE49-F238E27FC236}">
                    <a16:creationId xmlns:a16="http://schemas.microsoft.com/office/drawing/2014/main" id="{98BB9D4E-A422-C64C-A5C9-C917FD01F80A}"/>
                  </a:ext>
                </a:extLst>
              </p:cNvPr>
              <p:cNvPicPr/>
              <p:nvPr/>
            </p:nvPicPr>
            <p:blipFill>
              <a:blip r:embed="rId155"/>
              <a:stretch>
                <a:fillRect/>
              </a:stretch>
            </p:blipFill>
            <p:spPr>
              <a:xfrm>
                <a:off x="817955" y="2730628"/>
                <a:ext cx="84024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2014" name="Freihand 212013">
                <a:extLst>
                  <a:ext uri="{FF2B5EF4-FFF2-40B4-BE49-F238E27FC236}">
                    <a16:creationId xmlns:a16="http://schemas.microsoft.com/office/drawing/2014/main" id="{2E975FE4-A1BD-733F-8D54-59D26F434120}"/>
                  </a:ext>
                </a:extLst>
              </p14:cNvPr>
              <p14:cNvContentPartPr/>
              <p14:nvPr/>
            </p14:nvContentPartPr>
            <p14:xfrm>
              <a:off x="776915" y="1063828"/>
              <a:ext cx="747000" cy="716760"/>
            </p14:xfrm>
          </p:contentPart>
        </mc:Choice>
        <mc:Fallback>
          <p:pic>
            <p:nvPicPr>
              <p:cNvPr id="212014" name="Freihand 212013">
                <a:extLst>
                  <a:ext uri="{FF2B5EF4-FFF2-40B4-BE49-F238E27FC236}">
                    <a16:creationId xmlns:a16="http://schemas.microsoft.com/office/drawing/2014/main" id="{2E975FE4-A1BD-733F-8D54-59D26F434120}"/>
                  </a:ext>
                </a:extLst>
              </p:cNvPr>
              <p:cNvPicPr/>
              <p:nvPr/>
            </p:nvPicPr>
            <p:blipFill>
              <a:blip r:embed="rId157"/>
              <a:stretch>
                <a:fillRect/>
              </a:stretch>
            </p:blipFill>
            <p:spPr>
              <a:xfrm>
                <a:off x="767915" y="1054828"/>
                <a:ext cx="76464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2018" name="Freihand 212017">
                <a:extLst>
                  <a:ext uri="{FF2B5EF4-FFF2-40B4-BE49-F238E27FC236}">
                    <a16:creationId xmlns:a16="http://schemas.microsoft.com/office/drawing/2014/main" id="{AA889CF4-5766-198A-2347-6AFFD52586A5}"/>
                  </a:ext>
                </a:extLst>
              </p14:cNvPr>
              <p14:cNvContentPartPr/>
              <p14:nvPr/>
            </p14:nvContentPartPr>
            <p14:xfrm>
              <a:off x="5767955" y="1828468"/>
              <a:ext cx="169920" cy="24120"/>
            </p14:xfrm>
          </p:contentPart>
        </mc:Choice>
        <mc:Fallback>
          <p:pic>
            <p:nvPicPr>
              <p:cNvPr id="212018" name="Freihand 212017">
                <a:extLst>
                  <a:ext uri="{FF2B5EF4-FFF2-40B4-BE49-F238E27FC236}">
                    <a16:creationId xmlns:a16="http://schemas.microsoft.com/office/drawing/2014/main" id="{AA889CF4-5766-198A-2347-6AFFD52586A5}"/>
                  </a:ext>
                </a:extLst>
              </p:cNvPr>
              <p:cNvPicPr/>
              <p:nvPr/>
            </p:nvPicPr>
            <p:blipFill>
              <a:blip r:embed="rId159"/>
              <a:stretch>
                <a:fillRect/>
              </a:stretch>
            </p:blipFill>
            <p:spPr>
              <a:xfrm>
                <a:off x="5758955" y="1819828"/>
                <a:ext cx="187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2019" name="Freihand 212018">
                <a:extLst>
                  <a:ext uri="{FF2B5EF4-FFF2-40B4-BE49-F238E27FC236}">
                    <a16:creationId xmlns:a16="http://schemas.microsoft.com/office/drawing/2014/main" id="{83769CB7-4E9C-D204-0B40-C8D4CC10B668}"/>
                  </a:ext>
                </a:extLst>
              </p14:cNvPr>
              <p14:cNvContentPartPr/>
              <p14:nvPr/>
            </p14:nvContentPartPr>
            <p14:xfrm>
              <a:off x="606275" y="1753588"/>
              <a:ext cx="5653440" cy="759960"/>
            </p14:xfrm>
          </p:contentPart>
        </mc:Choice>
        <mc:Fallback>
          <p:pic>
            <p:nvPicPr>
              <p:cNvPr id="212019" name="Freihand 212018">
                <a:extLst>
                  <a:ext uri="{FF2B5EF4-FFF2-40B4-BE49-F238E27FC236}">
                    <a16:creationId xmlns:a16="http://schemas.microsoft.com/office/drawing/2014/main" id="{83769CB7-4E9C-D204-0B40-C8D4CC10B668}"/>
                  </a:ext>
                </a:extLst>
              </p:cNvPr>
              <p:cNvPicPr/>
              <p:nvPr/>
            </p:nvPicPr>
            <p:blipFill>
              <a:blip r:embed="rId161"/>
              <a:stretch>
                <a:fillRect/>
              </a:stretch>
            </p:blipFill>
            <p:spPr>
              <a:xfrm>
                <a:off x="597635" y="1744588"/>
                <a:ext cx="5671080" cy="777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2025" name="Freihand 212024">
                <a:extLst>
                  <a:ext uri="{FF2B5EF4-FFF2-40B4-BE49-F238E27FC236}">
                    <a16:creationId xmlns:a16="http://schemas.microsoft.com/office/drawing/2014/main" id="{598038B6-0F8E-FF8C-5299-D86DB1D79DDC}"/>
                  </a:ext>
                </a:extLst>
              </p14:cNvPr>
              <p14:cNvContentPartPr/>
              <p14:nvPr/>
            </p14:nvContentPartPr>
            <p14:xfrm>
              <a:off x="1442195" y="1522828"/>
              <a:ext cx="113400" cy="596880"/>
            </p14:xfrm>
          </p:contentPart>
        </mc:Choice>
        <mc:Fallback>
          <p:pic>
            <p:nvPicPr>
              <p:cNvPr id="212025" name="Freihand 212024">
                <a:extLst>
                  <a:ext uri="{FF2B5EF4-FFF2-40B4-BE49-F238E27FC236}">
                    <a16:creationId xmlns:a16="http://schemas.microsoft.com/office/drawing/2014/main" id="{598038B6-0F8E-FF8C-5299-D86DB1D79DDC}"/>
                  </a:ext>
                </a:extLst>
              </p:cNvPr>
              <p:cNvPicPr/>
              <p:nvPr/>
            </p:nvPicPr>
            <p:blipFill>
              <a:blip r:embed="rId163"/>
              <a:stretch>
                <a:fillRect/>
              </a:stretch>
            </p:blipFill>
            <p:spPr>
              <a:xfrm>
                <a:off x="1433195" y="1514188"/>
                <a:ext cx="13104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2026" name="Freihand 212025">
                <a:extLst>
                  <a:ext uri="{FF2B5EF4-FFF2-40B4-BE49-F238E27FC236}">
                    <a16:creationId xmlns:a16="http://schemas.microsoft.com/office/drawing/2014/main" id="{B8F4C412-B66A-F8AA-0F20-685087CD3F80}"/>
                  </a:ext>
                </a:extLst>
              </p14:cNvPr>
              <p14:cNvContentPartPr/>
              <p14:nvPr/>
            </p14:nvContentPartPr>
            <p14:xfrm>
              <a:off x="1490795" y="1292788"/>
              <a:ext cx="191520" cy="305280"/>
            </p14:xfrm>
          </p:contentPart>
        </mc:Choice>
        <mc:Fallback>
          <p:pic>
            <p:nvPicPr>
              <p:cNvPr id="212026" name="Freihand 212025">
                <a:extLst>
                  <a:ext uri="{FF2B5EF4-FFF2-40B4-BE49-F238E27FC236}">
                    <a16:creationId xmlns:a16="http://schemas.microsoft.com/office/drawing/2014/main" id="{B8F4C412-B66A-F8AA-0F20-685087CD3F80}"/>
                  </a:ext>
                </a:extLst>
              </p:cNvPr>
              <p:cNvPicPr/>
              <p:nvPr/>
            </p:nvPicPr>
            <p:blipFill>
              <a:blip r:embed="rId165"/>
              <a:stretch>
                <a:fillRect/>
              </a:stretch>
            </p:blipFill>
            <p:spPr>
              <a:xfrm>
                <a:off x="1481795" y="1284148"/>
                <a:ext cx="2091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2028" name="Freihand 212027">
                <a:extLst>
                  <a:ext uri="{FF2B5EF4-FFF2-40B4-BE49-F238E27FC236}">
                    <a16:creationId xmlns:a16="http://schemas.microsoft.com/office/drawing/2014/main" id="{8C1E5C56-4766-EA0B-4DBD-20C9BA0ADD18}"/>
                  </a:ext>
                </a:extLst>
              </p14:cNvPr>
              <p14:cNvContentPartPr/>
              <p14:nvPr/>
            </p14:nvContentPartPr>
            <p14:xfrm>
              <a:off x="875915" y="3774628"/>
              <a:ext cx="1393920" cy="483120"/>
            </p14:xfrm>
          </p:contentPart>
        </mc:Choice>
        <mc:Fallback>
          <p:pic>
            <p:nvPicPr>
              <p:cNvPr id="212028" name="Freihand 212027">
                <a:extLst>
                  <a:ext uri="{FF2B5EF4-FFF2-40B4-BE49-F238E27FC236}">
                    <a16:creationId xmlns:a16="http://schemas.microsoft.com/office/drawing/2014/main" id="{8C1E5C56-4766-EA0B-4DBD-20C9BA0ADD18}"/>
                  </a:ext>
                </a:extLst>
              </p:cNvPr>
              <p:cNvPicPr/>
              <p:nvPr/>
            </p:nvPicPr>
            <p:blipFill>
              <a:blip r:embed="rId167"/>
              <a:stretch>
                <a:fillRect/>
              </a:stretch>
            </p:blipFill>
            <p:spPr>
              <a:xfrm>
                <a:off x="867275" y="3765988"/>
                <a:ext cx="1411560" cy="500760"/>
              </a:xfrm>
              <a:prstGeom prst="rect">
                <a:avLst/>
              </a:prstGeom>
            </p:spPr>
          </p:pic>
        </mc:Fallback>
      </mc:AlternateContent>
      <p:grpSp>
        <p:nvGrpSpPr>
          <p:cNvPr id="212032" name="Gruppieren 212031">
            <a:extLst>
              <a:ext uri="{FF2B5EF4-FFF2-40B4-BE49-F238E27FC236}">
                <a16:creationId xmlns:a16="http://schemas.microsoft.com/office/drawing/2014/main" id="{D8E50F33-3C42-3C11-793B-F2A66A2A63BA}"/>
              </a:ext>
            </a:extLst>
          </p:cNvPr>
          <p:cNvGrpSpPr/>
          <p:nvPr/>
        </p:nvGrpSpPr>
        <p:grpSpPr>
          <a:xfrm>
            <a:off x="962675" y="735148"/>
            <a:ext cx="5095440" cy="332280"/>
            <a:chOff x="962675" y="735148"/>
            <a:chExt cx="5095440" cy="332280"/>
          </a:xfrm>
        </p:grpSpPr>
        <mc:AlternateContent xmlns:mc="http://schemas.openxmlformats.org/markup-compatibility/2006">
          <mc:Choice xmlns:p14="http://schemas.microsoft.com/office/powerpoint/2010/main" Requires="p14">
            <p:contentPart p14:bwMode="auto" r:id="rId168">
              <p14:nvContentPartPr>
                <p14:cNvPr id="212030" name="Freihand 212029">
                  <a:extLst>
                    <a:ext uri="{FF2B5EF4-FFF2-40B4-BE49-F238E27FC236}">
                      <a16:creationId xmlns:a16="http://schemas.microsoft.com/office/drawing/2014/main" id="{3D29CE82-3FFB-43F3-2A83-C5B4CBF6360A}"/>
                    </a:ext>
                  </a:extLst>
                </p14:cNvPr>
                <p14:cNvContentPartPr/>
                <p14:nvPr/>
              </p14:nvContentPartPr>
              <p14:xfrm>
                <a:off x="962675" y="735148"/>
                <a:ext cx="5070600" cy="332280"/>
              </p14:xfrm>
            </p:contentPart>
          </mc:Choice>
          <mc:Fallback>
            <p:pic>
              <p:nvPicPr>
                <p:cNvPr id="212030" name="Freihand 212029">
                  <a:extLst>
                    <a:ext uri="{FF2B5EF4-FFF2-40B4-BE49-F238E27FC236}">
                      <a16:creationId xmlns:a16="http://schemas.microsoft.com/office/drawing/2014/main" id="{3D29CE82-3FFB-43F3-2A83-C5B4CBF6360A}"/>
                    </a:ext>
                  </a:extLst>
                </p:cNvPr>
                <p:cNvPicPr/>
                <p:nvPr/>
              </p:nvPicPr>
              <p:blipFill>
                <a:blip r:embed="rId169"/>
                <a:stretch>
                  <a:fillRect/>
                </a:stretch>
              </p:blipFill>
              <p:spPr>
                <a:xfrm>
                  <a:off x="954035" y="726148"/>
                  <a:ext cx="5088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2031" name="Freihand 212030">
                  <a:extLst>
                    <a:ext uri="{FF2B5EF4-FFF2-40B4-BE49-F238E27FC236}">
                      <a16:creationId xmlns:a16="http://schemas.microsoft.com/office/drawing/2014/main" id="{80EC62EE-DBD7-D909-3A04-B86A9D6EA398}"/>
                    </a:ext>
                  </a:extLst>
                </p14:cNvPr>
                <p14:cNvContentPartPr/>
                <p14:nvPr/>
              </p14:nvContentPartPr>
              <p14:xfrm>
                <a:off x="6034715" y="746668"/>
                <a:ext cx="23400" cy="146520"/>
              </p14:xfrm>
            </p:contentPart>
          </mc:Choice>
          <mc:Fallback>
            <p:pic>
              <p:nvPicPr>
                <p:cNvPr id="212031" name="Freihand 212030">
                  <a:extLst>
                    <a:ext uri="{FF2B5EF4-FFF2-40B4-BE49-F238E27FC236}">
                      <a16:creationId xmlns:a16="http://schemas.microsoft.com/office/drawing/2014/main" id="{80EC62EE-DBD7-D909-3A04-B86A9D6EA398}"/>
                    </a:ext>
                  </a:extLst>
                </p:cNvPr>
                <p:cNvPicPr/>
                <p:nvPr/>
              </p:nvPicPr>
              <p:blipFill>
                <a:blip r:embed="rId171"/>
                <a:stretch>
                  <a:fillRect/>
                </a:stretch>
              </p:blipFill>
              <p:spPr>
                <a:xfrm>
                  <a:off x="6025715" y="738028"/>
                  <a:ext cx="41040" cy="164160"/>
                </a:xfrm>
                <a:prstGeom prst="rect">
                  <a:avLst/>
                </a:prstGeom>
              </p:spPr>
            </p:pic>
          </mc:Fallback>
        </mc:AlternateContent>
      </p:grpSp>
      <p:grpSp>
        <p:nvGrpSpPr>
          <p:cNvPr id="212047" name="Gruppieren 212046">
            <a:extLst>
              <a:ext uri="{FF2B5EF4-FFF2-40B4-BE49-F238E27FC236}">
                <a16:creationId xmlns:a16="http://schemas.microsoft.com/office/drawing/2014/main" id="{6561D9EB-9D5A-2777-AD35-E75A67BE0CB5}"/>
              </a:ext>
            </a:extLst>
          </p:cNvPr>
          <p:cNvGrpSpPr/>
          <p:nvPr/>
        </p:nvGrpSpPr>
        <p:grpSpPr>
          <a:xfrm>
            <a:off x="4359995" y="3217708"/>
            <a:ext cx="4806720" cy="826200"/>
            <a:chOff x="4359995" y="3217708"/>
            <a:chExt cx="4806720" cy="826200"/>
          </a:xfrm>
        </p:grpSpPr>
        <mc:AlternateContent xmlns:mc="http://schemas.openxmlformats.org/markup-compatibility/2006">
          <mc:Choice xmlns:p14="http://schemas.microsoft.com/office/powerpoint/2010/main" Requires="p14">
            <p:contentPart p14:bwMode="auto" r:id="rId172">
              <p14:nvContentPartPr>
                <p14:cNvPr id="6" name="Freihand 5">
                  <a:extLst>
                    <a:ext uri="{FF2B5EF4-FFF2-40B4-BE49-F238E27FC236}">
                      <a16:creationId xmlns:a16="http://schemas.microsoft.com/office/drawing/2014/main" id="{76501483-0D61-553D-B2B1-2D3D3E0C50B2}"/>
                    </a:ext>
                  </a:extLst>
                </p14:cNvPr>
                <p14:cNvContentPartPr/>
                <p14:nvPr/>
              </p14:nvContentPartPr>
              <p14:xfrm>
                <a:off x="4359995" y="3441268"/>
                <a:ext cx="207000" cy="225000"/>
              </p14:xfrm>
            </p:contentPart>
          </mc:Choice>
          <mc:Fallback>
            <p:pic>
              <p:nvPicPr>
                <p:cNvPr id="6" name="Freihand 5">
                  <a:extLst>
                    <a:ext uri="{FF2B5EF4-FFF2-40B4-BE49-F238E27FC236}">
                      <a16:creationId xmlns:a16="http://schemas.microsoft.com/office/drawing/2014/main" id="{76501483-0D61-553D-B2B1-2D3D3E0C50B2}"/>
                    </a:ext>
                  </a:extLst>
                </p:cNvPr>
                <p:cNvPicPr/>
                <p:nvPr/>
              </p:nvPicPr>
              <p:blipFill>
                <a:blip r:embed="rId173"/>
                <a:stretch>
                  <a:fillRect/>
                </a:stretch>
              </p:blipFill>
              <p:spPr>
                <a:xfrm>
                  <a:off x="4350995" y="3432268"/>
                  <a:ext cx="224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 name="Freihand 6">
                  <a:extLst>
                    <a:ext uri="{FF2B5EF4-FFF2-40B4-BE49-F238E27FC236}">
                      <a16:creationId xmlns:a16="http://schemas.microsoft.com/office/drawing/2014/main" id="{D9608113-3F44-A3DE-8AB6-85D845FC2646}"/>
                    </a:ext>
                  </a:extLst>
                </p14:cNvPr>
                <p14:cNvContentPartPr/>
                <p14:nvPr/>
              </p14:nvContentPartPr>
              <p14:xfrm>
                <a:off x="4623515" y="3412468"/>
                <a:ext cx="988200" cy="330120"/>
              </p14:xfrm>
            </p:contentPart>
          </mc:Choice>
          <mc:Fallback>
            <p:pic>
              <p:nvPicPr>
                <p:cNvPr id="7" name="Freihand 6">
                  <a:extLst>
                    <a:ext uri="{FF2B5EF4-FFF2-40B4-BE49-F238E27FC236}">
                      <a16:creationId xmlns:a16="http://schemas.microsoft.com/office/drawing/2014/main" id="{D9608113-3F44-A3DE-8AB6-85D845FC2646}"/>
                    </a:ext>
                  </a:extLst>
                </p:cNvPr>
                <p:cNvPicPr/>
                <p:nvPr/>
              </p:nvPicPr>
              <p:blipFill>
                <a:blip r:embed="rId175"/>
                <a:stretch>
                  <a:fillRect/>
                </a:stretch>
              </p:blipFill>
              <p:spPr>
                <a:xfrm>
                  <a:off x="4614875" y="3403828"/>
                  <a:ext cx="10058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 name="Freihand 7">
                  <a:extLst>
                    <a:ext uri="{FF2B5EF4-FFF2-40B4-BE49-F238E27FC236}">
                      <a16:creationId xmlns:a16="http://schemas.microsoft.com/office/drawing/2014/main" id="{1AA2A5EC-A5A7-8DF3-AC82-8225B4F9C292}"/>
                    </a:ext>
                  </a:extLst>
                </p14:cNvPr>
                <p14:cNvContentPartPr/>
                <p14:nvPr/>
              </p14:nvContentPartPr>
              <p14:xfrm>
                <a:off x="5306795" y="3245788"/>
                <a:ext cx="34560" cy="9720"/>
              </p14:xfrm>
            </p:contentPart>
          </mc:Choice>
          <mc:Fallback>
            <p:pic>
              <p:nvPicPr>
                <p:cNvPr id="8" name="Freihand 7">
                  <a:extLst>
                    <a:ext uri="{FF2B5EF4-FFF2-40B4-BE49-F238E27FC236}">
                      <a16:creationId xmlns:a16="http://schemas.microsoft.com/office/drawing/2014/main" id="{1AA2A5EC-A5A7-8DF3-AC82-8225B4F9C292}"/>
                    </a:ext>
                  </a:extLst>
                </p:cNvPr>
                <p:cNvPicPr/>
                <p:nvPr/>
              </p:nvPicPr>
              <p:blipFill>
                <a:blip r:embed="rId177"/>
                <a:stretch>
                  <a:fillRect/>
                </a:stretch>
              </p:blipFill>
              <p:spPr>
                <a:xfrm>
                  <a:off x="5297795" y="3236788"/>
                  <a:ext cx="52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 name="Freihand 8">
                  <a:extLst>
                    <a:ext uri="{FF2B5EF4-FFF2-40B4-BE49-F238E27FC236}">
                      <a16:creationId xmlns:a16="http://schemas.microsoft.com/office/drawing/2014/main" id="{BAC4F059-4115-C7BD-019B-17D265E45F6C}"/>
                    </a:ext>
                  </a:extLst>
                </p14:cNvPr>
                <p14:cNvContentPartPr/>
                <p14:nvPr/>
              </p14:nvContentPartPr>
              <p14:xfrm>
                <a:off x="5832755" y="3394468"/>
                <a:ext cx="209880" cy="18720"/>
              </p14:xfrm>
            </p:contentPart>
          </mc:Choice>
          <mc:Fallback>
            <p:pic>
              <p:nvPicPr>
                <p:cNvPr id="9" name="Freihand 8">
                  <a:extLst>
                    <a:ext uri="{FF2B5EF4-FFF2-40B4-BE49-F238E27FC236}">
                      <a16:creationId xmlns:a16="http://schemas.microsoft.com/office/drawing/2014/main" id="{BAC4F059-4115-C7BD-019B-17D265E45F6C}"/>
                    </a:ext>
                  </a:extLst>
                </p:cNvPr>
                <p:cNvPicPr/>
                <p:nvPr/>
              </p:nvPicPr>
              <p:blipFill>
                <a:blip r:embed="rId179"/>
                <a:stretch>
                  <a:fillRect/>
                </a:stretch>
              </p:blipFill>
              <p:spPr>
                <a:xfrm>
                  <a:off x="5824115" y="3385828"/>
                  <a:ext cx="227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 name="Freihand 9">
                  <a:extLst>
                    <a:ext uri="{FF2B5EF4-FFF2-40B4-BE49-F238E27FC236}">
                      <a16:creationId xmlns:a16="http://schemas.microsoft.com/office/drawing/2014/main" id="{0819217D-FFCB-BE6A-92E8-B5FEBF6DDE9F}"/>
                    </a:ext>
                  </a:extLst>
                </p14:cNvPr>
                <p14:cNvContentPartPr/>
                <p14:nvPr/>
              </p14:nvContentPartPr>
              <p14:xfrm>
                <a:off x="5788115" y="3361348"/>
                <a:ext cx="236880" cy="318240"/>
              </p14:xfrm>
            </p:contentPart>
          </mc:Choice>
          <mc:Fallback>
            <p:pic>
              <p:nvPicPr>
                <p:cNvPr id="10" name="Freihand 9">
                  <a:extLst>
                    <a:ext uri="{FF2B5EF4-FFF2-40B4-BE49-F238E27FC236}">
                      <a16:creationId xmlns:a16="http://schemas.microsoft.com/office/drawing/2014/main" id="{0819217D-FFCB-BE6A-92E8-B5FEBF6DDE9F}"/>
                    </a:ext>
                  </a:extLst>
                </p:cNvPr>
                <p:cNvPicPr/>
                <p:nvPr/>
              </p:nvPicPr>
              <p:blipFill>
                <a:blip r:embed="rId181"/>
                <a:stretch>
                  <a:fillRect/>
                </a:stretch>
              </p:blipFill>
              <p:spPr>
                <a:xfrm>
                  <a:off x="5779475" y="3352708"/>
                  <a:ext cx="25452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 name="Freihand 10">
                  <a:extLst>
                    <a:ext uri="{FF2B5EF4-FFF2-40B4-BE49-F238E27FC236}">
                      <a16:creationId xmlns:a16="http://schemas.microsoft.com/office/drawing/2014/main" id="{49AD400A-C1BA-DB8C-DE17-360933C1DB4B}"/>
                    </a:ext>
                  </a:extLst>
                </p14:cNvPr>
                <p14:cNvContentPartPr/>
                <p14:nvPr/>
              </p14:nvContentPartPr>
              <p14:xfrm>
                <a:off x="6136955" y="3498508"/>
                <a:ext cx="164160" cy="249120"/>
              </p14:xfrm>
            </p:contentPart>
          </mc:Choice>
          <mc:Fallback>
            <p:pic>
              <p:nvPicPr>
                <p:cNvPr id="11" name="Freihand 10">
                  <a:extLst>
                    <a:ext uri="{FF2B5EF4-FFF2-40B4-BE49-F238E27FC236}">
                      <a16:creationId xmlns:a16="http://schemas.microsoft.com/office/drawing/2014/main" id="{49AD400A-C1BA-DB8C-DE17-360933C1DB4B}"/>
                    </a:ext>
                  </a:extLst>
                </p:cNvPr>
                <p:cNvPicPr/>
                <p:nvPr/>
              </p:nvPicPr>
              <p:blipFill>
                <a:blip r:embed="rId183"/>
                <a:stretch>
                  <a:fillRect/>
                </a:stretch>
              </p:blipFill>
              <p:spPr>
                <a:xfrm>
                  <a:off x="6127955" y="3489868"/>
                  <a:ext cx="1818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 name="Freihand 11">
                  <a:extLst>
                    <a:ext uri="{FF2B5EF4-FFF2-40B4-BE49-F238E27FC236}">
                      <a16:creationId xmlns:a16="http://schemas.microsoft.com/office/drawing/2014/main" id="{FC9C3D6C-9F33-F27C-5BC5-CCACD8A8D5F4}"/>
                    </a:ext>
                  </a:extLst>
                </p14:cNvPr>
                <p14:cNvContentPartPr/>
                <p14:nvPr/>
              </p14:nvContentPartPr>
              <p14:xfrm>
                <a:off x="6372035" y="3502828"/>
                <a:ext cx="83880" cy="78480"/>
              </p14:xfrm>
            </p:contentPart>
          </mc:Choice>
          <mc:Fallback>
            <p:pic>
              <p:nvPicPr>
                <p:cNvPr id="12" name="Freihand 11">
                  <a:extLst>
                    <a:ext uri="{FF2B5EF4-FFF2-40B4-BE49-F238E27FC236}">
                      <a16:creationId xmlns:a16="http://schemas.microsoft.com/office/drawing/2014/main" id="{FC9C3D6C-9F33-F27C-5BC5-CCACD8A8D5F4}"/>
                    </a:ext>
                  </a:extLst>
                </p:cNvPr>
                <p:cNvPicPr/>
                <p:nvPr/>
              </p:nvPicPr>
              <p:blipFill>
                <a:blip r:embed="rId185"/>
                <a:stretch>
                  <a:fillRect/>
                </a:stretch>
              </p:blipFill>
              <p:spPr>
                <a:xfrm>
                  <a:off x="6363395" y="3494188"/>
                  <a:ext cx="101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 name="Freihand 12">
                  <a:extLst>
                    <a:ext uri="{FF2B5EF4-FFF2-40B4-BE49-F238E27FC236}">
                      <a16:creationId xmlns:a16="http://schemas.microsoft.com/office/drawing/2014/main" id="{6D3A8114-5A57-FFDD-1E0F-8474C573A326}"/>
                    </a:ext>
                  </a:extLst>
                </p14:cNvPr>
                <p14:cNvContentPartPr/>
                <p14:nvPr/>
              </p14:nvContentPartPr>
              <p14:xfrm>
                <a:off x="6494435" y="3471868"/>
                <a:ext cx="210240" cy="78120"/>
              </p14:xfrm>
            </p:contentPart>
          </mc:Choice>
          <mc:Fallback>
            <p:pic>
              <p:nvPicPr>
                <p:cNvPr id="13" name="Freihand 12">
                  <a:extLst>
                    <a:ext uri="{FF2B5EF4-FFF2-40B4-BE49-F238E27FC236}">
                      <a16:creationId xmlns:a16="http://schemas.microsoft.com/office/drawing/2014/main" id="{6D3A8114-5A57-FFDD-1E0F-8474C573A326}"/>
                    </a:ext>
                  </a:extLst>
                </p:cNvPr>
                <p:cNvPicPr/>
                <p:nvPr/>
              </p:nvPicPr>
              <p:blipFill>
                <a:blip r:embed="rId187"/>
                <a:stretch>
                  <a:fillRect/>
                </a:stretch>
              </p:blipFill>
              <p:spPr>
                <a:xfrm>
                  <a:off x="6485435" y="3462868"/>
                  <a:ext cx="227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 name="Freihand 13">
                  <a:extLst>
                    <a:ext uri="{FF2B5EF4-FFF2-40B4-BE49-F238E27FC236}">
                      <a16:creationId xmlns:a16="http://schemas.microsoft.com/office/drawing/2014/main" id="{66566F94-4890-4210-AA5E-AE7927E6D2EA}"/>
                    </a:ext>
                  </a:extLst>
                </p14:cNvPr>
                <p14:cNvContentPartPr/>
                <p14:nvPr/>
              </p14:nvContentPartPr>
              <p14:xfrm>
                <a:off x="6731675" y="3450988"/>
                <a:ext cx="163080" cy="104400"/>
              </p14:xfrm>
            </p:contentPart>
          </mc:Choice>
          <mc:Fallback>
            <p:pic>
              <p:nvPicPr>
                <p:cNvPr id="14" name="Freihand 13">
                  <a:extLst>
                    <a:ext uri="{FF2B5EF4-FFF2-40B4-BE49-F238E27FC236}">
                      <a16:creationId xmlns:a16="http://schemas.microsoft.com/office/drawing/2014/main" id="{66566F94-4890-4210-AA5E-AE7927E6D2EA}"/>
                    </a:ext>
                  </a:extLst>
                </p:cNvPr>
                <p:cNvPicPr/>
                <p:nvPr/>
              </p:nvPicPr>
              <p:blipFill>
                <a:blip r:embed="rId189"/>
                <a:stretch>
                  <a:fillRect/>
                </a:stretch>
              </p:blipFill>
              <p:spPr>
                <a:xfrm>
                  <a:off x="6723035" y="3442348"/>
                  <a:ext cx="180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 name="Freihand 14">
                  <a:extLst>
                    <a:ext uri="{FF2B5EF4-FFF2-40B4-BE49-F238E27FC236}">
                      <a16:creationId xmlns:a16="http://schemas.microsoft.com/office/drawing/2014/main" id="{736E9B03-988B-8E14-FE0B-6BF2FA07B384}"/>
                    </a:ext>
                  </a:extLst>
                </p14:cNvPr>
                <p14:cNvContentPartPr/>
                <p14:nvPr/>
              </p14:nvContentPartPr>
              <p14:xfrm>
                <a:off x="6759395" y="3347308"/>
                <a:ext cx="405720" cy="384480"/>
              </p14:xfrm>
            </p:contentPart>
          </mc:Choice>
          <mc:Fallback>
            <p:pic>
              <p:nvPicPr>
                <p:cNvPr id="15" name="Freihand 14">
                  <a:extLst>
                    <a:ext uri="{FF2B5EF4-FFF2-40B4-BE49-F238E27FC236}">
                      <a16:creationId xmlns:a16="http://schemas.microsoft.com/office/drawing/2014/main" id="{736E9B03-988B-8E14-FE0B-6BF2FA07B384}"/>
                    </a:ext>
                  </a:extLst>
                </p:cNvPr>
                <p:cNvPicPr/>
                <p:nvPr/>
              </p:nvPicPr>
              <p:blipFill>
                <a:blip r:embed="rId191"/>
                <a:stretch>
                  <a:fillRect/>
                </a:stretch>
              </p:blipFill>
              <p:spPr>
                <a:xfrm>
                  <a:off x="6750395" y="3338308"/>
                  <a:ext cx="4233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2033" name="Freihand 212032">
                  <a:extLst>
                    <a:ext uri="{FF2B5EF4-FFF2-40B4-BE49-F238E27FC236}">
                      <a16:creationId xmlns:a16="http://schemas.microsoft.com/office/drawing/2014/main" id="{9A420842-829F-2FB8-705F-5D0A69A4247B}"/>
                    </a:ext>
                  </a:extLst>
                </p14:cNvPr>
                <p14:cNvContentPartPr/>
                <p14:nvPr/>
              </p14:nvContentPartPr>
              <p14:xfrm>
                <a:off x="5899715" y="3891268"/>
                <a:ext cx="766080" cy="110880"/>
              </p14:xfrm>
            </p:contentPart>
          </mc:Choice>
          <mc:Fallback>
            <p:pic>
              <p:nvPicPr>
                <p:cNvPr id="212033" name="Freihand 212032">
                  <a:extLst>
                    <a:ext uri="{FF2B5EF4-FFF2-40B4-BE49-F238E27FC236}">
                      <a16:creationId xmlns:a16="http://schemas.microsoft.com/office/drawing/2014/main" id="{9A420842-829F-2FB8-705F-5D0A69A4247B}"/>
                    </a:ext>
                  </a:extLst>
                </p:cNvPr>
                <p:cNvPicPr/>
                <p:nvPr/>
              </p:nvPicPr>
              <p:blipFill>
                <a:blip r:embed="rId193"/>
                <a:stretch>
                  <a:fillRect/>
                </a:stretch>
              </p:blipFill>
              <p:spPr>
                <a:xfrm>
                  <a:off x="5890715" y="3882268"/>
                  <a:ext cx="783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2034" name="Freihand 212033">
                  <a:extLst>
                    <a:ext uri="{FF2B5EF4-FFF2-40B4-BE49-F238E27FC236}">
                      <a16:creationId xmlns:a16="http://schemas.microsoft.com/office/drawing/2014/main" id="{5273B0E8-3297-B3CF-B758-F75957DCF571}"/>
                    </a:ext>
                  </a:extLst>
                </p14:cNvPr>
                <p14:cNvContentPartPr/>
                <p14:nvPr/>
              </p14:nvContentPartPr>
              <p14:xfrm>
                <a:off x="5842475" y="3834028"/>
                <a:ext cx="273600" cy="209880"/>
              </p14:xfrm>
            </p:contentPart>
          </mc:Choice>
          <mc:Fallback>
            <p:pic>
              <p:nvPicPr>
                <p:cNvPr id="212034" name="Freihand 212033">
                  <a:extLst>
                    <a:ext uri="{FF2B5EF4-FFF2-40B4-BE49-F238E27FC236}">
                      <a16:creationId xmlns:a16="http://schemas.microsoft.com/office/drawing/2014/main" id="{5273B0E8-3297-B3CF-B758-F75957DCF571}"/>
                    </a:ext>
                  </a:extLst>
                </p:cNvPr>
                <p:cNvPicPr/>
                <p:nvPr/>
              </p:nvPicPr>
              <p:blipFill>
                <a:blip r:embed="rId195"/>
                <a:stretch>
                  <a:fillRect/>
                </a:stretch>
              </p:blipFill>
              <p:spPr>
                <a:xfrm>
                  <a:off x="5833475" y="3825028"/>
                  <a:ext cx="291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2036" name="Freihand 212035">
                  <a:extLst>
                    <a:ext uri="{FF2B5EF4-FFF2-40B4-BE49-F238E27FC236}">
                      <a16:creationId xmlns:a16="http://schemas.microsoft.com/office/drawing/2014/main" id="{EEE1BE52-8269-6E7D-76AE-5D78D1DD8E94}"/>
                    </a:ext>
                  </a:extLst>
                </p14:cNvPr>
                <p14:cNvContentPartPr/>
                <p14:nvPr/>
              </p14:nvContentPartPr>
              <p14:xfrm>
                <a:off x="6979715" y="3828988"/>
                <a:ext cx="213840" cy="105480"/>
              </p14:xfrm>
            </p:contentPart>
          </mc:Choice>
          <mc:Fallback>
            <p:pic>
              <p:nvPicPr>
                <p:cNvPr id="212036" name="Freihand 212035">
                  <a:extLst>
                    <a:ext uri="{FF2B5EF4-FFF2-40B4-BE49-F238E27FC236}">
                      <a16:creationId xmlns:a16="http://schemas.microsoft.com/office/drawing/2014/main" id="{EEE1BE52-8269-6E7D-76AE-5D78D1DD8E94}"/>
                    </a:ext>
                  </a:extLst>
                </p:cNvPr>
                <p:cNvPicPr/>
                <p:nvPr/>
              </p:nvPicPr>
              <p:blipFill>
                <a:blip r:embed="rId197"/>
                <a:stretch>
                  <a:fillRect/>
                </a:stretch>
              </p:blipFill>
              <p:spPr>
                <a:xfrm>
                  <a:off x="6970715" y="3820348"/>
                  <a:ext cx="231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2037" name="Freihand 212036">
                  <a:extLst>
                    <a:ext uri="{FF2B5EF4-FFF2-40B4-BE49-F238E27FC236}">
                      <a16:creationId xmlns:a16="http://schemas.microsoft.com/office/drawing/2014/main" id="{F13876AC-E2F6-F38D-1839-A2D3B1BF6998}"/>
                    </a:ext>
                  </a:extLst>
                </p14:cNvPr>
                <p14:cNvContentPartPr/>
                <p14:nvPr/>
              </p14:nvContentPartPr>
              <p14:xfrm>
                <a:off x="7231715" y="3610468"/>
                <a:ext cx="59040" cy="218520"/>
              </p14:xfrm>
            </p:contentPart>
          </mc:Choice>
          <mc:Fallback>
            <p:pic>
              <p:nvPicPr>
                <p:cNvPr id="212037" name="Freihand 212036">
                  <a:extLst>
                    <a:ext uri="{FF2B5EF4-FFF2-40B4-BE49-F238E27FC236}">
                      <a16:creationId xmlns:a16="http://schemas.microsoft.com/office/drawing/2014/main" id="{F13876AC-E2F6-F38D-1839-A2D3B1BF6998}"/>
                    </a:ext>
                  </a:extLst>
                </p:cNvPr>
                <p:cNvPicPr/>
                <p:nvPr/>
              </p:nvPicPr>
              <p:blipFill>
                <a:blip r:embed="rId199"/>
                <a:stretch>
                  <a:fillRect/>
                </a:stretch>
              </p:blipFill>
              <p:spPr>
                <a:xfrm>
                  <a:off x="7223075" y="3601828"/>
                  <a:ext cx="76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2038" name="Freihand 212037">
                  <a:extLst>
                    <a:ext uri="{FF2B5EF4-FFF2-40B4-BE49-F238E27FC236}">
                      <a16:creationId xmlns:a16="http://schemas.microsoft.com/office/drawing/2014/main" id="{781051C6-A0E7-9888-825B-81AD694BBCE8}"/>
                    </a:ext>
                  </a:extLst>
                </p14:cNvPr>
                <p14:cNvContentPartPr/>
                <p14:nvPr/>
              </p14:nvContentPartPr>
              <p14:xfrm>
                <a:off x="7327835" y="3740068"/>
                <a:ext cx="281520" cy="80640"/>
              </p14:xfrm>
            </p:contentPart>
          </mc:Choice>
          <mc:Fallback>
            <p:pic>
              <p:nvPicPr>
                <p:cNvPr id="212038" name="Freihand 212037">
                  <a:extLst>
                    <a:ext uri="{FF2B5EF4-FFF2-40B4-BE49-F238E27FC236}">
                      <a16:creationId xmlns:a16="http://schemas.microsoft.com/office/drawing/2014/main" id="{781051C6-A0E7-9888-825B-81AD694BBCE8}"/>
                    </a:ext>
                  </a:extLst>
                </p:cNvPr>
                <p:cNvPicPr/>
                <p:nvPr/>
              </p:nvPicPr>
              <p:blipFill>
                <a:blip r:embed="rId201"/>
                <a:stretch>
                  <a:fillRect/>
                </a:stretch>
              </p:blipFill>
              <p:spPr>
                <a:xfrm>
                  <a:off x="7319195" y="3731068"/>
                  <a:ext cx="299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039" name="Freihand 212038">
                  <a:extLst>
                    <a:ext uri="{FF2B5EF4-FFF2-40B4-BE49-F238E27FC236}">
                      <a16:creationId xmlns:a16="http://schemas.microsoft.com/office/drawing/2014/main" id="{98833D9B-56B8-4000-F70A-04261162D675}"/>
                    </a:ext>
                  </a:extLst>
                </p14:cNvPr>
                <p14:cNvContentPartPr/>
                <p14:nvPr/>
              </p14:nvContentPartPr>
              <p14:xfrm>
                <a:off x="7685675" y="3691828"/>
                <a:ext cx="110520" cy="61920"/>
              </p14:xfrm>
            </p:contentPart>
          </mc:Choice>
          <mc:Fallback>
            <p:pic>
              <p:nvPicPr>
                <p:cNvPr id="212039" name="Freihand 212038">
                  <a:extLst>
                    <a:ext uri="{FF2B5EF4-FFF2-40B4-BE49-F238E27FC236}">
                      <a16:creationId xmlns:a16="http://schemas.microsoft.com/office/drawing/2014/main" id="{98833D9B-56B8-4000-F70A-04261162D675}"/>
                    </a:ext>
                  </a:extLst>
                </p:cNvPr>
                <p:cNvPicPr/>
                <p:nvPr/>
              </p:nvPicPr>
              <p:blipFill>
                <a:blip r:embed="rId203"/>
                <a:stretch>
                  <a:fillRect/>
                </a:stretch>
              </p:blipFill>
              <p:spPr>
                <a:xfrm>
                  <a:off x="7676675" y="3682828"/>
                  <a:ext cx="128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2040" name="Freihand 212039">
                  <a:extLst>
                    <a:ext uri="{FF2B5EF4-FFF2-40B4-BE49-F238E27FC236}">
                      <a16:creationId xmlns:a16="http://schemas.microsoft.com/office/drawing/2014/main" id="{14FA25B4-228C-161A-083E-673763251F58}"/>
                    </a:ext>
                  </a:extLst>
                </p14:cNvPr>
                <p14:cNvContentPartPr/>
                <p14:nvPr/>
              </p14:nvContentPartPr>
              <p14:xfrm>
                <a:off x="7806995" y="3459628"/>
                <a:ext cx="275760" cy="273600"/>
              </p14:xfrm>
            </p:contentPart>
          </mc:Choice>
          <mc:Fallback>
            <p:pic>
              <p:nvPicPr>
                <p:cNvPr id="212040" name="Freihand 212039">
                  <a:extLst>
                    <a:ext uri="{FF2B5EF4-FFF2-40B4-BE49-F238E27FC236}">
                      <a16:creationId xmlns:a16="http://schemas.microsoft.com/office/drawing/2014/main" id="{14FA25B4-228C-161A-083E-673763251F58}"/>
                    </a:ext>
                  </a:extLst>
                </p:cNvPr>
                <p:cNvPicPr/>
                <p:nvPr/>
              </p:nvPicPr>
              <p:blipFill>
                <a:blip r:embed="rId205"/>
                <a:stretch>
                  <a:fillRect/>
                </a:stretch>
              </p:blipFill>
              <p:spPr>
                <a:xfrm>
                  <a:off x="7798355" y="3450628"/>
                  <a:ext cx="2934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2041" name="Freihand 212040">
                  <a:extLst>
                    <a:ext uri="{FF2B5EF4-FFF2-40B4-BE49-F238E27FC236}">
                      <a16:creationId xmlns:a16="http://schemas.microsoft.com/office/drawing/2014/main" id="{EAF70FFB-A088-3989-E1C6-92D8D7461531}"/>
                    </a:ext>
                  </a:extLst>
                </p14:cNvPr>
                <p14:cNvContentPartPr/>
                <p14:nvPr/>
              </p14:nvContentPartPr>
              <p14:xfrm>
                <a:off x="8289395" y="3427228"/>
                <a:ext cx="61920" cy="268560"/>
              </p14:xfrm>
            </p:contentPart>
          </mc:Choice>
          <mc:Fallback>
            <p:pic>
              <p:nvPicPr>
                <p:cNvPr id="212041" name="Freihand 212040">
                  <a:extLst>
                    <a:ext uri="{FF2B5EF4-FFF2-40B4-BE49-F238E27FC236}">
                      <a16:creationId xmlns:a16="http://schemas.microsoft.com/office/drawing/2014/main" id="{EAF70FFB-A088-3989-E1C6-92D8D7461531}"/>
                    </a:ext>
                  </a:extLst>
                </p:cNvPr>
                <p:cNvPicPr/>
                <p:nvPr/>
              </p:nvPicPr>
              <p:blipFill>
                <a:blip r:embed="rId207"/>
                <a:stretch>
                  <a:fillRect/>
                </a:stretch>
              </p:blipFill>
              <p:spPr>
                <a:xfrm>
                  <a:off x="8280755" y="3418588"/>
                  <a:ext cx="795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2042" name="Freihand 212041">
                  <a:extLst>
                    <a:ext uri="{FF2B5EF4-FFF2-40B4-BE49-F238E27FC236}">
                      <a16:creationId xmlns:a16="http://schemas.microsoft.com/office/drawing/2014/main" id="{4F77AB55-4395-F62B-6B4A-E06DA8FB613B}"/>
                    </a:ext>
                  </a:extLst>
                </p14:cNvPr>
                <p14:cNvContentPartPr/>
                <p14:nvPr/>
              </p14:nvContentPartPr>
              <p14:xfrm>
                <a:off x="8437715" y="3503188"/>
                <a:ext cx="78120" cy="89640"/>
              </p14:xfrm>
            </p:contentPart>
          </mc:Choice>
          <mc:Fallback>
            <p:pic>
              <p:nvPicPr>
                <p:cNvPr id="212042" name="Freihand 212041">
                  <a:extLst>
                    <a:ext uri="{FF2B5EF4-FFF2-40B4-BE49-F238E27FC236}">
                      <a16:creationId xmlns:a16="http://schemas.microsoft.com/office/drawing/2014/main" id="{4F77AB55-4395-F62B-6B4A-E06DA8FB613B}"/>
                    </a:ext>
                  </a:extLst>
                </p:cNvPr>
                <p:cNvPicPr/>
                <p:nvPr/>
              </p:nvPicPr>
              <p:blipFill>
                <a:blip r:embed="rId209"/>
                <a:stretch>
                  <a:fillRect/>
                </a:stretch>
              </p:blipFill>
              <p:spPr>
                <a:xfrm>
                  <a:off x="8429075" y="3494188"/>
                  <a:ext cx="95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43" name="Freihand 212042">
                  <a:extLst>
                    <a:ext uri="{FF2B5EF4-FFF2-40B4-BE49-F238E27FC236}">
                      <a16:creationId xmlns:a16="http://schemas.microsoft.com/office/drawing/2014/main" id="{9074D278-6F50-3F97-3C3B-A3DDF803761B}"/>
                    </a:ext>
                  </a:extLst>
                </p14:cNvPr>
                <p14:cNvContentPartPr/>
                <p14:nvPr/>
              </p14:nvContentPartPr>
              <p14:xfrm>
                <a:off x="8557595" y="3345508"/>
                <a:ext cx="218160" cy="174960"/>
              </p14:xfrm>
            </p:contentPart>
          </mc:Choice>
          <mc:Fallback>
            <p:pic>
              <p:nvPicPr>
                <p:cNvPr id="212043" name="Freihand 212042">
                  <a:extLst>
                    <a:ext uri="{FF2B5EF4-FFF2-40B4-BE49-F238E27FC236}">
                      <a16:creationId xmlns:a16="http://schemas.microsoft.com/office/drawing/2014/main" id="{9074D278-6F50-3F97-3C3B-A3DDF803761B}"/>
                    </a:ext>
                  </a:extLst>
                </p:cNvPr>
                <p:cNvPicPr/>
                <p:nvPr/>
              </p:nvPicPr>
              <p:blipFill>
                <a:blip r:embed="rId211"/>
                <a:stretch>
                  <a:fillRect/>
                </a:stretch>
              </p:blipFill>
              <p:spPr>
                <a:xfrm>
                  <a:off x="8548955" y="3336508"/>
                  <a:ext cx="235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2044" name="Freihand 212043">
                  <a:extLst>
                    <a:ext uri="{FF2B5EF4-FFF2-40B4-BE49-F238E27FC236}">
                      <a16:creationId xmlns:a16="http://schemas.microsoft.com/office/drawing/2014/main" id="{99ACF9A1-75BD-44BD-30C0-6A94CCB3ADE7}"/>
                    </a:ext>
                  </a:extLst>
                </p14:cNvPr>
                <p14:cNvContentPartPr/>
                <p14:nvPr/>
              </p14:nvContentPartPr>
              <p14:xfrm>
                <a:off x="8760275" y="3391228"/>
                <a:ext cx="406440" cy="248040"/>
              </p14:xfrm>
            </p:contentPart>
          </mc:Choice>
          <mc:Fallback>
            <p:pic>
              <p:nvPicPr>
                <p:cNvPr id="212044" name="Freihand 212043">
                  <a:extLst>
                    <a:ext uri="{FF2B5EF4-FFF2-40B4-BE49-F238E27FC236}">
                      <a16:creationId xmlns:a16="http://schemas.microsoft.com/office/drawing/2014/main" id="{99ACF9A1-75BD-44BD-30C0-6A94CCB3ADE7}"/>
                    </a:ext>
                  </a:extLst>
                </p:cNvPr>
                <p:cNvPicPr/>
                <p:nvPr/>
              </p:nvPicPr>
              <p:blipFill>
                <a:blip r:embed="rId213"/>
                <a:stretch>
                  <a:fillRect/>
                </a:stretch>
              </p:blipFill>
              <p:spPr>
                <a:xfrm>
                  <a:off x="8751635" y="3382228"/>
                  <a:ext cx="4240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045" name="Freihand 212044">
                  <a:extLst>
                    <a:ext uri="{FF2B5EF4-FFF2-40B4-BE49-F238E27FC236}">
                      <a16:creationId xmlns:a16="http://schemas.microsoft.com/office/drawing/2014/main" id="{45836890-14AB-C1B3-B26E-8D7063512AA4}"/>
                    </a:ext>
                  </a:extLst>
                </p14:cNvPr>
                <p14:cNvContentPartPr/>
                <p14:nvPr/>
              </p14:nvContentPartPr>
              <p14:xfrm>
                <a:off x="6832115" y="3983068"/>
                <a:ext cx="122760" cy="48600"/>
              </p14:xfrm>
            </p:contentPart>
          </mc:Choice>
          <mc:Fallback>
            <p:pic>
              <p:nvPicPr>
                <p:cNvPr id="212045" name="Freihand 212044">
                  <a:extLst>
                    <a:ext uri="{FF2B5EF4-FFF2-40B4-BE49-F238E27FC236}">
                      <a16:creationId xmlns:a16="http://schemas.microsoft.com/office/drawing/2014/main" id="{45836890-14AB-C1B3-B26E-8D7063512AA4}"/>
                    </a:ext>
                  </a:extLst>
                </p:cNvPr>
                <p:cNvPicPr/>
                <p:nvPr/>
              </p:nvPicPr>
              <p:blipFill>
                <a:blip r:embed="rId215"/>
                <a:stretch>
                  <a:fillRect/>
                </a:stretch>
              </p:blipFill>
              <p:spPr>
                <a:xfrm>
                  <a:off x="6823115" y="3974428"/>
                  <a:ext cx="140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46" name="Freihand 212045">
                  <a:extLst>
                    <a:ext uri="{FF2B5EF4-FFF2-40B4-BE49-F238E27FC236}">
                      <a16:creationId xmlns:a16="http://schemas.microsoft.com/office/drawing/2014/main" id="{A4DE73BE-8E7D-3EFE-0F01-3BC1C76BF1B4}"/>
                    </a:ext>
                  </a:extLst>
                </p14:cNvPr>
                <p14:cNvContentPartPr/>
                <p14:nvPr/>
              </p14:nvContentPartPr>
              <p14:xfrm>
                <a:off x="7948475" y="3217708"/>
                <a:ext cx="144720" cy="78840"/>
              </p14:xfrm>
            </p:contentPart>
          </mc:Choice>
          <mc:Fallback>
            <p:pic>
              <p:nvPicPr>
                <p:cNvPr id="212046" name="Freihand 212045">
                  <a:extLst>
                    <a:ext uri="{FF2B5EF4-FFF2-40B4-BE49-F238E27FC236}">
                      <a16:creationId xmlns:a16="http://schemas.microsoft.com/office/drawing/2014/main" id="{A4DE73BE-8E7D-3EFE-0F01-3BC1C76BF1B4}"/>
                    </a:ext>
                  </a:extLst>
                </p:cNvPr>
                <p:cNvPicPr/>
                <p:nvPr/>
              </p:nvPicPr>
              <p:blipFill>
                <a:blip r:embed="rId217"/>
                <a:stretch>
                  <a:fillRect/>
                </a:stretch>
              </p:blipFill>
              <p:spPr>
                <a:xfrm>
                  <a:off x="7939475" y="3209068"/>
                  <a:ext cx="162360" cy="9648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5EB96EE-F1B8-307D-4F0C-49A905B9FAC1}"/>
              </a:ext>
            </a:extLst>
          </p:cNvPr>
          <p:cNvPicPr>
            <a:picLocks noChangeAspect="1"/>
          </p:cNvPicPr>
          <p:nvPr/>
        </p:nvPicPr>
        <p:blipFill>
          <a:blip r:embed="rId3"/>
          <a:stretch>
            <a:fillRect/>
          </a:stretch>
        </p:blipFill>
        <p:spPr>
          <a:xfrm>
            <a:off x="245613" y="724319"/>
            <a:ext cx="8312124" cy="4174251"/>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07F393-1E06-6BC3-C5B4-CC5096663967}"/>
              </a:ext>
            </a:extLst>
          </p:cNvPr>
          <p:cNvPicPr>
            <a:picLocks noChangeAspect="1"/>
          </p:cNvPicPr>
          <p:nvPr/>
        </p:nvPicPr>
        <p:blipFill>
          <a:blip r:embed="rId3"/>
          <a:stretch>
            <a:fillRect/>
          </a:stretch>
        </p:blipFill>
        <p:spPr>
          <a:xfrm>
            <a:off x="-1" y="770196"/>
            <a:ext cx="7311525" cy="5314917"/>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24ACB86-E6D7-0C81-7428-D71D98BE3175}"/>
                  </a:ext>
                </a:extLst>
              </p14:cNvPr>
              <p14:cNvContentPartPr/>
              <p14:nvPr/>
            </p14:nvContentPartPr>
            <p14:xfrm>
              <a:off x="5915613" y="5147853"/>
              <a:ext cx="1788840" cy="60840"/>
            </p14:xfrm>
          </p:contentPart>
        </mc:Choice>
        <mc:Fallback xmlns="">
          <p:pic>
            <p:nvPicPr>
              <p:cNvPr id="4" name="Freihand 3">
                <a:extLst>
                  <a:ext uri="{FF2B5EF4-FFF2-40B4-BE49-F238E27FC236}">
                    <a16:creationId xmlns:a16="http://schemas.microsoft.com/office/drawing/2014/main" id="{724ACB86-E6D7-0C81-7428-D71D98BE3175}"/>
                  </a:ext>
                </a:extLst>
              </p:cNvPr>
              <p:cNvPicPr/>
              <p:nvPr/>
            </p:nvPicPr>
            <p:blipFill>
              <a:blip r:embed="rId4"/>
              <a:stretch>
                <a:fillRect/>
              </a:stretch>
            </p:blipFill>
            <p:spPr>
              <a:xfrm>
                <a:off x="5906613" y="5138853"/>
                <a:ext cx="1806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BD679467-B1F7-E5DB-5F04-818C287DF2B9}"/>
                  </a:ext>
                </a:extLst>
              </p14:cNvPr>
              <p14:cNvContentPartPr/>
              <p14:nvPr/>
            </p14:nvContentPartPr>
            <p14:xfrm>
              <a:off x="1294293" y="2209893"/>
              <a:ext cx="3140640" cy="46800"/>
            </p14:xfrm>
          </p:contentPart>
        </mc:Choice>
        <mc:Fallback xmlns="">
          <p:pic>
            <p:nvPicPr>
              <p:cNvPr id="6" name="Freihand 5">
                <a:extLst>
                  <a:ext uri="{FF2B5EF4-FFF2-40B4-BE49-F238E27FC236}">
                    <a16:creationId xmlns:a16="http://schemas.microsoft.com/office/drawing/2014/main" id="{BD679467-B1F7-E5DB-5F04-818C287DF2B9}"/>
                  </a:ext>
                </a:extLst>
              </p:cNvPr>
              <p:cNvPicPr/>
              <p:nvPr/>
            </p:nvPicPr>
            <p:blipFill>
              <a:blip r:embed="rId6"/>
              <a:stretch>
                <a:fillRect/>
              </a:stretch>
            </p:blipFill>
            <p:spPr>
              <a:xfrm>
                <a:off x="1285653" y="2201253"/>
                <a:ext cx="3158280" cy="64440"/>
              </a:xfrm>
              <a:prstGeom prst="rect">
                <a:avLst/>
              </a:prstGeom>
            </p:spPr>
          </p:pic>
        </mc:Fallback>
      </mc:AlternateContent>
      <p:grpSp>
        <p:nvGrpSpPr>
          <p:cNvPr id="12" name="Gruppieren 11">
            <a:extLst>
              <a:ext uri="{FF2B5EF4-FFF2-40B4-BE49-F238E27FC236}">
                <a16:creationId xmlns:a16="http://schemas.microsoft.com/office/drawing/2014/main" id="{D25208FB-D9FD-C8D3-DCEB-D415F61C37F5}"/>
              </a:ext>
            </a:extLst>
          </p:cNvPr>
          <p:cNvGrpSpPr/>
          <p:nvPr/>
        </p:nvGrpSpPr>
        <p:grpSpPr>
          <a:xfrm>
            <a:off x="996573" y="1794813"/>
            <a:ext cx="4204440" cy="1929600"/>
            <a:chOff x="996573" y="1794813"/>
            <a:chExt cx="4204440" cy="192960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4799F517-D2C8-60B7-4CBB-6D67D715171F}"/>
                    </a:ext>
                  </a:extLst>
                </p14:cNvPr>
                <p14:cNvContentPartPr/>
                <p14:nvPr/>
              </p14:nvContentPartPr>
              <p14:xfrm>
                <a:off x="1347933" y="2842053"/>
                <a:ext cx="3211200" cy="171720"/>
              </p14:xfrm>
            </p:contentPart>
          </mc:Choice>
          <mc:Fallback xmlns="">
            <p:pic>
              <p:nvPicPr>
                <p:cNvPr id="8" name="Freihand 7">
                  <a:extLst>
                    <a:ext uri="{FF2B5EF4-FFF2-40B4-BE49-F238E27FC236}">
                      <a16:creationId xmlns:a16="http://schemas.microsoft.com/office/drawing/2014/main" id="{4799F517-D2C8-60B7-4CBB-6D67D715171F}"/>
                    </a:ext>
                  </a:extLst>
                </p:cNvPr>
                <p:cNvPicPr/>
                <p:nvPr/>
              </p:nvPicPr>
              <p:blipFill>
                <a:blip r:embed="rId8"/>
                <a:stretch>
                  <a:fillRect/>
                </a:stretch>
              </p:blipFill>
              <p:spPr>
                <a:xfrm>
                  <a:off x="1339293" y="2833413"/>
                  <a:ext cx="3228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A54AC461-0C3B-0430-585D-9798FC09C23D}"/>
                    </a:ext>
                  </a:extLst>
                </p14:cNvPr>
                <p14:cNvContentPartPr/>
                <p14:nvPr/>
              </p14:nvContentPartPr>
              <p14:xfrm>
                <a:off x="1095213" y="3041493"/>
                <a:ext cx="1856160" cy="682920"/>
              </p14:xfrm>
            </p:contentPart>
          </mc:Choice>
          <mc:Fallback xmlns="">
            <p:pic>
              <p:nvPicPr>
                <p:cNvPr id="9" name="Freihand 8">
                  <a:extLst>
                    <a:ext uri="{FF2B5EF4-FFF2-40B4-BE49-F238E27FC236}">
                      <a16:creationId xmlns:a16="http://schemas.microsoft.com/office/drawing/2014/main" id="{A54AC461-0C3B-0430-585D-9798FC09C23D}"/>
                    </a:ext>
                  </a:extLst>
                </p:cNvPr>
                <p:cNvPicPr/>
                <p:nvPr/>
              </p:nvPicPr>
              <p:blipFill>
                <a:blip r:embed="rId10"/>
                <a:stretch>
                  <a:fillRect/>
                </a:stretch>
              </p:blipFill>
              <p:spPr>
                <a:xfrm>
                  <a:off x="1086213" y="3032493"/>
                  <a:ext cx="187380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9A4ED29-C6CD-CBD9-1696-3E2CEF325A9D}"/>
                    </a:ext>
                  </a:extLst>
                </p14:cNvPr>
                <p14:cNvContentPartPr/>
                <p14:nvPr/>
              </p14:nvContentPartPr>
              <p14:xfrm>
                <a:off x="996573" y="1794813"/>
                <a:ext cx="4204440" cy="1225440"/>
              </p14:xfrm>
            </p:contentPart>
          </mc:Choice>
          <mc:Fallback xmlns="">
            <p:pic>
              <p:nvPicPr>
                <p:cNvPr id="11" name="Freihand 10">
                  <a:extLst>
                    <a:ext uri="{FF2B5EF4-FFF2-40B4-BE49-F238E27FC236}">
                      <a16:creationId xmlns:a16="http://schemas.microsoft.com/office/drawing/2014/main" id="{89A4ED29-C6CD-CBD9-1696-3E2CEF325A9D}"/>
                    </a:ext>
                  </a:extLst>
                </p:cNvPr>
                <p:cNvPicPr/>
                <p:nvPr/>
              </p:nvPicPr>
              <p:blipFill>
                <a:blip r:embed="rId12"/>
                <a:stretch>
                  <a:fillRect/>
                </a:stretch>
              </p:blipFill>
              <p:spPr>
                <a:xfrm>
                  <a:off x="987573" y="1785813"/>
                  <a:ext cx="4222080" cy="124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25ED27AD-1744-8F94-3C06-82252780D410}"/>
                  </a:ext>
                </a:extLst>
              </p14:cNvPr>
              <p14:cNvContentPartPr/>
              <p14:nvPr/>
            </p14:nvContentPartPr>
            <p14:xfrm>
              <a:off x="5248533" y="1888413"/>
              <a:ext cx="2402280" cy="506520"/>
            </p14:xfrm>
          </p:contentPart>
        </mc:Choice>
        <mc:Fallback xmlns="">
          <p:pic>
            <p:nvPicPr>
              <p:cNvPr id="13" name="Freihand 12">
                <a:extLst>
                  <a:ext uri="{FF2B5EF4-FFF2-40B4-BE49-F238E27FC236}">
                    <a16:creationId xmlns:a16="http://schemas.microsoft.com/office/drawing/2014/main" id="{25ED27AD-1744-8F94-3C06-82252780D410}"/>
                  </a:ext>
                </a:extLst>
              </p:cNvPr>
              <p:cNvPicPr/>
              <p:nvPr/>
            </p:nvPicPr>
            <p:blipFill>
              <a:blip r:embed="rId14"/>
              <a:stretch>
                <a:fillRect/>
              </a:stretch>
            </p:blipFill>
            <p:spPr>
              <a:xfrm>
                <a:off x="5239533" y="1879413"/>
                <a:ext cx="2419920" cy="524160"/>
              </a:xfrm>
              <a:prstGeom prst="rect">
                <a:avLst/>
              </a:prstGeom>
            </p:spPr>
          </p:pic>
        </mc:Fallback>
      </mc:AlternateContent>
      <p:grpSp>
        <p:nvGrpSpPr>
          <p:cNvPr id="30" name="Gruppieren 29">
            <a:extLst>
              <a:ext uri="{FF2B5EF4-FFF2-40B4-BE49-F238E27FC236}">
                <a16:creationId xmlns:a16="http://schemas.microsoft.com/office/drawing/2014/main" id="{7F60FDF9-AEA5-3B3A-A0B9-4E208CA802BF}"/>
              </a:ext>
            </a:extLst>
          </p:cNvPr>
          <p:cNvGrpSpPr/>
          <p:nvPr/>
        </p:nvGrpSpPr>
        <p:grpSpPr>
          <a:xfrm>
            <a:off x="5282733" y="1318173"/>
            <a:ext cx="6062760" cy="2206080"/>
            <a:chOff x="5282733" y="1318173"/>
            <a:chExt cx="6062760" cy="220608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50F11032-26B3-415F-4F5C-CE20E56C279A}"/>
                    </a:ext>
                  </a:extLst>
                </p14:cNvPr>
                <p14:cNvContentPartPr/>
                <p14:nvPr/>
              </p14:nvContentPartPr>
              <p14:xfrm>
                <a:off x="7995333" y="1934853"/>
                <a:ext cx="1384560" cy="106560"/>
              </p14:xfrm>
            </p:contentPart>
          </mc:Choice>
          <mc:Fallback xmlns="">
            <p:pic>
              <p:nvPicPr>
                <p:cNvPr id="14" name="Freihand 13">
                  <a:extLst>
                    <a:ext uri="{FF2B5EF4-FFF2-40B4-BE49-F238E27FC236}">
                      <a16:creationId xmlns:a16="http://schemas.microsoft.com/office/drawing/2014/main" id="{50F11032-26B3-415F-4F5C-CE20E56C279A}"/>
                    </a:ext>
                  </a:extLst>
                </p:cNvPr>
                <p:cNvPicPr/>
                <p:nvPr/>
              </p:nvPicPr>
              <p:blipFill>
                <a:blip r:embed="rId16"/>
                <a:stretch>
                  <a:fillRect/>
                </a:stretch>
              </p:blipFill>
              <p:spPr>
                <a:xfrm>
                  <a:off x="7986693" y="1925853"/>
                  <a:ext cx="1402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65A99FD-571D-1CD0-D8D8-04294F35BFA8}"/>
                    </a:ext>
                  </a:extLst>
                </p14:cNvPr>
                <p14:cNvContentPartPr/>
                <p14:nvPr/>
              </p14:nvContentPartPr>
              <p14:xfrm>
                <a:off x="7875813" y="1901013"/>
                <a:ext cx="327600" cy="300960"/>
              </p14:xfrm>
            </p:contentPart>
          </mc:Choice>
          <mc:Fallback xmlns="">
            <p:pic>
              <p:nvPicPr>
                <p:cNvPr id="15" name="Freihand 14">
                  <a:extLst>
                    <a:ext uri="{FF2B5EF4-FFF2-40B4-BE49-F238E27FC236}">
                      <a16:creationId xmlns:a16="http://schemas.microsoft.com/office/drawing/2014/main" id="{965A99FD-571D-1CD0-D8D8-04294F35BFA8}"/>
                    </a:ext>
                  </a:extLst>
                </p:cNvPr>
                <p:cNvPicPr/>
                <p:nvPr/>
              </p:nvPicPr>
              <p:blipFill>
                <a:blip r:embed="rId18"/>
                <a:stretch>
                  <a:fillRect/>
                </a:stretch>
              </p:blipFill>
              <p:spPr>
                <a:xfrm>
                  <a:off x="7866813" y="1892373"/>
                  <a:ext cx="3452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51531E86-3E90-974A-D8EF-3AEF0977691E}"/>
                    </a:ext>
                  </a:extLst>
                </p14:cNvPr>
                <p14:cNvContentPartPr/>
                <p14:nvPr/>
              </p14:nvContentPartPr>
              <p14:xfrm>
                <a:off x="9616053" y="1804893"/>
                <a:ext cx="219240" cy="123480"/>
              </p14:xfrm>
            </p:contentPart>
          </mc:Choice>
          <mc:Fallback xmlns="">
            <p:pic>
              <p:nvPicPr>
                <p:cNvPr id="16" name="Freihand 15">
                  <a:extLst>
                    <a:ext uri="{FF2B5EF4-FFF2-40B4-BE49-F238E27FC236}">
                      <a16:creationId xmlns:a16="http://schemas.microsoft.com/office/drawing/2014/main" id="{51531E86-3E90-974A-D8EF-3AEF0977691E}"/>
                    </a:ext>
                  </a:extLst>
                </p:cNvPr>
                <p:cNvPicPr/>
                <p:nvPr/>
              </p:nvPicPr>
              <p:blipFill>
                <a:blip r:embed="rId20"/>
                <a:stretch>
                  <a:fillRect/>
                </a:stretch>
              </p:blipFill>
              <p:spPr>
                <a:xfrm>
                  <a:off x="9607413" y="1796253"/>
                  <a:ext cx="236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5EB73630-58CF-A39F-F595-7EB578552A95}"/>
                    </a:ext>
                  </a:extLst>
                </p14:cNvPr>
                <p14:cNvContentPartPr/>
                <p14:nvPr/>
              </p14:nvContentPartPr>
              <p14:xfrm>
                <a:off x="9861933" y="1796253"/>
                <a:ext cx="235080" cy="118800"/>
              </p14:xfrm>
            </p:contentPart>
          </mc:Choice>
          <mc:Fallback xmlns="">
            <p:pic>
              <p:nvPicPr>
                <p:cNvPr id="17" name="Freihand 16">
                  <a:extLst>
                    <a:ext uri="{FF2B5EF4-FFF2-40B4-BE49-F238E27FC236}">
                      <a16:creationId xmlns:a16="http://schemas.microsoft.com/office/drawing/2014/main" id="{5EB73630-58CF-A39F-F595-7EB578552A95}"/>
                    </a:ext>
                  </a:extLst>
                </p:cNvPr>
                <p:cNvPicPr/>
                <p:nvPr/>
              </p:nvPicPr>
              <p:blipFill>
                <a:blip r:embed="rId22"/>
                <a:stretch>
                  <a:fillRect/>
                </a:stretch>
              </p:blipFill>
              <p:spPr>
                <a:xfrm>
                  <a:off x="9853293" y="1787253"/>
                  <a:ext cx="252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9D343C3-9ACE-219E-1482-87AB37545BC9}"/>
                    </a:ext>
                  </a:extLst>
                </p14:cNvPr>
                <p14:cNvContentPartPr/>
                <p14:nvPr/>
              </p14:nvContentPartPr>
              <p14:xfrm>
                <a:off x="10081533" y="1728213"/>
                <a:ext cx="126000" cy="208800"/>
              </p14:xfrm>
            </p:contentPart>
          </mc:Choice>
          <mc:Fallback xmlns="">
            <p:pic>
              <p:nvPicPr>
                <p:cNvPr id="18" name="Freihand 17">
                  <a:extLst>
                    <a:ext uri="{FF2B5EF4-FFF2-40B4-BE49-F238E27FC236}">
                      <a16:creationId xmlns:a16="http://schemas.microsoft.com/office/drawing/2014/main" id="{69D343C3-9ACE-219E-1482-87AB37545BC9}"/>
                    </a:ext>
                  </a:extLst>
                </p:cNvPr>
                <p:cNvPicPr/>
                <p:nvPr/>
              </p:nvPicPr>
              <p:blipFill>
                <a:blip r:embed="rId24"/>
                <a:stretch>
                  <a:fillRect/>
                </a:stretch>
              </p:blipFill>
              <p:spPr>
                <a:xfrm>
                  <a:off x="10072893" y="1719213"/>
                  <a:ext cx="143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9021D497-546C-AB57-8768-1078CA35311D}"/>
                    </a:ext>
                  </a:extLst>
                </p14:cNvPr>
                <p14:cNvContentPartPr/>
                <p14:nvPr/>
              </p14:nvContentPartPr>
              <p14:xfrm>
                <a:off x="10261533" y="1618773"/>
                <a:ext cx="207720" cy="249480"/>
              </p14:xfrm>
            </p:contentPart>
          </mc:Choice>
          <mc:Fallback xmlns="">
            <p:pic>
              <p:nvPicPr>
                <p:cNvPr id="19" name="Freihand 18">
                  <a:extLst>
                    <a:ext uri="{FF2B5EF4-FFF2-40B4-BE49-F238E27FC236}">
                      <a16:creationId xmlns:a16="http://schemas.microsoft.com/office/drawing/2014/main" id="{9021D497-546C-AB57-8768-1078CA35311D}"/>
                    </a:ext>
                  </a:extLst>
                </p:cNvPr>
                <p:cNvPicPr/>
                <p:nvPr/>
              </p:nvPicPr>
              <p:blipFill>
                <a:blip r:embed="rId26"/>
                <a:stretch>
                  <a:fillRect/>
                </a:stretch>
              </p:blipFill>
              <p:spPr>
                <a:xfrm>
                  <a:off x="10252893" y="1610133"/>
                  <a:ext cx="225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BACC1D5-A67F-62FE-366D-9476700DA167}"/>
                    </a:ext>
                  </a:extLst>
                </p14:cNvPr>
                <p14:cNvContentPartPr/>
                <p14:nvPr/>
              </p14:nvContentPartPr>
              <p14:xfrm>
                <a:off x="9837093" y="2154093"/>
                <a:ext cx="300240" cy="115560"/>
              </p14:xfrm>
            </p:contentPart>
          </mc:Choice>
          <mc:Fallback xmlns="">
            <p:pic>
              <p:nvPicPr>
                <p:cNvPr id="20" name="Freihand 19">
                  <a:extLst>
                    <a:ext uri="{FF2B5EF4-FFF2-40B4-BE49-F238E27FC236}">
                      <a16:creationId xmlns:a16="http://schemas.microsoft.com/office/drawing/2014/main" id="{6BACC1D5-A67F-62FE-366D-9476700DA167}"/>
                    </a:ext>
                  </a:extLst>
                </p:cNvPr>
                <p:cNvPicPr/>
                <p:nvPr/>
              </p:nvPicPr>
              <p:blipFill>
                <a:blip r:embed="rId28"/>
                <a:stretch>
                  <a:fillRect/>
                </a:stretch>
              </p:blipFill>
              <p:spPr>
                <a:xfrm>
                  <a:off x="9828093" y="2145093"/>
                  <a:ext cx="317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F22E3FDA-7FC2-8032-A7A7-05EE4579C7D2}"/>
                    </a:ext>
                  </a:extLst>
                </p14:cNvPr>
                <p14:cNvContentPartPr/>
                <p14:nvPr/>
              </p14:nvContentPartPr>
              <p14:xfrm>
                <a:off x="10187733" y="2048253"/>
                <a:ext cx="895680" cy="369720"/>
              </p14:xfrm>
            </p:contentPart>
          </mc:Choice>
          <mc:Fallback xmlns="">
            <p:pic>
              <p:nvPicPr>
                <p:cNvPr id="21" name="Freihand 20">
                  <a:extLst>
                    <a:ext uri="{FF2B5EF4-FFF2-40B4-BE49-F238E27FC236}">
                      <a16:creationId xmlns:a16="http://schemas.microsoft.com/office/drawing/2014/main" id="{F22E3FDA-7FC2-8032-A7A7-05EE4579C7D2}"/>
                    </a:ext>
                  </a:extLst>
                </p:cNvPr>
                <p:cNvPicPr/>
                <p:nvPr/>
              </p:nvPicPr>
              <p:blipFill>
                <a:blip r:embed="rId30"/>
                <a:stretch>
                  <a:fillRect/>
                </a:stretch>
              </p:blipFill>
              <p:spPr>
                <a:xfrm>
                  <a:off x="10178733" y="2039613"/>
                  <a:ext cx="913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0D809B5-347A-C33E-5357-4B22AD589026}"/>
                    </a:ext>
                  </a:extLst>
                </p14:cNvPr>
                <p14:cNvContentPartPr/>
                <p14:nvPr/>
              </p14:nvContentPartPr>
              <p14:xfrm>
                <a:off x="9463773" y="1682853"/>
                <a:ext cx="203760" cy="783360"/>
              </p14:xfrm>
            </p:contentPart>
          </mc:Choice>
          <mc:Fallback xmlns="">
            <p:pic>
              <p:nvPicPr>
                <p:cNvPr id="22" name="Freihand 21">
                  <a:extLst>
                    <a:ext uri="{FF2B5EF4-FFF2-40B4-BE49-F238E27FC236}">
                      <a16:creationId xmlns:a16="http://schemas.microsoft.com/office/drawing/2014/main" id="{60D809B5-347A-C33E-5357-4B22AD589026}"/>
                    </a:ext>
                  </a:extLst>
                </p:cNvPr>
                <p:cNvPicPr/>
                <p:nvPr/>
              </p:nvPicPr>
              <p:blipFill>
                <a:blip r:embed="rId32"/>
                <a:stretch>
                  <a:fillRect/>
                </a:stretch>
              </p:blipFill>
              <p:spPr>
                <a:xfrm>
                  <a:off x="9455133" y="1674213"/>
                  <a:ext cx="221400" cy="801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6C6632C6-B0E8-5F05-F809-F536B2674607}"/>
                    </a:ext>
                  </a:extLst>
                </p14:cNvPr>
                <p14:cNvContentPartPr/>
                <p14:nvPr/>
              </p14:nvContentPartPr>
              <p14:xfrm>
                <a:off x="9504813" y="1318173"/>
                <a:ext cx="1818720" cy="1027440"/>
              </p14:xfrm>
            </p:contentPart>
          </mc:Choice>
          <mc:Fallback xmlns="">
            <p:pic>
              <p:nvPicPr>
                <p:cNvPr id="23" name="Freihand 22">
                  <a:extLst>
                    <a:ext uri="{FF2B5EF4-FFF2-40B4-BE49-F238E27FC236}">
                      <a16:creationId xmlns:a16="http://schemas.microsoft.com/office/drawing/2014/main" id="{6C6632C6-B0E8-5F05-F809-F536B2674607}"/>
                    </a:ext>
                  </a:extLst>
                </p:cNvPr>
                <p:cNvPicPr/>
                <p:nvPr/>
              </p:nvPicPr>
              <p:blipFill>
                <a:blip r:embed="rId34"/>
                <a:stretch>
                  <a:fillRect/>
                </a:stretch>
              </p:blipFill>
              <p:spPr>
                <a:xfrm>
                  <a:off x="9495813" y="1309173"/>
                  <a:ext cx="1836360" cy="1045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632D807-EF7C-61C1-4334-CB17FFCF9793}"/>
                    </a:ext>
                  </a:extLst>
                </p14:cNvPr>
                <p14:cNvContentPartPr/>
                <p14:nvPr/>
              </p14:nvContentPartPr>
              <p14:xfrm>
                <a:off x="9882093" y="2275053"/>
                <a:ext cx="1463400" cy="372240"/>
              </p14:xfrm>
            </p:contentPart>
          </mc:Choice>
          <mc:Fallback xmlns="">
            <p:pic>
              <p:nvPicPr>
                <p:cNvPr id="24" name="Freihand 23">
                  <a:extLst>
                    <a:ext uri="{FF2B5EF4-FFF2-40B4-BE49-F238E27FC236}">
                      <a16:creationId xmlns:a16="http://schemas.microsoft.com/office/drawing/2014/main" id="{3632D807-EF7C-61C1-4334-CB17FFCF9793}"/>
                    </a:ext>
                  </a:extLst>
                </p:cNvPr>
                <p:cNvPicPr/>
                <p:nvPr/>
              </p:nvPicPr>
              <p:blipFill>
                <a:blip r:embed="rId36"/>
                <a:stretch>
                  <a:fillRect/>
                </a:stretch>
              </p:blipFill>
              <p:spPr>
                <a:xfrm>
                  <a:off x="9873093" y="2266053"/>
                  <a:ext cx="14810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ABCF1554-1C0B-7421-19DE-003A09C32BFC}"/>
                    </a:ext>
                  </a:extLst>
                </p14:cNvPr>
                <p14:cNvContentPartPr/>
                <p14:nvPr/>
              </p14:nvContentPartPr>
              <p14:xfrm>
                <a:off x="5320533" y="2475933"/>
                <a:ext cx="4015440" cy="687600"/>
              </p14:xfrm>
            </p:contentPart>
          </mc:Choice>
          <mc:Fallback xmlns="">
            <p:pic>
              <p:nvPicPr>
                <p:cNvPr id="26" name="Freihand 25">
                  <a:extLst>
                    <a:ext uri="{FF2B5EF4-FFF2-40B4-BE49-F238E27FC236}">
                      <a16:creationId xmlns:a16="http://schemas.microsoft.com/office/drawing/2014/main" id="{ABCF1554-1C0B-7421-19DE-003A09C32BFC}"/>
                    </a:ext>
                  </a:extLst>
                </p:cNvPr>
                <p:cNvPicPr/>
                <p:nvPr/>
              </p:nvPicPr>
              <p:blipFill>
                <a:blip r:embed="rId38"/>
                <a:stretch>
                  <a:fillRect/>
                </a:stretch>
              </p:blipFill>
              <p:spPr>
                <a:xfrm>
                  <a:off x="5311533" y="2466933"/>
                  <a:ext cx="403308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F80983A1-F61D-AC63-0B4A-2769D810D381}"/>
                    </a:ext>
                  </a:extLst>
                </p14:cNvPr>
                <p14:cNvContentPartPr/>
                <p14:nvPr/>
              </p14:nvContentPartPr>
              <p14:xfrm>
                <a:off x="5599533" y="2754573"/>
                <a:ext cx="1604160" cy="425520"/>
              </p14:xfrm>
            </p:contentPart>
          </mc:Choice>
          <mc:Fallback xmlns="">
            <p:pic>
              <p:nvPicPr>
                <p:cNvPr id="27" name="Freihand 26">
                  <a:extLst>
                    <a:ext uri="{FF2B5EF4-FFF2-40B4-BE49-F238E27FC236}">
                      <a16:creationId xmlns:a16="http://schemas.microsoft.com/office/drawing/2014/main" id="{F80983A1-F61D-AC63-0B4A-2769D810D381}"/>
                    </a:ext>
                  </a:extLst>
                </p:cNvPr>
                <p:cNvPicPr/>
                <p:nvPr/>
              </p:nvPicPr>
              <p:blipFill>
                <a:blip r:embed="rId40"/>
                <a:stretch>
                  <a:fillRect/>
                </a:stretch>
              </p:blipFill>
              <p:spPr>
                <a:xfrm>
                  <a:off x="5590533" y="2745573"/>
                  <a:ext cx="16218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C0EF9FD-AFD4-5F8F-3414-FE6F9D6009A0}"/>
                    </a:ext>
                  </a:extLst>
                </p14:cNvPr>
                <p14:cNvContentPartPr/>
                <p14:nvPr/>
              </p14:nvContentPartPr>
              <p14:xfrm>
                <a:off x="5282733" y="3063093"/>
                <a:ext cx="1688400" cy="461160"/>
              </p14:xfrm>
            </p:contentPart>
          </mc:Choice>
          <mc:Fallback xmlns="">
            <p:pic>
              <p:nvPicPr>
                <p:cNvPr id="29" name="Freihand 28">
                  <a:extLst>
                    <a:ext uri="{FF2B5EF4-FFF2-40B4-BE49-F238E27FC236}">
                      <a16:creationId xmlns:a16="http://schemas.microsoft.com/office/drawing/2014/main" id="{4C0EF9FD-AFD4-5F8F-3414-FE6F9D6009A0}"/>
                    </a:ext>
                  </a:extLst>
                </p:cNvPr>
                <p:cNvPicPr/>
                <p:nvPr/>
              </p:nvPicPr>
              <p:blipFill>
                <a:blip r:embed="rId42"/>
                <a:stretch>
                  <a:fillRect/>
                </a:stretch>
              </p:blipFill>
              <p:spPr>
                <a:xfrm>
                  <a:off x="5273733" y="3054453"/>
                  <a:ext cx="1706040" cy="47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0837646F-3A1C-5E3D-1DE5-5F728629BD61}"/>
                  </a:ext>
                </a:extLst>
              </p14:cNvPr>
              <p14:cNvContentPartPr/>
              <p14:nvPr/>
            </p14:nvContentPartPr>
            <p14:xfrm>
              <a:off x="2672013" y="1826133"/>
              <a:ext cx="1733040" cy="493200"/>
            </p14:xfrm>
          </p:contentPart>
        </mc:Choice>
        <mc:Fallback xmlns="">
          <p:pic>
            <p:nvPicPr>
              <p:cNvPr id="31" name="Freihand 30">
                <a:extLst>
                  <a:ext uri="{FF2B5EF4-FFF2-40B4-BE49-F238E27FC236}">
                    <a16:creationId xmlns:a16="http://schemas.microsoft.com/office/drawing/2014/main" id="{0837646F-3A1C-5E3D-1DE5-5F728629BD61}"/>
                  </a:ext>
                </a:extLst>
              </p:cNvPr>
              <p:cNvPicPr/>
              <p:nvPr/>
            </p:nvPicPr>
            <p:blipFill>
              <a:blip r:embed="rId44"/>
              <a:stretch>
                <a:fillRect/>
              </a:stretch>
            </p:blipFill>
            <p:spPr>
              <a:xfrm>
                <a:off x="2663013" y="1817133"/>
                <a:ext cx="17506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CD79AF27-9DC7-1676-2FD2-4E62A57B06CE}"/>
                  </a:ext>
                </a:extLst>
              </p14:cNvPr>
              <p14:cNvContentPartPr/>
              <p14:nvPr/>
            </p14:nvContentPartPr>
            <p14:xfrm>
              <a:off x="5389653" y="4182693"/>
              <a:ext cx="2893320" cy="1439280"/>
            </p14:xfrm>
          </p:contentPart>
        </mc:Choice>
        <mc:Fallback xmlns="">
          <p:pic>
            <p:nvPicPr>
              <p:cNvPr id="32" name="Freihand 31">
                <a:extLst>
                  <a:ext uri="{FF2B5EF4-FFF2-40B4-BE49-F238E27FC236}">
                    <a16:creationId xmlns:a16="http://schemas.microsoft.com/office/drawing/2014/main" id="{CD79AF27-9DC7-1676-2FD2-4E62A57B06CE}"/>
                  </a:ext>
                </a:extLst>
              </p:cNvPr>
              <p:cNvPicPr/>
              <p:nvPr/>
            </p:nvPicPr>
            <p:blipFill>
              <a:blip r:embed="rId46"/>
              <a:stretch>
                <a:fillRect/>
              </a:stretch>
            </p:blipFill>
            <p:spPr>
              <a:xfrm>
                <a:off x="5381013" y="4174053"/>
                <a:ext cx="2910960" cy="1456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 name="Freihand 9">
                <a:extLst>
                  <a:ext uri="{FF2B5EF4-FFF2-40B4-BE49-F238E27FC236}">
                    <a16:creationId xmlns:a16="http://schemas.microsoft.com/office/drawing/2014/main" id="{EE939F36-14CE-0E68-3288-42344AD31410}"/>
                  </a:ext>
                </a:extLst>
              </p14:cNvPr>
              <p14:cNvContentPartPr/>
              <p14:nvPr/>
            </p14:nvContentPartPr>
            <p14:xfrm>
              <a:off x="569195" y="2545228"/>
              <a:ext cx="360" cy="360"/>
            </p14:xfrm>
          </p:contentPart>
        </mc:Choice>
        <mc:Fallback>
          <p:pic>
            <p:nvPicPr>
              <p:cNvPr id="10" name="Freihand 9">
                <a:extLst>
                  <a:ext uri="{FF2B5EF4-FFF2-40B4-BE49-F238E27FC236}">
                    <a16:creationId xmlns:a16="http://schemas.microsoft.com/office/drawing/2014/main" id="{EE939F36-14CE-0E68-3288-42344AD31410}"/>
                  </a:ext>
                </a:extLst>
              </p:cNvPr>
              <p:cNvPicPr/>
              <p:nvPr/>
            </p:nvPicPr>
            <p:blipFill>
              <a:blip r:embed="rId48"/>
              <a:stretch>
                <a:fillRect/>
              </a:stretch>
            </p:blipFill>
            <p:spPr>
              <a:xfrm>
                <a:off x="560555" y="253658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AECC5064-E5FD-6B56-54DB-9E012E275501}"/>
                  </a:ext>
                </a:extLst>
              </p14:cNvPr>
              <p14:cNvContentPartPr/>
              <p14:nvPr/>
            </p14:nvContentPartPr>
            <p14:xfrm>
              <a:off x="4439555" y="923068"/>
              <a:ext cx="1948680" cy="549720"/>
            </p14:xfrm>
          </p:contentPart>
        </mc:Choice>
        <mc:Fallback>
          <p:pic>
            <p:nvPicPr>
              <p:cNvPr id="25" name="Freihand 24">
                <a:extLst>
                  <a:ext uri="{FF2B5EF4-FFF2-40B4-BE49-F238E27FC236}">
                    <a16:creationId xmlns:a16="http://schemas.microsoft.com/office/drawing/2014/main" id="{AECC5064-E5FD-6B56-54DB-9E012E275501}"/>
                  </a:ext>
                </a:extLst>
              </p:cNvPr>
              <p:cNvPicPr/>
              <p:nvPr/>
            </p:nvPicPr>
            <p:blipFill>
              <a:blip r:embed="rId50"/>
              <a:stretch>
                <a:fillRect/>
              </a:stretch>
            </p:blipFill>
            <p:spPr>
              <a:xfrm>
                <a:off x="4430555" y="914428"/>
                <a:ext cx="196632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BF1764DC-13D0-151B-CFFA-2D96D20C2AAA}"/>
                  </a:ext>
                </a:extLst>
              </p14:cNvPr>
              <p14:cNvContentPartPr/>
              <p14:nvPr/>
            </p14:nvContentPartPr>
            <p14:xfrm>
              <a:off x="5165675" y="1539028"/>
              <a:ext cx="2874600" cy="1082160"/>
            </p14:xfrm>
          </p:contentPart>
        </mc:Choice>
        <mc:Fallback>
          <p:pic>
            <p:nvPicPr>
              <p:cNvPr id="28" name="Freihand 27">
                <a:extLst>
                  <a:ext uri="{FF2B5EF4-FFF2-40B4-BE49-F238E27FC236}">
                    <a16:creationId xmlns:a16="http://schemas.microsoft.com/office/drawing/2014/main" id="{BF1764DC-13D0-151B-CFFA-2D96D20C2AAA}"/>
                  </a:ext>
                </a:extLst>
              </p:cNvPr>
              <p:cNvPicPr/>
              <p:nvPr/>
            </p:nvPicPr>
            <p:blipFill>
              <a:blip r:embed="rId52"/>
              <a:stretch>
                <a:fillRect/>
              </a:stretch>
            </p:blipFill>
            <p:spPr>
              <a:xfrm>
                <a:off x="5157035" y="1530388"/>
                <a:ext cx="2892240" cy="109980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45A31A-779C-524C-BC3C-3CDE325A0B1D}"/>
              </a:ext>
            </a:extLst>
          </p:cNvPr>
          <p:cNvPicPr>
            <a:picLocks noChangeAspect="1"/>
          </p:cNvPicPr>
          <p:nvPr/>
        </p:nvPicPr>
        <p:blipFill>
          <a:blip r:embed="rId4"/>
          <a:stretch>
            <a:fillRect/>
          </a:stretch>
        </p:blipFill>
        <p:spPr>
          <a:xfrm>
            <a:off x="1012371" y="831692"/>
            <a:ext cx="7158731" cy="531873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FDAD68-AD42-38BD-D82B-EDCFFACCD081}"/>
              </a:ext>
            </a:extLst>
          </p:cNvPr>
          <p:cNvPicPr>
            <a:picLocks noChangeAspect="1"/>
          </p:cNvPicPr>
          <p:nvPr/>
        </p:nvPicPr>
        <p:blipFill>
          <a:blip r:embed="rId3"/>
          <a:stretch>
            <a:fillRect/>
          </a:stretch>
        </p:blipFill>
        <p:spPr>
          <a:xfrm>
            <a:off x="149538" y="655080"/>
            <a:ext cx="7791300" cy="5322884"/>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B2EA9D-B0ED-C8C4-1DBE-68A640F2E90C}"/>
              </a:ext>
            </a:extLst>
          </p:cNvPr>
          <p:cNvPicPr>
            <a:picLocks noChangeAspect="1"/>
          </p:cNvPicPr>
          <p:nvPr/>
        </p:nvPicPr>
        <p:blipFill>
          <a:blip r:embed="rId3"/>
          <a:stretch>
            <a:fillRect/>
          </a:stretch>
        </p:blipFill>
        <p:spPr>
          <a:xfrm>
            <a:off x="11341" y="744941"/>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4A804E0-6E05-97F1-FA80-A7250E6C036E}"/>
                  </a:ext>
                </a:extLst>
              </p14:cNvPr>
              <p14:cNvContentPartPr/>
              <p14:nvPr/>
            </p14:nvContentPartPr>
            <p14:xfrm>
              <a:off x="3260253" y="1359213"/>
              <a:ext cx="4019760" cy="60480"/>
            </p14:xfrm>
          </p:contentPart>
        </mc:Choice>
        <mc:Fallback xmlns="">
          <p:pic>
            <p:nvPicPr>
              <p:cNvPr id="2" name="Freihand 1">
                <a:extLst>
                  <a:ext uri="{FF2B5EF4-FFF2-40B4-BE49-F238E27FC236}">
                    <a16:creationId xmlns:a16="http://schemas.microsoft.com/office/drawing/2014/main" id="{74A804E0-6E05-97F1-FA80-A7250E6C036E}"/>
                  </a:ext>
                </a:extLst>
              </p:cNvPr>
              <p:cNvPicPr/>
              <p:nvPr/>
            </p:nvPicPr>
            <p:blipFill>
              <a:blip r:embed="rId4"/>
              <a:stretch>
                <a:fillRect/>
              </a:stretch>
            </p:blipFill>
            <p:spPr>
              <a:xfrm>
                <a:off x="3251253" y="1350573"/>
                <a:ext cx="4037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F64C009-AF6F-238A-2BA7-B1167D490B26}"/>
                  </a:ext>
                </a:extLst>
              </p14:cNvPr>
              <p14:cNvContentPartPr/>
              <p14:nvPr/>
            </p14:nvContentPartPr>
            <p14:xfrm>
              <a:off x="1087293" y="3356853"/>
              <a:ext cx="2409480" cy="44640"/>
            </p14:xfrm>
          </p:contentPart>
        </mc:Choice>
        <mc:Fallback xmlns="">
          <p:pic>
            <p:nvPicPr>
              <p:cNvPr id="5" name="Freihand 4">
                <a:extLst>
                  <a:ext uri="{FF2B5EF4-FFF2-40B4-BE49-F238E27FC236}">
                    <a16:creationId xmlns:a16="http://schemas.microsoft.com/office/drawing/2014/main" id="{7F64C009-AF6F-238A-2BA7-B1167D490B26}"/>
                  </a:ext>
                </a:extLst>
              </p:cNvPr>
              <p:cNvPicPr/>
              <p:nvPr/>
            </p:nvPicPr>
            <p:blipFill>
              <a:blip r:embed="rId6"/>
              <a:stretch>
                <a:fillRect/>
              </a:stretch>
            </p:blipFill>
            <p:spPr>
              <a:xfrm>
                <a:off x="1078653" y="3347853"/>
                <a:ext cx="2427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FA3A065-3D5C-E078-CDB1-B5E731DB4A68}"/>
                  </a:ext>
                </a:extLst>
              </p14:cNvPr>
              <p14:cNvContentPartPr/>
              <p14:nvPr/>
            </p14:nvContentPartPr>
            <p14:xfrm>
              <a:off x="4320813" y="3858333"/>
              <a:ext cx="4600800" cy="140400"/>
            </p14:xfrm>
          </p:contentPart>
        </mc:Choice>
        <mc:Fallback xmlns="">
          <p:pic>
            <p:nvPicPr>
              <p:cNvPr id="7" name="Freihand 6">
                <a:extLst>
                  <a:ext uri="{FF2B5EF4-FFF2-40B4-BE49-F238E27FC236}">
                    <a16:creationId xmlns:a16="http://schemas.microsoft.com/office/drawing/2014/main" id="{3FA3A065-3D5C-E078-CDB1-B5E731DB4A68}"/>
                  </a:ext>
                </a:extLst>
              </p:cNvPr>
              <p:cNvPicPr/>
              <p:nvPr/>
            </p:nvPicPr>
            <p:blipFill>
              <a:blip r:embed="rId8"/>
              <a:stretch>
                <a:fillRect/>
              </a:stretch>
            </p:blipFill>
            <p:spPr>
              <a:xfrm>
                <a:off x="4312173" y="3849333"/>
                <a:ext cx="4618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30EE4FF-C008-D195-1265-EA84022DD943}"/>
                  </a:ext>
                </a:extLst>
              </p14:cNvPr>
              <p14:cNvContentPartPr/>
              <p14:nvPr/>
            </p14:nvContentPartPr>
            <p14:xfrm>
              <a:off x="4029573" y="5222733"/>
              <a:ext cx="3702960" cy="75960"/>
            </p14:xfrm>
          </p:contentPart>
        </mc:Choice>
        <mc:Fallback xmlns="">
          <p:pic>
            <p:nvPicPr>
              <p:cNvPr id="8" name="Freihand 7">
                <a:extLst>
                  <a:ext uri="{FF2B5EF4-FFF2-40B4-BE49-F238E27FC236}">
                    <a16:creationId xmlns:a16="http://schemas.microsoft.com/office/drawing/2014/main" id="{130EE4FF-C008-D195-1265-EA84022DD943}"/>
                  </a:ext>
                </a:extLst>
              </p:cNvPr>
              <p:cNvPicPr/>
              <p:nvPr/>
            </p:nvPicPr>
            <p:blipFill>
              <a:blip r:embed="rId10"/>
              <a:stretch>
                <a:fillRect/>
              </a:stretch>
            </p:blipFill>
            <p:spPr>
              <a:xfrm>
                <a:off x="4020933" y="5213733"/>
                <a:ext cx="372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93E813F-580F-AD17-0B69-5977E3B85726}"/>
                  </a:ext>
                </a:extLst>
              </p14:cNvPr>
              <p14:cNvContentPartPr/>
              <p14:nvPr/>
            </p14:nvContentPartPr>
            <p14:xfrm>
              <a:off x="1313373" y="5575533"/>
              <a:ext cx="6284520" cy="118440"/>
            </p14:xfrm>
          </p:contentPart>
        </mc:Choice>
        <mc:Fallback xmlns="">
          <p:pic>
            <p:nvPicPr>
              <p:cNvPr id="9" name="Freihand 8">
                <a:extLst>
                  <a:ext uri="{FF2B5EF4-FFF2-40B4-BE49-F238E27FC236}">
                    <a16:creationId xmlns:a16="http://schemas.microsoft.com/office/drawing/2014/main" id="{293E813F-580F-AD17-0B69-5977E3B85726}"/>
                  </a:ext>
                </a:extLst>
              </p:cNvPr>
              <p:cNvPicPr/>
              <p:nvPr/>
            </p:nvPicPr>
            <p:blipFill>
              <a:blip r:embed="rId12"/>
              <a:stretch>
                <a:fillRect/>
              </a:stretch>
            </p:blipFill>
            <p:spPr>
              <a:xfrm>
                <a:off x="1304373" y="5566533"/>
                <a:ext cx="6302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D5DED92-EC68-42B0-9A7B-61FF02E04D39}"/>
                  </a:ext>
                </a:extLst>
              </p14:cNvPr>
              <p14:cNvContentPartPr/>
              <p14:nvPr/>
            </p14:nvContentPartPr>
            <p14:xfrm>
              <a:off x="842133" y="5966493"/>
              <a:ext cx="908640" cy="57600"/>
            </p14:xfrm>
          </p:contentPart>
        </mc:Choice>
        <mc:Fallback xmlns="">
          <p:pic>
            <p:nvPicPr>
              <p:cNvPr id="10" name="Freihand 9">
                <a:extLst>
                  <a:ext uri="{FF2B5EF4-FFF2-40B4-BE49-F238E27FC236}">
                    <a16:creationId xmlns:a16="http://schemas.microsoft.com/office/drawing/2014/main" id="{AD5DED92-EC68-42B0-9A7B-61FF02E04D39}"/>
                  </a:ext>
                </a:extLst>
              </p:cNvPr>
              <p:cNvPicPr/>
              <p:nvPr/>
            </p:nvPicPr>
            <p:blipFill>
              <a:blip r:embed="rId14"/>
              <a:stretch>
                <a:fillRect/>
              </a:stretch>
            </p:blipFill>
            <p:spPr>
              <a:xfrm>
                <a:off x="833133" y="5957853"/>
                <a:ext cx="926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F61BDCC-9761-D108-7655-1D3B79330D9B}"/>
                  </a:ext>
                </a:extLst>
              </p14:cNvPr>
              <p14:cNvContentPartPr/>
              <p14:nvPr/>
            </p14:nvContentPartPr>
            <p14:xfrm>
              <a:off x="370893" y="2290173"/>
              <a:ext cx="8233920" cy="1179000"/>
            </p14:xfrm>
          </p:contentPart>
        </mc:Choice>
        <mc:Fallback xmlns="">
          <p:pic>
            <p:nvPicPr>
              <p:cNvPr id="11" name="Freihand 10">
                <a:extLst>
                  <a:ext uri="{FF2B5EF4-FFF2-40B4-BE49-F238E27FC236}">
                    <a16:creationId xmlns:a16="http://schemas.microsoft.com/office/drawing/2014/main" id="{2F61BDCC-9761-D108-7655-1D3B79330D9B}"/>
                  </a:ext>
                </a:extLst>
              </p:cNvPr>
              <p:cNvPicPr/>
              <p:nvPr/>
            </p:nvPicPr>
            <p:blipFill>
              <a:blip r:embed="rId16"/>
              <a:stretch>
                <a:fillRect/>
              </a:stretch>
            </p:blipFill>
            <p:spPr>
              <a:xfrm>
                <a:off x="362253" y="2281533"/>
                <a:ext cx="8251560" cy="119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D47C616-6F09-8AD1-0371-B129E3E10C49}"/>
                  </a:ext>
                </a:extLst>
              </p14:cNvPr>
              <p14:cNvContentPartPr/>
              <p14:nvPr/>
            </p14:nvContentPartPr>
            <p14:xfrm>
              <a:off x="1791395" y="777628"/>
              <a:ext cx="3276360" cy="29160"/>
            </p14:xfrm>
          </p:contentPart>
        </mc:Choice>
        <mc:Fallback>
          <p:pic>
            <p:nvPicPr>
              <p:cNvPr id="12" name="Freihand 11">
                <a:extLst>
                  <a:ext uri="{FF2B5EF4-FFF2-40B4-BE49-F238E27FC236}">
                    <a16:creationId xmlns:a16="http://schemas.microsoft.com/office/drawing/2014/main" id="{AD47C616-6F09-8AD1-0371-B129E3E10C49}"/>
                  </a:ext>
                </a:extLst>
              </p:cNvPr>
              <p:cNvPicPr/>
              <p:nvPr/>
            </p:nvPicPr>
            <p:blipFill>
              <a:blip r:embed="rId18"/>
              <a:stretch>
                <a:fillRect/>
              </a:stretch>
            </p:blipFill>
            <p:spPr>
              <a:xfrm>
                <a:off x="1782755" y="768988"/>
                <a:ext cx="3294000" cy="4680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389176" y="44005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0" y="95930"/>
            <a:ext cx="8883125" cy="2351268"/>
          </a:xfrm>
          <a:prstGeom prst="rect">
            <a:avLst/>
          </a:prstGeom>
          <a:noFill/>
          <a:ln>
            <a:noFill/>
          </a:ln>
        </p:spPr>
        <p:txBody>
          <a:bodyPr vert="horz" wrap="square" lIns="81646" tIns="40823" rIns="81646" bIns="40823" anchorCtr="0" compatLnSpc="0">
            <a:noAutofit/>
          </a:bodyPr>
          <a:lstStyle/>
          <a:p>
            <a:r>
              <a:rPr lang="de-DE" sz="1600">
                <a:solidFill>
                  <a:srgbClr val="000000"/>
                </a:solidFill>
              </a:rPr>
              <a:t>Commercial bank 1 holds deposits of 1 Mio. Euros. According to an reserve ratio of </a:t>
            </a:r>
            <a:r>
              <a:rPr lang="de-DE" sz="1600" dirty="0">
                <a:solidFill>
                  <a:srgbClr val="000000"/>
                </a:solidFill>
              </a:rPr>
              <a:t>10</a:t>
            </a:r>
            <a:r>
              <a:rPr lang="de-DE" sz="1600">
                <a:solidFill>
                  <a:srgbClr val="000000"/>
                </a:solidFill>
              </a:rPr>
              <a:t>% commercial bank 2 obtain the leftover as deposits.</a:t>
            </a:r>
          </a:p>
          <a:p>
            <a:endParaRPr lang="de-DE" sz="1600" dirty="0">
              <a:solidFill>
                <a:srgbClr val="000000"/>
              </a:solidFill>
            </a:endParaRPr>
          </a:p>
          <a:p>
            <a:r>
              <a:rPr lang="de-DE" sz="1600" dirty="0">
                <a:solidFill>
                  <a:srgbClr val="000000"/>
                </a:solidFill>
              </a:rPr>
              <a:t>1. </a:t>
            </a:r>
            <a:r>
              <a:rPr lang="de-DE" sz="1600">
                <a:solidFill>
                  <a:srgbClr val="000000"/>
                </a:solidFill>
              </a:rPr>
              <a:t>	Calculate the amount of deposits of commercial bank  </a:t>
            </a:r>
            <a:r>
              <a:rPr lang="de-DE" sz="1600" dirty="0">
                <a:solidFill>
                  <a:srgbClr val="000000"/>
                </a:solidFill>
              </a:rPr>
              <a:t>2?</a:t>
            </a:r>
          </a:p>
          <a:p>
            <a:endParaRPr lang="de-DE" sz="1600" dirty="0">
              <a:solidFill>
                <a:srgbClr val="000000"/>
              </a:solidFill>
            </a:endParaRPr>
          </a:p>
          <a:p>
            <a:r>
              <a:rPr lang="de-DE" sz="1600">
                <a:solidFill>
                  <a:srgbClr val="000000"/>
                </a:solidFill>
              </a:rPr>
              <a:t>Commercial bank 2 has the same reserve ratio, thus commercial bank 3 obtains also the leftover as deposits … .</a:t>
            </a:r>
          </a:p>
          <a:p>
            <a:endParaRPr lang="de-DE" sz="1600" dirty="0">
              <a:solidFill>
                <a:srgbClr val="000000"/>
              </a:solidFill>
            </a:endParaRPr>
          </a:p>
          <a:p>
            <a:r>
              <a:rPr lang="de-DE" sz="1600" dirty="0">
                <a:solidFill>
                  <a:srgbClr val="000000"/>
                </a:solidFill>
              </a:rPr>
              <a:t>2. </a:t>
            </a:r>
            <a:r>
              <a:rPr lang="de-DE" sz="1600">
                <a:solidFill>
                  <a:srgbClr val="000000"/>
                </a:solidFill>
              </a:rPr>
              <a:t>	Calculate the total amount of new deposits?</a:t>
            </a:r>
            <a:endParaRPr lang="de-DE" sz="1600"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AB4B695-5197-E257-AF34-BA3E8F34CD10}"/>
                  </a:ext>
                </a:extLst>
              </p14:cNvPr>
              <p14:cNvContentPartPr/>
              <p14:nvPr/>
            </p14:nvContentPartPr>
            <p14:xfrm>
              <a:off x="138333" y="332493"/>
              <a:ext cx="4138920" cy="67320"/>
            </p14:xfrm>
          </p:contentPart>
        </mc:Choice>
        <mc:Fallback xmlns="">
          <p:pic>
            <p:nvPicPr>
              <p:cNvPr id="2" name="Freihand 1">
                <a:extLst>
                  <a:ext uri="{FF2B5EF4-FFF2-40B4-BE49-F238E27FC236}">
                    <a16:creationId xmlns:a16="http://schemas.microsoft.com/office/drawing/2014/main" id="{CAB4B695-5197-E257-AF34-BA3E8F34CD10}"/>
                  </a:ext>
                </a:extLst>
              </p:cNvPr>
              <p:cNvPicPr/>
              <p:nvPr/>
            </p:nvPicPr>
            <p:blipFill>
              <a:blip r:embed="rId4"/>
              <a:stretch>
                <a:fillRect/>
              </a:stretch>
            </p:blipFill>
            <p:spPr>
              <a:xfrm>
                <a:off x="129693" y="323493"/>
                <a:ext cx="4156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 name="Freihand 32">
                <a:extLst>
                  <a:ext uri="{FF2B5EF4-FFF2-40B4-BE49-F238E27FC236}">
                    <a16:creationId xmlns:a16="http://schemas.microsoft.com/office/drawing/2014/main" id="{F98FEEB1-8D45-2C66-5F18-86ED09BF18CD}"/>
                  </a:ext>
                </a:extLst>
              </p14:cNvPr>
              <p14:cNvContentPartPr/>
              <p14:nvPr/>
            </p14:nvContentPartPr>
            <p14:xfrm>
              <a:off x="6828573" y="383253"/>
              <a:ext cx="608040" cy="101880"/>
            </p14:xfrm>
          </p:contentPart>
        </mc:Choice>
        <mc:Fallback xmlns="">
          <p:pic>
            <p:nvPicPr>
              <p:cNvPr id="33" name="Freihand 32">
                <a:extLst>
                  <a:ext uri="{FF2B5EF4-FFF2-40B4-BE49-F238E27FC236}">
                    <a16:creationId xmlns:a16="http://schemas.microsoft.com/office/drawing/2014/main" id="{F98FEEB1-8D45-2C66-5F18-86ED09BF18CD}"/>
                  </a:ext>
                </a:extLst>
              </p:cNvPr>
              <p:cNvPicPr/>
              <p:nvPr/>
            </p:nvPicPr>
            <p:blipFill>
              <a:blip r:embed="rId6"/>
              <a:stretch>
                <a:fillRect/>
              </a:stretch>
            </p:blipFill>
            <p:spPr>
              <a:xfrm>
                <a:off x="6819933" y="374253"/>
                <a:ext cx="625680" cy="119520"/>
              </a:xfrm>
              <a:prstGeom prst="rect">
                <a:avLst/>
              </a:prstGeom>
            </p:spPr>
          </p:pic>
        </mc:Fallback>
      </mc:AlternateContent>
      <p:grpSp>
        <p:nvGrpSpPr>
          <p:cNvPr id="117" name="Gruppieren 116">
            <a:extLst>
              <a:ext uri="{FF2B5EF4-FFF2-40B4-BE49-F238E27FC236}">
                <a16:creationId xmlns:a16="http://schemas.microsoft.com/office/drawing/2014/main" id="{B91443E1-57CE-3345-55A9-014566D6AA8D}"/>
              </a:ext>
            </a:extLst>
          </p:cNvPr>
          <p:cNvGrpSpPr/>
          <p:nvPr/>
        </p:nvGrpSpPr>
        <p:grpSpPr>
          <a:xfrm>
            <a:off x="8385573" y="2478813"/>
            <a:ext cx="2060640" cy="461160"/>
            <a:chOff x="8385573" y="2478813"/>
            <a:chExt cx="2060640" cy="461160"/>
          </a:xfrm>
        </p:grpSpPr>
        <mc:AlternateContent xmlns:mc="http://schemas.openxmlformats.org/markup-compatibility/2006" xmlns:p14="http://schemas.microsoft.com/office/powerpoint/2010/main">
          <mc:Choice Requires="p14">
            <p:contentPart p14:bwMode="auto" r:id="rId7">
              <p14:nvContentPartPr>
                <p14:cNvPr id="101" name="Freihand 100">
                  <a:extLst>
                    <a:ext uri="{FF2B5EF4-FFF2-40B4-BE49-F238E27FC236}">
                      <a16:creationId xmlns:a16="http://schemas.microsoft.com/office/drawing/2014/main" id="{23B5CF2A-7C03-BC5D-281D-2D325DF1DDE9}"/>
                    </a:ext>
                  </a:extLst>
                </p14:cNvPr>
                <p14:cNvContentPartPr/>
                <p14:nvPr/>
              </p14:nvContentPartPr>
              <p14:xfrm>
                <a:off x="8385573" y="2794173"/>
                <a:ext cx="361080" cy="145800"/>
              </p14:xfrm>
            </p:contentPart>
          </mc:Choice>
          <mc:Fallback xmlns="">
            <p:pic>
              <p:nvPicPr>
                <p:cNvPr id="101" name="Freihand 100">
                  <a:extLst>
                    <a:ext uri="{FF2B5EF4-FFF2-40B4-BE49-F238E27FC236}">
                      <a16:creationId xmlns:a16="http://schemas.microsoft.com/office/drawing/2014/main" id="{23B5CF2A-7C03-BC5D-281D-2D325DF1DDE9}"/>
                    </a:ext>
                  </a:extLst>
                </p:cNvPr>
                <p:cNvPicPr/>
                <p:nvPr/>
              </p:nvPicPr>
              <p:blipFill>
                <a:blip r:embed="rId8"/>
                <a:stretch>
                  <a:fillRect/>
                </a:stretch>
              </p:blipFill>
              <p:spPr>
                <a:xfrm>
                  <a:off x="8376573" y="2785533"/>
                  <a:ext cx="378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 name="Freihand 101">
                  <a:extLst>
                    <a:ext uri="{FF2B5EF4-FFF2-40B4-BE49-F238E27FC236}">
                      <a16:creationId xmlns:a16="http://schemas.microsoft.com/office/drawing/2014/main" id="{85ED0308-8087-5025-DE30-A4C7B43F9591}"/>
                    </a:ext>
                  </a:extLst>
                </p14:cNvPr>
                <p14:cNvContentPartPr/>
                <p14:nvPr/>
              </p14:nvContentPartPr>
              <p14:xfrm>
                <a:off x="8837013" y="2578533"/>
                <a:ext cx="175320" cy="242640"/>
              </p14:xfrm>
            </p:contentPart>
          </mc:Choice>
          <mc:Fallback xmlns="">
            <p:pic>
              <p:nvPicPr>
                <p:cNvPr id="102" name="Freihand 101">
                  <a:extLst>
                    <a:ext uri="{FF2B5EF4-FFF2-40B4-BE49-F238E27FC236}">
                      <a16:creationId xmlns:a16="http://schemas.microsoft.com/office/drawing/2014/main" id="{85ED0308-8087-5025-DE30-A4C7B43F9591}"/>
                    </a:ext>
                  </a:extLst>
                </p:cNvPr>
                <p:cNvPicPr/>
                <p:nvPr/>
              </p:nvPicPr>
              <p:blipFill>
                <a:blip r:embed="rId10"/>
                <a:stretch>
                  <a:fillRect/>
                </a:stretch>
              </p:blipFill>
              <p:spPr>
                <a:xfrm>
                  <a:off x="8828373" y="2569893"/>
                  <a:ext cx="192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 name="Freihand 102">
                  <a:extLst>
                    <a:ext uri="{FF2B5EF4-FFF2-40B4-BE49-F238E27FC236}">
                      <a16:creationId xmlns:a16="http://schemas.microsoft.com/office/drawing/2014/main" id="{8ED9F2C4-C890-8035-2E1C-EB3A74191715}"/>
                    </a:ext>
                  </a:extLst>
                </p14:cNvPr>
                <p14:cNvContentPartPr/>
                <p14:nvPr/>
              </p14:nvContentPartPr>
              <p14:xfrm>
                <a:off x="8798133" y="2478813"/>
                <a:ext cx="7200" cy="16920"/>
              </p14:xfrm>
            </p:contentPart>
          </mc:Choice>
          <mc:Fallback xmlns="">
            <p:pic>
              <p:nvPicPr>
                <p:cNvPr id="103" name="Freihand 102">
                  <a:extLst>
                    <a:ext uri="{FF2B5EF4-FFF2-40B4-BE49-F238E27FC236}">
                      <a16:creationId xmlns:a16="http://schemas.microsoft.com/office/drawing/2014/main" id="{8ED9F2C4-C890-8035-2E1C-EB3A74191715}"/>
                    </a:ext>
                  </a:extLst>
                </p:cNvPr>
                <p:cNvPicPr/>
                <p:nvPr/>
              </p:nvPicPr>
              <p:blipFill>
                <a:blip r:embed="rId12"/>
                <a:stretch>
                  <a:fillRect/>
                </a:stretch>
              </p:blipFill>
              <p:spPr>
                <a:xfrm>
                  <a:off x="8789133" y="2469813"/>
                  <a:ext cx="24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4" name="Freihand 103">
                  <a:extLst>
                    <a:ext uri="{FF2B5EF4-FFF2-40B4-BE49-F238E27FC236}">
                      <a16:creationId xmlns:a16="http://schemas.microsoft.com/office/drawing/2014/main" id="{47A5D9DB-3213-99E0-78D7-5A6C4B35A2C8}"/>
                    </a:ext>
                  </a:extLst>
                </p14:cNvPr>
                <p14:cNvContentPartPr/>
                <p14:nvPr/>
              </p14:nvContentPartPr>
              <p14:xfrm>
                <a:off x="9161373" y="2726493"/>
                <a:ext cx="322920" cy="115200"/>
              </p14:xfrm>
            </p:contentPart>
          </mc:Choice>
          <mc:Fallback xmlns="">
            <p:pic>
              <p:nvPicPr>
                <p:cNvPr id="104" name="Freihand 103">
                  <a:extLst>
                    <a:ext uri="{FF2B5EF4-FFF2-40B4-BE49-F238E27FC236}">
                      <a16:creationId xmlns:a16="http://schemas.microsoft.com/office/drawing/2014/main" id="{47A5D9DB-3213-99E0-78D7-5A6C4B35A2C8}"/>
                    </a:ext>
                  </a:extLst>
                </p:cNvPr>
                <p:cNvPicPr/>
                <p:nvPr/>
              </p:nvPicPr>
              <p:blipFill>
                <a:blip r:embed="rId14"/>
                <a:stretch>
                  <a:fillRect/>
                </a:stretch>
              </p:blipFill>
              <p:spPr>
                <a:xfrm>
                  <a:off x="9152373" y="2717853"/>
                  <a:ext cx="340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 name="Freihand 104">
                  <a:extLst>
                    <a:ext uri="{FF2B5EF4-FFF2-40B4-BE49-F238E27FC236}">
                      <a16:creationId xmlns:a16="http://schemas.microsoft.com/office/drawing/2014/main" id="{9C373A8F-5E4F-15D8-776A-D57E95F4521F}"/>
                    </a:ext>
                  </a:extLst>
                </p14:cNvPr>
                <p14:cNvContentPartPr/>
                <p14:nvPr/>
              </p14:nvContentPartPr>
              <p14:xfrm>
                <a:off x="9642333" y="2723613"/>
                <a:ext cx="105840" cy="97560"/>
              </p14:xfrm>
            </p:contentPart>
          </mc:Choice>
          <mc:Fallback xmlns="">
            <p:pic>
              <p:nvPicPr>
                <p:cNvPr id="105" name="Freihand 104">
                  <a:extLst>
                    <a:ext uri="{FF2B5EF4-FFF2-40B4-BE49-F238E27FC236}">
                      <a16:creationId xmlns:a16="http://schemas.microsoft.com/office/drawing/2014/main" id="{9C373A8F-5E4F-15D8-776A-D57E95F4521F}"/>
                    </a:ext>
                  </a:extLst>
                </p:cNvPr>
                <p:cNvPicPr/>
                <p:nvPr/>
              </p:nvPicPr>
              <p:blipFill>
                <a:blip r:embed="rId16"/>
                <a:stretch>
                  <a:fillRect/>
                </a:stretch>
              </p:blipFill>
              <p:spPr>
                <a:xfrm>
                  <a:off x="9633333" y="2714613"/>
                  <a:ext cx="123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6" name="Freihand 105">
                  <a:extLst>
                    <a:ext uri="{FF2B5EF4-FFF2-40B4-BE49-F238E27FC236}">
                      <a16:creationId xmlns:a16="http://schemas.microsoft.com/office/drawing/2014/main" id="{57236690-39E7-964B-5AB2-BAF460C85C90}"/>
                    </a:ext>
                  </a:extLst>
                </p14:cNvPr>
                <p14:cNvContentPartPr/>
                <p14:nvPr/>
              </p14:nvContentPartPr>
              <p14:xfrm>
                <a:off x="9724773" y="2724693"/>
                <a:ext cx="57240" cy="111240"/>
              </p14:xfrm>
            </p:contentPart>
          </mc:Choice>
          <mc:Fallback xmlns="">
            <p:pic>
              <p:nvPicPr>
                <p:cNvPr id="106" name="Freihand 105">
                  <a:extLst>
                    <a:ext uri="{FF2B5EF4-FFF2-40B4-BE49-F238E27FC236}">
                      <a16:creationId xmlns:a16="http://schemas.microsoft.com/office/drawing/2014/main" id="{57236690-39E7-964B-5AB2-BAF460C85C90}"/>
                    </a:ext>
                  </a:extLst>
                </p:cNvPr>
                <p:cNvPicPr/>
                <p:nvPr/>
              </p:nvPicPr>
              <p:blipFill>
                <a:blip r:embed="rId18"/>
                <a:stretch>
                  <a:fillRect/>
                </a:stretch>
              </p:blipFill>
              <p:spPr>
                <a:xfrm>
                  <a:off x="9716133" y="2715693"/>
                  <a:ext cx="7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7" name="Freihand 106">
                  <a:extLst>
                    <a:ext uri="{FF2B5EF4-FFF2-40B4-BE49-F238E27FC236}">
                      <a16:creationId xmlns:a16="http://schemas.microsoft.com/office/drawing/2014/main" id="{E5448527-554B-973E-2406-CC02EF98D9FB}"/>
                    </a:ext>
                  </a:extLst>
                </p14:cNvPr>
                <p14:cNvContentPartPr/>
                <p14:nvPr/>
              </p14:nvContentPartPr>
              <p14:xfrm>
                <a:off x="9801453" y="2711733"/>
                <a:ext cx="163440" cy="100440"/>
              </p14:xfrm>
            </p:contentPart>
          </mc:Choice>
          <mc:Fallback xmlns="">
            <p:pic>
              <p:nvPicPr>
                <p:cNvPr id="107" name="Freihand 106">
                  <a:extLst>
                    <a:ext uri="{FF2B5EF4-FFF2-40B4-BE49-F238E27FC236}">
                      <a16:creationId xmlns:a16="http://schemas.microsoft.com/office/drawing/2014/main" id="{E5448527-554B-973E-2406-CC02EF98D9FB}"/>
                    </a:ext>
                  </a:extLst>
                </p:cNvPr>
                <p:cNvPicPr/>
                <p:nvPr/>
              </p:nvPicPr>
              <p:blipFill>
                <a:blip r:embed="rId20"/>
                <a:stretch>
                  <a:fillRect/>
                </a:stretch>
              </p:blipFill>
              <p:spPr>
                <a:xfrm>
                  <a:off x="9792453" y="2703093"/>
                  <a:ext cx="181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9" name="Freihand 108">
                  <a:extLst>
                    <a:ext uri="{FF2B5EF4-FFF2-40B4-BE49-F238E27FC236}">
                      <a16:creationId xmlns:a16="http://schemas.microsoft.com/office/drawing/2014/main" id="{1A1CB359-ABD1-214B-F18C-88462DAB37B7}"/>
                    </a:ext>
                  </a:extLst>
                </p14:cNvPr>
                <p14:cNvContentPartPr/>
                <p14:nvPr/>
              </p14:nvContentPartPr>
              <p14:xfrm>
                <a:off x="9958413" y="2721093"/>
                <a:ext cx="375480" cy="107280"/>
              </p14:xfrm>
            </p:contentPart>
          </mc:Choice>
          <mc:Fallback xmlns="">
            <p:pic>
              <p:nvPicPr>
                <p:cNvPr id="109" name="Freihand 108">
                  <a:extLst>
                    <a:ext uri="{FF2B5EF4-FFF2-40B4-BE49-F238E27FC236}">
                      <a16:creationId xmlns:a16="http://schemas.microsoft.com/office/drawing/2014/main" id="{1A1CB359-ABD1-214B-F18C-88462DAB37B7}"/>
                    </a:ext>
                  </a:extLst>
                </p:cNvPr>
                <p:cNvPicPr/>
                <p:nvPr/>
              </p:nvPicPr>
              <p:blipFill>
                <a:blip r:embed="rId22"/>
                <a:stretch>
                  <a:fillRect/>
                </a:stretch>
              </p:blipFill>
              <p:spPr>
                <a:xfrm>
                  <a:off x="9949413" y="2712453"/>
                  <a:ext cx="393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0" name="Freihand 109">
                  <a:extLst>
                    <a:ext uri="{FF2B5EF4-FFF2-40B4-BE49-F238E27FC236}">
                      <a16:creationId xmlns:a16="http://schemas.microsoft.com/office/drawing/2014/main" id="{F31B0AE7-6758-C11F-ED0D-B7BB9EA8B725}"/>
                    </a:ext>
                  </a:extLst>
                </p14:cNvPr>
                <p14:cNvContentPartPr/>
                <p14:nvPr/>
              </p14:nvContentPartPr>
              <p14:xfrm>
                <a:off x="10340733" y="2583573"/>
                <a:ext cx="105480" cy="194760"/>
              </p14:xfrm>
            </p:contentPart>
          </mc:Choice>
          <mc:Fallback xmlns="">
            <p:pic>
              <p:nvPicPr>
                <p:cNvPr id="110" name="Freihand 109">
                  <a:extLst>
                    <a:ext uri="{FF2B5EF4-FFF2-40B4-BE49-F238E27FC236}">
                      <a16:creationId xmlns:a16="http://schemas.microsoft.com/office/drawing/2014/main" id="{F31B0AE7-6758-C11F-ED0D-B7BB9EA8B725}"/>
                    </a:ext>
                  </a:extLst>
                </p:cNvPr>
                <p:cNvPicPr/>
                <p:nvPr/>
              </p:nvPicPr>
              <p:blipFill>
                <a:blip r:embed="rId24"/>
                <a:stretch>
                  <a:fillRect/>
                </a:stretch>
              </p:blipFill>
              <p:spPr>
                <a:xfrm>
                  <a:off x="10332093" y="2574933"/>
                  <a:ext cx="123120" cy="212400"/>
                </a:xfrm>
                <a:prstGeom prst="rect">
                  <a:avLst/>
                </a:prstGeom>
              </p:spPr>
            </p:pic>
          </mc:Fallback>
        </mc:AlternateContent>
      </p:grpSp>
      <p:grpSp>
        <p:nvGrpSpPr>
          <p:cNvPr id="116" name="Gruppieren 115">
            <a:extLst>
              <a:ext uri="{FF2B5EF4-FFF2-40B4-BE49-F238E27FC236}">
                <a16:creationId xmlns:a16="http://schemas.microsoft.com/office/drawing/2014/main" id="{81BAF273-8E85-9529-BAC4-E9277F580213}"/>
              </a:ext>
            </a:extLst>
          </p:cNvPr>
          <p:cNvGrpSpPr/>
          <p:nvPr/>
        </p:nvGrpSpPr>
        <p:grpSpPr>
          <a:xfrm>
            <a:off x="10694973" y="2513733"/>
            <a:ext cx="1230480" cy="248040"/>
            <a:chOff x="10694973" y="2513733"/>
            <a:chExt cx="1230480" cy="248040"/>
          </a:xfrm>
        </p:grpSpPr>
        <mc:AlternateContent xmlns:mc="http://schemas.openxmlformats.org/markup-compatibility/2006" xmlns:p14="http://schemas.microsoft.com/office/powerpoint/2010/main">
          <mc:Choice Requires="p14">
            <p:contentPart p14:bwMode="auto" r:id="rId25">
              <p14:nvContentPartPr>
                <p14:cNvPr id="111" name="Freihand 110">
                  <a:extLst>
                    <a:ext uri="{FF2B5EF4-FFF2-40B4-BE49-F238E27FC236}">
                      <a16:creationId xmlns:a16="http://schemas.microsoft.com/office/drawing/2014/main" id="{615DCB75-2BB7-33F8-CDD0-44AAC67C1CC4}"/>
                    </a:ext>
                  </a:extLst>
                </p14:cNvPr>
                <p14:cNvContentPartPr/>
                <p14:nvPr/>
              </p14:nvContentPartPr>
              <p14:xfrm>
                <a:off x="10694973" y="2530653"/>
                <a:ext cx="325080" cy="231120"/>
              </p14:xfrm>
            </p:contentPart>
          </mc:Choice>
          <mc:Fallback xmlns="">
            <p:pic>
              <p:nvPicPr>
                <p:cNvPr id="111" name="Freihand 110">
                  <a:extLst>
                    <a:ext uri="{FF2B5EF4-FFF2-40B4-BE49-F238E27FC236}">
                      <a16:creationId xmlns:a16="http://schemas.microsoft.com/office/drawing/2014/main" id="{615DCB75-2BB7-33F8-CDD0-44AAC67C1CC4}"/>
                    </a:ext>
                  </a:extLst>
                </p:cNvPr>
                <p:cNvPicPr/>
                <p:nvPr/>
              </p:nvPicPr>
              <p:blipFill>
                <a:blip r:embed="rId26"/>
                <a:stretch>
                  <a:fillRect/>
                </a:stretch>
              </p:blipFill>
              <p:spPr>
                <a:xfrm>
                  <a:off x="10685973" y="2521653"/>
                  <a:ext cx="342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 name="Freihand 111">
                  <a:extLst>
                    <a:ext uri="{FF2B5EF4-FFF2-40B4-BE49-F238E27FC236}">
                      <a16:creationId xmlns:a16="http://schemas.microsoft.com/office/drawing/2014/main" id="{056DCCE5-C84D-7EED-EA72-FE9C0409BD13}"/>
                    </a:ext>
                  </a:extLst>
                </p14:cNvPr>
                <p14:cNvContentPartPr/>
                <p14:nvPr/>
              </p14:nvContentPartPr>
              <p14:xfrm>
                <a:off x="11189973" y="2568093"/>
                <a:ext cx="108000" cy="143640"/>
              </p14:xfrm>
            </p:contentPart>
          </mc:Choice>
          <mc:Fallback xmlns="">
            <p:pic>
              <p:nvPicPr>
                <p:cNvPr id="112" name="Freihand 111">
                  <a:extLst>
                    <a:ext uri="{FF2B5EF4-FFF2-40B4-BE49-F238E27FC236}">
                      <a16:creationId xmlns:a16="http://schemas.microsoft.com/office/drawing/2014/main" id="{056DCCE5-C84D-7EED-EA72-FE9C0409BD13}"/>
                    </a:ext>
                  </a:extLst>
                </p:cNvPr>
                <p:cNvPicPr/>
                <p:nvPr/>
              </p:nvPicPr>
              <p:blipFill>
                <a:blip r:embed="rId28"/>
                <a:stretch>
                  <a:fillRect/>
                </a:stretch>
              </p:blipFill>
              <p:spPr>
                <a:xfrm>
                  <a:off x="11181333" y="2559093"/>
                  <a:ext cx="125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 name="Freihand 112">
                  <a:extLst>
                    <a:ext uri="{FF2B5EF4-FFF2-40B4-BE49-F238E27FC236}">
                      <a16:creationId xmlns:a16="http://schemas.microsoft.com/office/drawing/2014/main" id="{A69C2C85-BE8F-F15D-6AF1-42BAB9973EE0}"/>
                    </a:ext>
                  </a:extLst>
                </p14:cNvPr>
                <p14:cNvContentPartPr/>
                <p14:nvPr/>
              </p14:nvContentPartPr>
              <p14:xfrm>
                <a:off x="11465013" y="2569173"/>
                <a:ext cx="29160" cy="153720"/>
              </p14:xfrm>
            </p:contentPart>
          </mc:Choice>
          <mc:Fallback xmlns="">
            <p:pic>
              <p:nvPicPr>
                <p:cNvPr id="113" name="Freihand 112">
                  <a:extLst>
                    <a:ext uri="{FF2B5EF4-FFF2-40B4-BE49-F238E27FC236}">
                      <a16:creationId xmlns:a16="http://schemas.microsoft.com/office/drawing/2014/main" id="{A69C2C85-BE8F-F15D-6AF1-42BAB9973EE0}"/>
                    </a:ext>
                  </a:extLst>
                </p:cNvPr>
                <p:cNvPicPr/>
                <p:nvPr/>
              </p:nvPicPr>
              <p:blipFill>
                <a:blip r:embed="rId30"/>
                <a:stretch>
                  <a:fillRect/>
                </a:stretch>
              </p:blipFill>
              <p:spPr>
                <a:xfrm>
                  <a:off x="11456373" y="2560173"/>
                  <a:ext cx="46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4" name="Freihand 113">
                  <a:extLst>
                    <a:ext uri="{FF2B5EF4-FFF2-40B4-BE49-F238E27FC236}">
                      <a16:creationId xmlns:a16="http://schemas.microsoft.com/office/drawing/2014/main" id="{DC0D66FE-B35B-3FB4-F69F-720A9B86E186}"/>
                    </a:ext>
                  </a:extLst>
                </p14:cNvPr>
                <p14:cNvContentPartPr/>
                <p14:nvPr/>
              </p14:nvContentPartPr>
              <p14:xfrm>
                <a:off x="11378973" y="2513733"/>
                <a:ext cx="228960" cy="237240"/>
              </p14:xfrm>
            </p:contentPart>
          </mc:Choice>
          <mc:Fallback xmlns="">
            <p:pic>
              <p:nvPicPr>
                <p:cNvPr id="114" name="Freihand 113">
                  <a:extLst>
                    <a:ext uri="{FF2B5EF4-FFF2-40B4-BE49-F238E27FC236}">
                      <a16:creationId xmlns:a16="http://schemas.microsoft.com/office/drawing/2014/main" id="{DC0D66FE-B35B-3FB4-F69F-720A9B86E186}"/>
                    </a:ext>
                  </a:extLst>
                </p:cNvPr>
                <p:cNvPicPr/>
                <p:nvPr/>
              </p:nvPicPr>
              <p:blipFill>
                <a:blip r:embed="rId32"/>
                <a:stretch>
                  <a:fillRect/>
                </a:stretch>
              </p:blipFill>
              <p:spPr>
                <a:xfrm>
                  <a:off x="11370333" y="2505093"/>
                  <a:ext cx="246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5" name="Freihand 114">
                  <a:extLst>
                    <a:ext uri="{FF2B5EF4-FFF2-40B4-BE49-F238E27FC236}">
                      <a16:creationId xmlns:a16="http://schemas.microsoft.com/office/drawing/2014/main" id="{13D661D7-864C-7BA7-952E-02BCD6C5B969}"/>
                    </a:ext>
                  </a:extLst>
                </p14:cNvPr>
                <p14:cNvContentPartPr/>
                <p14:nvPr/>
              </p14:nvContentPartPr>
              <p14:xfrm>
                <a:off x="11709813" y="2532453"/>
                <a:ext cx="215640" cy="217800"/>
              </p14:xfrm>
            </p:contentPart>
          </mc:Choice>
          <mc:Fallback xmlns="">
            <p:pic>
              <p:nvPicPr>
                <p:cNvPr id="115" name="Freihand 114">
                  <a:extLst>
                    <a:ext uri="{FF2B5EF4-FFF2-40B4-BE49-F238E27FC236}">
                      <a16:creationId xmlns:a16="http://schemas.microsoft.com/office/drawing/2014/main" id="{13D661D7-864C-7BA7-952E-02BCD6C5B969}"/>
                    </a:ext>
                  </a:extLst>
                </p:cNvPr>
                <p:cNvPicPr/>
                <p:nvPr/>
              </p:nvPicPr>
              <p:blipFill>
                <a:blip r:embed="rId34"/>
                <a:stretch>
                  <a:fillRect/>
                </a:stretch>
              </p:blipFill>
              <p:spPr>
                <a:xfrm>
                  <a:off x="11701173" y="2523453"/>
                  <a:ext cx="233280" cy="235440"/>
                </a:xfrm>
                <a:prstGeom prst="rect">
                  <a:avLst/>
                </a:prstGeom>
              </p:spPr>
            </p:pic>
          </mc:Fallback>
        </mc:AlternateContent>
      </p:grpSp>
      <p:grpSp>
        <p:nvGrpSpPr>
          <p:cNvPr id="162" name="Gruppieren 161">
            <a:extLst>
              <a:ext uri="{FF2B5EF4-FFF2-40B4-BE49-F238E27FC236}">
                <a16:creationId xmlns:a16="http://schemas.microsoft.com/office/drawing/2014/main" id="{EAB25D29-489C-D18C-60DF-56CF847B2E88}"/>
              </a:ext>
            </a:extLst>
          </p:cNvPr>
          <p:cNvGrpSpPr/>
          <p:nvPr/>
        </p:nvGrpSpPr>
        <p:grpSpPr>
          <a:xfrm>
            <a:off x="6920013" y="443373"/>
            <a:ext cx="2178000" cy="896400"/>
            <a:chOff x="6920013" y="443373"/>
            <a:chExt cx="2178000" cy="896400"/>
          </a:xfrm>
        </p:grpSpPr>
        <mc:AlternateContent xmlns:mc="http://schemas.openxmlformats.org/markup-compatibility/2006" xmlns:p14="http://schemas.microsoft.com/office/powerpoint/2010/main">
          <mc:Choice Requires="p14">
            <p:contentPart p14:bwMode="auto" r:id="rId35">
              <p14:nvContentPartPr>
                <p14:cNvPr id="160" name="Freihand 159">
                  <a:extLst>
                    <a:ext uri="{FF2B5EF4-FFF2-40B4-BE49-F238E27FC236}">
                      <a16:creationId xmlns:a16="http://schemas.microsoft.com/office/drawing/2014/main" id="{79C0B486-4F40-EE73-D66E-BDE7D930D575}"/>
                    </a:ext>
                  </a:extLst>
                </p14:cNvPr>
                <p14:cNvContentPartPr/>
                <p14:nvPr/>
              </p14:nvContentPartPr>
              <p14:xfrm>
                <a:off x="7193613" y="602853"/>
                <a:ext cx="1904400" cy="736920"/>
              </p14:xfrm>
            </p:contentPart>
          </mc:Choice>
          <mc:Fallback xmlns="">
            <p:pic>
              <p:nvPicPr>
                <p:cNvPr id="160" name="Freihand 159">
                  <a:extLst>
                    <a:ext uri="{FF2B5EF4-FFF2-40B4-BE49-F238E27FC236}">
                      <a16:creationId xmlns:a16="http://schemas.microsoft.com/office/drawing/2014/main" id="{79C0B486-4F40-EE73-D66E-BDE7D930D575}"/>
                    </a:ext>
                  </a:extLst>
                </p:cNvPr>
                <p:cNvPicPr/>
                <p:nvPr/>
              </p:nvPicPr>
              <p:blipFill>
                <a:blip r:embed="rId36"/>
                <a:stretch>
                  <a:fillRect/>
                </a:stretch>
              </p:blipFill>
              <p:spPr>
                <a:xfrm>
                  <a:off x="7184613" y="593853"/>
                  <a:ext cx="192204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1" name="Freihand 160">
                  <a:extLst>
                    <a:ext uri="{FF2B5EF4-FFF2-40B4-BE49-F238E27FC236}">
                      <a16:creationId xmlns:a16="http://schemas.microsoft.com/office/drawing/2014/main" id="{72D376E2-9ECE-708A-E7DC-144C355FE486}"/>
                    </a:ext>
                  </a:extLst>
                </p14:cNvPr>
                <p14:cNvContentPartPr/>
                <p14:nvPr/>
              </p14:nvContentPartPr>
              <p14:xfrm>
                <a:off x="6920013" y="443373"/>
                <a:ext cx="564840" cy="329040"/>
              </p14:xfrm>
            </p:contentPart>
          </mc:Choice>
          <mc:Fallback xmlns="">
            <p:pic>
              <p:nvPicPr>
                <p:cNvPr id="161" name="Freihand 160">
                  <a:extLst>
                    <a:ext uri="{FF2B5EF4-FFF2-40B4-BE49-F238E27FC236}">
                      <a16:creationId xmlns:a16="http://schemas.microsoft.com/office/drawing/2014/main" id="{72D376E2-9ECE-708A-E7DC-144C355FE486}"/>
                    </a:ext>
                  </a:extLst>
                </p:cNvPr>
                <p:cNvPicPr/>
                <p:nvPr/>
              </p:nvPicPr>
              <p:blipFill>
                <a:blip r:embed="rId38"/>
                <a:stretch>
                  <a:fillRect/>
                </a:stretch>
              </p:blipFill>
              <p:spPr>
                <a:xfrm>
                  <a:off x="6911373" y="434373"/>
                  <a:ext cx="582480" cy="346680"/>
                </a:xfrm>
                <a:prstGeom prst="rect">
                  <a:avLst/>
                </a:prstGeom>
              </p:spPr>
            </p:pic>
          </mc:Fallback>
        </mc:AlternateContent>
      </p:grpSp>
      <p:grpSp>
        <p:nvGrpSpPr>
          <p:cNvPr id="189" name="Gruppieren 188">
            <a:extLst>
              <a:ext uri="{FF2B5EF4-FFF2-40B4-BE49-F238E27FC236}">
                <a16:creationId xmlns:a16="http://schemas.microsoft.com/office/drawing/2014/main" id="{9DF15495-5FA0-9E89-A62C-21E2F9CAAFFC}"/>
              </a:ext>
            </a:extLst>
          </p:cNvPr>
          <p:cNvGrpSpPr/>
          <p:nvPr/>
        </p:nvGrpSpPr>
        <p:grpSpPr>
          <a:xfrm>
            <a:off x="9287013" y="993813"/>
            <a:ext cx="2615760" cy="1233720"/>
            <a:chOff x="9287013" y="993813"/>
            <a:chExt cx="2615760" cy="1233720"/>
          </a:xfrm>
        </p:grpSpPr>
        <mc:AlternateContent xmlns:mc="http://schemas.openxmlformats.org/markup-compatibility/2006" xmlns:p14="http://schemas.microsoft.com/office/powerpoint/2010/main">
          <mc:Choice Requires="p14">
            <p:contentPart p14:bwMode="auto" r:id="rId39">
              <p14:nvContentPartPr>
                <p14:cNvPr id="163" name="Freihand 162">
                  <a:extLst>
                    <a:ext uri="{FF2B5EF4-FFF2-40B4-BE49-F238E27FC236}">
                      <a16:creationId xmlns:a16="http://schemas.microsoft.com/office/drawing/2014/main" id="{A885EC45-EA82-4BC9-B1D4-5DF2A174B37B}"/>
                    </a:ext>
                  </a:extLst>
                </p14:cNvPr>
                <p14:cNvContentPartPr/>
                <p14:nvPr/>
              </p14:nvContentPartPr>
              <p14:xfrm>
                <a:off x="9287013" y="1170213"/>
                <a:ext cx="183600" cy="200880"/>
              </p14:xfrm>
            </p:contentPart>
          </mc:Choice>
          <mc:Fallback xmlns="">
            <p:pic>
              <p:nvPicPr>
                <p:cNvPr id="163" name="Freihand 162">
                  <a:extLst>
                    <a:ext uri="{FF2B5EF4-FFF2-40B4-BE49-F238E27FC236}">
                      <a16:creationId xmlns:a16="http://schemas.microsoft.com/office/drawing/2014/main" id="{A885EC45-EA82-4BC9-B1D4-5DF2A174B37B}"/>
                    </a:ext>
                  </a:extLst>
                </p:cNvPr>
                <p:cNvPicPr/>
                <p:nvPr/>
              </p:nvPicPr>
              <p:blipFill>
                <a:blip r:embed="rId40"/>
                <a:stretch>
                  <a:fillRect/>
                </a:stretch>
              </p:blipFill>
              <p:spPr>
                <a:xfrm>
                  <a:off x="9278013" y="1161573"/>
                  <a:ext cx="201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 name="Freihand 163">
                  <a:extLst>
                    <a:ext uri="{FF2B5EF4-FFF2-40B4-BE49-F238E27FC236}">
                      <a16:creationId xmlns:a16="http://schemas.microsoft.com/office/drawing/2014/main" id="{E793C112-D8D9-2E34-07AB-5FA1B82FF436}"/>
                    </a:ext>
                  </a:extLst>
                </p14:cNvPr>
                <p14:cNvContentPartPr/>
                <p14:nvPr/>
              </p14:nvContentPartPr>
              <p14:xfrm>
                <a:off x="9532173" y="1079853"/>
                <a:ext cx="138960" cy="190800"/>
              </p14:xfrm>
            </p:contentPart>
          </mc:Choice>
          <mc:Fallback xmlns="">
            <p:pic>
              <p:nvPicPr>
                <p:cNvPr id="164" name="Freihand 163">
                  <a:extLst>
                    <a:ext uri="{FF2B5EF4-FFF2-40B4-BE49-F238E27FC236}">
                      <a16:creationId xmlns:a16="http://schemas.microsoft.com/office/drawing/2014/main" id="{E793C112-D8D9-2E34-07AB-5FA1B82FF436}"/>
                    </a:ext>
                  </a:extLst>
                </p:cNvPr>
                <p:cNvPicPr/>
                <p:nvPr/>
              </p:nvPicPr>
              <p:blipFill>
                <a:blip r:embed="rId42"/>
                <a:stretch>
                  <a:fillRect/>
                </a:stretch>
              </p:blipFill>
              <p:spPr>
                <a:xfrm>
                  <a:off x="9523173" y="1070853"/>
                  <a:ext cx="156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5" name="Freihand 164">
                  <a:extLst>
                    <a:ext uri="{FF2B5EF4-FFF2-40B4-BE49-F238E27FC236}">
                      <a16:creationId xmlns:a16="http://schemas.microsoft.com/office/drawing/2014/main" id="{274C6C3B-740B-130B-5676-F1326A9D1887}"/>
                    </a:ext>
                  </a:extLst>
                </p14:cNvPr>
                <p14:cNvContentPartPr/>
                <p14:nvPr/>
              </p14:nvContentPartPr>
              <p14:xfrm>
                <a:off x="9845373" y="1142133"/>
                <a:ext cx="182880" cy="166680"/>
              </p14:xfrm>
            </p:contentPart>
          </mc:Choice>
          <mc:Fallback xmlns="">
            <p:pic>
              <p:nvPicPr>
                <p:cNvPr id="165" name="Freihand 164">
                  <a:extLst>
                    <a:ext uri="{FF2B5EF4-FFF2-40B4-BE49-F238E27FC236}">
                      <a16:creationId xmlns:a16="http://schemas.microsoft.com/office/drawing/2014/main" id="{274C6C3B-740B-130B-5676-F1326A9D1887}"/>
                    </a:ext>
                  </a:extLst>
                </p:cNvPr>
                <p:cNvPicPr/>
                <p:nvPr/>
              </p:nvPicPr>
              <p:blipFill>
                <a:blip r:embed="rId44"/>
                <a:stretch>
                  <a:fillRect/>
                </a:stretch>
              </p:blipFill>
              <p:spPr>
                <a:xfrm>
                  <a:off x="9836373" y="1133493"/>
                  <a:ext cx="200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6" name="Freihand 165">
                  <a:extLst>
                    <a:ext uri="{FF2B5EF4-FFF2-40B4-BE49-F238E27FC236}">
                      <a16:creationId xmlns:a16="http://schemas.microsoft.com/office/drawing/2014/main" id="{64C077F6-B672-EB28-92B9-7F712ECD75CE}"/>
                    </a:ext>
                  </a:extLst>
                </p14:cNvPr>
                <p14:cNvContentPartPr/>
                <p14:nvPr/>
              </p14:nvContentPartPr>
              <p14:xfrm>
                <a:off x="10061373" y="1156533"/>
                <a:ext cx="416880" cy="127800"/>
              </p14:xfrm>
            </p:contentPart>
          </mc:Choice>
          <mc:Fallback xmlns="">
            <p:pic>
              <p:nvPicPr>
                <p:cNvPr id="166" name="Freihand 165">
                  <a:extLst>
                    <a:ext uri="{FF2B5EF4-FFF2-40B4-BE49-F238E27FC236}">
                      <a16:creationId xmlns:a16="http://schemas.microsoft.com/office/drawing/2014/main" id="{64C077F6-B672-EB28-92B9-7F712ECD75CE}"/>
                    </a:ext>
                  </a:extLst>
                </p:cNvPr>
                <p:cNvPicPr/>
                <p:nvPr/>
              </p:nvPicPr>
              <p:blipFill>
                <a:blip r:embed="rId46"/>
                <a:stretch>
                  <a:fillRect/>
                </a:stretch>
              </p:blipFill>
              <p:spPr>
                <a:xfrm>
                  <a:off x="10052733" y="1147533"/>
                  <a:ext cx="434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7" name="Freihand 166">
                  <a:extLst>
                    <a:ext uri="{FF2B5EF4-FFF2-40B4-BE49-F238E27FC236}">
                      <a16:creationId xmlns:a16="http://schemas.microsoft.com/office/drawing/2014/main" id="{BDB42F98-21E4-5C7C-84F0-2721C49CFB6F}"/>
                    </a:ext>
                  </a:extLst>
                </p14:cNvPr>
                <p14:cNvContentPartPr/>
                <p14:nvPr/>
              </p14:nvContentPartPr>
              <p14:xfrm>
                <a:off x="10567173" y="1139253"/>
                <a:ext cx="251640" cy="132120"/>
              </p14:xfrm>
            </p:contentPart>
          </mc:Choice>
          <mc:Fallback xmlns="">
            <p:pic>
              <p:nvPicPr>
                <p:cNvPr id="167" name="Freihand 166">
                  <a:extLst>
                    <a:ext uri="{FF2B5EF4-FFF2-40B4-BE49-F238E27FC236}">
                      <a16:creationId xmlns:a16="http://schemas.microsoft.com/office/drawing/2014/main" id="{BDB42F98-21E4-5C7C-84F0-2721C49CFB6F}"/>
                    </a:ext>
                  </a:extLst>
                </p:cNvPr>
                <p:cNvPicPr/>
                <p:nvPr/>
              </p:nvPicPr>
              <p:blipFill>
                <a:blip r:embed="rId48"/>
                <a:stretch>
                  <a:fillRect/>
                </a:stretch>
              </p:blipFill>
              <p:spPr>
                <a:xfrm>
                  <a:off x="10558533" y="1130253"/>
                  <a:ext cx="26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8" name="Freihand 167">
                  <a:extLst>
                    <a:ext uri="{FF2B5EF4-FFF2-40B4-BE49-F238E27FC236}">
                      <a16:creationId xmlns:a16="http://schemas.microsoft.com/office/drawing/2014/main" id="{9A6A5834-661B-D2E2-FFEB-243DE012E29E}"/>
                    </a:ext>
                  </a:extLst>
                </p14:cNvPr>
                <p14:cNvContentPartPr/>
                <p14:nvPr/>
              </p14:nvContentPartPr>
              <p14:xfrm>
                <a:off x="10856613" y="1129893"/>
                <a:ext cx="329760" cy="88560"/>
              </p14:xfrm>
            </p:contentPart>
          </mc:Choice>
          <mc:Fallback xmlns="">
            <p:pic>
              <p:nvPicPr>
                <p:cNvPr id="168" name="Freihand 167">
                  <a:extLst>
                    <a:ext uri="{FF2B5EF4-FFF2-40B4-BE49-F238E27FC236}">
                      <a16:creationId xmlns:a16="http://schemas.microsoft.com/office/drawing/2014/main" id="{9A6A5834-661B-D2E2-FFEB-243DE012E29E}"/>
                    </a:ext>
                  </a:extLst>
                </p:cNvPr>
                <p:cNvPicPr/>
                <p:nvPr/>
              </p:nvPicPr>
              <p:blipFill>
                <a:blip r:embed="rId50"/>
                <a:stretch>
                  <a:fillRect/>
                </a:stretch>
              </p:blipFill>
              <p:spPr>
                <a:xfrm>
                  <a:off x="10847613" y="1120893"/>
                  <a:ext cx="347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9" name="Freihand 168">
                  <a:extLst>
                    <a:ext uri="{FF2B5EF4-FFF2-40B4-BE49-F238E27FC236}">
                      <a16:creationId xmlns:a16="http://schemas.microsoft.com/office/drawing/2014/main" id="{EB935AE2-A98F-0FCC-1467-FB98335833FB}"/>
                    </a:ext>
                  </a:extLst>
                </p14:cNvPr>
                <p14:cNvContentPartPr/>
                <p14:nvPr/>
              </p14:nvContentPartPr>
              <p14:xfrm>
                <a:off x="11177013" y="1067973"/>
                <a:ext cx="39240" cy="38160"/>
              </p14:xfrm>
            </p:contentPart>
          </mc:Choice>
          <mc:Fallback xmlns="">
            <p:pic>
              <p:nvPicPr>
                <p:cNvPr id="169" name="Freihand 168">
                  <a:extLst>
                    <a:ext uri="{FF2B5EF4-FFF2-40B4-BE49-F238E27FC236}">
                      <a16:creationId xmlns:a16="http://schemas.microsoft.com/office/drawing/2014/main" id="{EB935AE2-A98F-0FCC-1467-FB98335833FB}"/>
                    </a:ext>
                  </a:extLst>
                </p:cNvPr>
                <p:cNvPicPr/>
                <p:nvPr/>
              </p:nvPicPr>
              <p:blipFill>
                <a:blip r:embed="rId52"/>
                <a:stretch>
                  <a:fillRect/>
                </a:stretch>
              </p:blipFill>
              <p:spPr>
                <a:xfrm>
                  <a:off x="11168373" y="1058973"/>
                  <a:ext cx="56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Freihand 169">
                  <a:extLst>
                    <a:ext uri="{FF2B5EF4-FFF2-40B4-BE49-F238E27FC236}">
                      <a16:creationId xmlns:a16="http://schemas.microsoft.com/office/drawing/2014/main" id="{959CEF5B-7579-3FEB-4BAB-B818A7CD7DF9}"/>
                    </a:ext>
                  </a:extLst>
                </p14:cNvPr>
                <p14:cNvContentPartPr/>
                <p14:nvPr/>
              </p14:nvContentPartPr>
              <p14:xfrm>
                <a:off x="11249013" y="1112253"/>
                <a:ext cx="83520" cy="134640"/>
              </p14:xfrm>
            </p:contentPart>
          </mc:Choice>
          <mc:Fallback xmlns="">
            <p:pic>
              <p:nvPicPr>
                <p:cNvPr id="170" name="Freihand 169">
                  <a:extLst>
                    <a:ext uri="{FF2B5EF4-FFF2-40B4-BE49-F238E27FC236}">
                      <a16:creationId xmlns:a16="http://schemas.microsoft.com/office/drawing/2014/main" id="{959CEF5B-7579-3FEB-4BAB-B818A7CD7DF9}"/>
                    </a:ext>
                  </a:extLst>
                </p:cNvPr>
                <p:cNvPicPr/>
                <p:nvPr/>
              </p:nvPicPr>
              <p:blipFill>
                <a:blip r:embed="rId54"/>
                <a:stretch>
                  <a:fillRect/>
                </a:stretch>
              </p:blipFill>
              <p:spPr>
                <a:xfrm>
                  <a:off x="11240013" y="1103613"/>
                  <a:ext cx="10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1" name="Freihand 170">
                  <a:extLst>
                    <a:ext uri="{FF2B5EF4-FFF2-40B4-BE49-F238E27FC236}">
                      <a16:creationId xmlns:a16="http://schemas.microsoft.com/office/drawing/2014/main" id="{4864287E-2382-F214-FF2E-5786A39DEA70}"/>
                    </a:ext>
                  </a:extLst>
                </p14:cNvPr>
                <p14:cNvContentPartPr/>
                <p14:nvPr/>
              </p14:nvContentPartPr>
              <p14:xfrm>
                <a:off x="11452053" y="993813"/>
                <a:ext cx="124920" cy="214920"/>
              </p14:xfrm>
            </p:contentPart>
          </mc:Choice>
          <mc:Fallback xmlns="">
            <p:pic>
              <p:nvPicPr>
                <p:cNvPr id="171" name="Freihand 170">
                  <a:extLst>
                    <a:ext uri="{FF2B5EF4-FFF2-40B4-BE49-F238E27FC236}">
                      <a16:creationId xmlns:a16="http://schemas.microsoft.com/office/drawing/2014/main" id="{4864287E-2382-F214-FF2E-5786A39DEA70}"/>
                    </a:ext>
                  </a:extLst>
                </p:cNvPr>
                <p:cNvPicPr/>
                <p:nvPr/>
              </p:nvPicPr>
              <p:blipFill>
                <a:blip r:embed="rId56"/>
                <a:stretch>
                  <a:fillRect/>
                </a:stretch>
              </p:blipFill>
              <p:spPr>
                <a:xfrm>
                  <a:off x="11443053" y="985173"/>
                  <a:ext cx="142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2" name="Freihand 171">
                  <a:extLst>
                    <a:ext uri="{FF2B5EF4-FFF2-40B4-BE49-F238E27FC236}">
                      <a16:creationId xmlns:a16="http://schemas.microsoft.com/office/drawing/2014/main" id="{3F749BE1-561C-20D0-D61A-79521352108A}"/>
                    </a:ext>
                  </a:extLst>
                </p14:cNvPr>
                <p14:cNvContentPartPr/>
                <p14:nvPr/>
              </p14:nvContentPartPr>
              <p14:xfrm>
                <a:off x="9475653" y="1471173"/>
                <a:ext cx="169920" cy="203760"/>
              </p14:xfrm>
            </p:contentPart>
          </mc:Choice>
          <mc:Fallback xmlns="">
            <p:pic>
              <p:nvPicPr>
                <p:cNvPr id="172" name="Freihand 171">
                  <a:extLst>
                    <a:ext uri="{FF2B5EF4-FFF2-40B4-BE49-F238E27FC236}">
                      <a16:creationId xmlns:a16="http://schemas.microsoft.com/office/drawing/2014/main" id="{3F749BE1-561C-20D0-D61A-79521352108A}"/>
                    </a:ext>
                  </a:extLst>
                </p:cNvPr>
                <p:cNvPicPr/>
                <p:nvPr/>
              </p:nvPicPr>
              <p:blipFill>
                <a:blip r:embed="rId58"/>
                <a:stretch>
                  <a:fillRect/>
                </a:stretch>
              </p:blipFill>
              <p:spPr>
                <a:xfrm>
                  <a:off x="9466653" y="1462533"/>
                  <a:ext cx="187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3" name="Freihand 172">
                  <a:extLst>
                    <a:ext uri="{FF2B5EF4-FFF2-40B4-BE49-F238E27FC236}">
                      <a16:creationId xmlns:a16="http://schemas.microsoft.com/office/drawing/2014/main" id="{90D59107-806E-21DC-E382-EEDB03714F78}"/>
                    </a:ext>
                  </a:extLst>
                </p14:cNvPr>
                <p14:cNvContentPartPr/>
                <p14:nvPr/>
              </p14:nvContentPartPr>
              <p14:xfrm>
                <a:off x="9686973" y="1576293"/>
                <a:ext cx="178200" cy="104400"/>
              </p14:xfrm>
            </p:contentPart>
          </mc:Choice>
          <mc:Fallback xmlns="">
            <p:pic>
              <p:nvPicPr>
                <p:cNvPr id="173" name="Freihand 172">
                  <a:extLst>
                    <a:ext uri="{FF2B5EF4-FFF2-40B4-BE49-F238E27FC236}">
                      <a16:creationId xmlns:a16="http://schemas.microsoft.com/office/drawing/2014/main" id="{90D59107-806E-21DC-E382-EEDB03714F78}"/>
                    </a:ext>
                  </a:extLst>
                </p:cNvPr>
                <p:cNvPicPr/>
                <p:nvPr/>
              </p:nvPicPr>
              <p:blipFill>
                <a:blip r:embed="rId60"/>
                <a:stretch>
                  <a:fillRect/>
                </a:stretch>
              </p:blipFill>
              <p:spPr>
                <a:xfrm>
                  <a:off x="9678333" y="1567653"/>
                  <a:ext cx="19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 name="Freihand 173">
                  <a:extLst>
                    <a:ext uri="{FF2B5EF4-FFF2-40B4-BE49-F238E27FC236}">
                      <a16:creationId xmlns:a16="http://schemas.microsoft.com/office/drawing/2014/main" id="{62B31AF3-D621-8166-9E7A-12086DC64E3C}"/>
                    </a:ext>
                  </a:extLst>
                </p14:cNvPr>
                <p14:cNvContentPartPr/>
                <p14:nvPr/>
              </p14:nvContentPartPr>
              <p14:xfrm>
                <a:off x="9913773" y="1583133"/>
                <a:ext cx="166320" cy="65160"/>
              </p14:xfrm>
            </p:contentPart>
          </mc:Choice>
          <mc:Fallback xmlns="">
            <p:pic>
              <p:nvPicPr>
                <p:cNvPr id="174" name="Freihand 173">
                  <a:extLst>
                    <a:ext uri="{FF2B5EF4-FFF2-40B4-BE49-F238E27FC236}">
                      <a16:creationId xmlns:a16="http://schemas.microsoft.com/office/drawing/2014/main" id="{62B31AF3-D621-8166-9E7A-12086DC64E3C}"/>
                    </a:ext>
                  </a:extLst>
                </p:cNvPr>
                <p:cNvPicPr/>
                <p:nvPr/>
              </p:nvPicPr>
              <p:blipFill>
                <a:blip r:embed="rId62"/>
                <a:stretch>
                  <a:fillRect/>
                </a:stretch>
              </p:blipFill>
              <p:spPr>
                <a:xfrm>
                  <a:off x="9904773" y="1574493"/>
                  <a:ext cx="183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5" name="Freihand 174">
                  <a:extLst>
                    <a:ext uri="{FF2B5EF4-FFF2-40B4-BE49-F238E27FC236}">
                      <a16:creationId xmlns:a16="http://schemas.microsoft.com/office/drawing/2014/main" id="{72DB21E3-E1D6-CCF8-9401-C8841F363703}"/>
                    </a:ext>
                  </a:extLst>
                </p14:cNvPr>
                <p14:cNvContentPartPr/>
                <p14:nvPr/>
              </p14:nvContentPartPr>
              <p14:xfrm>
                <a:off x="10175493" y="1410333"/>
                <a:ext cx="191520" cy="222840"/>
              </p14:xfrm>
            </p:contentPart>
          </mc:Choice>
          <mc:Fallback xmlns="">
            <p:pic>
              <p:nvPicPr>
                <p:cNvPr id="175" name="Freihand 174">
                  <a:extLst>
                    <a:ext uri="{FF2B5EF4-FFF2-40B4-BE49-F238E27FC236}">
                      <a16:creationId xmlns:a16="http://schemas.microsoft.com/office/drawing/2014/main" id="{72DB21E3-E1D6-CCF8-9401-C8841F363703}"/>
                    </a:ext>
                  </a:extLst>
                </p:cNvPr>
                <p:cNvPicPr/>
                <p:nvPr/>
              </p:nvPicPr>
              <p:blipFill>
                <a:blip r:embed="rId64"/>
                <a:stretch>
                  <a:fillRect/>
                </a:stretch>
              </p:blipFill>
              <p:spPr>
                <a:xfrm>
                  <a:off x="10166493" y="1401333"/>
                  <a:ext cx="209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6" name="Freihand 175">
                  <a:extLst>
                    <a:ext uri="{FF2B5EF4-FFF2-40B4-BE49-F238E27FC236}">
                      <a16:creationId xmlns:a16="http://schemas.microsoft.com/office/drawing/2014/main" id="{AE60474E-11A7-B32D-D089-8597F3B9EEDA}"/>
                    </a:ext>
                  </a:extLst>
                </p14:cNvPr>
                <p14:cNvContentPartPr/>
                <p14:nvPr/>
              </p14:nvContentPartPr>
              <p14:xfrm>
                <a:off x="10286733" y="1637853"/>
                <a:ext cx="77400" cy="16920"/>
              </p14:xfrm>
            </p:contentPart>
          </mc:Choice>
          <mc:Fallback xmlns="">
            <p:pic>
              <p:nvPicPr>
                <p:cNvPr id="176" name="Freihand 175">
                  <a:extLst>
                    <a:ext uri="{FF2B5EF4-FFF2-40B4-BE49-F238E27FC236}">
                      <a16:creationId xmlns:a16="http://schemas.microsoft.com/office/drawing/2014/main" id="{AE60474E-11A7-B32D-D089-8597F3B9EEDA}"/>
                    </a:ext>
                  </a:extLst>
                </p:cNvPr>
                <p:cNvPicPr/>
                <p:nvPr/>
              </p:nvPicPr>
              <p:blipFill>
                <a:blip r:embed="rId66"/>
                <a:stretch>
                  <a:fillRect/>
                </a:stretch>
              </p:blipFill>
              <p:spPr>
                <a:xfrm>
                  <a:off x="10277733" y="1628853"/>
                  <a:ext cx="95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7" name="Freihand 176">
                  <a:extLst>
                    <a:ext uri="{FF2B5EF4-FFF2-40B4-BE49-F238E27FC236}">
                      <a16:creationId xmlns:a16="http://schemas.microsoft.com/office/drawing/2014/main" id="{14C6DF66-FC7E-B117-437B-55B7360B1B2F}"/>
                    </a:ext>
                  </a:extLst>
                </p14:cNvPr>
                <p14:cNvContentPartPr/>
                <p14:nvPr/>
              </p14:nvContentPartPr>
              <p14:xfrm>
                <a:off x="10394013" y="1538133"/>
                <a:ext cx="83160" cy="94680"/>
              </p14:xfrm>
            </p:contentPart>
          </mc:Choice>
          <mc:Fallback xmlns="">
            <p:pic>
              <p:nvPicPr>
                <p:cNvPr id="177" name="Freihand 176">
                  <a:extLst>
                    <a:ext uri="{FF2B5EF4-FFF2-40B4-BE49-F238E27FC236}">
                      <a16:creationId xmlns:a16="http://schemas.microsoft.com/office/drawing/2014/main" id="{14C6DF66-FC7E-B117-437B-55B7360B1B2F}"/>
                    </a:ext>
                  </a:extLst>
                </p:cNvPr>
                <p:cNvPicPr/>
                <p:nvPr/>
              </p:nvPicPr>
              <p:blipFill>
                <a:blip r:embed="rId68"/>
                <a:stretch>
                  <a:fillRect/>
                </a:stretch>
              </p:blipFill>
              <p:spPr>
                <a:xfrm>
                  <a:off x="10385013" y="1529133"/>
                  <a:ext cx="100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8" name="Freihand 177">
                  <a:extLst>
                    <a:ext uri="{FF2B5EF4-FFF2-40B4-BE49-F238E27FC236}">
                      <a16:creationId xmlns:a16="http://schemas.microsoft.com/office/drawing/2014/main" id="{5F69E590-C976-86B1-0FD6-A2F468470C3C}"/>
                    </a:ext>
                  </a:extLst>
                </p14:cNvPr>
                <p14:cNvContentPartPr/>
                <p14:nvPr/>
              </p14:nvContentPartPr>
              <p14:xfrm>
                <a:off x="10639533" y="1439853"/>
                <a:ext cx="168120" cy="205200"/>
              </p14:xfrm>
            </p:contentPart>
          </mc:Choice>
          <mc:Fallback xmlns="">
            <p:pic>
              <p:nvPicPr>
                <p:cNvPr id="178" name="Freihand 177">
                  <a:extLst>
                    <a:ext uri="{FF2B5EF4-FFF2-40B4-BE49-F238E27FC236}">
                      <a16:creationId xmlns:a16="http://schemas.microsoft.com/office/drawing/2014/main" id="{5F69E590-C976-86B1-0FD6-A2F468470C3C}"/>
                    </a:ext>
                  </a:extLst>
                </p:cNvPr>
                <p:cNvPicPr/>
                <p:nvPr/>
              </p:nvPicPr>
              <p:blipFill>
                <a:blip r:embed="rId70"/>
                <a:stretch>
                  <a:fillRect/>
                </a:stretch>
              </p:blipFill>
              <p:spPr>
                <a:xfrm>
                  <a:off x="10630893" y="1430853"/>
                  <a:ext cx="185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9" name="Freihand 178">
                  <a:extLst>
                    <a:ext uri="{FF2B5EF4-FFF2-40B4-BE49-F238E27FC236}">
                      <a16:creationId xmlns:a16="http://schemas.microsoft.com/office/drawing/2014/main" id="{DBAB3683-3B99-FD99-292B-2F2C1548140E}"/>
                    </a:ext>
                  </a:extLst>
                </p14:cNvPr>
                <p14:cNvContentPartPr/>
                <p14:nvPr/>
              </p14:nvContentPartPr>
              <p14:xfrm>
                <a:off x="10845093" y="1529853"/>
                <a:ext cx="114480" cy="112320"/>
              </p14:xfrm>
            </p:contentPart>
          </mc:Choice>
          <mc:Fallback xmlns="">
            <p:pic>
              <p:nvPicPr>
                <p:cNvPr id="179" name="Freihand 178">
                  <a:extLst>
                    <a:ext uri="{FF2B5EF4-FFF2-40B4-BE49-F238E27FC236}">
                      <a16:creationId xmlns:a16="http://schemas.microsoft.com/office/drawing/2014/main" id="{DBAB3683-3B99-FD99-292B-2F2C1548140E}"/>
                    </a:ext>
                  </a:extLst>
                </p:cNvPr>
                <p:cNvPicPr/>
                <p:nvPr/>
              </p:nvPicPr>
              <p:blipFill>
                <a:blip r:embed="rId72"/>
                <a:stretch>
                  <a:fillRect/>
                </a:stretch>
              </p:blipFill>
              <p:spPr>
                <a:xfrm>
                  <a:off x="10836093" y="1521213"/>
                  <a:ext cx="132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80" name="Freihand 179">
                  <a:extLst>
                    <a:ext uri="{FF2B5EF4-FFF2-40B4-BE49-F238E27FC236}">
                      <a16:creationId xmlns:a16="http://schemas.microsoft.com/office/drawing/2014/main" id="{89AA7C6F-363D-CFA7-C4AD-F95DE943EA44}"/>
                    </a:ext>
                  </a:extLst>
                </p14:cNvPr>
                <p14:cNvContentPartPr/>
                <p14:nvPr/>
              </p14:nvContentPartPr>
              <p14:xfrm>
                <a:off x="11062173" y="1472973"/>
                <a:ext cx="327960" cy="143280"/>
              </p14:xfrm>
            </p:contentPart>
          </mc:Choice>
          <mc:Fallback xmlns="">
            <p:pic>
              <p:nvPicPr>
                <p:cNvPr id="180" name="Freihand 179">
                  <a:extLst>
                    <a:ext uri="{FF2B5EF4-FFF2-40B4-BE49-F238E27FC236}">
                      <a16:creationId xmlns:a16="http://schemas.microsoft.com/office/drawing/2014/main" id="{89AA7C6F-363D-CFA7-C4AD-F95DE943EA44}"/>
                    </a:ext>
                  </a:extLst>
                </p:cNvPr>
                <p:cNvPicPr/>
                <p:nvPr/>
              </p:nvPicPr>
              <p:blipFill>
                <a:blip r:embed="rId74"/>
                <a:stretch>
                  <a:fillRect/>
                </a:stretch>
              </p:blipFill>
              <p:spPr>
                <a:xfrm>
                  <a:off x="11053533" y="1463973"/>
                  <a:ext cx="345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81" name="Freihand 180">
                  <a:extLst>
                    <a:ext uri="{FF2B5EF4-FFF2-40B4-BE49-F238E27FC236}">
                      <a16:creationId xmlns:a16="http://schemas.microsoft.com/office/drawing/2014/main" id="{4437C962-FAFB-B34B-7E91-56EA17A905F3}"/>
                    </a:ext>
                  </a:extLst>
                </p14:cNvPr>
                <p14:cNvContentPartPr/>
                <p14:nvPr/>
              </p14:nvContentPartPr>
              <p14:xfrm>
                <a:off x="10237053" y="1788693"/>
                <a:ext cx="246240" cy="285480"/>
              </p14:xfrm>
            </p:contentPart>
          </mc:Choice>
          <mc:Fallback xmlns="">
            <p:pic>
              <p:nvPicPr>
                <p:cNvPr id="181" name="Freihand 180">
                  <a:extLst>
                    <a:ext uri="{FF2B5EF4-FFF2-40B4-BE49-F238E27FC236}">
                      <a16:creationId xmlns:a16="http://schemas.microsoft.com/office/drawing/2014/main" id="{4437C962-FAFB-B34B-7E91-56EA17A905F3}"/>
                    </a:ext>
                  </a:extLst>
                </p:cNvPr>
                <p:cNvPicPr/>
                <p:nvPr/>
              </p:nvPicPr>
              <p:blipFill>
                <a:blip r:embed="rId76"/>
                <a:stretch>
                  <a:fillRect/>
                </a:stretch>
              </p:blipFill>
              <p:spPr>
                <a:xfrm>
                  <a:off x="10228413" y="1780053"/>
                  <a:ext cx="2638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82" name="Freihand 181">
                  <a:extLst>
                    <a:ext uri="{FF2B5EF4-FFF2-40B4-BE49-F238E27FC236}">
                      <a16:creationId xmlns:a16="http://schemas.microsoft.com/office/drawing/2014/main" id="{B7CA27A8-4445-1472-E1FF-7046373124CA}"/>
                    </a:ext>
                  </a:extLst>
                </p14:cNvPr>
                <p14:cNvContentPartPr/>
                <p14:nvPr/>
              </p14:nvContentPartPr>
              <p14:xfrm>
                <a:off x="10661853" y="1900293"/>
                <a:ext cx="215280" cy="68040"/>
              </p14:xfrm>
            </p:contentPart>
          </mc:Choice>
          <mc:Fallback xmlns="">
            <p:pic>
              <p:nvPicPr>
                <p:cNvPr id="182" name="Freihand 181">
                  <a:extLst>
                    <a:ext uri="{FF2B5EF4-FFF2-40B4-BE49-F238E27FC236}">
                      <a16:creationId xmlns:a16="http://schemas.microsoft.com/office/drawing/2014/main" id="{B7CA27A8-4445-1472-E1FF-7046373124CA}"/>
                    </a:ext>
                  </a:extLst>
                </p:cNvPr>
                <p:cNvPicPr/>
                <p:nvPr/>
              </p:nvPicPr>
              <p:blipFill>
                <a:blip r:embed="rId78"/>
                <a:stretch>
                  <a:fillRect/>
                </a:stretch>
              </p:blipFill>
              <p:spPr>
                <a:xfrm>
                  <a:off x="10653213" y="1891293"/>
                  <a:ext cx="232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83" name="Freihand 182">
                  <a:extLst>
                    <a:ext uri="{FF2B5EF4-FFF2-40B4-BE49-F238E27FC236}">
                      <a16:creationId xmlns:a16="http://schemas.microsoft.com/office/drawing/2014/main" id="{3015763D-E2E4-F720-90B2-246312E6A613}"/>
                    </a:ext>
                  </a:extLst>
                </p14:cNvPr>
                <p14:cNvContentPartPr/>
                <p14:nvPr/>
              </p14:nvContentPartPr>
              <p14:xfrm>
                <a:off x="10957773" y="1821453"/>
                <a:ext cx="186840" cy="188640"/>
              </p14:xfrm>
            </p:contentPart>
          </mc:Choice>
          <mc:Fallback xmlns="">
            <p:pic>
              <p:nvPicPr>
                <p:cNvPr id="183" name="Freihand 182">
                  <a:extLst>
                    <a:ext uri="{FF2B5EF4-FFF2-40B4-BE49-F238E27FC236}">
                      <a16:creationId xmlns:a16="http://schemas.microsoft.com/office/drawing/2014/main" id="{3015763D-E2E4-F720-90B2-246312E6A613}"/>
                    </a:ext>
                  </a:extLst>
                </p:cNvPr>
                <p:cNvPicPr/>
                <p:nvPr/>
              </p:nvPicPr>
              <p:blipFill>
                <a:blip r:embed="rId80"/>
                <a:stretch>
                  <a:fillRect/>
                </a:stretch>
              </p:blipFill>
              <p:spPr>
                <a:xfrm>
                  <a:off x="10949133" y="1812453"/>
                  <a:ext cx="204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84" name="Freihand 183">
                  <a:extLst>
                    <a:ext uri="{FF2B5EF4-FFF2-40B4-BE49-F238E27FC236}">
                      <a16:creationId xmlns:a16="http://schemas.microsoft.com/office/drawing/2014/main" id="{C3A7B9A4-D08D-E43F-2A5D-D76FE1B44A07}"/>
                    </a:ext>
                  </a:extLst>
                </p14:cNvPr>
                <p14:cNvContentPartPr/>
                <p14:nvPr/>
              </p14:nvContentPartPr>
              <p14:xfrm>
                <a:off x="11183133" y="1772853"/>
                <a:ext cx="167400" cy="204120"/>
              </p14:xfrm>
            </p:contentPart>
          </mc:Choice>
          <mc:Fallback xmlns="">
            <p:pic>
              <p:nvPicPr>
                <p:cNvPr id="184" name="Freihand 183">
                  <a:extLst>
                    <a:ext uri="{FF2B5EF4-FFF2-40B4-BE49-F238E27FC236}">
                      <a16:creationId xmlns:a16="http://schemas.microsoft.com/office/drawing/2014/main" id="{C3A7B9A4-D08D-E43F-2A5D-D76FE1B44A07}"/>
                    </a:ext>
                  </a:extLst>
                </p:cNvPr>
                <p:cNvPicPr/>
                <p:nvPr/>
              </p:nvPicPr>
              <p:blipFill>
                <a:blip r:embed="rId82"/>
                <a:stretch>
                  <a:fillRect/>
                </a:stretch>
              </p:blipFill>
              <p:spPr>
                <a:xfrm>
                  <a:off x="11174133" y="1763853"/>
                  <a:ext cx="185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85" name="Freihand 184">
                  <a:extLst>
                    <a:ext uri="{FF2B5EF4-FFF2-40B4-BE49-F238E27FC236}">
                      <a16:creationId xmlns:a16="http://schemas.microsoft.com/office/drawing/2014/main" id="{704FAFC9-4524-4024-A8EA-46B5602E1B7B}"/>
                    </a:ext>
                  </a:extLst>
                </p14:cNvPr>
                <p14:cNvContentPartPr/>
                <p14:nvPr/>
              </p14:nvContentPartPr>
              <p14:xfrm>
                <a:off x="11413173" y="1705533"/>
                <a:ext cx="203760" cy="277200"/>
              </p14:xfrm>
            </p:contentPart>
          </mc:Choice>
          <mc:Fallback xmlns="">
            <p:pic>
              <p:nvPicPr>
                <p:cNvPr id="185" name="Freihand 184">
                  <a:extLst>
                    <a:ext uri="{FF2B5EF4-FFF2-40B4-BE49-F238E27FC236}">
                      <a16:creationId xmlns:a16="http://schemas.microsoft.com/office/drawing/2014/main" id="{704FAFC9-4524-4024-A8EA-46B5602E1B7B}"/>
                    </a:ext>
                  </a:extLst>
                </p:cNvPr>
                <p:cNvPicPr/>
                <p:nvPr/>
              </p:nvPicPr>
              <p:blipFill>
                <a:blip r:embed="rId84"/>
                <a:stretch>
                  <a:fillRect/>
                </a:stretch>
              </p:blipFill>
              <p:spPr>
                <a:xfrm>
                  <a:off x="11404173" y="1696893"/>
                  <a:ext cx="2214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86" name="Freihand 185">
                  <a:extLst>
                    <a:ext uri="{FF2B5EF4-FFF2-40B4-BE49-F238E27FC236}">
                      <a16:creationId xmlns:a16="http://schemas.microsoft.com/office/drawing/2014/main" id="{F81280D0-B316-3FF8-2D24-A3A4B01B8B1E}"/>
                    </a:ext>
                  </a:extLst>
                </p14:cNvPr>
                <p14:cNvContentPartPr/>
                <p14:nvPr/>
              </p14:nvContentPartPr>
              <p14:xfrm>
                <a:off x="11588493" y="1903173"/>
                <a:ext cx="137160" cy="182520"/>
              </p14:xfrm>
            </p:contentPart>
          </mc:Choice>
          <mc:Fallback xmlns="">
            <p:pic>
              <p:nvPicPr>
                <p:cNvPr id="186" name="Freihand 185">
                  <a:extLst>
                    <a:ext uri="{FF2B5EF4-FFF2-40B4-BE49-F238E27FC236}">
                      <a16:creationId xmlns:a16="http://schemas.microsoft.com/office/drawing/2014/main" id="{F81280D0-B316-3FF8-2D24-A3A4B01B8B1E}"/>
                    </a:ext>
                  </a:extLst>
                </p:cNvPr>
                <p:cNvPicPr/>
                <p:nvPr/>
              </p:nvPicPr>
              <p:blipFill>
                <a:blip r:embed="rId86"/>
                <a:stretch>
                  <a:fillRect/>
                </a:stretch>
              </p:blipFill>
              <p:spPr>
                <a:xfrm>
                  <a:off x="11579853" y="1894533"/>
                  <a:ext cx="154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87" name="Freihand 186">
                  <a:extLst>
                    <a:ext uri="{FF2B5EF4-FFF2-40B4-BE49-F238E27FC236}">
                      <a16:creationId xmlns:a16="http://schemas.microsoft.com/office/drawing/2014/main" id="{685BF61F-3BC4-D563-F8BE-33476467AF64}"/>
                    </a:ext>
                  </a:extLst>
                </p14:cNvPr>
                <p14:cNvContentPartPr/>
                <p14:nvPr/>
              </p14:nvContentPartPr>
              <p14:xfrm>
                <a:off x="10234533" y="2153373"/>
                <a:ext cx="1668240" cy="74160"/>
              </p14:xfrm>
            </p:contentPart>
          </mc:Choice>
          <mc:Fallback xmlns="">
            <p:pic>
              <p:nvPicPr>
                <p:cNvPr id="187" name="Freihand 186">
                  <a:extLst>
                    <a:ext uri="{FF2B5EF4-FFF2-40B4-BE49-F238E27FC236}">
                      <a16:creationId xmlns:a16="http://schemas.microsoft.com/office/drawing/2014/main" id="{685BF61F-3BC4-D563-F8BE-33476467AF64}"/>
                    </a:ext>
                  </a:extLst>
                </p:cNvPr>
                <p:cNvPicPr/>
                <p:nvPr/>
              </p:nvPicPr>
              <p:blipFill>
                <a:blip r:embed="rId88"/>
                <a:stretch>
                  <a:fillRect/>
                </a:stretch>
              </p:blipFill>
              <p:spPr>
                <a:xfrm>
                  <a:off x="10225533" y="2144733"/>
                  <a:ext cx="1685880" cy="91800"/>
                </a:xfrm>
                <a:prstGeom prst="rect">
                  <a:avLst/>
                </a:prstGeom>
              </p:spPr>
            </p:pic>
          </mc:Fallback>
        </mc:AlternateContent>
      </p:grpSp>
      <p:grpSp>
        <p:nvGrpSpPr>
          <p:cNvPr id="231" name="Gruppieren 230">
            <a:extLst>
              <a:ext uri="{FF2B5EF4-FFF2-40B4-BE49-F238E27FC236}">
                <a16:creationId xmlns:a16="http://schemas.microsoft.com/office/drawing/2014/main" id="{1AADB365-CAE5-CA5B-4A82-8E8E81F900AB}"/>
              </a:ext>
            </a:extLst>
          </p:cNvPr>
          <p:cNvGrpSpPr/>
          <p:nvPr/>
        </p:nvGrpSpPr>
        <p:grpSpPr>
          <a:xfrm>
            <a:off x="8731533" y="3293853"/>
            <a:ext cx="2868840" cy="406440"/>
            <a:chOff x="8731533" y="3293853"/>
            <a:chExt cx="2868840" cy="406440"/>
          </a:xfrm>
        </p:grpSpPr>
        <mc:AlternateContent xmlns:mc="http://schemas.openxmlformats.org/markup-compatibility/2006" xmlns:p14="http://schemas.microsoft.com/office/powerpoint/2010/main">
          <mc:Choice Requires="p14">
            <p:contentPart p14:bwMode="auto" r:id="rId89">
              <p14:nvContentPartPr>
                <p14:cNvPr id="218" name="Freihand 217">
                  <a:extLst>
                    <a:ext uri="{FF2B5EF4-FFF2-40B4-BE49-F238E27FC236}">
                      <a16:creationId xmlns:a16="http://schemas.microsoft.com/office/drawing/2014/main" id="{BD8694F6-F270-4810-8B83-E2ED56E31AB4}"/>
                    </a:ext>
                  </a:extLst>
                </p14:cNvPr>
                <p14:cNvContentPartPr/>
                <p14:nvPr/>
              </p14:nvContentPartPr>
              <p14:xfrm>
                <a:off x="8731533" y="3553413"/>
                <a:ext cx="259920" cy="146880"/>
              </p14:xfrm>
            </p:contentPart>
          </mc:Choice>
          <mc:Fallback xmlns="">
            <p:pic>
              <p:nvPicPr>
                <p:cNvPr id="218" name="Freihand 217">
                  <a:extLst>
                    <a:ext uri="{FF2B5EF4-FFF2-40B4-BE49-F238E27FC236}">
                      <a16:creationId xmlns:a16="http://schemas.microsoft.com/office/drawing/2014/main" id="{BD8694F6-F270-4810-8B83-E2ED56E31AB4}"/>
                    </a:ext>
                  </a:extLst>
                </p:cNvPr>
                <p:cNvPicPr/>
                <p:nvPr/>
              </p:nvPicPr>
              <p:blipFill>
                <a:blip r:embed="rId90"/>
                <a:stretch>
                  <a:fillRect/>
                </a:stretch>
              </p:blipFill>
              <p:spPr>
                <a:xfrm>
                  <a:off x="8722533" y="3544773"/>
                  <a:ext cx="277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9" name="Freihand 218">
                  <a:extLst>
                    <a:ext uri="{FF2B5EF4-FFF2-40B4-BE49-F238E27FC236}">
                      <a16:creationId xmlns:a16="http://schemas.microsoft.com/office/drawing/2014/main" id="{2BCC7F91-A16B-6E22-C06F-5E0CE785DCAC}"/>
                    </a:ext>
                  </a:extLst>
                </p14:cNvPr>
                <p14:cNvContentPartPr/>
                <p14:nvPr/>
              </p14:nvContentPartPr>
              <p14:xfrm>
                <a:off x="9061653" y="3392853"/>
                <a:ext cx="185040" cy="212040"/>
              </p14:xfrm>
            </p:contentPart>
          </mc:Choice>
          <mc:Fallback xmlns="">
            <p:pic>
              <p:nvPicPr>
                <p:cNvPr id="219" name="Freihand 218">
                  <a:extLst>
                    <a:ext uri="{FF2B5EF4-FFF2-40B4-BE49-F238E27FC236}">
                      <a16:creationId xmlns:a16="http://schemas.microsoft.com/office/drawing/2014/main" id="{2BCC7F91-A16B-6E22-C06F-5E0CE785DCAC}"/>
                    </a:ext>
                  </a:extLst>
                </p:cNvPr>
                <p:cNvPicPr/>
                <p:nvPr/>
              </p:nvPicPr>
              <p:blipFill>
                <a:blip r:embed="rId92"/>
                <a:stretch>
                  <a:fillRect/>
                </a:stretch>
              </p:blipFill>
              <p:spPr>
                <a:xfrm>
                  <a:off x="9053013" y="3384213"/>
                  <a:ext cx="202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0" name="Freihand 219">
                  <a:extLst>
                    <a:ext uri="{FF2B5EF4-FFF2-40B4-BE49-F238E27FC236}">
                      <a16:creationId xmlns:a16="http://schemas.microsoft.com/office/drawing/2014/main" id="{811E5DDB-A3B1-FA2F-D0EA-9DB393CF1D88}"/>
                    </a:ext>
                  </a:extLst>
                </p14:cNvPr>
                <p14:cNvContentPartPr/>
                <p14:nvPr/>
              </p14:nvContentPartPr>
              <p14:xfrm>
                <a:off x="9006933" y="3296013"/>
                <a:ext cx="24120" cy="24840"/>
              </p14:xfrm>
            </p:contentPart>
          </mc:Choice>
          <mc:Fallback xmlns="">
            <p:pic>
              <p:nvPicPr>
                <p:cNvPr id="220" name="Freihand 219">
                  <a:extLst>
                    <a:ext uri="{FF2B5EF4-FFF2-40B4-BE49-F238E27FC236}">
                      <a16:creationId xmlns:a16="http://schemas.microsoft.com/office/drawing/2014/main" id="{811E5DDB-A3B1-FA2F-D0EA-9DB393CF1D88}"/>
                    </a:ext>
                  </a:extLst>
                </p:cNvPr>
                <p:cNvPicPr/>
                <p:nvPr/>
              </p:nvPicPr>
              <p:blipFill>
                <a:blip r:embed="rId94"/>
                <a:stretch>
                  <a:fillRect/>
                </a:stretch>
              </p:blipFill>
              <p:spPr>
                <a:xfrm>
                  <a:off x="8997933" y="3287013"/>
                  <a:ext cx="41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21" name="Freihand 220">
                  <a:extLst>
                    <a:ext uri="{FF2B5EF4-FFF2-40B4-BE49-F238E27FC236}">
                      <a16:creationId xmlns:a16="http://schemas.microsoft.com/office/drawing/2014/main" id="{A7A5C626-6003-9D78-D955-5D260DBE58EF}"/>
                    </a:ext>
                  </a:extLst>
                </p14:cNvPr>
                <p14:cNvContentPartPr/>
                <p14:nvPr/>
              </p14:nvContentPartPr>
              <p14:xfrm>
                <a:off x="9401853" y="3497613"/>
                <a:ext cx="170640" cy="117720"/>
              </p14:xfrm>
            </p:contentPart>
          </mc:Choice>
          <mc:Fallback xmlns="">
            <p:pic>
              <p:nvPicPr>
                <p:cNvPr id="221" name="Freihand 220">
                  <a:extLst>
                    <a:ext uri="{FF2B5EF4-FFF2-40B4-BE49-F238E27FC236}">
                      <a16:creationId xmlns:a16="http://schemas.microsoft.com/office/drawing/2014/main" id="{A7A5C626-6003-9D78-D955-5D260DBE58EF}"/>
                    </a:ext>
                  </a:extLst>
                </p:cNvPr>
                <p:cNvPicPr/>
                <p:nvPr/>
              </p:nvPicPr>
              <p:blipFill>
                <a:blip r:embed="rId96"/>
                <a:stretch>
                  <a:fillRect/>
                </a:stretch>
              </p:blipFill>
              <p:spPr>
                <a:xfrm>
                  <a:off x="9392853" y="3488613"/>
                  <a:ext cx="188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2" name="Freihand 221">
                  <a:extLst>
                    <a:ext uri="{FF2B5EF4-FFF2-40B4-BE49-F238E27FC236}">
                      <a16:creationId xmlns:a16="http://schemas.microsoft.com/office/drawing/2014/main" id="{43D98078-48DB-67CB-5E33-104AE1C083C2}"/>
                    </a:ext>
                  </a:extLst>
                </p14:cNvPr>
                <p14:cNvContentPartPr/>
                <p14:nvPr/>
              </p14:nvContentPartPr>
              <p14:xfrm>
                <a:off x="9593373" y="3509853"/>
                <a:ext cx="89640" cy="127080"/>
              </p14:xfrm>
            </p:contentPart>
          </mc:Choice>
          <mc:Fallback xmlns="">
            <p:pic>
              <p:nvPicPr>
                <p:cNvPr id="222" name="Freihand 221">
                  <a:extLst>
                    <a:ext uri="{FF2B5EF4-FFF2-40B4-BE49-F238E27FC236}">
                      <a16:creationId xmlns:a16="http://schemas.microsoft.com/office/drawing/2014/main" id="{43D98078-48DB-67CB-5E33-104AE1C083C2}"/>
                    </a:ext>
                  </a:extLst>
                </p:cNvPr>
                <p:cNvPicPr/>
                <p:nvPr/>
              </p:nvPicPr>
              <p:blipFill>
                <a:blip r:embed="rId98"/>
                <a:stretch>
                  <a:fillRect/>
                </a:stretch>
              </p:blipFill>
              <p:spPr>
                <a:xfrm>
                  <a:off x="9584373" y="3500853"/>
                  <a:ext cx="107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3" name="Freihand 222">
                  <a:extLst>
                    <a:ext uri="{FF2B5EF4-FFF2-40B4-BE49-F238E27FC236}">
                      <a16:creationId xmlns:a16="http://schemas.microsoft.com/office/drawing/2014/main" id="{9137B403-1000-0250-F4D6-BC1C0A514E23}"/>
                    </a:ext>
                  </a:extLst>
                </p14:cNvPr>
                <p14:cNvContentPartPr/>
                <p14:nvPr/>
              </p14:nvContentPartPr>
              <p14:xfrm>
                <a:off x="9680133" y="3519213"/>
                <a:ext cx="132840" cy="93960"/>
              </p14:xfrm>
            </p:contentPart>
          </mc:Choice>
          <mc:Fallback xmlns="">
            <p:pic>
              <p:nvPicPr>
                <p:cNvPr id="223" name="Freihand 222">
                  <a:extLst>
                    <a:ext uri="{FF2B5EF4-FFF2-40B4-BE49-F238E27FC236}">
                      <a16:creationId xmlns:a16="http://schemas.microsoft.com/office/drawing/2014/main" id="{9137B403-1000-0250-F4D6-BC1C0A514E23}"/>
                    </a:ext>
                  </a:extLst>
                </p:cNvPr>
                <p:cNvPicPr/>
                <p:nvPr/>
              </p:nvPicPr>
              <p:blipFill>
                <a:blip r:embed="rId100"/>
                <a:stretch>
                  <a:fillRect/>
                </a:stretch>
              </p:blipFill>
              <p:spPr>
                <a:xfrm>
                  <a:off x="9671133" y="3510213"/>
                  <a:ext cx="15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24" name="Freihand 223">
                  <a:extLst>
                    <a:ext uri="{FF2B5EF4-FFF2-40B4-BE49-F238E27FC236}">
                      <a16:creationId xmlns:a16="http://schemas.microsoft.com/office/drawing/2014/main" id="{DEF9BA28-9779-73CF-35C1-6DFAF5C6B0CA}"/>
                    </a:ext>
                  </a:extLst>
                </p14:cNvPr>
                <p14:cNvContentPartPr/>
                <p14:nvPr/>
              </p14:nvContentPartPr>
              <p14:xfrm>
                <a:off x="9811173" y="3358653"/>
                <a:ext cx="376920" cy="255240"/>
              </p14:xfrm>
            </p:contentPart>
          </mc:Choice>
          <mc:Fallback xmlns="">
            <p:pic>
              <p:nvPicPr>
                <p:cNvPr id="224" name="Freihand 223">
                  <a:extLst>
                    <a:ext uri="{FF2B5EF4-FFF2-40B4-BE49-F238E27FC236}">
                      <a16:creationId xmlns:a16="http://schemas.microsoft.com/office/drawing/2014/main" id="{DEF9BA28-9779-73CF-35C1-6DFAF5C6B0CA}"/>
                    </a:ext>
                  </a:extLst>
                </p:cNvPr>
                <p:cNvPicPr/>
                <p:nvPr/>
              </p:nvPicPr>
              <p:blipFill>
                <a:blip r:embed="rId102"/>
                <a:stretch>
                  <a:fillRect/>
                </a:stretch>
              </p:blipFill>
              <p:spPr>
                <a:xfrm>
                  <a:off x="9802533" y="3349653"/>
                  <a:ext cx="3945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25" name="Freihand 224">
                  <a:extLst>
                    <a:ext uri="{FF2B5EF4-FFF2-40B4-BE49-F238E27FC236}">
                      <a16:creationId xmlns:a16="http://schemas.microsoft.com/office/drawing/2014/main" id="{BF7FD62E-303C-B099-8870-1A06AB10DCC9}"/>
                    </a:ext>
                  </a:extLst>
                </p14:cNvPr>
                <p14:cNvContentPartPr/>
                <p14:nvPr/>
              </p14:nvContentPartPr>
              <p14:xfrm>
                <a:off x="10364493" y="3310773"/>
                <a:ext cx="303120" cy="247320"/>
              </p14:xfrm>
            </p:contentPart>
          </mc:Choice>
          <mc:Fallback xmlns="">
            <p:pic>
              <p:nvPicPr>
                <p:cNvPr id="225" name="Freihand 224">
                  <a:extLst>
                    <a:ext uri="{FF2B5EF4-FFF2-40B4-BE49-F238E27FC236}">
                      <a16:creationId xmlns:a16="http://schemas.microsoft.com/office/drawing/2014/main" id="{BF7FD62E-303C-B099-8870-1A06AB10DCC9}"/>
                    </a:ext>
                  </a:extLst>
                </p:cNvPr>
                <p:cNvPicPr/>
                <p:nvPr/>
              </p:nvPicPr>
              <p:blipFill>
                <a:blip r:embed="rId104"/>
                <a:stretch>
                  <a:fillRect/>
                </a:stretch>
              </p:blipFill>
              <p:spPr>
                <a:xfrm>
                  <a:off x="10355853" y="3302133"/>
                  <a:ext cx="320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26" name="Freihand 225">
                  <a:extLst>
                    <a:ext uri="{FF2B5EF4-FFF2-40B4-BE49-F238E27FC236}">
                      <a16:creationId xmlns:a16="http://schemas.microsoft.com/office/drawing/2014/main" id="{E43128CD-1394-7C6C-9589-224383C39744}"/>
                    </a:ext>
                  </a:extLst>
                </p14:cNvPr>
                <p14:cNvContentPartPr/>
                <p14:nvPr/>
              </p14:nvContentPartPr>
              <p14:xfrm>
                <a:off x="10904853" y="3318333"/>
                <a:ext cx="204480" cy="215280"/>
              </p14:xfrm>
            </p:contentPart>
          </mc:Choice>
          <mc:Fallback xmlns="">
            <p:pic>
              <p:nvPicPr>
                <p:cNvPr id="226" name="Freihand 225">
                  <a:extLst>
                    <a:ext uri="{FF2B5EF4-FFF2-40B4-BE49-F238E27FC236}">
                      <a16:creationId xmlns:a16="http://schemas.microsoft.com/office/drawing/2014/main" id="{E43128CD-1394-7C6C-9589-224383C39744}"/>
                    </a:ext>
                  </a:extLst>
                </p:cNvPr>
                <p:cNvPicPr/>
                <p:nvPr/>
              </p:nvPicPr>
              <p:blipFill>
                <a:blip r:embed="rId106"/>
                <a:stretch>
                  <a:fillRect/>
                </a:stretch>
              </p:blipFill>
              <p:spPr>
                <a:xfrm>
                  <a:off x="10896213" y="3309693"/>
                  <a:ext cx="222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27" name="Freihand 226">
                  <a:extLst>
                    <a:ext uri="{FF2B5EF4-FFF2-40B4-BE49-F238E27FC236}">
                      <a16:creationId xmlns:a16="http://schemas.microsoft.com/office/drawing/2014/main" id="{87ED31AD-F889-2D05-2D01-D6063E4E0D82}"/>
                    </a:ext>
                  </a:extLst>
                </p14:cNvPr>
                <p14:cNvContentPartPr/>
                <p14:nvPr/>
              </p14:nvContentPartPr>
              <p14:xfrm>
                <a:off x="11242173" y="3329493"/>
                <a:ext cx="31320" cy="181080"/>
              </p14:xfrm>
            </p:contentPart>
          </mc:Choice>
          <mc:Fallback xmlns="">
            <p:pic>
              <p:nvPicPr>
                <p:cNvPr id="227" name="Freihand 226">
                  <a:extLst>
                    <a:ext uri="{FF2B5EF4-FFF2-40B4-BE49-F238E27FC236}">
                      <a16:creationId xmlns:a16="http://schemas.microsoft.com/office/drawing/2014/main" id="{87ED31AD-F889-2D05-2D01-D6063E4E0D82}"/>
                    </a:ext>
                  </a:extLst>
                </p:cNvPr>
                <p:cNvPicPr/>
                <p:nvPr/>
              </p:nvPicPr>
              <p:blipFill>
                <a:blip r:embed="rId108"/>
                <a:stretch>
                  <a:fillRect/>
                </a:stretch>
              </p:blipFill>
              <p:spPr>
                <a:xfrm>
                  <a:off x="11233533" y="3320853"/>
                  <a:ext cx="48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8" name="Freihand 227">
                  <a:extLst>
                    <a:ext uri="{FF2B5EF4-FFF2-40B4-BE49-F238E27FC236}">
                      <a16:creationId xmlns:a16="http://schemas.microsoft.com/office/drawing/2014/main" id="{CFA38E7E-7458-5361-6F60-F5F5A21CE865}"/>
                    </a:ext>
                  </a:extLst>
                </p14:cNvPr>
                <p14:cNvContentPartPr/>
                <p14:nvPr/>
              </p14:nvContentPartPr>
              <p14:xfrm>
                <a:off x="11156853" y="3293853"/>
                <a:ext cx="209160" cy="239760"/>
              </p14:xfrm>
            </p:contentPart>
          </mc:Choice>
          <mc:Fallback xmlns="">
            <p:pic>
              <p:nvPicPr>
                <p:cNvPr id="228" name="Freihand 227">
                  <a:extLst>
                    <a:ext uri="{FF2B5EF4-FFF2-40B4-BE49-F238E27FC236}">
                      <a16:creationId xmlns:a16="http://schemas.microsoft.com/office/drawing/2014/main" id="{CFA38E7E-7458-5361-6F60-F5F5A21CE865}"/>
                    </a:ext>
                  </a:extLst>
                </p:cNvPr>
                <p:cNvPicPr/>
                <p:nvPr/>
              </p:nvPicPr>
              <p:blipFill>
                <a:blip r:embed="rId110"/>
                <a:stretch>
                  <a:fillRect/>
                </a:stretch>
              </p:blipFill>
              <p:spPr>
                <a:xfrm>
                  <a:off x="11148213" y="3284853"/>
                  <a:ext cx="226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29" name="Freihand 228">
                  <a:extLst>
                    <a:ext uri="{FF2B5EF4-FFF2-40B4-BE49-F238E27FC236}">
                      <a16:creationId xmlns:a16="http://schemas.microsoft.com/office/drawing/2014/main" id="{4646FBD8-8D2A-77DF-9A22-BE0EA4A5C259}"/>
                    </a:ext>
                  </a:extLst>
                </p14:cNvPr>
                <p14:cNvContentPartPr/>
                <p14:nvPr/>
              </p14:nvContentPartPr>
              <p14:xfrm>
                <a:off x="11443773" y="3306813"/>
                <a:ext cx="156600" cy="230400"/>
              </p14:xfrm>
            </p:contentPart>
          </mc:Choice>
          <mc:Fallback xmlns="">
            <p:pic>
              <p:nvPicPr>
                <p:cNvPr id="229" name="Freihand 228">
                  <a:extLst>
                    <a:ext uri="{FF2B5EF4-FFF2-40B4-BE49-F238E27FC236}">
                      <a16:creationId xmlns:a16="http://schemas.microsoft.com/office/drawing/2014/main" id="{4646FBD8-8D2A-77DF-9A22-BE0EA4A5C259}"/>
                    </a:ext>
                  </a:extLst>
                </p:cNvPr>
                <p:cNvPicPr/>
                <p:nvPr/>
              </p:nvPicPr>
              <p:blipFill>
                <a:blip r:embed="rId112"/>
                <a:stretch>
                  <a:fillRect/>
                </a:stretch>
              </p:blipFill>
              <p:spPr>
                <a:xfrm>
                  <a:off x="11434773" y="3298173"/>
                  <a:ext cx="174240" cy="24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258" name="Freihand 257">
                <a:extLst>
                  <a:ext uri="{FF2B5EF4-FFF2-40B4-BE49-F238E27FC236}">
                    <a16:creationId xmlns:a16="http://schemas.microsoft.com/office/drawing/2014/main" id="{BE4BAAF6-FCB4-621F-019A-3E3FA211A61D}"/>
                  </a:ext>
                </a:extLst>
              </p14:cNvPr>
              <p14:cNvContentPartPr/>
              <p14:nvPr/>
            </p14:nvContentPartPr>
            <p14:xfrm>
              <a:off x="4615293" y="4104933"/>
              <a:ext cx="200880" cy="274320"/>
            </p14:xfrm>
          </p:contentPart>
        </mc:Choice>
        <mc:Fallback xmlns="">
          <p:pic>
            <p:nvPicPr>
              <p:cNvPr id="258" name="Freihand 257">
                <a:extLst>
                  <a:ext uri="{FF2B5EF4-FFF2-40B4-BE49-F238E27FC236}">
                    <a16:creationId xmlns:a16="http://schemas.microsoft.com/office/drawing/2014/main" id="{BE4BAAF6-FCB4-621F-019A-3E3FA211A61D}"/>
                  </a:ext>
                </a:extLst>
              </p:cNvPr>
              <p:cNvPicPr/>
              <p:nvPr/>
            </p:nvPicPr>
            <p:blipFill>
              <a:blip r:embed="rId114"/>
              <a:stretch>
                <a:fillRect/>
              </a:stretch>
            </p:blipFill>
            <p:spPr>
              <a:xfrm>
                <a:off x="4606293" y="4095933"/>
                <a:ext cx="2185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04" name="Freihand 303">
                <a:extLst>
                  <a:ext uri="{FF2B5EF4-FFF2-40B4-BE49-F238E27FC236}">
                    <a16:creationId xmlns:a16="http://schemas.microsoft.com/office/drawing/2014/main" id="{16AB34A6-3C3B-7F29-A13C-381BFEBF29FB}"/>
                  </a:ext>
                </a:extLst>
              </p14:cNvPr>
              <p14:cNvContentPartPr/>
              <p14:nvPr/>
            </p14:nvContentPartPr>
            <p14:xfrm>
              <a:off x="2069013" y="2735133"/>
              <a:ext cx="635040" cy="61200"/>
            </p14:xfrm>
          </p:contentPart>
        </mc:Choice>
        <mc:Fallback xmlns="">
          <p:pic>
            <p:nvPicPr>
              <p:cNvPr id="304" name="Freihand 303">
                <a:extLst>
                  <a:ext uri="{FF2B5EF4-FFF2-40B4-BE49-F238E27FC236}">
                    <a16:creationId xmlns:a16="http://schemas.microsoft.com/office/drawing/2014/main" id="{16AB34A6-3C3B-7F29-A13C-381BFEBF29FB}"/>
                  </a:ext>
                </a:extLst>
              </p:cNvPr>
              <p:cNvPicPr/>
              <p:nvPr/>
            </p:nvPicPr>
            <p:blipFill>
              <a:blip r:embed="rId116"/>
              <a:stretch>
                <a:fillRect/>
              </a:stretch>
            </p:blipFill>
            <p:spPr>
              <a:xfrm>
                <a:off x="2060013" y="2726493"/>
                <a:ext cx="652680" cy="78840"/>
              </a:xfrm>
              <a:prstGeom prst="rect">
                <a:avLst/>
              </a:prstGeom>
            </p:spPr>
          </p:pic>
        </mc:Fallback>
      </mc:AlternateContent>
      <p:grpSp>
        <p:nvGrpSpPr>
          <p:cNvPr id="341" name="Gruppieren 340">
            <a:extLst>
              <a:ext uri="{FF2B5EF4-FFF2-40B4-BE49-F238E27FC236}">
                <a16:creationId xmlns:a16="http://schemas.microsoft.com/office/drawing/2014/main" id="{1161F899-A1AC-0D08-EEE9-6F004114BCF1}"/>
              </a:ext>
            </a:extLst>
          </p:cNvPr>
          <p:cNvGrpSpPr/>
          <p:nvPr/>
        </p:nvGrpSpPr>
        <p:grpSpPr>
          <a:xfrm>
            <a:off x="104853" y="2201253"/>
            <a:ext cx="8441640" cy="3435840"/>
            <a:chOff x="104853" y="2201253"/>
            <a:chExt cx="8441640" cy="3435840"/>
          </a:xfrm>
        </p:grpSpPr>
        <mc:AlternateContent xmlns:mc="http://schemas.openxmlformats.org/markup-compatibility/2006" xmlns:p14="http://schemas.microsoft.com/office/powerpoint/2010/main">
          <mc:Choice Requires="p14">
            <p:contentPart p14:bwMode="auto" r:id="rId117">
              <p14:nvContentPartPr>
                <p14:cNvPr id="6" name="Freihand 5">
                  <a:extLst>
                    <a:ext uri="{FF2B5EF4-FFF2-40B4-BE49-F238E27FC236}">
                      <a16:creationId xmlns:a16="http://schemas.microsoft.com/office/drawing/2014/main" id="{D09375B0-1F3B-3023-9FF2-23411FF9F20E}"/>
                    </a:ext>
                  </a:extLst>
                </p14:cNvPr>
                <p14:cNvContentPartPr/>
                <p14:nvPr/>
              </p14:nvContentPartPr>
              <p14:xfrm>
                <a:off x="167133" y="2507253"/>
                <a:ext cx="160560" cy="207000"/>
              </p14:xfrm>
            </p:contentPart>
          </mc:Choice>
          <mc:Fallback xmlns="">
            <p:pic>
              <p:nvPicPr>
                <p:cNvPr id="6" name="Freihand 5">
                  <a:extLst>
                    <a:ext uri="{FF2B5EF4-FFF2-40B4-BE49-F238E27FC236}">
                      <a16:creationId xmlns:a16="http://schemas.microsoft.com/office/drawing/2014/main" id="{D09375B0-1F3B-3023-9FF2-23411FF9F20E}"/>
                    </a:ext>
                  </a:extLst>
                </p:cNvPr>
                <p:cNvPicPr/>
                <p:nvPr/>
              </p:nvPicPr>
              <p:blipFill>
                <a:blip r:embed="rId118"/>
                <a:stretch>
                  <a:fillRect/>
                </a:stretch>
              </p:blipFill>
              <p:spPr>
                <a:xfrm>
                  <a:off x="158493" y="2498253"/>
                  <a:ext cx="1782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 name="Freihand 6">
                  <a:extLst>
                    <a:ext uri="{FF2B5EF4-FFF2-40B4-BE49-F238E27FC236}">
                      <a16:creationId xmlns:a16="http://schemas.microsoft.com/office/drawing/2014/main" id="{AAD6C7FC-F41C-1BC6-AC20-9B49A6420E27}"/>
                    </a:ext>
                  </a:extLst>
                </p14:cNvPr>
                <p14:cNvContentPartPr/>
                <p14:nvPr/>
              </p14:nvContentPartPr>
              <p14:xfrm>
                <a:off x="434613" y="2514813"/>
                <a:ext cx="33840" cy="200520"/>
              </p14:xfrm>
            </p:contentPart>
          </mc:Choice>
          <mc:Fallback xmlns="">
            <p:pic>
              <p:nvPicPr>
                <p:cNvPr id="7" name="Freihand 6">
                  <a:extLst>
                    <a:ext uri="{FF2B5EF4-FFF2-40B4-BE49-F238E27FC236}">
                      <a16:creationId xmlns:a16="http://schemas.microsoft.com/office/drawing/2014/main" id="{AAD6C7FC-F41C-1BC6-AC20-9B49A6420E27}"/>
                    </a:ext>
                  </a:extLst>
                </p:cNvPr>
                <p:cNvPicPr/>
                <p:nvPr/>
              </p:nvPicPr>
              <p:blipFill>
                <a:blip r:embed="rId120"/>
                <a:stretch>
                  <a:fillRect/>
                </a:stretch>
              </p:blipFill>
              <p:spPr>
                <a:xfrm>
                  <a:off x="425613" y="2505813"/>
                  <a:ext cx="51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 name="Freihand 7">
                  <a:extLst>
                    <a:ext uri="{FF2B5EF4-FFF2-40B4-BE49-F238E27FC236}">
                      <a16:creationId xmlns:a16="http://schemas.microsoft.com/office/drawing/2014/main" id="{85DCD6D5-8205-D203-8BAE-34159618E94D}"/>
                    </a:ext>
                  </a:extLst>
                </p14:cNvPr>
                <p14:cNvContentPartPr/>
                <p14:nvPr/>
              </p14:nvContentPartPr>
              <p14:xfrm>
                <a:off x="388173" y="2511213"/>
                <a:ext cx="153360" cy="232920"/>
              </p14:xfrm>
            </p:contentPart>
          </mc:Choice>
          <mc:Fallback xmlns="">
            <p:pic>
              <p:nvPicPr>
                <p:cNvPr id="8" name="Freihand 7">
                  <a:extLst>
                    <a:ext uri="{FF2B5EF4-FFF2-40B4-BE49-F238E27FC236}">
                      <a16:creationId xmlns:a16="http://schemas.microsoft.com/office/drawing/2014/main" id="{85DCD6D5-8205-D203-8BAE-34159618E94D}"/>
                    </a:ext>
                  </a:extLst>
                </p:cNvPr>
                <p:cNvPicPr/>
                <p:nvPr/>
              </p:nvPicPr>
              <p:blipFill>
                <a:blip r:embed="rId122"/>
                <a:stretch>
                  <a:fillRect/>
                </a:stretch>
              </p:blipFill>
              <p:spPr>
                <a:xfrm>
                  <a:off x="379173" y="2502573"/>
                  <a:ext cx="1710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 name="Freihand 8">
                  <a:extLst>
                    <a:ext uri="{FF2B5EF4-FFF2-40B4-BE49-F238E27FC236}">
                      <a16:creationId xmlns:a16="http://schemas.microsoft.com/office/drawing/2014/main" id="{DE36D34F-26E4-3987-AA85-7FBD5D3E9255}"/>
                    </a:ext>
                  </a:extLst>
                </p14:cNvPr>
                <p14:cNvContentPartPr/>
                <p14:nvPr/>
              </p14:nvContentPartPr>
              <p14:xfrm>
                <a:off x="684813" y="2540733"/>
                <a:ext cx="132480" cy="199440"/>
              </p14:xfrm>
            </p:contentPart>
          </mc:Choice>
          <mc:Fallback xmlns="">
            <p:pic>
              <p:nvPicPr>
                <p:cNvPr id="9" name="Freihand 8">
                  <a:extLst>
                    <a:ext uri="{FF2B5EF4-FFF2-40B4-BE49-F238E27FC236}">
                      <a16:creationId xmlns:a16="http://schemas.microsoft.com/office/drawing/2014/main" id="{DE36D34F-26E4-3987-AA85-7FBD5D3E9255}"/>
                    </a:ext>
                  </a:extLst>
                </p:cNvPr>
                <p:cNvPicPr/>
                <p:nvPr/>
              </p:nvPicPr>
              <p:blipFill>
                <a:blip r:embed="rId124"/>
                <a:stretch>
                  <a:fillRect/>
                </a:stretch>
              </p:blipFill>
              <p:spPr>
                <a:xfrm>
                  <a:off x="676173" y="2531733"/>
                  <a:ext cx="150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 name="Freihand 9">
                  <a:extLst>
                    <a:ext uri="{FF2B5EF4-FFF2-40B4-BE49-F238E27FC236}">
                      <a16:creationId xmlns:a16="http://schemas.microsoft.com/office/drawing/2014/main" id="{81EC2DBC-D033-B8C8-7D05-35B69DB23543}"/>
                    </a:ext>
                  </a:extLst>
                </p14:cNvPr>
                <p14:cNvContentPartPr/>
                <p14:nvPr/>
              </p14:nvContentPartPr>
              <p14:xfrm>
                <a:off x="1091253" y="2451453"/>
                <a:ext cx="171360" cy="219240"/>
              </p14:xfrm>
            </p:contentPart>
          </mc:Choice>
          <mc:Fallback xmlns="">
            <p:pic>
              <p:nvPicPr>
                <p:cNvPr id="10" name="Freihand 9">
                  <a:extLst>
                    <a:ext uri="{FF2B5EF4-FFF2-40B4-BE49-F238E27FC236}">
                      <a16:creationId xmlns:a16="http://schemas.microsoft.com/office/drawing/2014/main" id="{81EC2DBC-D033-B8C8-7D05-35B69DB23543}"/>
                    </a:ext>
                  </a:extLst>
                </p:cNvPr>
                <p:cNvPicPr/>
                <p:nvPr/>
              </p:nvPicPr>
              <p:blipFill>
                <a:blip r:embed="rId126"/>
                <a:stretch>
                  <a:fillRect/>
                </a:stretch>
              </p:blipFill>
              <p:spPr>
                <a:xfrm>
                  <a:off x="1082253" y="2442453"/>
                  <a:ext cx="189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 name="Freihand 10">
                  <a:extLst>
                    <a:ext uri="{FF2B5EF4-FFF2-40B4-BE49-F238E27FC236}">
                      <a16:creationId xmlns:a16="http://schemas.microsoft.com/office/drawing/2014/main" id="{BCE5B985-22C4-8775-17F2-0708748B623B}"/>
                    </a:ext>
                  </a:extLst>
                </p14:cNvPr>
                <p14:cNvContentPartPr/>
                <p14:nvPr/>
              </p14:nvContentPartPr>
              <p14:xfrm>
                <a:off x="1287093" y="2570973"/>
                <a:ext cx="109440" cy="126720"/>
              </p14:xfrm>
            </p:contentPart>
          </mc:Choice>
          <mc:Fallback xmlns="">
            <p:pic>
              <p:nvPicPr>
                <p:cNvPr id="11" name="Freihand 10">
                  <a:extLst>
                    <a:ext uri="{FF2B5EF4-FFF2-40B4-BE49-F238E27FC236}">
                      <a16:creationId xmlns:a16="http://schemas.microsoft.com/office/drawing/2014/main" id="{BCE5B985-22C4-8775-17F2-0708748B623B}"/>
                    </a:ext>
                  </a:extLst>
                </p:cNvPr>
                <p:cNvPicPr/>
                <p:nvPr/>
              </p:nvPicPr>
              <p:blipFill>
                <a:blip r:embed="rId128"/>
                <a:stretch>
                  <a:fillRect/>
                </a:stretch>
              </p:blipFill>
              <p:spPr>
                <a:xfrm>
                  <a:off x="1278453" y="2562333"/>
                  <a:ext cx="127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 name="Freihand 11">
                  <a:extLst>
                    <a:ext uri="{FF2B5EF4-FFF2-40B4-BE49-F238E27FC236}">
                      <a16:creationId xmlns:a16="http://schemas.microsoft.com/office/drawing/2014/main" id="{EB16A484-1875-95ED-8F29-2C4157A88100}"/>
                    </a:ext>
                  </a:extLst>
                </p14:cNvPr>
                <p14:cNvContentPartPr/>
                <p14:nvPr/>
              </p14:nvContentPartPr>
              <p14:xfrm>
                <a:off x="1438653" y="2524893"/>
                <a:ext cx="199080" cy="184320"/>
              </p14:xfrm>
            </p:contentPart>
          </mc:Choice>
          <mc:Fallback xmlns="">
            <p:pic>
              <p:nvPicPr>
                <p:cNvPr id="12" name="Freihand 11">
                  <a:extLst>
                    <a:ext uri="{FF2B5EF4-FFF2-40B4-BE49-F238E27FC236}">
                      <a16:creationId xmlns:a16="http://schemas.microsoft.com/office/drawing/2014/main" id="{EB16A484-1875-95ED-8F29-2C4157A88100}"/>
                    </a:ext>
                  </a:extLst>
                </p:cNvPr>
                <p:cNvPicPr/>
                <p:nvPr/>
              </p:nvPicPr>
              <p:blipFill>
                <a:blip r:embed="rId130"/>
                <a:stretch>
                  <a:fillRect/>
                </a:stretch>
              </p:blipFill>
              <p:spPr>
                <a:xfrm>
                  <a:off x="1429653" y="2515893"/>
                  <a:ext cx="216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 name="Freihand 16">
                  <a:extLst>
                    <a:ext uri="{FF2B5EF4-FFF2-40B4-BE49-F238E27FC236}">
                      <a16:creationId xmlns:a16="http://schemas.microsoft.com/office/drawing/2014/main" id="{1C9923B0-941F-1664-C924-A0ECED1FDD20}"/>
                    </a:ext>
                  </a:extLst>
                </p14:cNvPr>
                <p14:cNvContentPartPr/>
                <p14:nvPr/>
              </p14:nvContentPartPr>
              <p14:xfrm>
                <a:off x="3041013" y="2518413"/>
                <a:ext cx="182520" cy="133920"/>
              </p14:xfrm>
            </p:contentPart>
          </mc:Choice>
          <mc:Fallback xmlns="">
            <p:pic>
              <p:nvPicPr>
                <p:cNvPr id="17" name="Freihand 16">
                  <a:extLst>
                    <a:ext uri="{FF2B5EF4-FFF2-40B4-BE49-F238E27FC236}">
                      <a16:creationId xmlns:a16="http://schemas.microsoft.com/office/drawing/2014/main" id="{1C9923B0-941F-1664-C924-A0ECED1FDD20}"/>
                    </a:ext>
                  </a:extLst>
                </p:cNvPr>
                <p:cNvPicPr/>
                <p:nvPr/>
              </p:nvPicPr>
              <p:blipFill>
                <a:blip r:embed="rId132"/>
                <a:stretch>
                  <a:fillRect/>
                </a:stretch>
              </p:blipFill>
              <p:spPr>
                <a:xfrm>
                  <a:off x="3032013" y="2509773"/>
                  <a:ext cx="20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 name="Freihand 17">
                  <a:extLst>
                    <a:ext uri="{FF2B5EF4-FFF2-40B4-BE49-F238E27FC236}">
                      <a16:creationId xmlns:a16="http://schemas.microsoft.com/office/drawing/2014/main" id="{0330D446-D56B-6883-5F70-6DEEDFBA6324}"/>
                    </a:ext>
                  </a:extLst>
                </p14:cNvPr>
                <p14:cNvContentPartPr/>
                <p14:nvPr/>
              </p14:nvContentPartPr>
              <p14:xfrm>
                <a:off x="2972613" y="2597613"/>
                <a:ext cx="224280" cy="35640"/>
              </p14:xfrm>
            </p:contentPart>
          </mc:Choice>
          <mc:Fallback xmlns="">
            <p:pic>
              <p:nvPicPr>
                <p:cNvPr id="18" name="Freihand 17">
                  <a:extLst>
                    <a:ext uri="{FF2B5EF4-FFF2-40B4-BE49-F238E27FC236}">
                      <a16:creationId xmlns:a16="http://schemas.microsoft.com/office/drawing/2014/main" id="{0330D446-D56B-6883-5F70-6DEEDFBA6324}"/>
                    </a:ext>
                  </a:extLst>
                </p:cNvPr>
                <p:cNvPicPr/>
                <p:nvPr/>
              </p:nvPicPr>
              <p:blipFill>
                <a:blip r:embed="rId134"/>
                <a:stretch>
                  <a:fillRect/>
                </a:stretch>
              </p:blipFill>
              <p:spPr>
                <a:xfrm>
                  <a:off x="2963973" y="2588973"/>
                  <a:ext cx="241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 name="Freihand 18">
                  <a:extLst>
                    <a:ext uri="{FF2B5EF4-FFF2-40B4-BE49-F238E27FC236}">
                      <a16:creationId xmlns:a16="http://schemas.microsoft.com/office/drawing/2014/main" id="{68A0ACCE-A84A-C70B-820F-50FB8D7EB109}"/>
                    </a:ext>
                  </a:extLst>
                </p14:cNvPr>
                <p14:cNvContentPartPr/>
                <p14:nvPr/>
              </p14:nvContentPartPr>
              <p14:xfrm>
                <a:off x="2952093" y="2630733"/>
                <a:ext cx="198720" cy="45360"/>
              </p14:xfrm>
            </p:contentPart>
          </mc:Choice>
          <mc:Fallback xmlns="">
            <p:pic>
              <p:nvPicPr>
                <p:cNvPr id="19" name="Freihand 18">
                  <a:extLst>
                    <a:ext uri="{FF2B5EF4-FFF2-40B4-BE49-F238E27FC236}">
                      <a16:creationId xmlns:a16="http://schemas.microsoft.com/office/drawing/2014/main" id="{68A0ACCE-A84A-C70B-820F-50FB8D7EB109}"/>
                    </a:ext>
                  </a:extLst>
                </p:cNvPr>
                <p:cNvPicPr/>
                <p:nvPr/>
              </p:nvPicPr>
              <p:blipFill>
                <a:blip r:embed="rId136"/>
                <a:stretch>
                  <a:fillRect/>
                </a:stretch>
              </p:blipFill>
              <p:spPr>
                <a:xfrm>
                  <a:off x="2943093" y="2621733"/>
                  <a:ext cx="216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 name="Freihand 20">
                  <a:extLst>
                    <a:ext uri="{FF2B5EF4-FFF2-40B4-BE49-F238E27FC236}">
                      <a16:creationId xmlns:a16="http://schemas.microsoft.com/office/drawing/2014/main" id="{3B59B5A6-1ECA-9FD5-F231-F0239F3DA34F}"/>
                    </a:ext>
                  </a:extLst>
                </p14:cNvPr>
                <p14:cNvContentPartPr/>
                <p14:nvPr/>
              </p14:nvContentPartPr>
              <p14:xfrm>
                <a:off x="3521973" y="2443533"/>
                <a:ext cx="165960" cy="162720"/>
              </p14:xfrm>
            </p:contentPart>
          </mc:Choice>
          <mc:Fallback xmlns="">
            <p:pic>
              <p:nvPicPr>
                <p:cNvPr id="21" name="Freihand 20">
                  <a:extLst>
                    <a:ext uri="{FF2B5EF4-FFF2-40B4-BE49-F238E27FC236}">
                      <a16:creationId xmlns:a16="http://schemas.microsoft.com/office/drawing/2014/main" id="{3B59B5A6-1ECA-9FD5-F231-F0239F3DA34F}"/>
                    </a:ext>
                  </a:extLst>
                </p:cNvPr>
                <p:cNvPicPr/>
                <p:nvPr/>
              </p:nvPicPr>
              <p:blipFill>
                <a:blip r:embed="rId138"/>
                <a:stretch>
                  <a:fillRect/>
                </a:stretch>
              </p:blipFill>
              <p:spPr>
                <a:xfrm>
                  <a:off x="3513333" y="2434533"/>
                  <a:ext cx="183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 name="Freihand 21">
                  <a:extLst>
                    <a:ext uri="{FF2B5EF4-FFF2-40B4-BE49-F238E27FC236}">
                      <a16:creationId xmlns:a16="http://schemas.microsoft.com/office/drawing/2014/main" id="{3D09A63E-BACE-904E-D97D-435CF61295FF}"/>
                    </a:ext>
                  </a:extLst>
                </p14:cNvPr>
                <p14:cNvContentPartPr/>
                <p14:nvPr/>
              </p14:nvContentPartPr>
              <p14:xfrm>
                <a:off x="3720693" y="2473413"/>
                <a:ext cx="108360" cy="128880"/>
              </p14:xfrm>
            </p:contentPart>
          </mc:Choice>
          <mc:Fallback xmlns="">
            <p:pic>
              <p:nvPicPr>
                <p:cNvPr id="22" name="Freihand 21">
                  <a:extLst>
                    <a:ext uri="{FF2B5EF4-FFF2-40B4-BE49-F238E27FC236}">
                      <a16:creationId xmlns:a16="http://schemas.microsoft.com/office/drawing/2014/main" id="{3D09A63E-BACE-904E-D97D-435CF61295FF}"/>
                    </a:ext>
                  </a:extLst>
                </p:cNvPr>
                <p:cNvPicPr/>
                <p:nvPr/>
              </p:nvPicPr>
              <p:blipFill>
                <a:blip r:embed="rId140"/>
                <a:stretch>
                  <a:fillRect/>
                </a:stretch>
              </p:blipFill>
              <p:spPr>
                <a:xfrm>
                  <a:off x="3712053" y="2464773"/>
                  <a:ext cx="12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3" name="Freihand 22">
                  <a:extLst>
                    <a:ext uri="{FF2B5EF4-FFF2-40B4-BE49-F238E27FC236}">
                      <a16:creationId xmlns:a16="http://schemas.microsoft.com/office/drawing/2014/main" id="{BA649F11-F651-CF36-1A42-E074EB34D291}"/>
                    </a:ext>
                  </a:extLst>
                </p14:cNvPr>
                <p14:cNvContentPartPr/>
                <p14:nvPr/>
              </p14:nvContentPartPr>
              <p14:xfrm>
                <a:off x="3827613" y="2487813"/>
                <a:ext cx="162000" cy="253080"/>
              </p14:xfrm>
            </p:contentPart>
          </mc:Choice>
          <mc:Fallback xmlns="">
            <p:pic>
              <p:nvPicPr>
                <p:cNvPr id="23" name="Freihand 22">
                  <a:extLst>
                    <a:ext uri="{FF2B5EF4-FFF2-40B4-BE49-F238E27FC236}">
                      <a16:creationId xmlns:a16="http://schemas.microsoft.com/office/drawing/2014/main" id="{BA649F11-F651-CF36-1A42-E074EB34D291}"/>
                    </a:ext>
                  </a:extLst>
                </p:cNvPr>
                <p:cNvPicPr/>
                <p:nvPr/>
              </p:nvPicPr>
              <p:blipFill>
                <a:blip r:embed="rId142"/>
                <a:stretch>
                  <a:fillRect/>
                </a:stretch>
              </p:blipFill>
              <p:spPr>
                <a:xfrm>
                  <a:off x="3818973" y="2479173"/>
                  <a:ext cx="179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5" name="Freihand 24">
                  <a:extLst>
                    <a:ext uri="{FF2B5EF4-FFF2-40B4-BE49-F238E27FC236}">
                      <a16:creationId xmlns:a16="http://schemas.microsoft.com/office/drawing/2014/main" id="{B57ACCB7-5772-E07E-722B-6ECCD8592EB6}"/>
                    </a:ext>
                  </a:extLst>
                </p14:cNvPr>
                <p14:cNvContentPartPr/>
                <p14:nvPr/>
              </p14:nvContentPartPr>
              <p14:xfrm>
                <a:off x="3029493" y="2517333"/>
                <a:ext cx="156240" cy="212040"/>
              </p14:xfrm>
            </p:contentPart>
          </mc:Choice>
          <mc:Fallback xmlns="">
            <p:pic>
              <p:nvPicPr>
                <p:cNvPr id="25" name="Freihand 24">
                  <a:extLst>
                    <a:ext uri="{FF2B5EF4-FFF2-40B4-BE49-F238E27FC236}">
                      <a16:creationId xmlns:a16="http://schemas.microsoft.com/office/drawing/2014/main" id="{B57ACCB7-5772-E07E-722B-6ECCD8592EB6}"/>
                    </a:ext>
                  </a:extLst>
                </p:cNvPr>
                <p:cNvPicPr/>
                <p:nvPr/>
              </p:nvPicPr>
              <p:blipFill>
                <a:blip r:embed="rId144"/>
                <a:stretch>
                  <a:fillRect/>
                </a:stretch>
              </p:blipFill>
              <p:spPr>
                <a:xfrm>
                  <a:off x="3020853" y="2508333"/>
                  <a:ext cx="173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 name="Freihand 25">
                  <a:extLst>
                    <a:ext uri="{FF2B5EF4-FFF2-40B4-BE49-F238E27FC236}">
                      <a16:creationId xmlns:a16="http://schemas.microsoft.com/office/drawing/2014/main" id="{B7D8064E-6345-1D53-6ED1-5839072C8004}"/>
                    </a:ext>
                  </a:extLst>
                </p14:cNvPr>
                <p14:cNvContentPartPr/>
                <p14:nvPr/>
              </p14:nvContentPartPr>
              <p14:xfrm>
                <a:off x="2958213" y="2635053"/>
                <a:ext cx="168120" cy="27720"/>
              </p14:xfrm>
            </p:contentPart>
          </mc:Choice>
          <mc:Fallback xmlns="">
            <p:pic>
              <p:nvPicPr>
                <p:cNvPr id="26" name="Freihand 25">
                  <a:extLst>
                    <a:ext uri="{FF2B5EF4-FFF2-40B4-BE49-F238E27FC236}">
                      <a16:creationId xmlns:a16="http://schemas.microsoft.com/office/drawing/2014/main" id="{B7D8064E-6345-1D53-6ED1-5839072C8004}"/>
                    </a:ext>
                  </a:extLst>
                </p:cNvPr>
                <p:cNvPicPr/>
                <p:nvPr/>
              </p:nvPicPr>
              <p:blipFill>
                <a:blip r:embed="rId146"/>
                <a:stretch>
                  <a:fillRect/>
                </a:stretch>
              </p:blipFill>
              <p:spPr>
                <a:xfrm>
                  <a:off x="2949213" y="2626053"/>
                  <a:ext cx="185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8" name="Freihand 27">
                  <a:extLst>
                    <a:ext uri="{FF2B5EF4-FFF2-40B4-BE49-F238E27FC236}">
                      <a16:creationId xmlns:a16="http://schemas.microsoft.com/office/drawing/2014/main" id="{830F7E89-8F43-5B39-36E8-349D79FD8F5E}"/>
                    </a:ext>
                  </a:extLst>
                </p14:cNvPr>
                <p14:cNvContentPartPr/>
                <p14:nvPr/>
              </p14:nvContentPartPr>
              <p14:xfrm>
                <a:off x="4024893" y="2502573"/>
                <a:ext cx="110160" cy="110880"/>
              </p14:xfrm>
            </p:contentPart>
          </mc:Choice>
          <mc:Fallback xmlns="">
            <p:pic>
              <p:nvPicPr>
                <p:cNvPr id="28" name="Freihand 27">
                  <a:extLst>
                    <a:ext uri="{FF2B5EF4-FFF2-40B4-BE49-F238E27FC236}">
                      <a16:creationId xmlns:a16="http://schemas.microsoft.com/office/drawing/2014/main" id="{830F7E89-8F43-5B39-36E8-349D79FD8F5E}"/>
                    </a:ext>
                  </a:extLst>
                </p:cNvPr>
                <p:cNvPicPr/>
                <p:nvPr/>
              </p:nvPicPr>
              <p:blipFill>
                <a:blip r:embed="rId148"/>
                <a:stretch>
                  <a:fillRect/>
                </a:stretch>
              </p:blipFill>
              <p:spPr>
                <a:xfrm>
                  <a:off x="4015893" y="2493573"/>
                  <a:ext cx="127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9" name="Freihand 28">
                  <a:extLst>
                    <a:ext uri="{FF2B5EF4-FFF2-40B4-BE49-F238E27FC236}">
                      <a16:creationId xmlns:a16="http://schemas.microsoft.com/office/drawing/2014/main" id="{CB214362-7B65-FB54-5365-519EC49EF242}"/>
                    </a:ext>
                  </a:extLst>
                </p14:cNvPr>
                <p14:cNvContentPartPr/>
                <p14:nvPr/>
              </p14:nvContentPartPr>
              <p14:xfrm>
                <a:off x="4188693" y="2489253"/>
                <a:ext cx="96480" cy="117000"/>
              </p14:xfrm>
            </p:contentPart>
          </mc:Choice>
          <mc:Fallback xmlns="">
            <p:pic>
              <p:nvPicPr>
                <p:cNvPr id="29" name="Freihand 28">
                  <a:extLst>
                    <a:ext uri="{FF2B5EF4-FFF2-40B4-BE49-F238E27FC236}">
                      <a16:creationId xmlns:a16="http://schemas.microsoft.com/office/drawing/2014/main" id="{CB214362-7B65-FB54-5365-519EC49EF242}"/>
                    </a:ext>
                  </a:extLst>
                </p:cNvPr>
                <p:cNvPicPr/>
                <p:nvPr/>
              </p:nvPicPr>
              <p:blipFill>
                <a:blip r:embed="rId150"/>
                <a:stretch>
                  <a:fillRect/>
                </a:stretch>
              </p:blipFill>
              <p:spPr>
                <a:xfrm>
                  <a:off x="4179693" y="2480253"/>
                  <a:ext cx="114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0" name="Freihand 29">
                  <a:extLst>
                    <a:ext uri="{FF2B5EF4-FFF2-40B4-BE49-F238E27FC236}">
                      <a16:creationId xmlns:a16="http://schemas.microsoft.com/office/drawing/2014/main" id="{2DD52F3C-A499-41B1-FE9B-849B556BC233}"/>
                    </a:ext>
                  </a:extLst>
                </p14:cNvPr>
                <p14:cNvContentPartPr/>
                <p14:nvPr/>
              </p14:nvContentPartPr>
              <p14:xfrm>
                <a:off x="4350693" y="2476293"/>
                <a:ext cx="15120" cy="102960"/>
              </p14:xfrm>
            </p:contentPart>
          </mc:Choice>
          <mc:Fallback xmlns="">
            <p:pic>
              <p:nvPicPr>
                <p:cNvPr id="30" name="Freihand 29">
                  <a:extLst>
                    <a:ext uri="{FF2B5EF4-FFF2-40B4-BE49-F238E27FC236}">
                      <a16:creationId xmlns:a16="http://schemas.microsoft.com/office/drawing/2014/main" id="{2DD52F3C-A499-41B1-FE9B-849B556BC233}"/>
                    </a:ext>
                  </a:extLst>
                </p:cNvPr>
                <p:cNvPicPr/>
                <p:nvPr/>
              </p:nvPicPr>
              <p:blipFill>
                <a:blip r:embed="rId152"/>
                <a:stretch>
                  <a:fillRect/>
                </a:stretch>
              </p:blipFill>
              <p:spPr>
                <a:xfrm>
                  <a:off x="4342053" y="2467653"/>
                  <a:ext cx="32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1" name="Freihand 30">
                  <a:extLst>
                    <a:ext uri="{FF2B5EF4-FFF2-40B4-BE49-F238E27FC236}">
                      <a16:creationId xmlns:a16="http://schemas.microsoft.com/office/drawing/2014/main" id="{32B0C75E-B2B1-81B2-83E6-67EFE15A1647}"/>
                    </a:ext>
                  </a:extLst>
                </p14:cNvPr>
                <p14:cNvContentPartPr/>
                <p14:nvPr/>
              </p14:nvContentPartPr>
              <p14:xfrm>
                <a:off x="4427013" y="2346333"/>
                <a:ext cx="150120" cy="250200"/>
              </p14:xfrm>
            </p:contentPart>
          </mc:Choice>
          <mc:Fallback xmlns="">
            <p:pic>
              <p:nvPicPr>
                <p:cNvPr id="31" name="Freihand 30">
                  <a:extLst>
                    <a:ext uri="{FF2B5EF4-FFF2-40B4-BE49-F238E27FC236}">
                      <a16:creationId xmlns:a16="http://schemas.microsoft.com/office/drawing/2014/main" id="{32B0C75E-B2B1-81B2-83E6-67EFE15A1647}"/>
                    </a:ext>
                  </a:extLst>
                </p:cNvPr>
                <p:cNvPicPr/>
                <p:nvPr/>
              </p:nvPicPr>
              <p:blipFill>
                <a:blip r:embed="rId154"/>
                <a:stretch>
                  <a:fillRect/>
                </a:stretch>
              </p:blipFill>
              <p:spPr>
                <a:xfrm>
                  <a:off x="4418373" y="2337333"/>
                  <a:ext cx="1677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2" name="Freihand 31">
                  <a:extLst>
                    <a:ext uri="{FF2B5EF4-FFF2-40B4-BE49-F238E27FC236}">
                      <a16:creationId xmlns:a16="http://schemas.microsoft.com/office/drawing/2014/main" id="{F8B6AE11-77C9-B3D1-2E8C-8AF9F43059B7}"/>
                    </a:ext>
                  </a:extLst>
                </p14:cNvPr>
                <p14:cNvContentPartPr/>
                <p14:nvPr/>
              </p14:nvContentPartPr>
              <p14:xfrm>
                <a:off x="4371573" y="2323653"/>
                <a:ext cx="49320" cy="22320"/>
              </p14:xfrm>
            </p:contentPart>
          </mc:Choice>
          <mc:Fallback xmlns="">
            <p:pic>
              <p:nvPicPr>
                <p:cNvPr id="32" name="Freihand 31">
                  <a:extLst>
                    <a:ext uri="{FF2B5EF4-FFF2-40B4-BE49-F238E27FC236}">
                      <a16:creationId xmlns:a16="http://schemas.microsoft.com/office/drawing/2014/main" id="{F8B6AE11-77C9-B3D1-2E8C-8AF9F43059B7}"/>
                    </a:ext>
                  </a:extLst>
                </p:cNvPr>
                <p:cNvPicPr/>
                <p:nvPr/>
              </p:nvPicPr>
              <p:blipFill>
                <a:blip r:embed="rId156"/>
                <a:stretch>
                  <a:fillRect/>
                </a:stretch>
              </p:blipFill>
              <p:spPr>
                <a:xfrm>
                  <a:off x="4362573" y="2315013"/>
                  <a:ext cx="66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5" name="Freihand 34">
                  <a:extLst>
                    <a:ext uri="{FF2B5EF4-FFF2-40B4-BE49-F238E27FC236}">
                      <a16:creationId xmlns:a16="http://schemas.microsoft.com/office/drawing/2014/main" id="{C6F56A91-73BB-13C0-D63F-D669B89C8466}"/>
                    </a:ext>
                  </a:extLst>
                </p14:cNvPr>
                <p14:cNvContentPartPr/>
                <p14:nvPr/>
              </p14:nvContentPartPr>
              <p14:xfrm>
                <a:off x="5392533" y="2389533"/>
                <a:ext cx="50400" cy="180000"/>
              </p14:xfrm>
            </p:contentPart>
          </mc:Choice>
          <mc:Fallback xmlns="">
            <p:pic>
              <p:nvPicPr>
                <p:cNvPr id="35" name="Freihand 34">
                  <a:extLst>
                    <a:ext uri="{FF2B5EF4-FFF2-40B4-BE49-F238E27FC236}">
                      <a16:creationId xmlns:a16="http://schemas.microsoft.com/office/drawing/2014/main" id="{C6F56A91-73BB-13C0-D63F-D669B89C8466}"/>
                    </a:ext>
                  </a:extLst>
                </p:cNvPr>
                <p:cNvPicPr/>
                <p:nvPr/>
              </p:nvPicPr>
              <p:blipFill>
                <a:blip r:embed="rId158"/>
                <a:stretch>
                  <a:fillRect/>
                </a:stretch>
              </p:blipFill>
              <p:spPr>
                <a:xfrm>
                  <a:off x="5383893" y="2380533"/>
                  <a:ext cx="68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 name="Freihand 35">
                  <a:extLst>
                    <a:ext uri="{FF2B5EF4-FFF2-40B4-BE49-F238E27FC236}">
                      <a16:creationId xmlns:a16="http://schemas.microsoft.com/office/drawing/2014/main" id="{BBE63168-698E-903A-CA26-ED9D9E9AF56E}"/>
                    </a:ext>
                  </a:extLst>
                </p14:cNvPr>
                <p14:cNvContentPartPr/>
                <p14:nvPr/>
              </p14:nvContentPartPr>
              <p14:xfrm>
                <a:off x="5375613" y="2310333"/>
                <a:ext cx="250560" cy="216000"/>
              </p14:xfrm>
            </p:contentPart>
          </mc:Choice>
          <mc:Fallback xmlns="">
            <p:pic>
              <p:nvPicPr>
                <p:cNvPr id="36" name="Freihand 35">
                  <a:extLst>
                    <a:ext uri="{FF2B5EF4-FFF2-40B4-BE49-F238E27FC236}">
                      <a16:creationId xmlns:a16="http://schemas.microsoft.com/office/drawing/2014/main" id="{BBE63168-698E-903A-CA26-ED9D9E9AF56E}"/>
                    </a:ext>
                  </a:extLst>
                </p:cNvPr>
                <p:cNvPicPr/>
                <p:nvPr/>
              </p:nvPicPr>
              <p:blipFill>
                <a:blip r:embed="rId160"/>
                <a:stretch>
                  <a:fillRect/>
                </a:stretch>
              </p:blipFill>
              <p:spPr>
                <a:xfrm>
                  <a:off x="5366613" y="2301333"/>
                  <a:ext cx="268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7" name="Freihand 36">
                  <a:extLst>
                    <a:ext uri="{FF2B5EF4-FFF2-40B4-BE49-F238E27FC236}">
                      <a16:creationId xmlns:a16="http://schemas.microsoft.com/office/drawing/2014/main" id="{7579A7F4-1D65-5CA8-CE79-770B0C3487F8}"/>
                    </a:ext>
                  </a:extLst>
                </p14:cNvPr>
                <p14:cNvContentPartPr/>
                <p14:nvPr/>
              </p14:nvContentPartPr>
              <p14:xfrm>
                <a:off x="5840373" y="2419053"/>
                <a:ext cx="239040" cy="75600"/>
              </p14:xfrm>
            </p:contentPart>
          </mc:Choice>
          <mc:Fallback xmlns="">
            <p:pic>
              <p:nvPicPr>
                <p:cNvPr id="37" name="Freihand 36">
                  <a:extLst>
                    <a:ext uri="{FF2B5EF4-FFF2-40B4-BE49-F238E27FC236}">
                      <a16:creationId xmlns:a16="http://schemas.microsoft.com/office/drawing/2014/main" id="{7579A7F4-1D65-5CA8-CE79-770B0C3487F8}"/>
                    </a:ext>
                  </a:extLst>
                </p:cNvPr>
                <p:cNvPicPr/>
                <p:nvPr/>
              </p:nvPicPr>
              <p:blipFill>
                <a:blip r:embed="rId162"/>
                <a:stretch>
                  <a:fillRect/>
                </a:stretch>
              </p:blipFill>
              <p:spPr>
                <a:xfrm>
                  <a:off x="5831733" y="2410053"/>
                  <a:ext cx="256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8" name="Freihand 37">
                  <a:extLst>
                    <a:ext uri="{FF2B5EF4-FFF2-40B4-BE49-F238E27FC236}">
                      <a16:creationId xmlns:a16="http://schemas.microsoft.com/office/drawing/2014/main" id="{A28C3B47-776F-7FB3-1C57-1D5DFC5AB517}"/>
                    </a:ext>
                  </a:extLst>
                </p14:cNvPr>
                <p14:cNvContentPartPr/>
                <p14:nvPr/>
              </p14:nvContentPartPr>
              <p14:xfrm>
                <a:off x="6265533" y="2306733"/>
                <a:ext cx="267840" cy="177840"/>
              </p14:xfrm>
            </p:contentPart>
          </mc:Choice>
          <mc:Fallback xmlns="">
            <p:pic>
              <p:nvPicPr>
                <p:cNvPr id="38" name="Freihand 37">
                  <a:extLst>
                    <a:ext uri="{FF2B5EF4-FFF2-40B4-BE49-F238E27FC236}">
                      <a16:creationId xmlns:a16="http://schemas.microsoft.com/office/drawing/2014/main" id="{A28C3B47-776F-7FB3-1C57-1D5DFC5AB517}"/>
                    </a:ext>
                  </a:extLst>
                </p:cNvPr>
                <p:cNvPicPr/>
                <p:nvPr/>
              </p:nvPicPr>
              <p:blipFill>
                <a:blip r:embed="rId164"/>
                <a:stretch>
                  <a:fillRect/>
                </a:stretch>
              </p:blipFill>
              <p:spPr>
                <a:xfrm>
                  <a:off x="6256893" y="2298093"/>
                  <a:ext cx="285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 name="Freihand 38">
                  <a:extLst>
                    <a:ext uri="{FF2B5EF4-FFF2-40B4-BE49-F238E27FC236}">
                      <a16:creationId xmlns:a16="http://schemas.microsoft.com/office/drawing/2014/main" id="{C4ADC2FF-D02B-9C09-8728-090CC3ED2850}"/>
                    </a:ext>
                  </a:extLst>
                </p14:cNvPr>
                <p14:cNvContentPartPr/>
                <p14:nvPr/>
              </p14:nvContentPartPr>
              <p14:xfrm>
                <a:off x="6613293" y="2320053"/>
                <a:ext cx="135000" cy="140400"/>
              </p14:xfrm>
            </p:contentPart>
          </mc:Choice>
          <mc:Fallback xmlns="">
            <p:pic>
              <p:nvPicPr>
                <p:cNvPr id="39" name="Freihand 38">
                  <a:extLst>
                    <a:ext uri="{FF2B5EF4-FFF2-40B4-BE49-F238E27FC236}">
                      <a16:creationId xmlns:a16="http://schemas.microsoft.com/office/drawing/2014/main" id="{C4ADC2FF-D02B-9C09-8728-090CC3ED2850}"/>
                    </a:ext>
                  </a:extLst>
                </p:cNvPr>
                <p:cNvPicPr/>
                <p:nvPr/>
              </p:nvPicPr>
              <p:blipFill>
                <a:blip r:embed="rId166"/>
                <a:stretch>
                  <a:fillRect/>
                </a:stretch>
              </p:blipFill>
              <p:spPr>
                <a:xfrm>
                  <a:off x="6604293" y="2311413"/>
                  <a:ext cx="152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0" name="Freihand 39">
                  <a:extLst>
                    <a:ext uri="{FF2B5EF4-FFF2-40B4-BE49-F238E27FC236}">
                      <a16:creationId xmlns:a16="http://schemas.microsoft.com/office/drawing/2014/main" id="{4A8B26E2-B7A0-F47C-50DC-DFF7B5433945}"/>
                    </a:ext>
                  </a:extLst>
                </p14:cNvPr>
                <p14:cNvContentPartPr/>
                <p14:nvPr/>
              </p14:nvContentPartPr>
              <p14:xfrm>
                <a:off x="6984813" y="2284773"/>
                <a:ext cx="158040" cy="172440"/>
              </p14:xfrm>
            </p:contentPart>
          </mc:Choice>
          <mc:Fallback xmlns="">
            <p:pic>
              <p:nvPicPr>
                <p:cNvPr id="40" name="Freihand 39">
                  <a:extLst>
                    <a:ext uri="{FF2B5EF4-FFF2-40B4-BE49-F238E27FC236}">
                      <a16:creationId xmlns:a16="http://schemas.microsoft.com/office/drawing/2014/main" id="{4A8B26E2-B7A0-F47C-50DC-DFF7B5433945}"/>
                    </a:ext>
                  </a:extLst>
                </p:cNvPr>
                <p:cNvPicPr/>
                <p:nvPr/>
              </p:nvPicPr>
              <p:blipFill>
                <a:blip r:embed="rId168"/>
                <a:stretch>
                  <a:fillRect/>
                </a:stretch>
              </p:blipFill>
              <p:spPr>
                <a:xfrm>
                  <a:off x="6975813" y="2275773"/>
                  <a:ext cx="175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1" name="Freihand 40">
                  <a:extLst>
                    <a:ext uri="{FF2B5EF4-FFF2-40B4-BE49-F238E27FC236}">
                      <a16:creationId xmlns:a16="http://schemas.microsoft.com/office/drawing/2014/main" id="{784A4556-ADB0-1023-4754-72300A250863}"/>
                    </a:ext>
                  </a:extLst>
                </p14:cNvPr>
                <p14:cNvContentPartPr/>
                <p14:nvPr/>
              </p14:nvContentPartPr>
              <p14:xfrm>
                <a:off x="6902013" y="2201253"/>
                <a:ext cx="346320" cy="295920"/>
              </p14:xfrm>
            </p:contentPart>
          </mc:Choice>
          <mc:Fallback xmlns="">
            <p:pic>
              <p:nvPicPr>
                <p:cNvPr id="41" name="Freihand 40">
                  <a:extLst>
                    <a:ext uri="{FF2B5EF4-FFF2-40B4-BE49-F238E27FC236}">
                      <a16:creationId xmlns:a16="http://schemas.microsoft.com/office/drawing/2014/main" id="{784A4556-ADB0-1023-4754-72300A250863}"/>
                    </a:ext>
                  </a:extLst>
                </p:cNvPr>
                <p:cNvPicPr/>
                <p:nvPr/>
              </p:nvPicPr>
              <p:blipFill>
                <a:blip r:embed="rId170"/>
                <a:stretch>
                  <a:fillRect/>
                </a:stretch>
              </p:blipFill>
              <p:spPr>
                <a:xfrm>
                  <a:off x="6893013" y="2192613"/>
                  <a:ext cx="363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4" name="Freihand 43">
                  <a:extLst>
                    <a:ext uri="{FF2B5EF4-FFF2-40B4-BE49-F238E27FC236}">
                      <a16:creationId xmlns:a16="http://schemas.microsoft.com/office/drawing/2014/main" id="{EDD9105B-643F-6BE9-F580-56882A58A8D1}"/>
                    </a:ext>
                  </a:extLst>
                </p14:cNvPr>
                <p14:cNvContentPartPr/>
                <p14:nvPr/>
              </p14:nvContentPartPr>
              <p14:xfrm>
                <a:off x="193773" y="3081453"/>
                <a:ext cx="112680" cy="155160"/>
              </p14:xfrm>
            </p:contentPart>
          </mc:Choice>
          <mc:Fallback xmlns="">
            <p:pic>
              <p:nvPicPr>
                <p:cNvPr id="44" name="Freihand 43">
                  <a:extLst>
                    <a:ext uri="{FF2B5EF4-FFF2-40B4-BE49-F238E27FC236}">
                      <a16:creationId xmlns:a16="http://schemas.microsoft.com/office/drawing/2014/main" id="{EDD9105B-643F-6BE9-F580-56882A58A8D1}"/>
                    </a:ext>
                  </a:extLst>
                </p:cNvPr>
                <p:cNvPicPr/>
                <p:nvPr/>
              </p:nvPicPr>
              <p:blipFill>
                <a:blip r:embed="rId172"/>
                <a:stretch>
                  <a:fillRect/>
                </a:stretch>
              </p:blipFill>
              <p:spPr>
                <a:xfrm>
                  <a:off x="185133" y="3072813"/>
                  <a:ext cx="130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5" name="Freihand 44">
                  <a:extLst>
                    <a:ext uri="{FF2B5EF4-FFF2-40B4-BE49-F238E27FC236}">
                      <a16:creationId xmlns:a16="http://schemas.microsoft.com/office/drawing/2014/main" id="{14550ACD-CDC9-0ADA-E22B-69C884B2F117}"/>
                    </a:ext>
                  </a:extLst>
                </p14:cNvPr>
                <p14:cNvContentPartPr/>
                <p14:nvPr/>
              </p14:nvContentPartPr>
              <p14:xfrm>
                <a:off x="443613" y="3068853"/>
                <a:ext cx="22320" cy="140040"/>
              </p14:xfrm>
            </p:contentPart>
          </mc:Choice>
          <mc:Fallback xmlns="">
            <p:pic>
              <p:nvPicPr>
                <p:cNvPr id="45" name="Freihand 44">
                  <a:extLst>
                    <a:ext uri="{FF2B5EF4-FFF2-40B4-BE49-F238E27FC236}">
                      <a16:creationId xmlns:a16="http://schemas.microsoft.com/office/drawing/2014/main" id="{14550ACD-CDC9-0ADA-E22B-69C884B2F117}"/>
                    </a:ext>
                  </a:extLst>
                </p:cNvPr>
                <p:cNvPicPr/>
                <p:nvPr/>
              </p:nvPicPr>
              <p:blipFill>
                <a:blip r:embed="rId174"/>
                <a:stretch>
                  <a:fillRect/>
                </a:stretch>
              </p:blipFill>
              <p:spPr>
                <a:xfrm>
                  <a:off x="434613" y="3060213"/>
                  <a:ext cx="39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6" name="Freihand 45">
                  <a:extLst>
                    <a:ext uri="{FF2B5EF4-FFF2-40B4-BE49-F238E27FC236}">
                      <a16:creationId xmlns:a16="http://schemas.microsoft.com/office/drawing/2014/main" id="{81BDF31E-B4A4-840F-F9D9-CF20AA1B21D6}"/>
                    </a:ext>
                  </a:extLst>
                </p14:cNvPr>
                <p14:cNvContentPartPr/>
                <p14:nvPr/>
              </p14:nvContentPartPr>
              <p14:xfrm>
                <a:off x="399693" y="3030333"/>
                <a:ext cx="174240" cy="187560"/>
              </p14:xfrm>
            </p:contentPart>
          </mc:Choice>
          <mc:Fallback xmlns="">
            <p:pic>
              <p:nvPicPr>
                <p:cNvPr id="46" name="Freihand 45">
                  <a:extLst>
                    <a:ext uri="{FF2B5EF4-FFF2-40B4-BE49-F238E27FC236}">
                      <a16:creationId xmlns:a16="http://schemas.microsoft.com/office/drawing/2014/main" id="{81BDF31E-B4A4-840F-F9D9-CF20AA1B21D6}"/>
                    </a:ext>
                  </a:extLst>
                </p:cNvPr>
                <p:cNvPicPr/>
                <p:nvPr/>
              </p:nvPicPr>
              <p:blipFill>
                <a:blip r:embed="rId176"/>
                <a:stretch>
                  <a:fillRect/>
                </a:stretch>
              </p:blipFill>
              <p:spPr>
                <a:xfrm>
                  <a:off x="390693" y="3021693"/>
                  <a:ext cx="191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 name="Freihand 46">
                  <a:extLst>
                    <a:ext uri="{FF2B5EF4-FFF2-40B4-BE49-F238E27FC236}">
                      <a16:creationId xmlns:a16="http://schemas.microsoft.com/office/drawing/2014/main" id="{FAAE1154-DC6B-1D45-67F6-AA3932AD7B65}"/>
                    </a:ext>
                  </a:extLst>
                </p14:cNvPr>
                <p14:cNvContentPartPr/>
                <p14:nvPr/>
              </p14:nvContentPartPr>
              <p14:xfrm>
                <a:off x="397173" y="3192333"/>
                <a:ext cx="161640" cy="100080"/>
              </p14:xfrm>
            </p:contentPart>
          </mc:Choice>
          <mc:Fallback xmlns="">
            <p:pic>
              <p:nvPicPr>
                <p:cNvPr id="47" name="Freihand 46">
                  <a:extLst>
                    <a:ext uri="{FF2B5EF4-FFF2-40B4-BE49-F238E27FC236}">
                      <a16:creationId xmlns:a16="http://schemas.microsoft.com/office/drawing/2014/main" id="{FAAE1154-DC6B-1D45-67F6-AA3932AD7B65}"/>
                    </a:ext>
                  </a:extLst>
                </p:cNvPr>
                <p:cNvPicPr/>
                <p:nvPr/>
              </p:nvPicPr>
              <p:blipFill>
                <a:blip r:embed="rId178"/>
                <a:stretch>
                  <a:fillRect/>
                </a:stretch>
              </p:blipFill>
              <p:spPr>
                <a:xfrm>
                  <a:off x="388533" y="3183693"/>
                  <a:ext cx="179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9" name="Freihand 48">
                  <a:extLst>
                    <a:ext uri="{FF2B5EF4-FFF2-40B4-BE49-F238E27FC236}">
                      <a16:creationId xmlns:a16="http://schemas.microsoft.com/office/drawing/2014/main" id="{ED867B57-44FD-99C5-65E5-3A0BC53684A1}"/>
                    </a:ext>
                  </a:extLst>
                </p14:cNvPr>
                <p14:cNvContentPartPr/>
                <p14:nvPr/>
              </p14:nvContentPartPr>
              <p14:xfrm>
                <a:off x="709653" y="3024213"/>
                <a:ext cx="129240" cy="198720"/>
              </p14:xfrm>
            </p:contentPart>
          </mc:Choice>
          <mc:Fallback xmlns="">
            <p:pic>
              <p:nvPicPr>
                <p:cNvPr id="49" name="Freihand 48">
                  <a:extLst>
                    <a:ext uri="{FF2B5EF4-FFF2-40B4-BE49-F238E27FC236}">
                      <a16:creationId xmlns:a16="http://schemas.microsoft.com/office/drawing/2014/main" id="{ED867B57-44FD-99C5-65E5-3A0BC53684A1}"/>
                    </a:ext>
                  </a:extLst>
                </p:cNvPr>
                <p:cNvPicPr/>
                <p:nvPr/>
              </p:nvPicPr>
              <p:blipFill>
                <a:blip r:embed="rId180"/>
                <a:stretch>
                  <a:fillRect/>
                </a:stretch>
              </p:blipFill>
              <p:spPr>
                <a:xfrm>
                  <a:off x="700653" y="3015573"/>
                  <a:ext cx="146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0" name="Freihand 49">
                  <a:extLst>
                    <a:ext uri="{FF2B5EF4-FFF2-40B4-BE49-F238E27FC236}">
                      <a16:creationId xmlns:a16="http://schemas.microsoft.com/office/drawing/2014/main" id="{3C312565-1D3A-6406-E2A4-7C8A93126F38}"/>
                    </a:ext>
                  </a:extLst>
                </p14:cNvPr>
                <p14:cNvContentPartPr/>
                <p14:nvPr/>
              </p14:nvContentPartPr>
              <p14:xfrm>
                <a:off x="1186653" y="3123573"/>
                <a:ext cx="112320" cy="223560"/>
              </p14:xfrm>
            </p:contentPart>
          </mc:Choice>
          <mc:Fallback xmlns="">
            <p:pic>
              <p:nvPicPr>
                <p:cNvPr id="50" name="Freihand 49">
                  <a:extLst>
                    <a:ext uri="{FF2B5EF4-FFF2-40B4-BE49-F238E27FC236}">
                      <a16:creationId xmlns:a16="http://schemas.microsoft.com/office/drawing/2014/main" id="{3C312565-1D3A-6406-E2A4-7C8A93126F38}"/>
                    </a:ext>
                  </a:extLst>
                </p:cNvPr>
                <p:cNvPicPr/>
                <p:nvPr/>
              </p:nvPicPr>
              <p:blipFill>
                <a:blip r:embed="rId182"/>
                <a:stretch>
                  <a:fillRect/>
                </a:stretch>
              </p:blipFill>
              <p:spPr>
                <a:xfrm>
                  <a:off x="1178013" y="3114573"/>
                  <a:ext cx="129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1" name="Freihand 50">
                  <a:extLst>
                    <a:ext uri="{FF2B5EF4-FFF2-40B4-BE49-F238E27FC236}">
                      <a16:creationId xmlns:a16="http://schemas.microsoft.com/office/drawing/2014/main" id="{2D12C7C3-18F6-38DC-5FD0-17C46371F301}"/>
                    </a:ext>
                  </a:extLst>
                </p14:cNvPr>
                <p14:cNvContentPartPr/>
                <p14:nvPr/>
              </p14:nvContentPartPr>
              <p14:xfrm>
                <a:off x="1412013" y="3066333"/>
                <a:ext cx="38880" cy="101160"/>
              </p14:xfrm>
            </p:contentPart>
          </mc:Choice>
          <mc:Fallback xmlns="">
            <p:pic>
              <p:nvPicPr>
                <p:cNvPr id="51" name="Freihand 50">
                  <a:extLst>
                    <a:ext uri="{FF2B5EF4-FFF2-40B4-BE49-F238E27FC236}">
                      <a16:creationId xmlns:a16="http://schemas.microsoft.com/office/drawing/2014/main" id="{2D12C7C3-18F6-38DC-5FD0-17C46371F301}"/>
                    </a:ext>
                  </a:extLst>
                </p:cNvPr>
                <p:cNvPicPr/>
                <p:nvPr/>
              </p:nvPicPr>
              <p:blipFill>
                <a:blip r:embed="rId184"/>
                <a:stretch>
                  <a:fillRect/>
                </a:stretch>
              </p:blipFill>
              <p:spPr>
                <a:xfrm>
                  <a:off x="1403373" y="3057693"/>
                  <a:ext cx="56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2" name="Freihand 51">
                  <a:extLst>
                    <a:ext uri="{FF2B5EF4-FFF2-40B4-BE49-F238E27FC236}">
                      <a16:creationId xmlns:a16="http://schemas.microsoft.com/office/drawing/2014/main" id="{E41232C2-D35F-A503-49B9-78AB50A1632D}"/>
                    </a:ext>
                  </a:extLst>
                </p14:cNvPr>
                <p14:cNvContentPartPr/>
                <p14:nvPr/>
              </p14:nvContentPartPr>
              <p14:xfrm>
                <a:off x="1537293" y="3049773"/>
                <a:ext cx="139320" cy="164160"/>
              </p14:xfrm>
            </p:contentPart>
          </mc:Choice>
          <mc:Fallback xmlns="">
            <p:pic>
              <p:nvPicPr>
                <p:cNvPr id="52" name="Freihand 51">
                  <a:extLst>
                    <a:ext uri="{FF2B5EF4-FFF2-40B4-BE49-F238E27FC236}">
                      <a16:creationId xmlns:a16="http://schemas.microsoft.com/office/drawing/2014/main" id="{E41232C2-D35F-A503-49B9-78AB50A1632D}"/>
                    </a:ext>
                  </a:extLst>
                </p:cNvPr>
                <p:cNvPicPr/>
                <p:nvPr/>
              </p:nvPicPr>
              <p:blipFill>
                <a:blip r:embed="rId186"/>
                <a:stretch>
                  <a:fillRect/>
                </a:stretch>
              </p:blipFill>
              <p:spPr>
                <a:xfrm>
                  <a:off x="1528293" y="3040773"/>
                  <a:ext cx="156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3" name="Freihand 52">
                  <a:extLst>
                    <a:ext uri="{FF2B5EF4-FFF2-40B4-BE49-F238E27FC236}">
                      <a16:creationId xmlns:a16="http://schemas.microsoft.com/office/drawing/2014/main" id="{9E087957-88AB-C202-0A4E-5C34BDC5CF8A}"/>
                    </a:ext>
                  </a:extLst>
                </p14:cNvPr>
                <p14:cNvContentPartPr/>
                <p14:nvPr/>
              </p14:nvContentPartPr>
              <p14:xfrm>
                <a:off x="1498773" y="2957973"/>
                <a:ext cx="59400" cy="13680"/>
              </p14:xfrm>
            </p:contentPart>
          </mc:Choice>
          <mc:Fallback xmlns="">
            <p:pic>
              <p:nvPicPr>
                <p:cNvPr id="53" name="Freihand 52">
                  <a:extLst>
                    <a:ext uri="{FF2B5EF4-FFF2-40B4-BE49-F238E27FC236}">
                      <a16:creationId xmlns:a16="http://schemas.microsoft.com/office/drawing/2014/main" id="{9E087957-88AB-C202-0A4E-5C34BDC5CF8A}"/>
                    </a:ext>
                  </a:extLst>
                </p:cNvPr>
                <p:cNvPicPr/>
                <p:nvPr/>
              </p:nvPicPr>
              <p:blipFill>
                <a:blip r:embed="rId188"/>
                <a:stretch>
                  <a:fillRect/>
                </a:stretch>
              </p:blipFill>
              <p:spPr>
                <a:xfrm>
                  <a:off x="1490133" y="2948973"/>
                  <a:ext cx="77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4" name="Freihand 53">
                  <a:extLst>
                    <a:ext uri="{FF2B5EF4-FFF2-40B4-BE49-F238E27FC236}">
                      <a16:creationId xmlns:a16="http://schemas.microsoft.com/office/drawing/2014/main" id="{21A182FA-01C6-B0D2-89D1-481D18C9C90D}"/>
                    </a:ext>
                  </a:extLst>
                </p14:cNvPr>
                <p14:cNvContentPartPr/>
                <p14:nvPr/>
              </p14:nvContentPartPr>
              <p14:xfrm>
                <a:off x="1810893" y="3027453"/>
                <a:ext cx="245880" cy="154800"/>
              </p14:xfrm>
            </p:contentPart>
          </mc:Choice>
          <mc:Fallback xmlns="">
            <p:pic>
              <p:nvPicPr>
                <p:cNvPr id="54" name="Freihand 53">
                  <a:extLst>
                    <a:ext uri="{FF2B5EF4-FFF2-40B4-BE49-F238E27FC236}">
                      <a16:creationId xmlns:a16="http://schemas.microsoft.com/office/drawing/2014/main" id="{21A182FA-01C6-B0D2-89D1-481D18C9C90D}"/>
                    </a:ext>
                  </a:extLst>
                </p:cNvPr>
                <p:cNvPicPr/>
                <p:nvPr/>
              </p:nvPicPr>
              <p:blipFill>
                <a:blip r:embed="rId190"/>
                <a:stretch>
                  <a:fillRect/>
                </a:stretch>
              </p:blipFill>
              <p:spPr>
                <a:xfrm>
                  <a:off x="1801893" y="3018453"/>
                  <a:ext cx="263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5" name="Freihand 54">
                  <a:extLst>
                    <a:ext uri="{FF2B5EF4-FFF2-40B4-BE49-F238E27FC236}">
                      <a16:creationId xmlns:a16="http://schemas.microsoft.com/office/drawing/2014/main" id="{9218FA49-6CC8-BEFE-0377-CDC2E7CB67D0}"/>
                    </a:ext>
                  </a:extLst>
                </p14:cNvPr>
                <p14:cNvContentPartPr/>
                <p14:nvPr/>
              </p14:nvContentPartPr>
              <p14:xfrm>
                <a:off x="2383293" y="3022053"/>
                <a:ext cx="110880" cy="133200"/>
              </p14:xfrm>
            </p:contentPart>
          </mc:Choice>
          <mc:Fallback xmlns="">
            <p:pic>
              <p:nvPicPr>
                <p:cNvPr id="55" name="Freihand 54">
                  <a:extLst>
                    <a:ext uri="{FF2B5EF4-FFF2-40B4-BE49-F238E27FC236}">
                      <a16:creationId xmlns:a16="http://schemas.microsoft.com/office/drawing/2014/main" id="{9218FA49-6CC8-BEFE-0377-CDC2E7CB67D0}"/>
                    </a:ext>
                  </a:extLst>
                </p:cNvPr>
                <p:cNvPicPr/>
                <p:nvPr/>
              </p:nvPicPr>
              <p:blipFill>
                <a:blip r:embed="rId192"/>
                <a:stretch>
                  <a:fillRect/>
                </a:stretch>
              </p:blipFill>
              <p:spPr>
                <a:xfrm>
                  <a:off x="2374293" y="3013413"/>
                  <a:ext cx="128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A9447D17-2DFE-82BF-AE80-FA1D0463E6F4}"/>
                    </a:ext>
                  </a:extLst>
                </p14:cNvPr>
                <p14:cNvContentPartPr/>
                <p14:nvPr/>
              </p14:nvContentPartPr>
              <p14:xfrm>
                <a:off x="2566533" y="3015573"/>
                <a:ext cx="255240" cy="159840"/>
              </p14:xfrm>
            </p:contentPart>
          </mc:Choice>
          <mc:Fallback xmlns="">
            <p:pic>
              <p:nvPicPr>
                <p:cNvPr id="56" name="Freihand 55">
                  <a:extLst>
                    <a:ext uri="{FF2B5EF4-FFF2-40B4-BE49-F238E27FC236}">
                      <a16:creationId xmlns:a16="http://schemas.microsoft.com/office/drawing/2014/main" id="{A9447D17-2DFE-82BF-AE80-FA1D0463E6F4}"/>
                    </a:ext>
                  </a:extLst>
                </p:cNvPr>
                <p:cNvPicPr/>
                <p:nvPr/>
              </p:nvPicPr>
              <p:blipFill>
                <a:blip r:embed="rId194"/>
                <a:stretch>
                  <a:fillRect/>
                </a:stretch>
              </p:blipFill>
              <p:spPr>
                <a:xfrm>
                  <a:off x="2557533" y="3006573"/>
                  <a:ext cx="272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7" name="Freihand 56">
                  <a:extLst>
                    <a:ext uri="{FF2B5EF4-FFF2-40B4-BE49-F238E27FC236}">
                      <a16:creationId xmlns:a16="http://schemas.microsoft.com/office/drawing/2014/main" id="{E34D1B96-7FDD-DB9F-D971-C3A086566E01}"/>
                    </a:ext>
                  </a:extLst>
                </p14:cNvPr>
                <p14:cNvContentPartPr/>
                <p14:nvPr/>
              </p14:nvContentPartPr>
              <p14:xfrm>
                <a:off x="2853453" y="2945733"/>
                <a:ext cx="190800" cy="160200"/>
              </p14:xfrm>
            </p:contentPart>
          </mc:Choice>
          <mc:Fallback xmlns="">
            <p:pic>
              <p:nvPicPr>
                <p:cNvPr id="57" name="Freihand 56">
                  <a:extLst>
                    <a:ext uri="{FF2B5EF4-FFF2-40B4-BE49-F238E27FC236}">
                      <a16:creationId xmlns:a16="http://schemas.microsoft.com/office/drawing/2014/main" id="{E34D1B96-7FDD-DB9F-D971-C3A086566E01}"/>
                    </a:ext>
                  </a:extLst>
                </p:cNvPr>
                <p:cNvPicPr/>
                <p:nvPr/>
              </p:nvPicPr>
              <p:blipFill>
                <a:blip r:embed="rId196"/>
                <a:stretch>
                  <a:fillRect/>
                </a:stretch>
              </p:blipFill>
              <p:spPr>
                <a:xfrm>
                  <a:off x="2844813" y="2937093"/>
                  <a:ext cx="208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8" name="Freihand 57">
                  <a:extLst>
                    <a:ext uri="{FF2B5EF4-FFF2-40B4-BE49-F238E27FC236}">
                      <a16:creationId xmlns:a16="http://schemas.microsoft.com/office/drawing/2014/main" id="{EF964073-CEAF-CB55-34C8-4ED74260DB90}"/>
                    </a:ext>
                  </a:extLst>
                </p14:cNvPr>
                <p14:cNvContentPartPr/>
                <p14:nvPr/>
              </p14:nvContentPartPr>
              <p14:xfrm>
                <a:off x="3086373" y="3036093"/>
                <a:ext cx="85320" cy="101160"/>
              </p14:xfrm>
            </p:contentPart>
          </mc:Choice>
          <mc:Fallback xmlns="">
            <p:pic>
              <p:nvPicPr>
                <p:cNvPr id="58" name="Freihand 57">
                  <a:extLst>
                    <a:ext uri="{FF2B5EF4-FFF2-40B4-BE49-F238E27FC236}">
                      <a16:creationId xmlns:a16="http://schemas.microsoft.com/office/drawing/2014/main" id="{EF964073-CEAF-CB55-34C8-4ED74260DB90}"/>
                    </a:ext>
                  </a:extLst>
                </p:cNvPr>
                <p:cNvPicPr/>
                <p:nvPr/>
              </p:nvPicPr>
              <p:blipFill>
                <a:blip r:embed="rId198"/>
                <a:stretch>
                  <a:fillRect/>
                </a:stretch>
              </p:blipFill>
              <p:spPr>
                <a:xfrm>
                  <a:off x="3077373" y="3027093"/>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9" name="Freihand 58">
                  <a:extLst>
                    <a:ext uri="{FF2B5EF4-FFF2-40B4-BE49-F238E27FC236}">
                      <a16:creationId xmlns:a16="http://schemas.microsoft.com/office/drawing/2014/main" id="{34927F3A-F2BB-23D1-B18C-5DEE8B994A98}"/>
                    </a:ext>
                  </a:extLst>
                </p14:cNvPr>
                <p14:cNvContentPartPr/>
                <p14:nvPr/>
              </p14:nvContentPartPr>
              <p14:xfrm>
                <a:off x="3170973" y="2844213"/>
                <a:ext cx="138600" cy="269640"/>
              </p14:xfrm>
            </p:contentPart>
          </mc:Choice>
          <mc:Fallback xmlns="">
            <p:pic>
              <p:nvPicPr>
                <p:cNvPr id="59" name="Freihand 58">
                  <a:extLst>
                    <a:ext uri="{FF2B5EF4-FFF2-40B4-BE49-F238E27FC236}">
                      <a16:creationId xmlns:a16="http://schemas.microsoft.com/office/drawing/2014/main" id="{34927F3A-F2BB-23D1-B18C-5DEE8B994A98}"/>
                    </a:ext>
                  </a:extLst>
                </p:cNvPr>
                <p:cNvPicPr/>
                <p:nvPr/>
              </p:nvPicPr>
              <p:blipFill>
                <a:blip r:embed="rId200"/>
                <a:stretch>
                  <a:fillRect/>
                </a:stretch>
              </p:blipFill>
              <p:spPr>
                <a:xfrm>
                  <a:off x="3162333" y="2835573"/>
                  <a:ext cx="156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3" name="Freihand 62">
                  <a:extLst>
                    <a:ext uri="{FF2B5EF4-FFF2-40B4-BE49-F238E27FC236}">
                      <a16:creationId xmlns:a16="http://schemas.microsoft.com/office/drawing/2014/main" id="{8EA530E6-E4E1-A30B-441C-8C0939D1AFCC}"/>
                    </a:ext>
                  </a:extLst>
                </p14:cNvPr>
                <p14:cNvContentPartPr/>
                <p14:nvPr/>
              </p14:nvContentPartPr>
              <p14:xfrm>
                <a:off x="3558693" y="3028533"/>
                <a:ext cx="179640" cy="17280"/>
              </p14:xfrm>
            </p:contentPart>
          </mc:Choice>
          <mc:Fallback xmlns="">
            <p:pic>
              <p:nvPicPr>
                <p:cNvPr id="63" name="Freihand 62">
                  <a:extLst>
                    <a:ext uri="{FF2B5EF4-FFF2-40B4-BE49-F238E27FC236}">
                      <a16:creationId xmlns:a16="http://schemas.microsoft.com/office/drawing/2014/main" id="{8EA530E6-E4E1-A30B-441C-8C0939D1AFCC}"/>
                    </a:ext>
                  </a:extLst>
                </p:cNvPr>
                <p:cNvPicPr/>
                <p:nvPr/>
              </p:nvPicPr>
              <p:blipFill>
                <a:blip r:embed="rId202"/>
                <a:stretch>
                  <a:fillRect/>
                </a:stretch>
              </p:blipFill>
              <p:spPr>
                <a:xfrm>
                  <a:off x="3549693" y="3019893"/>
                  <a:ext cx="197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4" name="Freihand 63">
                  <a:extLst>
                    <a:ext uri="{FF2B5EF4-FFF2-40B4-BE49-F238E27FC236}">
                      <a16:creationId xmlns:a16="http://schemas.microsoft.com/office/drawing/2014/main" id="{A1FA9D36-1CD7-E813-9925-6D5D21136CA6}"/>
                    </a:ext>
                  </a:extLst>
                </p14:cNvPr>
                <p14:cNvContentPartPr/>
                <p14:nvPr/>
              </p14:nvContentPartPr>
              <p14:xfrm>
                <a:off x="3601173" y="2925213"/>
                <a:ext cx="307080" cy="307440"/>
              </p14:xfrm>
            </p:contentPart>
          </mc:Choice>
          <mc:Fallback xmlns="">
            <p:pic>
              <p:nvPicPr>
                <p:cNvPr id="64" name="Freihand 63">
                  <a:extLst>
                    <a:ext uri="{FF2B5EF4-FFF2-40B4-BE49-F238E27FC236}">
                      <a16:creationId xmlns:a16="http://schemas.microsoft.com/office/drawing/2014/main" id="{A1FA9D36-1CD7-E813-9925-6D5D21136CA6}"/>
                    </a:ext>
                  </a:extLst>
                </p:cNvPr>
                <p:cNvPicPr/>
                <p:nvPr/>
              </p:nvPicPr>
              <p:blipFill>
                <a:blip r:embed="rId204"/>
                <a:stretch>
                  <a:fillRect/>
                </a:stretch>
              </p:blipFill>
              <p:spPr>
                <a:xfrm>
                  <a:off x="3592173" y="2916573"/>
                  <a:ext cx="3247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5" name="Freihand 64">
                  <a:extLst>
                    <a:ext uri="{FF2B5EF4-FFF2-40B4-BE49-F238E27FC236}">
                      <a16:creationId xmlns:a16="http://schemas.microsoft.com/office/drawing/2014/main" id="{70E47F95-3CE2-3E73-21E4-ABFB7928117D}"/>
                    </a:ext>
                  </a:extLst>
                </p14:cNvPr>
                <p14:cNvContentPartPr/>
                <p14:nvPr/>
              </p14:nvContentPartPr>
              <p14:xfrm>
                <a:off x="4209933" y="2886693"/>
                <a:ext cx="93960" cy="169200"/>
              </p14:xfrm>
            </p:contentPart>
          </mc:Choice>
          <mc:Fallback xmlns="">
            <p:pic>
              <p:nvPicPr>
                <p:cNvPr id="65" name="Freihand 64">
                  <a:extLst>
                    <a:ext uri="{FF2B5EF4-FFF2-40B4-BE49-F238E27FC236}">
                      <a16:creationId xmlns:a16="http://schemas.microsoft.com/office/drawing/2014/main" id="{70E47F95-3CE2-3E73-21E4-ABFB7928117D}"/>
                    </a:ext>
                  </a:extLst>
                </p:cNvPr>
                <p:cNvPicPr/>
                <p:nvPr/>
              </p:nvPicPr>
              <p:blipFill>
                <a:blip r:embed="rId206"/>
                <a:stretch>
                  <a:fillRect/>
                </a:stretch>
              </p:blipFill>
              <p:spPr>
                <a:xfrm>
                  <a:off x="4201293" y="2877693"/>
                  <a:ext cx="111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6" name="Freihand 65">
                  <a:extLst>
                    <a:ext uri="{FF2B5EF4-FFF2-40B4-BE49-F238E27FC236}">
                      <a16:creationId xmlns:a16="http://schemas.microsoft.com/office/drawing/2014/main" id="{F9B96E8C-7020-1839-7E6B-5C0032E8A18C}"/>
                    </a:ext>
                  </a:extLst>
                </p14:cNvPr>
                <p14:cNvContentPartPr/>
                <p14:nvPr/>
              </p14:nvContentPartPr>
              <p14:xfrm>
                <a:off x="4411893" y="2914413"/>
                <a:ext cx="109800" cy="92520"/>
              </p14:xfrm>
            </p:contentPart>
          </mc:Choice>
          <mc:Fallback xmlns="">
            <p:pic>
              <p:nvPicPr>
                <p:cNvPr id="66" name="Freihand 65">
                  <a:extLst>
                    <a:ext uri="{FF2B5EF4-FFF2-40B4-BE49-F238E27FC236}">
                      <a16:creationId xmlns:a16="http://schemas.microsoft.com/office/drawing/2014/main" id="{F9B96E8C-7020-1839-7E6B-5C0032E8A18C}"/>
                    </a:ext>
                  </a:extLst>
                </p:cNvPr>
                <p:cNvPicPr/>
                <p:nvPr/>
              </p:nvPicPr>
              <p:blipFill>
                <a:blip r:embed="rId208"/>
                <a:stretch>
                  <a:fillRect/>
                </a:stretch>
              </p:blipFill>
              <p:spPr>
                <a:xfrm>
                  <a:off x="4403253" y="2905773"/>
                  <a:ext cx="1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7" name="Freihand 66">
                  <a:extLst>
                    <a:ext uri="{FF2B5EF4-FFF2-40B4-BE49-F238E27FC236}">
                      <a16:creationId xmlns:a16="http://schemas.microsoft.com/office/drawing/2014/main" id="{56898E7D-2C8D-9DF4-C6BE-D8924D14F12A}"/>
                    </a:ext>
                  </a:extLst>
                </p14:cNvPr>
                <p14:cNvContentPartPr/>
                <p14:nvPr/>
              </p14:nvContentPartPr>
              <p14:xfrm>
                <a:off x="4587933" y="2909733"/>
                <a:ext cx="138240" cy="105840"/>
              </p14:xfrm>
            </p:contentPart>
          </mc:Choice>
          <mc:Fallback xmlns="">
            <p:pic>
              <p:nvPicPr>
                <p:cNvPr id="67" name="Freihand 66">
                  <a:extLst>
                    <a:ext uri="{FF2B5EF4-FFF2-40B4-BE49-F238E27FC236}">
                      <a16:creationId xmlns:a16="http://schemas.microsoft.com/office/drawing/2014/main" id="{56898E7D-2C8D-9DF4-C6BE-D8924D14F12A}"/>
                    </a:ext>
                  </a:extLst>
                </p:cNvPr>
                <p:cNvPicPr/>
                <p:nvPr/>
              </p:nvPicPr>
              <p:blipFill>
                <a:blip r:embed="rId210"/>
                <a:stretch>
                  <a:fillRect/>
                </a:stretch>
              </p:blipFill>
              <p:spPr>
                <a:xfrm>
                  <a:off x="4579293" y="2900733"/>
                  <a:ext cx="155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0" name="Freihand 69">
                  <a:extLst>
                    <a:ext uri="{FF2B5EF4-FFF2-40B4-BE49-F238E27FC236}">
                      <a16:creationId xmlns:a16="http://schemas.microsoft.com/office/drawing/2014/main" id="{20CD70AF-E03A-5B1A-BA9E-6D8858865269}"/>
                    </a:ext>
                  </a:extLst>
                </p14:cNvPr>
                <p14:cNvContentPartPr/>
                <p14:nvPr/>
              </p14:nvContentPartPr>
              <p14:xfrm>
                <a:off x="4789533" y="2808213"/>
                <a:ext cx="155880" cy="225720"/>
              </p14:xfrm>
            </p:contentPart>
          </mc:Choice>
          <mc:Fallback xmlns="">
            <p:pic>
              <p:nvPicPr>
                <p:cNvPr id="70" name="Freihand 69">
                  <a:extLst>
                    <a:ext uri="{FF2B5EF4-FFF2-40B4-BE49-F238E27FC236}">
                      <a16:creationId xmlns:a16="http://schemas.microsoft.com/office/drawing/2014/main" id="{20CD70AF-E03A-5B1A-BA9E-6D8858865269}"/>
                    </a:ext>
                  </a:extLst>
                </p:cNvPr>
                <p:cNvPicPr/>
                <p:nvPr/>
              </p:nvPicPr>
              <p:blipFill>
                <a:blip r:embed="rId212"/>
                <a:stretch>
                  <a:fillRect/>
                </a:stretch>
              </p:blipFill>
              <p:spPr>
                <a:xfrm>
                  <a:off x="4780893" y="2799573"/>
                  <a:ext cx="173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2" name="Freihand 71">
                  <a:extLst>
                    <a:ext uri="{FF2B5EF4-FFF2-40B4-BE49-F238E27FC236}">
                      <a16:creationId xmlns:a16="http://schemas.microsoft.com/office/drawing/2014/main" id="{07637436-0FD8-B257-15C9-257BE7AD35BD}"/>
                    </a:ext>
                  </a:extLst>
                </p14:cNvPr>
                <p14:cNvContentPartPr/>
                <p14:nvPr/>
              </p14:nvContentPartPr>
              <p14:xfrm>
                <a:off x="4943973" y="2937453"/>
                <a:ext cx="95760" cy="93600"/>
              </p14:xfrm>
            </p:contentPart>
          </mc:Choice>
          <mc:Fallback xmlns="">
            <p:pic>
              <p:nvPicPr>
                <p:cNvPr id="72" name="Freihand 71">
                  <a:extLst>
                    <a:ext uri="{FF2B5EF4-FFF2-40B4-BE49-F238E27FC236}">
                      <a16:creationId xmlns:a16="http://schemas.microsoft.com/office/drawing/2014/main" id="{07637436-0FD8-B257-15C9-257BE7AD35BD}"/>
                    </a:ext>
                  </a:extLst>
                </p:cNvPr>
                <p:cNvPicPr/>
                <p:nvPr/>
              </p:nvPicPr>
              <p:blipFill>
                <a:blip r:embed="rId214"/>
                <a:stretch>
                  <a:fillRect/>
                </a:stretch>
              </p:blipFill>
              <p:spPr>
                <a:xfrm>
                  <a:off x="4934973" y="2928453"/>
                  <a:ext cx="113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3" name="Freihand 72">
                  <a:extLst>
                    <a:ext uri="{FF2B5EF4-FFF2-40B4-BE49-F238E27FC236}">
                      <a16:creationId xmlns:a16="http://schemas.microsoft.com/office/drawing/2014/main" id="{D62D333D-E968-2E14-F739-ACD9FC04FE44}"/>
                    </a:ext>
                  </a:extLst>
                </p14:cNvPr>
                <p14:cNvContentPartPr/>
                <p14:nvPr/>
              </p14:nvContentPartPr>
              <p14:xfrm>
                <a:off x="5056653" y="2863653"/>
                <a:ext cx="149040" cy="147960"/>
              </p14:xfrm>
            </p:contentPart>
          </mc:Choice>
          <mc:Fallback xmlns="">
            <p:pic>
              <p:nvPicPr>
                <p:cNvPr id="73" name="Freihand 72">
                  <a:extLst>
                    <a:ext uri="{FF2B5EF4-FFF2-40B4-BE49-F238E27FC236}">
                      <a16:creationId xmlns:a16="http://schemas.microsoft.com/office/drawing/2014/main" id="{D62D333D-E968-2E14-F739-ACD9FC04FE44}"/>
                    </a:ext>
                  </a:extLst>
                </p:cNvPr>
                <p:cNvPicPr/>
                <p:nvPr/>
              </p:nvPicPr>
              <p:blipFill>
                <a:blip r:embed="rId216"/>
                <a:stretch>
                  <a:fillRect/>
                </a:stretch>
              </p:blipFill>
              <p:spPr>
                <a:xfrm>
                  <a:off x="5047653" y="2855013"/>
                  <a:ext cx="166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5" name="Freihand 74">
                  <a:extLst>
                    <a:ext uri="{FF2B5EF4-FFF2-40B4-BE49-F238E27FC236}">
                      <a16:creationId xmlns:a16="http://schemas.microsoft.com/office/drawing/2014/main" id="{690224F2-5860-88A8-E533-5C8CDABF2223}"/>
                    </a:ext>
                  </a:extLst>
                </p14:cNvPr>
                <p14:cNvContentPartPr/>
                <p14:nvPr/>
              </p14:nvContentPartPr>
              <p14:xfrm>
                <a:off x="5421333" y="2834493"/>
                <a:ext cx="144720" cy="207000"/>
              </p14:xfrm>
            </p:contentPart>
          </mc:Choice>
          <mc:Fallback xmlns="">
            <p:pic>
              <p:nvPicPr>
                <p:cNvPr id="75" name="Freihand 74">
                  <a:extLst>
                    <a:ext uri="{FF2B5EF4-FFF2-40B4-BE49-F238E27FC236}">
                      <a16:creationId xmlns:a16="http://schemas.microsoft.com/office/drawing/2014/main" id="{690224F2-5860-88A8-E533-5C8CDABF2223}"/>
                    </a:ext>
                  </a:extLst>
                </p:cNvPr>
                <p:cNvPicPr/>
                <p:nvPr/>
              </p:nvPicPr>
              <p:blipFill>
                <a:blip r:embed="rId218"/>
                <a:stretch>
                  <a:fillRect/>
                </a:stretch>
              </p:blipFill>
              <p:spPr>
                <a:xfrm>
                  <a:off x="5412693" y="2825853"/>
                  <a:ext cx="162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6" name="Freihand 75">
                  <a:extLst>
                    <a:ext uri="{FF2B5EF4-FFF2-40B4-BE49-F238E27FC236}">
                      <a16:creationId xmlns:a16="http://schemas.microsoft.com/office/drawing/2014/main" id="{4FE212C7-E7B5-DE28-68D8-F72EA83CF4AB}"/>
                    </a:ext>
                  </a:extLst>
                </p14:cNvPr>
                <p14:cNvContentPartPr/>
                <p14:nvPr/>
              </p14:nvContentPartPr>
              <p14:xfrm>
                <a:off x="5561373" y="2953653"/>
                <a:ext cx="66240" cy="46080"/>
              </p14:xfrm>
            </p:contentPart>
          </mc:Choice>
          <mc:Fallback xmlns="">
            <p:pic>
              <p:nvPicPr>
                <p:cNvPr id="76" name="Freihand 75">
                  <a:extLst>
                    <a:ext uri="{FF2B5EF4-FFF2-40B4-BE49-F238E27FC236}">
                      <a16:creationId xmlns:a16="http://schemas.microsoft.com/office/drawing/2014/main" id="{4FE212C7-E7B5-DE28-68D8-F72EA83CF4AB}"/>
                    </a:ext>
                  </a:extLst>
                </p:cNvPr>
                <p:cNvPicPr/>
                <p:nvPr/>
              </p:nvPicPr>
              <p:blipFill>
                <a:blip r:embed="rId220"/>
                <a:stretch>
                  <a:fillRect/>
                </a:stretch>
              </p:blipFill>
              <p:spPr>
                <a:xfrm>
                  <a:off x="5552373" y="2945013"/>
                  <a:ext cx="83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8" name="Freihand 77">
                  <a:extLst>
                    <a:ext uri="{FF2B5EF4-FFF2-40B4-BE49-F238E27FC236}">
                      <a16:creationId xmlns:a16="http://schemas.microsoft.com/office/drawing/2014/main" id="{50752575-97D0-1C4D-3AC0-45DB198E801A}"/>
                    </a:ext>
                  </a:extLst>
                </p14:cNvPr>
                <p14:cNvContentPartPr/>
                <p14:nvPr/>
              </p14:nvContentPartPr>
              <p14:xfrm>
                <a:off x="5817333" y="2936733"/>
                <a:ext cx="122760" cy="69120"/>
              </p14:xfrm>
            </p:contentPart>
          </mc:Choice>
          <mc:Fallback xmlns="">
            <p:pic>
              <p:nvPicPr>
                <p:cNvPr id="78" name="Freihand 77">
                  <a:extLst>
                    <a:ext uri="{FF2B5EF4-FFF2-40B4-BE49-F238E27FC236}">
                      <a16:creationId xmlns:a16="http://schemas.microsoft.com/office/drawing/2014/main" id="{50752575-97D0-1C4D-3AC0-45DB198E801A}"/>
                    </a:ext>
                  </a:extLst>
                </p:cNvPr>
                <p:cNvPicPr/>
                <p:nvPr/>
              </p:nvPicPr>
              <p:blipFill>
                <a:blip r:embed="rId222"/>
                <a:stretch>
                  <a:fillRect/>
                </a:stretch>
              </p:blipFill>
              <p:spPr>
                <a:xfrm>
                  <a:off x="5808333" y="2927733"/>
                  <a:ext cx="140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9" name="Freihand 78">
                  <a:extLst>
                    <a:ext uri="{FF2B5EF4-FFF2-40B4-BE49-F238E27FC236}">
                      <a16:creationId xmlns:a16="http://schemas.microsoft.com/office/drawing/2014/main" id="{FEA72D3F-66E5-E5B2-08AB-4FD6C2495994}"/>
                    </a:ext>
                  </a:extLst>
                </p14:cNvPr>
                <p14:cNvContentPartPr/>
                <p14:nvPr/>
              </p14:nvContentPartPr>
              <p14:xfrm>
                <a:off x="6120813" y="2913333"/>
                <a:ext cx="126360" cy="236520"/>
              </p14:xfrm>
            </p:contentPart>
          </mc:Choice>
          <mc:Fallback xmlns="">
            <p:pic>
              <p:nvPicPr>
                <p:cNvPr id="79" name="Freihand 78">
                  <a:extLst>
                    <a:ext uri="{FF2B5EF4-FFF2-40B4-BE49-F238E27FC236}">
                      <a16:creationId xmlns:a16="http://schemas.microsoft.com/office/drawing/2014/main" id="{FEA72D3F-66E5-E5B2-08AB-4FD6C2495994}"/>
                    </a:ext>
                  </a:extLst>
                </p:cNvPr>
                <p:cNvPicPr/>
                <p:nvPr/>
              </p:nvPicPr>
              <p:blipFill>
                <a:blip r:embed="rId224"/>
                <a:stretch>
                  <a:fillRect/>
                </a:stretch>
              </p:blipFill>
              <p:spPr>
                <a:xfrm>
                  <a:off x="6111813" y="2904333"/>
                  <a:ext cx="144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0" name="Freihand 79">
                  <a:extLst>
                    <a:ext uri="{FF2B5EF4-FFF2-40B4-BE49-F238E27FC236}">
                      <a16:creationId xmlns:a16="http://schemas.microsoft.com/office/drawing/2014/main" id="{404A1788-5C7D-D5AF-E7F3-ABB26B02F630}"/>
                    </a:ext>
                  </a:extLst>
                </p14:cNvPr>
                <p14:cNvContentPartPr/>
                <p14:nvPr/>
              </p14:nvContentPartPr>
              <p14:xfrm>
                <a:off x="6301533" y="2908293"/>
                <a:ext cx="36720" cy="105120"/>
              </p14:xfrm>
            </p:contentPart>
          </mc:Choice>
          <mc:Fallback xmlns="">
            <p:pic>
              <p:nvPicPr>
                <p:cNvPr id="80" name="Freihand 79">
                  <a:extLst>
                    <a:ext uri="{FF2B5EF4-FFF2-40B4-BE49-F238E27FC236}">
                      <a16:creationId xmlns:a16="http://schemas.microsoft.com/office/drawing/2014/main" id="{404A1788-5C7D-D5AF-E7F3-ABB26B02F630}"/>
                    </a:ext>
                  </a:extLst>
                </p:cNvPr>
                <p:cNvPicPr/>
                <p:nvPr/>
              </p:nvPicPr>
              <p:blipFill>
                <a:blip r:embed="rId226"/>
                <a:stretch>
                  <a:fillRect/>
                </a:stretch>
              </p:blipFill>
              <p:spPr>
                <a:xfrm>
                  <a:off x="6292893" y="2899653"/>
                  <a:ext cx="54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1" name="Freihand 80">
                  <a:extLst>
                    <a:ext uri="{FF2B5EF4-FFF2-40B4-BE49-F238E27FC236}">
                      <a16:creationId xmlns:a16="http://schemas.microsoft.com/office/drawing/2014/main" id="{70C1628C-442C-02AA-F8A8-EE2476EB3338}"/>
                    </a:ext>
                  </a:extLst>
                </p14:cNvPr>
                <p14:cNvContentPartPr/>
                <p14:nvPr/>
              </p14:nvContentPartPr>
              <p14:xfrm>
                <a:off x="6311973" y="2946813"/>
                <a:ext cx="103320" cy="52560"/>
              </p14:xfrm>
            </p:contentPart>
          </mc:Choice>
          <mc:Fallback xmlns="">
            <p:pic>
              <p:nvPicPr>
                <p:cNvPr id="81" name="Freihand 80">
                  <a:extLst>
                    <a:ext uri="{FF2B5EF4-FFF2-40B4-BE49-F238E27FC236}">
                      <a16:creationId xmlns:a16="http://schemas.microsoft.com/office/drawing/2014/main" id="{70C1628C-442C-02AA-F8A8-EE2476EB3338}"/>
                    </a:ext>
                  </a:extLst>
                </p:cNvPr>
                <p:cNvPicPr/>
                <p:nvPr/>
              </p:nvPicPr>
              <p:blipFill>
                <a:blip r:embed="rId228"/>
                <a:stretch>
                  <a:fillRect/>
                </a:stretch>
              </p:blipFill>
              <p:spPr>
                <a:xfrm>
                  <a:off x="6302973" y="2937813"/>
                  <a:ext cx="120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2" name="Freihand 81">
                  <a:extLst>
                    <a:ext uri="{FF2B5EF4-FFF2-40B4-BE49-F238E27FC236}">
                      <a16:creationId xmlns:a16="http://schemas.microsoft.com/office/drawing/2014/main" id="{C9D08029-373C-4820-82C1-C3F0347B4C9B}"/>
                    </a:ext>
                  </a:extLst>
                </p14:cNvPr>
                <p14:cNvContentPartPr/>
                <p14:nvPr/>
              </p14:nvContentPartPr>
              <p14:xfrm>
                <a:off x="6430053" y="2902533"/>
                <a:ext cx="217080" cy="95400"/>
              </p14:xfrm>
            </p:contentPart>
          </mc:Choice>
          <mc:Fallback xmlns="">
            <p:pic>
              <p:nvPicPr>
                <p:cNvPr id="82" name="Freihand 81">
                  <a:extLst>
                    <a:ext uri="{FF2B5EF4-FFF2-40B4-BE49-F238E27FC236}">
                      <a16:creationId xmlns:a16="http://schemas.microsoft.com/office/drawing/2014/main" id="{C9D08029-373C-4820-82C1-C3F0347B4C9B}"/>
                    </a:ext>
                  </a:extLst>
                </p:cNvPr>
                <p:cNvPicPr/>
                <p:nvPr/>
              </p:nvPicPr>
              <p:blipFill>
                <a:blip r:embed="rId230"/>
                <a:stretch>
                  <a:fillRect/>
                </a:stretch>
              </p:blipFill>
              <p:spPr>
                <a:xfrm>
                  <a:off x="6421413" y="2893893"/>
                  <a:ext cx="234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3" name="Freihand 82">
                  <a:extLst>
                    <a:ext uri="{FF2B5EF4-FFF2-40B4-BE49-F238E27FC236}">
                      <a16:creationId xmlns:a16="http://schemas.microsoft.com/office/drawing/2014/main" id="{4079CD2B-98EC-B240-B9A7-6A0EA3AB80EF}"/>
                    </a:ext>
                  </a:extLst>
                </p14:cNvPr>
                <p14:cNvContentPartPr/>
                <p14:nvPr/>
              </p14:nvContentPartPr>
              <p14:xfrm>
                <a:off x="6617613" y="2761413"/>
                <a:ext cx="390960" cy="236160"/>
              </p14:xfrm>
            </p:contentPart>
          </mc:Choice>
          <mc:Fallback xmlns="">
            <p:pic>
              <p:nvPicPr>
                <p:cNvPr id="83" name="Freihand 82">
                  <a:extLst>
                    <a:ext uri="{FF2B5EF4-FFF2-40B4-BE49-F238E27FC236}">
                      <a16:creationId xmlns:a16="http://schemas.microsoft.com/office/drawing/2014/main" id="{4079CD2B-98EC-B240-B9A7-6A0EA3AB80EF}"/>
                    </a:ext>
                  </a:extLst>
                </p:cNvPr>
                <p:cNvPicPr/>
                <p:nvPr/>
              </p:nvPicPr>
              <p:blipFill>
                <a:blip r:embed="rId232"/>
                <a:stretch>
                  <a:fillRect/>
                </a:stretch>
              </p:blipFill>
              <p:spPr>
                <a:xfrm>
                  <a:off x="6608973" y="2752413"/>
                  <a:ext cx="408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5" name="Freihand 84">
                  <a:extLst>
                    <a:ext uri="{FF2B5EF4-FFF2-40B4-BE49-F238E27FC236}">
                      <a16:creationId xmlns:a16="http://schemas.microsoft.com/office/drawing/2014/main" id="{77042664-4749-8EA9-6D75-7E81FEAB8BEE}"/>
                    </a:ext>
                  </a:extLst>
                </p14:cNvPr>
                <p14:cNvContentPartPr/>
                <p14:nvPr/>
              </p14:nvContentPartPr>
              <p14:xfrm>
                <a:off x="7184973" y="2812533"/>
                <a:ext cx="151200" cy="312840"/>
              </p14:xfrm>
            </p:contentPart>
          </mc:Choice>
          <mc:Fallback xmlns="">
            <p:pic>
              <p:nvPicPr>
                <p:cNvPr id="85" name="Freihand 84">
                  <a:extLst>
                    <a:ext uri="{FF2B5EF4-FFF2-40B4-BE49-F238E27FC236}">
                      <a16:creationId xmlns:a16="http://schemas.microsoft.com/office/drawing/2014/main" id="{77042664-4749-8EA9-6D75-7E81FEAB8BEE}"/>
                    </a:ext>
                  </a:extLst>
                </p:cNvPr>
                <p:cNvPicPr/>
                <p:nvPr/>
              </p:nvPicPr>
              <p:blipFill>
                <a:blip r:embed="rId234"/>
                <a:stretch>
                  <a:fillRect/>
                </a:stretch>
              </p:blipFill>
              <p:spPr>
                <a:xfrm>
                  <a:off x="7175973" y="2803893"/>
                  <a:ext cx="1688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6" name="Freihand 85">
                  <a:extLst>
                    <a:ext uri="{FF2B5EF4-FFF2-40B4-BE49-F238E27FC236}">
                      <a16:creationId xmlns:a16="http://schemas.microsoft.com/office/drawing/2014/main" id="{3F437F72-6DC8-4978-6583-68D786FA7752}"/>
                    </a:ext>
                  </a:extLst>
                </p14:cNvPr>
                <p14:cNvContentPartPr/>
                <p14:nvPr/>
              </p14:nvContentPartPr>
              <p14:xfrm>
                <a:off x="7366413" y="2819733"/>
                <a:ext cx="191880" cy="154080"/>
              </p14:xfrm>
            </p:contentPart>
          </mc:Choice>
          <mc:Fallback xmlns="">
            <p:pic>
              <p:nvPicPr>
                <p:cNvPr id="86" name="Freihand 85">
                  <a:extLst>
                    <a:ext uri="{FF2B5EF4-FFF2-40B4-BE49-F238E27FC236}">
                      <a16:creationId xmlns:a16="http://schemas.microsoft.com/office/drawing/2014/main" id="{3F437F72-6DC8-4978-6583-68D786FA7752}"/>
                    </a:ext>
                  </a:extLst>
                </p:cNvPr>
                <p:cNvPicPr/>
                <p:nvPr/>
              </p:nvPicPr>
              <p:blipFill>
                <a:blip r:embed="rId236"/>
                <a:stretch>
                  <a:fillRect/>
                </a:stretch>
              </p:blipFill>
              <p:spPr>
                <a:xfrm>
                  <a:off x="7357413" y="2810733"/>
                  <a:ext cx="209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7" name="Freihand 86">
                  <a:extLst>
                    <a:ext uri="{FF2B5EF4-FFF2-40B4-BE49-F238E27FC236}">
                      <a16:creationId xmlns:a16="http://schemas.microsoft.com/office/drawing/2014/main" id="{4ED671D5-0DFC-6B0C-7F56-5BDBD714F0EE}"/>
                    </a:ext>
                  </a:extLst>
                </p14:cNvPr>
                <p14:cNvContentPartPr/>
                <p14:nvPr/>
              </p14:nvContentPartPr>
              <p14:xfrm>
                <a:off x="7606893" y="2857173"/>
                <a:ext cx="10080" cy="1440"/>
              </p14:xfrm>
            </p:contentPart>
          </mc:Choice>
          <mc:Fallback xmlns="">
            <p:pic>
              <p:nvPicPr>
                <p:cNvPr id="87" name="Freihand 86">
                  <a:extLst>
                    <a:ext uri="{FF2B5EF4-FFF2-40B4-BE49-F238E27FC236}">
                      <a16:creationId xmlns:a16="http://schemas.microsoft.com/office/drawing/2014/main" id="{4ED671D5-0DFC-6B0C-7F56-5BDBD714F0EE}"/>
                    </a:ext>
                  </a:extLst>
                </p:cNvPr>
                <p:cNvPicPr/>
                <p:nvPr/>
              </p:nvPicPr>
              <p:blipFill>
                <a:blip r:embed="rId238"/>
                <a:stretch>
                  <a:fillRect/>
                </a:stretch>
              </p:blipFill>
              <p:spPr>
                <a:xfrm>
                  <a:off x="7597893" y="2848173"/>
                  <a:ext cx="27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8" name="Freihand 87">
                  <a:extLst>
                    <a:ext uri="{FF2B5EF4-FFF2-40B4-BE49-F238E27FC236}">
                      <a16:creationId xmlns:a16="http://schemas.microsoft.com/office/drawing/2014/main" id="{8EE32248-C08F-8B17-45FB-C45C09845A62}"/>
                    </a:ext>
                  </a:extLst>
                </p14:cNvPr>
                <p14:cNvContentPartPr/>
                <p14:nvPr/>
              </p14:nvContentPartPr>
              <p14:xfrm>
                <a:off x="7357773" y="2823693"/>
                <a:ext cx="187920" cy="154800"/>
              </p14:xfrm>
            </p:contentPart>
          </mc:Choice>
          <mc:Fallback xmlns="">
            <p:pic>
              <p:nvPicPr>
                <p:cNvPr id="88" name="Freihand 87">
                  <a:extLst>
                    <a:ext uri="{FF2B5EF4-FFF2-40B4-BE49-F238E27FC236}">
                      <a16:creationId xmlns:a16="http://schemas.microsoft.com/office/drawing/2014/main" id="{8EE32248-C08F-8B17-45FB-C45C09845A62}"/>
                    </a:ext>
                  </a:extLst>
                </p:cNvPr>
                <p:cNvPicPr/>
                <p:nvPr/>
              </p:nvPicPr>
              <p:blipFill>
                <a:blip r:embed="rId240"/>
                <a:stretch>
                  <a:fillRect/>
                </a:stretch>
              </p:blipFill>
              <p:spPr>
                <a:xfrm>
                  <a:off x="7348773" y="2814693"/>
                  <a:ext cx="205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0" name="Freihand 89">
                  <a:extLst>
                    <a:ext uri="{FF2B5EF4-FFF2-40B4-BE49-F238E27FC236}">
                      <a16:creationId xmlns:a16="http://schemas.microsoft.com/office/drawing/2014/main" id="{815BD462-82E1-4BED-BF9A-F652DD8D2B66}"/>
                    </a:ext>
                  </a:extLst>
                </p14:cNvPr>
                <p14:cNvContentPartPr/>
                <p14:nvPr/>
              </p14:nvContentPartPr>
              <p14:xfrm>
                <a:off x="7558653" y="2812173"/>
                <a:ext cx="196920" cy="138960"/>
              </p14:xfrm>
            </p:contentPart>
          </mc:Choice>
          <mc:Fallback xmlns="">
            <p:pic>
              <p:nvPicPr>
                <p:cNvPr id="90" name="Freihand 89">
                  <a:extLst>
                    <a:ext uri="{FF2B5EF4-FFF2-40B4-BE49-F238E27FC236}">
                      <a16:creationId xmlns:a16="http://schemas.microsoft.com/office/drawing/2014/main" id="{815BD462-82E1-4BED-BF9A-F652DD8D2B66}"/>
                    </a:ext>
                  </a:extLst>
                </p:cNvPr>
                <p:cNvPicPr/>
                <p:nvPr/>
              </p:nvPicPr>
              <p:blipFill>
                <a:blip r:embed="rId242"/>
                <a:stretch>
                  <a:fillRect/>
                </a:stretch>
              </p:blipFill>
              <p:spPr>
                <a:xfrm>
                  <a:off x="7549653" y="2803173"/>
                  <a:ext cx="214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1" name="Freihand 90">
                  <a:extLst>
                    <a:ext uri="{FF2B5EF4-FFF2-40B4-BE49-F238E27FC236}">
                      <a16:creationId xmlns:a16="http://schemas.microsoft.com/office/drawing/2014/main" id="{83959241-2C2D-1616-C018-34575A8276C6}"/>
                    </a:ext>
                  </a:extLst>
                </p14:cNvPr>
                <p14:cNvContentPartPr/>
                <p14:nvPr/>
              </p14:nvContentPartPr>
              <p14:xfrm>
                <a:off x="7741173" y="2807853"/>
                <a:ext cx="105480" cy="149400"/>
              </p14:xfrm>
            </p:contentPart>
          </mc:Choice>
          <mc:Fallback xmlns="">
            <p:pic>
              <p:nvPicPr>
                <p:cNvPr id="91" name="Freihand 90">
                  <a:extLst>
                    <a:ext uri="{FF2B5EF4-FFF2-40B4-BE49-F238E27FC236}">
                      <a16:creationId xmlns:a16="http://schemas.microsoft.com/office/drawing/2014/main" id="{83959241-2C2D-1616-C018-34575A8276C6}"/>
                    </a:ext>
                  </a:extLst>
                </p:cNvPr>
                <p:cNvPicPr/>
                <p:nvPr/>
              </p:nvPicPr>
              <p:blipFill>
                <a:blip r:embed="rId244"/>
                <a:stretch>
                  <a:fillRect/>
                </a:stretch>
              </p:blipFill>
              <p:spPr>
                <a:xfrm>
                  <a:off x="7732533" y="2798853"/>
                  <a:ext cx="123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2" name="Freihand 91">
                  <a:extLst>
                    <a:ext uri="{FF2B5EF4-FFF2-40B4-BE49-F238E27FC236}">
                      <a16:creationId xmlns:a16="http://schemas.microsoft.com/office/drawing/2014/main" id="{A90A07AB-9B82-981E-769D-7AAB1155F10F}"/>
                    </a:ext>
                  </a:extLst>
                </p14:cNvPr>
                <p14:cNvContentPartPr/>
                <p14:nvPr/>
              </p14:nvContentPartPr>
              <p14:xfrm>
                <a:off x="7885533" y="2840253"/>
                <a:ext cx="295200" cy="120960"/>
              </p14:xfrm>
            </p:contentPart>
          </mc:Choice>
          <mc:Fallback xmlns="">
            <p:pic>
              <p:nvPicPr>
                <p:cNvPr id="92" name="Freihand 91">
                  <a:extLst>
                    <a:ext uri="{FF2B5EF4-FFF2-40B4-BE49-F238E27FC236}">
                      <a16:creationId xmlns:a16="http://schemas.microsoft.com/office/drawing/2014/main" id="{A90A07AB-9B82-981E-769D-7AAB1155F10F}"/>
                    </a:ext>
                  </a:extLst>
                </p:cNvPr>
                <p:cNvPicPr/>
                <p:nvPr/>
              </p:nvPicPr>
              <p:blipFill>
                <a:blip r:embed="rId246"/>
                <a:stretch>
                  <a:fillRect/>
                </a:stretch>
              </p:blipFill>
              <p:spPr>
                <a:xfrm>
                  <a:off x="7876893" y="2831613"/>
                  <a:ext cx="312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4" name="Freihand 93">
                  <a:extLst>
                    <a:ext uri="{FF2B5EF4-FFF2-40B4-BE49-F238E27FC236}">
                      <a16:creationId xmlns:a16="http://schemas.microsoft.com/office/drawing/2014/main" id="{F79D06BE-DC28-01AC-8251-C0A493CBC502}"/>
                    </a:ext>
                  </a:extLst>
                </p14:cNvPr>
                <p14:cNvContentPartPr/>
                <p14:nvPr/>
              </p14:nvContentPartPr>
              <p14:xfrm>
                <a:off x="104853" y="3664653"/>
                <a:ext cx="130320" cy="22320"/>
              </p14:xfrm>
            </p:contentPart>
          </mc:Choice>
          <mc:Fallback xmlns="">
            <p:pic>
              <p:nvPicPr>
                <p:cNvPr id="94" name="Freihand 93">
                  <a:extLst>
                    <a:ext uri="{FF2B5EF4-FFF2-40B4-BE49-F238E27FC236}">
                      <a16:creationId xmlns:a16="http://schemas.microsoft.com/office/drawing/2014/main" id="{F79D06BE-DC28-01AC-8251-C0A493CBC502}"/>
                    </a:ext>
                  </a:extLst>
                </p:cNvPr>
                <p:cNvPicPr/>
                <p:nvPr/>
              </p:nvPicPr>
              <p:blipFill>
                <a:blip r:embed="rId248"/>
                <a:stretch>
                  <a:fillRect/>
                </a:stretch>
              </p:blipFill>
              <p:spPr>
                <a:xfrm>
                  <a:off x="96213" y="3655653"/>
                  <a:ext cx="147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5" name="Freihand 94">
                  <a:extLst>
                    <a:ext uri="{FF2B5EF4-FFF2-40B4-BE49-F238E27FC236}">
                      <a16:creationId xmlns:a16="http://schemas.microsoft.com/office/drawing/2014/main" id="{DEE4B0EA-7808-DE24-BCA1-BF2840815A0B}"/>
                    </a:ext>
                  </a:extLst>
                </p14:cNvPr>
                <p14:cNvContentPartPr/>
                <p14:nvPr/>
              </p14:nvContentPartPr>
              <p14:xfrm>
                <a:off x="225093" y="3572853"/>
                <a:ext cx="110520" cy="219600"/>
              </p14:xfrm>
            </p:contentPart>
          </mc:Choice>
          <mc:Fallback xmlns="">
            <p:pic>
              <p:nvPicPr>
                <p:cNvPr id="95" name="Freihand 94">
                  <a:extLst>
                    <a:ext uri="{FF2B5EF4-FFF2-40B4-BE49-F238E27FC236}">
                      <a16:creationId xmlns:a16="http://schemas.microsoft.com/office/drawing/2014/main" id="{DEE4B0EA-7808-DE24-BCA1-BF2840815A0B}"/>
                    </a:ext>
                  </a:extLst>
                </p:cNvPr>
                <p:cNvPicPr/>
                <p:nvPr/>
              </p:nvPicPr>
              <p:blipFill>
                <a:blip r:embed="rId250"/>
                <a:stretch>
                  <a:fillRect/>
                </a:stretch>
              </p:blipFill>
              <p:spPr>
                <a:xfrm>
                  <a:off x="216453" y="3564213"/>
                  <a:ext cx="128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7" name="Freihand 96">
                  <a:extLst>
                    <a:ext uri="{FF2B5EF4-FFF2-40B4-BE49-F238E27FC236}">
                      <a16:creationId xmlns:a16="http://schemas.microsoft.com/office/drawing/2014/main" id="{3EEBE967-B9B3-D1B5-0778-E1D0ABD326CE}"/>
                    </a:ext>
                  </a:extLst>
                </p14:cNvPr>
                <p14:cNvContentPartPr/>
                <p14:nvPr/>
              </p14:nvContentPartPr>
              <p14:xfrm>
                <a:off x="493653" y="3574293"/>
                <a:ext cx="131760" cy="176040"/>
              </p14:xfrm>
            </p:contentPart>
          </mc:Choice>
          <mc:Fallback xmlns="">
            <p:pic>
              <p:nvPicPr>
                <p:cNvPr id="97" name="Freihand 96">
                  <a:extLst>
                    <a:ext uri="{FF2B5EF4-FFF2-40B4-BE49-F238E27FC236}">
                      <a16:creationId xmlns:a16="http://schemas.microsoft.com/office/drawing/2014/main" id="{3EEBE967-B9B3-D1B5-0778-E1D0ABD326CE}"/>
                    </a:ext>
                  </a:extLst>
                </p:cNvPr>
                <p:cNvPicPr/>
                <p:nvPr/>
              </p:nvPicPr>
              <p:blipFill>
                <a:blip r:embed="rId252"/>
                <a:stretch>
                  <a:fillRect/>
                </a:stretch>
              </p:blipFill>
              <p:spPr>
                <a:xfrm>
                  <a:off x="484653" y="3565653"/>
                  <a:ext cx="149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8" name="Freihand 97">
                  <a:extLst>
                    <a:ext uri="{FF2B5EF4-FFF2-40B4-BE49-F238E27FC236}">
                      <a16:creationId xmlns:a16="http://schemas.microsoft.com/office/drawing/2014/main" id="{499CD283-9E4C-ACFD-AD14-253F66C196B4}"/>
                    </a:ext>
                  </a:extLst>
                </p14:cNvPr>
                <p14:cNvContentPartPr/>
                <p14:nvPr/>
              </p14:nvContentPartPr>
              <p14:xfrm>
                <a:off x="688773" y="3524253"/>
                <a:ext cx="199800" cy="240120"/>
              </p14:xfrm>
            </p:contentPart>
          </mc:Choice>
          <mc:Fallback xmlns="">
            <p:pic>
              <p:nvPicPr>
                <p:cNvPr id="98" name="Freihand 97">
                  <a:extLst>
                    <a:ext uri="{FF2B5EF4-FFF2-40B4-BE49-F238E27FC236}">
                      <a16:creationId xmlns:a16="http://schemas.microsoft.com/office/drawing/2014/main" id="{499CD283-9E4C-ACFD-AD14-253F66C196B4}"/>
                    </a:ext>
                  </a:extLst>
                </p:cNvPr>
                <p:cNvPicPr/>
                <p:nvPr/>
              </p:nvPicPr>
              <p:blipFill>
                <a:blip r:embed="rId254"/>
                <a:stretch>
                  <a:fillRect/>
                </a:stretch>
              </p:blipFill>
              <p:spPr>
                <a:xfrm>
                  <a:off x="679773" y="3515613"/>
                  <a:ext cx="2174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9" name="Freihand 98">
                  <a:extLst>
                    <a:ext uri="{FF2B5EF4-FFF2-40B4-BE49-F238E27FC236}">
                      <a16:creationId xmlns:a16="http://schemas.microsoft.com/office/drawing/2014/main" id="{B999BC5E-82AF-43C1-ED88-EC209536A4FB}"/>
                    </a:ext>
                  </a:extLst>
                </p14:cNvPr>
                <p14:cNvContentPartPr/>
                <p14:nvPr/>
              </p14:nvContentPartPr>
              <p14:xfrm>
                <a:off x="963093" y="3555213"/>
                <a:ext cx="136800" cy="203400"/>
              </p14:xfrm>
            </p:contentPart>
          </mc:Choice>
          <mc:Fallback xmlns="">
            <p:pic>
              <p:nvPicPr>
                <p:cNvPr id="99" name="Freihand 98">
                  <a:extLst>
                    <a:ext uri="{FF2B5EF4-FFF2-40B4-BE49-F238E27FC236}">
                      <a16:creationId xmlns:a16="http://schemas.microsoft.com/office/drawing/2014/main" id="{B999BC5E-82AF-43C1-ED88-EC209536A4FB}"/>
                    </a:ext>
                  </a:extLst>
                </p:cNvPr>
                <p:cNvPicPr/>
                <p:nvPr/>
              </p:nvPicPr>
              <p:blipFill>
                <a:blip r:embed="rId256"/>
                <a:stretch>
                  <a:fillRect/>
                </a:stretch>
              </p:blipFill>
              <p:spPr>
                <a:xfrm>
                  <a:off x="954093" y="3546213"/>
                  <a:ext cx="154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8" name="Freihand 117">
                  <a:extLst>
                    <a:ext uri="{FF2B5EF4-FFF2-40B4-BE49-F238E27FC236}">
                      <a16:creationId xmlns:a16="http://schemas.microsoft.com/office/drawing/2014/main" id="{30AE3CCC-9362-66D6-18A8-8D4E8A505726}"/>
                    </a:ext>
                  </a:extLst>
                </p14:cNvPr>
                <p14:cNvContentPartPr/>
                <p14:nvPr/>
              </p14:nvContentPartPr>
              <p14:xfrm>
                <a:off x="1317333" y="3574653"/>
                <a:ext cx="128520" cy="162720"/>
              </p14:xfrm>
            </p:contentPart>
          </mc:Choice>
          <mc:Fallback xmlns="">
            <p:pic>
              <p:nvPicPr>
                <p:cNvPr id="118" name="Freihand 117">
                  <a:extLst>
                    <a:ext uri="{FF2B5EF4-FFF2-40B4-BE49-F238E27FC236}">
                      <a16:creationId xmlns:a16="http://schemas.microsoft.com/office/drawing/2014/main" id="{30AE3CCC-9362-66D6-18A8-8D4E8A505726}"/>
                    </a:ext>
                  </a:extLst>
                </p:cNvPr>
                <p:cNvPicPr/>
                <p:nvPr/>
              </p:nvPicPr>
              <p:blipFill>
                <a:blip r:embed="rId258"/>
                <a:stretch>
                  <a:fillRect/>
                </a:stretch>
              </p:blipFill>
              <p:spPr>
                <a:xfrm>
                  <a:off x="1308693" y="3565653"/>
                  <a:ext cx="14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9" name="Freihand 118">
                  <a:extLst>
                    <a:ext uri="{FF2B5EF4-FFF2-40B4-BE49-F238E27FC236}">
                      <a16:creationId xmlns:a16="http://schemas.microsoft.com/office/drawing/2014/main" id="{FFDE693B-D9D5-0D03-B247-B2F7EDC2ADBD}"/>
                    </a:ext>
                  </a:extLst>
                </p14:cNvPr>
                <p14:cNvContentPartPr/>
                <p14:nvPr/>
              </p14:nvContentPartPr>
              <p14:xfrm>
                <a:off x="1519653" y="3463773"/>
                <a:ext cx="139320" cy="243720"/>
              </p14:xfrm>
            </p:contentPart>
          </mc:Choice>
          <mc:Fallback xmlns="">
            <p:pic>
              <p:nvPicPr>
                <p:cNvPr id="119" name="Freihand 118">
                  <a:extLst>
                    <a:ext uri="{FF2B5EF4-FFF2-40B4-BE49-F238E27FC236}">
                      <a16:creationId xmlns:a16="http://schemas.microsoft.com/office/drawing/2014/main" id="{FFDE693B-D9D5-0D03-B247-B2F7EDC2ADBD}"/>
                    </a:ext>
                  </a:extLst>
                </p:cNvPr>
                <p:cNvPicPr/>
                <p:nvPr/>
              </p:nvPicPr>
              <p:blipFill>
                <a:blip r:embed="rId260"/>
                <a:stretch>
                  <a:fillRect/>
                </a:stretch>
              </p:blipFill>
              <p:spPr>
                <a:xfrm>
                  <a:off x="1511013" y="3454773"/>
                  <a:ext cx="156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0" name="Freihand 119">
                  <a:extLst>
                    <a:ext uri="{FF2B5EF4-FFF2-40B4-BE49-F238E27FC236}">
                      <a16:creationId xmlns:a16="http://schemas.microsoft.com/office/drawing/2014/main" id="{39575EE3-B0D9-0C4E-9339-19DA8149387D}"/>
                    </a:ext>
                  </a:extLst>
                </p14:cNvPr>
                <p14:cNvContentPartPr/>
                <p14:nvPr/>
              </p14:nvContentPartPr>
              <p14:xfrm>
                <a:off x="1734933" y="3423453"/>
                <a:ext cx="131040" cy="259920"/>
              </p14:xfrm>
            </p:contentPart>
          </mc:Choice>
          <mc:Fallback xmlns="">
            <p:pic>
              <p:nvPicPr>
                <p:cNvPr id="120" name="Freihand 119">
                  <a:extLst>
                    <a:ext uri="{FF2B5EF4-FFF2-40B4-BE49-F238E27FC236}">
                      <a16:creationId xmlns:a16="http://schemas.microsoft.com/office/drawing/2014/main" id="{39575EE3-B0D9-0C4E-9339-19DA8149387D}"/>
                    </a:ext>
                  </a:extLst>
                </p:cNvPr>
                <p:cNvPicPr/>
                <p:nvPr/>
              </p:nvPicPr>
              <p:blipFill>
                <a:blip r:embed="rId262"/>
                <a:stretch>
                  <a:fillRect/>
                </a:stretch>
              </p:blipFill>
              <p:spPr>
                <a:xfrm>
                  <a:off x="1725933" y="3414813"/>
                  <a:ext cx="1486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1" name="Freihand 120">
                  <a:extLst>
                    <a:ext uri="{FF2B5EF4-FFF2-40B4-BE49-F238E27FC236}">
                      <a16:creationId xmlns:a16="http://schemas.microsoft.com/office/drawing/2014/main" id="{20B51568-3AE1-0DB1-2966-508F0FC6E5A2}"/>
                    </a:ext>
                  </a:extLst>
                </p14:cNvPr>
                <p14:cNvContentPartPr/>
                <p14:nvPr/>
              </p14:nvContentPartPr>
              <p14:xfrm>
                <a:off x="1859853" y="3536493"/>
                <a:ext cx="454680" cy="125640"/>
              </p14:xfrm>
            </p:contentPart>
          </mc:Choice>
          <mc:Fallback xmlns="">
            <p:pic>
              <p:nvPicPr>
                <p:cNvPr id="121" name="Freihand 120">
                  <a:extLst>
                    <a:ext uri="{FF2B5EF4-FFF2-40B4-BE49-F238E27FC236}">
                      <a16:creationId xmlns:a16="http://schemas.microsoft.com/office/drawing/2014/main" id="{20B51568-3AE1-0DB1-2966-508F0FC6E5A2}"/>
                    </a:ext>
                  </a:extLst>
                </p:cNvPr>
                <p:cNvPicPr/>
                <p:nvPr/>
              </p:nvPicPr>
              <p:blipFill>
                <a:blip r:embed="rId264"/>
                <a:stretch>
                  <a:fillRect/>
                </a:stretch>
              </p:blipFill>
              <p:spPr>
                <a:xfrm>
                  <a:off x="1850853" y="3527493"/>
                  <a:ext cx="472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2" name="Freihand 121">
                  <a:extLst>
                    <a:ext uri="{FF2B5EF4-FFF2-40B4-BE49-F238E27FC236}">
                      <a16:creationId xmlns:a16="http://schemas.microsoft.com/office/drawing/2014/main" id="{B559BA29-12C5-3C1E-2641-627EFE6BBDC6}"/>
                    </a:ext>
                  </a:extLst>
                </p14:cNvPr>
                <p14:cNvContentPartPr/>
                <p14:nvPr/>
              </p14:nvContentPartPr>
              <p14:xfrm>
                <a:off x="2192853" y="3436413"/>
                <a:ext cx="85320" cy="21600"/>
              </p14:xfrm>
            </p:contentPart>
          </mc:Choice>
          <mc:Fallback xmlns="">
            <p:pic>
              <p:nvPicPr>
                <p:cNvPr id="122" name="Freihand 121">
                  <a:extLst>
                    <a:ext uri="{FF2B5EF4-FFF2-40B4-BE49-F238E27FC236}">
                      <a16:creationId xmlns:a16="http://schemas.microsoft.com/office/drawing/2014/main" id="{B559BA29-12C5-3C1E-2641-627EFE6BBDC6}"/>
                    </a:ext>
                  </a:extLst>
                </p:cNvPr>
                <p:cNvPicPr/>
                <p:nvPr/>
              </p:nvPicPr>
              <p:blipFill>
                <a:blip r:embed="rId266"/>
                <a:stretch>
                  <a:fillRect/>
                </a:stretch>
              </p:blipFill>
              <p:spPr>
                <a:xfrm>
                  <a:off x="2183853" y="3427413"/>
                  <a:ext cx="102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3" name="Freihand 122">
                  <a:extLst>
                    <a:ext uri="{FF2B5EF4-FFF2-40B4-BE49-F238E27FC236}">
                      <a16:creationId xmlns:a16="http://schemas.microsoft.com/office/drawing/2014/main" id="{487715F0-D9C3-0867-43C5-AF1FF7812B68}"/>
                    </a:ext>
                  </a:extLst>
                </p14:cNvPr>
                <p14:cNvContentPartPr/>
                <p14:nvPr/>
              </p14:nvContentPartPr>
              <p14:xfrm>
                <a:off x="2365653" y="3482133"/>
                <a:ext cx="82440" cy="127800"/>
              </p14:xfrm>
            </p:contentPart>
          </mc:Choice>
          <mc:Fallback xmlns="">
            <p:pic>
              <p:nvPicPr>
                <p:cNvPr id="123" name="Freihand 122">
                  <a:extLst>
                    <a:ext uri="{FF2B5EF4-FFF2-40B4-BE49-F238E27FC236}">
                      <a16:creationId xmlns:a16="http://schemas.microsoft.com/office/drawing/2014/main" id="{487715F0-D9C3-0867-43C5-AF1FF7812B68}"/>
                    </a:ext>
                  </a:extLst>
                </p:cNvPr>
                <p:cNvPicPr/>
                <p:nvPr/>
              </p:nvPicPr>
              <p:blipFill>
                <a:blip r:embed="rId268"/>
                <a:stretch>
                  <a:fillRect/>
                </a:stretch>
              </p:blipFill>
              <p:spPr>
                <a:xfrm>
                  <a:off x="2356653" y="3473133"/>
                  <a:ext cx="100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4" name="Freihand 123">
                  <a:extLst>
                    <a:ext uri="{FF2B5EF4-FFF2-40B4-BE49-F238E27FC236}">
                      <a16:creationId xmlns:a16="http://schemas.microsoft.com/office/drawing/2014/main" id="{AAA78E60-B8E1-5833-80FF-657AB457EB7E}"/>
                    </a:ext>
                  </a:extLst>
                </p14:cNvPr>
                <p14:cNvContentPartPr/>
                <p14:nvPr/>
              </p14:nvContentPartPr>
              <p14:xfrm>
                <a:off x="2686053" y="3372693"/>
                <a:ext cx="185400" cy="198360"/>
              </p14:xfrm>
            </p:contentPart>
          </mc:Choice>
          <mc:Fallback xmlns="">
            <p:pic>
              <p:nvPicPr>
                <p:cNvPr id="124" name="Freihand 123">
                  <a:extLst>
                    <a:ext uri="{FF2B5EF4-FFF2-40B4-BE49-F238E27FC236}">
                      <a16:creationId xmlns:a16="http://schemas.microsoft.com/office/drawing/2014/main" id="{AAA78E60-B8E1-5833-80FF-657AB457EB7E}"/>
                    </a:ext>
                  </a:extLst>
                </p:cNvPr>
                <p:cNvPicPr/>
                <p:nvPr/>
              </p:nvPicPr>
              <p:blipFill>
                <a:blip r:embed="rId270"/>
                <a:stretch>
                  <a:fillRect/>
                </a:stretch>
              </p:blipFill>
              <p:spPr>
                <a:xfrm>
                  <a:off x="2677053" y="3363693"/>
                  <a:ext cx="20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5" name="Freihand 124">
                  <a:extLst>
                    <a:ext uri="{FF2B5EF4-FFF2-40B4-BE49-F238E27FC236}">
                      <a16:creationId xmlns:a16="http://schemas.microsoft.com/office/drawing/2014/main" id="{5688EC79-EB23-90EC-C135-F219EBC13BA4}"/>
                    </a:ext>
                  </a:extLst>
                </p14:cNvPr>
                <p14:cNvContentPartPr/>
                <p14:nvPr/>
              </p14:nvContentPartPr>
              <p14:xfrm>
                <a:off x="2888373" y="3468813"/>
                <a:ext cx="87480" cy="78480"/>
              </p14:xfrm>
            </p:contentPart>
          </mc:Choice>
          <mc:Fallback xmlns="">
            <p:pic>
              <p:nvPicPr>
                <p:cNvPr id="125" name="Freihand 124">
                  <a:extLst>
                    <a:ext uri="{FF2B5EF4-FFF2-40B4-BE49-F238E27FC236}">
                      <a16:creationId xmlns:a16="http://schemas.microsoft.com/office/drawing/2014/main" id="{5688EC79-EB23-90EC-C135-F219EBC13BA4}"/>
                    </a:ext>
                  </a:extLst>
                </p:cNvPr>
                <p:cNvPicPr/>
                <p:nvPr/>
              </p:nvPicPr>
              <p:blipFill>
                <a:blip r:embed="rId272"/>
                <a:stretch>
                  <a:fillRect/>
                </a:stretch>
              </p:blipFill>
              <p:spPr>
                <a:xfrm>
                  <a:off x="2879733" y="3459813"/>
                  <a:ext cx="105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6" name="Freihand 125">
                  <a:extLst>
                    <a:ext uri="{FF2B5EF4-FFF2-40B4-BE49-F238E27FC236}">
                      <a16:creationId xmlns:a16="http://schemas.microsoft.com/office/drawing/2014/main" id="{44DA6CAC-8D4F-7AAF-2D4E-331D3BEF21D4}"/>
                    </a:ext>
                  </a:extLst>
                </p14:cNvPr>
                <p14:cNvContentPartPr/>
                <p14:nvPr/>
              </p14:nvContentPartPr>
              <p14:xfrm>
                <a:off x="2961813" y="3454053"/>
                <a:ext cx="195480" cy="273960"/>
              </p14:xfrm>
            </p:contentPart>
          </mc:Choice>
          <mc:Fallback xmlns="">
            <p:pic>
              <p:nvPicPr>
                <p:cNvPr id="126" name="Freihand 125">
                  <a:extLst>
                    <a:ext uri="{FF2B5EF4-FFF2-40B4-BE49-F238E27FC236}">
                      <a16:creationId xmlns:a16="http://schemas.microsoft.com/office/drawing/2014/main" id="{44DA6CAC-8D4F-7AAF-2D4E-331D3BEF21D4}"/>
                    </a:ext>
                  </a:extLst>
                </p:cNvPr>
                <p:cNvPicPr/>
                <p:nvPr/>
              </p:nvPicPr>
              <p:blipFill>
                <a:blip r:embed="rId274"/>
                <a:stretch>
                  <a:fillRect/>
                </a:stretch>
              </p:blipFill>
              <p:spPr>
                <a:xfrm>
                  <a:off x="2952813" y="3445053"/>
                  <a:ext cx="213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7" name="Freihand 126">
                  <a:extLst>
                    <a:ext uri="{FF2B5EF4-FFF2-40B4-BE49-F238E27FC236}">
                      <a16:creationId xmlns:a16="http://schemas.microsoft.com/office/drawing/2014/main" id="{916A0656-1CFF-B072-0E01-3D0C890F17E1}"/>
                    </a:ext>
                  </a:extLst>
                </p14:cNvPr>
                <p14:cNvContentPartPr/>
                <p14:nvPr/>
              </p14:nvContentPartPr>
              <p14:xfrm>
                <a:off x="3178893" y="3453333"/>
                <a:ext cx="76680" cy="98280"/>
              </p14:xfrm>
            </p:contentPart>
          </mc:Choice>
          <mc:Fallback xmlns="">
            <p:pic>
              <p:nvPicPr>
                <p:cNvPr id="127" name="Freihand 126">
                  <a:extLst>
                    <a:ext uri="{FF2B5EF4-FFF2-40B4-BE49-F238E27FC236}">
                      <a16:creationId xmlns:a16="http://schemas.microsoft.com/office/drawing/2014/main" id="{916A0656-1CFF-B072-0E01-3D0C890F17E1}"/>
                    </a:ext>
                  </a:extLst>
                </p:cNvPr>
                <p:cNvPicPr/>
                <p:nvPr/>
              </p:nvPicPr>
              <p:blipFill>
                <a:blip r:embed="rId276"/>
                <a:stretch>
                  <a:fillRect/>
                </a:stretch>
              </p:blipFill>
              <p:spPr>
                <a:xfrm>
                  <a:off x="3169893" y="3444693"/>
                  <a:ext cx="94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8" name="Freihand 127">
                  <a:extLst>
                    <a:ext uri="{FF2B5EF4-FFF2-40B4-BE49-F238E27FC236}">
                      <a16:creationId xmlns:a16="http://schemas.microsoft.com/office/drawing/2014/main" id="{7653E53D-EC93-5215-6BB3-864A2F8072E2}"/>
                    </a:ext>
                  </a:extLst>
                </p14:cNvPr>
                <p14:cNvContentPartPr/>
                <p14:nvPr/>
              </p14:nvContentPartPr>
              <p14:xfrm>
                <a:off x="3279333" y="3436053"/>
                <a:ext cx="158400" cy="107640"/>
              </p14:xfrm>
            </p:contentPart>
          </mc:Choice>
          <mc:Fallback xmlns="">
            <p:pic>
              <p:nvPicPr>
                <p:cNvPr id="128" name="Freihand 127">
                  <a:extLst>
                    <a:ext uri="{FF2B5EF4-FFF2-40B4-BE49-F238E27FC236}">
                      <a16:creationId xmlns:a16="http://schemas.microsoft.com/office/drawing/2014/main" id="{7653E53D-EC93-5215-6BB3-864A2F8072E2}"/>
                    </a:ext>
                  </a:extLst>
                </p:cNvPr>
                <p:cNvPicPr/>
                <p:nvPr/>
              </p:nvPicPr>
              <p:blipFill>
                <a:blip r:embed="rId278"/>
                <a:stretch>
                  <a:fillRect/>
                </a:stretch>
              </p:blipFill>
              <p:spPr>
                <a:xfrm>
                  <a:off x="3270333" y="3427053"/>
                  <a:ext cx="176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29" name="Freihand 128">
                  <a:extLst>
                    <a:ext uri="{FF2B5EF4-FFF2-40B4-BE49-F238E27FC236}">
                      <a16:creationId xmlns:a16="http://schemas.microsoft.com/office/drawing/2014/main" id="{225CEE5F-F2BF-F101-4F10-18AD039AC636}"/>
                    </a:ext>
                  </a:extLst>
                </p14:cNvPr>
                <p14:cNvContentPartPr/>
                <p14:nvPr/>
              </p14:nvContentPartPr>
              <p14:xfrm>
                <a:off x="3483093" y="3315453"/>
                <a:ext cx="211680" cy="226440"/>
              </p14:xfrm>
            </p:contentPart>
          </mc:Choice>
          <mc:Fallback xmlns="">
            <p:pic>
              <p:nvPicPr>
                <p:cNvPr id="129" name="Freihand 128">
                  <a:extLst>
                    <a:ext uri="{FF2B5EF4-FFF2-40B4-BE49-F238E27FC236}">
                      <a16:creationId xmlns:a16="http://schemas.microsoft.com/office/drawing/2014/main" id="{225CEE5F-F2BF-F101-4F10-18AD039AC636}"/>
                    </a:ext>
                  </a:extLst>
                </p:cNvPr>
                <p:cNvPicPr/>
                <p:nvPr/>
              </p:nvPicPr>
              <p:blipFill>
                <a:blip r:embed="rId280"/>
                <a:stretch>
                  <a:fillRect/>
                </a:stretch>
              </p:blipFill>
              <p:spPr>
                <a:xfrm>
                  <a:off x="3474093" y="3306453"/>
                  <a:ext cx="2293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0" name="Freihand 129">
                  <a:extLst>
                    <a:ext uri="{FF2B5EF4-FFF2-40B4-BE49-F238E27FC236}">
                      <a16:creationId xmlns:a16="http://schemas.microsoft.com/office/drawing/2014/main" id="{6B5C2AC1-0032-193B-544A-E864DC76960D}"/>
                    </a:ext>
                  </a:extLst>
                </p14:cNvPr>
                <p14:cNvContentPartPr/>
                <p14:nvPr/>
              </p14:nvContentPartPr>
              <p14:xfrm>
                <a:off x="3443133" y="3252093"/>
                <a:ext cx="17280" cy="12600"/>
              </p14:xfrm>
            </p:contentPart>
          </mc:Choice>
          <mc:Fallback xmlns="">
            <p:pic>
              <p:nvPicPr>
                <p:cNvPr id="130" name="Freihand 129">
                  <a:extLst>
                    <a:ext uri="{FF2B5EF4-FFF2-40B4-BE49-F238E27FC236}">
                      <a16:creationId xmlns:a16="http://schemas.microsoft.com/office/drawing/2014/main" id="{6B5C2AC1-0032-193B-544A-E864DC76960D}"/>
                    </a:ext>
                  </a:extLst>
                </p:cNvPr>
                <p:cNvPicPr/>
                <p:nvPr/>
              </p:nvPicPr>
              <p:blipFill>
                <a:blip r:embed="rId282"/>
                <a:stretch>
                  <a:fillRect/>
                </a:stretch>
              </p:blipFill>
              <p:spPr>
                <a:xfrm>
                  <a:off x="3434493" y="3243093"/>
                  <a:ext cx="34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3" name="Freihand 132">
                  <a:extLst>
                    <a:ext uri="{FF2B5EF4-FFF2-40B4-BE49-F238E27FC236}">
                      <a16:creationId xmlns:a16="http://schemas.microsoft.com/office/drawing/2014/main" id="{A25D4FD8-6522-EF6B-9140-3263AAC25B26}"/>
                    </a:ext>
                  </a:extLst>
                </p14:cNvPr>
                <p14:cNvContentPartPr/>
                <p14:nvPr/>
              </p14:nvContentPartPr>
              <p14:xfrm>
                <a:off x="3619173" y="3406173"/>
                <a:ext cx="100800" cy="131400"/>
              </p14:xfrm>
            </p:contentPart>
          </mc:Choice>
          <mc:Fallback xmlns="">
            <p:pic>
              <p:nvPicPr>
                <p:cNvPr id="133" name="Freihand 132">
                  <a:extLst>
                    <a:ext uri="{FF2B5EF4-FFF2-40B4-BE49-F238E27FC236}">
                      <a16:creationId xmlns:a16="http://schemas.microsoft.com/office/drawing/2014/main" id="{A25D4FD8-6522-EF6B-9140-3263AAC25B26}"/>
                    </a:ext>
                  </a:extLst>
                </p:cNvPr>
                <p:cNvPicPr/>
                <p:nvPr/>
              </p:nvPicPr>
              <p:blipFill>
                <a:blip r:embed="rId284"/>
                <a:stretch>
                  <a:fillRect/>
                </a:stretch>
              </p:blipFill>
              <p:spPr>
                <a:xfrm>
                  <a:off x="3610533" y="3397533"/>
                  <a:ext cx="118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4" name="Freihand 133">
                  <a:extLst>
                    <a:ext uri="{FF2B5EF4-FFF2-40B4-BE49-F238E27FC236}">
                      <a16:creationId xmlns:a16="http://schemas.microsoft.com/office/drawing/2014/main" id="{56BCE64D-F6E5-D3D4-78CA-78AF4383AAFF}"/>
                    </a:ext>
                  </a:extLst>
                </p14:cNvPr>
                <p14:cNvContentPartPr/>
                <p14:nvPr/>
              </p14:nvContentPartPr>
              <p14:xfrm>
                <a:off x="3839853" y="3322293"/>
                <a:ext cx="258840" cy="434520"/>
              </p14:xfrm>
            </p:contentPart>
          </mc:Choice>
          <mc:Fallback xmlns="">
            <p:pic>
              <p:nvPicPr>
                <p:cNvPr id="134" name="Freihand 133">
                  <a:extLst>
                    <a:ext uri="{FF2B5EF4-FFF2-40B4-BE49-F238E27FC236}">
                      <a16:creationId xmlns:a16="http://schemas.microsoft.com/office/drawing/2014/main" id="{56BCE64D-F6E5-D3D4-78CA-78AF4383AAFF}"/>
                    </a:ext>
                  </a:extLst>
                </p:cNvPr>
                <p:cNvPicPr/>
                <p:nvPr/>
              </p:nvPicPr>
              <p:blipFill>
                <a:blip r:embed="rId286"/>
                <a:stretch>
                  <a:fillRect/>
                </a:stretch>
              </p:blipFill>
              <p:spPr>
                <a:xfrm>
                  <a:off x="3830853" y="3313653"/>
                  <a:ext cx="2764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5" name="Freihand 134">
                  <a:extLst>
                    <a:ext uri="{FF2B5EF4-FFF2-40B4-BE49-F238E27FC236}">
                      <a16:creationId xmlns:a16="http://schemas.microsoft.com/office/drawing/2014/main" id="{8009F36C-4CFF-668D-CCFF-05B245646075}"/>
                    </a:ext>
                  </a:extLst>
                </p14:cNvPr>
                <p14:cNvContentPartPr/>
                <p14:nvPr/>
              </p14:nvContentPartPr>
              <p14:xfrm>
                <a:off x="4488933" y="3303933"/>
                <a:ext cx="108000" cy="197280"/>
              </p14:xfrm>
            </p:contentPart>
          </mc:Choice>
          <mc:Fallback xmlns="">
            <p:pic>
              <p:nvPicPr>
                <p:cNvPr id="135" name="Freihand 134">
                  <a:extLst>
                    <a:ext uri="{FF2B5EF4-FFF2-40B4-BE49-F238E27FC236}">
                      <a16:creationId xmlns:a16="http://schemas.microsoft.com/office/drawing/2014/main" id="{8009F36C-4CFF-668D-CCFF-05B245646075}"/>
                    </a:ext>
                  </a:extLst>
                </p:cNvPr>
                <p:cNvPicPr/>
                <p:nvPr/>
              </p:nvPicPr>
              <p:blipFill>
                <a:blip r:embed="rId288"/>
                <a:stretch>
                  <a:fillRect/>
                </a:stretch>
              </p:blipFill>
              <p:spPr>
                <a:xfrm>
                  <a:off x="4480293" y="3294933"/>
                  <a:ext cx="125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6" name="Freihand 135">
                  <a:extLst>
                    <a:ext uri="{FF2B5EF4-FFF2-40B4-BE49-F238E27FC236}">
                      <a16:creationId xmlns:a16="http://schemas.microsoft.com/office/drawing/2014/main" id="{C184933D-E4C4-56C3-9CFA-4A012F44DD8D}"/>
                    </a:ext>
                  </a:extLst>
                </p14:cNvPr>
                <p14:cNvContentPartPr/>
                <p14:nvPr/>
              </p14:nvContentPartPr>
              <p14:xfrm>
                <a:off x="4675413" y="3324453"/>
                <a:ext cx="133560" cy="147600"/>
              </p14:xfrm>
            </p:contentPart>
          </mc:Choice>
          <mc:Fallback xmlns="">
            <p:pic>
              <p:nvPicPr>
                <p:cNvPr id="136" name="Freihand 135">
                  <a:extLst>
                    <a:ext uri="{FF2B5EF4-FFF2-40B4-BE49-F238E27FC236}">
                      <a16:creationId xmlns:a16="http://schemas.microsoft.com/office/drawing/2014/main" id="{C184933D-E4C4-56C3-9CFA-4A012F44DD8D}"/>
                    </a:ext>
                  </a:extLst>
                </p:cNvPr>
                <p:cNvPicPr/>
                <p:nvPr/>
              </p:nvPicPr>
              <p:blipFill>
                <a:blip r:embed="rId290"/>
                <a:stretch>
                  <a:fillRect/>
                </a:stretch>
              </p:blipFill>
              <p:spPr>
                <a:xfrm>
                  <a:off x="4666773" y="3315453"/>
                  <a:ext cx="151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7" name="Freihand 136">
                  <a:extLst>
                    <a:ext uri="{FF2B5EF4-FFF2-40B4-BE49-F238E27FC236}">
                      <a16:creationId xmlns:a16="http://schemas.microsoft.com/office/drawing/2014/main" id="{58906EC4-059A-99BD-6C40-C28F14EE28AF}"/>
                    </a:ext>
                  </a:extLst>
                </p14:cNvPr>
                <p14:cNvContentPartPr/>
                <p14:nvPr/>
              </p14:nvContentPartPr>
              <p14:xfrm>
                <a:off x="4875213" y="3308613"/>
                <a:ext cx="140400" cy="140760"/>
              </p14:xfrm>
            </p:contentPart>
          </mc:Choice>
          <mc:Fallback xmlns="">
            <p:pic>
              <p:nvPicPr>
                <p:cNvPr id="137" name="Freihand 136">
                  <a:extLst>
                    <a:ext uri="{FF2B5EF4-FFF2-40B4-BE49-F238E27FC236}">
                      <a16:creationId xmlns:a16="http://schemas.microsoft.com/office/drawing/2014/main" id="{58906EC4-059A-99BD-6C40-C28F14EE28AF}"/>
                    </a:ext>
                  </a:extLst>
                </p:cNvPr>
                <p:cNvPicPr/>
                <p:nvPr/>
              </p:nvPicPr>
              <p:blipFill>
                <a:blip r:embed="rId292"/>
                <a:stretch>
                  <a:fillRect/>
                </a:stretch>
              </p:blipFill>
              <p:spPr>
                <a:xfrm>
                  <a:off x="4866213" y="3299973"/>
                  <a:ext cx="158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8" name="Freihand 137">
                  <a:extLst>
                    <a:ext uri="{FF2B5EF4-FFF2-40B4-BE49-F238E27FC236}">
                      <a16:creationId xmlns:a16="http://schemas.microsoft.com/office/drawing/2014/main" id="{42217415-E58D-03F5-F669-FE505DE2E33C}"/>
                    </a:ext>
                  </a:extLst>
                </p14:cNvPr>
                <p14:cNvContentPartPr/>
                <p14:nvPr/>
              </p14:nvContentPartPr>
              <p14:xfrm>
                <a:off x="5164293" y="3294573"/>
                <a:ext cx="35640" cy="203760"/>
              </p14:xfrm>
            </p:contentPart>
          </mc:Choice>
          <mc:Fallback xmlns="">
            <p:pic>
              <p:nvPicPr>
                <p:cNvPr id="138" name="Freihand 137">
                  <a:extLst>
                    <a:ext uri="{FF2B5EF4-FFF2-40B4-BE49-F238E27FC236}">
                      <a16:creationId xmlns:a16="http://schemas.microsoft.com/office/drawing/2014/main" id="{42217415-E58D-03F5-F669-FE505DE2E33C}"/>
                    </a:ext>
                  </a:extLst>
                </p:cNvPr>
                <p:cNvPicPr/>
                <p:nvPr/>
              </p:nvPicPr>
              <p:blipFill>
                <a:blip r:embed="rId294"/>
                <a:stretch>
                  <a:fillRect/>
                </a:stretch>
              </p:blipFill>
              <p:spPr>
                <a:xfrm>
                  <a:off x="5155653" y="3285933"/>
                  <a:ext cx="53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9" name="Freihand 138">
                  <a:extLst>
                    <a:ext uri="{FF2B5EF4-FFF2-40B4-BE49-F238E27FC236}">
                      <a16:creationId xmlns:a16="http://schemas.microsoft.com/office/drawing/2014/main" id="{2C3ED1E3-D470-CBDC-EEE0-C97100063C41}"/>
                    </a:ext>
                  </a:extLst>
                </p14:cNvPr>
                <p14:cNvContentPartPr/>
                <p14:nvPr/>
              </p14:nvContentPartPr>
              <p14:xfrm>
                <a:off x="5091573" y="3288093"/>
                <a:ext cx="183600" cy="13680"/>
              </p14:xfrm>
            </p:contentPart>
          </mc:Choice>
          <mc:Fallback xmlns="">
            <p:pic>
              <p:nvPicPr>
                <p:cNvPr id="139" name="Freihand 138">
                  <a:extLst>
                    <a:ext uri="{FF2B5EF4-FFF2-40B4-BE49-F238E27FC236}">
                      <a16:creationId xmlns:a16="http://schemas.microsoft.com/office/drawing/2014/main" id="{2C3ED1E3-D470-CBDC-EEE0-C97100063C41}"/>
                    </a:ext>
                  </a:extLst>
                </p:cNvPr>
                <p:cNvPicPr/>
                <p:nvPr/>
              </p:nvPicPr>
              <p:blipFill>
                <a:blip r:embed="rId296"/>
                <a:stretch>
                  <a:fillRect/>
                </a:stretch>
              </p:blipFill>
              <p:spPr>
                <a:xfrm>
                  <a:off x="5082933" y="3279093"/>
                  <a:ext cx="20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0" name="Freihand 139">
                  <a:extLst>
                    <a:ext uri="{FF2B5EF4-FFF2-40B4-BE49-F238E27FC236}">
                      <a16:creationId xmlns:a16="http://schemas.microsoft.com/office/drawing/2014/main" id="{CFB550C0-F323-A311-97A6-C2DA9C2075FA}"/>
                    </a:ext>
                  </a:extLst>
                </p14:cNvPr>
                <p14:cNvContentPartPr/>
                <p14:nvPr/>
              </p14:nvContentPartPr>
              <p14:xfrm>
                <a:off x="5211813" y="3377373"/>
                <a:ext cx="120960" cy="119880"/>
              </p14:xfrm>
            </p:contentPart>
          </mc:Choice>
          <mc:Fallback xmlns="">
            <p:pic>
              <p:nvPicPr>
                <p:cNvPr id="140" name="Freihand 139">
                  <a:extLst>
                    <a:ext uri="{FF2B5EF4-FFF2-40B4-BE49-F238E27FC236}">
                      <a16:creationId xmlns:a16="http://schemas.microsoft.com/office/drawing/2014/main" id="{CFB550C0-F323-A311-97A6-C2DA9C2075FA}"/>
                    </a:ext>
                  </a:extLst>
                </p:cNvPr>
                <p:cNvPicPr/>
                <p:nvPr/>
              </p:nvPicPr>
              <p:blipFill>
                <a:blip r:embed="rId298"/>
                <a:stretch>
                  <a:fillRect/>
                </a:stretch>
              </p:blipFill>
              <p:spPr>
                <a:xfrm>
                  <a:off x="5202813" y="3368733"/>
                  <a:ext cx="138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1" name="Freihand 140">
                  <a:extLst>
                    <a:ext uri="{FF2B5EF4-FFF2-40B4-BE49-F238E27FC236}">
                      <a16:creationId xmlns:a16="http://schemas.microsoft.com/office/drawing/2014/main" id="{BD33E2D1-B4E3-449D-3F3C-1EDEFD436C0E}"/>
                    </a:ext>
                  </a:extLst>
                </p14:cNvPr>
                <p14:cNvContentPartPr/>
                <p14:nvPr/>
              </p14:nvContentPartPr>
              <p14:xfrm>
                <a:off x="5378853" y="3282333"/>
                <a:ext cx="170640" cy="166680"/>
              </p14:xfrm>
            </p:contentPart>
          </mc:Choice>
          <mc:Fallback xmlns="">
            <p:pic>
              <p:nvPicPr>
                <p:cNvPr id="141" name="Freihand 140">
                  <a:extLst>
                    <a:ext uri="{FF2B5EF4-FFF2-40B4-BE49-F238E27FC236}">
                      <a16:creationId xmlns:a16="http://schemas.microsoft.com/office/drawing/2014/main" id="{BD33E2D1-B4E3-449D-3F3C-1EDEFD436C0E}"/>
                    </a:ext>
                  </a:extLst>
                </p:cNvPr>
                <p:cNvPicPr/>
                <p:nvPr/>
              </p:nvPicPr>
              <p:blipFill>
                <a:blip r:embed="rId300"/>
                <a:stretch>
                  <a:fillRect/>
                </a:stretch>
              </p:blipFill>
              <p:spPr>
                <a:xfrm>
                  <a:off x="5370213" y="3273333"/>
                  <a:ext cx="188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2" name="Freihand 141">
                  <a:extLst>
                    <a:ext uri="{FF2B5EF4-FFF2-40B4-BE49-F238E27FC236}">
                      <a16:creationId xmlns:a16="http://schemas.microsoft.com/office/drawing/2014/main" id="{90D843EA-2563-1F51-9911-DCD46D5C0D80}"/>
                    </a:ext>
                  </a:extLst>
                </p14:cNvPr>
                <p14:cNvContentPartPr/>
                <p14:nvPr/>
              </p14:nvContentPartPr>
              <p14:xfrm>
                <a:off x="5658213" y="3287373"/>
                <a:ext cx="235440" cy="123480"/>
              </p14:xfrm>
            </p:contentPart>
          </mc:Choice>
          <mc:Fallback xmlns="">
            <p:pic>
              <p:nvPicPr>
                <p:cNvPr id="142" name="Freihand 141">
                  <a:extLst>
                    <a:ext uri="{FF2B5EF4-FFF2-40B4-BE49-F238E27FC236}">
                      <a16:creationId xmlns:a16="http://schemas.microsoft.com/office/drawing/2014/main" id="{90D843EA-2563-1F51-9911-DCD46D5C0D80}"/>
                    </a:ext>
                  </a:extLst>
                </p:cNvPr>
                <p:cNvPicPr/>
                <p:nvPr/>
              </p:nvPicPr>
              <p:blipFill>
                <a:blip r:embed="rId302"/>
                <a:stretch>
                  <a:fillRect/>
                </a:stretch>
              </p:blipFill>
              <p:spPr>
                <a:xfrm>
                  <a:off x="5649213" y="3278733"/>
                  <a:ext cx="253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3" name="Freihand 142">
                  <a:extLst>
                    <a:ext uri="{FF2B5EF4-FFF2-40B4-BE49-F238E27FC236}">
                      <a16:creationId xmlns:a16="http://schemas.microsoft.com/office/drawing/2014/main" id="{8F662C8E-8720-7C92-E45A-D01530FECEDF}"/>
                    </a:ext>
                  </a:extLst>
                </p14:cNvPr>
                <p14:cNvContentPartPr/>
                <p14:nvPr/>
              </p14:nvContentPartPr>
              <p14:xfrm>
                <a:off x="5628693" y="3360453"/>
                <a:ext cx="191520" cy="51120"/>
              </p14:xfrm>
            </p:contentPart>
          </mc:Choice>
          <mc:Fallback xmlns="">
            <p:pic>
              <p:nvPicPr>
                <p:cNvPr id="143" name="Freihand 142">
                  <a:extLst>
                    <a:ext uri="{FF2B5EF4-FFF2-40B4-BE49-F238E27FC236}">
                      <a16:creationId xmlns:a16="http://schemas.microsoft.com/office/drawing/2014/main" id="{8F662C8E-8720-7C92-E45A-D01530FECEDF}"/>
                    </a:ext>
                  </a:extLst>
                </p:cNvPr>
                <p:cNvPicPr/>
                <p:nvPr/>
              </p:nvPicPr>
              <p:blipFill>
                <a:blip r:embed="rId304"/>
                <a:stretch>
                  <a:fillRect/>
                </a:stretch>
              </p:blipFill>
              <p:spPr>
                <a:xfrm>
                  <a:off x="5620053" y="3351813"/>
                  <a:ext cx="209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6" name="Freihand 145">
                  <a:extLst>
                    <a:ext uri="{FF2B5EF4-FFF2-40B4-BE49-F238E27FC236}">
                      <a16:creationId xmlns:a16="http://schemas.microsoft.com/office/drawing/2014/main" id="{EAFDD037-C1D0-13D2-6F26-09D23A5FE672}"/>
                    </a:ext>
                  </a:extLst>
                </p14:cNvPr>
                <p14:cNvContentPartPr/>
                <p14:nvPr/>
              </p14:nvContentPartPr>
              <p14:xfrm>
                <a:off x="179733" y="4050933"/>
                <a:ext cx="126720" cy="122400"/>
              </p14:xfrm>
            </p:contentPart>
          </mc:Choice>
          <mc:Fallback xmlns="">
            <p:pic>
              <p:nvPicPr>
                <p:cNvPr id="146" name="Freihand 145">
                  <a:extLst>
                    <a:ext uri="{FF2B5EF4-FFF2-40B4-BE49-F238E27FC236}">
                      <a16:creationId xmlns:a16="http://schemas.microsoft.com/office/drawing/2014/main" id="{EAFDD037-C1D0-13D2-6F26-09D23A5FE672}"/>
                    </a:ext>
                  </a:extLst>
                </p:cNvPr>
                <p:cNvPicPr/>
                <p:nvPr/>
              </p:nvPicPr>
              <p:blipFill>
                <a:blip r:embed="rId306"/>
                <a:stretch>
                  <a:fillRect/>
                </a:stretch>
              </p:blipFill>
              <p:spPr>
                <a:xfrm>
                  <a:off x="170733" y="4041933"/>
                  <a:ext cx="144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7" name="Freihand 146">
                  <a:extLst>
                    <a:ext uri="{FF2B5EF4-FFF2-40B4-BE49-F238E27FC236}">
                      <a16:creationId xmlns:a16="http://schemas.microsoft.com/office/drawing/2014/main" id="{CD38CEE4-4A0E-D6E2-F74D-6F335913CF2B}"/>
                    </a:ext>
                  </a:extLst>
                </p14:cNvPr>
                <p14:cNvContentPartPr/>
                <p14:nvPr/>
              </p14:nvContentPartPr>
              <p14:xfrm>
                <a:off x="439293" y="4043013"/>
                <a:ext cx="10080" cy="96120"/>
              </p14:xfrm>
            </p:contentPart>
          </mc:Choice>
          <mc:Fallback xmlns="">
            <p:pic>
              <p:nvPicPr>
                <p:cNvPr id="147" name="Freihand 146">
                  <a:extLst>
                    <a:ext uri="{FF2B5EF4-FFF2-40B4-BE49-F238E27FC236}">
                      <a16:creationId xmlns:a16="http://schemas.microsoft.com/office/drawing/2014/main" id="{CD38CEE4-4A0E-D6E2-F74D-6F335913CF2B}"/>
                    </a:ext>
                  </a:extLst>
                </p:cNvPr>
                <p:cNvPicPr/>
                <p:nvPr/>
              </p:nvPicPr>
              <p:blipFill>
                <a:blip r:embed="rId308"/>
                <a:stretch>
                  <a:fillRect/>
                </a:stretch>
              </p:blipFill>
              <p:spPr>
                <a:xfrm>
                  <a:off x="430653" y="4034013"/>
                  <a:ext cx="27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8" name="Freihand 147">
                  <a:extLst>
                    <a:ext uri="{FF2B5EF4-FFF2-40B4-BE49-F238E27FC236}">
                      <a16:creationId xmlns:a16="http://schemas.microsoft.com/office/drawing/2014/main" id="{296737C3-7C5B-21EF-87E6-7349D1E67DEE}"/>
                    </a:ext>
                  </a:extLst>
                </p14:cNvPr>
                <p14:cNvContentPartPr/>
                <p14:nvPr/>
              </p14:nvContentPartPr>
              <p14:xfrm>
                <a:off x="358293" y="4029693"/>
                <a:ext cx="197280" cy="170640"/>
              </p14:xfrm>
            </p:contentPart>
          </mc:Choice>
          <mc:Fallback xmlns="">
            <p:pic>
              <p:nvPicPr>
                <p:cNvPr id="148" name="Freihand 147">
                  <a:extLst>
                    <a:ext uri="{FF2B5EF4-FFF2-40B4-BE49-F238E27FC236}">
                      <a16:creationId xmlns:a16="http://schemas.microsoft.com/office/drawing/2014/main" id="{296737C3-7C5B-21EF-87E6-7349D1E67DEE}"/>
                    </a:ext>
                  </a:extLst>
                </p:cNvPr>
                <p:cNvPicPr/>
                <p:nvPr/>
              </p:nvPicPr>
              <p:blipFill>
                <a:blip r:embed="rId310"/>
                <a:stretch>
                  <a:fillRect/>
                </a:stretch>
              </p:blipFill>
              <p:spPr>
                <a:xfrm>
                  <a:off x="349293" y="4020693"/>
                  <a:ext cx="214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9" name="Freihand 148">
                  <a:extLst>
                    <a:ext uri="{FF2B5EF4-FFF2-40B4-BE49-F238E27FC236}">
                      <a16:creationId xmlns:a16="http://schemas.microsoft.com/office/drawing/2014/main" id="{F6F5C8E6-A66E-D7C9-A9A6-6A9F099DF583}"/>
                    </a:ext>
                  </a:extLst>
                </p14:cNvPr>
                <p14:cNvContentPartPr/>
                <p14:nvPr/>
              </p14:nvContentPartPr>
              <p14:xfrm>
                <a:off x="607773" y="4032573"/>
                <a:ext cx="143640" cy="130680"/>
              </p14:xfrm>
            </p:contentPart>
          </mc:Choice>
          <mc:Fallback xmlns="">
            <p:pic>
              <p:nvPicPr>
                <p:cNvPr id="149" name="Freihand 148">
                  <a:extLst>
                    <a:ext uri="{FF2B5EF4-FFF2-40B4-BE49-F238E27FC236}">
                      <a16:creationId xmlns:a16="http://schemas.microsoft.com/office/drawing/2014/main" id="{F6F5C8E6-A66E-D7C9-A9A6-6A9F099DF583}"/>
                    </a:ext>
                  </a:extLst>
                </p:cNvPr>
                <p:cNvPicPr/>
                <p:nvPr/>
              </p:nvPicPr>
              <p:blipFill>
                <a:blip r:embed="rId312"/>
                <a:stretch>
                  <a:fillRect/>
                </a:stretch>
              </p:blipFill>
              <p:spPr>
                <a:xfrm>
                  <a:off x="599133" y="4023933"/>
                  <a:ext cx="161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1" name="Freihand 150">
                  <a:extLst>
                    <a:ext uri="{FF2B5EF4-FFF2-40B4-BE49-F238E27FC236}">
                      <a16:creationId xmlns:a16="http://schemas.microsoft.com/office/drawing/2014/main" id="{E4C31D7B-B652-5C38-F9A3-6A6934068942}"/>
                    </a:ext>
                  </a:extLst>
                </p14:cNvPr>
                <p14:cNvContentPartPr/>
                <p14:nvPr/>
              </p14:nvContentPartPr>
              <p14:xfrm>
                <a:off x="953373" y="4053093"/>
                <a:ext cx="258840" cy="274320"/>
              </p14:xfrm>
            </p:contentPart>
          </mc:Choice>
          <mc:Fallback xmlns="">
            <p:pic>
              <p:nvPicPr>
                <p:cNvPr id="151" name="Freihand 150">
                  <a:extLst>
                    <a:ext uri="{FF2B5EF4-FFF2-40B4-BE49-F238E27FC236}">
                      <a16:creationId xmlns:a16="http://schemas.microsoft.com/office/drawing/2014/main" id="{E4C31D7B-B652-5C38-F9A3-6A6934068942}"/>
                    </a:ext>
                  </a:extLst>
                </p:cNvPr>
                <p:cNvPicPr/>
                <p:nvPr/>
              </p:nvPicPr>
              <p:blipFill>
                <a:blip r:embed="rId314"/>
                <a:stretch>
                  <a:fillRect/>
                </a:stretch>
              </p:blipFill>
              <p:spPr>
                <a:xfrm>
                  <a:off x="944733" y="4044093"/>
                  <a:ext cx="276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2" name="Freihand 151">
                  <a:extLst>
                    <a:ext uri="{FF2B5EF4-FFF2-40B4-BE49-F238E27FC236}">
                      <a16:creationId xmlns:a16="http://schemas.microsoft.com/office/drawing/2014/main" id="{0DDD55A5-4BF7-6C4A-4D89-6B2D11CBCFCB}"/>
                    </a:ext>
                  </a:extLst>
                </p14:cNvPr>
                <p14:cNvContentPartPr/>
                <p14:nvPr/>
              </p14:nvContentPartPr>
              <p14:xfrm>
                <a:off x="1200333" y="3978213"/>
                <a:ext cx="15120" cy="24120"/>
              </p14:xfrm>
            </p:contentPart>
          </mc:Choice>
          <mc:Fallback xmlns="">
            <p:pic>
              <p:nvPicPr>
                <p:cNvPr id="152" name="Freihand 151">
                  <a:extLst>
                    <a:ext uri="{FF2B5EF4-FFF2-40B4-BE49-F238E27FC236}">
                      <a16:creationId xmlns:a16="http://schemas.microsoft.com/office/drawing/2014/main" id="{0DDD55A5-4BF7-6C4A-4D89-6B2D11CBCFCB}"/>
                    </a:ext>
                  </a:extLst>
                </p:cNvPr>
                <p:cNvPicPr/>
                <p:nvPr/>
              </p:nvPicPr>
              <p:blipFill>
                <a:blip r:embed="rId316"/>
                <a:stretch>
                  <a:fillRect/>
                </a:stretch>
              </p:blipFill>
              <p:spPr>
                <a:xfrm>
                  <a:off x="1191693" y="3969573"/>
                  <a:ext cx="32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53" name="Freihand 152">
                  <a:extLst>
                    <a:ext uri="{FF2B5EF4-FFF2-40B4-BE49-F238E27FC236}">
                      <a16:creationId xmlns:a16="http://schemas.microsoft.com/office/drawing/2014/main" id="{CFC9A7FF-0408-56DC-1BA5-D32C7E8FA0DA}"/>
                    </a:ext>
                  </a:extLst>
                </p14:cNvPr>
                <p14:cNvContentPartPr/>
                <p14:nvPr/>
              </p14:nvContentPartPr>
              <p14:xfrm>
                <a:off x="1274133" y="4055253"/>
                <a:ext cx="252360" cy="115920"/>
              </p14:xfrm>
            </p:contentPart>
          </mc:Choice>
          <mc:Fallback xmlns="">
            <p:pic>
              <p:nvPicPr>
                <p:cNvPr id="153" name="Freihand 152">
                  <a:extLst>
                    <a:ext uri="{FF2B5EF4-FFF2-40B4-BE49-F238E27FC236}">
                      <a16:creationId xmlns:a16="http://schemas.microsoft.com/office/drawing/2014/main" id="{CFC9A7FF-0408-56DC-1BA5-D32C7E8FA0DA}"/>
                    </a:ext>
                  </a:extLst>
                </p:cNvPr>
                <p:cNvPicPr/>
                <p:nvPr/>
              </p:nvPicPr>
              <p:blipFill>
                <a:blip r:embed="rId318"/>
                <a:stretch>
                  <a:fillRect/>
                </a:stretch>
              </p:blipFill>
              <p:spPr>
                <a:xfrm>
                  <a:off x="1265493" y="4046613"/>
                  <a:ext cx="270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54" name="Freihand 153">
                  <a:extLst>
                    <a:ext uri="{FF2B5EF4-FFF2-40B4-BE49-F238E27FC236}">
                      <a16:creationId xmlns:a16="http://schemas.microsoft.com/office/drawing/2014/main" id="{88DCC76A-801D-331D-2A8D-7027433A2402}"/>
                    </a:ext>
                  </a:extLst>
                </p14:cNvPr>
                <p14:cNvContentPartPr/>
                <p14:nvPr/>
              </p14:nvContentPartPr>
              <p14:xfrm>
                <a:off x="1584093" y="4006293"/>
                <a:ext cx="78840" cy="105480"/>
              </p14:xfrm>
            </p:contentPart>
          </mc:Choice>
          <mc:Fallback xmlns="">
            <p:pic>
              <p:nvPicPr>
                <p:cNvPr id="154" name="Freihand 153">
                  <a:extLst>
                    <a:ext uri="{FF2B5EF4-FFF2-40B4-BE49-F238E27FC236}">
                      <a16:creationId xmlns:a16="http://schemas.microsoft.com/office/drawing/2014/main" id="{88DCC76A-801D-331D-2A8D-7027433A2402}"/>
                    </a:ext>
                  </a:extLst>
                </p:cNvPr>
                <p:cNvPicPr/>
                <p:nvPr/>
              </p:nvPicPr>
              <p:blipFill>
                <a:blip r:embed="rId320"/>
                <a:stretch>
                  <a:fillRect/>
                </a:stretch>
              </p:blipFill>
              <p:spPr>
                <a:xfrm>
                  <a:off x="1575453" y="3997653"/>
                  <a:ext cx="96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55" name="Freihand 154">
                  <a:extLst>
                    <a:ext uri="{FF2B5EF4-FFF2-40B4-BE49-F238E27FC236}">
                      <a16:creationId xmlns:a16="http://schemas.microsoft.com/office/drawing/2014/main" id="{F292DB10-0F10-667C-1B1C-D2F9B6D4128A}"/>
                    </a:ext>
                  </a:extLst>
                </p14:cNvPr>
                <p14:cNvContentPartPr/>
                <p14:nvPr/>
              </p14:nvContentPartPr>
              <p14:xfrm>
                <a:off x="1862733" y="3986493"/>
                <a:ext cx="387360" cy="155160"/>
              </p14:xfrm>
            </p:contentPart>
          </mc:Choice>
          <mc:Fallback xmlns="">
            <p:pic>
              <p:nvPicPr>
                <p:cNvPr id="155" name="Freihand 154">
                  <a:extLst>
                    <a:ext uri="{FF2B5EF4-FFF2-40B4-BE49-F238E27FC236}">
                      <a16:creationId xmlns:a16="http://schemas.microsoft.com/office/drawing/2014/main" id="{F292DB10-0F10-667C-1B1C-D2F9B6D4128A}"/>
                    </a:ext>
                  </a:extLst>
                </p:cNvPr>
                <p:cNvPicPr/>
                <p:nvPr/>
              </p:nvPicPr>
              <p:blipFill>
                <a:blip r:embed="rId322"/>
                <a:stretch>
                  <a:fillRect/>
                </a:stretch>
              </p:blipFill>
              <p:spPr>
                <a:xfrm>
                  <a:off x="1853733" y="3977853"/>
                  <a:ext cx="405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56" name="Freihand 155">
                  <a:extLst>
                    <a:ext uri="{FF2B5EF4-FFF2-40B4-BE49-F238E27FC236}">
                      <a16:creationId xmlns:a16="http://schemas.microsoft.com/office/drawing/2014/main" id="{BADA243C-1314-1A89-A6AB-B92013F6BAFF}"/>
                    </a:ext>
                  </a:extLst>
                </p14:cNvPr>
                <p14:cNvContentPartPr/>
                <p14:nvPr/>
              </p14:nvContentPartPr>
              <p14:xfrm>
                <a:off x="2314173" y="3903333"/>
                <a:ext cx="178560" cy="189360"/>
              </p14:xfrm>
            </p:contentPart>
          </mc:Choice>
          <mc:Fallback xmlns="">
            <p:pic>
              <p:nvPicPr>
                <p:cNvPr id="156" name="Freihand 155">
                  <a:extLst>
                    <a:ext uri="{FF2B5EF4-FFF2-40B4-BE49-F238E27FC236}">
                      <a16:creationId xmlns:a16="http://schemas.microsoft.com/office/drawing/2014/main" id="{BADA243C-1314-1A89-A6AB-B92013F6BAFF}"/>
                    </a:ext>
                  </a:extLst>
                </p:cNvPr>
                <p:cNvPicPr/>
                <p:nvPr/>
              </p:nvPicPr>
              <p:blipFill>
                <a:blip r:embed="rId324"/>
                <a:stretch>
                  <a:fillRect/>
                </a:stretch>
              </p:blipFill>
              <p:spPr>
                <a:xfrm>
                  <a:off x="2305173" y="3894333"/>
                  <a:ext cx="196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57" name="Freihand 156">
                  <a:extLst>
                    <a:ext uri="{FF2B5EF4-FFF2-40B4-BE49-F238E27FC236}">
                      <a16:creationId xmlns:a16="http://schemas.microsoft.com/office/drawing/2014/main" id="{E2ABBC1C-425E-75C0-0155-F80DE9CB114E}"/>
                    </a:ext>
                  </a:extLst>
                </p14:cNvPr>
                <p14:cNvContentPartPr/>
                <p14:nvPr/>
              </p14:nvContentPartPr>
              <p14:xfrm>
                <a:off x="2559333" y="3838533"/>
                <a:ext cx="113040" cy="261720"/>
              </p14:xfrm>
            </p:contentPart>
          </mc:Choice>
          <mc:Fallback xmlns="">
            <p:pic>
              <p:nvPicPr>
                <p:cNvPr id="157" name="Freihand 156">
                  <a:extLst>
                    <a:ext uri="{FF2B5EF4-FFF2-40B4-BE49-F238E27FC236}">
                      <a16:creationId xmlns:a16="http://schemas.microsoft.com/office/drawing/2014/main" id="{E2ABBC1C-425E-75C0-0155-F80DE9CB114E}"/>
                    </a:ext>
                  </a:extLst>
                </p:cNvPr>
                <p:cNvPicPr/>
                <p:nvPr/>
              </p:nvPicPr>
              <p:blipFill>
                <a:blip r:embed="rId326"/>
                <a:stretch>
                  <a:fillRect/>
                </a:stretch>
              </p:blipFill>
              <p:spPr>
                <a:xfrm>
                  <a:off x="2550333" y="3829533"/>
                  <a:ext cx="130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58" name="Freihand 157">
                  <a:extLst>
                    <a:ext uri="{FF2B5EF4-FFF2-40B4-BE49-F238E27FC236}">
                      <a16:creationId xmlns:a16="http://schemas.microsoft.com/office/drawing/2014/main" id="{DD8F8DEC-F86B-06EA-451A-AA1038949996}"/>
                    </a:ext>
                  </a:extLst>
                </p14:cNvPr>
                <p14:cNvContentPartPr/>
                <p14:nvPr/>
              </p14:nvContentPartPr>
              <p14:xfrm>
                <a:off x="2529093" y="3816933"/>
                <a:ext cx="18000" cy="9360"/>
              </p14:xfrm>
            </p:contentPart>
          </mc:Choice>
          <mc:Fallback xmlns="">
            <p:pic>
              <p:nvPicPr>
                <p:cNvPr id="158" name="Freihand 157">
                  <a:extLst>
                    <a:ext uri="{FF2B5EF4-FFF2-40B4-BE49-F238E27FC236}">
                      <a16:creationId xmlns:a16="http://schemas.microsoft.com/office/drawing/2014/main" id="{DD8F8DEC-F86B-06EA-451A-AA1038949996}"/>
                    </a:ext>
                  </a:extLst>
                </p:cNvPr>
                <p:cNvPicPr/>
                <p:nvPr/>
              </p:nvPicPr>
              <p:blipFill>
                <a:blip r:embed="rId328"/>
                <a:stretch>
                  <a:fillRect/>
                </a:stretch>
              </p:blipFill>
              <p:spPr>
                <a:xfrm>
                  <a:off x="2520093" y="3808293"/>
                  <a:ext cx="35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0" name="Freihand 189">
                  <a:extLst>
                    <a:ext uri="{FF2B5EF4-FFF2-40B4-BE49-F238E27FC236}">
                      <a16:creationId xmlns:a16="http://schemas.microsoft.com/office/drawing/2014/main" id="{8972F066-C451-8FF2-4E1A-9635EE1340EC}"/>
                    </a:ext>
                  </a:extLst>
                </p14:cNvPr>
                <p14:cNvContentPartPr/>
                <p14:nvPr/>
              </p14:nvContentPartPr>
              <p14:xfrm>
                <a:off x="2916813" y="3810093"/>
                <a:ext cx="240480" cy="257400"/>
              </p14:xfrm>
            </p:contentPart>
          </mc:Choice>
          <mc:Fallback xmlns="">
            <p:pic>
              <p:nvPicPr>
                <p:cNvPr id="190" name="Freihand 189">
                  <a:extLst>
                    <a:ext uri="{FF2B5EF4-FFF2-40B4-BE49-F238E27FC236}">
                      <a16:creationId xmlns:a16="http://schemas.microsoft.com/office/drawing/2014/main" id="{8972F066-C451-8FF2-4E1A-9635EE1340EC}"/>
                    </a:ext>
                  </a:extLst>
                </p:cNvPr>
                <p:cNvPicPr/>
                <p:nvPr/>
              </p:nvPicPr>
              <p:blipFill>
                <a:blip r:embed="rId330"/>
                <a:stretch>
                  <a:fillRect/>
                </a:stretch>
              </p:blipFill>
              <p:spPr>
                <a:xfrm>
                  <a:off x="2908173" y="3801453"/>
                  <a:ext cx="2581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1" name="Freihand 190">
                  <a:extLst>
                    <a:ext uri="{FF2B5EF4-FFF2-40B4-BE49-F238E27FC236}">
                      <a16:creationId xmlns:a16="http://schemas.microsoft.com/office/drawing/2014/main" id="{67F5D8BB-C340-286A-2305-CA51C8DE6A6E}"/>
                    </a:ext>
                  </a:extLst>
                </p14:cNvPr>
                <p14:cNvContentPartPr/>
                <p14:nvPr/>
              </p14:nvContentPartPr>
              <p14:xfrm>
                <a:off x="3167373" y="3819453"/>
                <a:ext cx="210600" cy="243000"/>
              </p14:xfrm>
            </p:contentPart>
          </mc:Choice>
          <mc:Fallback xmlns="">
            <p:pic>
              <p:nvPicPr>
                <p:cNvPr id="191" name="Freihand 190">
                  <a:extLst>
                    <a:ext uri="{FF2B5EF4-FFF2-40B4-BE49-F238E27FC236}">
                      <a16:creationId xmlns:a16="http://schemas.microsoft.com/office/drawing/2014/main" id="{67F5D8BB-C340-286A-2305-CA51C8DE6A6E}"/>
                    </a:ext>
                  </a:extLst>
                </p:cNvPr>
                <p:cNvPicPr/>
                <p:nvPr/>
              </p:nvPicPr>
              <p:blipFill>
                <a:blip r:embed="rId332"/>
                <a:stretch>
                  <a:fillRect/>
                </a:stretch>
              </p:blipFill>
              <p:spPr>
                <a:xfrm>
                  <a:off x="3158373" y="3810453"/>
                  <a:ext cx="228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2" name="Freihand 191">
                  <a:extLst>
                    <a:ext uri="{FF2B5EF4-FFF2-40B4-BE49-F238E27FC236}">
                      <a16:creationId xmlns:a16="http://schemas.microsoft.com/office/drawing/2014/main" id="{68FD699F-0DAC-423D-C601-6AE4DAAE1616}"/>
                    </a:ext>
                  </a:extLst>
                </p14:cNvPr>
                <p14:cNvContentPartPr/>
                <p14:nvPr/>
              </p14:nvContentPartPr>
              <p14:xfrm>
                <a:off x="3421533" y="3834213"/>
                <a:ext cx="165240" cy="212040"/>
              </p14:xfrm>
            </p:contentPart>
          </mc:Choice>
          <mc:Fallback xmlns="">
            <p:pic>
              <p:nvPicPr>
                <p:cNvPr id="192" name="Freihand 191">
                  <a:extLst>
                    <a:ext uri="{FF2B5EF4-FFF2-40B4-BE49-F238E27FC236}">
                      <a16:creationId xmlns:a16="http://schemas.microsoft.com/office/drawing/2014/main" id="{68FD699F-0DAC-423D-C601-6AE4DAAE1616}"/>
                    </a:ext>
                  </a:extLst>
                </p:cNvPr>
                <p:cNvPicPr/>
                <p:nvPr/>
              </p:nvPicPr>
              <p:blipFill>
                <a:blip r:embed="rId334"/>
                <a:stretch>
                  <a:fillRect/>
                </a:stretch>
              </p:blipFill>
              <p:spPr>
                <a:xfrm>
                  <a:off x="3412893" y="3825213"/>
                  <a:ext cx="182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4" name="Freihand 193">
                  <a:extLst>
                    <a:ext uri="{FF2B5EF4-FFF2-40B4-BE49-F238E27FC236}">
                      <a16:creationId xmlns:a16="http://schemas.microsoft.com/office/drawing/2014/main" id="{0379E9FA-49F0-0F13-D1B3-0E90623985BF}"/>
                    </a:ext>
                  </a:extLst>
                </p14:cNvPr>
                <p14:cNvContentPartPr/>
                <p14:nvPr/>
              </p14:nvContentPartPr>
              <p14:xfrm>
                <a:off x="3663093" y="3800013"/>
                <a:ext cx="156240" cy="253440"/>
              </p14:xfrm>
            </p:contentPart>
          </mc:Choice>
          <mc:Fallback xmlns="">
            <p:pic>
              <p:nvPicPr>
                <p:cNvPr id="194" name="Freihand 193">
                  <a:extLst>
                    <a:ext uri="{FF2B5EF4-FFF2-40B4-BE49-F238E27FC236}">
                      <a16:creationId xmlns:a16="http://schemas.microsoft.com/office/drawing/2014/main" id="{0379E9FA-49F0-0F13-D1B3-0E90623985BF}"/>
                    </a:ext>
                  </a:extLst>
                </p:cNvPr>
                <p:cNvPicPr/>
                <p:nvPr/>
              </p:nvPicPr>
              <p:blipFill>
                <a:blip r:embed="rId336"/>
                <a:stretch>
                  <a:fillRect/>
                </a:stretch>
              </p:blipFill>
              <p:spPr>
                <a:xfrm>
                  <a:off x="3654453" y="3791373"/>
                  <a:ext cx="1738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5" name="Freihand 194">
                  <a:extLst>
                    <a:ext uri="{FF2B5EF4-FFF2-40B4-BE49-F238E27FC236}">
                      <a16:creationId xmlns:a16="http://schemas.microsoft.com/office/drawing/2014/main" id="{BC613BEF-B98E-8BAE-06A1-F2E5B5EA1A05}"/>
                    </a:ext>
                  </a:extLst>
                </p14:cNvPr>
                <p14:cNvContentPartPr/>
                <p14:nvPr/>
              </p14:nvContentPartPr>
              <p14:xfrm>
                <a:off x="3781893" y="3877413"/>
                <a:ext cx="104040" cy="166320"/>
              </p14:xfrm>
            </p:contentPart>
          </mc:Choice>
          <mc:Fallback xmlns="">
            <p:pic>
              <p:nvPicPr>
                <p:cNvPr id="195" name="Freihand 194">
                  <a:extLst>
                    <a:ext uri="{FF2B5EF4-FFF2-40B4-BE49-F238E27FC236}">
                      <a16:creationId xmlns:a16="http://schemas.microsoft.com/office/drawing/2014/main" id="{BC613BEF-B98E-8BAE-06A1-F2E5B5EA1A05}"/>
                    </a:ext>
                  </a:extLst>
                </p:cNvPr>
                <p:cNvPicPr/>
                <p:nvPr/>
              </p:nvPicPr>
              <p:blipFill>
                <a:blip r:embed="rId338"/>
                <a:stretch>
                  <a:fillRect/>
                </a:stretch>
              </p:blipFill>
              <p:spPr>
                <a:xfrm>
                  <a:off x="3773253" y="3868773"/>
                  <a:ext cx="121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6" name="Freihand 195">
                  <a:extLst>
                    <a:ext uri="{FF2B5EF4-FFF2-40B4-BE49-F238E27FC236}">
                      <a16:creationId xmlns:a16="http://schemas.microsoft.com/office/drawing/2014/main" id="{FA40C04A-D790-5ADA-4D93-BF074CBB20E6}"/>
                    </a:ext>
                  </a:extLst>
                </p14:cNvPr>
                <p14:cNvContentPartPr/>
                <p14:nvPr/>
              </p14:nvContentPartPr>
              <p14:xfrm>
                <a:off x="3933813" y="3844293"/>
                <a:ext cx="117000" cy="151560"/>
              </p14:xfrm>
            </p:contentPart>
          </mc:Choice>
          <mc:Fallback xmlns="">
            <p:pic>
              <p:nvPicPr>
                <p:cNvPr id="196" name="Freihand 195">
                  <a:extLst>
                    <a:ext uri="{FF2B5EF4-FFF2-40B4-BE49-F238E27FC236}">
                      <a16:creationId xmlns:a16="http://schemas.microsoft.com/office/drawing/2014/main" id="{FA40C04A-D790-5ADA-4D93-BF074CBB20E6}"/>
                    </a:ext>
                  </a:extLst>
                </p:cNvPr>
                <p:cNvPicPr/>
                <p:nvPr/>
              </p:nvPicPr>
              <p:blipFill>
                <a:blip r:embed="rId340"/>
                <a:stretch>
                  <a:fillRect/>
                </a:stretch>
              </p:blipFill>
              <p:spPr>
                <a:xfrm>
                  <a:off x="3925173" y="3835293"/>
                  <a:ext cx="134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7" name="Freihand 196">
                  <a:extLst>
                    <a:ext uri="{FF2B5EF4-FFF2-40B4-BE49-F238E27FC236}">
                      <a16:creationId xmlns:a16="http://schemas.microsoft.com/office/drawing/2014/main" id="{4D2C7922-D7E1-C3BF-F839-D8EB9CBDC61D}"/>
                    </a:ext>
                  </a:extLst>
                </p14:cNvPr>
                <p14:cNvContentPartPr/>
                <p14:nvPr/>
              </p14:nvContentPartPr>
              <p14:xfrm>
                <a:off x="4275813" y="3805413"/>
                <a:ext cx="214560" cy="206640"/>
              </p14:xfrm>
            </p:contentPart>
          </mc:Choice>
          <mc:Fallback xmlns="">
            <p:pic>
              <p:nvPicPr>
                <p:cNvPr id="197" name="Freihand 196">
                  <a:extLst>
                    <a:ext uri="{FF2B5EF4-FFF2-40B4-BE49-F238E27FC236}">
                      <a16:creationId xmlns:a16="http://schemas.microsoft.com/office/drawing/2014/main" id="{4D2C7922-D7E1-C3BF-F839-D8EB9CBDC61D}"/>
                    </a:ext>
                  </a:extLst>
                </p:cNvPr>
                <p:cNvPicPr/>
                <p:nvPr/>
              </p:nvPicPr>
              <p:blipFill>
                <a:blip r:embed="rId342"/>
                <a:stretch>
                  <a:fillRect/>
                </a:stretch>
              </p:blipFill>
              <p:spPr>
                <a:xfrm>
                  <a:off x="4266813" y="3796773"/>
                  <a:ext cx="232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8" name="Freihand 197">
                  <a:extLst>
                    <a:ext uri="{FF2B5EF4-FFF2-40B4-BE49-F238E27FC236}">
                      <a16:creationId xmlns:a16="http://schemas.microsoft.com/office/drawing/2014/main" id="{CCD71C3F-BC4C-75BF-5D19-BA325BD4AD9F}"/>
                    </a:ext>
                  </a:extLst>
                </p14:cNvPr>
                <p14:cNvContentPartPr/>
                <p14:nvPr/>
              </p14:nvContentPartPr>
              <p14:xfrm>
                <a:off x="4208133" y="3864813"/>
                <a:ext cx="251280" cy="108360"/>
              </p14:xfrm>
            </p:contentPart>
          </mc:Choice>
          <mc:Fallback xmlns="">
            <p:pic>
              <p:nvPicPr>
                <p:cNvPr id="198" name="Freihand 197">
                  <a:extLst>
                    <a:ext uri="{FF2B5EF4-FFF2-40B4-BE49-F238E27FC236}">
                      <a16:creationId xmlns:a16="http://schemas.microsoft.com/office/drawing/2014/main" id="{CCD71C3F-BC4C-75BF-5D19-BA325BD4AD9F}"/>
                    </a:ext>
                  </a:extLst>
                </p:cNvPr>
                <p:cNvPicPr/>
                <p:nvPr/>
              </p:nvPicPr>
              <p:blipFill>
                <a:blip r:embed="rId344"/>
                <a:stretch>
                  <a:fillRect/>
                </a:stretch>
              </p:blipFill>
              <p:spPr>
                <a:xfrm>
                  <a:off x="4199133" y="3855813"/>
                  <a:ext cx="268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0" name="Freihand 199">
                  <a:extLst>
                    <a:ext uri="{FF2B5EF4-FFF2-40B4-BE49-F238E27FC236}">
                      <a16:creationId xmlns:a16="http://schemas.microsoft.com/office/drawing/2014/main" id="{D15BB5EE-4D27-6968-8E29-9992DAB7FC62}"/>
                    </a:ext>
                  </a:extLst>
                </p14:cNvPr>
                <p14:cNvContentPartPr/>
                <p14:nvPr/>
              </p14:nvContentPartPr>
              <p14:xfrm>
                <a:off x="4666773" y="3758613"/>
                <a:ext cx="173160" cy="207360"/>
              </p14:xfrm>
            </p:contentPart>
          </mc:Choice>
          <mc:Fallback xmlns="">
            <p:pic>
              <p:nvPicPr>
                <p:cNvPr id="200" name="Freihand 199">
                  <a:extLst>
                    <a:ext uri="{FF2B5EF4-FFF2-40B4-BE49-F238E27FC236}">
                      <a16:creationId xmlns:a16="http://schemas.microsoft.com/office/drawing/2014/main" id="{D15BB5EE-4D27-6968-8E29-9992DAB7FC62}"/>
                    </a:ext>
                  </a:extLst>
                </p:cNvPr>
                <p:cNvPicPr/>
                <p:nvPr/>
              </p:nvPicPr>
              <p:blipFill>
                <a:blip r:embed="rId346"/>
                <a:stretch>
                  <a:fillRect/>
                </a:stretch>
              </p:blipFill>
              <p:spPr>
                <a:xfrm>
                  <a:off x="4658133" y="3749613"/>
                  <a:ext cx="190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1" name="Freihand 200">
                  <a:extLst>
                    <a:ext uri="{FF2B5EF4-FFF2-40B4-BE49-F238E27FC236}">
                      <a16:creationId xmlns:a16="http://schemas.microsoft.com/office/drawing/2014/main" id="{C64566CD-089F-DD20-3E24-82C6E2922B86}"/>
                    </a:ext>
                  </a:extLst>
                </p14:cNvPr>
                <p14:cNvContentPartPr/>
                <p14:nvPr/>
              </p14:nvContentPartPr>
              <p14:xfrm>
                <a:off x="4851453" y="3792093"/>
                <a:ext cx="144720" cy="122760"/>
              </p14:xfrm>
            </p:contentPart>
          </mc:Choice>
          <mc:Fallback xmlns="">
            <p:pic>
              <p:nvPicPr>
                <p:cNvPr id="201" name="Freihand 200">
                  <a:extLst>
                    <a:ext uri="{FF2B5EF4-FFF2-40B4-BE49-F238E27FC236}">
                      <a16:creationId xmlns:a16="http://schemas.microsoft.com/office/drawing/2014/main" id="{C64566CD-089F-DD20-3E24-82C6E2922B86}"/>
                    </a:ext>
                  </a:extLst>
                </p:cNvPr>
                <p:cNvPicPr/>
                <p:nvPr/>
              </p:nvPicPr>
              <p:blipFill>
                <a:blip r:embed="rId348"/>
                <a:stretch>
                  <a:fillRect/>
                </a:stretch>
              </p:blipFill>
              <p:spPr>
                <a:xfrm>
                  <a:off x="4842453" y="3783093"/>
                  <a:ext cx="162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2" name="Freihand 201">
                  <a:extLst>
                    <a:ext uri="{FF2B5EF4-FFF2-40B4-BE49-F238E27FC236}">
                      <a16:creationId xmlns:a16="http://schemas.microsoft.com/office/drawing/2014/main" id="{A0368D6A-26DF-A46B-C556-8D4B1843032E}"/>
                    </a:ext>
                  </a:extLst>
                </p14:cNvPr>
                <p14:cNvContentPartPr/>
                <p14:nvPr/>
              </p14:nvContentPartPr>
              <p14:xfrm>
                <a:off x="5254293" y="3681933"/>
                <a:ext cx="214200" cy="249120"/>
              </p14:xfrm>
            </p:contentPart>
          </mc:Choice>
          <mc:Fallback xmlns="">
            <p:pic>
              <p:nvPicPr>
                <p:cNvPr id="202" name="Freihand 201">
                  <a:extLst>
                    <a:ext uri="{FF2B5EF4-FFF2-40B4-BE49-F238E27FC236}">
                      <a16:creationId xmlns:a16="http://schemas.microsoft.com/office/drawing/2014/main" id="{A0368D6A-26DF-A46B-C556-8D4B1843032E}"/>
                    </a:ext>
                  </a:extLst>
                </p:cNvPr>
                <p:cNvPicPr/>
                <p:nvPr/>
              </p:nvPicPr>
              <p:blipFill>
                <a:blip r:embed="rId350"/>
                <a:stretch>
                  <a:fillRect/>
                </a:stretch>
              </p:blipFill>
              <p:spPr>
                <a:xfrm>
                  <a:off x="5245653" y="3673293"/>
                  <a:ext cx="2318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3" name="Freihand 202">
                  <a:extLst>
                    <a:ext uri="{FF2B5EF4-FFF2-40B4-BE49-F238E27FC236}">
                      <a16:creationId xmlns:a16="http://schemas.microsoft.com/office/drawing/2014/main" id="{56B31424-DD3B-3D81-6A25-9C0ACF172C3F}"/>
                    </a:ext>
                  </a:extLst>
                </p14:cNvPr>
                <p14:cNvContentPartPr/>
                <p14:nvPr/>
              </p14:nvContentPartPr>
              <p14:xfrm>
                <a:off x="5567493" y="3743493"/>
                <a:ext cx="66600" cy="90360"/>
              </p14:xfrm>
            </p:contentPart>
          </mc:Choice>
          <mc:Fallback xmlns="">
            <p:pic>
              <p:nvPicPr>
                <p:cNvPr id="203" name="Freihand 202">
                  <a:extLst>
                    <a:ext uri="{FF2B5EF4-FFF2-40B4-BE49-F238E27FC236}">
                      <a16:creationId xmlns:a16="http://schemas.microsoft.com/office/drawing/2014/main" id="{56B31424-DD3B-3D81-6A25-9C0ACF172C3F}"/>
                    </a:ext>
                  </a:extLst>
                </p:cNvPr>
                <p:cNvPicPr/>
                <p:nvPr/>
              </p:nvPicPr>
              <p:blipFill>
                <a:blip r:embed="rId352"/>
                <a:stretch>
                  <a:fillRect/>
                </a:stretch>
              </p:blipFill>
              <p:spPr>
                <a:xfrm>
                  <a:off x="5558853" y="3734853"/>
                  <a:ext cx="84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4" name="Freihand 203">
                  <a:extLst>
                    <a:ext uri="{FF2B5EF4-FFF2-40B4-BE49-F238E27FC236}">
                      <a16:creationId xmlns:a16="http://schemas.microsoft.com/office/drawing/2014/main" id="{1B6C2CF2-B85A-8190-85DB-CDAE1882572C}"/>
                    </a:ext>
                  </a:extLst>
                </p14:cNvPr>
                <p14:cNvContentPartPr/>
                <p14:nvPr/>
              </p14:nvContentPartPr>
              <p14:xfrm>
                <a:off x="5802573" y="3734853"/>
                <a:ext cx="176040" cy="88560"/>
              </p14:xfrm>
            </p:contentPart>
          </mc:Choice>
          <mc:Fallback xmlns="">
            <p:pic>
              <p:nvPicPr>
                <p:cNvPr id="204" name="Freihand 203">
                  <a:extLst>
                    <a:ext uri="{FF2B5EF4-FFF2-40B4-BE49-F238E27FC236}">
                      <a16:creationId xmlns:a16="http://schemas.microsoft.com/office/drawing/2014/main" id="{1B6C2CF2-B85A-8190-85DB-CDAE1882572C}"/>
                    </a:ext>
                  </a:extLst>
                </p:cNvPr>
                <p:cNvPicPr/>
                <p:nvPr/>
              </p:nvPicPr>
              <p:blipFill>
                <a:blip r:embed="rId354"/>
                <a:stretch>
                  <a:fillRect/>
                </a:stretch>
              </p:blipFill>
              <p:spPr>
                <a:xfrm>
                  <a:off x="5793933" y="3725853"/>
                  <a:ext cx="193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5" name="Freihand 204">
                  <a:extLst>
                    <a:ext uri="{FF2B5EF4-FFF2-40B4-BE49-F238E27FC236}">
                      <a16:creationId xmlns:a16="http://schemas.microsoft.com/office/drawing/2014/main" id="{08BB7736-321B-C9CD-D950-B5D95C449B26}"/>
                    </a:ext>
                  </a:extLst>
                </p14:cNvPr>
                <p14:cNvContentPartPr/>
                <p14:nvPr/>
              </p14:nvContentPartPr>
              <p14:xfrm>
                <a:off x="6016773" y="3688053"/>
                <a:ext cx="114120" cy="118440"/>
              </p14:xfrm>
            </p:contentPart>
          </mc:Choice>
          <mc:Fallback xmlns="">
            <p:pic>
              <p:nvPicPr>
                <p:cNvPr id="205" name="Freihand 204">
                  <a:extLst>
                    <a:ext uri="{FF2B5EF4-FFF2-40B4-BE49-F238E27FC236}">
                      <a16:creationId xmlns:a16="http://schemas.microsoft.com/office/drawing/2014/main" id="{08BB7736-321B-C9CD-D950-B5D95C449B26}"/>
                    </a:ext>
                  </a:extLst>
                </p:cNvPr>
                <p:cNvPicPr/>
                <p:nvPr/>
              </p:nvPicPr>
              <p:blipFill>
                <a:blip r:embed="rId356"/>
                <a:stretch>
                  <a:fillRect/>
                </a:stretch>
              </p:blipFill>
              <p:spPr>
                <a:xfrm>
                  <a:off x="6008133" y="3679053"/>
                  <a:ext cx="131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6" name="Freihand 205">
                  <a:extLst>
                    <a:ext uri="{FF2B5EF4-FFF2-40B4-BE49-F238E27FC236}">
                      <a16:creationId xmlns:a16="http://schemas.microsoft.com/office/drawing/2014/main" id="{DDC901F6-742A-BF9C-D29A-71BAFE2DD7F6}"/>
                    </a:ext>
                  </a:extLst>
                </p14:cNvPr>
                <p14:cNvContentPartPr/>
                <p14:nvPr/>
              </p14:nvContentPartPr>
              <p14:xfrm>
                <a:off x="6153573" y="3679773"/>
                <a:ext cx="97920" cy="135360"/>
              </p14:xfrm>
            </p:contentPart>
          </mc:Choice>
          <mc:Fallback xmlns="">
            <p:pic>
              <p:nvPicPr>
                <p:cNvPr id="206" name="Freihand 205">
                  <a:extLst>
                    <a:ext uri="{FF2B5EF4-FFF2-40B4-BE49-F238E27FC236}">
                      <a16:creationId xmlns:a16="http://schemas.microsoft.com/office/drawing/2014/main" id="{DDC901F6-742A-BF9C-D29A-71BAFE2DD7F6}"/>
                    </a:ext>
                  </a:extLst>
                </p:cNvPr>
                <p:cNvPicPr/>
                <p:nvPr/>
              </p:nvPicPr>
              <p:blipFill>
                <a:blip r:embed="rId358"/>
                <a:stretch>
                  <a:fillRect/>
                </a:stretch>
              </p:blipFill>
              <p:spPr>
                <a:xfrm>
                  <a:off x="6144933" y="3671133"/>
                  <a:ext cx="115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7" name="Freihand 206">
                  <a:extLst>
                    <a:ext uri="{FF2B5EF4-FFF2-40B4-BE49-F238E27FC236}">
                      <a16:creationId xmlns:a16="http://schemas.microsoft.com/office/drawing/2014/main" id="{2864416E-0589-27A4-30F9-DA0B0563490F}"/>
                    </a:ext>
                  </a:extLst>
                </p14:cNvPr>
                <p14:cNvContentPartPr/>
                <p14:nvPr/>
              </p14:nvContentPartPr>
              <p14:xfrm>
                <a:off x="6290733" y="3524613"/>
                <a:ext cx="130680" cy="272160"/>
              </p14:xfrm>
            </p:contentPart>
          </mc:Choice>
          <mc:Fallback xmlns="">
            <p:pic>
              <p:nvPicPr>
                <p:cNvPr id="207" name="Freihand 206">
                  <a:extLst>
                    <a:ext uri="{FF2B5EF4-FFF2-40B4-BE49-F238E27FC236}">
                      <a16:creationId xmlns:a16="http://schemas.microsoft.com/office/drawing/2014/main" id="{2864416E-0589-27A4-30F9-DA0B0563490F}"/>
                    </a:ext>
                  </a:extLst>
                </p:cNvPr>
                <p:cNvPicPr/>
                <p:nvPr/>
              </p:nvPicPr>
              <p:blipFill>
                <a:blip r:embed="rId360"/>
                <a:stretch>
                  <a:fillRect/>
                </a:stretch>
              </p:blipFill>
              <p:spPr>
                <a:xfrm>
                  <a:off x="6281733" y="3515973"/>
                  <a:ext cx="1483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8" name="Freihand 207">
                  <a:extLst>
                    <a:ext uri="{FF2B5EF4-FFF2-40B4-BE49-F238E27FC236}">
                      <a16:creationId xmlns:a16="http://schemas.microsoft.com/office/drawing/2014/main" id="{FE5FAA1A-FFD7-F776-F951-0179E2DC3399}"/>
                    </a:ext>
                  </a:extLst>
                </p14:cNvPr>
                <p14:cNvContentPartPr/>
                <p14:nvPr/>
              </p14:nvContentPartPr>
              <p14:xfrm>
                <a:off x="6489453" y="3605973"/>
                <a:ext cx="177840" cy="280440"/>
              </p14:xfrm>
            </p:contentPart>
          </mc:Choice>
          <mc:Fallback xmlns="">
            <p:pic>
              <p:nvPicPr>
                <p:cNvPr id="208" name="Freihand 207">
                  <a:extLst>
                    <a:ext uri="{FF2B5EF4-FFF2-40B4-BE49-F238E27FC236}">
                      <a16:creationId xmlns:a16="http://schemas.microsoft.com/office/drawing/2014/main" id="{FE5FAA1A-FFD7-F776-F951-0179E2DC3399}"/>
                    </a:ext>
                  </a:extLst>
                </p:cNvPr>
                <p:cNvPicPr/>
                <p:nvPr/>
              </p:nvPicPr>
              <p:blipFill>
                <a:blip r:embed="rId362"/>
                <a:stretch>
                  <a:fillRect/>
                </a:stretch>
              </p:blipFill>
              <p:spPr>
                <a:xfrm>
                  <a:off x="6480453" y="3597333"/>
                  <a:ext cx="1954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9" name="Freihand 208">
                  <a:extLst>
                    <a:ext uri="{FF2B5EF4-FFF2-40B4-BE49-F238E27FC236}">
                      <a16:creationId xmlns:a16="http://schemas.microsoft.com/office/drawing/2014/main" id="{8AF8D7A4-56B6-D8DA-46E1-08746A66DDDE}"/>
                    </a:ext>
                  </a:extLst>
                </p14:cNvPr>
                <p14:cNvContentPartPr/>
                <p14:nvPr/>
              </p14:nvContentPartPr>
              <p14:xfrm>
                <a:off x="6700413" y="3572853"/>
                <a:ext cx="284040" cy="166680"/>
              </p14:xfrm>
            </p:contentPart>
          </mc:Choice>
          <mc:Fallback xmlns="">
            <p:pic>
              <p:nvPicPr>
                <p:cNvPr id="209" name="Freihand 208">
                  <a:extLst>
                    <a:ext uri="{FF2B5EF4-FFF2-40B4-BE49-F238E27FC236}">
                      <a16:creationId xmlns:a16="http://schemas.microsoft.com/office/drawing/2014/main" id="{8AF8D7A4-56B6-D8DA-46E1-08746A66DDDE}"/>
                    </a:ext>
                  </a:extLst>
                </p:cNvPr>
                <p:cNvPicPr/>
                <p:nvPr/>
              </p:nvPicPr>
              <p:blipFill>
                <a:blip r:embed="rId364"/>
                <a:stretch>
                  <a:fillRect/>
                </a:stretch>
              </p:blipFill>
              <p:spPr>
                <a:xfrm>
                  <a:off x="6691413" y="3563853"/>
                  <a:ext cx="301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0" name="Freihand 209">
                  <a:extLst>
                    <a:ext uri="{FF2B5EF4-FFF2-40B4-BE49-F238E27FC236}">
                      <a16:creationId xmlns:a16="http://schemas.microsoft.com/office/drawing/2014/main" id="{EA4857EC-4C45-495D-34D0-4173639A7F27}"/>
                    </a:ext>
                  </a:extLst>
                </p14:cNvPr>
                <p14:cNvContentPartPr/>
                <p14:nvPr/>
              </p14:nvContentPartPr>
              <p14:xfrm>
                <a:off x="6905973" y="3485013"/>
                <a:ext cx="46800" cy="43200"/>
              </p14:xfrm>
            </p:contentPart>
          </mc:Choice>
          <mc:Fallback xmlns="">
            <p:pic>
              <p:nvPicPr>
                <p:cNvPr id="210" name="Freihand 209">
                  <a:extLst>
                    <a:ext uri="{FF2B5EF4-FFF2-40B4-BE49-F238E27FC236}">
                      <a16:creationId xmlns:a16="http://schemas.microsoft.com/office/drawing/2014/main" id="{EA4857EC-4C45-495D-34D0-4173639A7F27}"/>
                    </a:ext>
                  </a:extLst>
                </p:cNvPr>
                <p:cNvPicPr/>
                <p:nvPr/>
              </p:nvPicPr>
              <p:blipFill>
                <a:blip r:embed="rId366"/>
                <a:stretch>
                  <a:fillRect/>
                </a:stretch>
              </p:blipFill>
              <p:spPr>
                <a:xfrm>
                  <a:off x="6897333" y="3476373"/>
                  <a:ext cx="6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2" name="Freihand 211">
                  <a:extLst>
                    <a:ext uri="{FF2B5EF4-FFF2-40B4-BE49-F238E27FC236}">
                      <a16:creationId xmlns:a16="http://schemas.microsoft.com/office/drawing/2014/main" id="{0056BE7A-10B4-977F-B1D7-9B97D6FD3942}"/>
                    </a:ext>
                  </a:extLst>
                </p14:cNvPr>
                <p14:cNvContentPartPr/>
                <p14:nvPr/>
              </p14:nvContentPartPr>
              <p14:xfrm>
                <a:off x="7031973" y="3469893"/>
                <a:ext cx="380880" cy="260640"/>
              </p14:xfrm>
            </p:contentPart>
          </mc:Choice>
          <mc:Fallback xmlns="">
            <p:pic>
              <p:nvPicPr>
                <p:cNvPr id="212" name="Freihand 211">
                  <a:extLst>
                    <a:ext uri="{FF2B5EF4-FFF2-40B4-BE49-F238E27FC236}">
                      <a16:creationId xmlns:a16="http://schemas.microsoft.com/office/drawing/2014/main" id="{0056BE7A-10B4-977F-B1D7-9B97D6FD3942}"/>
                    </a:ext>
                  </a:extLst>
                </p:cNvPr>
                <p:cNvPicPr/>
                <p:nvPr/>
              </p:nvPicPr>
              <p:blipFill>
                <a:blip r:embed="rId368"/>
                <a:stretch>
                  <a:fillRect/>
                </a:stretch>
              </p:blipFill>
              <p:spPr>
                <a:xfrm>
                  <a:off x="7023333" y="3461253"/>
                  <a:ext cx="398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3" name="Freihand 212">
                  <a:extLst>
                    <a:ext uri="{FF2B5EF4-FFF2-40B4-BE49-F238E27FC236}">
                      <a16:creationId xmlns:a16="http://schemas.microsoft.com/office/drawing/2014/main" id="{469B9BD5-2A90-7294-AF0D-ECD7236F6BCD}"/>
                    </a:ext>
                  </a:extLst>
                </p14:cNvPr>
                <p14:cNvContentPartPr/>
                <p14:nvPr/>
              </p14:nvContentPartPr>
              <p14:xfrm>
                <a:off x="7641453" y="3549093"/>
                <a:ext cx="126360" cy="321480"/>
              </p14:xfrm>
            </p:contentPart>
          </mc:Choice>
          <mc:Fallback xmlns="">
            <p:pic>
              <p:nvPicPr>
                <p:cNvPr id="213" name="Freihand 212">
                  <a:extLst>
                    <a:ext uri="{FF2B5EF4-FFF2-40B4-BE49-F238E27FC236}">
                      <a16:creationId xmlns:a16="http://schemas.microsoft.com/office/drawing/2014/main" id="{469B9BD5-2A90-7294-AF0D-ECD7236F6BCD}"/>
                    </a:ext>
                  </a:extLst>
                </p:cNvPr>
                <p:cNvPicPr/>
                <p:nvPr/>
              </p:nvPicPr>
              <p:blipFill>
                <a:blip r:embed="rId370"/>
                <a:stretch>
                  <a:fillRect/>
                </a:stretch>
              </p:blipFill>
              <p:spPr>
                <a:xfrm>
                  <a:off x="7632813" y="3540453"/>
                  <a:ext cx="144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4" name="Freihand 213">
                  <a:extLst>
                    <a:ext uri="{FF2B5EF4-FFF2-40B4-BE49-F238E27FC236}">
                      <a16:creationId xmlns:a16="http://schemas.microsoft.com/office/drawing/2014/main" id="{FF77453E-B1E2-9EDC-C2BA-A443E0A47AF8}"/>
                    </a:ext>
                  </a:extLst>
                </p14:cNvPr>
                <p14:cNvContentPartPr/>
                <p14:nvPr/>
              </p14:nvContentPartPr>
              <p14:xfrm>
                <a:off x="7813173" y="3559173"/>
                <a:ext cx="240120" cy="154440"/>
              </p14:xfrm>
            </p:contentPart>
          </mc:Choice>
          <mc:Fallback xmlns="">
            <p:pic>
              <p:nvPicPr>
                <p:cNvPr id="214" name="Freihand 213">
                  <a:extLst>
                    <a:ext uri="{FF2B5EF4-FFF2-40B4-BE49-F238E27FC236}">
                      <a16:creationId xmlns:a16="http://schemas.microsoft.com/office/drawing/2014/main" id="{FF77453E-B1E2-9EDC-C2BA-A443E0A47AF8}"/>
                    </a:ext>
                  </a:extLst>
                </p:cNvPr>
                <p:cNvPicPr/>
                <p:nvPr/>
              </p:nvPicPr>
              <p:blipFill>
                <a:blip r:embed="rId372"/>
                <a:stretch>
                  <a:fillRect/>
                </a:stretch>
              </p:blipFill>
              <p:spPr>
                <a:xfrm>
                  <a:off x="7804173" y="3550173"/>
                  <a:ext cx="257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5" name="Freihand 214">
                  <a:extLst>
                    <a:ext uri="{FF2B5EF4-FFF2-40B4-BE49-F238E27FC236}">
                      <a16:creationId xmlns:a16="http://schemas.microsoft.com/office/drawing/2014/main" id="{7DC27831-6A9A-4EA3-DC56-44D204E7A3FD}"/>
                    </a:ext>
                  </a:extLst>
                </p14:cNvPr>
                <p14:cNvContentPartPr/>
                <p14:nvPr/>
              </p14:nvContentPartPr>
              <p14:xfrm>
                <a:off x="8077413" y="3551973"/>
                <a:ext cx="143640" cy="121680"/>
              </p14:xfrm>
            </p:contentPart>
          </mc:Choice>
          <mc:Fallback xmlns="">
            <p:pic>
              <p:nvPicPr>
                <p:cNvPr id="215" name="Freihand 214">
                  <a:extLst>
                    <a:ext uri="{FF2B5EF4-FFF2-40B4-BE49-F238E27FC236}">
                      <a16:creationId xmlns:a16="http://schemas.microsoft.com/office/drawing/2014/main" id="{7DC27831-6A9A-4EA3-DC56-44D204E7A3FD}"/>
                    </a:ext>
                  </a:extLst>
                </p:cNvPr>
                <p:cNvPicPr/>
                <p:nvPr/>
              </p:nvPicPr>
              <p:blipFill>
                <a:blip r:embed="rId374"/>
                <a:stretch>
                  <a:fillRect/>
                </a:stretch>
              </p:blipFill>
              <p:spPr>
                <a:xfrm>
                  <a:off x="8068773" y="3542973"/>
                  <a:ext cx="161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6" name="Freihand 215">
                  <a:extLst>
                    <a:ext uri="{FF2B5EF4-FFF2-40B4-BE49-F238E27FC236}">
                      <a16:creationId xmlns:a16="http://schemas.microsoft.com/office/drawing/2014/main" id="{8280A1AE-326E-BCE5-0734-41130ACDA062}"/>
                    </a:ext>
                  </a:extLst>
                </p14:cNvPr>
                <p14:cNvContentPartPr/>
                <p14:nvPr/>
              </p14:nvContentPartPr>
              <p14:xfrm>
                <a:off x="8236893" y="3552333"/>
                <a:ext cx="309600" cy="132120"/>
              </p14:xfrm>
            </p:contentPart>
          </mc:Choice>
          <mc:Fallback xmlns="">
            <p:pic>
              <p:nvPicPr>
                <p:cNvPr id="216" name="Freihand 215">
                  <a:extLst>
                    <a:ext uri="{FF2B5EF4-FFF2-40B4-BE49-F238E27FC236}">
                      <a16:creationId xmlns:a16="http://schemas.microsoft.com/office/drawing/2014/main" id="{8280A1AE-326E-BCE5-0734-41130ACDA062}"/>
                    </a:ext>
                  </a:extLst>
                </p:cNvPr>
                <p:cNvPicPr/>
                <p:nvPr/>
              </p:nvPicPr>
              <p:blipFill>
                <a:blip r:embed="rId376"/>
                <a:stretch>
                  <a:fillRect/>
                </a:stretch>
              </p:blipFill>
              <p:spPr>
                <a:xfrm>
                  <a:off x="8227893" y="3543333"/>
                  <a:ext cx="327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2" name="Freihand 231">
                  <a:extLst>
                    <a:ext uri="{FF2B5EF4-FFF2-40B4-BE49-F238E27FC236}">
                      <a16:creationId xmlns:a16="http://schemas.microsoft.com/office/drawing/2014/main" id="{9D243EF4-0FC3-B62A-D96E-4E09F27B5023}"/>
                    </a:ext>
                  </a:extLst>
                </p14:cNvPr>
                <p14:cNvContentPartPr/>
                <p14:nvPr/>
              </p14:nvContentPartPr>
              <p14:xfrm>
                <a:off x="178293" y="4602453"/>
                <a:ext cx="143280" cy="14400"/>
              </p14:xfrm>
            </p:contentPart>
          </mc:Choice>
          <mc:Fallback xmlns="">
            <p:pic>
              <p:nvPicPr>
                <p:cNvPr id="232" name="Freihand 231">
                  <a:extLst>
                    <a:ext uri="{FF2B5EF4-FFF2-40B4-BE49-F238E27FC236}">
                      <a16:creationId xmlns:a16="http://schemas.microsoft.com/office/drawing/2014/main" id="{9D243EF4-0FC3-B62A-D96E-4E09F27B5023}"/>
                    </a:ext>
                  </a:extLst>
                </p:cNvPr>
                <p:cNvPicPr/>
                <p:nvPr/>
              </p:nvPicPr>
              <p:blipFill>
                <a:blip r:embed="rId378"/>
                <a:stretch>
                  <a:fillRect/>
                </a:stretch>
              </p:blipFill>
              <p:spPr>
                <a:xfrm>
                  <a:off x="169293" y="4593813"/>
                  <a:ext cx="160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3" name="Freihand 232">
                  <a:extLst>
                    <a:ext uri="{FF2B5EF4-FFF2-40B4-BE49-F238E27FC236}">
                      <a16:creationId xmlns:a16="http://schemas.microsoft.com/office/drawing/2014/main" id="{5D58BE16-7A5A-FAD7-A15D-2A73F97713E6}"/>
                    </a:ext>
                  </a:extLst>
                </p14:cNvPr>
                <p14:cNvContentPartPr/>
                <p14:nvPr/>
              </p14:nvContentPartPr>
              <p14:xfrm>
                <a:off x="274053" y="4479333"/>
                <a:ext cx="176400" cy="221400"/>
              </p14:xfrm>
            </p:contentPart>
          </mc:Choice>
          <mc:Fallback xmlns="">
            <p:pic>
              <p:nvPicPr>
                <p:cNvPr id="233" name="Freihand 232">
                  <a:extLst>
                    <a:ext uri="{FF2B5EF4-FFF2-40B4-BE49-F238E27FC236}">
                      <a16:creationId xmlns:a16="http://schemas.microsoft.com/office/drawing/2014/main" id="{5D58BE16-7A5A-FAD7-A15D-2A73F97713E6}"/>
                    </a:ext>
                  </a:extLst>
                </p:cNvPr>
                <p:cNvPicPr/>
                <p:nvPr/>
              </p:nvPicPr>
              <p:blipFill>
                <a:blip r:embed="rId380"/>
                <a:stretch>
                  <a:fillRect/>
                </a:stretch>
              </p:blipFill>
              <p:spPr>
                <a:xfrm>
                  <a:off x="265053" y="4470333"/>
                  <a:ext cx="194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77C07075-5836-755B-1EFF-5EA8A21CB380}"/>
                    </a:ext>
                  </a:extLst>
                </p14:cNvPr>
                <p14:cNvContentPartPr/>
                <p14:nvPr/>
              </p14:nvContentPartPr>
              <p14:xfrm>
                <a:off x="621813" y="4462053"/>
                <a:ext cx="93600" cy="131040"/>
              </p14:xfrm>
            </p:contentPart>
          </mc:Choice>
          <mc:Fallback xmlns="">
            <p:pic>
              <p:nvPicPr>
                <p:cNvPr id="235" name="Freihand 234">
                  <a:extLst>
                    <a:ext uri="{FF2B5EF4-FFF2-40B4-BE49-F238E27FC236}">
                      <a16:creationId xmlns:a16="http://schemas.microsoft.com/office/drawing/2014/main" id="{77C07075-5836-755B-1EFF-5EA8A21CB380}"/>
                    </a:ext>
                  </a:extLst>
                </p:cNvPr>
                <p:cNvPicPr/>
                <p:nvPr/>
              </p:nvPicPr>
              <p:blipFill>
                <a:blip r:embed="rId382"/>
                <a:stretch>
                  <a:fillRect/>
                </a:stretch>
              </p:blipFill>
              <p:spPr>
                <a:xfrm>
                  <a:off x="612813" y="4453413"/>
                  <a:ext cx="111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979B81FE-80F8-4C7B-282A-6E92D28F1379}"/>
                    </a:ext>
                  </a:extLst>
                </p14:cNvPr>
                <p14:cNvContentPartPr/>
                <p14:nvPr/>
              </p14:nvContentPartPr>
              <p14:xfrm>
                <a:off x="810453" y="4419933"/>
                <a:ext cx="15480" cy="165240"/>
              </p14:xfrm>
            </p:contentPart>
          </mc:Choice>
          <mc:Fallback xmlns="">
            <p:pic>
              <p:nvPicPr>
                <p:cNvPr id="236" name="Freihand 235">
                  <a:extLst>
                    <a:ext uri="{FF2B5EF4-FFF2-40B4-BE49-F238E27FC236}">
                      <a16:creationId xmlns:a16="http://schemas.microsoft.com/office/drawing/2014/main" id="{979B81FE-80F8-4C7B-282A-6E92D28F1379}"/>
                    </a:ext>
                  </a:extLst>
                </p:cNvPr>
                <p:cNvPicPr/>
                <p:nvPr/>
              </p:nvPicPr>
              <p:blipFill>
                <a:blip r:embed="rId384"/>
                <a:stretch>
                  <a:fillRect/>
                </a:stretch>
              </p:blipFill>
              <p:spPr>
                <a:xfrm>
                  <a:off x="801453" y="4411293"/>
                  <a:ext cx="33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5C8A55FB-7A76-A817-1872-33ADFB7C2610}"/>
                    </a:ext>
                  </a:extLst>
                </p14:cNvPr>
                <p14:cNvContentPartPr/>
                <p14:nvPr/>
              </p14:nvContentPartPr>
              <p14:xfrm>
                <a:off x="770853" y="4439013"/>
                <a:ext cx="136800" cy="214200"/>
              </p14:xfrm>
            </p:contentPart>
          </mc:Choice>
          <mc:Fallback xmlns="">
            <p:pic>
              <p:nvPicPr>
                <p:cNvPr id="237" name="Freihand 236">
                  <a:extLst>
                    <a:ext uri="{FF2B5EF4-FFF2-40B4-BE49-F238E27FC236}">
                      <a16:creationId xmlns:a16="http://schemas.microsoft.com/office/drawing/2014/main" id="{5C8A55FB-7A76-A817-1872-33ADFB7C2610}"/>
                    </a:ext>
                  </a:extLst>
                </p:cNvPr>
                <p:cNvPicPr/>
                <p:nvPr/>
              </p:nvPicPr>
              <p:blipFill>
                <a:blip r:embed="rId386"/>
                <a:stretch>
                  <a:fillRect/>
                </a:stretch>
              </p:blipFill>
              <p:spPr>
                <a:xfrm>
                  <a:off x="761853" y="4430013"/>
                  <a:ext cx="154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1" name="Freihand 240">
                  <a:extLst>
                    <a:ext uri="{FF2B5EF4-FFF2-40B4-BE49-F238E27FC236}">
                      <a16:creationId xmlns:a16="http://schemas.microsoft.com/office/drawing/2014/main" id="{47A39EF1-2E71-0B21-16C5-79DF378484A7}"/>
                    </a:ext>
                  </a:extLst>
                </p14:cNvPr>
                <p14:cNvContentPartPr/>
                <p14:nvPr/>
              </p14:nvContentPartPr>
              <p14:xfrm>
                <a:off x="1069653" y="4403373"/>
                <a:ext cx="126720" cy="252000"/>
              </p14:xfrm>
            </p:contentPart>
          </mc:Choice>
          <mc:Fallback xmlns="">
            <p:pic>
              <p:nvPicPr>
                <p:cNvPr id="241" name="Freihand 240">
                  <a:extLst>
                    <a:ext uri="{FF2B5EF4-FFF2-40B4-BE49-F238E27FC236}">
                      <a16:creationId xmlns:a16="http://schemas.microsoft.com/office/drawing/2014/main" id="{47A39EF1-2E71-0B21-16C5-79DF378484A7}"/>
                    </a:ext>
                  </a:extLst>
                </p:cNvPr>
                <p:cNvPicPr/>
                <p:nvPr/>
              </p:nvPicPr>
              <p:blipFill>
                <a:blip r:embed="rId388"/>
                <a:stretch>
                  <a:fillRect/>
                </a:stretch>
              </p:blipFill>
              <p:spPr>
                <a:xfrm>
                  <a:off x="1060653" y="4394373"/>
                  <a:ext cx="1443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2" name="Freihand 241">
                  <a:extLst>
                    <a:ext uri="{FF2B5EF4-FFF2-40B4-BE49-F238E27FC236}">
                      <a16:creationId xmlns:a16="http://schemas.microsoft.com/office/drawing/2014/main" id="{130EE568-619B-89DF-79A8-81486E2B8ACC}"/>
                    </a:ext>
                  </a:extLst>
                </p14:cNvPr>
                <p14:cNvContentPartPr/>
                <p14:nvPr/>
              </p14:nvContentPartPr>
              <p14:xfrm>
                <a:off x="1428933" y="4487253"/>
                <a:ext cx="91440" cy="114480"/>
              </p14:xfrm>
            </p:contentPart>
          </mc:Choice>
          <mc:Fallback xmlns="">
            <p:pic>
              <p:nvPicPr>
                <p:cNvPr id="242" name="Freihand 241">
                  <a:extLst>
                    <a:ext uri="{FF2B5EF4-FFF2-40B4-BE49-F238E27FC236}">
                      <a16:creationId xmlns:a16="http://schemas.microsoft.com/office/drawing/2014/main" id="{130EE568-619B-89DF-79A8-81486E2B8ACC}"/>
                    </a:ext>
                  </a:extLst>
                </p:cNvPr>
                <p:cNvPicPr/>
                <p:nvPr/>
              </p:nvPicPr>
              <p:blipFill>
                <a:blip r:embed="rId390"/>
                <a:stretch>
                  <a:fillRect/>
                </a:stretch>
              </p:blipFill>
              <p:spPr>
                <a:xfrm>
                  <a:off x="1419933" y="4478613"/>
                  <a:ext cx="109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3" name="Freihand 242">
                  <a:extLst>
                    <a:ext uri="{FF2B5EF4-FFF2-40B4-BE49-F238E27FC236}">
                      <a16:creationId xmlns:a16="http://schemas.microsoft.com/office/drawing/2014/main" id="{FE83075D-9969-7D34-BBCD-7E825F150750}"/>
                    </a:ext>
                  </a:extLst>
                </p14:cNvPr>
                <p14:cNvContentPartPr/>
                <p14:nvPr/>
              </p14:nvContentPartPr>
              <p14:xfrm>
                <a:off x="1577613" y="4369173"/>
                <a:ext cx="107280" cy="204120"/>
              </p14:xfrm>
            </p:contentPart>
          </mc:Choice>
          <mc:Fallback xmlns="">
            <p:pic>
              <p:nvPicPr>
                <p:cNvPr id="243" name="Freihand 242">
                  <a:extLst>
                    <a:ext uri="{FF2B5EF4-FFF2-40B4-BE49-F238E27FC236}">
                      <a16:creationId xmlns:a16="http://schemas.microsoft.com/office/drawing/2014/main" id="{FE83075D-9969-7D34-BBCD-7E825F150750}"/>
                    </a:ext>
                  </a:extLst>
                </p:cNvPr>
                <p:cNvPicPr/>
                <p:nvPr/>
              </p:nvPicPr>
              <p:blipFill>
                <a:blip r:embed="rId392"/>
                <a:stretch>
                  <a:fillRect/>
                </a:stretch>
              </p:blipFill>
              <p:spPr>
                <a:xfrm>
                  <a:off x="1568613" y="4360533"/>
                  <a:ext cx="124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4" name="Freihand 243">
                  <a:extLst>
                    <a:ext uri="{FF2B5EF4-FFF2-40B4-BE49-F238E27FC236}">
                      <a16:creationId xmlns:a16="http://schemas.microsoft.com/office/drawing/2014/main" id="{CA3AE66F-FF19-AABD-A5EF-FB640D16E53A}"/>
                    </a:ext>
                  </a:extLst>
                </p14:cNvPr>
                <p14:cNvContentPartPr/>
                <p14:nvPr/>
              </p14:nvContentPartPr>
              <p14:xfrm>
                <a:off x="1741773" y="4335333"/>
                <a:ext cx="502560" cy="225360"/>
              </p14:xfrm>
            </p:contentPart>
          </mc:Choice>
          <mc:Fallback xmlns="">
            <p:pic>
              <p:nvPicPr>
                <p:cNvPr id="244" name="Freihand 243">
                  <a:extLst>
                    <a:ext uri="{FF2B5EF4-FFF2-40B4-BE49-F238E27FC236}">
                      <a16:creationId xmlns:a16="http://schemas.microsoft.com/office/drawing/2014/main" id="{CA3AE66F-FF19-AABD-A5EF-FB640D16E53A}"/>
                    </a:ext>
                  </a:extLst>
                </p:cNvPr>
                <p:cNvPicPr/>
                <p:nvPr/>
              </p:nvPicPr>
              <p:blipFill>
                <a:blip r:embed="rId394"/>
                <a:stretch>
                  <a:fillRect/>
                </a:stretch>
              </p:blipFill>
              <p:spPr>
                <a:xfrm>
                  <a:off x="1732773" y="4326333"/>
                  <a:ext cx="520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5" name="Freihand 244">
                  <a:extLst>
                    <a:ext uri="{FF2B5EF4-FFF2-40B4-BE49-F238E27FC236}">
                      <a16:creationId xmlns:a16="http://schemas.microsoft.com/office/drawing/2014/main" id="{7021D210-F693-276D-D0E1-F9C9A33A899A}"/>
                    </a:ext>
                  </a:extLst>
                </p14:cNvPr>
                <p14:cNvContentPartPr/>
                <p14:nvPr/>
              </p14:nvContentPartPr>
              <p14:xfrm>
                <a:off x="2171253" y="4338213"/>
                <a:ext cx="13680" cy="13320"/>
              </p14:xfrm>
            </p:contentPart>
          </mc:Choice>
          <mc:Fallback xmlns="">
            <p:pic>
              <p:nvPicPr>
                <p:cNvPr id="245" name="Freihand 244">
                  <a:extLst>
                    <a:ext uri="{FF2B5EF4-FFF2-40B4-BE49-F238E27FC236}">
                      <a16:creationId xmlns:a16="http://schemas.microsoft.com/office/drawing/2014/main" id="{7021D210-F693-276D-D0E1-F9C9A33A899A}"/>
                    </a:ext>
                  </a:extLst>
                </p:cNvPr>
                <p:cNvPicPr/>
                <p:nvPr/>
              </p:nvPicPr>
              <p:blipFill>
                <a:blip r:embed="rId396"/>
                <a:stretch>
                  <a:fillRect/>
                </a:stretch>
              </p:blipFill>
              <p:spPr>
                <a:xfrm>
                  <a:off x="2162613" y="4329573"/>
                  <a:ext cx="31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6" name="Freihand 245">
                  <a:extLst>
                    <a:ext uri="{FF2B5EF4-FFF2-40B4-BE49-F238E27FC236}">
                      <a16:creationId xmlns:a16="http://schemas.microsoft.com/office/drawing/2014/main" id="{E8A704CD-2E0C-C475-B5AF-435A6488C314}"/>
                    </a:ext>
                  </a:extLst>
                </p14:cNvPr>
                <p14:cNvContentPartPr/>
                <p14:nvPr/>
              </p14:nvContentPartPr>
              <p14:xfrm>
                <a:off x="2332533" y="4398693"/>
                <a:ext cx="109440" cy="195480"/>
              </p14:xfrm>
            </p:contentPart>
          </mc:Choice>
          <mc:Fallback xmlns="">
            <p:pic>
              <p:nvPicPr>
                <p:cNvPr id="246" name="Freihand 245">
                  <a:extLst>
                    <a:ext uri="{FF2B5EF4-FFF2-40B4-BE49-F238E27FC236}">
                      <a16:creationId xmlns:a16="http://schemas.microsoft.com/office/drawing/2014/main" id="{E8A704CD-2E0C-C475-B5AF-435A6488C314}"/>
                    </a:ext>
                  </a:extLst>
                </p:cNvPr>
                <p:cNvPicPr/>
                <p:nvPr/>
              </p:nvPicPr>
              <p:blipFill>
                <a:blip r:embed="rId398"/>
                <a:stretch>
                  <a:fillRect/>
                </a:stretch>
              </p:blipFill>
              <p:spPr>
                <a:xfrm>
                  <a:off x="2323533" y="4389693"/>
                  <a:ext cx="127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8" name="Freihand 247">
                  <a:extLst>
                    <a:ext uri="{FF2B5EF4-FFF2-40B4-BE49-F238E27FC236}">
                      <a16:creationId xmlns:a16="http://schemas.microsoft.com/office/drawing/2014/main" id="{92F421E7-E4F2-8573-A376-725C68EBDF37}"/>
                    </a:ext>
                  </a:extLst>
                </p14:cNvPr>
                <p14:cNvContentPartPr/>
                <p14:nvPr/>
              </p14:nvContentPartPr>
              <p14:xfrm>
                <a:off x="2763453" y="4297173"/>
                <a:ext cx="225720" cy="222480"/>
              </p14:xfrm>
            </p:contentPart>
          </mc:Choice>
          <mc:Fallback xmlns="">
            <p:pic>
              <p:nvPicPr>
                <p:cNvPr id="248" name="Freihand 247">
                  <a:extLst>
                    <a:ext uri="{FF2B5EF4-FFF2-40B4-BE49-F238E27FC236}">
                      <a16:creationId xmlns:a16="http://schemas.microsoft.com/office/drawing/2014/main" id="{92F421E7-E4F2-8573-A376-725C68EBDF37}"/>
                    </a:ext>
                  </a:extLst>
                </p:cNvPr>
                <p:cNvPicPr/>
                <p:nvPr/>
              </p:nvPicPr>
              <p:blipFill>
                <a:blip r:embed="rId400"/>
                <a:stretch>
                  <a:fillRect/>
                </a:stretch>
              </p:blipFill>
              <p:spPr>
                <a:xfrm>
                  <a:off x="2754453" y="4288533"/>
                  <a:ext cx="243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9" name="Freihand 248">
                  <a:extLst>
                    <a:ext uri="{FF2B5EF4-FFF2-40B4-BE49-F238E27FC236}">
                      <a16:creationId xmlns:a16="http://schemas.microsoft.com/office/drawing/2014/main" id="{6C607A21-4DEE-003A-AFC9-EE84757F8932}"/>
                    </a:ext>
                  </a:extLst>
                </p14:cNvPr>
                <p14:cNvContentPartPr/>
                <p14:nvPr/>
              </p14:nvContentPartPr>
              <p14:xfrm>
                <a:off x="3025893" y="4370613"/>
                <a:ext cx="95040" cy="104400"/>
              </p14:xfrm>
            </p:contentPart>
          </mc:Choice>
          <mc:Fallback xmlns="">
            <p:pic>
              <p:nvPicPr>
                <p:cNvPr id="249" name="Freihand 248">
                  <a:extLst>
                    <a:ext uri="{FF2B5EF4-FFF2-40B4-BE49-F238E27FC236}">
                      <a16:creationId xmlns:a16="http://schemas.microsoft.com/office/drawing/2014/main" id="{6C607A21-4DEE-003A-AFC9-EE84757F8932}"/>
                    </a:ext>
                  </a:extLst>
                </p:cNvPr>
                <p:cNvPicPr/>
                <p:nvPr/>
              </p:nvPicPr>
              <p:blipFill>
                <a:blip r:embed="rId402"/>
                <a:stretch>
                  <a:fillRect/>
                </a:stretch>
              </p:blipFill>
              <p:spPr>
                <a:xfrm>
                  <a:off x="3016893" y="4361613"/>
                  <a:ext cx="112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0" name="Freihand 249">
                  <a:extLst>
                    <a:ext uri="{FF2B5EF4-FFF2-40B4-BE49-F238E27FC236}">
                      <a16:creationId xmlns:a16="http://schemas.microsoft.com/office/drawing/2014/main" id="{921FC606-24D4-0324-9355-0A51B4F3DDBF}"/>
                    </a:ext>
                  </a:extLst>
                </p14:cNvPr>
                <p14:cNvContentPartPr/>
                <p14:nvPr/>
              </p14:nvContentPartPr>
              <p14:xfrm>
                <a:off x="3086373" y="4357653"/>
                <a:ext cx="207720" cy="326160"/>
              </p14:xfrm>
            </p:contentPart>
          </mc:Choice>
          <mc:Fallback xmlns="">
            <p:pic>
              <p:nvPicPr>
                <p:cNvPr id="250" name="Freihand 249">
                  <a:extLst>
                    <a:ext uri="{FF2B5EF4-FFF2-40B4-BE49-F238E27FC236}">
                      <a16:creationId xmlns:a16="http://schemas.microsoft.com/office/drawing/2014/main" id="{921FC606-24D4-0324-9355-0A51B4F3DDBF}"/>
                    </a:ext>
                  </a:extLst>
                </p:cNvPr>
                <p:cNvPicPr/>
                <p:nvPr/>
              </p:nvPicPr>
              <p:blipFill>
                <a:blip r:embed="rId404"/>
                <a:stretch>
                  <a:fillRect/>
                </a:stretch>
              </p:blipFill>
              <p:spPr>
                <a:xfrm>
                  <a:off x="3077373" y="4349013"/>
                  <a:ext cx="2253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1" name="Freihand 250">
                  <a:extLst>
                    <a:ext uri="{FF2B5EF4-FFF2-40B4-BE49-F238E27FC236}">
                      <a16:creationId xmlns:a16="http://schemas.microsoft.com/office/drawing/2014/main" id="{DC9536E0-2C26-697B-6972-9D2EA034E7B6}"/>
                    </a:ext>
                  </a:extLst>
                </p14:cNvPr>
                <p14:cNvContentPartPr/>
                <p14:nvPr/>
              </p14:nvContentPartPr>
              <p14:xfrm>
                <a:off x="3342333" y="4340733"/>
                <a:ext cx="223200" cy="119520"/>
              </p14:xfrm>
            </p:contentPart>
          </mc:Choice>
          <mc:Fallback xmlns="">
            <p:pic>
              <p:nvPicPr>
                <p:cNvPr id="251" name="Freihand 250">
                  <a:extLst>
                    <a:ext uri="{FF2B5EF4-FFF2-40B4-BE49-F238E27FC236}">
                      <a16:creationId xmlns:a16="http://schemas.microsoft.com/office/drawing/2014/main" id="{DC9536E0-2C26-697B-6972-9D2EA034E7B6}"/>
                    </a:ext>
                  </a:extLst>
                </p:cNvPr>
                <p:cNvPicPr/>
                <p:nvPr/>
              </p:nvPicPr>
              <p:blipFill>
                <a:blip r:embed="rId406"/>
                <a:stretch>
                  <a:fillRect/>
                </a:stretch>
              </p:blipFill>
              <p:spPr>
                <a:xfrm>
                  <a:off x="3333333" y="4331733"/>
                  <a:ext cx="240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2" name="Freihand 251">
                  <a:extLst>
                    <a:ext uri="{FF2B5EF4-FFF2-40B4-BE49-F238E27FC236}">
                      <a16:creationId xmlns:a16="http://schemas.microsoft.com/office/drawing/2014/main" id="{9AA398F9-C091-DDA5-EB5F-FF4C4B3DBAE8}"/>
                    </a:ext>
                  </a:extLst>
                </p14:cNvPr>
                <p14:cNvContentPartPr/>
                <p14:nvPr/>
              </p14:nvContentPartPr>
              <p14:xfrm>
                <a:off x="3615213" y="4345773"/>
                <a:ext cx="43560" cy="100440"/>
              </p14:xfrm>
            </p:contentPart>
          </mc:Choice>
          <mc:Fallback xmlns="">
            <p:pic>
              <p:nvPicPr>
                <p:cNvPr id="252" name="Freihand 251">
                  <a:extLst>
                    <a:ext uri="{FF2B5EF4-FFF2-40B4-BE49-F238E27FC236}">
                      <a16:creationId xmlns:a16="http://schemas.microsoft.com/office/drawing/2014/main" id="{9AA398F9-C091-DDA5-EB5F-FF4C4B3DBAE8}"/>
                    </a:ext>
                  </a:extLst>
                </p:cNvPr>
                <p:cNvPicPr/>
                <p:nvPr/>
              </p:nvPicPr>
              <p:blipFill>
                <a:blip r:embed="rId408"/>
                <a:stretch>
                  <a:fillRect/>
                </a:stretch>
              </p:blipFill>
              <p:spPr>
                <a:xfrm>
                  <a:off x="3606573" y="4336773"/>
                  <a:ext cx="61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3" name="Freihand 252">
                  <a:extLst>
                    <a:ext uri="{FF2B5EF4-FFF2-40B4-BE49-F238E27FC236}">
                      <a16:creationId xmlns:a16="http://schemas.microsoft.com/office/drawing/2014/main" id="{BEC5007B-F83E-4F14-5FE4-0A083E725EB8}"/>
                    </a:ext>
                  </a:extLst>
                </p14:cNvPr>
                <p14:cNvContentPartPr/>
                <p14:nvPr/>
              </p14:nvContentPartPr>
              <p14:xfrm>
                <a:off x="3701613" y="4196733"/>
                <a:ext cx="86760" cy="249480"/>
              </p14:xfrm>
            </p:contentPart>
          </mc:Choice>
          <mc:Fallback xmlns="">
            <p:pic>
              <p:nvPicPr>
                <p:cNvPr id="253" name="Freihand 252">
                  <a:extLst>
                    <a:ext uri="{FF2B5EF4-FFF2-40B4-BE49-F238E27FC236}">
                      <a16:creationId xmlns:a16="http://schemas.microsoft.com/office/drawing/2014/main" id="{BEC5007B-F83E-4F14-5FE4-0A083E725EB8}"/>
                    </a:ext>
                  </a:extLst>
                </p:cNvPr>
                <p:cNvPicPr/>
                <p:nvPr/>
              </p:nvPicPr>
              <p:blipFill>
                <a:blip r:embed="rId410"/>
                <a:stretch>
                  <a:fillRect/>
                </a:stretch>
              </p:blipFill>
              <p:spPr>
                <a:xfrm>
                  <a:off x="3692973" y="4187733"/>
                  <a:ext cx="104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4" name="Freihand 253">
                  <a:extLst>
                    <a:ext uri="{FF2B5EF4-FFF2-40B4-BE49-F238E27FC236}">
                      <a16:creationId xmlns:a16="http://schemas.microsoft.com/office/drawing/2014/main" id="{2B7CF55B-1C95-856B-527A-8B94FE6C033C}"/>
                    </a:ext>
                  </a:extLst>
                </p14:cNvPr>
                <p14:cNvContentPartPr/>
                <p14:nvPr/>
              </p14:nvContentPartPr>
              <p14:xfrm>
                <a:off x="3609093" y="4232013"/>
                <a:ext cx="75600" cy="23400"/>
              </p14:xfrm>
            </p:contentPart>
          </mc:Choice>
          <mc:Fallback xmlns="">
            <p:pic>
              <p:nvPicPr>
                <p:cNvPr id="254" name="Freihand 253">
                  <a:extLst>
                    <a:ext uri="{FF2B5EF4-FFF2-40B4-BE49-F238E27FC236}">
                      <a16:creationId xmlns:a16="http://schemas.microsoft.com/office/drawing/2014/main" id="{2B7CF55B-1C95-856B-527A-8B94FE6C033C}"/>
                    </a:ext>
                  </a:extLst>
                </p:cNvPr>
                <p:cNvPicPr/>
                <p:nvPr/>
              </p:nvPicPr>
              <p:blipFill>
                <a:blip r:embed="rId412"/>
                <a:stretch>
                  <a:fillRect/>
                </a:stretch>
              </p:blipFill>
              <p:spPr>
                <a:xfrm>
                  <a:off x="3600453" y="4223373"/>
                  <a:ext cx="93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5" name="Freihand 254">
                  <a:extLst>
                    <a:ext uri="{FF2B5EF4-FFF2-40B4-BE49-F238E27FC236}">
                      <a16:creationId xmlns:a16="http://schemas.microsoft.com/office/drawing/2014/main" id="{79A79917-5C17-1BF5-DDBE-6BA84C0A133D}"/>
                    </a:ext>
                  </a:extLst>
                </p14:cNvPr>
                <p14:cNvContentPartPr/>
                <p14:nvPr/>
              </p14:nvContentPartPr>
              <p14:xfrm>
                <a:off x="3821493" y="4345773"/>
                <a:ext cx="121320" cy="77040"/>
              </p14:xfrm>
            </p:contentPart>
          </mc:Choice>
          <mc:Fallback xmlns="">
            <p:pic>
              <p:nvPicPr>
                <p:cNvPr id="255" name="Freihand 254">
                  <a:extLst>
                    <a:ext uri="{FF2B5EF4-FFF2-40B4-BE49-F238E27FC236}">
                      <a16:creationId xmlns:a16="http://schemas.microsoft.com/office/drawing/2014/main" id="{79A79917-5C17-1BF5-DDBE-6BA84C0A133D}"/>
                    </a:ext>
                  </a:extLst>
                </p:cNvPr>
                <p:cNvPicPr/>
                <p:nvPr/>
              </p:nvPicPr>
              <p:blipFill>
                <a:blip r:embed="rId414"/>
                <a:stretch>
                  <a:fillRect/>
                </a:stretch>
              </p:blipFill>
              <p:spPr>
                <a:xfrm>
                  <a:off x="3812853" y="4336773"/>
                  <a:ext cx="138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6" name="Freihand 255">
                  <a:extLst>
                    <a:ext uri="{FF2B5EF4-FFF2-40B4-BE49-F238E27FC236}">
                      <a16:creationId xmlns:a16="http://schemas.microsoft.com/office/drawing/2014/main" id="{3F37A54A-85AD-79D7-A62A-ADE8C29CB7AF}"/>
                    </a:ext>
                  </a:extLst>
                </p14:cNvPr>
                <p14:cNvContentPartPr/>
                <p14:nvPr/>
              </p14:nvContentPartPr>
              <p14:xfrm>
                <a:off x="4155213" y="4245693"/>
                <a:ext cx="261360" cy="368280"/>
              </p14:xfrm>
            </p:contentPart>
          </mc:Choice>
          <mc:Fallback xmlns="">
            <p:pic>
              <p:nvPicPr>
                <p:cNvPr id="256" name="Freihand 255">
                  <a:extLst>
                    <a:ext uri="{FF2B5EF4-FFF2-40B4-BE49-F238E27FC236}">
                      <a16:creationId xmlns:a16="http://schemas.microsoft.com/office/drawing/2014/main" id="{3F37A54A-85AD-79D7-A62A-ADE8C29CB7AF}"/>
                    </a:ext>
                  </a:extLst>
                </p:cNvPr>
                <p:cNvPicPr/>
                <p:nvPr/>
              </p:nvPicPr>
              <p:blipFill>
                <a:blip r:embed="rId416"/>
                <a:stretch>
                  <a:fillRect/>
                </a:stretch>
              </p:blipFill>
              <p:spPr>
                <a:xfrm>
                  <a:off x="4146213" y="4237053"/>
                  <a:ext cx="2790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0" name="Freihand 279">
                  <a:extLst>
                    <a:ext uri="{FF2B5EF4-FFF2-40B4-BE49-F238E27FC236}">
                      <a16:creationId xmlns:a16="http://schemas.microsoft.com/office/drawing/2014/main" id="{24F1DB6D-976D-34AF-C798-532A2D23EC77}"/>
                    </a:ext>
                  </a:extLst>
                </p14:cNvPr>
                <p14:cNvContentPartPr/>
                <p14:nvPr/>
              </p14:nvContentPartPr>
              <p14:xfrm>
                <a:off x="2673093" y="4716573"/>
                <a:ext cx="114120" cy="177840"/>
              </p14:xfrm>
            </p:contentPart>
          </mc:Choice>
          <mc:Fallback xmlns="">
            <p:pic>
              <p:nvPicPr>
                <p:cNvPr id="280" name="Freihand 279">
                  <a:extLst>
                    <a:ext uri="{FF2B5EF4-FFF2-40B4-BE49-F238E27FC236}">
                      <a16:creationId xmlns:a16="http://schemas.microsoft.com/office/drawing/2014/main" id="{24F1DB6D-976D-34AF-C798-532A2D23EC77}"/>
                    </a:ext>
                  </a:extLst>
                </p:cNvPr>
                <p:cNvPicPr/>
                <p:nvPr/>
              </p:nvPicPr>
              <p:blipFill>
                <a:blip r:embed="rId418"/>
                <a:stretch>
                  <a:fillRect/>
                </a:stretch>
              </p:blipFill>
              <p:spPr>
                <a:xfrm>
                  <a:off x="2664093" y="4707573"/>
                  <a:ext cx="131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1" name="Freihand 280">
                  <a:extLst>
                    <a:ext uri="{FF2B5EF4-FFF2-40B4-BE49-F238E27FC236}">
                      <a16:creationId xmlns:a16="http://schemas.microsoft.com/office/drawing/2014/main" id="{85574D1D-DDAB-CDA4-F7F0-41A306AC6E6E}"/>
                    </a:ext>
                  </a:extLst>
                </p14:cNvPr>
                <p14:cNvContentPartPr/>
                <p14:nvPr/>
              </p14:nvContentPartPr>
              <p14:xfrm>
                <a:off x="2836533" y="4781733"/>
                <a:ext cx="177480" cy="109440"/>
              </p14:xfrm>
            </p:contentPart>
          </mc:Choice>
          <mc:Fallback xmlns="">
            <p:pic>
              <p:nvPicPr>
                <p:cNvPr id="281" name="Freihand 280">
                  <a:extLst>
                    <a:ext uri="{FF2B5EF4-FFF2-40B4-BE49-F238E27FC236}">
                      <a16:creationId xmlns:a16="http://schemas.microsoft.com/office/drawing/2014/main" id="{85574D1D-DDAB-CDA4-F7F0-41A306AC6E6E}"/>
                    </a:ext>
                  </a:extLst>
                </p:cNvPr>
                <p:cNvPicPr/>
                <p:nvPr/>
              </p:nvPicPr>
              <p:blipFill>
                <a:blip r:embed="rId420"/>
                <a:stretch>
                  <a:fillRect/>
                </a:stretch>
              </p:blipFill>
              <p:spPr>
                <a:xfrm>
                  <a:off x="2827533" y="4772733"/>
                  <a:ext cx="195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82" name="Freihand 281">
                  <a:extLst>
                    <a:ext uri="{FF2B5EF4-FFF2-40B4-BE49-F238E27FC236}">
                      <a16:creationId xmlns:a16="http://schemas.microsoft.com/office/drawing/2014/main" id="{B279300D-6C09-39C7-42EB-BCE00DDDF577}"/>
                    </a:ext>
                  </a:extLst>
                </p14:cNvPr>
                <p14:cNvContentPartPr/>
                <p14:nvPr/>
              </p14:nvContentPartPr>
              <p14:xfrm>
                <a:off x="3125613" y="4756173"/>
                <a:ext cx="104760" cy="134640"/>
              </p14:xfrm>
            </p:contentPart>
          </mc:Choice>
          <mc:Fallback xmlns="">
            <p:pic>
              <p:nvPicPr>
                <p:cNvPr id="282" name="Freihand 281">
                  <a:extLst>
                    <a:ext uri="{FF2B5EF4-FFF2-40B4-BE49-F238E27FC236}">
                      <a16:creationId xmlns:a16="http://schemas.microsoft.com/office/drawing/2014/main" id="{B279300D-6C09-39C7-42EB-BCE00DDDF577}"/>
                    </a:ext>
                  </a:extLst>
                </p:cNvPr>
                <p:cNvPicPr/>
                <p:nvPr/>
              </p:nvPicPr>
              <p:blipFill>
                <a:blip r:embed="rId422"/>
                <a:stretch>
                  <a:fillRect/>
                </a:stretch>
              </p:blipFill>
              <p:spPr>
                <a:xfrm>
                  <a:off x="3116613" y="4747533"/>
                  <a:ext cx="122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83" name="Freihand 282">
                  <a:extLst>
                    <a:ext uri="{FF2B5EF4-FFF2-40B4-BE49-F238E27FC236}">
                      <a16:creationId xmlns:a16="http://schemas.microsoft.com/office/drawing/2014/main" id="{75FC77D0-A4E6-DEEC-D51E-9012BA7A5F18}"/>
                    </a:ext>
                  </a:extLst>
                </p14:cNvPr>
                <p14:cNvContentPartPr/>
                <p14:nvPr/>
              </p14:nvContentPartPr>
              <p14:xfrm>
                <a:off x="3296613" y="4783173"/>
                <a:ext cx="49320" cy="93240"/>
              </p14:xfrm>
            </p:contentPart>
          </mc:Choice>
          <mc:Fallback xmlns="">
            <p:pic>
              <p:nvPicPr>
                <p:cNvPr id="283" name="Freihand 282">
                  <a:extLst>
                    <a:ext uri="{FF2B5EF4-FFF2-40B4-BE49-F238E27FC236}">
                      <a16:creationId xmlns:a16="http://schemas.microsoft.com/office/drawing/2014/main" id="{75FC77D0-A4E6-DEEC-D51E-9012BA7A5F18}"/>
                    </a:ext>
                  </a:extLst>
                </p:cNvPr>
                <p:cNvPicPr/>
                <p:nvPr/>
              </p:nvPicPr>
              <p:blipFill>
                <a:blip r:embed="rId424"/>
                <a:stretch>
                  <a:fillRect/>
                </a:stretch>
              </p:blipFill>
              <p:spPr>
                <a:xfrm>
                  <a:off x="3287973" y="4774533"/>
                  <a:ext cx="66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4" name="Freihand 283">
                  <a:extLst>
                    <a:ext uri="{FF2B5EF4-FFF2-40B4-BE49-F238E27FC236}">
                      <a16:creationId xmlns:a16="http://schemas.microsoft.com/office/drawing/2014/main" id="{F976D118-8A61-5474-0A39-746FB2FE6352}"/>
                    </a:ext>
                  </a:extLst>
                </p14:cNvPr>
                <p14:cNvContentPartPr/>
                <p14:nvPr/>
              </p14:nvContentPartPr>
              <p14:xfrm>
                <a:off x="3399213" y="4639173"/>
                <a:ext cx="79200" cy="237240"/>
              </p14:xfrm>
            </p:contentPart>
          </mc:Choice>
          <mc:Fallback xmlns="">
            <p:pic>
              <p:nvPicPr>
                <p:cNvPr id="284" name="Freihand 283">
                  <a:extLst>
                    <a:ext uri="{FF2B5EF4-FFF2-40B4-BE49-F238E27FC236}">
                      <a16:creationId xmlns:a16="http://schemas.microsoft.com/office/drawing/2014/main" id="{F976D118-8A61-5474-0A39-746FB2FE6352}"/>
                    </a:ext>
                  </a:extLst>
                </p:cNvPr>
                <p:cNvPicPr/>
                <p:nvPr/>
              </p:nvPicPr>
              <p:blipFill>
                <a:blip r:embed="rId426"/>
                <a:stretch>
                  <a:fillRect/>
                </a:stretch>
              </p:blipFill>
              <p:spPr>
                <a:xfrm>
                  <a:off x="3390573" y="4630173"/>
                  <a:ext cx="968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5" name="Freihand 284">
                  <a:extLst>
                    <a:ext uri="{FF2B5EF4-FFF2-40B4-BE49-F238E27FC236}">
                      <a16:creationId xmlns:a16="http://schemas.microsoft.com/office/drawing/2014/main" id="{9FE20089-36EF-763B-5062-A3003F61D400}"/>
                    </a:ext>
                  </a:extLst>
                </p14:cNvPr>
                <p14:cNvContentPartPr/>
                <p14:nvPr/>
              </p14:nvContentPartPr>
              <p14:xfrm>
                <a:off x="3372933" y="4644573"/>
                <a:ext cx="26640" cy="5400"/>
              </p14:xfrm>
            </p:contentPart>
          </mc:Choice>
          <mc:Fallback xmlns="">
            <p:pic>
              <p:nvPicPr>
                <p:cNvPr id="285" name="Freihand 284">
                  <a:extLst>
                    <a:ext uri="{FF2B5EF4-FFF2-40B4-BE49-F238E27FC236}">
                      <a16:creationId xmlns:a16="http://schemas.microsoft.com/office/drawing/2014/main" id="{9FE20089-36EF-763B-5062-A3003F61D400}"/>
                    </a:ext>
                  </a:extLst>
                </p:cNvPr>
                <p:cNvPicPr/>
                <p:nvPr/>
              </p:nvPicPr>
              <p:blipFill>
                <a:blip r:embed="rId428"/>
                <a:stretch>
                  <a:fillRect/>
                </a:stretch>
              </p:blipFill>
              <p:spPr>
                <a:xfrm>
                  <a:off x="3364293" y="4635933"/>
                  <a:ext cx="44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8" name="Freihand 287">
                  <a:extLst>
                    <a:ext uri="{FF2B5EF4-FFF2-40B4-BE49-F238E27FC236}">
                      <a16:creationId xmlns:a16="http://schemas.microsoft.com/office/drawing/2014/main" id="{4550A4F5-3EB4-67FE-3E96-6B562EA09387}"/>
                    </a:ext>
                  </a:extLst>
                </p14:cNvPr>
                <p14:cNvContentPartPr/>
                <p14:nvPr/>
              </p14:nvContentPartPr>
              <p14:xfrm>
                <a:off x="3743733" y="4592013"/>
                <a:ext cx="281160" cy="396360"/>
              </p14:xfrm>
            </p:contentPart>
          </mc:Choice>
          <mc:Fallback xmlns="">
            <p:pic>
              <p:nvPicPr>
                <p:cNvPr id="288" name="Freihand 287">
                  <a:extLst>
                    <a:ext uri="{FF2B5EF4-FFF2-40B4-BE49-F238E27FC236}">
                      <a16:creationId xmlns:a16="http://schemas.microsoft.com/office/drawing/2014/main" id="{4550A4F5-3EB4-67FE-3E96-6B562EA09387}"/>
                    </a:ext>
                  </a:extLst>
                </p:cNvPr>
                <p:cNvPicPr/>
                <p:nvPr/>
              </p:nvPicPr>
              <p:blipFill>
                <a:blip r:embed="rId430"/>
                <a:stretch>
                  <a:fillRect/>
                </a:stretch>
              </p:blipFill>
              <p:spPr>
                <a:xfrm>
                  <a:off x="3735093" y="4583373"/>
                  <a:ext cx="29880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1" name="Freihand 300">
                  <a:extLst>
                    <a:ext uri="{FF2B5EF4-FFF2-40B4-BE49-F238E27FC236}">
                      <a16:creationId xmlns:a16="http://schemas.microsoft.com/office/drawing/2014/main" id="{11E78562-EAF9-D861-EE03-9DDF29932955}"/>
                    </a:ext>
                  </a:extLst>
                </p14:cNvPr>
                <p14:cNvContentPartPr/>
                <p14:nvPr/>
              </p14:nvContentPartPr>
              <p14:xfrm>
                <a:off x="6392253" y="4661853"/>
                <a:ext cx="27720" cy="3960"/>
              </p14:xfrm>
            </p:contentPart>
          </mc:Choice>
          <mc:Fallback xmlns="">
            <p:pic>
              <p:nvPicPr>
                <p:cNvPr id="301" name="Freihand 300">
                  <a:extLst>
                    <a:ext uri="{FF2B5EF4-FFF2-40B4-BE49-F238E27FC236}">
                      <a16:creationId xmlns:a16="http://schemas.microsoft.com/office/drawing/2014/main" id="{11E78562-EAF9-D861-EE03-9DDF29932955}"/>
                    </a:ext>
                  </a:extLst>
                </p:cNvPr>
                <p:cNvPicPr/>
                <p:nvPr/>
              </p:nvPicPr>
              <p:blipFill>
                <a:blip r:embed="rId432"/>
                <a:stretch>
                  <a:fillRect/>
                </a:stretch>
              </p:blipFill>
              <p:spPr>
                <a:xfrm>
                  <a:off x="6383253" y="4652853"/>
                  <a:ext cx="45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2" name="Freihand 301">
                  <a:extLst>
                    <a:ext uri="{FF2B5EF4-FFF2-40B4-BE49-F238E27FC236}">
                      <a16:creationId xmlns:a16="http://schemas.microsoft.com/office/drawing/2014/main" id="{D8F0873D-8B8C-C3EE-40CB-76731CDB50B7}"/>
                    </a:ext>
                  </a:extLst>
                </p14:cNvPr>
                <p14:cNvContentPartPr/>
                <p14:nvPr/>
              </p14:nvContentPartPr>
              <p14:xfrm>
                <a:off x="6687453" y="4637373"/>
                <a:ext cx="547200" cy="52200"/>
              </p14:xfrm>
            </p:contentPart>
          </mc:Choice>
          <mc:Fallback xmlns="">
            <p:pic>
              <p:nvPicPr>
                <p:cNvPr id="302" name="Freihand 301">
                  <a:extLst>
                    <a:ext uri="{FF2B5EF4-FFF2-40B4-BE49-F238E27FC236}">
                      <a16:creationId xmlns:a16="http://schemas.microsoft.com/office/drawing/2014/main" id="{D8F0873D-8B8C-C3EE-40CB-76731CDB50B7}"/>
                    </a:ext>
                  </a:extLst>
                </p:cNvPr>
                <p:cNvPicPr/>
                <p:nvPr/>
              </p:nvPicPr>
              <p:blipFill>
                <a:blip r:embed="rId434"/>
                <a:stretch>
                  <a:fillRect/>
                </a:stretch>
              </p:blipFill>
              <p:spPr>
                <a:xfrm>
                  <a:off x="6678813" y="4628373"/>
                  <a:ext cx="56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3" name="Freihand 302">
                  <a:extLst>
                    <a:ext uri="{FF2B5EF4-FFF2-40B4-BE49-F238E27FC236}">
                      <a16:creationId xmlns:a16="http://schemas.microsoft.com/office/drawing/2014/main" id="{1928B080-58AB-B169-AABB-C79D08AE690A}"/>
                    </a:ext>
                  </a:extLst>
                </p14:cNvPr>
                <p14:cNvContentPartPr/>
                <p14:nvPr/>
              </p14:nvContentPartPr>
              <p14:xfrm>
                <a:off x="7484853" y="4644573"/>
                <a:ext cx="541080" cy="74160"/>
              </p14:xfrm>
            </p:contentPart>
          </mc:Choice>
          <mc:Fallback xmlns="">
            <p:pic>
              <p:nvPicPr>
                <p:cNvPr id="303" name="Freihand 302">
                  <a:extLst>
                    <a:ext uri="{FF2B5EF4-FFF2-40B4-BE49-F238E27FC236}">
                      <a16:creationId xmlns:a16="http://schemas.microsoft.com/office/drawing/2014/main" id="{1928B080-58AB-B169-AABB-C79D08AE690A}"/>
                    </a:ext>
                  </a:extLst>
                </p:cNvPr>
                <p:cNvPicPr/>
                <p:nvPr/>
              </p:nvPicPr>
              <p:blipFill>
                <a:blip r:embed="rId436"/>
                <a:stretch>
                  <a:fillRect/>
                </a:stretch>
              </p:blipFill>
              <p:spPr>
                <a:xfrm>
                  <a:off x="7475853" y="4635933"/>
                  <a:ext cx="558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 name="Freihand 12">
                  <a:extLst>
                    <a:ext uri="{FF2B5EF4-FFF2-40B4-BE49-F238E27FC236}">
                      <a16:creationId xmlns:a16="http://schemas.microsoft.com/office/drawing/2014/main" id="{3466A91A-B217-6E82-92BB-06286790A6AA}"/>
                    </a:ext>
                  </a:extLst>
                </p14:cNvPr>
                <p14:cNvContentPartPr/>
                <p14:nvPr/>
              </p14:nvContentPartPr>
              <p14:xfrm>
                <a:off x="1918533" y="2454333"/>
                <a:ext cx="196920" cy="217080"/>
              </p14:xfrm>
            </p:contentPart>
          </mc:Choice>
          <mc:Fallback xmlns="">
            <p:pic>
              <p:nvPicPr>
                <p:cNvPr id="13" name="Freihand 12">
                  <a:extLst>
                    <a:ext uri="{FF2B5EF4-FFF2-40B4-BE49-F238E27FC236}">
                      <a16:creationId xmlns:a16="http://schemas.microsoft.com/office/drawing/2014/main" id="{3466A91A-B217-6E82-92BB-06286790A6AA}"/>
                    </a:ext>
                  </a:extLst>
                </p:cNvPr>
                <p:cNvPicPr/>
                <p:nvPr/>
              </p:nvPicPr>
              <p:blipFill>
                <a:blip r:embed="rId438"/>
                <a:stretch>
                  <a:fillRect/>
                </a:stretch>
              </p:blipFill>
              <p:spPr>
                <a:xfrm>
                  <a:off x="1909893" y="2445333"/>
                  <a:ext cx="214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 name="Freihand 13">
                  <a:extLst>
                    <a:ext uri="{FF2B5EF4-FFF2-40B4-BE49-F238E27FC236}">
                      <a16:creationId xmlns:a16="http://schemas.microsoft.com/office/drawing/2014/main" id="{B37245FF-36AB-A8B7-443A-B15684B05A32}"/>
                    </a:ext>
                  </a:extLst>
                </p14:cNvPr>
                <p14:cNvContentPartPr/>
                <p14:nvPr/>
              </p14:nvContentPartPr>
              <p14:xfrm>
                <a:off x="2276373" y="2469453"/>
                <a:ext cx="131040" cy="200880"/>
              </p14:xfrm>
            </p:contentPart>
          </mc:Choice>
          <mc:Fallback xmlns="">
            <p:pic>
              <p:nvPicPr>
                <p:cNvPr id="14" name="Freihand 13">
                  <a:extLst>
                    <a:ext uri="{FF2B5EF4-FFF2-40B4-BE49-F238E27FC236}">
                      <a16:creationId xmlns:a16="http://schemas.microsoft.com/office/drawing/2014/main" id="{B37245FF-36AB-A8B7-443A-B15684B05A32}"/>
                    </a:ext>
                  </a:extLst>
                </p:cNvPr>
                <p:cNvPicPr/>
                <p:nvPr/>
              </p:nvPicPr>
              <p:blipFill>
                <a:blip r:embed="rId440"/>
                <a:stretch>
                  <a:fillRect/>
                </a:stretch>
              </p:blipFill>
              <p:spPr>
                <a:xfrm>
                  <a:off x="2267373" y="2460813"/>
                  <a:ext cx="148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5" name="Freihand 14">
                  <a:extLst>
                    <a:ext uri="{FF2B5EF4-FFF2-40B4-BE49-F238E27FC236}">
                      <a16:creationId xmlns:a16="http://schemas.microsoft.com/office/drawing/2014/main" id="{FE1BA1F6-9779-ED59-8709-EA4449C765EC}"/>
                    </a:ext>
                  </a:extLst>
                </p14:cNvPr>
                <p14:cNvContentPartPr/>
                <p14:nvPr/>
              </p14:nvContentPartPr>
              <p14:xfrm>
                <a:off x="2510733" y="2473773"/>
                <a:ext cx="52920" cy="201240"/>
              </p14:xfrm>
            </p:contentPart>
          </mc:Choice>
          <mc:Fallback xmlns="">
            <p:pic>
              <p:nvPicPr>
                <p:cNvPr id="15" name="Freihand 14">
                  <a:extLst>
                    <a:ext uri="{FF2B5EF4-FFF2-40B4-BE49-F238E27FC236}">
                      <a16:creationId xmlns:a16="http://schemas.microsoft.com/office/drawing/2014/main" id="{FE1BA1F6-9779-ED59-8709-EA4449C765EC}"/>
                    </a:ext>
                  </a:extLst>
                </p:cNvPr>
                <p:cNvPicPr/>
                <p:nvPr/>
              </p:nvPicPr>
              <p:blipFill>
                <a:blip r:embed="rId442"/>
                <a:stretch>
                  <a:fillRect/>
                </a:stretch>
              </p:blipFill>
              <p:spPr>
                <a:xfrm>
                  <a:off x="2501733" y="2465133"/>
                  <a:ext cx="70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 name="Freihand 15">
                  <a:extLst>
                    <a:ext uri="{FF2B5EF4-FFF2-40B4-BE49-F238E27FC236}">
                      <a16:creationId xmlns:a16="http://schemas.microsoft.com/office/drawing/2014/main" id="{A19A8B0F-1DBA-81E7-8985-45F06F72409B}"/>
                    </a:ext>
                  </a:extLst>
                </p14:cNvPr>
                <p14:cNvContentPartPr/>
                <p14:nvPr/>
              </p14:nvContentPartPr>
              <p14:xfrm>
                <a:off x="2614773" y="2552253"/>
                <a:ext cx="112680" cy="149760"/>
              </p14:xfrm>
            </p:contentPart>
          </mc:Choice>
          <mc:Fallback xmlns="">
            <p:pic>
              <p:nvPicPr>
                <p:cNvPr id="16" name="Freihand 15">
                  <a:extLst>
                    <a:ext uri="{FF2B5EF4-FFF2-40B4-BE49-F238E27FC236}">
                      <a16:creationId xmlns:a16="http://schemas.microsoft.com/office/drawing/2014/main" id="{A19A8B0F-1DBA-81E7-8985-45F06F72409B}"/>
                    </a:ext>
                  </a:extLst>
                </p:cNvPr>
                <p:cNvPicPr/>
                <p:nvPr/>
              </p:nvPicPr>
              <p:blipFill>
                <a:blip r:embed="rId444"/>
                <a:stretch>
                  <a:fillRect/>
                </a:stretch>
              </p:blipFill>
              <p:spPr>
                <a:xfrm>
                  <a:off x="2605773" y="2543253"/>
                  <a:ext cx="130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6" name="Freihand 305">
                  <a:extLst>
                    <a:ext uri="{FF2B5EF4-FFF2-40B4-BE49-F238E27FC236}">
                      <a16:creationId xmlns:a16="http://schemas.microsoft.com/office/drawing/2014/main" id="{BF4FD498-25CA-8B77-CC60-726C6E18D93F}"/>
                    </a:ext>
                  </a:extLst>
                </p14:cNvPr>
                <p14:cNvContentPartPr/>
                <p14:nvPr/>
              </p14:nvContentPartPr>
              <p14:xfrm>
                <a:off x="4384173" y="3509493"/>
                <a:ext cx="699120" cy="118800"/>
              </p14:xfrm>
            </p:contentPart>
          </mc:Choice>
          <mc:Fallback xmlns="">
            <p:pic>
              <p:nvPicPr>
                <p:cNvPr id="306" name="Freihand 305">
                  <a:extLst>
                    <a:ext uri="{FF2B5EF4-FFF2-40B4-BE49-F238E27FC236}">
                      <a16:creationId xmlns:a16="http://schemas.microsoft.com/office/drawing/2014/main" id="{BF4FD498-25CA-8B77-CC60-726C6E18D93F}"/>
                    </a:ext>
                  </a:extLst>
                </p:cNvPr>
                <p:cNvPicPr/>
                <p:nvPr/>
              </p:nvPicPr>
              <p:blipFill>
                <a:blip r:embed="rId446"/>
                <a:stretch>
                  <a:fillRect/>
                </a:stretch>
              </p:blipFill>
              <p:spPr>
                <a:xfrm>
                  <a:off x="4375533" y="3500853"/>
                  <a:ext cx="716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9" name="Freihand 258">
                  <a:extLst>
                    <a:ext uri="{FF2B5EF4-FFF2-40B4-BE49-F238E27FC236}">
                      <a16:creationId xmlns:a16="http://schemas.microsoft.com/office/drawing/2014/main" id="{498C462F-D1FC-EE02-C58B-D08CB084F313}"/>
                    </a:ext>
                  </a:extLst>
                </p14:cNvPr>
                <p14:cNvContentPartPr/>
                <p14:nvPr/>
              </p14:nvContentPartPr>
              <p14:xfrm>
                <a:off x="4829493" y="4116813"/>
                <a:ext cx="219960" cy="220680"/>
              </p14:xfrm>
            </p:contentPart>
          </mc:Choice>
          <mc:Fallback xmlns="">
            <p:pic>
              <p:nvPicPr>
                <p:cNvPr id="259" name="Freihand 258">
                  <a:extLst>
                    <a:ext uri="{FF2B5EF4-FFF2-40B4-BE49-F238E27FC236}">
                      <a16:creationId xmlns:a16="http://schemas.microsoft.com/office/drawing/2014/main" id="{498C462F-D1FC-EE02-C58B-D08CB084F313}"/>
                    </a:ext>
                  </a:extLst>
                </p:cNvPr>
                <p:cNvPicPr/>
                <p:nvPr/>
              </p:nvPicPr>
              <p:blipFill>
                <a:blip r:embed="rId448"/>
                <a:stretch>
                  <a:fillRect/>
                </a:stretch>
              </p:blipFill>
              <p:spPr>
                <a:xfrm>
                  <a:off x="4820493" y="4107813"/>
                  <a:ext cx="237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0" name="Freihand 259">
                  <a:extLst>
                    <a:ext uri="{FF2B5EF4-FFF2-40B4-BE49-F238E27FC236}">
                      <a16:creationId xmlns:a16="http://schemas.microsoft.com/office/drawing/2014/main" id="{1D841D5B-ED25-D35F-AF52-DE9DF8A787B7}"/>
                    </a:ext>
                  </a:extLst>
                </p14:cNvPr>
                <p14:cNvContentPartPr/>
                <p14:nvPr/>
              </p14:nvContentPartPr>
              <p14:xfrm>
                <a:off x="5101293" y="4123293"/>
                <a:ext cx="142200" cy="196920"/>
              </p14:xfrm>
            </p:contentPart>
          </mc:Choice>
          <mc:Fallback xmlns="">
            <p:pic>
              <p:nvPicPr>
                <p:cNvPr id="260" name="Freihand 259">
                  <a:extLst>
                    <a:ext uri="{FF2B5EF4-FFF2-40B4-BE49-F238E27FC236}">
                      <a16:creationId xmlns:a16="http://schemas.microsoft.com/office/drawing/2014/main" id="{1D841D5B-ED25-D35F-AF52-DE9DF8A787B7}"/>
                    </a:ext>
                  </a:extLst>
                </p:cNvPr>
                <p:cNvPicPr/>
                <p:nvPr/>
              </p:nvPicPr>
              <p:blipFill>
                <a:blip r:embed="rId450"/>
                <a:stretch>
                  <a:fillRect/>
                </a:stretch>
              </p:blipFill>
              <p:spPr>
                <a:xfrm>
                  <a:off x="5092293" y="4114653"/>
                  <a:ext cx="159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2" name="Freihand 261">
                  <a:extLst>
                    <a:ext uri="{FF2B5EF4-FFF2-40B4-BE49-F238E27FC236}">
                      <a16:creationId xmlns:a16="http://schemas.microsoft.com/office/drawing/2014/main" id="{B0412FE0-6B5A-1AF5-306F-8AF5C8BC3879}"/>
                    </a:ext>
                  </a:extLst>
                </p14:cNvPr>
                <p14:cNvContentPartPr/>
                <p14:nvPr/>
              </p14:nvContentPartPr>
              <p14:xfrm>
                <a:off x="5428533" y="4104573"/>
                <a:ext cx="156600" cy="181800"/>
              </p14:xfrm>
            </p:contentPart>
          </mc:Choice>
          <mc:Fallback xmlns="">
            <p:pic>
              <p:nvPicPr>
                <p:cNvPr id="262" name="Freihand 261">
                  <a:extLst>
                    <a:ext uri="{FF2B5EF4-FFF2-40B4-BE49-F238E27FC236}">
                      <a16:creationId xmlns:a16="http://schemas.microsoft.com/office/drawing/2014/main" id="{B0412FE0-6B5A-1AF5-306F-8AF5C8BC3879}"/>
                    </a:ext>
                  </a:extLst>
                </p:cNvPr>
                <p:cNvPicPr/>
                <p:nvPr/>
              </p:nvPicPr>
              <p:blipFill>
                <a:blip r:embed="rId452"/>
                <a:stretch>
                  <a:fillRect/>
                </a:stretch>
              </p:blipFill>
              <p:spPr>
                <a:xfrm>
                  <a:off x="5419533" y="4095573"/>
                  <a:ext cx="174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3" name="Freihand 262">
                  <a:extLst>
                    <a:ext uri="{FF2B5EF4-FFF2-40B4-BE49-F238E27FC236}">
                      <a16:creationId xmlns:a16="http://schemas.microsoft.com/office/drawing/2014/main" id="{784EA88E-310E-2E8D-C96D-696F046592E7}"/>
                    </a:ext>
                  </a:extLst>
                </p14:cNvPr>
                <p14:cNvContentPartPr/>
                <p14:nvPr/>
              </p14:nvContentPartPr>
              <p14:xfrm>
                <a:off x="5349693" y="4172973"/>
                <a:ext cx="241200" cy="25200"/>
              </p14:xfrm>
            </p:contentPart>
          </mc:Choice>
          <mc:Fallback xmlns="">
            <p:pic>
              <p:nvPicPr>
                <p:cNvPr id="263" name="Freihand 262">
                  <a:extLst>
                    <a:ext uri="{FF2B5EF4-FFF2-40B4-BE49-F238E27FC236}">
                      <a16:creationId xmlns:a16="http://schemas.microsoft.com/office/drawing/2014/main" id="{784EA88E-310E-2E8D-C96D-696F046592E7}"/>
                    </a:ext>
                  </a:extLst>
                </p:cNvPr>
                <p:cNvPicPr/>
                <p:nvPr/>
              </p:nvPicPr>
              <p:blipFill>
                <a:blip r:embed="rId454"/>
                <a:stretch>
                  <a:fillRect/>
                </a:stretch>
              </p:blipFill>
              <p:spPr>
                <a:xfrm>
                  <a:off x="5340693" y="4164333"/>
                  <a:ext cx="258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4" name="Freihand 263">
                  <a:extLst>
                    <a:ext uri="{FF2B5EF4-FFF2-40B4-BE49-F238E27FC236}">
                      <a16:creationId xmlns:a16="http://schemas.microsoft.com/office/drawing/2014/main" id="{81D6EFED-605E-6910-B580-25CE26D8F721}"/>
                    </a:ext>
                  </a:extLst>
                </p14:cNvPr>
                <p14:cNvContentPartPr/>
                <p14:nvPr/>
              </p14:nvContentPartPr>
              <p14:xfrm>
                <a:off x="5361933" y="4221213"/>
                <a:ext cx="205920" cy="48600"/>
              </p14:xfrm>
            </p:contentPart>
          </mc:Choice>
          <mc:Fallback xmlns="">
            <p:pic>
              <p:nvPicPr>
                <p:cNvPr id="264" name="Freihand 263">
                  <a:extLst>
                    <a:ext uri="{FF2B5EF4-FFF2-40B4-BE49-F238E27FC236}">
                      <a16:creationId xmlns:a16="http://schemas.microsoft.com/office/drawing/2014/main" id="{81D6EFED-605E-6910-B580-25CE26D8F721}"/>
                    </a:ext>
                  </a:extLst>
                </p:cNvPr>
                <p:cNvPicPr/>
                <p:nvPr/>
              </p:nvPicPr>
              <p:blipFill>
                <a:blip r:embed="rId456"/>
                <a:stretch>
                  <a:fillRect/>
                </a:stretch>
              </p:blipFill>
              <p:spPr>
                <a:xfrm>
                  <a:off x="5353293" y="4212213"/>
                  <a:ext cx="223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9" name="Freihand 288">
                  <a:extLst>
                    <a:ext uri="{FF2B5EF4-FFF2-40B4-BE49-F238E27FC236}">
                      <a16:creationId xmlns:a16="http://schemas.microsoft.com/office/drawing/2014/main" id="{28D4E6FA-03C1-BC7A-5D9A-1E65B0766B1E}"/>
                    </a:ext>
                  </a:extLst>
                </p14:cNvPr>
                <p14:cNvContentPartPr/>
                <p14:nvPr/>
              </p14:nvContentPartPr>
              <p14:xfrm>
                <a:off x="4336293" y="4612173"/>
                <a:ext cx="221400" cy="254520"/>
              </p14:xfrm>
            </p:contentPart>
          </mc:Choice>
          <mc:Fallback xmlns="">
            <p:pic>
              <p:nvPicPr>
                <p:cNvPr id="289" name="Freihand 288">
                  <a:extLst>
                    <a:ext uri="{FF2B5EF4-FFF2-40B4-BE49-F238E27FC236}">
                      <a16:creationId xmlns:a16="http://schemas.microsoft.com/office/drawing/2014/main" id="{28D4E6FA-03C1-BC7A-5D9A-1E65B0766B1E}"/>
                    </a:ext>
                  </a:extLst>
                </p:cNvPr>
                <p:cNvPicPr/>
                <p:nvPr/>
              </p:nvPicPr>
              <p:blipFill>
                <a:blip r:embed="rId458"/>
                <a:stretch>
                  <a:fillRect/>
                </a:stretch>
              </p:blipFill>
              <p:spPr>
                <a:xfrm>
                  <a:off x="4327293" y="4603533"/>
                  <a:ext cx="2390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0" name="Freihand 289">
                  <a:extLst>
                    <a:ext uri="{FF2B5EF4-FFF2-40B4-BE49-F238E27FC236}">
                      <a16:creationId xmlns:a16="http://schemas.microsoft.com/office/drawing/2014/main" id="{DB8C7E2D-C16C-727B-9C84-B1B9C8CF4787}"/>
                    </a:ext>
                  </a:extLst>
                </p14:cNvPr>
                <p14:cNvContentPartPr/>
                <p14:nvPr/>
              </p14:nvContentPartPr>
              <p14:xfrm>
                <a:off x="4416573" y="4728093"/>
                <a:ext cx="150480" cy="26640"/>
              </p14:xfrm>
            </p:contentPart>
          </mc:Choice>
          <mc:Fallback xmlns="">
            <p:pic>
              <p:nvPicPr>
                <p:cNvPr id="290" name="Freihand 289">
                  <a:extLst>
                    <a:ext uri="{FF2B5EF4-FFF2-40B4-BE49-F238E27FC236}">
                      <a16:creationId xmlns:a16="http://schemas.microsoft.com/office/drawing/2014/main" id="{DB8C7E2D-C16C-727B-9C84-B1B9C8CF4787}"/>
                    </a:ext>
                  </a:extLst>
                </p:cNvPr>
                <p:cNvPicPr/>
                <p:nvPr/>
              </p:nvPicPr>
              <p:blipFill>
                <a:blip r:embed="rId460"/>
                <a:stretch>
                  <a:fillRect/>
                </a:stretch>
              </p:blipFill>
              <p:spPr>
                <a:xfrm>
                  <a:off x="4407933" y="4719453"/>
                  <a:ext cx="168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1" name="Freihand 290">
                  <a:extLst>
                    <a:ext uri="{FF2B5EF4-FFF2-40B4-BE49-F238E27FC236}">
                      <a16:creationId xmlns:a16="http://schemas.microsoft.com/office/drawing/2014/main" id="{5ADA38FE-C18F-D777-C55E-6E0EABB3A068}"/>
                    </a:ext>
                  </a:extLst>
                </p14:cNvPr>
                <p14:cNvContentPartPr/>
                <p14:nvPr/>
              </p14:nvContentPartPr>
              <p14:xfrm>
                <a:off x="4646613" y="4629093"/>
                <a:ext cx="99720" cy="203400"/>
              </p14:xfrm>
            </p:contentPart>
          </mc:Choice>
          <mc:Fallback xmlns="">
            <p:pic>
              <p:nvPicPr>
                <p:cNvPr id="291" name="Freihand 290">
                  <a:extLst>
                    <a:ext uri="{FF2B5EF4-FFF2-40B4-BE49-F238E27FC236}">
                      <a16:creationId xmlns:a16="http://schemas.microsoft.com/office/drawing/2014/main" id="{5ADA38FE-C18F-D777-C55E-6E0EABB3A068}"/>
                    </a:ext>
                  </a:extLst>
                </p:cNvPr>
                <p:cNvPicPr/>
                <p:nvPr/>
              </p:nvPicPr>
              <p:blipFill>
                <a:blip r:embed="rId462"/>
                <a:stretch>
                  <a:fillRect/>
                </a:stretch>
              </p:blipFill>
              <p:spPr>
                <a:xfrm>
                  <a:off x="4637973" y="4620453"/>
                  <a:ext cx="117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2" name="Freihand 291">
                  <a:extLst>
                    <a:ext uri="{FF2B5EF4-FFF2-40B4-BE49-F238E27FC236}">
                      <a16:creationId xmlns:a16="http://schemas.microsoft.com/office/drawing/2014/main" id="{A8519441-C74A-791E-A051-5A6B03258900}"/>
                    </a:ext>
                  </a:extLst>
                </p14:cNvPr>
                <p14:cNvContentPartPr/>
                <p14:nvPr/>
              </p14:nvContentPartPr>
              <p14:xfrm>
                <a:off x="4853253" y="4606413"/>
                <a:ext cx="135360" cy="254160"/>
              </p14:xfrm>
            </p:contentPart>
          </mc:Choice>
          <mc:Fallback xmlns="">
            <p:pic>
              <p:nvPicPr>
                <p:cNvPr id="292" name="Freihand 291">
                  <a:extLst>
                    <a:ext uri="{FF2B5EF4-FFF2-40B4-BE49-F238E27FC236}">
                      <a16:creationId xmlns:a16="http://schemas.microsoft.com/office/drawing/2014/main" id="{A8519441-C74A-791E-A051-5A6B03258900}"/>
                    </a:ext>
                  </a:extLst>
                </p:cNvPr>
                <p:cNvPicPr/>
                <p:nvPr/>
              </p:nvPicPr>
              <p:blipFill>
                <a:blip r:embed="rId464"/>
                <a:stretch>
                  <a:fillRect/>
                </a:stretch>
              </p:blipFill>
              <p:spPr>
                <a:xfrm>
                  <a:off x="4844613" y="4597413"/>
                  <a:ext cx="153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3" name="Freihand 292">
                  <a:extLst>
                    <a:ext uri="{FF2B5EF4-FFF2-40B4-BE49-F238E27FC236}">
                      <a16:creationId xmlns:a16="http://schemas.microsoft.com/office/drawing/2014/main" id="{71018321-751B-FAA6-04E4-E0DD8D6789F7}"/>
                    </a:ext>
                  </a:extLst>
                </p14:cNvPr>
                <p14:cNvContentPartPr/>
                <p14:nvPr/>
              </p14:nvContentPartPr>
              <p14:xfrm>
                <a:off x="5085093" y="4590933"/>
                <a:ext cx="182160" cy="222480"/>
              </p14:xfrm>
            </p:contentPart>
          </mc:Choice>
          <mc:Fallback xmlns="">
            <p:pic>
              <p:nvPicPr>
                <p:cNvPr id="293" name="Freihand 292">
                  <a:extLst>
                    <a:ext uri="{FF2B5EF4-FFF2-40B4-BE49-F238E27FC236}">
                      <a16:creationId xmlns:a16="http://schemas.microsoft.com/office/drawing/2014/main" id="{71018321-751B-FAA6-04E4-E0DD8D6789F7}"/>
                    </a:ext>
                  </a:extLst>
                </p:cNvPr>
                <p:cNvPicPr/>
                <p:nvPr/>
              </p:nvPicPr>
              <p:blipFill>
                <a:blip r:embed="rId466"/>
                <a:stretch>
                  <a:fillRect/>
                </a:stretch>
              </p:blipFill>
              <p:spPr>
                <a:xfrm>
                  <a:off x="5076093" y="4582293"/>
                  <a:ext cx="199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5" name="Freihand 294">
                  <a:extLst>
                    <a:ext uri="{FF2B5EF4-FFF2-40B4-BE49-F238E27FC236}">
                      <a16:creationId xmlns:a16="http://schemas.microsoft.com/office/drawing/2014/main" id="{B3E3C5B3-9D59-62E7-9689-414D538C9D9B}"/>
                    </a:ext>
                  </a:extLst>
                </p14:cNvPr>
                <p14:cNvContentPartPr/>
                <p14:nvPr/>
              </p14:nvContentPartPr>
              <p14:xfrm>
                <a:off x="5326653" y="4600653"/>
                <a:ext cx="149760" cy="154800"/>
              </p14:xfrm>
            </p:contentPart>
          </mc:Choice>
          <mc:Fallback xmlns="">
            <p:pic>
              <p:nvPicPr>
                <p:cNvPr id="295" name="Freihand 294">
                  <a:extLst>
                    <a:ext uri="{FF2B5EF4-FFF2-40B4-BE49-F238E27FC236}">
                      <a16:creationId xmlns:a16="http://schemas.microsoft.com/office/drawing/2014/main" id="{B3E3C5B3-9D59-62E7-9689-414D538C9D9B}"/>
                    </a:ext>
                  </a:extLst>
                </p:cNvPr>
                <p:cNvPicPr/>
                <p:nvPr/>
              </p:nvPicPr>
              <p:blipFill>
                <a:blip r:embed="rId468"/>
                <a:stretch>
                  <a:fillRect/>
                </a:stretch>
              </p:blipFill>
              <p:spPr>
                <a:xfrm>
                  <a:off x="5318013" y="4592013"/>
                  <a:ext cx="167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Freihand 295">
                  <a:extLst>
                    <a:ext uri="{FF2B5EF4-FFF2-40B4-BE49-F238E27FC236}">
                      <a16:creationId xmlns:a16="http://schemas.microsoft.com/office/drawing/2014/main" id="{1B543FF8-593B-5438-F0BB-F4CA1CD4599A}"/>
                    </a:ext>
                  </a:extLst>
                </p14:cNvPr>
                <p14:cNvContentPartPr/>
                <p14:nvPr/>
              </p14:nvContentPartPr>
              <p14:xfrm>
                <a:off x="5584773" y="4581933"/>
                <a:ext cx="29160" cy="183960"/>
              </p14:xfrm>
            </p:contentPart>
          </mc:Choice>
          <mc:Fallback xmlns="">
            <p:pic>
              <p:nvPicPr>
                <p:cNvPr id="296" name="Freihand 295">
                  <a:extLst>
                    <a:ext uri="{FF2B5EF4-FFF2-40B4-BE49-F238E27FC236}">
                      <a16:creationId xmlns:a16="http://schemas.microsoft.com/office/drawing/2014/main" id="{1B543FF8-593B-5438-F0BB-F4CA1CD4599A}"/>
                    </a:ext>
                  </a:extLst>
                </p:cNvPr>
                <p:cNvPicPr/>
                <p:nvPr/>
              </p:nvPicPr>
              <p:blipFill>
                <a:blip r:embed="rId470"/>
                <a:stretch>
                  <a:fillRect/>
                </a:stretch>
              </p:blipFill>
              <p:spPr>
                <a:xfrm>
                  <a:off x="5576133" y="4572933"/>
                  <a:ext cx="46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Freihand 296">
                  <a:extLst>
                    <a:ext uri="{FF2B5EF4-FFF2-40B4-BE49-F238E27FC236}">
                      <a16:creationId xmlns:a16="http://schemas.microsoft.com/office/drawing/2014/main" id="{EEEC8D2A-195A-1003-EE62-E20BC90AB6FD}"/>
                    </a:ext>
                  </a:extLst>
                </p14:cNvPr>
                <p14:cNvContentPartPr/>
                <p14:nvPr/>
              </p14:nvContentPartPr>
              <p14:xfrm>
                <a:off x="5509893" y="4558533"/>
                <a:ext cx="217440" cy="199440"/>
              </p14:xfrm>
            </p:contentPart>
          </mc:Choice>
          <mc:Fallback xmlns="">
            <p:pic>
              <p:nvPicPr>
                <p:cNvPr id="297" name="Freihand 296">
                  <a:extLst>
                    <a:ext uri="{FF2B5EF4-FFF2-40B4-BE49-F238E27FC236}">
                      <a16:creationId xmlns:a16="http://schemas.microsoft.com/office/drawing/2014/main" id="{EEEC8D2A-195A-1003-EE62-E20BC90AB6FD}"/>
                    </a:ext>
                  </a:extLst>
                </p:cNvPr>
                <p:cNvPicPr/>
                <p:nvPr/>
              </p:nvPicPr>
              <p:blipFill>
                <a:blip r:embed="rId472"/>
                <a:stretch>
                  <a:fillRect/>
                </a:stretch>
              </p:blipFill>
              <p:spPr>
                <a:xfrm>
                  <a:off x="5500893" y="4549533"/>
                  <a:ext cx="235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Freihand 297">
                  <a:extLst>
                    <a:ext uri="{FF2B5EF4-FFF2-40B4-BE49-F238E27FC236}">
                      <a16:creationId xmlns:a16="http://schemas.microsoft.com/office/drawing/2014/main" id="{696FB917-992E-929D-2EE0-F202946F6C14}"/>
                    </a:ext>
                  </a:extLst>
                </p14:cNvPr>
                <p14:cNvContentPartPr/>
                <p14:nvPr/>
              </p14:nvContentPartPr>
              <p14:xfrm>
                <a:off x="5891853" y="4573293"/>
                <a:ext cx="150840" cy="106920"/>
              </p14:xfrm>
            </p:contentPart>
          </mc:Choice>
          <mc:Fallback xmlns="">
            <p:pic>
              <p:nvPicPr>
                <p:cNvPr id="298" name="Freihand 297">
                  <a:extLst>
                    <a:ext uri="{FF2B5EF4-FFF2-40B4-BE49-F238E27FC236}">
                      <a16:creationId xmlns:a16="http://schemas.microsoft.com/office/drawing/2014/main" id="{696FB917-992E-929D-2EE0-F202946F6C14}"/>
                    </a:ext>
                  </a:extLst>
                </p:cNvPr>
                <p:cNvPicPr/>
                <p:nvPr/>
              </p:nvPicPr>
              <p:blipFill>
                <a:blip r:embed="rId474"/>
                <a:stretch>
                  <a:fillRect/>
                </a:stretch>
              </p:blipFill>
              <p:spPr>
                <a:xfrm>
                  <a:off x="5883213" y="4564653"/>
                  <a:ext cx="168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Freihand 298">
                  <a:extLst>
                    <a:ext uri="{FF2B5EF4-FFF2-40B4-BE49-F238E27FC236}">
                      <a16:creationId xmlns:a16="http://schemas.microsoft.com/office/drawing/2014/main" id="{94B11F6B-26D2-0A78-57D4-261619ACCBA4}"/>
                    </a:ext>
                  </a:extLst>
                </p14:cNvPr>
                <p14:cNvContentPartPr/>
                <p14:nvPr/>
              </p14:nvContentPartPr>
              <p14:xfrm>
                <a:off x="5846493" y="4628013"/>
                <a:ext cx="187560" cy="48600"/>
              </p14:xfrm>
            </p:contentPart>
          </mc:Choice>
          <mc:Fallback xmlns="">
            <p:pic>
              <p:nvPicPr>
                <p:cNvPr id="299" name="Freihand 298">
                  <a:extLst>
                    <a:ext uri="{FF2B5EF4-FFF2-40B4-BE49-F238E27FC236}">
                      <a16:creationId xmlns:a16="http://schemas.microsoft.com/office/drawing/2014/main" id="{94B11F6B-26D2-0A78-57D4-261619ACCBA4}"/>
                    </a:ext>
                  </a:extLst>
                </p:cNvPr>
                <p:cNvPicPr/>
                <p:nvPr/>
              </p:nvPicPr>
              <p:blipFill>
                <a:blip r:embed="rId476"/>
                <a:stretch>
                  <a:fillRect/>
                </a:stretch>
              </p:blipFill>
              <p:spPr>
                <a:xfrm>
                  <a:off x="5837853" y="4619373"/>
                  <a:ext cx="205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8" name="Freihand 307">
                  <a:extLst>
                    <a:ext uri="{FF2B5EF4-FFF2-40B4-BE49-F238E27FC236}">
                      <a16:creationId xmlns:a16="http://schemas.microsoft.com/office/drawing/2014/main" id="{2F69658F-7A89-C9A8-4C3A-794C658FFE4A}"/>
                    </a:ext>
                  </a:extLst>
                </p14:cNvPr>
                <p14:cNvContentPartPr/>
                <p14:nvPr/>
              </p14:nvContentPartPr>
              <p14:xfrm>
                <a:off x="4635813" y="4385733"/>
                <a:ext cx="613080" cy="107640"/>
              </p14:xfrm>
            </p:contentPart>
          </mc:Choice>
          <mc:Fallback xmlns="">
            <p:pic>
              <p:nvPicPr>
                <p:cNvPr id="308" name="Freihand 307">
                  <a:extLst>
                    <a:ext uri="{FF2B5EF4-FFF2-40B4-BE49-F238E27FC236}">
                      <a16:creationId xmlns:a16="http://schemas.microsoft.com/office/drawing/2014/main" id="{2F69658F-7A89-C9A8-4C3A-794C658FFE4A}"/>
                    </a:ext>
                  </a:extLst>
                </p:cNvPr>
                <p:cNvPicPr/>
                <p:nvPr/>
              </p:nvPicPr>
              <p:blipFill>
                <a:blip r:embed="rId478"/>
                <a:stretch>
                  <a:fillRect/>
                </a:stretch>
              </p:blipFill>
              <p:spPr>
                <a:xfrm>
                  <a:off x="4626813" y="4377093"/>
                  <a:ext cx="630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0" name="Freihand 309">
                  <a:extLst>
                    <a:ext uri="{FF2B5EF4-FFF2-40B4-BE49-F238E27FC236}">
                      <a16:creationId xmlns:a16="http://schemas.microsoft.com/office/drawing/2014/main" id="{FC03E38A-48A0-7016-6FC5-A882C031564D}"/>
                    </a:ext>
                  </a:extLst>
                </p14:cNvPr>
                <p14:cNvContentPartPr/>
                <p14:nvPr/>
              </p14:nvContentPartPr>
              <p14:xfrm>
                <a:off x="4439613" y="4889373"/>
                <a:ext cx="648360" cy="142920"/>
              </p14:xfrm>
            </p:contentPart>
          </mc:Choice>
          <mc:Fallback xmlns="">
            <p:pic>
              <p:nvPicPr>
                <p:cNvPr id="310" name="Freihand 309">
                  <a:extLst>
                    <a:ext uri="{FF2B5EF4-FFF2-40B4-BE49-F238E27FC236}">
                      <a16:creationId xmlns:a16="http://schemas.microsoft.com/office/drawing/2014/main" id="{FC03E38A-48A0-7016-6FC5-A882C031564D}"/>
                    </a:ext>
                  </a:extLst>
                </p:cNvPr>
                <p:cNvPicPr/>
                <p:nvPr/>
              </p:nvPicPr>
              <p:blipFill>
                <a:blip r:embed="rId480"/>
                <a:stretch>
                  <a:fillRect/>
                </a:stretch>
              </p:blipFill>
              <p:spPr>
                <a:xfrm>
                  <a:off x="4430613" y="4880733"/>
                  <a:ext cx="666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66" name="Freihand 265">
                  <a:extLst>
                    <a:ext uri="{FF2B5EF4-FFF2-40B4-BE49-F238E27FC236}">
                      <a16:creationId xmlns:a16="http://schemas.microsoft.com/office/drawing/2014/main" id="{DDCD490B-A38A-CE8B-7AFB-E838B8CCC329}"/>
                    </a:ext>
                  </a:extLst>
                </p14:cNvPr>
                <p14:cNvContentPartPr/>
                <p14:nvPr/>
              </p14:nvContentPartPr>
              <p14:xfrm>
                <a:off x="176853" y="5047413"/>
                <a:ext cx="162000" cy="22320"/>
              </p14:xfrm>
            </p:contentPart>
          </mc:Choice>
          <mc:Fallback xmlns="">
            <p:pic>
              <p:nvPicPr>
                <p:cNvPr id="266" name="Freihand 265">
                  <a:extLst>
                    <a:ext uri="{FF2B5EF4-FFF2-40B4-BE49-F238E27FC236}">
                      <a16:creationId xmlns:a16="http://schemas.microsoft.com/office/drawing/2014/main" id="{DDCD490B-A38A-CE8B-7AFB-E838B8CCC329}"/>
                    </a:ext>
                  </a:extLst>
                </p:cNvPr>
                <p:cNvPicPr/>
                <p:nvPr/>
              </p:nvPicPr>
              <p:blipFill>
                <a:blip r:embed="rId482"/>
                <a:stretch>
                  <a:fillRect/>
                </a:stretch>
              </p:blipFill>
              <p:spPr>
                <a:xfrm>
                  <a:off x="168213" y="5038773"/>
                  <a:ext cx="179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67" name="Freihand 266">
                  <a:extLst>
                    <a:ext uri="{FF2B5EF4-FFF2-40B4-BE49-F238E27FC236}">
                      <a16:creationId xmlns:a16="http://schemas.microsoft.com/office/drawing/2014/main" id="{9F709150-C74A-8162-14DC-D00847F0418C}"/>
                    </a:ext>
                  </a:extLst>
                </p14:cNvPr>
                <p14:cNvContentPartPr/>
                <p14:nvPr/>
              </p14:nvContentPartPr>
              <p14:xfrm>
                <a:off x="303213" y="4953453"/>
                <a:ext cx="130320" cy="211680"/>
              </p14:xfrm>
            </p:contentPart>
          </mc:Choice>
          <mc:Fallback xmlns="">
            <p:pic>
              <p:nvPicPr>
                <p:cNvPr id="267" name="Freihand 266">
                  <a:extLst>
                    <a:ext uri="{FF2B5EF4-FFF2-40B4-BE49-F238E27FC236}">
                      <a16:creationId xmlns:a16="http://schemas.microsoft.com/office/drawing/2014/main" id="{9F709150-C74A-8162-14DC-D00847F0418C}"/>
                    </a:ext>
                  </a:extLst>
                </p:cNvPr>
                <p:cNvPicPr/>
                <p:nvPr/>
              </p:nvPicPr>
              <p:blipFill>
                <a:blip r:embed="rId484"/>
                <a:stretch>
                  <a:fillRect/>
                </a:stretch>
              </p:blipFill>
              <p:spPr>
                <a:xfrm>
                  <a:off x="294573" y="4944453"/>
                  <a:ext cx="147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69" name="Freihand 268">
                  <a:extLst>
                    <a:ext uri="{FF2B5EF4-FFF2-40B4-BE49-F238E27FC236}">
                      <a16:creationId xmlns:a16="http://schemas.microsoft.com/office/drawing/2014/main" id="{B68A8CAC-9D09-8893-FFC3-0D34005EB3BD}"/>
                    </a:ext>
                  </a:extLst>
                </p14:cNvPr>
                <p14:cNvContentPartPr/>
                <p14:nvPr/>
              </p14:nvContentPartPr>
              <p14:xfrm>
                <a:off x="618213" y="4941573"/>
                <a:ext cx="135720" cy="168120"/>
              </p14:xfrm>
            </p:contentPart>
          </mc:Choice>
          <mc:Fallback xmlns="">
            <p:pic>
              <p:nvPicPr>
                <p:cNvPr id="269" name="Freihand 268">
                  <a:extLst>
                    <a:ext uri="{FF2B5EF4-FFF2-40B4-BE49-F238E27FC236}">
                      <a16:creationId xmlns:a16="http://schemas.microsoft.com/office/drawing/2014/main" id="{B68A8CAC-9D09-8893-FFC3-0D34005EB3BD}"/>
                    </a:ext>
                  </a:extLst>
                </p:cNvPr>
                <p:cNvPicPr/>
                <p:nvPr/>
              </p:nvPicPr>
              <p:blipFill>
                <a:blip r:embed="rId486"/>
                <a:stretch>
                  <a:fillRect/>
                </a:stretch>
              </p:blipFill>
              <p:spPr>
                <a:xfrm>
                  <a:off x="609573" y="4932573"/>
                  <a:ext cx="153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70" name="Freihand 269">
                  <a:extLst>
                    <a:ext uri="{FF2B5EF4-FFF2-40B4-BE49-F238E27FC236}">
                      <a16:creationId xmlns:a16="http://schemas.microsoft.com/office/drawing/2014/main" id="{D09D5856-6CC4-BD37-D899-E099A4779C6D}"/>
                    </a:ext>
                  </a:extLst>
                </p14:cNvPr>
                <p14:cNvContentPartPr/>
                <p14:nvPr/>
              </p14:nvContentPartPr>
              <p14:xfrm>
                <a:off x="856173" y="4929693"/>
                <a:ext cx="15120" cy="159120"/>
              </p14:xfrm>
            </p:contentPart>
          </mc:Choice>
          <mc:Fallback xmlns="">
            <p:pic>
              <p:nvPicPr>
                <p:cNvPr id="270" name="Freihand 269">
                  <a:extLst>
                    <a:ext uri="{FF2B5EF4-FFF2-40B4-BE49-F238E27FC236}">
                      <a16:creationId xmlns:a16="http://schemas.microsoft.com/office/drawing/2014/main" id="{D09D5856-6CC4-BD37-D899-E099A4779C6D}"/>
                    </a:ext>
                  </a:extLst>
                </p:cNvPr>
                <p:cNvPicPr/>
                <p:nvPr/>
              </p:nvPicPr>
              <p:blipFill>
                <a:blip r:embed="rId488"/>
                <a:stretch>
                  <a:fillRect/>
                </a:stretch>
              </p:blipFill>
              <p:spPr>
                <a:xfrm>
                  <a:off x="847173" y="4920693"/>
                  <a:ext cx="32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1" name="Freihand 270">
                  <a:extLst>
                    <a:ext uri="{FF2B5EF4-FFF2-40B4-BE49-F238E27FC236}">
                      <a16:creationId xmlns:a16="http://schemas.microsoft.com/office/drawing/2014/main" id="{6682EA93-714A-3056-3874-C01079A14146}"/>
                    </a:ext>
                  </a:extLst>
                </p14:cNvPr>
                <p14:cNvContentPartPr/>
                <p14:nvPr/>
              </p14:nvContentPartPr>
              <p14:xfrm>
                <a:off x="783093" y="4909533"/>
                <a:ext cx="219960" cy="238320"/>
              </p14:xfrm>
            </p:contentPart>
          </mc:Choice>
          <mc:Fallback xmlns="">
            <p:pic>
              <p:nvPicPr>
                <p:cNvPr id="271" name="Freihand 270">
                  <a:extLst>
                    <a:ext uri="{FF2B5EF4-FFF2-40B4-BE49-F238E27FC236}">
                      <a16:creationId xmlns:a16="http://schemas.microsoft.com/office/drawing/2014/main" id="{6682EA93-714A-3056-3874-C01079A14146}"/>
                    </a:ext>
                  </a:extLst>
                </p:cNvPr>
                <p:cNvPicPr/>
                <p:nvPr/>
              </p:nvPicPr>
              <p:blipFill>
                <a:blip r:embed="rId490"/>
                <a:stretch>
                  <a:fillRect/>
                </a:stretch>
              </p:blipFill>
              <p:spPr>
                <a:xfrm>
                  <a:off x="774093" y="4900533"/>
                  <a:ext cx="237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72" name="Freihand 271">
                  <a:extLst>
                    <a:ext uri="{FF2B5EF4-FFF2-40B4-BE49-F238E27FC236}">
                      <a16:creationId xmlns:a16="http://schemas.microsoft.com/office/drawing/2014/main" id="{5F8CA994-ED3A-AF33-6B8D-3DEB0E1F62E2}"/>
                    </a:ext>
                  </a:extLst>
                </p14:cNvPr>
                <p14:cNvContentPartPr/>
                <p14:nvPr/>
              </p14:nvContentPartPr>
              <p14:xfrm>
                <a:off x="1185213" y="4882173"/>
                <a:ext cx="123480" cy="167760"/>
              </p14:xfrm>
            </p:contentPart>
          </mc:Choice>
          <mc:Fallback xmlns="">
            <p:pic>
              <p:nvPicPr>
                <p:cNvPr id="272" name="Freihand 271">
                  <a:extLst>
                    <a:ext uri="{FF2B5EF4-FFF2-40B4-BE49-F238E27FC236}">
                      <a16:creationId xmlns:a16="http://schemas.microsoft.com/office/drawing/2014/main" id="{5F8CA994-ED3A-AF33-6B8D-3DEB0E1F62E2}"/>
                    </a:ext>
                  </a:extLst>
                </p:cNvPr>
                <p:cNvPicPr/>
                <p:nvPr/>
              </p:nvPicPr>
              <p:blipFill>
                <a:blip r:embed="rId492"/>
                <a:stretch>
                  <a:fillRect/>
                </a:stretch>
              </p:blipFill>
              <p:spPr>
                <a:xfrm>
                  <a:off x="1176573" y="4873533"/>
                  <a:ext cx="141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74" name="Freihand 273">
                  <a:extLst>
                    <a:ext uri="{FF2B5EF4-FFF2-40B4-BE49-F238E27FC236}">
                      <a16:creationId xmlns:a16="http://schemas.microsoft.com/office/drawing/2014/main" id="{6327655C-5E7C-9986-D5CC-115829D7B2F8}"/>
                    </a:ext>
                  </a:extLst>
                </p14:cNvPr>
                <p14:cNvContentPartPr/>
                <p14:nvPr/>
              </p14:nvContentPartPr>
              <p14:xfrm>
                <a:off x="1041933" y="4882533"/>
                <a:ext cx="69840" cy="249840"/>
              </p14:xfrm>
            </p:contentPart>
          </mc:Choice>
          <mc:Fallback xmlns="">
            <p:pic>
              <p:nvPicPr>
                <p:cNvPr id="274" name="Freihand 273">
                  <a:extLst>
                    <a:ext uri="{FF2B5EF4-FFF2-40B4-BE49-F238E27FC236}">
                      <a16:creationId xmlns:a16="http://schemas.microsoft.com/office/drawing/2014/main" id="{6327655C-5E7C-9986-D5CC-115829D7B2F8}"/>
                    </a:ext>
                  </a:extLst>
                </p:cNvPr>
                <p:cNvPicPr/>
                <p:nvPr/>
              </p:nvPicPr>
              <p:blipFill>
                <a:blip r:embed="rId494"/>
                <a:stretch>
                  <a:fillRect/>
                </a:stretch>
              </p:blipFill>
              <p:spPr>
                <a:xfrm>
                  <a:off x="1033293" y="4873893"/>
                  <a:ext cx="87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6" name="Freihand 275">
                  <a:extLst>
                    <a:ext uri="{FF2B5EF4-FFF2-40B4-BE49-F238E27FC236}">
                      <a16:creationId xmlns:a16="http://schemas.microsoft.com/office/drawing/2014/main" id="{DBB73673-1C4E-658C-160C-24D82F92A3EE}"/>
                    </a:ext>
                  </a:extLst>
                </p14:cNvPr>
                <p14:cNvContentPartPr/>
                <p14:nvPr/>
              </p14:nvContentPartPr>
              <p14:xfrm>
                <a:off x="1382853" y="4901613"/>
                <a:ext cx="344520" cy="122400"/>
              </p14:xfrm>
            </p:contentPart>
          </mc:Choice>
          <mc:Fallback xmlns="">
            <p:pic>
              <p:nvPicPr>
                <p:cNvPr id="276" name="Freihand 275">
                  <a:extLst>
                    <a:ext uri="{FF2B5EF4-FFF2-40B4-BE49-F238E27FC236}">
                      <a16:creationId xmlns:a16="http://schemas.microsoft.com/office/drawing/2014/main" id="{DBB73673-1C4E-658C-160C-24D82F92A3EE}"/>
                    </a:ext>
                  </a:extLst>
                </p:cNvPr>
                <p:cNvPicPr/>
                <p:nvPr/>
              </p:nvPicPr>
              <p:blipFill>
                <a:blip r:embed="rId496"/>
                <a:stretch>
                  <a:fillRect/>
                </a:stretch>
              </p:blipFill>
              <p:spPr>
                <a:xfrm>
                  <a:off x="1373853" y="4892973"/>
                  <a:ext cx="362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7" name="Freihand 276">
                  <a:extLst>
                    <a:ext uri="{FF2B5EF4-FFF2-40B4-BE49-F238E27FC236}">
                      <a16:creationId xmlns:a16="http://schemas.microsoft.com/office/drawing/2014/main" id="{7B4AC9AD-EA96-D549-9A95-674EE611D750}"/>
                    </a:ext>
                  </a:extLst>
                </p14:cNvPr>
                <p14:cNvContentPartPr/>
                <p14:nvPr/>
              </p14:nvContentPartPr>
              <p14:xfrm>
                <a:off x="1875333" y="4892253"/>
                <a:ext cx="267840" cy="286920"/>
              </p14:xfrm>
            </p:contentPart>
          </mc:Choice>
          <mc:Fallback xmlns="">
            <p:pic>
              <p:nvPicPr>
                <p:cNvPr id="277" name="Freihand 276">
                  <a:extLst>
                    <a:ext uri="{FF2B5EF4-FFF2-40B4-BE49-F238E27FC236}">
                      <a16:creationId xmlns:a16="http://schemas.microsoft.com/office/drawing/2014/main" id="{7B4AC9AD-EA96-D549-9A95-674EE611D750}"/>
                    </a:ext>
                  </a:extLst>
                </p:cNvPr>
                <p:cNvPicPr/>
                <p:nvPr/>
              </p:nvPicPr>
              <p:blipFill>
                <a:blip r:embed="rId498"/>
                <a:stretch>
                  <a:fillRect/>
                </a:stretch>
              </p:blipFill>
              <p:spPr>
                <a:xfrm>
                  <a:off x="1866693" y="4883253"/>
                  <a:ext cx="2854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78" name="Freihand 277">
                  <a:extLst>
                    <a:ext uri="{FF2B5EF4-FFF2-40B4-BE49-F238E27FC236}">
                      <a16:creationId xmlns:a16="http://schemas.microsoft.com/office/drawing/2014/main" id="{865885B9-20E1-3FC0-AA0E-249BCCA1A8C4}"/>
                    </a:ext>
                  </a:extLst>
                </p14:cNvPr>
                <p14:cNvContentPartPr/>
                <p14:nvPr/>
              </p14:nvContentPartPr>
              <p14:xfrm>
                <a:off x="2052453" y="4786773"/>
                <a:ext cx="45000" cy="16200"/>
              </p14:xfrm>
            </p:contentPart>
          </mc:Choice>
          <mc:Fallback xmlns="">
            <p:pic>
              <p:nvPicPr>
                <p:cNvPr id="278" name="Freihand 277">
                  <a:extLst>
                    <a:ext uri="{FF2B5EF4-FFF2-40B4-BE49-F238E27FC236}">
                      <a16:creationId xmlns:a16="http://schemas.microsoft.com/office/drawing/2014/main" id="{865885B9-20E1-3FC0-AA0E-249BCCA1A8C4}"/>
                    </a:ext>
                  </a:extLst>
                </p:cNvPr>
                <p:cNvPicPr/>
                <p:nvPr/>
              </p:nvPicPr>
              <p:blipFill>
                <a:blip r:embed="rId500"/>
                <a:stretch>
                  <a:fillRect/>
                </a:stretch>
              </p:blipFill>
              <p:spPr>
                <a:xfrm>
                  <a:off x="2043453" y="4778133"/>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79" name="Freihand 278">
                  <a:extLst>
                    <a:ext uri="{FF2B5EF4-FFF2-40B4-BE49-F238E27FC236}">
                      <a16:creationId xmlns:a16="http://schemas.microsoft.com/office/drawing/2014/main" id="{0D41CF2A-705C-1ACD-8D42-CEF09EA2287F}"/>
                    </a:ext>
                  </a:extLst>
                </p14:cNvPr>
                <p14:cNvContentPartPr/>
                <p14:nvPr/>
              </p14:nvContentPartPr>
              <p14:xfrm>
                <a:off x="2204013" y="4845453"/>
                <a:ext cx="244800" cy="95400"/>
              </p14:xfrm>
            </p:contentPart>
          </mc:Choice>
          <mc:Fallback xmlns="">
            <p:pic>
              <p:nvPicPr>
                <p:cNvPr id="279" name="Freihand 278">
                  <a:extLst>
                    <a:ext uri="{FF2B5EF4-FFF2-40B4-BE49-F238E27FC236}">
                      <a16:creationId xmlns:a16="http://schemas.microsoft.com/office/drawing/2014/main" id="{0D41CF2A-705C-1ACD-8D42-CEF09EA2287F}"/>
                    </a:ext>
                  </a:extLst>
                </p:cNvPr>
                <p:cNvPicPr/>
                <p:nvPr/>
              </p:nvPicPr>
              <p:blipFill>
                <a:blip r:embed="rId502"/>
                <a:stretch>
                  <a:fillRect/>
                </a:stretch>
              </p:blipFill>
              <p:spPr>
                <a:xfrm>
                  <a:off x="2195373" y="4836453"/>
                  <a:ext cx="262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849DAA2F-96AE-FA41-3044-7EB92510817B}"/>
                    </a:ext>
                  </a:extLst>
                </p14:cNvPr>
                <p14:cNvContentPartPr/>
                <p14:nvPr/>
              </p14:nvContentPartPr>
              <p14:xfrm>
                <a:off x="184053" y="5538813"/>
                <a:ext cx="165240" cy="18720"/>
              </p14:xfrm>
            </p:contentPart>
          </mc:Choice>
          <mc:Fallback xmlns="">
            <p:pic>
              <p:nvPicPr>
                <p:cNvPr id="312" name="Freihand 311">
                  <a:extLst>
                    <a:ext uri="{FF2B5EF4-FFF2-40B4-BE49-F238E27FC236}">
                      <a16:creationId xmlns:a16="http://schemas.microsoft.com/office/drawing/2014/main" id="{849DAA2F-96AE-FA41-3044-7EB92510817B}"/>
                    </a:ext>
                  </a:extLst>
                </p:cNvPr>
                <p:cNvPicPr/>
                <p:nvPr/>
              </p:nvPicPr>
              <p:blipFill>
                <a:blip r:embed="rId504"/>
                <a:stretch>
                  <a:fillRect/>
                </a:stretch>
              </p:blipFill>
              <p:spPr>
                <a:xfrm>
                  <a:off x="175413" y="5529813"/>
                  <a:ext cx="182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2D74FFEA-7180-292C-C341-9D56A9D9EB52}"/>
                    </a:ext>
                  </a:extLst>
                </p14:cNvPr>
                <p14:cNvContentPartPr/>
                <p14:nvPr/>
              </p14:nvContentPartPr>
              <p14:xfrm>
                <a:off x="196293" y="5580213"/>
                <a:ext cx="132840" cy="30240"/>
              </p14:xfrm>
            </p:contentPart>
          </mc:Choice>
          <mc:Fallback xmlns="">
            <p:pic>
              <p:nvPicPr>
                <p:cNvPr id="313" name="Freihand 312">
                  <a:extLst>
                    <a:ext uri="{FF2B5EF4-FFF2-40B4-BE49-F238E27FC236}">
                      <a16:creationId xmlns:a16="http://schemas.microsoft.com/office/drawing/2014/main" id="{2D74FFEA-7180-292C-C341-9D56A9D9EB52}"/>
                    </a:ext>
                  </a:extLst>
                </p:cNvPr>
                <p:cNvPicPr/>
                <p:nvPr/>
              </p:nvPicPr>
              <p:blipFill>
                <a:blip r:embed="rId506"/>
                <a:stretch>
                  <a:fillRect/>
                </a:stretch>
              </p:blipFill>
              <p:spPr>
                <a:xfrm>
                  <a:off x="187653" y="5571213"/>
                  <a:ext cx="150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FD7A34FD-7750-6948-120D-26D2C3157A7A}"/>
                    </a:ext>
                  </a:extLst>
                </p14:cNvPr>
                <p14:cNvContentPartPr/>
                <p14:nvPr/>
              </p14:nvContentPartPr>
              <p14:xfrm>
                <a:off x="339213" y="5441253"/>
                <a:ext cx="131040" cy="195840"/>
              </p14:xfrm>
            </p:contentPart>
          </mc:Choice>
          <mc:Fallback xmlns="">
            <p:pic>
              <p:nvPicPr>
                <p:cNvPr id="314" name="Freihand 313">
                  <a:extLst>
                    <a:ext uri="{FF2B5EF4-FFF2-40B4-BE49-F238E27FC236}">
                      <a16:creationId xmlns:a16="http://schemas.microsoft.com/office/drawing/2014/main" id="{FD7A34FD-7750-6948-120D-26D2C3157A7A}"/>
                    </a:ext>
                  </a:extLst>
                </p:cNvPr>
                <p:cNvPicPr/>
                <p:nvPr/>
              </p:nvPicPr>
              <p:blipFill>
                <a:blip r:embed="rId508"/>
                <a:stretch>
                  <a:fillRect/>
                </a:stretch>
              </p:blipFill>
              <p:spPr>
                <a:xfrm>
                  <a:off x="330573" y="5432613"/>
                  <a:ext cx="148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5" name="Freihand 314">
                  <a:extLst>
                    <a:ext uri="{FF2B5EF4-FFF2-40B4-BE49-F238E27FC236}">
                      <a16:creationId xmlns:a16="http://schemas.microsoft.com/office/drawing/2014/main" id="{9463167A-187B-F8C2-929C-F9014B6C0D4A}"/>
                    </a:ext>
                  </a:extLst>
                </p14:cNvPr>
                <p14:cNvContentPartPr/>
                <p14:nvPr/>
              </p14:nvContentPartPr>
              <p14:xfrm>
                <a:off x="592653" y="5325693"/>
                <a:ext cx="180360" cy="171720"/>
              </p14:xfrm>
            </p:contentPart>
          </mc:Choice>
          <mc:Fallback xmlns="">
            <p:pic>
              <p:nvPicPr>
                <p:cNvPr id="315" name="Freihand 314">
                  <a:extLst>
                    <a:ext uri="{FF2B5EF4-FFF2-40B4-BE49-F238E27FC236}">
                      <a16:creationId xmlns:a16="http://schemas.microsoft.com/office/drawing/2014/main" id="{9463167A-187B-F8C2-929C-F9014B6C0D4A}"/>
                    </a:ext>
                  </a:extLst>
                </p:cNvPr>
                <p:cNvPicPr/>
                <p:nvPr/>
              </p:nvPicPr>
              <p:blipFill>
                <a:blip r:embed="rId510"/>
                <a:stretch>
                  <a:fillRect/>
                </a:stretch>
              </p:blipFill>
              <p:spPr>
                <a:xfrm>
                  <a:off x="583653" y="5317053"/>
                  <a:ext cx="198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6" name="Freihand 315">
                  <a:extLst>
                    <a:ext uri="{FF2B5EF4-FFF2-40B4-BE49-F238E27FC236}">
                      <a16:creationId xmlns:a16="http://schemas.microsoft.com/office/drawing/2014/main" id="{148D6885-511E-0CAE-B374-7B88E8567477}"/>
                    </a:ext>
                  </a:extLst>
                </p14:cNvPr>
                <p14:cNvContentPartPr/>
                <p14:nvPr/>
              </p14:nvContentPartPr>
              <p14:xfrm>
                <a:off x="796773" y="5195013"/>
                <a:ext cx="531720" cy="302760"/>
              </p14:xfrm>
            </p:contentPart>
          </mc:Choice>
          <mc:Fallback xmlns="">
            <p:pic>
              <p:nvPicPr>
                <p:cNvPr id="316" name="Freihand 315">
                  <a:extLst>
                    <a:ext uri="{FF2B5EF4-FFF2-40B4-BE49-F238E27FC236}">
                      <a16:creationId xmlns:a16="http://schemas.microsoft.com/office/drawing/2014/main" id="{148D6885-511E-0CAE-B374-7B88E8567477}"/>
                    </a:ext>
                  </a:extLst>
                </p:cNvPr>
                <p:cNvPicPr/>
                <p:nvPr/>
              </p:nvPicPr>
              <p:blipFill>
                <a:blip r:embed="rId512"/>
                <a:stretch>
                  <a:fillRect/>
                </a:stretch>
              </p:blipFill>
              <p:spPr>
                <a:xfrm>
                  <a:off x="788133" y="5186373"/>
                  <a:ext cx="5493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7" name="Freihand 316">
                  <a:extLst>
                    <a:ext uri="{FF2B5EF4-FFF2-40B4-BE49-F238E27FC236}">
                      <a16:creationId xmlns:a16="http://schemas.microsoft.com/office/drawing/2014/main" id="{D17BBBD5-224D-EED7-0AE4-685A367F65F0}"/>
                    </a:ext>
                  </a:extLst>
                </p14:cNvPr>
                <p14:cNvContentPartPr/>
                <p14:nvPr/>
              </p14:nvContentPartPr>
              <p14:xfrm>
                <a:off x="1561053" y="5319213"/>
                <a:ext cx="257760" cy="103320"/>
              </p14:xfrm>
            </p:contentPart>
          </mc:Choice>
          <mc:Fallback xmlns="">
            <p:pic>
              <p:nvPicPr>
                <p:cNvPr id="317" name="Freihand 316">
                  <a:extLst>
                    <a:ext uri="{FF2B5EF4-FFF2-40B4-BE49-F238E27FC236}">
                      <a16:creationId xmlns:a16="http://schemas.microsoft.com/office/drawing/2014/main" id="{D17BBBD5-224D-EED7-0AE4-685A367F65F0}"/>
                    </a:ext>
                  </a:extLst>
                </p:cNvPr>
                <p:cNvPicPr/>
                <p:nvPr/>
              </p:nvPicPr>
              <p:blipFill>
                <a:blip r:embed="rId514"/>
                <a:stretch>
                  <a:fillRect/>
                </a:stretch>
              </p:blipFill>
              <p:spPr>
                <a:xfrm>
                  <a:off x="1552413" y="5310213"/>
                  <a:ext cx="275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8" name="Freihand 317">
                  <a:extLst>
                    <a:ext uri="{FF2B5EF4-FFF2-40B4-BE49-F238E27FC236}">
                      <a16:creationId xmlns:a16="http://schemas.microsoft.com/office/drawing/2014/main" id="{21271F4F-2E81-C7FE-0EC5-2B376A9F500D}"/>
                    </a:ext>
                  </a:extLst>
                </p14:cNvPr>
                <p14:cNvContentPartPr/>
                <p14:nvPr/>
              </p14:nvContentPartPr>
              <p14:xfrm>
                <a:off x="1894773" y="5328933"/>
                <a:ext cx="254160" cy="93240"/>
              </p14:xfrm>
            </p:contentPart>
          </mc:Choice>
          <mc:Fallback xmlns="">
            <p:pic>
              <p:nvPicPr>
                <p:cNvPr id="318" name="Freihand 317">
                  <a:extLst>
                    <a:ext uri="{FF2B5EF4-FFF2-40B4-BE49-F238E27FC236}">
                      <a16:creationId xmlns:a16="http://schemas.microsoft.com/office/drawing/2014/main" id="{21271F4F-2E81-C7FE-0EC5-2B376A9F500D}"/>
                    </a:ext>
                  </a:extLst>
                </p:cNvPr>
                <p:cNvPicPr/>
                <p:nvPr/>
              </p:nvPicPr>
              <p:blipFill>
                <a:blip r:embed="rId516"/>
                <a:stretch>
                  <a:fillRect/>
                </a:stretch>
              </p:blipFill>
              <p:spPr>
                <a:xfrm>
                  <a:off x="1886133" y="5319933"/>
                  <a:ext cx="271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9" name="Freihand 318">
                  <a:extLst>
                    <a:ext uri="{FF2B5EF4-FFF2-40B4-BE49-F238E27FC236}">
                      <a16:creationId xmlns:a16="http://schemas.microsoft.com/office/drawing/2014/main" id="{BA76CDBF-3A15-EA54-F88B-300C8270A670}"/>
                    </a:ext>
                  </a:extLst>
                </p14:cNvPr>
                <p14:cNvContentPartPr/>
                <p14:nvPr/>
              </p14:nvContentPartPr>
              <p14:xfrm>
                <a:off x="2207973" y="5277813"/>
                <a:ext cx="235080" cy="258480"/>
              </p14:xfrm>
            </p:contentPart>
          </mc:Choice>
          <mc:Fallback xmlns="">
            <p:pic>
              <p:nvPicPr>
                <p:cNvPr id="319" name="Freihand 318">
                  <a:extLst>
                    <a:ext uri="{FF2B5EF4-FFF2-40B4-BE49-F238E27FC236}">
                      <a16:creationId xmlns:a16="http://schemas.microsoft.com/office/drawing/2014/main" id="{BA76CDBF-3A15-EA54-F88B-300C8270A670}"/>
                    </a:ext>
                  </a:extLst>
                </p:cNvPr>
                <p:cNvPicPr/>
                <p:nvPr/>
              </p:nvPicPr>
              <p:blipFill>
                <a:blip r:embed="rId518"/>
                <a:stretch>
                  <a:fillRect/>
                </a:stretch>
              </p:blipFill>
              <p:spPr>
                <a:xfrm>
                  <a:off x="2199333" y="5269173"/>
                  <a:ext cx="2527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0" name="Freihand 319">
                  <a:extLst>
                    <a:ext uri="{FF2B5EF4-FFF2-40B4-BE49-F238E27FC236}">
                      <a16:creationId xmlns:a16="http://schemas.microsoft.com/office/drawing/2014/main" id="{72791857-FF85-DD59-7218-66CDC58F5D4F}"/>
                    </a:ext>
                  </a:extLst>
                </p14:cNvPr>
                <p14:cNvContentPartPr/>
                <p14:nvPr/>
              </p14:nvContentPartPr>
              <p14:xfrm>
                <a:off x="2682093" y="5212293"/>
                <a:ext cx="241200" cy="118800"/>
              </p14:xfrm>
            </p:contentPart>
          </mc:Choice>
          <mc:Fallback xmlns="">
            <p:pic>
              <p:nvPicPr>
                <p:cNvPr id="320" name="Freihand 319">
                  <a:extLst>
                    <a:ext uri="{FF2B5EF4-FFF2-40B4-BE49-F238E27FC236}">
                      <a16:creationId xmlns:a16="http://schemas.microsoft.com/office/drawing/2014/main" id="{72791857-FF85-DD59-7218-66CDC58F5D4F}"/>
                    </a:ext>
                  </a:extLst>
                </p:cNvPr>
                <p:cNvPicPr/>
                <p:nvPr/>
              </p:nvPicPr>
              <p:blipFill>
                <a:blip r:embed="rId520"/>
                <a:stretch>
                  <a:fillRect/>
                </a:stretch>
              </p:blipFill>
              <p:spPr>
                <a:xfrm>
                  <a:off x="2673453" y="5203293"/>
                  <a:ext cx="258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1" name="Freihand 320">
                  <a:extLst>
                    <a:ext uri="{FF2B5EF4-FFF2-40B4-BE49-F238E27FC236}">
                      <a16:creationId xmlns:a16="http://schemas.microsoft.com/office/drawing/2014/main" id="{5B11102F-F684-73F2-4CBC-15D1BBF5FACA}"/>
                    </a:ext>
                  </a:extLst>
                </p14:cNvPr>
                <p14:cNvContentPartPr/>
                <p14:nvPr/>
              </p14:nvContentPartPr>
              <p14:xfrm>
                <a:off x="2880453" y="5130573"/>
                <a:ext cx="16200" cy="6480"/>
              </p14:xfrm>
            </p:contentPart>
          </mc:Choice>
          <mc:Fallback xmlns="">
            <p:pic>
              <p:nvPicPr>
                <p:cNvPr id="321" name="Freihand 320">
                  <a:extLst>
                    <a:ext uri="{FF2B5EF4-FFF2-40B4-BE49-F238E27FC236}">
                      <a16:creationId xmlns:a16="http://schemas.microsoft.com/office/drawing/2014/main" id="{5B11102F-F684-73F2-4CBC-15D1BBF5FACA}"/>
                    </a:ext>
                  </a:extLst>
                </p:cNvPr>
                <p:cNvPicPr/>
                <p:nvPr/>
              </p:nvPicPr>
              <p:blipFill>
                <a:blip r:embed="rId522"/>
                <a:stretch>
                  <a:fillRect/>
                </a:stretch>
              </p:blipFill>
              <p:spPr>
                <a:xfrm>
                  <a:off x="2871813" y="5121573"/>
                  <a:ext cx="33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2" name="Freihand 321">
                  <a:extLst>
                    <a:ext uri="{FF2B5EF4-FFF2-40B4-BE49-F238E27FC236}">
                      <a16:creationId xmlns:a16="http://schemas.microsoft.com/office/drawing/2014/main" id="{EAAA0099-8046-1B2B-D9E7-4D1A8AC96C89}"/>
                    </a:ext>
                  </a:extLst>
                </p14:cNvPr>
                <p14:cNvContentPartPr/>
                <p14:nvPr/>
              </p14:nvContentPartPr>
              <p14:xfrm>
                <a:off x="3169893" y="5100693"/>
                <a:ext cx="243360" cy="240480"/>
              </p14:xfrm>
            </p:contentPart>
          </mc:Choice>
          <mc:Fallback xmlns="">
            <p:pic>
              <p:nvPicPr>
                <p:cNvPr id="322" name="Freihand 321">
                  <a:extLst>
                    <a:ext uri="{FF2B5EF4-FFF2-40B4-BE49-F238E27FC236}">
                      <a16:creationId xmlns:a16="http://schemas.microsoft.com/office/drawing/2014/main" id="{EAAA0099-8046-1B2B-D9E7-4D1A8AC96C89}"/>
                    </a:ext>
                  </a:extLst>
                </p:cNvPr>
                <p:cNvPicPr/>
                <p:nvPr/>
              </p:nvPicPr>
              <p:blipFill>
                <a:blip r:embed="rId524"/>
                <a:stretch>
                  <a:fillRect/>
                </a:stretch>
              </p:blipFill>
              <p:spPr>
                <a:xfrm>
                  <a:off x="3160893" y="5092053"/>
                  <a:ext cx="261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3" name="Freihand 322">
                  <a:extLst>
                    <a:ext uri="{FF2B5EF4-FFF2-40B4-BE49-F238E27FC236}">
                      <a16:creationId xmlns:a16="http://schemas.microsoft.com/office/drawing/2014/main" id="{ECC3F20E-B4A6-49B6-9A78-E83FB2D5A8AA}"/>
                    </a:ext>
                  </a:extLst>
                </p14:cNvPr>
                <p14:cNvContentPartPr/>
                <p14:nvPr/>
              </p14:nvContentPartPr>
              <p14:xfrm>
                <a:off x="3460773" y="5157573"/>
                <a:ext cx="104400" cy="98640"/>
              </p14:xfrm>
            </p:contentPart>
          </mc:Choice>
          <mc:Fallback xmlns="">
            <p:pic>
              <p:nvPicPr>
                <p:cNvPr id="323" name="Freihand 322">
                  <a:extLst>
                    <a:ext uri="{FF2B5EF4-FFF2-40B4-BE49-F238E27FC236}">
                      <a16:creationId xmlns:a16="http://schemas.microsoft.com/office/drawing/2014/main" id="{ECC3F20E-B4A6-49B6-9A78-E83FB2D5A8AA}"/>
                    </a:ext>
                  </a:extLst>
                </p:cNvPr>
                <p:cNvPicPr/>
                <p:nvPr/>
              </p:nvPicPr>
              <p:blipFill>
                <a:blip r:embed="rId526"/>
                <a:stretch>
                  <a:fillRect/>
                </a:stretch>
              </p:blipFill>
              <p:spPr>
                <a:xfrm>
                  <a:off x="3452133" y="5148933"/>
                  <a:ext cx="122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8" name="Freihand 327">
                  <a:extLst>
                    <a:ext uri="{FF2B5EF4-FFF2-40B4-BE49-F238E27FC236}">
                      <a16:creationId xmlns:a16="http://schemas.microsoft.com/office/drawing/2014/main" id="{92A88505-D0ED-D45E-2DC7-614A08504172}"/>
                    </a:ext>
                  </a:extLst>
                </p14:cNvPr>
                <p14:cNvContentPartPr/>
                <p14:nvPr/>
              </p14:nvContentPartPr>
              <p14:xfrm>
                <a:off x="3880893" y="5045253"/>
                <a:ext cx="354240" cy="361080"/>
              </p14:xfrm>
            </p:contentPart>
          </mc:Choice>
          <mc:Fallback xmlns="">
            <p:pic>
              <p:nvPicPr>
                <p:cNvPr id="328" name="Freihand 327">
                  <a:extLst>
                    <a:ext uri="{FF2B5EF4-FFF2-40B4-BE49-F238E27FC236}">
                      <a16:creationId xmlns:a16="http://schemas.microsoft.com/office/drawing/2014/main" id="{92A88505-D0ED-D45E-2DC7-614A08504172}"/>
                    </a:ext>
                  </a:extLst>
                </p:cNvPr>
                <p:cNvPicPr/>
                <p:nvPr/>
              </p:nvPicPr>
              <p:blipFill>
                <a:blip r:embed="rId528"/>
                <a:stretch>
                  <a:fillRect/>
                </a:stretch>
              </p:blipFill>
              <p:spPr>
                <a:xfrm>
                  <a:off x="3872253" y="5036613"/>
                  <a:ext cx="3718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9" name="Freihand 328">
                  <a:extLst>
                    <a:ext uri="{FF2B5EF4-FFF2-40B4-BE49-F238E27FC236}">
                      <a16:creationId xmlns:a16="http://schemas.microsoft.com/office/drawing/2014/main" id="{49A243B7-7F09-2F4D-8C1B-3A83A481DFDA}"/>
                    </a:ext>
                  </a:extLst>
                </p14:cNvPr>
                <p14:cNvContentPartPr/>
                <p14:nvPr/>
              </p14:nvContentPartPr>
              <p14:xfrm>
                <a:off x="4199853" y="5125533"/>
                <a:ext cx="13320" cy="15120"/>
              </p14:xfrm>
            </p:contentPart>
          </mc:Choice>
          <mc:Fallback xmlns="">
            <p:pic>
              <p:nvPicPr>
                <p:cNvPr id="329" name="Freihand 328">
                  <a:extLst>
                    <a:ext uri="{FF2B5EF4-FFF2-40B4-BE49-F238E27FC236}">
                      <a16:creationId xmlns:a16="http://schemas.microsoft.com/office/drawing/2014/main" id="{49A243B7-7F09-2F4D-8C1B-3A83A481DFDA}"/>
                    </a:ext>
                  </a:extLst>
                </p:cNvPr>
                <p:cNvPicPr/>
                <p:nvPr/>
              </p:nvPicPr>
              <p:blipFill>
                <a:blip r:embed="rId396"/>
                <a:stretch>
                  <a:fillRect/>
                </a:stretch>
              </p:blipFill>
              <p:spPr>
                <a:xfrm>
                  <a:off x="4191213" y="5116893"/>
                  <a:ext cx="30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0" name="Freihand 329">
                  <a:extLst>
                    <a:ext uri="{FF2B5EF4-FFF2-40B4-BE49-F238E27FC236}">
                      <a16:creationId xmlns:a16="http://schemas.microsoft.com/office/drawing/2014/main" id="{6BC7E998-77E3-FEE3-7160-5BEAFDB7AB22}"/>
                    </a:ext>
                  </a:extLst>
                </p14:cNvPr>
                <p14:cNvContentPartPr/>
                <p14:nvPr/>
              </p14:nvContentPartPr>
              <p14:xfrm>
                <a:off x="4338093" y="5166213"/>
                <a:ext cx="268200" cy="79560"/>
              </p14:xfrm>
            </p:contentPart>
          </mc:Choice>
          <mc:Fallback xmlns="">
            <p:pic>
              <p:nvPicPr>
                <p:cNvPr id="330" name="Freihand 329">
                  <a:extLst>
                    <a:ext uri="{FF2B5EF4-FFF2-40B4-BE49-F238E27FC236}">
                      <a16:creationId xmlns:a16="http://schemas.microsoft.com/office/drawing/2014/main" id="{6BC7E998-77E3-FEE3-7160-5BEAFDB7AB22}"/>
                    </a:ext>
                  </a:extLst>
                </p:cNvPr>
                <p:cNvPicPr/>
                <p:nvPr/>
              </p:nvPicPr>
              <p:blipFill>
                <a:blip r:embed="rId531"/>
                <a:stretch>
                  <a:fillRect/>
                </a:stretch>
              </p:blipFill>
              <p:spPr>
                <a:xfrm>
                  <a:off x="4329093" y="5157573"/>
                  <a:ext cx="28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1" name="Freihand 330">
                  <a:extLst>
                    <a:ext uri="{FF2B5EF4-FFF2-40B4-BE49-F238E27FC236}">
                      <a16:creationId xmlns:a16="http://schemas.microsoft.com/office/drawing/2014/main" id="{716075F2-6ECB-D463-C856-39F5EA4460B9}"/>
                    </a:ext>
                  </a:extLst>
                </p14:cNvPr>
                <p14:cNvContentPartPr/>
                <p14:nvPr/>
              </p14:nvContentPartPr>
              <p14:xfrm>
                <a:off x="4727253" y="5146413"/>
                <a:ext cx="289800" cy="86400"/>
              </p14:xfrm>
            </p:contentPart>
          </mc:Choice>
          <mc:Fallback xmlns="">
            <p:pic>
              <p:nvPicPr>
                <p:cNvPr id="331" name="Freihand 330">
                  <a:extLst>
                    <a:ext uri="{FF2B5EF4-FFF2-40B4-BE49-F238E27FC236}">
                      <a16:creationId xmlns:a16="http://schemas.microsoft.com/office/drawing/2014/main" id="{716075F2-6ECB-D463-C856-39F5EA4460B9}"/>
                    </a:ext>
                  </a:extLst>
                </p:cNvPr>
                <p:cNvPicPr/>
                <p:nvPr/>
              </p:nvPicPr>
              <p:blipFill>
                <a:blip r:embed="rId533"/>
                <a:stretch>
                  <a:fillRect/>
                </a:stretch>
              </p:blipFill>
              <p:spPr>
                <a:xfrm>
                  <a:off x="4718613" y="5137413"/>
                  <a:ext cx="307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2" name="Freihand 331">
                  <a:extLst>
                    <a:ext uri="{FF2B5EF4-FFF2-40B4-BE49-F238E27FC236}">
                      <a16:creationId xmlns:a16="http://schemas.microsoft.com/office/drawing/2014/main" id="{954A70C3-5742-1BCB-BA8A-26D2C10B8B37}"/>
                    </a:ext>
                  </a:extLst>
                </p14:cNvPr>
                <p14:cNvContentPartPr/>
                <p14:nvPr/>
              </p14:nvContentPartPr>
              <p14:xfrm>
                <a:off x="5030733" y="5047413"/>
                <a:ext cx="11880" cy="33840"/>
              </p14:xfrm>
            </p:contentPart>
          </mc:Choice>
          <mc:Fallback xmlns="">
            <p:pic>
              <p:nvPicPr>
                <p:cNvPr id="332" name="Freihand 331">
                  <a:extLst>
                    <a:ext uri="{FF2B5EF4-FFF2-40B4-BE49-F238E27FC236}">
                      <a16:creationId xmlns:a16="http://schemas.microsoft.com/office/drawing/2014/main" id="{954A70C3-5742-1BCB-BA8A-26D2C10B8B37}"/>
                    </a:ext>
                  </a:extLst>
                </p:cNvPr>
                <p:cNvPicPr/>
                <p:nvPr/>
              </p:nvPicPr>
              <p:blipFill>
                <a:blip r:embed="rId535"/>
                <a:stretch>
                  <a:fillRect/>
                </a:stretch>
              </p:blipFill>
              <p:spPr>
                <a:xfrm>
                  <a:off x="5021733" y="5038773"/>
                  <a:ext cx="29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3" name="Freihand 332">
                  <a:extLst>
                    <a:ext uri="{FF2B5EF4-FFF2-40B4-BE49-F238E27FC236}">
                      <a16:creationId xmlns:a16="http://schemas.microsoft.com/office/drawing/2014/main" id="{766F1C49-4694-D87D-F735-5695C41E85AB}"/>
                    </a:ext>
                  </a:extLst>
                </p14:cNvPr>
                <p14:cNvContentPartPr/>
                <p14:nvPr/>
              </p14:nvContentPartPr>
              <p14:xfrm>
                <a:off x="5147373" y="4979013"/>
                <a:ext cx="331920" cy="221400"/>
              </p14:xfrm>
            </p:contentPart>
          </mc:Choice>
          <mc:Fallback xmlns="">
            <p:pic>
              <p:nvPicPr>
                <p:cNvPr id="333" name="Freihand 332">
                  <a:extLst>
                    <a:ext uri="{FF2B5EF4-FFF2-40B4-BE49-F238E27FC236}">
                      <a16:creationId xmlns:a16="http://schemas.microsoft.com/office/drawing/2014/main" id="{766F1C49-4694-D87D-F735-5695C41E85AB}"/>
                    </a:ext>
                  </a:extLst>
                </p:cNvPr>
                <p:cNvPicPr/>
                <p:nvPr/>
              </p:nvPicPr>
              <p:blipFill>
                <a:blip r:embed="rId537"/>
                <a:stretch>
                  <a:fillRect/>
                </a:stretch>
              </p:blipFill>
              <p:spPr>
                <a:xfrm>
                  <a:off x="5138373" y="4970013"/>
                  <a:ext cx="349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4" name="Freihand 333">
                  <a:extLst>
                    <a:ext uri="{FF2B5EF4-FFF2-40B4-BE49-F238E27FC236}">
                      <a16:creationId xmlns:a16="http://schemas.microsoft.com/office/drawing/2014/main" id="{D5006A79-BC5A-0B8C-6C67-8B2B32493E27}"/>
                    </a:ext>
                  </a:extLst>
                </p14:cNvPr>
                <p14:cNvContentPartPr/>
                <p14:nvPr/>
              </p14:nvContentPartPr>
              <p14:xfrm>
                <a:off x="5670453" y="5054253"/>
                <a:ext cx="154440" cy="132120"/>
              </p14:xfrm>
            </p:contentPart>
          </mc:Choice>
          <mc:Fallback xmlns="">
            <p:pic>
              <p:nvPicPr>
                <p:cNvPr id="334" name="Freihand 333">
                  <a:extLst>
                    <a:ext uri="{FF2B5EF4-FFF2-40B4-BE49-F238E27FC236}">
                      <a16:creationId xmlns:a16="http://schemas.microsoft.com/office/drawing/2014/main" id="{D5006A79-BC5A-0B8C-6C67-8B2B32493E27}"/>
                    </a:ext>
                  </a:extLst>
                </p:cNvPr>
                <p:cNvPicPr/>
                <p:nvPr/>
              </p:nvPicPr>
              <p:blipFill>
                <a:blip r:embed="rId539"/>
                <a:stretch>
                  <a:fillRect/>
                </a:stretch>
              </p:blipFill>
              <p:spPr>
                <a:xfrm>
                  <a:off x="5661813" y="5045253"/>
                  <a:ext cx="172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5" name="Freihand 334">
                  <a:extLst>
                    <a:ext uri="{FF2B5EF4-FFF2-40B4-BE49-F238E27FC236}">
                      <a16:creationId xmlns:a16="http://schemas.microsoft.com/office/drawing/2014/main" id="{7F138D6A-D0E8-7F03-7856-7C911B8E4838}"/>
                    </a:ext>
                  </a:extLst>
                </p14:cNvPr>
                <p14:cNvContentPartPr/>
                <p14:nvPr/>
              </p14:nvContentPartPr>
              <p14:xfrm>
                <a:off x="5887893" y="5057853"/>
                <a:ext cx="127800" cy="336600"/>
              </p14:xfrm>
            </p:contentPart>
          </mc:Choice>
          <mc:Fallback xmlns="">
            <p:pic>
              <p:nvPicPr>
                <p:cNvPr id="335" name="Freihand 334">
                  <a:extLst>
                    <a:ext uri="{FF2B5EF4-FFF2-40B4-BE49-F238E27FC236}">
                      <a16:creationId xmlns:a16="http://schemas.microsoft.com/office/drawing/2014/main" id="{7F138D6A-D0E8-7F03-7856-7C911B8E4838}"/>
                    </a:ext>
                  </a:extLst>
                </p:cNvPr>
                <p:cNvPicPr/>
                <p:nvPr/>
              </p:nvPicPr>
              <p:blipFill>
                <a:blip r:embed="rId541"/>
                <a:stretch>
                  <a:fillRect/>
                </a:stretch>
              </p:blipFill>
              <p:spPr>
                <a:xfrm>
                  <a:off x="5878893" y="5048853"/>
                  <a:ext cx="1454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6" name="Freihand 335">
                  <a:extLst>
                    <a:ext uri="{FF2B5EF4-FFF2-40B4-BE49-F238E27FC236}">
                      <a16:creationId xmlns:a16="http://schemas.microsoft.com/office/drawing/2014/main" id="{1CA6BE61-57E8-0FA7-3E33-7706B6F1C559}"/>
                    </a:ext>
                  </a:extLst>
                </p14:cNvPr>
                <p14:cNvContentPartPr/>
                <p14:nvPr/>
              </p14:nvContentPartPr>
              <p14:xfrm>
                <a:off x="6105693" y="5067573"/>
                <a:ext cx="128520" cy="101160"/>
              </p14:xfrm>
            </p:contentPart>
          </mc:Choice>
          <mc:Fallback xmlns="">
            <p:pic>
              <p:nvPicPr>
                <p:cNvPr id="336" name="Freihand 335">
                  <a:extLst>
                    <a:ext uri="{FF2B5EF4-FFF2-40B4-BE49-F238E27FC236}">
                      <a16:creationId xmlns:a16="http://schemas.microsoft.com/office/drawing/2014/main" id="{1CA6BE61-57E8-0FA7-3E33-7706B6F1C559}"/>
                    </a:ext>
                  </a:extLst>
                </p:cNvPr>
                <p:cNvPicPr/>
                <p:nvPr/>
              </p:nvPicPr>
              <p:blipFill>
                <a:blip r:embed="rId543"/>
                <a:stretch>
                  <a:fillRect/>
                </a:stretch>
              </p:blipFill>
              <p:spPr>
                <a:xfrm>
                  <a:off x="6096693" y="5058573"/>
                  <a:ext cx="146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7" name="Freihand 336">
                  <a:extLst>
                    <a:ext uri="{FF2B5EF4-FFF2-40B4-BE49-F238E27FC236}">
                      <a16:creationId xmlns:a16="http://schemas.microsoft.com/office/drawing/2014/main" id="{6FBA8E26-3F2B-064B-FF81-EAD0B27C8A34}"/>
                    </a:ext>
                  </a:extLst>
                </p14:cNvPr>
                <p14:cNvContentPartPr/>
                <p14:nvPr/>
              </p14:nvContentPartPr>
              <p14:xfrm>
                <a:off x="6304053" y="4917453"/>
                <a:ext cx="518760" cy="216360"/>
              </p14:xfrm>
            </p:contentPart>
          </mc:Choice>
          <mc:Fallback xmlns="">
            <p:pic>
              <p:nvPicPr>
                <p:cNvPr id="337" name="Freihand 336">
                  <a:extLst>
                    <a:ext uri="{FF2B5EF4-FFF2-40B4-BE49-F238E27FC236}">
                      <a16:creationId xmlns:a16="http://schemas.microsoft.com/office/drawing/2014/main" id="{6FBA8E26-3F2B-064B-FF81-EAD0B27C8A34}"/>
                    </a:ext>
                  </a:extLst>
                </p:cNvPr>
                <p:cNvPicPr/>
                <p:nvPr/>
              </p:nvPicPr>
              <p:blipFill>
                <a:blip r:embed="rId545"/>
                <a:stretch>
                  <a:fillRect/>
                </a:stretch>
              </p:blipFill>
              <p:spPr>
                <a:xfrm>
                  <a:off x="6295413" y="4908453"/>
                  <a:ext cx="536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8" name="Freihand 337">
                  <a:extLst>
                    <a:ext uri="{FF2B5EF4-FFF2-40B4-BE49-F238E27FC236}">
                      <a16:creationId xmlns:a16="http://schemas.microsoft.com/office/drawing/2014/main" id="{997F58A6-C645-ECB9-0D74-BAEEC6E58B48}"/>
                    </a:ext>
                  </a:extLst>
                </p14:cNvPr>
                <p14:cNvContentPartPr/>
                <p14:nvPr/>
              </p14:nvContentPartPr>
              <p14:xfrm>
                <a:off x="6948453" y="5018253"/>
                <a:ext cx="150480" cy="131040"/>
              </p14:xfrm>
            </p:contentPart>
          </mc:Choice>
          <mc:Fallback xmlns="">
            <p:pic>
              <p:nvPicPr>
                <p:cNvPr id="338" name="Freihand 337">
                  <a:extLst>
                    <a:ext uri="{FF2B5EF4-FFF2-40B4-BE49-F238E27FC236}">
                      <a16:creationId xmlns:a16="http://schemas.microsoft.com/office/drawing/2014/main" id="{997F58A6-C645-ECB9-0D74-BAEEC6E58B48}"/>
                    </a:ext>
                  </a:extLst>
                </p:cNvPr>
                <p:cNvPicPr/>
                <p:nvPr/>
              </p:nvPicPr>
              <p:blipFill>
                <a:blip r:embed="rId547"/>
                <a:stretch>
                  <a:fillRect/>
                </a:stretch>
              </p:blipFill>
              <p:spPr>
                <a:xfrm>
                  <a:off x="6939813" y="5009253"/>
                  <a:ext cx="168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9" name="Freihand 338">
                  <a:extLst>
                    <a:ext uri="{FF2B5EF4-FFF2-40B4-BE49-F238E27FC236}">
                      <a16:creationId xmlns:a16="http://schemas.microsoft.com/office/drawing/2014/main" id="{69471BED-DBB0-6A26-F5EF-C2628471C894}"/>
                    </a:ext>
                  </a:extLst>
                </p14:cNvPr>
                <p14:cNvContentPartPr/>
                <p14:nvPr/>
              </p14:nvContentPartPr>
              <p14:xfrm>
                <a:off x="7300533" y="4975413"/>
                <a:ext cx="9000" cy="127800"/>
              </p14:xfrm>
            </p:contentPart>
          </mc:Choice>
          <mc:Fallback xmlns="">
            <p:pic>
              <p:nvPicPr>
                <p:cNvPr id="339" name="Freihand 338">
                  <a:extLst>
                    <a:ext uri="{FF2B5EF4-FFF2-40B4-BE49-F238E27FC236}">
                      <a16:creationId xmlns:a16="http://schemas.microsoft.com/office/drawing/2014/main" id="{69471BED-DBB0-6A26-F5EF-C2628471C894}"/>
                    </a:ext>
                  </a:extLst>
                </p:cNvPr>
                <p:cNvPicPr/>
                <p:nvPr/>
              </p:nvPicPr>
              <p:blipFill>
                <a:blip r:embed="rId549"/>
                <a:stretch>
                  <a:fillRect/>
                </a:stretch>
              </p:blipFill>
              <p:spPr>
                <a:xfrm>
                  <a:off x="7291533" y="4966773"/>
                  <a:ext cx="26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0" name="Freihand 339">
                  <a:extLst>
                    <a:ext uri="{FF2B5EF4-FFF2-40B4-BE49-F238E27FC236}">
                      <a16:creationId xmlns:a16="http://schemas.microsoft.com/office/drawing/2014/main" id="{4F14F7EB-EC60-1649-C80F-16CD2A032AD3}"/>
                    </a:ext>
                  </a:extLst>
                </p14:cNvPr>
                <p14:cNvContentPartPr/>
                <p14:nvPr/>
              </p14:nvContentPartPr>
              <p14:xfrm>
                <a:off x="7301613" y="4898373"/>
                <a:ext cx="197640" cy="225360"/>
              </p14:xfrm>
            </p:contentPart>
          </mc:Choice>
          <mc:Fallback xmlns="">
            <p:pic>
              <p:nvPicPr>
                <p:cNvPr id="340" name="Freihand 339">
                  <a:extLst>
                    <a:ext uri="{FF2B5EF4-FFF2-40B4-BE49-F238E27FC236}">
                      <a16:creationId xmlns:a16="http://schemas.microsoft.com/office/drawing/2014/main" id="{4F14F7EB-EC60-1649-C80F-16CD2A032AD3}"/>
                    </a:ext>
                  </a:extLst>
                </p:cNvPr>
                <p:cNvPicPr/>
                <p:nvPr/>
              </p:nvPicPr>
              <p:blipFill>
                <a:blip r:embed="rId551"/>
                <a:stretch>
                  <a:fillRect/>
                </a:stretch>
              </p:blipFill>
              <p:spPr>
                <a:xfrm>
                  <a:off x="7292613" y="4889733"/>
                  <a:ext cx="215280" cy="243000"/>
                </a:xfrm>
                <a:prstGeom prst="rect">
                  <a:avLst/>
                </a:prstGeom>
              </p:spPr>
            </p:pic>
          </mc:Fallback>
        </mc:AlternateContent>
      </p:grpSp>
      <p:grpSp>
        <p:nvGrpSpPr>
          <p:cNvPr id="348" name="Gruppieren 347">
            <a:extLst>
              <a:ext uri="{FF2B5EF4-FFF2-40B4-BE49-F238E27FC236}">
                <a16:creationId xmlns:a16="http://schemas.microsoft.com/office/drawing/2014/main" id="{32FC3E1A-0392-C35A-5B8F-FB097CFB0740}"/>
              </a:ext>
            </a:extLst>
          </p:cNvPr>
          <p:cNvGrpSpPr/>
          <p:nvPr/>
        </p:nvGrpSpPr>
        <p:grpSpPr>
          <a:xfrm>
            <a:off x="1517853" y="5753013"/>
            <a:ext cx="159120" cy="151200"/>
            <a:chOff x="1517853" y="5753013"/>
            <a:chExt cx="159120" cy="151200"/>
          </a:xfrm>
        </p:grpSpPr>
        <mc:AlternateContent xmlns:mc="http://schemas.openxmlformats.org/markup-compatibility/2006" xmlns:p14="http://schemas.microsoft.com/office/powerpoint/2010/main">
          <mc:Choice Requires="p14">
            <p:contentPart p14:bwMode="auto" r:id="rId552">
              <p14:nvContentPartPr>
                <p14:cNvPr id="346" name="Freihand 345">
                  <a:extLst>
                    <a:ext uri="{FF2B5EF4-FFF2-40B4-BE49-F238E27FC236}">
                      <a16:creationId xmlns:a16="http://schemas.microsoft.com/office/drawing/2014/main" id="{D04CA87C-E2E0-BC53-0ECB-514EC9C1869A}"/>
                    </a:ext>
                  </a:extLst>
                </p14:cNvPr>
                <p14:cNvContentPartPr/>
                <p14:nvPr/>
              </p14:nvContentPartPr>
              <p14:xfrm>
                <a:off x="1576893" y="5753013"/>
                <a:ext cx="16200" cy="151200"/>
              </p14:xfrm>
            </p:contentPart>
          </mc:Choice>
          <mc:Fallback xmlns="">
            <p:pic>
              <p:nvPicPr>
                <p:cNvPr id="346" name="Freihand 345">
                  <a:extLst>
                    <a:ext uri="{FF2B5EF4-FFF2-40B4-BE49-F238E27FC236}">
                      <a16:creationId xmlns:a16="http://schemas.microsoft.com/office/drawing/2014/main" id="{D04CA87C-E2E0-BC53-0ECB-514EC9C1869A}"/>
                    </a:ext>
                  </a:extLst>
                </p:cNvPr>
                <p:cNvPicPr/>
                <p:nvPr/>
              </p:nvPicPr>
              <p:blipFill>
                <a:blip r:embed="rId553"/>
                <a:stretch>
                  <a:fillRect/>
                </a:stretch>
              </p:blipFill>
              <p:spPr>
                <a:xfrm>
                  <a:off x="1568253" y="5744013"/>
                  <a:ext cx="33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7" name="Freihand 346">
                  <a:extLst>
                    <a:ext uri="{FF2B5EF4-FFF2-40B4-BE49-F238E27FC236}">
                      <a16:creationId xmlns:a16="http://schemas.microsoft.com/office/drawing/2014/main" id="{4094B630-3053-8119-5051-9CCD0AE1C202}"/>
                    </a:ext>
                  </a:extLst>
                </p14:cNvPr>
                <p14:cNvContentPartPr/>
                <p14:nvPr/>
              </p14:nvContentPartPr>
              <p14:xfrm>
                <a:off x="1517853" y="5784693"/>
                <a:ext cx="159120" cy="47520"/>
              </p14:xfrm>
            </p:contentPart>
          </mc:Choice>
          <mc:Fallback xmlns="">
            <p:pic>
              <p:nvPicPr>
                <p:cNvPr id="347" name="Freihand 346">
                  <a:extLst>
                    <a:ext uri="{FF2B5EF4-FFF2-40B4-BE49-F238E27FC236}">
                      <a16:creationId xmlns:a16="http://schemas.microsoft.com/office/drawing/2014/main" id="{4094B630-3053-8119-5051-9CCD0AE1C202}"/>
                    </a:ext>
                  </a:extLst>
                </p:cNvPr>
                <p:cNvPicPr/>
                <p:nvPr/>
              </p:nvPicPr>
              <p:blipFill>
                <a:blip r:embed="rId555"/>
                <a:stretch>
                  <a:fillRect/>
                </a:stretch>
              </p:blipFill>
              <p:spPr>
                <a:xfrm>
                  <a:off x="1508853" y="5775693"/>
                  <a:ext cx="176760" cy="6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6">
            <p14:nvContentPartPr>
              <p14:cNvPr id="361" name="Freihand 360">
                <a:extLst>
                  <a:ext uri="{FF2B5EF4-FFF2-40B4-BE49-F238E27FC236}">
                    <a16:creationId xmlns:a16="http://schemas.microsoft.com/office/drawing/2014/main" id="{103450E2-6A92-054A-DFB2-C3BDDF76E169}"/>
                  </a:ext>
                </a:extLst>
              </p14:cNvPr>
              <p14:cNvContentPartPr/>
              <p14:nvPr/>
            </p14:nvContentPartPr>
            <p14:xfrm>
              <a:off x="4118133" y="5526573"/>
              <a:ext cx="149400" cy="220320"/>
            </p14:xfrm>
          </p:contentPart>
        </mc:Choice>
        <mc:Fallback xmlns="">
          <p:pic>
            <p:nvPicPr>
              <p:cNvPr id="361" name="Freihand 360">
                <a:extLst>
                  <a:ext uri="{FF2B5EF4-FFF2-40B4-BE49-F238E27FC236}">
                    <a16:creationId xmlns:a16="http://schemas.microsoft.com/office/drawing/2014/main" id="{103450E2-6A92-054A-DFB2-C3BDDF76E169}"/>
                  </a:ext>
                </a:extLst>
              </p:cNvPr>
              <p:cNvPicPr/>
              <p:nvPr/>
            </p:nvPicPr>
            <p:blipFill>
              <a:blip r:embed="rId557"/>
              <a:stretch>
                <a:fillRect/>
              </a:stretch>
            </p:blipFill>
            <p:spPr>
              <a:xfrm>
                <a:off x="4109133" y="5517933"/>
                <a:ext cx="167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2" name="Freihand 361">
                <a:extLst>
                  <a:ext uri="{FF2B5EF4-FFF2-40B4-BE49-F238E27FC236}">
                    <a16:creationId xmlns:a16="http://schemas.microsoft.com/office/drawing/2014/main" id="{9FD8802C-A613-A8DB-A222-527380E73E85}"/>
                  </a:ext>
                </a:extLst>
              </p14:cNvPr>
              <p14:cNvContentPartPr/>
              <p14:nvPr/>
            </p14:nvContentPartPr>
            <p14:xfrm>
              <a:off x="4167813" y="5649333"/>
              <a:ext cx="97560" cy="18720"/>
            </p14:xfrm>
          </p:contentPart>
        </mc:Choice>
        <mc:Fallback xmlns="">
          <p:pic>
            <p:nvPicPr>
              <p:cNvPr id="362" name="Freihand 361">
                <a:extLst>
                  <a:ext uri="{FF2B5EF4-FFF2-40B4-BE49-F238E27FC236}">
                    <a16:creationId xmlns:a16="http://schemas.microsoft.com/office/drawing/2014/main" id="{9FD8802C-A613-A8DB-A222-527380E73E85}"/>
                  </a:ext>
                </a:extLst>
              </p:cNvPr>
              <p:cNvPicPr/>
              <p:nvPr/>
            </p:nvPicPr>
            <p:blipFill>
              <a:blip r:embed="rId559"/>
              <a:stretch>
                <a:fillRect/>
              </a:stretch>
            </p:blipFill>
            <p:spPr>
              <a:xfrm>
                <a:off x="4158813" y="5640333"/>
                <a:ext cx="115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3" name="Freihand 362">
                <a:extLst>
                  <a:ext uri="{FF2B5EF4-FFF2-40B4-BE49-F238E27FC236}">
                    <a16:creationId xmlns:a16="http://schemas.microsoft.com/office/drawing/2014/main" id="{510458F3-CC7A-2565-F1A0-70823918149E}"/>
                  </a:ext>
                </a:extLst>
              </p14:cNvPr>
              <p14:cNvContentPartPr/>
              <p14:nvPr/>
            </p14:nvContentPartPr>
            <p14:xfrm>
              <a:off x="4322973" y="5525493"/>
              <a:ext cx="267840" cy="214920"/>
            </p14:xfrm>
          </p:contentPart>
        </mc:Choice>
        <mc:Fallback xmlns="">
          <p:pic>
            <p:nvPicPr>
              <p:cNvPr id="363" name="Freihand 362">
                <a:extLst>
                  <a:ext uri="{FF2B5EF4-FFF2-40B4-BE49-F238E27FC236}">
                    <a16:creationId xmlns:a16="http://schemas.microsoft.com/office/drawing/2014/main" id="{510458F3-CC7A-2565-F1A0-70823918149E}"/>
                  </a:ext>
                </a:extLst>
              </p:cNvPr>
              <p:cNvPicPr/>
              <p:nvPr/>
            </p:nvPicPr>
            <p:blipFill>
              <a:blip r:embed="rId561"/>
              <a:stretch>
                <a:fillRect/>
              </a:stretch>
            </p:blipFill>
            <p:spPr>
              <a:xfrm>
                <a:off x="4314333" y="5516853"/>
                <a:ext cx="285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4" name="Freihand 363">
                <a:extLst>
                  <a:ext uri="{FF2B5EF4-FFF2-40B4-BE49-F238E27FC236}">
                    <a16:creationId xmlns:a16="http://schemas.microsoft.com/office/drawing/2014/main" id="{ACB7A57B-28CB-1E39-55A3-10D0EA7725DB}"/>
                  </a:ext>
                </a:extLst>
              </p14:cNvPr>
              <p14:cNvContentPartPr/>
              <p14:nvPr/>
            </p14:nvContentPartPr>
            <p14:xfrm>
              <a:off x="4508373" y="5507853"/>
              <a:ext cx="126000" cy="240120"/>
            </p14:xfrm>
          </p:contentPart>
        </mc:Choice>
        <mc:Fallback xmlns="">
          <p:pic>
            <p:nvPicPr>
              <p:cNvPr id="364" name="Freihand 363">
                <a:extLst>
                  <a:ext uri="{FF2B5EF4-FFF2-40B4-BE49-F238E27FC236}">
                    <a16:creationId xmlns:a16="http://schemas.microsoft.com/office/drawing/2014/main" id="{ACB7A57B-28CB-1E39-55A3-10D0EA7725DB}"/>
                  </a:ext>
                </a:extLst>
              </p:cNvPr>
              <p:cNvPicPr/>
              <p:nvPr/>
            </p:nvPicPr>
            <p:blipFill>
              <a:blip r:embed="rId563"/>
              <a:stretch>
                <a:fillRect/>
              </a:stretch>
            </p:blipFill>
            <p:spPr>
              <a:xfrm>
                <a:off x="4499733" y="5498853"/>
                <a:ext cx="143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5A419EB3-B11F-1184-4310-8DE3152BE9AF}"/>
                  </a:ext>
                </a:extLst>
              </p14:cNvPr>
              <p14:cNvContentPartPr/>
              <p14:nvPr/>
            </p14:nvContentPartPr>
            <p14:xfrm>
              <a:off x="4812933" y="5536293"/>
              <a:ext cx="147960" cy="198000"/>
            </p14:xfrm>
          </p:contentPart>
        </mc:Choice>
        <mc:Fallback xmlns="">
          <p:pic>
            <p:nvPicPr>
              <p:cNvPr id="365" name="Freihand 364">
                <a:extLst>
                  <a:ext uri="{FF2B5EF4-FFF2-40B4-BE49-F238E27FC236}">
                    <a16:creationId xmlns:a16="http://schemas.microsoft.com/office/drawing/2014/main" id="{5A419EB3-B11F-1184-4310-8DE3152BE9AF}"/>
                  </a:ext>
                </a:extLst>
              </p:cNvPr>
              <p:cNvPicPr/>
              <p:nvPr/>
            </p:nvPicPr>
            <p:blipFill>
              <a:blip r:embed="rId565"/>
              <a:stretch>
                <a:fillRect/>
              </a:stretch>
            </p:blipFill>
            <p:spPr>
              <a:xfrm>
                <a:off x="4803933" y="5527293"/>
                <a:ext cx="165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47BA9B55-5FFB-02C9-6FEC-524535ED2569}"/>
                  </a:ext>
                </a:extLst>
              </p14:cNvPr>
              <p14:cNvContentPartPr/>
              <p14:nvPr/>
            </p14:nvContentPartPr>
            <p14:xfrm>
              <a:off x="5285613" y="5688213"/>
              <a:ext cx="103680" cy="24120"/>
            </p14:xfrm>
          </p:contentPart>
        </mc:Choice>
        <mc:Fallback xmlns="">
          <p:pic>
            <p:nvPicPr>
              <p:cNvPr id="366" name="Freihand 365">
                <a:extLst>
                  <a:ext uri="{FF2B5EF4-FFF2-40B4-BE49-F238E27FC236}">
                    <a16:creationId xmlns:a16="http://schemas.microsoft.com/office/drawing/2014/main" id="{47BA9B55-5FFB-02C9-6FEC-524535ED2569}"/>
                  </a:ext>
                </a:extLst>
              </p:cNvPr>
              <p:cNvPicPr/>
              <p:nvPr/>
            </p:nvPicPr>
            <p:blipFill>
              <a:blip r:embed="rId567"/>
              <a:stretch>
                <a:fillRect/>
              </a:stretch>
            </p:blipFill>
            <p:spPr>
              <a:xfrm>
                <a:off x="5276973" y="5679573"/>
                <a:ext cx="121320" cy="41760"/>
              </a:xfrm>
              <a:prstGeom prst="rect">
                <a:avLst/>
              </a:prstGeom>
            </p:spPr>
          </p:pic>
        </mc:Fallback>
      </mc:AlternateContent>
      <p:grpSp>
        <p:nvGrpSpPr>
          <p:cNvPr id="369" name="Gruppieren 368">
            <a:extLst>
              <a:ext uri="{FF2B5EF4-FFF2-40B4-BE49-F238E27FC236}">
                <a16:creationId xmlns:a16="http://schemas.microsoft.com/office/drawing/2014/main" id="{3E9B0860-229D-E3DC-7FDF-1BE25091C345}"/>
              </a:ext>
            </a:extLst>
          </p:cNvPr>
          <p:cNvGrpSpPr/>
          <p:nvPr/>
        </p:nvGrpSpPr>
        <p:grpSpPr>
          <a:xfrm>
            <a:off x="5591613" y="5654013"/>
            <a:ext cx="417240" cy="50400"/>
            <a:chOff x="5591613" y="5654013"/>
            <a:chExt cx="417240" cy="50400"/>
          </a:xfrm>
        </p:grpSpPr>
        <mc:AlternateContent xmlns:mc="http://schemas.openxmlformats.org/markup-compatibility/2006" xmlns:p14="http://schemas.microsoft.com/office/powerpoint/2010/main">
          <mc:Choice Requires="p14">
            <p:contentPart p14:bwMode="auto" r:id="rId568">
              <p14:nvContentPartPr>
                <p14:cNvPr id="367" name="Freihand 366">
                  <a:extLst>
                    <a:ext uri="{FF2B5EF4-FFF2-40B4-BE49-F238E27FC236}">
                      <a16:creationId xmlns:a16="http://schemas.microsoft.com/office/drawing/2014/main" id="{CB2E02AE-F7DC-8611-3DAC-319E672E6CFA}"/>
                    </a:ext>
                  </a:extLst>
                </p14:cNvPr>
                <p14:cNvContentPartPr/>
                <p14:nvPr/>
              </p14:nvContentPartPr>
              <p14:xfrm>
                <a:off x="5591613" y="5654013"/>
                <a:ext cx="297720" cy="50400"/>
              </p14:xfrm>
            </p:contentPart>
          </mc:Choice>
          <mc:Fallback xmlns="">
            <p:pic>
              <p:nvPicPr>
                <p:cNvPr id="367" name="Freihand 366">
                  <a:extLst>
                    <a:ext uri="{FF2B5EF4-FFF2-40B4-BE49-F238E27FC236}">
                      <a16:creationId xmlns:a16="http://schemas.microsoft.com/office/drawing/2014/main" id="{CB2E02AE-F7DC-8611-3DAC-319E672E6CFA}"/>
                    </a:ext>
                  </a:extLst>
                </p:cNvPr>
                <p:cNvPicPr/>
                <p:nvPr/>
              </p:nvPicPr>
              <p:blipFill>
                <a:blip r:embed="rId569"/>
                <a:stretch>
                  <a:fillRect/>
                </a:stretch>
              </p:blipFill>
              <p:spPr>
                <a:xfrm>
                  <a:off x="5582613" y="5645373"/>
                  <a:ext cx="315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8" name="Freihand 367">
                  <a:extLst>
                    <a:ext uri="{FF2B5EF4-FFF2-40B4-BE49-F238E27FC236}">
                      <a16:creationId xmlns:a16="http://schemas.microsoft.com/office/drawing/2014/main" id="{4D39B405-9E07-FF00-20C6-F93BF3103DEE}"/>
                    </a:ext>
                  </a:extLst>
                </p14:cNvPr>
                <p14:cNvContentPartPr/>
                <p14:nvPr/>
              </p14:nvContentPartPr>
              <p14:xfrm>
                <a:off x="6001653" y="5664453"/>
                <a:ext cx="7200" cy="14400"/>
              </p14:xfrm>
            </p:contentPart>
          </mc:Choice>
          <mc:Fallback xmlns="">
            <p:pic>
              <p:nvPicPr>
                <p:cNvPr id="368" name="Freihand 367">
                  <a:extLst>
                    <a:ext uri="{FF2B5EF4-FFF2-40B4-BE49-F238E27FC236}">
                      <a16:creationId xmlns:a16="http://schemas.microsoft.com/office/drawing/2014/main" id="{4D39B405-9E07-FF00-20C6-F93BF3103DEE}"/>
                    </a:ext>
                  </a:extLst>
                </p:cNvPr>
                <p:cNvPicPr/>
                <p:nvPr/>
              </p:nvPicPr>
              <p:blipFill>
                <a:blip r:embed="rId571"/>
                <a:stretch>
                  <a:fillRect/>
                </a:stretch>
              </p:blipFill>
              <p:spPr>
                <a:xfrm>
                  <a:off x="5992653" y="5655453"/>
                  <a:ext cx="24840" cy="32040"/>
                </a:xfrm>
                <a:prstGeom prst="rect">
                  <a:avLst/>
                </a:prstGeom>
              </p:spPr>
            </p:pic>
          </mc:Fallback>
        </mc:AlternateContent>
      </p:grpSp>
      <p:grpSp>
        <p:nvGrpSpPr>
          <p:cNvPr id="373" name="Gruppieren 372">
            <a:extLst>
              <a:ext uri="{FF2B5EF4-FFF2-40B4-BE49-F238E27FC236}">
                <a16:creationId xmlns:a16="http://schemas.microsoft.com/office/drawing/2014/main" id="{7C9C93C8-77B9-CF5F-8C34-22824DC7A4EE}"/>
              </a:ext>
            </a:extLst>
          </p:cNvPr>
          <p:cNvGrpSpPr/>
          <p:nvPr/>
        </p:nvGrpSpPr>
        <p:grpSpPr>
          <a:xfrm>
            <a:off x="6418533" y="5530893"/>
            <a:ext cx="225720" cy="131400"/>
            <a:chOff x="6418533" y="5530893"/>
            <a:chExt cx="225720" cy="131400"/>
          </a:xfrm>
        </p:grpSpPr>
        <mc:AlternateContent xmlns:mc="http://schemas.openxmlformats.org/markup-compatibility/2006" xmlns:p14="http://schemas.microsoft.com/office/powerpoint/2010/main">
          <mc:Choice Requires="p14">
            <p:contentPart p14:bwMode="auto" r:id="rId572">
              <p14:nvContentPartPr>
                <p14:cNvPr id="371" name="Freihand 370">
                  <a:extLst>
                    <a:ext uri="{FF2B5EF4-FFF2-40B4-BE49-F238E27FC236}">
                      <a16:creationId xmlns:a16="http://schemas.microsoft.com/office/drawing/2014/main" id="{00D50AA9-FB39-1AC2-8B1B-7AD4F92973FD}"/>
                    </a:ext>
                  </a:extLst>
                </p14:cNvPr>
                <p14:cNvContentPartPr/>
                <p14:nvPr/>
              </p14:nvContentPartPr>
              <p14:xfrm>
                <a:off x="6430773" y="5530893"/>
                <a:ext cx="213480" cy="28440"/>
              </p14:xfrm>
            </p:contentPart>
          </mc:Choice>
          <mc:Fallback xmlns="">
            <p:pic>
              <p:nvPicPr>
                <p:cNvPr id="371" name="Freihand 370">
                  <a:extLst>
                    <a:ext uri="{FF2B5EF4-FFF2-40B4-BE49-F238E27FC236}">
                      <a16:creationId xmlns:a16="http://schemas.microsoft.com/office/drawing/2014/main" id="{00D50AA9-FB39-1AC2-8B1B-7AD4F92973FD}"/>
                    </a:ext>
                  </a:extLst>
                </p:cNvPr>
                <p:cNvPicPr/>
                <p:nvPr/>
              </p:nvPicPr>
              <p:blipFill>
                <a:blip r:embed="rId573"/>
                <a:stretch>
                  <a:fillRect/>
                </a:stretch>
              </p:blipFill>
              <p:spPr>
                <a:xfrm>
                  <a:off x="6421773" y="5521893"/>
                  <a:ext cx="231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2" name="Freihand 371">
                  <a:extLst>
                    <a:ext uri="{FF2B5EF4-FFF2-40B4-BE49-F238E27FC236}">
                      <a16:creationId xmlns:a16="http://schemas.microsoft.com/office/drawing/2014/main" id="{AB80E92D-9DC6-EEEC-85A5-D70887B8F84D}"/>
                    </a:ext>
                  </a:extLst>
                </p14:cNvPr>
                <p14:cNvContentPartPr/>
                <p14:nvPr/>
              </p14:nvContentPartPr>
              <p14:xfrm>
                <a:off x="6418533" y="5638893"/>
                <a:ext cx="225000" cy="23400"/>
              </p14:xfrm>
            </p:contentPart>
          </mc:Choice>
          <mc:Fallback xmlns="">
            <p:pic>
              <p:nvPicPr>
                <p:cNvPr id="372" name="Freihand 371">
                  <a:extLst>
                    <a:ext uri="{FF2B5EF4-FFF2-40B4-BE49-F238E27FC236}">
                      <a16:creationId xmlns:a16="http://schemas.microsoft.com/office/drawing/2014/main" id="{AB80E92D-9DC6-EEEC-85A5-D70887B8F84D}"/>
                    </a:ext>
                  </a:extLst>
                </p:cNvPr>
                <p:cNvPicPr/>
                <p:nvPr/>
              </p:nvPicPr>
              <p:blipFill>
                <a:blip r:embed="rId575"/>
                <a:stretch>
                  <a:fillRect/>
                </a:stretch>
              </p:blipFill>
              <p:spPr>
                <a:xfrm>
                  <a:off x="6409533" y="5629893"/>
                  <a:ext cx="242640" cy="41040"/>
                </a:xfrm>
                <a:prstGeom prst="rect">
                  <a:avLst/>
                </a:prstGeom>
              </p:spPr>
            </p:pic>
          </mc:Fallback>
        </mc:AlternateContent>
      </p:grpSp>
      <p:grpSp>
        <p:nvGrpSpPr>
          <p:cNvPr id="375" name="Gruppieren 374">
            <a:extLst>
              <a:ext uri="{FF2B5EF4-FFF2-40B4-BE49-F238E27FC236}">
                <a16:creationId xmlns:a16="http://schemas.microsoft.com/office/drawing/2014/main" id="{D71D3573-3ABC-D0F8-32F4-7A9D35DD6E0B}"/>
              </a:ext>
            </a:extLst>
          </p:cNvPr>
          <p:cNvGrpSpPr/>
          <p:nvPr/>
        </p:nvGrpSpPr>
        <p:grpSpPr>
          <a:xfrm>
            <a:off x="1882893" y="5642493"/>
            <a:ext cx="766080" cy="406080"/>
            <a:chOff x="1882893" y="5642493"/>
            <a:chExt cx="766080" cy="406080"/>
          </a:xfrm>
        </p:grpSpPr>
        <mc:AlternateContent xmlns:mc="http://schemas.openxmlformats.org/markup-compatibility/2006" xmlns:p14="http://schemas.microsoft.com/office/powerpoint/2010/main">
          <mc:Choice Requires="p14">
            <p:contentPart p14:bwMode="auto" r:id="rId576">
              <p14:nvContentPartPr>
                <p14:cNvPr id="350" name="Freihand 349">
                  <a:extLst>
                    <a:ext uri="{FF2B5EF4-FFF2-40B4-BE49-F238E27FC236}">
                      <a16:creationId xmlns:a16="http://schemas.microsoft.com/office/drawing/2014/main" id="{5714A87F-1D3E-748A-B3A5-EACC5FA1B118}"/>
                    </a:ext>
                  </a:extLst>
                </p14:cNvPr>
                <p14:cNvContentPartPr/>
                <p14:nvPr/>
              </p14:nvContentPartPr>
              <p14:xfrm>
                <a:off x="1882893" y="5672373"/>
                <a:ext cx="85680" cy="203040"/>
              </p14:xfrm>
            </p:contentPart>
          </mc:Choice>
          <mc:Fallback xmlns="">
            <p:pic>
              <p:nvPicPr>
                <p:cNvPr id="350" name="Freihand 349">
                  <a:extLst>
                    <a:ext uri="{FF2B5EF4-FFF2-40B4-BE49-F238E27FC236}">
                      <a16:creationId xmlns:a16="http://schemas.microsoft.com/office/drawing/2014/main" id="{5714A87F-1D3E-748A-B3A5-EACC5FA1B118}"/>
                    </a:ext>
                  </a:extLst>
                </p:cNvPr>
                <p:cNvPicPr/>
                <p:nvPr/>
              </p:nvPicPr>
              <p:blipFill>
                <a:blip r:embed="rId577"/>
                <a:stretch>
                  <a:fillRect/>
                </a:stretch>
              </p:blipFill>
              <p:spPr>
                <a:xfrm>
                  <a:off x="1874253" y="5663733"/>
                  <a:ext cx="103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1" name="Freihand 350">
                  <a:extLst>
                    <a:ext uri="{FF2B5EF4-FFF2-40B4-BE49-F238E27FC236}">
                      <a16:creationId xmlns:a16="http://schemas.microsoft.com/office/drawing/2014/main" id="{D64A8D6B-1F82-98F5-0C69-C88D7A7A65EF}"/>
                    </a:ext>
                  </a:extLst>
                </p14:cNvPr>
                <p14:cNvContentPartPr/>
                <p14:nvPr/>
              </p14:nvContentPartPr>
              <p14:xfrm>
                <a:off x="2043093" y="5669493"/>
                <a:ext cx="118440" cy="145440"/>
              </p14:xfrm>
            </p:contentPart>
          </mc:Choice>
          <mc:Fallback xmlns="">
            <p:pic>
              <p:nvPicPr>
                <p:cNvPr id="351" name="Freihand 350">
                  <a:extLst>
                    <a:ext uri="{FF2B5EF4-FFF2-40B4-BE49-F238E27FC236}">
                      <a16:creationId xmlns:a16="http://schemas.microsoft.com/office/drawing/2014/main" id="{D64A8D6B-1F82-98F5-0C69-C88D7A7A65EF}"/>
                    </a:ext>
                  </a:extLst>
                </p:cNvPr>
                <p:cNvPicPr/>
                <p:nvPr/>
              </p:nvPicPr>
              <p:blipFill>
                <a:blip r:embed="rId579"/>
                <a:stretch>
                  <a:fillRect/>
                </a:stretch>
              </p:blipFill>
              <p:spPr>
                <a:xfrm>
                  <a:off x="2034453" y="5660493"/>
                  <a:ext cx="136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2" name="Freihand 351">
                  <a:extLst>
                    <a:ext uri="{FF2B5EF4-FFF2-40B4-BE49-F238E27FC236}">
                      <a16:creationId xmlns:a16="http://schemas.microsoft.com/office/drawing/2014/main" id="{13F105BD-9586-7C76-E1E9-CB3DD3C1FCD8}"/>
                    </a:ext>
                  </a:extLst>
                </p14:cNvPr>
                <p14:cNvContentPartPr/>
                <p14:nvPr/>
              </p14:nvContentPartPr>
              <p14:xfrm>
                <a:off x="2245053" y="5643573"/>
                <a:ext cx="101160" cy="117720"/>
              </p14:xfrm>
            </p:contentPart>
          </mc:Choice>
          <mc:Fallback xmlns="">
            <p:pic>
              <p:nvPicPr>
                <p:cNvPr id="352" name="Freihand 351">
                  <a:extLst>
                    <a:ext uri="{FF2B5EF4-FFF2-40B4-BE49-F238E27FC236}">
                      <a16:creationId xmlns:a16="http://schemas.microsoft.com/office/drawing/2014/main" id="{13F105BD-9586-7C76-E1E9-CB3DD3C1FCD8}"/>
                    </a:ext>
                  </a:extLst>
                </p:cNvPr>
                <p:cNvPicPr/>
                <p:nvPr/>
              </p:nvPicPr>
              <p:blipFill>
                <a:blip r:embed="rId581"/>
                <a:stretch>
                  <a:fillRect/>
                </a:stretch>
              </p:blipFill>
              <p:spPr>
                <a:xfrm>
                  <a:off x="2236053" y="5634933"/>
                  <a:ext cx="118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3" name="Freihand 352">
                  <a:extLst>
                    <a:ext uri="{FF2B5EF4-FFF2-40B4-BE49-F238E27FC236}">
                      <a16:creationId xmlns:a16="http://schemas.microsoft.com/office/drawing/2014/main" id="{C84CE856-3030-0BB7-9AE6-5A7F03BBA917}"/>
                    </a:ext>
                  </a:extLst>
                </p14:cNvPr>
                <p14:cNvContentPartPr/>
                <p14:nvPr/>
              </p14:nvContentPartPr>
              <p14:xfrm>
                <a:off x="2574813" y="5642493"/>
                <a:ext cx="3960" cy="177840"/>
              </p14:xfrm>
            </p:contentPart>
          </mc:Choice>
          <mc:Fallback xmlns="">
            <p:pic>
              <p:nvPicPr>
                <p:cNvPr id="353" name="Freihand 352">
                  <a:extLst>
                    <a:ext uri="{FF2B5EF4-FFF2-40B4-BE49-F238E27FC236}">
                      <a16:creationId xmlns:a16="http://schemas.microsoft.com/office/drawing/2014/main" id="{C84CE856-3030-0BB7-9AE6-5A7F03BBA917}"/>
                    </a:ext>
                  </a:extLst>
                </p:cNvPr>
                <p:cNvPicPr/>
                <p:nvPr/>
              </p:nvPicPr>
              <p:blipFill>
                <a:blip r:embed="rId583"/>
                <a:stretch>
                  <a:fillRect/>
                </a:stretch>
              </p:blipFill>
              <p:spPr>
                <a:xfrm>
                  <a:off x="2565813" y="5633493"/>
                  <a:ext cx="21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4" name="Freihand 353">
                  <a:extLst>
                    <a:ext uri="{FF2B5EF4-FFF2-40B4-BE49-F238E27FC236}">
                      <a16:creationId xmlns:a16="http://schemas.microsoft.com/office/drawing/2014/main" id="{6ED23AF7-3878-748D-3F40-711E9299325E}"/>
                    </a:ext>
                  </a:extLst>
                </p14:cNvPr>
                <p14:cNvContentPartPr/>
                <p14:nvPr/>
              </p14:nvContentPartPr>
              <p14:xfrm>
                <a:off x="2508213" y="5726733"/>
                <a:ext cx="140760" cy="2160"/>
              </p14:xfrm>
            </p:contentPart>
          </mc:Choice>
          <mc:Fallback xmlns="">
            <p:pic>
              <p:nvPicPr>
                <p:cNvPr id="354" name="Freihand 353">
                  <a:extLst>
                    <a:ext uri="{FF2B5EF4-FFF2-40B4-BE49-F238E27FC236}">
                      <a16:creationId xmlns:a16="http://schemas.microsoft.com/office/drawing/2014/main" id="{6ED23AF7-3878-748D-3F40-711E9299325E}"/>
                    </a:ext>
                  </a:extLst>
                </p:cNvPr>
                <p:cNvPicPr/>
                <p:nvPr/>
              </p:nvPicPr>
              <p:blipFill>
                <a:blip r:embed="rId585"/>
                <a:stretch>
                  <a:fillRect/>
                </a:stretch>
              </p:blipFill>
              <p:spPr>
                <a:xfrm>
                  <a:off x="2499573" y="5717733"/>
                  <a:ext cx="15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4" name="Freihand 373">
                  <a:extLst>
                    <a:ext uri="{FF2B5EF4-FFF2-40B4-BE49-F238E27FC236}">
                      <a16:creationId xmlns:a16="http://schemas.microsoft.com/office/drawing/2014/main" id="{939EA506-F4D7-0C2C-1E86-DB7E70E9479D}"/>
                    </a:ext>
                  </a:extLst>
                </p14:cNvPr>
                <p14:cNvContentPartPr/>
                <p14:nvPr/>
              </p14:nvContentPartPr>
              <p14:xfrm>
                <a:off x="2063253" y="5872533"/>
                <a:ext cx="109800" cy="176040"/>
              </p14:xfrm>
            </p:contentPart>
          </mc:Choice>
          <mc:Fallback xmlns="">
            <p:pic>
              <p:nvPicPr>
                <p:cNvPr id="374" name="Freihand 373">
                  <a:extLst>
                    <a:ext uri="{FF2B5EF4-FFF2-40B4-BE49-F238E27FC236}">
                      <a16:creationId xmlns:a16="http://schemas.microsoft.com/office/drawing/2014/main" id="{939EA506-F4D7-0C2C-1E86-DB7E70E9479D}"/>
                    </a:ext>
                  </a:extLst>
                </p:cNvPr>
                <p:cNvPicPr/>
                <p:nvPr/>
              </p:nvPicPr>
              <p:blipFill>
                <a:blip r:embed="rId587"/>
                <a:stretch>
                  <a:fillRect/>
                </a:stretch>
              </p:blipFill>
              <p:spPr>
                <a:xfrm>
                  <a:off x="2054253" y="5863533"/>
                  <a:ext cx="12744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8">
            <p14:nvContentPartPr>
              <p14:cNvPr id="390" name="Freihand 389">
                <a:extLst>
                  <a:ext uri="{FF2B5EF4-FFF2-40B4-BE49-F238E27FC236}">
                    <a16:creationId xmlns:a16="http://schemas.microsoft.com/office/drawing/2014/main" id="{901B405E-E5B2-0C2D-4403-4E79DEB3D578}"/>
                  </a:ext>
                </a:extLst>
              </p14:cNvPr>
              <p14:cNvContentPartPr/>
              <p14:nvPr/>
            </p14:nvContentPartPr>
            <p14:xfrm>
              <a:off x="1065333" y="6170973"/>
              <a:ext cx="133560" cy="142920"/>
            </p14:xfrm>
          </p:contentPart>
        </mc:Choice>
        <mc:Fallback xmlns="">
          <p:pic>
            <p:nvPicPr>
              <p:cNvPr id="390" name="Freihand 389">
                <a:extLst>
                  <a:ext uri="{FF2B5EF4-FFF2-40B4-BE49-F238E27FC236}">
                    <a16:creationId xmlns:a16="http://schemas.microsoft.com/office/drawing/2014/main" id="{901B405E-E5B2-0C2D-4403-4E79DEB3D578}"/>
                  </a:ext>
                </a:extLst>
              </p:cNvPr>
              <p:cNvPicPr/>
              <p:nvPr/>
            </p:nvPicPr>
            <p:blipFill>
              <a:blip r:embed="rId589"/>
              <a:stretch>
                <a:fillRect/>
              </a:stretch>
            </p:blipFill>
            <p:spPr>
              <a:xfrm>
                <a:off x="1056333" y="6162333"/>
                <a:ext cx="151200" cy="160560"/>
              </a:xfrm>
              <a:prstGeom prst="rect">
                <a:avLst/>
              </a:prstGeom>
            </p:spPr>
          </p:pic>
        </mc:Fallback>
      </mc:AlternateContent>
      <p:grpSp>
        <p:nvGrpSpPr>
          <p:cNvPr id="393" name="Gruppieren 392">
            <a:extLst>
              <a:ext uri="{FF2B5EF4-FFF2-40B4-BE49-F238E27FC236}">
                <a16:creationId xmlns:a16="http://schemas.microsoft.com/office/drawing/2014/main" id="{C8AC2BAF-FF30-20E0-F061-CD93B6C4016A}"/>
              </a:ext>
            </a:extLst>
          </p:cNvPr>
          <p:cNvGrpSpPr/>
          <p:nvPr/>
        </p:nvGrpSpPr>
        <p:grpSpPr>
          <a:xfrm>
            <a:off x="43293" y="5710893"/>
            <a:ext cx="1239120" cy="738360"/>
            <a:chOff x="43293" y="5710893"/>
            <a:chExt cx="1239120" cy="738360"/>
          </a:xfrm>
        </p:grpSpPr>
        <mc:AlternateContent xmlns:mc="http://schemas.openxmlformats.org/markup-compatibility/2006" xmlns:p14="http://schemas.microsoft.com/office/powerpoint/2010/main">
          <mc:Choice Requires="p14">
            <p:contentPart p14:bwMode="auto" r:id="rId590">
              <p14:nvContentPartPr>
                <p14:cNvPr id="342" name="Freihand 341">
                  <a:extLst>
                    <a:ext uri="{FF2B5EF4-FFF2-40B4-BE49-F238E27FC236}">
                      <a16:creationId xmlns:a16="http://schemas.microsoft.com/office/drawing/2014/main" id="{B0EBA4C7-B5BA-A7E4-4AAB-B267DCDDA763}"/>
                    </a:ext>
                  </a:extLst>
                </p14:cNvPr>
                <p14:cNvContentPartPr/>
                <p14:nvPr/>
              </p14:nvContentPartPr>
              <p14:xfrm>
                <a:off x="492573" y="5808453"/>
                <a:ext cx="174960" cy="191160"/>
              </p14:xfrm>
            </p:contentPart>
          </mc:Choice>
          <mc:Fallback xmlns="">
            <p:pic>
              <p:nvPicPr>
                <p:cNvPr id="342" name="Freihand 341">
                  <a:extLst>
                    <a:ext uri="{FF2B5EF4-FFF2-40B4-BE49-F238E27FC236}">
                      <a16:creationId xmlns:a16="http://schemas.microsoft.com/office/drawing/2014/main" id="{B0EBA4C7-B5BA-A7E4-4AAB-B267DCDDA763}"/>
                    </a:ext>
                  </a:extLst>
                </p:cNvPr>
                <p:cNvPicPr/>
                <p:nvPr/>
              </p:nvPicPr>
              <p:blipFill>
                <a:blip r:embed="rId591"/>
                <a:stretch>
                  <a:fillRect/>
                </a:stretch>
              </p:blipFill>
              <p:spPr>
                <a:xfrm>
                  <a:off x="483933" y="5799453"/>
                  <a:ext cx="192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3" name="Freihand 342">
                  <a:extLst>
                    <a:ext uri="{FF2B5EF4-FFF2-40B4-BE49-F238E27FC236}">
                      <a16:creationId xmlns:a16="http://schemas.microsoft.com/office/drawing/2014/main" id="{E031413D-89DB-E747-6E1A-F6F78E08BD38}"/>
                    </a:ext>
                  </a:extLst>
                </p14:cNvPr>
                <p14:cNvContentPartPr/>
                <p14:nvPr/>
              </p14:nvContentPartPr>
              <p14:xfrm>
                <a:off x="775173" y="5762373"/>
                <a:ext cx="192600" cy="161640"/>
              </p14:xfrm>
            </p:contentPart>
          </mc:Choice>
          <mc:Fallback xmlns="">
            <p:pic>
              <p:nvPicPr>
                <p:cNvPr id="343" name="Freihand 342">
                  <a:extLst>
                    <a:ext uri="{FF2B5EF4-FFF2-40B4-BE49-F238E27FC236}">
                      <a16:creationId xmlns:a16="http://schemas.microsoft.com/office/drawing/2014/main" id="{E031413D-89DB-E747-6E1A-F6F78E08BD38}"/>
                    </a:ext>
                  </a:extLst>
                </p:cNvPr>
                <p:cNvPicPr/>
                <p:nvPr/>
              </p:nvPicPr>
              <p:blipFill>
                <a:blip r:embed="rId593"/>
                <a:stretch>
                  <a:fillRect/>
                </a:stretch>
              </p:blipFill>
              <p:spPr>
                <a:xfrm>
                  <a:off x="766533" y="5753733"/>
                  <a:ext cx="210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4" name="Freihand 343">
                  <a:extLst>
                    <a:ext uri="{FF2B5EF4-FFF2-40B4-BE49-F238E27FC236}">
                      <a16:creationId xmlns:a16="http://schemas.microsoft.com/office/drawing/2014/main" id="{086F2972-71C1-5765-AD23-C89936D006FA}"/>
                    </a:ext>
                  </a:extLst>
                </p14:cNvPr>
                <p14:cNvContentPartPr/>
                <p14:nvPr/>
              </p14:nvContentPartPr>
              <p14:xfrm>
                <a:off x="1080813" y="5710893"/>
                <a:ext cx="20520" cy="209160"/>
              </p14:xfrm>
            </p:contentPart>
          </mc:Choice>
          <mc:Fallback xmlns="">
            <p:pic>
              <p:nvPicPr>
                <p:cNvPr id="344" name="Freihand 343">
                  <a:extLst>
                    <a:ext uri="{FF2B5EF4-FFF2-40B4-BE49-F238E27FC236}">
                      <a16:creationId xmlns:a16="http://schemas.microsoft.com/office/drawing/2014/main" id="{086F2972-71C1-5765-AD23-C89936D006FA}"/>
                    </a:ext>
                  </a:extLst>
                </p:cNvPr>
                <p:cNvPicPr/>
                <p:nvPr/>
              </p:nvPicPr>
              <p:blipFill>
                <a:blip r:embed="rId595"/>
                <a:stretch>
                  <a:fillRect/>
                </a:stretch>
              </p:blipFill>
              <p:spPr>
                <a:xfrm>
                  <a:off x="1071813" y="5701893"/>
                  <a:ext cx="38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5" name="Freihand 344">
                  <a:extLst>
                    <a:ext uri="{FF2B5EF4-FFF2-40B4-BE49-F238E27FC236}">
                      <a16:creationId xmlns:a16="http://schemas.microsoft.com/office/drawing/2014/main" id="{20FCEA03-7A2F-613A-437F-EEC98502FE19}"/>
                    </a:ext>
                  </a:extLst>
                </p14:cNvPr>
                <p14:cNvContentPartPr/>
                <p14:nvPr/>
              </p14:nvContentPartPr>
              <p14:xfrm>
                <a:off x="1213653" y="5795853"/>
                <a:ext cx="68760" cy="109440"/>
              </p14:xfrm>
            </p:contentPart>
          </mc:Choice>
          <mc:Fallback xmlns="">
            <p:pic>
              <p:nvPicPr>
                <p:cNvPr id="345" name="Freihand 344">
                  <a:extLst>
                    <a:ext uri="{FF2B5EF4-FFF2-40B4-BE49-F238E27FC236}">
                      <a16:creationId xmlns:a16="http://schemas.microsoft.com/office/drawing/2014/main" id="{20FCEA03-7A2F-613A-437F-EEC98502FE19}"/>
                    </a:ext>
                  </a:extLst>
                </p:cNvPr>
                <p:cNvPicPr/>
                <p:nvPr/>
              </p:nvPicPr>
              <p:blipFill>
                <a:blip r:embed="rId597"/>
                <a:stretch>
                  <a:fillRect/>
                </a:stretch>
              </p:blipFill>
              <p:spPr>
                <a:xfrm>
                  <a:off x="1205013" y="5787213"/>
                  <a:ext cx="86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2" name="Freihand 381">
                  <a:extLst>
                    <a:ext uri="{FF2B5EF4-FFF2-40B4-BE49-F238E27FC236}">
                      <a16:creationId xmlns:a16="http://schemas.microsoft.com/office/drawing/2014/main" id="{495D9D21-C80C-B8C9-D458-8422741761A9}"/>
                    </a:ext>
                  </a:extLst>
                </p14:cNvPr>
                <p14:cNvContentPartPr/>
                <p14:nvPr/>
              </p14:nvContentPartPr>
              <p14:xfrm>
                <a:off x="213573" y="6238653"/>
                <a:ext cx="108720" cy="210600"/>
              </p14:xfrm>
            </p:contentPart>
          </mc:Choice>
          <mc:Fallback xmlns="">
            <p:pic>
              <p:nvPicPr>
                <p:cNvPr id="382" name="Freihand 381">
                  <a:extLst>
                    <a:ext uri="{FF2B5EF4-FFF2-40B4-BE49-F238E27FC236}">
                      <a16:creationId xmlns:a16="http://schemas.microsoft.com/office/drawing/2014/main" id="{495D9D21-C80C-B8C9-D458-8422741761A9}"/>
                    </a:ext>
                  </a:extLst>
                </p:cNvPr>
                <p:cNvPicPr/>
                <p:nvPr/>
              </p:nvPicPr>
              <p:blipFill>
                <a:blip r:embed="rId599"/>
                <a:stretch>
                  <a:fillRect/>
                </a:stretch>
              </p:blipFill>
              <p:spPr>
                <a:xfrm>
                  <a:off x="204933" y="6230013"/>
                  <a:ext cx="126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3" name="Freihand 382">
                  <a:extLst>
                    <a:ext uri="{FF2B5EF4-FFF2-40B4-BE49-F238E27FC236}">
                      <a16:creationId xmlns:a16="http://schemas.microsoft.com/office/drawing/2014/main" id="{BB28D243-4BCA-0B56-CB22-F9D1CB97AB36}"/>
                    </a:ext>
                  </a:extLst>
                </p14:cNvPr>
                <p14:cNvContentPartPr/>
                <p14:nvPr/>
              </p14:nvContentPartPr>
              <p14:xfrm>
                <a:off x="434613" y="6199413"/>
                <a:ext cx="89640" cy="149400"/>
              </p14:xfrm>
            </p:contentPart>
          </mc:Choice>
          <mc:Fallback xmlns="">
            <p:pic>
              <p:nvPicPr>
                <p:cNvPr id="383" name="Freihand 382">
                  <a:extLst>
                    <a:ext uri="{FF2B5EF4-FFF2-40B4-BE49-F238E27FC236}">
                      <a16:creationId xmlns:a16="http://schemas.microsoft.com/office/drawing/2014/main" id="{BB28D243-4BCA-0B56-CB22-F9D1CB97AB36}"/>
                    </a:ext>
                  </a:extLst>
                </p:cNvPr>
                <p:cNvPicPr/>
                <p:nvPr/>
              </p:nvPicPr>
              <p:blipFill>
                <a:blip r:embed="rId601"/>
                <a:stretch>
                  <a:fillRect/>
                </a:stretch>
              </p:blipFill>
              <p:spPr>
                <a:xfrm>
                  <a:off x="425613" y="6190773"/>
                  <a:ext cx="107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4" name="Freihand 383">
                  <a:extLst>
                    <a:ext uri="{FF2B5EF4-FFF2-40B4-BE49-F238E27FC236}">
                      <a16:creationId xmlns:a16="http://schemas.microsoft.com/office/drawing/2014/main" id="{CF80A19A-B475-A65C-3E3B-07185A2D6C92}"/>
                    </a:ext>
                  </a:extLst>
                </p14:cNvPr>
                <p14:cNvContentPartPr/>
                <p14:nvPr/>
              </p14:nvContentPartPr>
              <p14:xfrm>
                <a:off x="624333" y="6249093"/>
                <a:ext cx="7200" cy="55800"/>
              </p14:xfrm>
            </p:contentPart>
          </mc:Choice>
          <mc:Fallback xmlns="">
            <p:pic>
              <p:nvPicPr>
                <p:cNvPr id="384" name="Freihand 383">
                  <a:extLst>
                    <a:ext uri="{FF2B5EF4-FFF2-40B4-BE49-F238E27FC236}">
                      <a16:creationId xmlns:a16="http://schemas.microsoft.com/office/drawing/2014/main" id="{CF80A19A-B475-A65C-3E3B-07185A2D6C92}"/>
                    </a:ext>
                  </a:extLst>
                </p:cNvPr>
                <p:cNvPicPr/>
                <p:nvPr/>
              </p:nvPicPr>
              <p:blipFill>
                <a:blip r:embed="rId603"/>
                <a:stretch>
                  <a:fillRect/>
                </a:stretch>
              </p:blipFill>
              <p:spPr>
                <a:xfrm>
                  <a:off x="615333" y="6240093"/>
                  <a:ext cx="24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5" name="Freihand 384">
                  <a:extLst>
                    <a:ext uri="{FF2B5EF4-FFF2-40B4-BE49-F238E27FC236}">
                      <a16:creationId xmlns:a16="http://schemas.microsoft.com/office/drawing/2014/main" id="{94AEE1D9-D68C-F894-8198-D4D93AD31CF9}"/>
                    </a:ext>
                  </a:extLst>
                </p14:cNvPr>
                <p14:cNvContentPartPr/>
                <p14:nvPr/>
              </p14:nvContentPartPr>
              <p14:xfrm>
                <a:off x="620733" y="6172773"/>
                <a:ext cx="13680" cy="39240"/>
              </p14:xfrm>
            </p:contentPart>
          </mc:Choice>
          <mc:Fallback xmlns="">
            <p:pic>
              <p:nvPicPr>
                <p:cNvPr id="385" name="Freihand 384">
                  <a:extLst>
                    <a:ext uri="{FF2B5EF4-FFF2-40B4-BE49-F238E27FC236}">
                      <a16:creationId xmlns:a16="http://schemas.microsoft.com/office/drawing/2014/main" id="{94AEE1D9-D68C-F894-8198-D4D93AD31CF9}"/>
                    </a:ext>
                  </a:extLst>
                </p:cNvPr>
                <p:cNvPicPr/>
                <p:nvPr/>
              </p:nvPicPr>
              <p:blipFill>
                <a:blip r:embed="rId605"/>
                <a:stretch>
                  <a:fillRect/>
                </a:stretch>
              </p:blipFill>
              <p:spPr>
                <a:xfrm>
                  <a:off x="611733" y="6164133"/>
                  <a:ext cx="31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6" name="Freihand 385">
                  <a:extLst>
                    <a:ext uri="{FF2B5EF4-FFF2-40B4-BE49-F238E27FC236}">
                      <a16:creationId xmlns:a16="http://schemas.microsoft.com/office/drawing/2014/main" id="{3D0F065B-CF9B-9907-D7B9-E2D11D1C1E9D}"/>
                    </a:ext>
                  </a:extLst>
                </p14:cNvPr>
                <p14:cNvContentPartPr/>
                <p14:nvPr/>
              </p14:nvContentPartPr>
              <p14:xfrm>
                <a:off x="728733" y="6240093"/>
                <a:ext cx="59400" cy="74880"/>
              </p14:xfrm>
            </p:contentPart>
          </mc:Choice>
          <mc:Fallback xmlns="">
            <p:pic>
              <p:nvPicPr>
                <p:cNvPr id="386" name="Freihand 385">
                  <a:extLst>
                    <a:ext uri="{FF2B5EF4-FFF2-40B4-BE49-F238E27FC236}">
                      <a16:creationId xmlns:a16="http://schemas.microsoft.com/office/drawing/2014/main" id="{3D0F065B-CF9B-9907-D7B9-E2D11D1C1E9D}"/>
                    </a:ext>
                  </a:extLst>
                </p:cNvPr>
                <p:cNvPicPr/>
                <p:nvPr/>
              </p:nvPicPr>
              <p:blipFill>
                <a:blip r:embed="rId607"/>
                <a:stretch>
                  <a:fillRect/>
                </a:stretch>
              </p:blipFill>
              <p:spPr>
                <a:xfrm>
                  <a:off x="719733" y="6231093"/>
                  <a:ext cx="77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7" name="Freihand 386">
                  <a:extLst>
                    <a:ext uri="{FF2B5EF4-FFF2-40B4-BE49-F238E27FC236}">
                      <a16:creationId xmlns:a16="http://schemas.microsoft.com/office/drawing/2014/main" id="{EFD650EA-257F-7F85-621B-AD48A1D68E55}"/>
                    </a:ext>
                  </a:extLst>
                </p14:cNvPr>
                <p14:cNvContentPartPr/>
                <p14:nvPr/>
              </p14:nvContentPartPr>
              <p14:xfrm>
                <a:off x="43293" y="6301653"/>
                <a:ext cx="151200" cy="77760"/>
              </p14:xfrm>
            </p:contentPart>
          </mc:Choice>
          <mc:Fallback xmlns="">
            <p:pic>
              <p:nvPicPr>
                <p:cNvPr id="387" name="Freihand 386">
                  <a:extLst>
                    <a:ext uri="{FF2B5EF4-FFF2-40B4-BE49-F238E27FC236}">
                      <a16:creationId xmlns:a16="http://schemas.microsoft.com/office/drawing/2014/main" id="{EFD650EA-257F-7F85-621B-AD48A1D68E55}"/>
                    </a:ext>
                  </a:extLst>
                </p:cNvPr>
                <p:cNvPicPr/>
                <p:nvPr/>
              </p:nvPicPr>
              <p:blipFill>
                <a:blip r:embed="rId609"/>
                <a:stretch>
                  <a:fillRect/>
                </a:stretch>
              </p:blipFill>
              <p:spPr>
                <a:xfrm>
                  <a:off x="34293" y="6292653"/>
                  <a:ext cx="168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8" name="Freihand 387">
                  <a:extLst>
                    <a:ext uri="{FF2B5EF4-FFF2-40B4-BE49-F238E27FC236}">
                      <a16:creationId xmlns:a16="http://schemas.microsoft.com/office/drawing/2014/main" id="{F9FA1AC6-88BB-1BA2-F086-FC6130465657}"/>
                    </a:ext>
                  </a:extLst>
                </p14:cNvPr>
                <p14:cNvContentPartPr/>
                <p14:nvPr/>
              </p14:nvContentPartPr>
              <p14:xfrm>
                <a:off x="865533" y="6098253"/>
                <a:ext cx="142200" cy="336960"/>
              </p14:xfrm>
            </p:contentPart>
          </mc:Choice>
          <mc:Fallback xmlns="">
            <p:pic>
              <p:nvPicPr>
                <p:cNvPr id="388" name="Freihand 387">
                  <a:extLst>
                    <a:ext uri="{FF2B5EF4-FFF2-40B4-BE49-F238E27FC236}">
                      <a16:creationId xmlns:a16="http://schemas.microsoft.com/office/drawing/2014/main" id="{F9FA1AC6-88BB-1BA2-F086-FC6130465657}"/>
                    </a:ext>
                  </a:extLst>
                </p:cNvPr>
                <p:cNvPicPr/>
                <p:nvPr/>
              </p:nvPicPr>
              <p:blipFill>
                <a:blip r:embed="rId611"/>
                <a:stretch>
                  <a:fillRect/>
                </a:stretch>
              </p:blipFill>
              <p:spPr>
                <a:xfrm>
                  <a:off x="856533" y="6089613"/>
                  <a:ext cx="1598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1" name="Freihand 390">
                  <a:extLst>
                    <a:ext uri="{FF2B5EF4-FFF2-40B4-BE49-F238E27FC236}">
                      <a16:creationId xmlns:a16="http://schemas.microsoft.com/office/drawing/2014/main" id="{FE980343-6043-CF8A-ACDD-0981B7581162}"/>
                    </a:ext>
                  </a:extLst>
                </p14:cNvPr>
                <p14:cNvContentPartPr/>
                <p14:nvPr/>
              </p14:nvContentPartPr>
              <p14:xfrm>
                <a:off x="1086213" y="5953173"/>
                <a:ext cx="57960" cy="111600"/>
              </p14:xfrm>
            </p:contentPart>
          </mc:Choice>
          <mc:Fallback xmlns="">
            <p:pic>
              <p:nvPicPr>
                <p:cNvPr id="391" name="Freihand 390">
                  <a:extLst>
                    <a:ext uri="{FF2B5EF4-FFF2-40B4-BE49-F238E27FC236}">
                      <a16:creationId xmlns:a16="http://schemas.microsoft.com/office/drawing/2014/main" id="{FE980343-6043-CF8A-ACDD-0981B7581162}"/>
                    </a:ext>
                  </a:extLst>
                </p:cNvPr>
                <p:cNvPicPr/>
                <p:nvPr/>
              </p:nvPicPr>
              <p:blipFill>
                <a:blip r:embed="rId613"/>
                <a:stretch>
                  <a:fillRect/>
                </a:stretch>
              </p:blipFill>
              <p:spPr>
                <a:xfrm>
                  <a:off x="1077573" y="5944173"/>
                  <a:ext cx="75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2" name="Freihand 391">
                  <a:extLst>
                    <a:ext uri="{FF2B5EF4-FFF2-40B4-BE49-F238E27FC236}">
                      <a16:creationId xmlns:a16="http://schemas.microsoft.com/office/drawing/2014/main" id="{3CAE55D1-2FE3-94A2-DE4D-677DF2644A73}"/>
                    </a:ext>
                  </a:extLst>
                </p14:cNvPr>
                <p14:cNvContentPartPr/>
                <p14:nvPr/>
              </p14:nvContentPartPr>
              <p14:xfrm>
                <a:off x="1075413" y="5983773"/>
                <a:ext cx="151560" cy="132840"/>
              </p14:xfrm>
            </p:contentPart>
          </mc:Choice>
          <mc:Fallback xmlns="">
            <p:pic>
              <p:nvPicPr>
                <p:cNvPr id="392" name="Freihand 391">
                  <a:extLst>
                    <a:ext uri="{FF2B5EF4-FFF2-40B4-BE49-F238E27FC236}">
                      <a16:creationId xmlns:a16="http://schemas.microsoft.com/office/drawing/2014/main" id="{3CAE55D1-2FE3-94A2-DE4D-677DF2644A73}"/>
                    </a:ext>
                  </a:extLst>
                </p:cNvPr>
                <p:cNvPicPr/>
                <p:nvPr/>
              </p:nvPicPr>
              <p:blipFill>
                <a:blip r:embed="rId615"/>
                <a:stretch>
                  <a:fillRect/>
                </a:stretch>
              </p:blipFill>
              <p:spPr>
                <a:xfrm>
                  <a:off x="1066413" y="5974773"/>
                  <a:ext cx="169200" cy="150480"/>
                </a:xfrm>
                <a:prstGeom prst="rect">
                  <a:avLst/>
                </a:prstGeom>
              </p:spPr>
            </p:pic>
          </mc:Fallback>
        </mc:AlternateContent>
      </p:grpSp>
      <p:grpSp>
        <p:nvGrpSpPr>
          <p:cNvPr id="396" name="Gruppieren 395">
            <a:extLst>
              <a:ext uri="{FF2B5EF4-FFF2-40B4-BE49-F238E27FC236}">
                <a16:creationId xmlns:a16="http://schemas.microsoft.com/office/drawing/2014/main" id="{F170902D-059F-2788-75BD-21063442E6B7}"/>
              </a:ext>
            </a:extLst>
          </p:cNvPr>
          <p:cNvGrpSpPr/>
          <p:nvPr/>
        </p:nvGrpSpPr>
        <p:grpSpPr>
          <a:xfrm>
            <a:off x="1521453" y="6202653"/>
            <a:ext cx="115200" cy="108360"/>
            <a:chOff x="1521453" y="6202653"/>
            <a:chExt cx="115200" cy="108360"/>
          </a:xfrm>
        </p:grpSpPr>
        <mc:AlternateContent xmlns:mc="http://schemas.openxmlformats.org/markup-compatibility/2006" xmlns:p14="http://schemas.microsoft.com/office/powerpoint/2010/main">
          <mc:Choice Requires="p14">
            <p:contentPart p14:bwMode="auto" r:id="rId616">
              <p14:nvContentPartPr>
                <p14:cNvPr id="394" name="Freihand 393">
                  <a:extLst>
                    <a:ext uri="{FF2B5EF4-FFF2-40B4-BE49-F238E27FC236}">
                      <a16:creationId xmlns:a16="http://schemas.microsoft.com/office/drawing/2014/main" id="{12A282B9-1331-7713-0036-3CB62CD4D390}"/>
                    </a:ext>
                  </a:extLst>
                </p14:cNvPr>
                <p14:cNvContentPartPr/>
                <p14:nvPr/>
              </p14:nvContentPartPr>
              <p14:xfrm>
                <a:off x="1562133" y="6202653"/>
                <a:ext cx="21240" cy="108360"/>
              </p14:xfrm>
            </p:contentPart>
          </mc:Choice>
          <mc:Fallback xmlns="">
            <p:pic>
              <p:nvPicPr>
                <p:cNvPr id="394" name="Freihand 393">
                  <a:extLst>
                    <a:ext uri="{FF2B5EF4-FFF2-40B4-BE49-F238E27FC236}">
                      <a16:creationId xmlns:a16="http://schemas.microsoft.com/office/drawing/2014/main" id="{12A282B9-1331-7713-0036-3CB62CD4D390}"/>
                    </a:ext>
                  </a:extLst>
                </p:cNvPr>
                <p:cNvPicPr/>
                <p:nvPr/>
              </p:nvPicPr>
              <p:blipFill>
                <a:blip r:embed="rId617"/>
                <a:stretch>
                  <a:fillRect/>
                </a:stretch>
              </p:blipFill>
              <p:spPr>
                <a:xfrm>
                  <a:off x="1553493" y="6194013"/>
                  <a:ext cx="38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5" name="Freihand 394">
                  <a:extLst>
                    <a:ext uri="{FF2B5EF4-FFF2-40B4-BE49-F238E27FC236}">
                      <a16:creationId xmlns:a16="http://schemas.microsoft.com/office/drawing/2014/main" id="{3FB82E6B-021E-3BC0-EFF8-6B570659A5B4}"/>
                    </a:ext>
                  </a:extLst>
                </p14:cNvPr>
                <p14:cNvContentPartPr/>
                <p14:nvPr/>
              </p14:nvContentPartPr>
              <p14:xfrm>
                <a:off x="1521453" y="6256293"/>
                <a:ext cx="115200" cy="6480"/>
              </p14:xfrm>
            </p:contentPart>
          </mc:Choice>
          <mc:Fallback xmlns="">
            <p:pic>
              <p:nvPicPr>
                <p:cNvPr id="395" name="Freihand 394">
                  <a:extLst>
                    <a:ext uri="{FF2B5EF4-FFF2-40B4-BE49-F238E27FC236}">
                      <a16:creationId xmlns:a16="http://schemas.microsoft.com/office/drawing/2014/main" id="{3FB82E6B-021E-3BC0-EFF8-6B570659A5B4}"/>
                    </a:ext>
                  </a:extLst>
                </p:cNvPr>
                <p:cNvPicPr/>
                <p:nvPr/>
              </p:nvPicPr>
              <p:blipFill>
                <a:blip r:embed="rId619"/>
                <a:stretch>
                  <a:fillRect/>
                </a:stretch>
              </p:blipFill>
              <p:spPr>
                <a:xfrm>
                  <a:off x="1512453" y="6247653"/>
                  <a:ext cx="13284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0">
            <p14:nvContentPartPr>
              <p14:cNvPr id="397" name="Freihand 396">
                <a:extLst>
                  <a:ext uri="{FF2B5EF4-FFF2-40B4-BE49-F238E27FC236}">
                    <a16:creationId xmlns:a16="http://schemas.microsoft.com/office/drawing/2014/main" id="{1923A966-7115-D95A-E3B2-3D78062EF87D}"/>
                  </a:ext>
                </a:extLst>
              </p14:cNvPr>
              <p14:cNvContentPartPr/>
              <p14:nvPr/>
            </p14:nvContentPartPr>
            <p14:xfrm>
              <a:off x="303213" y="6521973"/>
              <a:ext cx="488160" cy="22680"/>
            </p14:xfrm>
          </p:contentPart>
        </mc:Choice>
        <mc:Fallback xmlns="">
          <p:pic>
            <p:nvPicPr>
              <p:cNvPr id="397" name="Freihand 396">
                <a:extLst>
                  <a:ext uri="{FF2B5EF4-FFF2-40B4-BE49-F238E27FC236}">
                    <a16:creationId xmlns:a16="http://schemas.microsoft.com/office/drawing/2014/main" id="{1923A966-7115-D95A-E3B2-3D78062EF87D}"/>
                  </a:ext>
                </a:extLst>
              </p:cNvPr>
              <p:cNvPicPr/>
              <p:nvPr/>
            </p:nvPicPr>
            <p:blipFill>
              <a:blip r:embed="rId621"/>
              <a:stretch>
                <a:fillRect/>
              </a:stretch>
            </p:blipFill>
            <p:spPr>
              <a:xfrm>
                <a:off x="294573" y="6512973"/>
                <a:ext cx="505800" cy="40320"/>
              </a:xfrm>
              <a:prstGeom prst="rect">
                <a:avLst/>
              </a:prstGeom>
            </p:spPr>
          </p:pic>
        </mc:Fallback>
      </mc:AlternateContent>
      <p:grpSp>
        <p:nvGrpSpPr>
          <p:cNvPr id="401" name="Gruppieren 400">
            <a:extLst>
              <a:ext uri="{FF2B5EF4-FFF2-40B4-BE49-F238E27FC236}">
                <a16:creationId xmlns:a16="http://schemas.microsoft.com/office/drawing/2014/main" id="{B44526CE-B4B8-53FE-3F21-BD8BB136670D}"/>
              </a:ext>
            </a:extLst>
          </p:cNvPr>
          <p:cNvGrpSpPr/>
          <p:nvPr/>
        </p:nvGrpSpPr>
        <p:grpSpPr>
          <a:xfrm>
            <a:off x="1932573" y="6147933"/>
            <a:ext cx="363600" cy="267480"/>
            <a:chOff x="1932573" y="6147933"/>
            <a:chExt cx="363600" cy="267480"/>
          </a:xfrm>
        </p:grpSpPr>
        <mc:AlternateContent xmlns:mc="http://schemas.openxmlformats.org/markup-compatibility/2006" xmlns:p14="http://schemas.microsoft.com/office/powerpoint/2010/main">
          <mc:Choice Requires="p14">
            <p:contentPart p14:bwMode="auto" r:id="rId622">
              <p14:nvContentPartPr>
                <p14:cNvPr id="398" name="Freihand 397">
                  <a:extLst>
                    <a:ext uri="{FF2B5EF4-FFF2-40B4-BE49-F238E27FC236}">
                      <a16:creationId xmlns:a16="http://schemas.microsoft.com/office/drawing/2014/main" id="{E4315FEC-B47A-6CC4-B784-E90B47EDABF1}"/>
                    </a:ext>
                  </a:extLst>
                </p14:cNvPr>
                <p14:cNvContentPartPr/>
                <p14:nvPr/>
              </p14:nvContentPartPr>
              <p14:xfrm>
                <a:off x="1932573" y="6188613"/>
                <a:ext cx="109800" cy="96480"/>
              </p14:xfrm>
            </p:contentPart>
          </mc:Choice>
          <mc:Fallback xmlns="">
            <p:pic>
              <p:nvPicPr>
                <p:cNvPr id="398" name="Freihand 397">
                  <a:extLst>
                    <a:ext uri="{FF2B5EF4-FFF2-40B4-BE49-F238E27FC236}">
                      <a16:creationId xmlns:a16="http://schemas.microsoft.com/office/drawing/2014/main" id="{E4315FEC-B47A-6CC4-B784-E90B47EDABF1}"/>
                    </a:ext>
                  </a:extLst>
                </p:cNvPr>
                <p:cNvPicPr/>
                <p:nvPr/>
              </p:nvPicPr>
              <p:blipFill>
                <a:blip r:embed="rId623"/>
                <a:stretch>
                  <a:fillRect/>
                </a:stretch>
              </p:blipFill>
              <p:spPr>
                <a:xfrm>
                  <a:off x="1923933" y="6179613"/>
                  <a:ext cx="127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9" name="Freihand 398">
                  <a:extLst>
                    <a:ext uri="{FF2B5EF4-FFF2-40B4-BE49-F238E27FC236}">
                      <a16:creationId xmlns:a16="http://schemas.microsoft.com/office/drawing/2014/main" id="{EF8A94C3-F8D5-9667-54EB-885C19E5008F}"/>
                    </a:ext>
                  </a:extLst>
                </p14:cNvPr>
                <p14:cNvContentPartPr/>
                <p14:nvPr/>
              </p14:nvContentPartPr>
              <p14:xfrm>
                <a:off x="2093133" y="6266733"/>
                <a:ext cx="20520" cy="148680"/>
              </p14:xfrm>
            </p:contentPart>
          </mc:Choice>
          <mc:Fallback xmlns="">
            <p:pic>
              <p:nvPicPr>
                <p:cNvPr id="399" name="Freihand 398">
                  <a:extLst>
                    <a:ext uri="{FF2B5EF4-FFF2-40B4-BE49-F238E27FC236}">
                      <a16:creationId xmlns:a16="http://schemas.microsoft.com/office/drawing/2014/main" id="{EF8A94C3-F8D5-9667-54EB-885C19E5008F}"/>
                    </a:ext>
                  </a:extLst>
                </p:cNvPr>
                <p:cNvPicPr/>
                <p:nvPr/>
              </p:nvPicPr>
              <p:blipFill>
                <a:blip r:embed="rId625"/>
                <a:stretch>
                  <a:fillRect/>
                </a:stretch>
              </p:blipFill>
              <p:spPr>
                <a:xfrm>
                  <a:off x="2084493" y="6258093"/>
                  <a:ext cx="38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0" name="Freihand 399">
                  <a:extLst>
                    <a:ext uri="{FF2B5EF4-FFF2-40B4-BE49-F238E27FC236}">
                      <a16:creationId xmlns:a16="http://schemas.microsoft.com/office/drawing/2014/main" id="{D0CEA104-750D-6C97-569B-52B584BB3A1E}"/>
                    </a:ext>
                  </a:extLst>
                </p14:cNvPr>
                <p14:cNvContentPartPr/>
                <p14:nvPr/>
              </p14:nvContentPartPr>
              <p14:xfrm>
                <a:off x="2143893" y="6147933"/>
                <a:ext cx="152280" cy="151200"/>
              </p14:xfrm>
            </p:contentPart>
          </mc:Choice>
          <mc:Fallback xmlns="">
            <p:pic>
              <p:nvPicPr>
                <p:cNvPr id="400" name="Freihand 399">
                  <a:extLst>
                    <a:ext uri="{FF2B5EF4-FFF2-40B4-BE49-F238E27FC236}">
                      <a16:creationId xmlns:a16="http://schemas.microsoft.com/office/drawing/2014/main" id="{D0CEA104-750D-6C97-569B-52B584BB3A1E}"/>
                    </a:ext>
                  </a:extLst>
                </p:cNvPr>
                <p:cNvPicPr/>
                <p:nvPr/>
              </p:nvPicPr>
              <p:blipFill>
                <a:blip r:embed="rId627"/>
                <a:stretch>
                  <a:fillRect/>
                </a:stretch>
              </p:blipFill>
              <p:spPr>
                <a:xfrm>
                  <a:off x="2134893" y="6139293"/>
                  <a:ext cx="16992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8">
            <p14:nvContentPartPr>
              <p14:cNvPr id="402" name="Freihand 401">
                <a:extLst>
                  <a:ext uri="{FF2B5EF4-FFF2-40B4-BE49-F238E27FC236}">
                    <a16:creationId xmlns:a16="http://schemas.microsoft.com/office/drawing/2014/main" id="{796E1406-9CB6-F79D-BE5A-65605CE84840}"/>
                  </a:ext>
                </a:extLst>
              </p14:cNvPr>
              <p14:cNvContentPartPr/>
              <p14:nvPr/>
            </p14:nvContentPartPr>
            <p14:xfrm>
              <a:off x="2554293" y="6154053"/>
              <a:ext cx="119160" cy="172800"/>
            </p14:xfrm>
          </p:contentPart>
        </mc:Choice>
        <mc:Fallback xmlns="">
          <p:pic>
            <p:nvPicPr>
              <p:cNvPr id="402" name="Freihand 401">
                <a:extLst>
                  <a:ext uri="{FF2B5EF4-FFF2-40B4-BE49-F238E27FC236}">
                    <a16:creationId xmlns:a16="http://schemas.microsoft.com/office/drawing/2014/main" id="{796E1406-9CB6-F79D-BE5A-65605CE84840}"/>
                  </a:ext>
                </a:extLst>
              </p:cNvPr>
              <p:cNvPicPr/>
              <p:nvPr/>
            </p:nvPicPr>
            <p:blipFill>
              <a:blip r:embed="rId629"/>
              <a:stretch>
                <a:fillRect/>
              </a:stretch>
            </p:blipFill>
            <p:spPr>
              <a:xfrm>
                <a:off x="2545293" y="6145413"/>
                <a:ext cx="136800" cy="190440"/>
              </a:xfrm>
              <a:prstGeom prst="rect">
                <a:avLst/>
              </a:prstGeom>
            </p:spPr>
          </p:pic>
        </mc:Fallback>
      </mc:AlternateContent>
      <p:grpSp>
        <p:nvGrpSpPr>
          <p:cNvPr id="407" name="Gruppieren 406">
            <a:extLst>
              <a:ext uri="{FF2B5EF4-FFF2-40B4-BE49-F238E27FC236}">
                <a16:creationId xmlns:a16="http://schemas.microsoft.com/office/drawing/2014/main" id="{7B4FC3CA-FC66-B49D-C680-B4AA661718FD}"/>
              </a:ext>
            </a:extLst>
          </p:cNvPr>
          <p:cNvGrpSpPr/>
          <p:nvPr/>
        </p:nvGrpSpPr>
        <p:grpSpPr>
          <a:xfrm>
            <a:off x="2914653" y="5510013"/>
            <a:ext cx="1015560" cy="825120"/>
            <a:chOff x="2914653" y="5510013"/>
            <a:chExt cx="1015560" cy="825120"/>
          </a:xfrm>
        </p:grpSpPr>
        <mc:AlternateContent xmlns:mc="http://schemas.openxmlformats.org/markup-compatibility/2006" xmlns:p14="http://schemas.microsoft.com/office/powerpoint/2010/main">
          <mc:Choice Requires="p14">
            <p:contentPart p14:bwMode="auto" r:id="rId630">
              <p14:nvContentPartPr>
                <p14:cNvPr id="356" name="Freihand 355">
                  <a:extLst>
                    <a:ext uri="{FF2B5EF4-FFF2-40B4-BE49-F238E27FC236}">
                      <a16:creationId xmlns:a16="http://schemas.microsoft.com/office/drawing/2014/main" id="{9D80685E-953E-A532-11B5-78244811E8B2}"/>
                    </a:ext>
                  </a:extLst>
                </p14:cNvPr>
                <p14:cNvContentPartPr/>
                <p14:nvPr/>
              </p14:nvContentPartPr>
              <p14:xfrm>
                <a:off x="2914653" y="5556453"/>
                <a:ext cx="223920" cy="224640"/>
              </p14:xfrm>
            </p:contentPart>
          </mc:Choice>
          <mc:Fallback xmlns="">
            <p:pic>
              <p:nvPicPr>
                <p:cNvPr id="356" name="Freihand 355">
                  <a:extLst>
                    <a:ext uri="{FF2B5EF4-FFF2-40B4-BE49-F238E27FC236}">
                      <a16:creationId xmlns:a16="http://schemas.microsoft.com/office/drawing/2014/main" id="{9D80685E-953E-A532-11B5-78244811E8B2}"/>
                    </a:ext>
                  </a:extLst>
                </p:cNvPr>
                <p:cNvPicPr/>
                <p:nvPr/>
              </p:nvPicPr>
              <p:blipFill>
                <a:blip r:embed="rId631"/>
                <a:stretch>
                  <a:fillRect/>
                </a:stretch>
              </p:blipFill>
              <p:spPr>
                <a:xfrm>
                  <a:off x="2905653" y="5547813"/>
                  <a:ext cx="241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57" name="Freihand 356">
                  <a:extLst>
                    <a:ext uri="{FF2B5EF4-FFF2-40B4-BE49-F238E27FC236}">
                      <a16:creationId xmlns:a16="http://schemas.microsoft.com/office/drawing/2014/main" id="{16722D5D-1E00-2BFA-FC0C-51549AB5F9A4}"/>
                    </a:ext>
                  </a:extLst>
                </p14:cNvPr>
                <p14:cNvContentPartPr/>
                <p14:nvPr/>
              </p14:nvContentPartPr>
              <p14:xfrm>
                <a:off x="3174933" y="5510013"/>
                <a:ext cx="178200" cy="216720"/>
              </p14:xfrm>
            </p:contentPart>
          </mc:Choice>
          <mc:Fallback xmlns="">
            <p:pic>
              <p:nvPicPr>
                <p:cNvPr id="357" name="Freihand 356">
                  <a:extLst>
                    <a:ext uri="{FF2B5EF4-FFF2-40B4-BE49-F238E27FC236}">
                      <a16:creationId xmlns:a16="http://schemas.microsoft.com/office/drawing/2014/main" id="{16722D5D-1E00-2BFA-FC0C-51549AB5F9A4}"/>
                    </a:ext>
                  </a:extLst>
                </p:cNvPr>
                <p:cNvPicPr/>
                <p:nvPr/>
              </p:nvPicPr>
              <p:blipFill>
                <a:blip r:embed="rId633"/>
                <a:stretch>
                  <a:fillRect/>
                </a:stretch>
              </p:blipFill>
              <p:spPr>
                <a:xfrm>
                  <a:off x="3165933" y="5501373"/>
                  <a:ext cx="195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58" name="Freihand 357">
                  <a:extLst>
                    <a:ext uri="{FF2B5EF4-FFF2-40B4-BE49-F238E27FC236}">
                      <a16:creationId xmlns:a16="http://schemas.microsoft.com/office/drawing/2014/main" id="{10E7A677-0CF9-64E8-4C36-C0B1B92F4665}"/>
                    </a:ext>
                  </a:extLst>
                </p14:cNvPr>
                <p14:cNvContentPartPr/>
                <p14:nvPr/>
              </p14:nvContentPartPr>
              <p14:xfrm>
                <a:off x="3430893" y="5558613"/>
                <a:ext cx="141120" cy="166320"/>
              </p14:xfrm>
            </p:contentPart>
          </mc:Choice>
          <mc:Fallback xmlns="">
            <p:pic>
              <p:nvPicPr>
                <p:cNvPr id="358" name="Freihand 357">
                  <a:extLst>
                    <a:ext uri="{FF2B5EF4-FFF2-40B4-BE49-F238E27FC236}">
                      <a16:creationId xmlns:a16="http://schemas.microsoft.com/office/drawing/2014/main" id="{10E7A677-0CF9-64E8-4C36-C0B1B92F4665}"/>
                    </a:ext>
                  </a:extLst>
                </p:cNvPr>
                <p:cNvPicPr/>
                <p:nvPr/>
              </p:nvPicPr>
              <p:blipFill>
                <a:blip r:embed="rId635"/>
                <a:stretch>
                  <a:fillRect/>
                </a:stretch>
              </p:blipFill>
              <p:spPr>
                <a:xfrm>
                  <a:off x="3421893" y="5549613"/>
                  <a:ext cx="158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59" name="Freihand 358">
                  <a:extLst>
                    <a:ext uri="{FF2B5EF4-FFF2-40B4-BE49-F238E27FC236}">
                      <a16:creationId xmlns:a16="http://schemas.microsoft.com/office/drawing/2014/main" id="{34B14282-D8FC-4119-9030-9482633CB9E5}"/>
                    </a:ext>
                  </a:extLst>
                </p14:cNvPr>
                <p14:cNvContentPartPr/>
                <p14:nvPr/>
              </p14:nvContentPartPr>
              <p14:xfrm>
                <a:off x="3743013" y="5597133"/>
                <a:ext cx="187200" cy="174240"/>
              </p14:xfrm>
            </p:contentPart>
          </mc:Choice>
          <mc:Fallback xmlns="">
            <p:pic>
              <p:nvPicPr>
                <p:cNvPr id="359" name="Freihand 358">
                  <a:extLst>
                    <a:ext uri="{FF2B5EF4-FFF2-40B4-BE49-F238E27FC236}">
                      <a16:creationId xmlns:a16="http://schemas.microsoft.com/office/drawing/2014/main" id="{34B14282-D8FC-4119-9030-9482633CB9E5}"/>
                    </a:ext>
                  </a:extLst>
                </p:cNvPr>
                <p:cNvPicPr/>
                <p:nvPr/>
              </p:nvPicPr>
              <p:blipFill>
                <a:blip r:embed="rId637"/>
                <a:stretch>
                  <a:fillRect/>
                </a:stretch>
              </p:blipFill>
              <p:spPr>
                <a:xfrm>
                  <a:off x="3734013" y="5588493"/>
                  <a:ext cx="20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6" name="Freihand 375">
                  <a:extLst>
                    <a:ext uri="{FF2B5EF4-FFF2-40B4-BE49-F238E27FC236}">
                      <a16:creationId xmlns:a16="http://schemas.microsoft.com/office/drawing/2014/main" id="{7FD990A9-8C11-0291-540F-6C37663253AD}"/>
                    </a:ext>
                  </a:extLst>
                </p14:cNvPr>
                <p14:cNvContentPartPr/>
                <p14:nvPr/>
              </p14:nvContentPartPr>
              <p14:xfrm>
                <a:off x="3192933" y="5743653"/>
                <a:ext cx="22680" cy="199800"/>
              </p14:xfrm>
            </p:contentPart>
          </mc:Choice>
          <mc:Fallback xmlns="">
            <p:pic>
              <p:nvPicPr>
                <p:cNvPr id="376" name="Freihand 375">
                  <a:extLst>
                    <a:ext uri="{FF2B5EF4-FFF2-40B4-BE49-F238E27FC236}">
                      <a16:creationId xmlns:a16="http://schemas.microsoft.com/office/drawing/2014/main" id="{7FD990A9-8C11-0291-540F-6C37663253AD}"/>
                    </a:ext>
                  </a:extLst>
                </p:cNvPr>
                <p:cNvPicPr/>
                <p:nvPr/>
              </p:nvPicPr>
              <p:blipFill>
                <a:blip r:embed="rId639"/>
                <a:stretch>
                  <a:fillRect/>
                </a:stretch>
              </p:blipFill>
              <p:spPr>
                <a:xfrm>
                  <a:off x="3184293" y="5734653"/>
                  <a:ext cx="40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77" name="Freihand 376">
                  <a:extLst>
                    <a:ext uri="{FF2B5EF4-FFF2-40B4-BE49-F238E27FC236}">
                      <a16:creationId xmlns:a16="http://schemas.microsoft.com/office/drawing/2014/main" id="{42A4E018-3F50-1872-62B6-317297B651DD}"/>
                    </a:ext>
                  </a:extLst>
                </p14:cNvPr>
                <p14:cNvContentPartPr/>
                <p14:nvPr/>
              </p14:nvContentPartPr>
              <p14:xfrm>
                <a:off x="3130653" y="5877933"/>
                <a:ext cx="144000" cy="84600"/>
              </p14:xfrm>
            </p:contentPart>
          </mc:Choice>
          <mc:Fallback xmlns="">
            <p:pic>
              <p:nvPicPr>
                <p:cNvPr id="377" name="Freihand 376">
                  <a:extLst>
                    <a:ext uri="{FF2B5EF4-FFF2-40B4-BE49-F238E27FC236}">
                      <a16:creationId xmlns:a16="http://schemas.microsoft.com/office/drawing/2014/main" id="{42A4E018-3F50-1872-62B6-317297B651DD}"/>
                    </a:ext>
                  </a:extLst>
                </p:cNvPr>
                <p:cNvPicPr/>
                <p:nvPr/>
              </p:nvPicPr>
              <p:blipFill>
                <a:blip r:embed="rId641"/>
                <a:stretch>
                  <a:fillRect/>
                </a:stretch>
              </p:blipFill>
              <p:spPr>
                <a:xfrm>
                  <a:off x="3122013" y="5869293"/>
                  <a:ext cx="161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3" name="Freihand 402">
                  <a:extLst>
                    <a:ext uri="{FF2B5EF4-FFF2-40B4-BE49-F238E27FC236}">
                      <a16:creationId xmlns:a16="http://schemas.microsoft.com/office/drawing/2014/main" id="{0ACCC1E4-D27B-EE92-0DE0-4BA129145126}"/>
                    </a:ext>
                  </a:extLst>
                </p14:cNvPr>
                <p14:cNvContentPartPr/>
                <p14:nvPr/>
              </p14:nvContentPartPr>
              <p14:xfrm>
                <a:off x="2971173" y="6118413"/>
                <a:ext cx="127800" cy="161640"/>
              </p14:xfrm>
            </p:contentPart>
          </mc:Choice>
          <mc:Fallback xmlns="">
            <p:pic>
              <p:nvPicPr>
                <p:cNvPr id="403" name="Freihand 402">
                  <a:extLst>
                    <a:ext uri="{FF2B5EF4-FFF2-40B4-BE49-F238E27FC236}">
                      <a16:creationId xmlns:a16="http://schemas.microsoft.com/office/drawing/2014/main" id="{0ACCC1E4-D27B-EE92-0DE0-4BA129145126}"/>
                    </a:ext>
                  </a:extLst>
                </p:cNvPr>
                <p:cNvPicPr/>
                <p:nvPr/>
              </p:nvPicPr>
              <p:blipFill>
                <a:blip r:embed="rId643"/>
                <a:stretch>
                  <a:fillRect/>
                </a:stretch>
              </p:blipFill>
              <p:spPr>
                <a:xfrm>
                  <a:off x="2962173" y="6109773"/>
                  <a:ext cx="145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4" name="Freihand 403">
                  <a:extLst>
                    <a:ext uri="{FF2B5EF4-FFF2-40B4-BE49-F238E27FC236}">
                      <a16:creationId xmlns:a16="http://schemas.microsoft.com/office/drawing/2014/main" id="{D0907D38-CAB3-3E30-FE26-2BB23770F1DA}"/>
                    </a:ext>
                  </a:extLst>
                </p14:cNvPr>
                <p14:cNvContentPartPr/>
                <p14:nvPr/>
              </p14:nvContentPartPr>
              <p14:xfrm>
                <a:off x="3152613" y="6233973"/>
                <a:ext cx="8280" cy="101160"/>
              </p14:xfrm>
            </p:contentPart>
          </mc:Choice>
          <mc:Fallback xmlns="">
            <p:pic>
              <p:nvPicPr>
                <p:cNvPr id="404" name="Freihand 403">
                  <a:extLst>
                    <a:ext uri="{FF2B5EF4-FFF2-40B4-BE49-F238E27FC236}">
                      <a16:creationId xmlns:a16="http://schemas.microsoft.com/office/drawing/2014/main" id="{D0907D38-CAB3-3E30-FE26-2BB23770F1DA}"/>
                    </a:ext>
                  </a:extLst>
                </p:cNvPr>
                <p:cNvPicPr/>
                <p:nvPr/>
              </p:nvPicPr>
              <p:blipFill>
                <a:blip r:embed="rId645"/>
                <a:stretch>
                  <a:fillRect/>
                </a:stretch>
              </p:blipFill>
              <p:spPr>
                <a:xfrm>
                  <a:off x="3143973" y="6224973"/>
                  <a:ext cx="25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5" name="Freihand 404">
                  <a:extLst>
                    <a:ext uri="{FF2B5EF4-FFF2-40B4-BE49-F238E27FC236}">
                      <a16:creationId xmlns:a16="http://schemas.microsoft.com/office/drawing/2014/main" id="{E28A5B82-14C2-0DDF-EDBC-C1C22881FBA9}"/>
                    </a:ext>
                  </a:extLst>
                </p14:cNvPr>
                <p14:cNvContentPartPr/>
                <p14:nvPr/>
              </p14:nvContentPartPr>
              <p14:xfrm>
                <a:off x="3190773" y="6092133"/>
                <a:ext cx="162360" cy="172800"/>
              </p14:xfrm>
            </p:contentPart>
          </mc:Choice>
          <mc:Fallback xmlns="">
            <p:pic>
              <p:nvPicPr>
                <p:cNvPr id="405" name="Freihand 404">
                  <a:extLst>
                    <a:ext uri="{FF2B5EF4-FFF2-40B4-BE49-F238E27FC236}">
                      <a16:creationId xmlns:a16="http://schemas.microsoft.com/office/drawing/2014/main" id="{E28A5B82-14C2-0DDF-EDBC-C1C22881FBA9}"/>
                    </a:ext>
                  </a:extLst>
                </p:cNvPr>
                <p:cNvPicPr/>
                <p:nvPr/>
              </p:nvPicPr>
              <p:blipFill>
                <a:blip r:embed="rId647"/>
                <a:stretch>
                  <a:fillRect/>
                </a:stretch>
              </p:blipFill>
              <p:spPr>
                <a:xfrm>
                  <a:off x="3181773" y="6083133"/>
                  <a:ext cx="180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6" name="Freihand 405">
                  <a:extLst>
                    <a:ext uri="{FF2B5EF4-FFF2-40B4-BE49-F238E27FC236}">
                      <a16:creationId xmlns:a16="http://schemas.microsoft.com/office/drawing/2014/main" id="{B527BFEB-058E-9373-97BF-C74D49D14BED}"/>
                    </a:ext>
                  </a:extLst>
                </p14:cNvPr>
                <p14:cNvContentPartPr/>
                <p14:nvPr/>
              </p14:nvContentPartPr>
              <p14:xfrm>
                <a:off x="3334053" y="5965773"/>
                <a:ext cx="118800" cy="105120"/>
              </p14:xfrm>
            </p:contentPart>
          </mc:Choice>
          <mc:Fallback xmlns="">
            <p:pic>
              <p:nvPicPr>
                <p:cNvPr id="406" name="Freihand 405">
                  <a:extLst>
                    <a:ext uri="{FF2B5EF4-FFF2-40B4-BE49-F238E27FC236}">
                      <a16:creationId xmlns:a16="http://schemas.microsoft.com/office/drawing/2014/main" id="{B527BFEB-058E-9373-97BF-C74D49D14BED}"/>
                    </a:ext>
                  </a:extLst>
                </p:cNvPr>
                <p:cNvPicPr/>
                <p:nvPr/>
              </p:nvPicPr>
              <p:blipFill>
                <a:blip r:embed="rId649"/>
                <a:stretch>
                  <a:fillRect/>
                </a:stretch>
              </p:blipFill>
              <p:spPr>
                <a:xfrm>
                  <a:off x="3325053" y="5956773"/>
                  <a:ext cx="136440" cy="122760"/>
                </a:xfrm>
                <a:prstGeom prst="rect">
                  <a:avLst/>
                </a:prstGeom>
              </p:spPr>
            </p:pic>
          </mc:Fallback>
        </mc:AlternateContent>
      </p:grpSp>
      <p:grpSp>
        <p:nvGrpSpPr>
          <p:cNvPr id="410" name="Gruppieren 409">
            <a:extLst>
              <a:ext uri="{FF2B5EF4-FFF2-40B4-BE49-F238E27FC236}">
                <a16:creationId xmlns:a16="http://schemas.microsoft.com/office/drawing/2014/main" id="{BC67D191-CE2C-902E-53FA-E8AED131312C}"/>
              </a:ext>
            </a:extLst>
          </p:cNvPr>
          <p:cNvGrpSpPr/>
          <p:nvPr/>
        </p:nvGrpSpPr>
        <p:grpSpPr>
          <a:xfrm>
            <a:off x="3808893" y="6057933"/>
            <a:ext cx="154800" cy="182160"/>
            <a:chOff x="3808893" y="6057933"/>
            <a:chExt cx="154800" cy="182160"/>
          </a:xfrm>
        </p:grpSpPr>
        <mc:AlternateContent xmlns:mc="http://schemas.openxmlformats.org/markup-compatibility/2006" xmlns:p14="http://schemas.microsoft.com/office/powerpoint/2010/main">
          <mc:Choice Requires="p14">
            <p:contentPart p14:bwMode="auto" r:id="rId650">
              <p14:nvContentPartPr>
                <p14:cNvPr id="408" name="Freihand 407">
                  <a:extLst>
                    <a:ext uri="{FF2B5EF4-FFF2-40B4-BE49-F238E27FC236}">
                      <a16:creationId xmlns:a16="http://schemas.microsoft.com/office/drawing/2014/main" id="{4FABEEB1-7BF9-956E-D193-BEA7DBCF0ADD}"/>
                    </a:ext>
                  </a:extLst>
                </p14:cNvPr>
                <p14:cNvContentPartPr/>
                <p14:nvPr/>
              </p14:nvContentPartPr>
              <p14:xfrm>
                <a:off x="3884493" y="6057933"/>
                <a:ext cx="18000" cy="182160"/>
              </p14:xfrm>
            </p:contentPart>
          </mc:Choice>
          <mc:Fallback xmlns="">
            <p:pic>
              <p:nvPicPr>
                <p:cNvPr id="408" name="Freihand 407">
                  <a:extLst>
                    <a:ext uri="{FF2B5EF4-FFF2-40B4-BE49-F238E27FC236}">
                      <a16:creationId xmlns:a16="http://schemas.microsoft.com/office/drawing/2014/main" id="{4FABEEB1-7BF9-956E-D193-BEA7DBCF0ADD}"/>
                    </a:ext>
                  </a:extLst>
                </p:cNvPr>
                <p:cNvPicPr/>
                <p:nvPr/>
              </p:nvPicPr>
              <p:blipFill>
                <a:blip r:embed="rId651"/>
                <a:stretch>
                  <a:fillRect/>
                </a:stretch>
              </p:blipFill>
              <p:spPr>
                <a:xfrm>
                  <a:off x="3875853" y="6049293"/>
                  <a:ext cx="35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9" name="Freihand 408">
                  <a:extLst>
                    <a:ext uri="{FF2B5EF4-FFF2-40B4-BE49-F238E27FC236}">
                      <a16:creationId xmlns:a16="http://schemas.microsoft.com/office/drawing/2014/main" id="{68C88FF3-5975-0884-2083-561C55C091FE}"/>
                    </a:ext>
                  </a:extLst>
                </p14:cNvPr>
                <p14:cNvContentPartPr/>
                <p14:nvPr/>
              </p14:nvContentPartPr>
              <p14:xfrm>
                <a:off x="3808893" y="6119133"/>
                <a:ext cx="154800" cy="41760"/>
              </p14:xfrm>
            </p:contentPart>
          </mc:Choice>
          <mc:Fallback xmlns="">
            <p:pic>
              <p:nvPicPr>
                <p:cNvPr id="409" name="Freihand 408">
                  <a:extLst>
                    <a:ext uri="{FF2B5EF4-FFF2-40B4-BE49-F238E27FC236}">
                      <a16:creationId xmlns:a16="http://schemas.microsoft.com/office/drawing/2014/main" id="{68C88FF3-5975-0884-2083-561C55C091FE}"/>
                    </a:ext>
                  </a:extLst>
                </p:cNvPr>
                <p:cNvPicPr/>
                <p:nvPr/>
              </p:nvPicPr>
              <p:blipFill>
                <a:blip r:embed="rId653"/>
                <a:stretch>
                  <a:fillRect/>
                </a:stretch>
              </p:blipFill>
              <p:spPr>
                <a:xfrm>
                  <a:off x="3799893" y="6110133"/>
                  <a:ext cx="172440" cy="59400"/>
                </a:xfrm>
                <a:prstGeom prst="rect">
                  <a:avLst/>
                </a:prstGeom>
              </p:spPr>
            </p:pic>
          </mc:Fallback>
        </mc:AlternateContent>
      </p:grpSp>
      <p:grpSp>
        <p:nvGrpSpPr>
          <p:cNvPr id="420" name="Gruppieren 419">
            <a:extLst>
              <a:ext uri="{FF2B5EF4-FFF2-40B4-BE49-F238E27FC236}">
                <a16:creationId xmlns:a16="http://schemas.microsoft.com/office/drawing/2014/main" id="{D701BB6A-63C9-079B-0CA7-64E79BF272C1}"/>
              </a:ext>
            </a:extLst>
          </p:cNvPr>
          <p:cNvGrpSpPr/>
          <p:nvPr/>
        </p:nvGrpSpPr>
        <p:grpSpPr>
          <a:xfrm>
            <a:off x="4201653" y="5840493"/>
            <a:ext cx="861840" cy="472680"/>
            <a:chOff x="4201653" y="5840493"/>
            <a:chExt cx="861840" cy="472680"/>
          </a:xfrm>
        </p:grpSpPr>
        <mc:AlternateContent xmlns:mc="http://schemas.openxmlformats.org/markup-compatibility/2006" xmlns:p14="http://schemas.microsoft.com/office/powerpoint/2010/main">
          <mc:Choice Requires="p14">
            <p:contentPart p14:bwMode="auto" r:id="rId654">
              <p14:nvContentPartPr>
                <p14:cNvPr id="379" name="Freihand 378">
                  <a:extLst>
                    <a:ext uri="{FF2B5EF4-FFF2-40B4-BE49-F238E27FC236}">
                      <a16:creationId xmlns:a16="http://schemas.microsoft.com/office/drawing/2014/main" id="{6F6D30FD-4ADB-8FFF-30BA-E4E8130ED27E}"/>
                    </a:ext>
                  </a:extLst>
                </p14:cNvPr>
                <p14:cNvContentPartPr/>
                <p14:nvPr/>
              </p14:nvContentPartPr>
              <p14:xfrm>
                <a:off x="4334853" y="5840493"/>
                <a:ext cx="41400" cy="147240"/>
              </p14:xfrm>
            </p:contentPart>
          </mc:Choice>
          <mc:Fallback xmlns="">
            <p:pic>
              <p:nvPicPr>
                <p:cNvPr id="379" name="Freihand 378">
                  <a:extLst>
                    <a:ext uri="{FF2B5EF4-FFF2-40B4-BE49-F238E27FC236}">
                      <a16:creationId xmlns:a16="http://schemas.microsoft.com/office/drawing/2014/main" id="{6F6D30FD-4ADB-8FFF-30BA-E4E8130ED27E}"/>
                    </a:ext>
                  </a:extLst>
                </p:cNvPr>
                <p:cNvPicPr/>
                <p:nvPr/>
              </p:nvPicPr>
              <p:blipFill>
                <a:blip r:embed="rId655"/>
                <a:stretch>
                  <a:fillRect/>
                </a:stretch>
              </p:blipFill>
              <p:spPr>
                <a:xfrm>
                  <a:off x="4326213" y="5831493"/>
                  <a:ext cx="59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80" name="Freihand 379">
                  <a:extLst>
                    <a:ext uri="{FF2B5EF4-FFF2-40B4-BE49-F238E27FC236}">
                      <a16:creationId xmlns:a16="http://schemas.microsoft.com/office/drawing/2014/main" id="{1B6785F2-D684-0C8F-6FF6-82F02888A736}"/>
                    </a:ext>
                  </a:extLst>
                </p14:cNvPr>
                <p14:cNvContentPartPr/>
                <p14:nvPr/>
              </p14:nvContentPartPr>
              <p14:xfrm>
                <a:off x="4275093" y="5909613"/>
                <a:ext cx="233640" cy="140040"/>
              </p14:xfrm>
            </p:contentPart>
          </mc:Choice>
          <mc:Fallback xmlns="">
            <p:pic>
              <p:nvPicPr>
                <p:cNvPr id="380" name="Freihand 379">
                  <a:extLst>
                    <a:ext uri="{FF2B5EF4-FFF2-40B4-BE49-F238E27FC236}">
                      <a16:creationId xmlns:a16="http://schemas.microsoft.com/office/drawing/2014/main" id="{1B6785F2-D684-0C8F-6FF6-82F02888A736}"/>
                    </a:ext>
                  </a:extLst>
                </p:cNvPr>
                <p:cNvPicPr/>
                <p:nvPr/>
              </p:nvPicPr>
              <p:blipFill>
                <a:blip r:embed="rId657"/>
                <a:stretch>
                  <a:fillRect/>
                </a:stretch>
              </p:blipFill>
              <p:spPr>
                <a:xfrm>
                  <a:off x="4266093" y="5900973"/>
                  <a:ext cx="251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1" name="Freihand 410">
                  <a:extLst>
                    <a:ext uri="{FF2B5EF4-FFF2-40B4-BE49-F238E27FC236}">
                      <a16:creationId xmlns:a16="http://schemas.microsoft.com/office/drawing/2014/main" id="{DE48EBF2-7FC1-FAE0-FF18-695862DF195C}"/>
                    </a:ext>
                  </a:extLst>
                </p14:cNvPr>
                <p14:cNvContentPartPr/>
                <p14:nvPr/>
              </p14:nvContentPartPr>
              <p14:xfrm>
                <a:off x="4201653" y="6082053"/>
                <a:ext cx="83880" cy="144720"/>
              </p14:xfrm>
            </p:contentPart>
          </mc:Choice>
          <mc:Fallback xmlns="">
            <p:pic>
              <p:nvPicPr>
                <p:cNvPr id="411" name="Freihand 410">
                  <a:extLst>
                    <a:ext uri="{FF2B5EF4-FFF2-40B4-BE49-F238E27FC236}">
                      <a16:creationId xmlns:a16="http://schemas.microsoft.com/office/drawing/2014/main" id="{DE48EBF2-7FC1-FAE0-FF18-695862DF195C}"/>
                    </a:ext>
                  </a:extLst>
                </p:cNvPr>
                <p:cNvPicPr/>
                <p:nvPr/>
              </p:nvPicPr>
              <p:blipFill>
                <a:blip r:embed="rId659"/>
                <a:stretch>
                  <a:fillRect/>
                </a:stretch>
              </p:blipFill>
              <p:spPr>
                <a:xfrm>
                  <a:off x="4193013" y="6073413"/>
                  <a:ext cx="101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2" name="Freihand 411">
                  <a:extLst>
                    <a:ext uri="{FF2B5EF4-FFF2-40B4-BE49-F238E27FC236}">
                      <a16:creationId xmlns:a16="http://schemas.microsoft.com/office/drawing/2014/main" id="{57109DEB-DE25-FA05-3692-BF803EB98B9C}"/>
                    </a:ext>
                  </a:extLst>
                </p14:cNvPr>
                <p14:cNvContentPartPr/>
                <p14:nvPr/>
              </p14:nvContentPartPr>
              <p14:xfrm>
                <a:off x="4359333" y="6170253"/>
                <a:ext cx="20160" cy="142920"/>
              </p14:xfrm>
            </p:contentPart>
          </mc:Choice>
          <mc:Fallback xmlns="">
            <p:pic>
              <p:nvPicPr>
                <p:cNvPr id="412" name="Freihand 411">
                  <a:extLst>
                    <a:ext uri="{FF2B5EF4-FFF2-40B4-BE49-F238E27FC236}">
                      <a16:creationId xmlns:a16="http://schemas.microsoft.com/office/drawing/2014/main" id="{57109DEB-DE25-FA05-3692-BF803EB98B9C}"/>
                    </a:ext>
                  </a:extLst>
                </p:cNvPr>
                <p:cNvPicPr/>
                <p:nvPr/>
              </p:nvPicPr>
              <p:blipFill>
                <a:blip r:embed="rId661"/>
                <a:stretch>
                  <a:fillRect/>
                </a:stretch>
              </p:blipFill>
              <p:spPr>
                <a:xfrm>
                  <a:off x="4350333" y="6161253"/>
                  <a:ext cx="37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3" name="Freihand 412">
                  <a:extLst>
                    <a:ext uri="{FF2B5EF4-FFF2-40B4-BE49-F238E27FC236}">
                      <a16:creationId xmlns:a16="http://schemas.microsoft.com/office/drawing/2014/main" id="{82FAF569-8AD8-63BD-37A7-7DE41E46816E}"/>
                    </a:ext>
                  </a:extLst>
                </p14:cNvPr>
                <p14:cNvContentPartPr/>
                <p14:nvPr/>
              </p14:nvContentPartPr>
              <p14:xfrm>
                <a:off x="4480653" y="6033093"/>
                <a:ext cx="74160" cy="217080"/>
              </p14:xfrm>
            </p:contentPart>
          </mc:Choice>
          <mc:Fallback xmlns="">
            <p:pic>
              <p:nvPicPr>
                <p:cNvPr id="413" name="Freihand 412">
                  <a:extLst>
                    <a:ext uri="{FF2B5EF4-FFF2-40B4-BE49-F238E27FC236}">
                      <a16:creationId xmlns:a16="http://schemas.microsoft.com/office/drawing/2014/main" id="{82FAF569-8AD8-63BD-37A7-7DE41E46816E}"/>
                    </a:ext>
                  </a:extLst>
                </p:cNvPr>
                <p:cNvPicPr/>
                <p:nvPr/>
              </p:nvPicPr>
              <p:blipFill>
                <a:blip r:embed="rId663"/>
                <a:stretch>
                  <a:fillRect/>
                </a:stretch>
              </p:blipFill>
              <p:spPr>
                <a:xfrm>
                  <a:off x="4471653" y="6024453"/>
                  <a:ext cx="91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4" name="Freihand 413">
                  <a:extLst>
                    <a:ext uri="{FF2B5EF4-FFF2-40B4-BE49-F238E27FC236}">
                      <a16:creationId xmlns:a16="http://schemas.microsoft.com/office/drawing/2014/main" id="{E9A57A89-CD60-E627-FD7D-1F433692CC34}"/>
                    </a:ext>
                  </a:extLst>
                </p14:cNvPr>
                <p14:cNvContentPartPr/>
                <p14:nvPr/>
              </p14:nvContentPartPr>
              <p14:xfrm>
                <a:off x="4621773" y="5947053"/>
                <a:ext cx="108000" cy="126000"/>
              </p14:xfrm>
            </p:contentPart>
          </mc:Choice>
          <mc:Fallback xmlns="">
            <p:pic>
              <p:nvPicPr>
                <p:cNvPr id="414" name="Freihand 413">
                  <a:extLst>
                    <a:ext uri="{FF2B5EF4-FFF2-40B4-BE49-F238E27FC236}">
                      <a16:creationId xmlns:a16="http://schemas.microsoft.com/office/drawing/2014/main" id="{E9A57A89-CD60-E627-FD7D-1F433692CC34}"/>
                    </a:ext>
                  </a:extLst>
                </p:cNvPr>
                <p:cNvPicPr/>
                <p:nvPr/>
              </p:nvPicPr>
              <p:blipFill>
                <a:blip r:embed="rId665"/>
                <a:stretch>
                  <a:fillRect/>
                </a:stretch>
              </p:blipFill>
              <p:spPr>
                <a:xfrm>
                  <a:off x="4612773" y="5938413"/>
                  <a:ext cx="125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5" name="Freihand 414">
                  <a:extLst>
                    <a:ext uri="{FF2B5EF4-FFF2-40B4-BE49-F238E27FC236}">
                      <a16:creationId xmlns:a16="http://schemas.microsoft.com/office/drawing/2014/main" id="{E535F5F1-4320-613B-01FC-A34A2AFC78B1}"/>
                    </a:ext>
                  </a:extLst>
                </p14:cNvPr>
                <p14:cNvContentPartPr/>
                <p14:nvPr/>
              </p14:nvContentPartPr>
              <p14:xfrm>
                <a:off x="4934253" y="6039213"/>
                <a:ext cx="38160" cy="176760"/>
              </p14:xfrm>
            </p:contentPart>
          </mc:Choice>
          <mc:Fallback xmlns="">
            <p:pic>
              <p:nvPicPr>
                <p:cNvPr id="415" name="Freihand 414">
                  <a:extLst>
                    <a:ext uri="{FF2B5EF4-FFF2-40B4-BE49-F238E27FC236}">
                      <a16:creationId xmlns:a16="http://schemas.microsoft.com/office/drawing/2014/main" id="{E535F5F1-4320-613B-01FC-A34A2AFC78B1}"/>
                    </a:ext>
                  </a:extLst>
                </p:cNvPr>
                <p:cNvPicPr/>
                <p:nvPr/>
              </p:nvPicPr>
              <p:blipFill>
                <a:blip r:embed="rId667"/>
                <a:stretch>
                  <a:fillRect/>
                </a:stretch>
              </p:blipFill>
              <p:spPr>
                <a:xfrm>
                  <a:off x="4925253" y="6030573"/>
                  <a:ext cx="55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6" name="Freihand 415">
                  <a:extLst>
                    <a:ext uri="{FF2B5EF4-FFF2-40B4-BE49-F238E27FC236}">
                      <a16:creationId xmlns:a16="http://schemas.microsoft.com/office/drawing/2014/main" id="{0E0A549D-48E5-7E0C-7E6E-0A6A1D38C83C}"/>
                    </a:ext>
                  </a:extLst>
                </p14:cNvPr>
                <p14:cNvContentPartPr/>
                <p14:nvPr/>
              </p14:nvContentPartPr>
              <p14:xfrm>
                <a:off x="4898973" y="6125613"/>
                <a:ext cx="164520" cy="27720"/>
              </p14:xfrm>
            </p:contentPart>
          </mc:Choice>
          <mc:Fallback xmlns="">
            <p:pic>
              <p:nvPicPr>
                <p:cNvPr id="416" name="Freihand 415">
                  <a:extLst>
                    <a:ext uri="{FF2B5EF4-FFF2-40B4-BE49-F238E27FC236}">
                      <a16:creationId xmlns:a16="http://schemas.microsoft.com/office/drawing/2014/main" id="{0E0A549D-48E5-7E0C-7E6E-0A6A1D38C83C}"/>
                    </a:ext>
                  </a:extLst>
                </p:cNvPr>
                <p:cNvPicPr/>
                <p:nvPr/>
              </p:nvPicPr>
              <p:blipFill>
                <a:blip r:embed="rId669"/>
                <a:stretch>
                  <a:fillRect/>
                </a:stretch>
              </p:blipFill>
              <p:spPr>
                <a:xfrm>
                  <a:off x="4889973" y="6116973"/>
                  <a:ext cx="182160" cy="45360"/>
                </a:xfrm>
                <a:prstGeom prst="rect">
                  <a:avLst/>
                </a:prstGeom>
              </p:spPr>
            </p:pic>
          </mc:Fallback>
        </mc:AlternateContent>
      </p:grpSp>
      <p:grpSp>
        <p:nvGrpSpPr>
          <p:cNvPr id="419" name="Gruppieren 418">
            <a:extLst>
              <a:ext uri="{FF2B5EF4-FFF2-40B4-BE49-F238E27FC236}">
                <a16:creationId xmlns:a16="http://schemas.microsoft.com/office/drawing/2014/main" id="{7A8733DB-C793-385C-4075-5EB5B4758A6D}"/>
              </a:ext>
            </a:extLst>
          </p:cNvPr>
          <p:cNvGrpSpPr/>
          <p:nvPr/>
        </p:nvGrpSpPr>
        <p:grpSpPr>
          <a:xfrm>
            <a:off x="5293173" y="5943453"/>
            <a:ext cx="1080360" cy="433800"/>
            <a:chOff x="5293173" y="5943453"/>
            <a:chExt cx="1080360" cy="433800"/>
          </a:xfrm>
        </p:grpSpPr>
        <mc:AlternateContent xmlns:mc="http://schemas.openxmlformats.org/markup-compatibility/2006" xmlns:p14="http://schemas.microsoft.com/office/powerpoint/2010/main">
          <mc:Choice Requires="p14">
            <p:contentPart p14:bwMode="auto" r:id="rId670">
              <p14:nvContentPartPr>
                <p14:cNvPr id="417" name="Freihand 416">
                  <a:extLst>
                    <a:ext uri="{FF2B5EF4-FFF2-40B4-BE49-F238E27FC236}">
                      <a16:creationId xmlns:a16="http://schemas.microsoft.com/office/drawing/2014/main" id="{5743FFEF-E0F4-62A6-94F3-D98933AA65EE}"/>
                    </a:ext>
                  </a:extLst>
                </p14:cNvPr>
                <p14:cNvContentPartPr/>
                <p14:nvPr/>
              </p14:nvContentPartPr>
              <p14:xfrm>
                <a:off x="5293173" y="6199053"/>
                <a:ext cx="887040" cy="56520"/>
              </p14:xfrm>
            </p:contentPart>
          </mc:Choice>
          <mc:Fallback xmlns="">
            <p:pic>
              <p:nvPicPr>
                <p:cNvPr id="417" name="Freihand 416">
                  <a:extLst>
                    <a:ext uri="{FF2B5EF4-FFF2-40B4-BE49-F238E27FC236}">
                      <a16:creationId xmlns:a16="http://schemas.microsoft.com/office/drawing/2014/main" id="{5743FFEF-E0F4-62A6-94F3-D98933AA65EE}"/>
                    </a:ext>
                  </a:extLst>
                </p:cNvPr>
                <p:cNvPicPr/>
                <p:nvPr/>
              </p:nvPicPr>
              <p:blipFill>
                <a:blip r:embed="rId671"/>
                <a:stretch>
                  <a:fillRect/>
                </a:stretch>
              </p:blipFill>
              <p:spPr>
                <a:xfrm>
                  <a:off x="5284173" y="6190053"/>
                  <a:ext cx="904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8" name="Freihand 417">
                  <a:extLst>
                    <a:ext uri="{FF2B5EF4-FFF2-40B4-BE49-F238E27FC236}">
                      <a16:creationId xmlns:a16="http://schemas.microsoft.com/office/drawing/2014/main" id="{DB4F475D-9B9E-EFCF-CA65-B7BF70FA4CB4}"/>
                    </a:ext>
                  </a:extLst>
                </p14:cNvPr>
                <p14:cNvContentPartPr/>
                <p14:nvPr/>
              </p14:nvContentPartPr>
              <p14:xfrm>
                <a:off x="6225573" y="5943453"/>
                <a:ext cx="147960" cy="433800"/>
              </p14:xfrm>
            </p:contentPart>
          </mc:Choice>
          <mc:Fallback xmlns="">
            <p:pic>
              <p:nvPicPr>
                <p:cNvPr id="418" name="Freihand 417">
                  <a:extLst>
                    <a:ext uri="{FF2B5EF4-FFF2-40B4-BE49-F238E27FC236}">
                      <a16:creationId xmlns:a16="http://schemas.microsoft.com/office/drawing/2014/main" id="{DB4F475D-9B9E-EFCF-CA65-B7BF70FA4CB4}"/>
                    </a:ext>
                  </a:extLst>
                </p:cNvPr>
                <p:cNvPicPr/>
                <p:nvPr/>
              </p:nvPicPr>
              <p:blipFill>
                <a:blip r:embed="rId673"/>
                <a:stretch>
                  <a:fillRect/>
                </a:stretch>
              </p:blipFill>
              <p:spPr>
                <a:xfrm>
                  <a:off x="6216933" y="5934453"/>
                  <a:ext cx="165600" cy="451440"/>
                </a:xfrm>
                <a:prstGeom prst="rect">
                  <a:avLst/>
                </a:prstGeom>
              </p:spPr>
            </p:pic>
          </mc:Fallback>
        </mc:AlternateContent>
      </p:grpSp>
      <p:grpSp>
        <p:nvGrpSpPr>
          <p:cNvPr id="426" name="Gruppieren 425">
            <a:extLst>
              <a:ext uri="{FF2B5EF4-FFF2-40B4-BE49-F238E27FC236}">
                <a16:creationId xmlns:a16="http://schemas.microsoft.com/office/drawing/2014/main" id="{0F39E666-20D0-2583-0C0D-05B5B0CEEBD8}"/>
              </a:ext>
            </a:extLst>
          </p:cNvPr>
          <p:cNvGrpSpPr/>
          <p:nvPr/>
        </p:nvGrpSpPr>
        <p:grpSpPr>
          <a:xfrm>
            <a:off x="7467213" y="1597893"/>
            <a:ext cx="333720" cy="521280"/>
            <a:chOff x="7467213" y="1597893"/>
            <a:chExt cx="333720" cy="521280"/>
          </a:xfrm>
        </p:grpSpPr>
        <mc:AlternateContent xmlns:mc="http://schemas.openxmlformats.org/markup-compatibility/2006" xmlns:p14="http://schemas.microsoft.com/office/powerpoint/2010/main">
          <mc:Choice Requires="p14">
            <p:contentPart p14:bwMode="auto" r:id="rId674">
              <p14:nvContentPartPr>
                <p14:cNvPr id="421" name="Freihand 420">
                  <a:extLst>
                    <a:ext uri="{FF2B5EF4-FFF2-40B4-BE49-F238E27FC236}">
                      <a16:creationId xmlns:a16="http://schemas.microsoft.com/office/drawing/2014/main" id="{E833949A-7F2D-3E34-E6B9-1A7507833A26}"/>
                    </a:ext>
                  </a:extLst>
                </p14:cNvPr>
                <p14:cNvContentPartPr/>
                <p14:nvPr/>
              </p14:nvContentPartPr>
              <p14:xfrm>
                <a:off x="7592853" y="1597893"/>
                <a:ext cx="141120" cy="151560"/>
              </p14:xfrm>
            </p:contentPart>
          </mc:Choice>
          <mc:Fallback xmlns="">
            <p:pic>
              <p:nvPicPr>
                <p:cNvPr id="421" name="Freihand 420">
                  <a:extLst>
                    <a:ext uri="{FF2B5EF4-FFF2-40B4-BE49-F238E27FC236}">
                      <a16:creationId xmlns:a16="http://schemas.microsoft.com/office/drawing/2014/main" id="{E833949A-7F2D-3E34-E6B9-1A7507833A26}"/>
                    </a:ext>
                  </a:extLst>
                </p:cNvPr>
                <p:cNvPicPr/>
                <p:nvPr/>
              </p:nvPicPr>
              <p:blipFill>
                <a:blip r:embed="rId675"/>
                <a:stretch>
                  <a:fillRect/>
                </a:stretch>
              </p:blipFill>
              <p:spPr>
                <a:xfrm>
                  <a:off x="7584213" y="1588893"/>
                  <a:ext cx="158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2" name="Freihand 421">
                  <a:extLst>
                    <a:ext uri="{FF2B5EF4-FFF2-40B4-BE49-F238E27FC236}">
                      <a16:creationId xmlns:a16="http://schemas.microsoft.com/office/drawing/2014/main" id="{EA76D707-283F-70D6-267E-720B79E484A5}"/>
                    </a:ext>
                  </a:extLst>
                </p14:cNvPr>
                <p14:cNvContentPartPr/>
                <p14:nvPr/>
              </p14:nvContentPartPr>
              <p14:xfrm>
                <a:off x="7532373" y="1830813"/>
                <a:ext cx="268560" cy="28080"/>
              </p14:xfrm>
            </p:contentPart>
          </mc:Choice>
          <mc:Fallback xmlns="">
            <p:pic>
              <p:nvPicPr>
                <p:cNvPr id="422" name="Freihand 421">
                  <a:extLst>
                    <a:ext uri="{FF2B5EF4-FFF2-40B4-BE49-F238E27FC236}">
                      <a16:creationId xmlns:a16="http://schemas.microsoft.com/office/drawing/2014/main" id="{EA76D707-283F-70D6-267E-720B79E484A5}"/>
                    </a:ext>
                  </a:extLst>
                </p:cNvPr>
                <p:cNvPicPr/>
                <p:nvPr/>
              </p:nvPicPr>
              <p:blipFill>
                <a:blip r:embed="rId677"/>
                <a:stretch>
                  <a:fillRect/>
                </a:stretch>
              </p:blipFill>
              <p:spPr>
                <a:xfrm>
                  <a:off x="7523733" y="1821813"/>
                  <a:ext cx="286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3" name="Freihand 422">
                  <a:extLst>
                    <a:ext uri="{FF2B5EF4-FFF2-40B4-BE49-F238E27FC236}">
                      <a16:creationId xmlns:a16="http://schemas.microsoft.com/office/drawing/2014/main" id="{F3E2C073-9ACC-6AA1-B9EB-6D4B2B206804}"/>
                    </a:ext>
                  </a:extLst>
                </p14:cNvPr>
                <p14:cNvContentPartPr/>
                <p14:nvPr/>
              </p14:nvContentPartPr>
              <p14:xfrm>
                <a:off x="7467213" y="1938453"/>
                <a:ext cx="88920" cy="142200"/>
              </p14:xfrm>
            </p:contentPart>
          </mc:Choice>
          <mc:Fallback xmlns="">
            <p:pic>
              <p:nvPicPr>
                <p:cNvPr id="423" name="Freihand 422">
                  <a:extLst>
                    <a:ext uri="{FF2B5EF4-FFF2-40B4-BE49-F238E27FC236}">
                      <a16:creationId xmlns:a16="http://schemas.microsoft.com/office/drawing/2014/main" id="{F3E2C073-9ACC-6AA1-B9EB-6D4B2B206804}"/>
                    </a:ext>
                  </a:extLst>
                </p:cNvPr>
                <p:cNvPicPr/>
                <p:nvPr/>
              </p:nvPicPr>
              <p:blipFill>
                <a:blip r:embed="rId679"/>
                <a:stretch>
                  <a:fillRect/>
                </a:stretch>
              </p:blipFill>
              <p:spPr>
                <a:xfrm>
                  <a:off x="7458573" y="1929453"/>
                  <a:ext cx="106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4" name="Freihand 423">
                  <a:extLst>
                    <a:ext uri="{FF2B5EF4-FFF2-40B4-BE49-F238E27FC236}">
                      <a16:creationId xmlns:a16="http://schemas.microsoft.com/office/drawing/2014/main" id="{701606A5-1B31-AE71-1085-3F4BE8D2F318}"/>
                    </a:ext>
                  </a:extLst>
                </p14:cNvPr>
                <p14:cNvContentPartPr/>
                <p14:nvPr/>
              </p14:nvContentPartPr>
              <p14:xfrm>
                <a:off x="7596813" y="1945653"/>
                <a:ext cx="99720" cy="173520"/>
              </p14:xfrm>
            </p:contentPart>
          </mc:Choice>
          <mc:Fallback xmlns="">
            <p:pic>
              <p:nvPicPr>
                <p:cNvPr id="424" name="Freihand 423">
                  <a:extLst>
                    <a:ext uri="{FF2B5EF4-FFF2-40B4-BE49-F238E27FC236}">
                      <a16:creationId xmlns:a16="http://schemas.microsoft.com/office/drawing/2014/main" id="{701606A5-1B31-AE71-1085-3F4BE8D2F318}"/>
                    </a:ext>
                  </a:extLst>
                </p:cNvPr>
                <p:cNvPicPr/>
                <p:nvPr/>
              </p:nvPicPr>
              <p:blipFill>
                <a:blip r:embed="rId681"/>
                <a:stretch>
                  <a:fillRect/>
                </a:stretch>
              </p:blipFill>
              <p:spPr>
                <a:xfrm>
                  <a:off x="7588173" y="1936653"/>
                  <a:ext cx="117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5" name="Freihand 424">
                  <a:extLst>
                    <a:ext uri="{FF2B5EF4-FFF2-40B4-BE49-F238E27FC236}">
                      <a16:creationId xmlns:a16="http://schemas.microsoft.com/office/drawing/2014/main" id="{6D3D8CD0-FA0B-EB08-7CCC-26418F5959C4}"/>
                    </a:ext>
                  </a:extLst>
                </p14:cNvPr>
                <p14:cNvContentPartPr/>
                <p14:nvPr/>
              </p14:nvContentPartPr>
              <p14:xfrm>
                <a:off x="7743333" y="1914333"/>
                <a:ext cx="18000" cy="172440"/>
              </p14:xfrm>
            </p:contentPart>
          </mc:Choice>
          <mc:Fallback xmlns="">
            <p:pic>
              <p:nvPicPr>
                <p:cNvPr id="425" name="Freihand 424">
                  <a:extLst>
                    <a:ext uri="{FF2B5EF4-FFF2-40B4-BE49-F238E27FC236}">
                      <a16:creationId xmlns:a16="http://schemas.microsoft.com/office/drawing/2014/main" id="{6D3D8CD0-FA0B-EB08-7CCC-26418F5959C4}"/>
                    </a:ext>
                  </a:extLst>
                </p:cNvPr>
                <p:cNvPicPr/>
                <p:nvPr/>
              </p:nvPicPr>
              <p:blipFill>
                <a:blip r:embed="rId683"/>
                <a:stretch>
                  <a:fillRect/>
                </a:stretch>
              </p:blipFill>
              <p:spPr>
                <a:xfrm>
                  <a:off x="7734693" y="1905333"/>
                  <a:ext cx="35640" cy="190080"/>
                </a:xfrm>
                <a:prstGeom prst="rect">
                  <a:avLst/>
                </a:prstGeom>
              </p:spPr>
            </p:pic>
          </mc:Fallback>
        </mc:AlternateContent>
      </p:grpSp>
      <p:grpSp>
        <p:nvGrpSpPr>
          <p:cNvPr id="441" name="Gruppieren 440">
            <a:extLst>
              <a:ext uri="{FF2B5EF4-FFF2-40B4-BE49-F238E27FC236}">
                <a16:creationId xmlns:a16="http://schemas.microsoft.com/office/drawing/2014/main" id="{F41E6B11-D23F-93C5-0245-D87A86EDF5D0}"/>
              </a:ext>
            </a:extLst>
          </p:cNvPr>
          <p:cNvGrpSpPr/>
          <p:nvPr/>
        </p:nvGrpSpPr>
        <p:grpSpPr>
          <a:xfrm>
            <a:off x="8117013" y="1566933"/>
            <a:ext cx="1174680" cy="568440"/>
            <a:chOff x="8117013" y="1566933"/>
            <a:chExt cx="1174680" cy="568440"/>
          </a:xfrm>
        </p:grpSpPr>
        <mc:AlternateContent xmlns:mc="http://schemas.openxmlformats.org/markup-compatibility/2006" xmlns:p14="http://schemas.microsoft.com/office/powerpoint/2010/main">
          <mc:Choice Requires="p14">
            <p:contentPart p14:bwMode="auto" r:id="rId684">
              <p14:nvContentPartPr>
                <p14:cNvPr id="427" name="Freihand 426">
                  <a:extLst>
                    <a:ext uri="{FF2B5EF4-FFF2-40B4-BE49-F238E27FC236}">
                      <a16:creationId xmlns:a16="http://schemas.microsoft.com/office/drawing/2014/main" id="{BE23FD16-60FE-C2A1-29D8-FE3C5F9D9FF9}"/>
                    </a:ext>
                  </a:extLst>
                </p14:cNvPr>
                <p14:cNvContentPartPr/>
                <p14:nvPr/>
              </p14:nvContentPartPr>
              <p14:xfrm>
                <a:off x="8295573" y="1578453"/>
                <a:ext cx="117360" cy="181440"/>
              </p14:xfrm>
            </p:contentPart>
          </mc:Choice>
          <mc:Fallback xmlns="">
            <p:pic>
              <p:nvPicPr>
                <p:cNvPr id="427" name="Freihand 426">
                  <a:extLst>
                    <a:ext uri="{FF2B5EF4-FFF2-40B4-BE49-F238E27FC236}">
                      <a16:creationId xmlns:a16="http://schemas.microsoft.com/office/drawing/2014/main" id="{BE23FD16-60FE-C2A1-29D8-FE3C5F9D9FF9}"/>
                    </a:ext>
                  </a:extLst>
                </p:cNvPr>
                <p:cNvPicPr/>
                <p:nvPr/>
              </p:nvPicPr>
              <p:blipFill>
                <a:blip r:embed="rId685"/>
                <a:stretch>
                  <a:fillRect/>
                </a:stretch>
              </p:blipFill>
              <p:spPr>
                <a:xfrm>
                  <a:off x="8286573" y="1569453"/>
                  <a:ext cx="135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8" name="Freihand 427">
                  <a:extLst>
                    <a:ext uri="{FF2B5EF4-FFF2-40B4-BE49-F238E27FC236}">
                      <a16:creationId xmlns:a16="http://schemas.microsoft.com/office/drawing/2014/main" id="{780D6B9F-BB69-3809-D831-3779A4510305}"/>
                    </a:ext>
                  </a:extLst>
                </p14:cNvPr>
                <p14:cNvContentPartPr/>
                <p14:nvPr/>
              </p14:nvContentPartPr>
              <p14:xfrm>
                <a:off x="8274333" y="1754853"/>
                <a:ext cx="198720" cy="38880"/>
              </p14:xfrm>
            </p:contentPart>
          </mc:Choice>
          <mc:Fallback xmlns="">
            <p:pic>
              <p:nvPicPr>
                <p:cNvPr id="428" name="Freihand 427">
                  <a:extLst>
                    <a:ext uri="{FF2B5EF4-FFF2-40B4-BE49-F238E27FC236}">
                      <a16:creationId xmlns:a16="http://schemas.microsoft.com/office/drawing/2014/main" id="{780D6B9F-BB69-3809-D831-3779A4510305}"/>
                    </a:ext>
                  </a:extLst>
                </p:cNvPr>
                <p:cNvPicPr/>
                <p:nvPr/>
              </p:nvPicPr>
              <p:blipFill>
                <a:blip r:embed="rId687"/>
                <a:stretch>
                  <a:fillRect/>
                </a:stretch>
              </p:blipFill>
              <p:spPr>
                <a:xfrm>
                  <a:off x="8265693" y="1746213"/>
                  <a:ext cx="216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9" name="Freihand 428">
                  <a:extLst>
                    <a:ext uri="{FF2B5EF4-FFF2-40B4-BE49-F238E27FC236}">
                      <a16:creationId xmlns:a16="http://schemas.microsoft.com/office/drawing/2014/main" id="{F05DD6DD-1644-62F6-1275-F3A575E5A788}"/>
                    </a:ext>
                  </a:extLst>
                </p14:cNvPr>
                <p14:cNvContentPartPr/>
                <p14:nvPr/>
              </p14:nvContentPartPr>
              <p14:xfrm>
                <a:off x="8164893" y="1889853"/>
                <a:ext cx="185040" cy="167040"/>
              </p14:xfrm>
            </p:contentPart>
          </mc:Choice>
          <mc:Fallback xmlns="">
            <p:pic>
              <p:nvPicPr>
                <p:cNvPr id="429" name="Freihand 428">
                  <a:extLst>
                    <a:ext uri="{FF2B5EF4-FFF2-40B4-BE49-F238E27FC236}">
                      <a16:creationId xmlns:a16="http://schemas.microsoft.com/office/drawing/2014/main" id="{F05DD6DD-1644-62F6-1275-F3A575E5A788}"/>
                    </a:ext>
                  </a:extLst>
                </p:cNvPr>
                <p:cNvPicPr/>
                <p:nvPr/>
              </p:nvPicPr>
              <p:blipFill>
                <a:blip r:embed="rId689"/>
                <a:stretch>
                  <a:fillRect/>
                </a:stretch>
              </p:blipFill>
              <p:spPr>
                <a:xfrm>
                  <a:off x="8155893" y="1880853"/>
                  <a:ext cx="202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0" name="Freihand 429">
                  <a:extLst>
                    <a:ext uri="{FF2B5EF4-FFF2-40B4-BE49-F238E27FC236}">
                      <a16:creationId xmlns:a16="http://schemas.microsoft.com/office/drawing/2014/main" id="{33F8EEDD-723F-DA0F-2A3F-C0B976C5E2B5}"/>
                    </a:ext>
                  </a:extLst>
                </p14:cNvPr>
                <p14:cNvContentPartPr/>
                <p14:nvPr/>
              </p14:nvContentPartPr>
              <p14:xfrm>
                <a:off x="8284773" y="1893453"/>
                <a:ext cx="196200" cy="115200"/>
              </p14:xfrm>
            </p:contentPart>
          </mc:Choice>
          <mc:Fallback xmlns="">
            <p:pic>
              <p:nvPicPr>
                <p:cNvPr id="430" name="Freihand 429">
                  <a:extLst>
                    <a:ext uri="{FF2B5EF4-FFF2-40B4-BE49-F238E27FC236}">
                      <a16:creationId xmlns:a16="http://schemas.microsoft.com/office/drawing/2014/main" id="{33F8EEDD-723F-DA0F-2A3F-C0B976C5E2B5}"/>
                    </a:ext>
                  </a:extLst>
                </p:cNvPr>
                <p:cNvPicPr/>
                <p:nvPr/>
              </p:nvPicPr>
              <p:blipFill>
                <a:blip r:embed="rId691"/>
                <a:stretch>
                  <a:fillRect/>
                </a:stretch>
              </p:blipFill>
              <p:spPr>
                <a:xfrm>
                  <a:off x="8276133" y="1884813"/>
                  <a:ext cx="213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1" name="Freihand 430">
                  <a:extLst>
                    <a:ext uri="{FF2B5EF4-FFF2-40B4-BE49-F238E27FC236}">
                      <a16:creationId xmlns:a16="http://schemas.microsoft.com/office/drawing/2014/main" id="{116BBF7E-FA36-DFF2-275E-C7527757DD2F}"/>
                    </a:ext>
                  </a:extLst>
                </p14:cNvPr>
                <p14:cNvContentPartPr/>
                <p14:nvPr/>
              </p14:nvContentPartPr>
              <p14:xfrm>
                <a:off x="8400693" y="1880853"/>
                <a:ext cx="129240" cy="223560"/>
              </p14:xfrm>
            </p:contentPart>
          </mc:Choice>
          <mc:Fallback xmlns="">
            <p:pic>
              <p:nvPicPr>
                <p:cNvPr id="431" name="Freihand 430">
                  <a:extLst>
                    <a:ext uri="{FF2B5EF4-FFF2-40B4-BE49-F238E27FC236}">
                      <a16:creationId xmlns:a16="http://schemas.microsoft.com/office/drawing/2014/main" id="{116BBF7E-FA36-DFF2-275E-C7527757DD2F}"/>
                    </a:ext>
                  </a:extLst>
                </p:cNvPr>
                <p:cNvPicPr/>
                <p:nvPr/>
              </p:nvPicPr>
              <p:blipFill>
                <a:blip r:embed="rId693"/>
                <a:stretch>
                  <a:fillRect/>
                </a:stretch>
              </p:blipFill>
              <p:spPr>
                <a:xfrm>
                  <a:off x="8392053" y="1871853"/>
                  <a:ext cx="146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2" name="Freihand 431">
                  <a:extLst>
                    <a:ext uri="{FF2B5EF4-FFF2-40B4-BE49-F238E27FC236}">
                      <a16:creationId xmlns:a16="http://schemas.microsoft.com/office/drawing/2014/main" id="{351052A8-4E99-3EC7-1AC9-8A6E6EBD8A01}"/>
                    </a:ext>
                  </a:extLst>
                </p14:cNvPr>
                <p14:cNvContentPartPr/>
                <p14:nvPr/>
              </p14:nvContentPartPr>
              <p14:xfrm>
                <a:off x="8117013" y="1878693"/>
                <a:ext cx="85680" cy="256680"/>
              </p14:xfrm>
            </p:contentPart>
          </mc:Choice>
          <mc:Fallback xmlns="">
            <p:pic>
              <p:nvPicPr>
                <p:cNvPr id="432" name="Freihand 431">
                  <a:extLst>
                    <a:ext uri="{FF2B5EF4-FFF2-40B4-BE49-F238E27FC236}">
                      <a16:creationId xmlns:a16="http://schemas.microsoft.com/office/drawing/2014/main" id="{351052A8-4E99-3EC7-1AC9-8A6E6EBD8A01}"/>
                    </a:ext>
                  </a:extLst>
                </p:cNvPr>
                <p:cNvPicPr/>
                <p:nvPr/>
              </p:nvPicPr>
              <p:blipFill>
                <a:blip r:embed="rId695"/>
                <a:stretch>
                  <a:fillRect/>
                </a:stretch>
              </p:blipFill>
              <p:spPr>
                <a:xfrm>
                  <a:off x="8108013" y="1870053"/>
                  <a:ext cx="1033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3" name="Freihand 432">
                  <a:extLst>
                    <a:ext uri="{FF2B5EF4-FFF2-40B4-BE49-F238E27FC236}">
                      <a16:creationId xmlns:a16="http://schemas.microsoft.com/office/drawing/2014/main" id="{763F1DB8-B131-B226-25CA-6FE84AF1DEC3}"/>
                    </a:ext>
                  </a:extLst>
                </p14:cNvPr>
                <p14:cNvContentPartPr/>
                <p14:nvPr/>
              </p14:nvContentPartPr>
              <p14:xfrm>
                <a:off x="8567373" y="1826133"/>
                <a:ext cx="69480" cy="102240"/>
              </p14:xfrm>
            </p:contentPart>
          </mc:Choice>
          <mc:Fallback xmlns="">
            <p:pic>
              <p:nvPicPr>
                <p:cNvPr id="433" name="Freihand 432">
                  <a:extLst>
                    <a:ext uri="{FF2B5EF4-FFF2-40B4-BE49-F238E27FC236}">
                      <a16:creationId xmlns:a16="http://schemas.microsoft.com/office/drawing/2014/main" id="{763F1DB8-B131-B226-25CA-6FE84AF1DEC3}"/>
                    </a:ext>
                  </a:extLst>
                </p:cNvPr>
                <p:cNvPicPr/>
                <p:nvPr/>
              </p:nvPicPr>
              <p:blipFill>
                <a:blip r:embed="rId697"/>
                <a:stretch>
                  <a:fillRect/>
                </a:stretch>
              </p:blipFill>
              <p:spPr>
                <a:xfrm>
                  <a:off x="8558373" y="1817133"/>
                  <a:ext cx="87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4" name="Freihand 433">
                  <a:extLst>
                    <a:ext uri="{FF2B5EF4-FFF2-40B4-BE49-F238E27FC236}">
                      <a16:creationId xmlns:a16="http://schemas.microsoft.com/office/drawing/2014/main" id="{DF402BA8-C9D7-E4FC-65A7-4AB64F0B7279}"/>
                    </a:ext>
                  </a:extLst>
                </p14:cNvPr>
                <p14:cNvContentPartPr/>
                <p14:nvPr/>
              </p14:nvContentPartPr>
              <p14:xfrm>
                <a:off x="8893893" y="1566933"/>
                <a:ext cx="135720" cy="174600"/>
              </p14:xfrm>
            </p:contentPart>
          </mc:Choice>
          <mc:Fallback xmlns="">
            <p:pic>
              <p:nvPicPr>
                <p:cNvPr id="434" name="Freihand 433">
                  <a:extLst>
                    <a:ext uri="{FF2B5EF4-FFF2-40B4-BE49-F238E27FC236}">
                      <a16:creationId xmlns:a16="http://schemas.microsoft.com/office/drawing/2014/main" id="{DF402BA8-C9D7-E4FC-65A7-4AB64F0B7279}"/>
                    </a:ext>
                  </a:extLst>
                </p:cNvPr>
                <p:cNvPicPr/>
                <p:nvPr/>
              </p:nvPicPr>
              <p:blipFill>
                <a:blip r:embed="rId699"/>
                <a:stretch>
                  <a:fillRect/>
                </a:stretch>
              </p:blipFill>
              <p:spPr>
                <a:xfrm>
                  <a:off x="8884893" y="1557933"/>
                  <a:ext cx="153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5" name="Freihand 434">
                  <a:extLst>
                    <a:ext uri="{FF2B5EF4-FFF2-40B4-BE49-F238E27FC236}">
                      <a16:creationId xmlns:a16="http://schemas.microsoft.com/office/drawing/2014/main" id="{A3E9D6DB-11A4-4E7F-DAD5-9F1153AD748F}"/>
                    </a:ext>
                  </a:extLst>
                </p14:cNvPr>
                <p14:cNvContentPartPr/>
                <p14:nvPr/>
              </p14:nvContentPartPr>
              <p14:xfrm>
                <a:off x="8831613" y="1726413"/>
                <a:ext cx="227520" cy="47880"/>
              </p14:xfrm>
            </p:contentPart>
          </mc:Choice>
          <mc:Fallback xmlns="">
            <p:pic>
              <p:nvPicPr>
                <p:cNvPr id="435" name="Freihand 434">
                  <a:extLst>
                    <a:ext uri="{FF2B5EF4-FFF2-40B4-BE49-F238E27FC236}">
                      <a16:creationId xmlns:a16="http://schemas.microsoft.com/office/drawing/2014/main" id="{A3E9D6DB-11A4-4E7F-DAD5-9F1153AD748F}"/>
                    </a:ext>
                  </a:extLst>
                </p:cNvPr>
                <p:cNvPicPr/>
                <p:nvPr/>
              </p:nvPicPr>
              <p:blipFill>
                <a:blip r:embed="rId701"/>
                <a:stretch>
                  <a:fillRect/>
                </a:stretch>
              </p:blipFill>
              <p:spPr>
                <a:xfrm>
                  <a:off x="8822973" y="1717413"/>
                  <a:ext cx="245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6" name="Freihand 435">
                  <a:extLst>
                    <a:ext uri="{FF2B5EF4-FFF2-40B4-BE49-F238E27FC236}">
                      <a16:creationId xmlns:a16="http://schemas.microsoft.com/office/drawing/2014/main" id="{5939900A-7261-7DEB-CE88-45AB0249C901}"/>
                    </a:ext>
                  </a:extLst>
                </p14:cNvPr>
                <p14:cNvContentPartPr/>
                <p14:nvPr/>
              </p14:nvContentPartPr>
              <p14:xfrm>
                <a:off x="8789493" y="1855653"/>
                <a:ext cx="239760" cy="155520"/>
              </p14:xfrm>
            </p:contentPart>
          </mc:Choice>
          <mc:Fallback xmlns="">
            <p:pic>
              <p:nvPicPr>
                <p:cNvPr id="436" name="Freihand 435">
                  <a:extLst>
                    <a:ext uri="{FF2B5EF4-FFF2-40B4-BE49-F238E27FC236}">
                      <a16:creationId xmlns:a16="http://schemas.microsoft.com/office/drawing/2014/main" id="{5939900A-7261-7DEB-CE88-45AB0249C901}"/>
                    </a:ext>
                  </a:extLst>
                </p:cNvPr>
                <p:cNvPicPr/>
                <p:nvPr/>
              </p:nvPicPr>
              <p:blipFill>
                <a:blip r:embed="rId703"/>
                <a:stretch>
                  <a:fillRect/>
                </a:stretch>
              </p:blipFill>
              <p:spPr>
                <a:xfrm>
                  <a:off x="8780853" y="1847013"/>
                  <a:ext cx="257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7" name="Freihand 436">
                  <a:extLst>
                    <a:ext uri="{FF2B5EF4-FFF2-40B4-BE49-F238E27FC236}">
                      <a16:creationId xmlns:a16="http://schemas.microsoft.com/office/drawing/2014/main" id="{9B6B01DC-7DFE-BBB1-6C0E-F1E2C3C7EFDC}"/>
                    </a:ext>
                  </a:extLst>
                </p14:cNvPr>
                <p14:cNvContentPartPr/>
                <p14:nvPr/>
              </p14:nvContentPartPr>
              <p14:xfrm>
                <a:off x="9081093" y="1869693"/>
                <a:ext cx="26640" cy="99720"/>
              </p14:xfrm>
            </p:contentPart>
          </mc:Choice>
          <mc:Fallback xmlns="">
            <p:pic>
              <p:nvPicPr>
                <p:cNvPr id="437" name="Freihand 436">
                  <a:extLst>
                    <a:ext uri="{FF2B5EF4-FFF2-40B4-BE49-F238E27FC236}">
                      <a16:creationId xmlns:a16="http://schemas.microsoft.com/office/drawing/2014/main" id="{9B6B01DC-7DFE-BBB1-6C0E-F1E2C3C7EFDC}"/>
                    </a:ext>
                  </a:extLst>
                </p:cNvPr>
                <p:cNvPicPr/>
                <p:nvPr/>
              </p:nvPicPr>
              <p:blipFill>
                <a:blip r:embed="rId705"/>
                <a:stretch>
                  <a:fillRect/>
                </a:stretch>
              </p:blipFill>
              <p:spPr>
                <a:xfrm>
                  <a:off x="9072453" y="1861053"/>
                  <a:ext cx="44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8" name="Freihand 437">
                  <a:extLst>
                    <a:ext uri="{FF2B5EF4-FFF2-40B4-BE49-F238E27FC236}">
                      <a16:creationId xmlns:a16="http://schemas.microsoft.com/office/drawing/2014/main" id="{5F051C0B-632F-1C20-BB0F-42712A4AFA25}"/>
                    </a:ext>
                  </a:extLst>
                </p14:cNvPr>
                <p14:cNvContentPartPr/>
                <p14:nvPr/>
              </p14:nvContentPartPr>
              <p14:xfrm>
                <a:off x="8719653" y="1815333"/>
                <a:ext cx="446760" cy="272520"/>
              </p14:xfrm>
            </p:contentPart>
          </mc:Choice>
          <mc:Fallback xmlns="">
            <p:pic>
              <p:nvPicPr>
                <p:cNvPr id="438" name="Freihand 437">
                  <a:extLst>
                    <a:ext uri="{FF2B5EF4-FFF2-40B4-BE49-F238E27FC236}">
                      <a16:creationId xmlns:a16="http://schemas.microsoft.com/office/drawing/2014/main" id="{5F051C0B-632F-1C20-BB0F-42712A4AFA25}"/>
                    </a:ext>
                  </a:extLst>
                </p:cNvPr>
                <p:cNvPicPr/>
                <p:nvPr/>
              </p:nvPicPr>
              <p:blipFill>
                <a:blip r:embed="rId707"/>
                <a:stretch>
                  <a:fillRect/>
                </a:stretch>
              </p:blipFill>
              <p:spPr>
                <a:xfrm>
                  <a:off x="8710653" y="1806693"/>
                  <a:ext cx="464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0" name="Freihand 439">
                  <a:extLst>
                    <a:ext uri="{FF2B5EF4-FFF2-40B4-BE49-F238E27FC236}">
                      <a16:creationId xmlns:a16="http://schemas.microsoft.com/office/drawing/2014/main" id="{C7BFD06F-B37E-CA02-3BDD-F8BD61C81C19}"/>
                    </a:ext>
                  </a:extLst>
                </p14:cNvPr>
                <p14:cNvContentPartPr/>
                <p14:nvPr/>
              </p14:nvContentPartPr>
              <p14:xfrm>
                <a:off x="9185133" y="1665933"/>
                <a:ext cx="106560" cy="198720"/>
              </p14:xfrm>
            </p:contentPart>
          </mc:Choice>
          <mc:Fallback xmlns="">
            <p:pic>
              <p:nvPicPr>
                <p:cNvPr id="440" name="Freihand 439">
                  <a:extLst>
                    <a:ext uri="{FF2B5EF4-FFF2-40B4-BE49-F238E27FC236}">
                      <a16:creationId xmlns:a16="http://schemas.microsoft.com/office/drawing/2014/main" id="{C7BFD06F-B37E-CA02-3BDD-F8BD61C81C19}"/>
                    </a:ext>
                  </a:extLst>
                </p:cNvPr>
                <p:cNvPicPr/>
                <p:nvPr/>
              </p:nvPicPr>
              <p:blipFill>
                <a:blip r:embed="rId709"/>
                <a:stretch>
                  <a:fillRect/>
                </a:stretch>
              </p:blipFill>
              <p:spPr>
                <a:xfrm>
                  <a:off x="9176133" y="1657293"/>
                  <a:ext cx="124200" cy="216360"/>
                </a:xfrm>
                <a:prstGeom prst="rect">
                  <a:avLst/>
                </a:prstGeom>
              </p:spPr>
            </p:pic>
          </mc:Fallback>
        </mc:AlternateContent>
      </p:grpSp>
      <p:grpSp>
        <p:nvGrpSpPr>
          <p:cNvPr id="455" name="Gruppieren 454">
            <a:extLst>
              <a:ext uri="{FF2B5EF4-FFF2-40B4-BE49-F238E27FC236}">
                <a16:creationId xmlns:a16="http://schemas.microsoft.com/office/drawing/2014/main" id="{E2A26E34-BE3C-7E72-5E38-4C9F1C67FE4B}"/>
              </a:ext>
            </a:extLst>
          </p:cNvPr>
          <p:cNvGrpSpPr/>
          <p:nvPr/>
        </p:nvGrpSpPr>
        <p:grpSpPr>
          <a:xfrm>
            <a:off x="1084413" y="6410013"/>
            <a:ext cx="5451840" cy="378000"/>
            <a:chOff x="1084413" y="6410013"/>
            <a:chExt cx="5451840" cy="378000"/>
          </a:xfrm>
        </p:grpSpPr>
        <mc:AlternateContent xmlns:mc="http://schemas.openxmlformats.org/markup-compatibility/2006" xmlns:p14="http://schemas.microsoft.com/office/powerpoint/2010/main">
          <mc:Choice Requires="p14">
            <p:contentPart p14:bwMode="auto" r:id="rId710">
              <p14:nvContentPartPr>
                <p14:cNvPr id="442" name="Freihand 441">
                  <a:extLst>
                    <a:ext uri="{FF2B5EF4-FFF2-40B4-BE49-F238E27FC236}">
                      <a16:creationId xmlns:a16="http://schemas.microsoft.com/office/drawing/2014/main" id="{3B3712BF-D4AD-3EF0-A577-E308CA8D3B72}"/>
                    </a:ext>
                  </a:extLst>
                </p14:cNvPr>
                <p14:cNvContentPartPr/>
                <p14:nvPr/>
              </p14:nvContentPartPr>
              <p14:xfrm>
                <a:off x="1084413" y="6488853"/>
                <a:ext cx="2547360" cy="193320"/>
              </p14:xfrm>
            </p:contentPart>
          </mc:Choice>
          <mc:Fallback xmlns="">
            <p:pic>
              <p:nvPicPr>
                <p:cNvPr id="442" name="Freihand 441">
                  <a:extLst>
                    <a:ext uri="{FF2B5EF4-FFF2-40B4-BE49-F238E27FC236}">
                      <a16:creationId xmlns:a16="http://schemas.microsoft.com/office/drawing/2014/main" id="{3B3712BF-D4AD-3EF0-A577-E308CA8D3B72}"/>
                    </a:ext>
                  </a:extLst>
                </p:cNvPr>
                <p:cNvPicPr/>
                <p:nvPr/>
              </p:nvPicPr>
              <p:blipFill>
                <a:blip r:embed="rId711"/>
                <a:stretch>
                  <a:fillRect/>
                </a:stretch>
              </p:blipFill>
              <p:spPr>
                <a:xfrm>
                  <a:off x="1075773" y="6480213"/>
                  <a:ext cx="2565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3" name="Freihand 442">
                  <a:extLst>
                    <a:ext uri="{FF2B5EF4-FFF2-40B4-BE49-F238E27FC236}">
                      <a16:creationId xmlns:a16="http://schemas.microsoft.com/office/drawing/2014/main" id="{7B47B1D6-F9C6-07E3-975F-DF0F568C91BC}"/>
                    </a:ext>
                  </a:extLst>
                </p14:cNvPr>
                <p14:cNvContentPartPr/>
                <p14:nvPr/>
              </p14:nvContentPartPr>
              <p14:xfrm>
                <a:off x="3624573" y="6419373"/>
                <a:ext cx="2310840" cy="279720"/>
              </p14:xfrm>
            </p:contentPart>
          </mc:Choice>
          <mc:Fallback xmlns="">
            <p:pic>
              <p:nvPicPr>
                <p:cNvPr id="443" name="Freihand 442">
                  <a:extLst>
                    <a:ext uri="{FF2B5EF4-FFF2-40B4-BE49-F238E27FC236}">
                      <a16:creationId xmlns:a16="http://schemas.microsoft.com/office/drawing/2014/main" id="{7B47B1D6-F9C6-07E3-975F-DF0F568C91BC}"/>
                    </a:ext>
                  </a:extLst>
                </p:cNvPr>
                <p:cNvPicPr/>
                <p:nvPr/>
              </p:nvPicPr>
              <p:blipFill>
                <a:blip r:embed="rId713"/>
                <a:stretch>
                  <a:fillRect/>
                </a:stretch>
              </p:blipFill>
              <p:spPr>
                <a:xfrm>
                  <a:off x="3615573" y="6410373"/>
                  <a:ext cx="23284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4" name="Freihand 443">
                  <a:extLst>
                    <a:ext uri="{FF2B5EF4-FFF2-40B4-BE49-F238E27FC236}">
                      <a16:creationId xmlns:a16="http://schemas.microsoft.com/office/drawing/2014/main" id="{16C5D932-9D61-D282-E528-48A294FC9BC1}"/>
                    </a:ext>
                  </a:extLst>
                </p14:cNvPr>
                <p14:cNvContentPartPr/>
                <p14:nvPr/>
              </p14:nvContentPartPr>
              <p14:xfrm>
                <a:off x="4169613" y="6604413"/>
                <a:ext cx="106920" cy="183600"/>
              </p14:xfrm>
            </p:contentPart>
          </mc:Choice>
          <mc:Fallback xmlns="">
            <p:pic>
              <p:nvPicPr>
                <p:cNvPr id="444" name="Freihand 443">
                  <a:extLst>
                    <a:ext uri="{FF2B5EF4-FFF2-40B4-BE49-F238E27FC236}">
                      <a16:creationId xmlns:a16="http://schemas.microsoft.com/office/drawing/2014/main" id="{16C5D932-9D61-D282-E528-48A294FC9BC1}"/>
                    </a:ext>
                  </a:extLst>
                </p:cNvPr>
                <p:cNvPicPr/>
                <p:nvPr/>
              </p:nvPicPr>
              <p:blipFill>
                <a:blip r:embed="rId715"/>
                <a:stretch>
                  <a:fillRect/>
                </a:stretch>
              </p:blipFill>
              <p:spPr>
                <a:xfrm>
                  <a:off x="4160613" y="6595413"/>
                  <a:ext cx="124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5" name="Freihand 444">
                  <a:extLst>
                    <a:ext uri="{FF2B5EF4-FFF2-40B4-BE49-F238E27FC236}">
                      <a16:creationId xmlns:a16="http://schemas.microsoft.com/office/drawing/2014/main" id="{FDC8943F-56F9-F4A5-795B-DE4C095798CF}"/>
                    </a:ext>
                  </a:extLst>
                </p14:cNvPr>
                <p14:cNvContentPartPr/>
                <p14:nvPr/>
              </p14:nvContentPartPr>
              <p14:xfrm>
                <a:off x="4349253" y="6584253"/>
                <a:ext cx="104760" cy="136800"/>
              </p14:xfrm>
            </p:contentPart>
          </mc:Choice>
          <mc:Fallback xmlns="">
            <p:pic>
              <p:nvPicPr>
                <p:cNvPr id="445" name="Freihand 444">
                  <a:extLst>
                    <a:ext uri="{FF2B5EF4-FFF2-40B4-BE49-F238E27FC236}">
                      <a16:creationId xmlns:a16="http://schemas.microsoft.com/office/drawing/2014/main" id="{FDC8943F-56F9-F4A5-795B-DE4C095798CF}"/>
                    </a:ext>
                  </a:extLst>
                </p:cNvPr>
                <p:cNvPicPr/>
                <p:nvPr/>
              </p:nvPicPr>
              <p:blipFill>
                <a:blip r:embed="rId717"/>
                <a:stretch>
                  <a:fillRect/>
                </a:stretch>
              </p:blipFill>
              <p:spPr>
                <a:xfrm>
                  <a:off x="4340613" y="6575253"/>
                  <a:ext cx="122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6" name="Freihand 445">
                  <a:extLst>
                    <a:ext uri="{FF2B5EF4-FFF2-40B4-BE49-F238E27FC236}">
                      <a16:creationId xmlns:a16="http://schemas.microsoft.com/office/drawing/2014/main" id="{EE92B6AC-04A0-DDD9-1266-20AC87461FCE}"/>
                    </a:ext>
                  </a:extLst>
                </p14:cNvPr>
                <p14:cNvContentPartPr/>
                <p14:nvPr/>
              </p14:nvContentPartPr>
              <p14:xfrm>
                <a:off x="4493253" y="6616293"/>
                <a:ext cx="307080" cy="99360"/>
              </p14:xfrm>
            </p:contentPart>
          </mc:Choice>
          <mc:Fallback xmlns="">
            <p:pic>
              <p:nvPicPr>
                <p:cNvPr id="446" name="Freihand 445">
                  <a:extLst>
                    <a:ext uri="{FF2B5EF4-FFF2-40B4-BE49-F238E27FC236}">
                      <a16:creationId xmlns:a16="http://schemas.microsoft.com/office/drawing/2014/main" id="{EE92B6AC-04A0-DDD9-1266-20AC87461FCE}"/>
                    </a:ext>
                  </a:extLst>
                </p:cNvPr>
                <p:cNvPicPr/>
                <p:nvPr/>
              </p:nvPicPr>
              <p:blipFill>
                <a:blip r:embed="rId719"/>
                <a:stretch>
                  <a:fillRect/>
                </a:stretch>
              </p:blipFill>
              <p:spPr>
                <a:xfrm>
                  <a:off x="4484253" y="6607293"/>
                  <a:ext cx="324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7" name="Freihand 446">
                  <a:extLst>
                    <a:ext uri="{FF2B5EF4-FFF2-40B4-BE49-F238E27FC236}">
                      <a16:creationId xmlns:a16="http://schemas.microsoft.com/office/drawing/2014/main" id="{23F7C6F8-C3AF-DD15-7860-754EBDBDD0E9}"/>
                    </a:ext>
                  </a:extLst>
                </p14:cNvPr>
                <p14:cNvContentPartPr/>
                <p14:nvPr/>
              </p14:nvContentPartPr>
              <p14:xfrm>
                <a:off x="4894653" y="6542493"/>
                <a:ext cx="143640" cy="173160"/>
              </p14:xfrm>
            </p:contentPart>
          </mc:Choice>
          <mc:Fallback xmlns="">
            <p:pic>
              <p:nvPicPr>
                <p:cNvPr id="447" name="Freihand 446">
                  <a:extLst>
                    <a:ext uri="{FF2B5EF4-FFF2-40B4-BE49-F238E27FC236}">
                      <a16:creationId xmlns:a16="http://schemas.microsoft.com/office/drawing/2014/main" id="{23F7C6F8-C3AF-DD15-7860-754EBDBDD0E9}"/>
                    </a:ext>
                  </a:extLst>
                </p:cNvPr>
                <p:cNvPicPr/>
                <p:nvPr/>
              </p:nvPicPr>
              <p:blipFill>
                <a:blip r:embed="rId721"/>
                <a:stretch>
                  <a:fillRect/>
                </a:stretch>
              </p:blipFill>
              <p:spPr>
                <a:xfrm>
                  <a:off x="4885653" y="6533493"/>
                  <a:ext cx="161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8" name="Freihand 447">
                  <a:extLst>
                    <a:ext uri="{FF2B5EF4-FFF2-40B4-BE49-F238E27FC236}">
                      <a16:creationId xmlns:a16="http://schemas.microsoft.com/office/drawing/2014/main" id="{DF646B20-953A-7E68-F595-D43584B61724}"/>
                    </a:ext>
                  </a:extLst>
                </p14:cNvPr>
                <p14:cNvContentPartPr/>
                <p14:nvPr/>
              </p14:nvContentPartPr>
              <p14:xfrm>
                <a:off x="5064213" y="6490293"/>
                <a:ext cx="197280" cy="148320"/>
              </p14:xfrm>
            </p:contentPart>
          </mc:Choice>
          <mc:Fallback xmlns="">
            <p:pic>
              <p:nvPicPr>
                <p:cNvPr id="448" name="Freihand 447">
                  <a:extLst>
                    <a:ext uri="{FF2B5EF4-FFF2-40B4-BE49-F238E27FC236}">
                      <a16:creationId xmlns:a16="http://schemas.microsoft.com/office/drawing/2014/main" id="{DF646B20-953A-7E68-F595-D43584B61724}"/>
                    </a:ext>
                  </a:extLst>
                </p:cNvPr>
                <p:cNvPicPr/>
                <p:nvPr/>
              </p:nvPicPr>
              <p:blipFill>
                <a:blip r:embed="rId723"/>
                <a:stretch>
                  <a:fillRect/>
                </a:stretch>
              </p:blipFill>
              <p:spPr>
                <a:xfrm>
                  <a:off x="5055573" y="6481653"/>
                  <a:ext cx="214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9" name="Freihand 448">
                  <a:extLst>
                    <a:ext uri="{FF2B5EF4-FFF2-40B4-BE49-F238E27FC236}">
                      <a16:creationId xmlns:a16="http://schemas.microsoft.com/office/drawing/2014/main" id="{7384BB49-E084-5E75-83F0-1B99FDD9B0AE}"/>
                    </a:ext>
                  </a:extLst>
                </p14:cNvPr>
                <p14:cNvContentPartPr/>
                <p14:nvPr/>
              </p14:nvContentPartPr>
              <p14:xfrm>
                <a:off x="5238813" y="6446733"/>
                <a:ext cx="211680" cy="197280"/>
              </p14:xfrm>
            </p:contentPart>
          </mc:Choice>
          <mc:Fallback xmlns="">
            <p:pic>
              <p:nvPicPr>
                <p:cNvPr id="449" name="Freihand 448">
                  <a:extLst>
                    <a:ext uri="{FF2B5EF4-FFF2-40B4-BE49-F238E27FC236}">
                      <a16:creationId xmlns:a16="http://schemas.microsoft.com/office/drawing/2014/main" id="{7384BB49-E084-5E75-83F0-1B99FDD9B0AE}"/>
                    </a:ext>
                  </a:extLst>
                </p:cNvPr>
                <p:cNvPicPr/>
                <p:nvPr/>
              </p:nvPicPr>
              <p:blipFill>
                <a:blip r:embed="rId725"/>
                <a:stretch>
                  <a:fillRect/>
                </a:stretch>
              </p:blipFill>
              <p:spPr>
                <a:xfrm>
                  <a:off x="5229813" y="6438093"/>
                  <a:ext cx="229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0" name="Freihand 449">
                  <a:extLst>
                    <a:ext uri="{FF2B5EF4-FFF2-40B4-BE49-F238E27FC236}">
                      <a16:creationId xmlns:a16="http://schemas.microsoft.com/office/drawing/2014/main" id="{F8FEFB71-6CE5-FB6C-BA4D-CB5A68DBB0B9}"/>
                    </a:ext>
                  </a:extLst>
                </p14:cNvPr>
                <p14:cNvContentPartPr/>
                <p14:nvPr/>
              </p14:nvContentPartPr>
              <p14:xfrm>
                <a:off x="5708613" y="6516213"/>
                <a:ext cx="95760" cy="181080"/>
              </p14:xfrm>
            </p:contentPart>
          </mc:Choice>
          <mc:Fallback xmlns="">
            <p:pic>
              <p:nvPicPr>
                <p:cNvPr id="450" name="Freihand 449">
                  <a:extLst>
                    <a:ext uri="{FF2B5EF4-FFF2-40B4-BE49-F238E27FC236}">
                      <a16:creationId xmlns:a16="http://schemas.microsoft.com/office/drawing/2014/main" id="{F8FEFB71-6CE5-FB6C-BA4D-CB5A68DBB0B9}"/>
                    </a:ext>
                  </a:extLst>
                </p:cNvPr>
                <p:cNvPicPr/>
                <p:nvPr/>
              </p:nvPicPr>
              <p:blipFill>
                <a:blip r:embed="rId727"/>
                <a:stretch>
                  <a:fillRect/>
                </a:stretch>
              </p:blipFill>
              <p:spPr>
                <a:xfrm>
                  <a:off x="5699613" y="6507573"/>
                  <a:ext cx="113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1" name="Freihand 450">
                  <a:extLst>
                    <a:ext uri="{FF2B5EF4-FFF2-40B4-BE49-F238E27FC236}">
                      <a16:creationId xmlns:a16="http://schemas.microsoft.com/office/drawing/2014/main" id="{1921E118-913A-DD22-2915-87C59462E0FB}"/>
                    </a:ext>
                  </a:extLst>
                </p14:cNvPr>
                <p14:cNvContentPartPr/>
                <p14:nvPr/>
              </p14:nvContentPartPr>
              <p14:xfrm>
                <a:off x="5872053" y="6523773"/>
                <a:ext cx="262440" cy="106560"/>
              </p14:xfrm>
            </p:contentPart>
          </mc:Choice>
          <mc:Fallback xmlns="">
            <p:pic>
              <p:nvPicPr>
                <p:cNvPr id="451" name="Freihand 450">
                  <a:extLst>
                    <a:ext uri="{FF2B5EF4-FFF2-40B4-BE49-F238E27FC236}">
                      <a16:creationId xmlns:a16="http://schemas.microsoft.com/office/drawing/2014/main" id="{1921E118-913A-DD22-2915-87C59462E0FB}"/>
                    </a:ext>
                  </a:extLst>
                </p:cNvPr>
                <p:cNvPicPr/>
                <p:nvPr/>
              </p:nvPicPr>
              <p:blipFill>
                <a:blip r:embed="rId729"/>
                <a:stretch>
                  <a:fillRect/>
                </a:stretch>
              </p:blipFill>
              <p:spPr>
                <a:xfrm>
                  <a:off x="5863053" y="6514773"/>
                  <a:ext cx="280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2" name="Freihand 451">
                  <a:extLst>
                    <a:ext uri="{FF2B5EF4-FFF2-40B4-BE49-F238E27FC236}">
                      <a16:creationId xmlns:a16="http://schemas.microsoft.com/office/drawing/2014/main" id="{D7E881DB-FA34-655F-DBAE-28982204604F}"/>
                    </a:ext>
                  </a:extLst>
                </p14:cNvPr>
                <p14:cNvContentPartPr/>
                <p14:nvPr/>
              </p14:nvContentPartPr>
              <p14:xfrm>
                <a:off x="6130893" y="6434493"/>
                <a:ext cx="11880" cy="51120"/>
              </p14:xfrm>
            </p:contentPart>
          </mc:Choice>
          <mc:Fallback xmlns="">
            <p:pic>
              <p:nvPicPr>
                <p:cNvPr id="452" name="Freihand 451">
                  <a:extLst>
                    <a:ext uri="{FF2B5EF4-FFF2-40B4-BE49-F238E27FC236}">
                      <a16:creationId xmlns:a16="http://schemas.microsoft.com/office/drawing/2014/main" id="{D7E881DB-FA34-655F-DBAE-28982204604F}"/>
                    </a:ext>
                  </a:extLst>
                </p:cNvPr>
                <p:cNvPicPr/>
                <p:nvPr/>
              </p:nvPicPr>
              <p:blipFill>
                <a:blip r:embed="rId731"/>
                <a:stretch>
                  <a:fillRect/>
                </a:stretch>
              </p:blipFill>
              <p:spPr>
                <a:xfrm>
                  <a:off x="6122253" y="6425853"/>
                  <a:ext cx="29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3" name="Freihand 452">
                  <a:extLst>
                    <a:ext uri="{FF2B5EF4-FFF2-40B4-BE49-F238E27FC236}">
                      <a16:creationId xmlns:a16="http://schemas.microsoft.com/office/drawing/2014/main" id="{5430C933-5B08-2664-E0DC-F8C233B5C4FC}"/>
                    </a:ext>
                  </a:extLst>
                </p14:cNvPr>
                <p14:cNvContentPartPr/>
                <p14:nvPr/>
              </p14:nvContentPartPr>
              <p14:xfrm>
                <a:off x="6207573" y="6410013"/>
                <a:ext cx="328680" cy="194400"/>
              </p14:xfrm>
            </p:contentPart>
          </mc:Choice>
          <mc:Fallback xmlns="">
            <p:pic>
              <p:nvPicPr>
                <p:cNvPr id="453" name="Freihand 452">
                  <a:extLst>
                    <a:ext uri="{FF2B5EF4-FFF2-40B4-BE49-F238E27FC236}">
                      <a16:creationId xmlns:a16="http://schemas.microsoft.com/office/drawing/2014/main" id="{5430C933-5B08-2664-E0DC-F8C233B5C4FC}"/>
                    </a:ext>
                  </a:extLst>
                </p:cNvPr>
                <p:cNvPicPr/>
                <p:nvPr/>
              </p:nvPicPr>
              <p:blipFill>
                <a:blip r:embed="rId733"/>
                <a:stretch>
                  <a:fillRect/>
                </a:stretch>
              </p:blipFill>
              <p:spPr>
                <a:xfrm>
                  <a:off x="6198933" y="6401373"/>
                  <a:ext cx="346320" cy="21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4">
            <p14:nvContentPartPr>
              <p14:cNvPr id="20" name="Freihand 19">
                <a:extLst>
                  <a:ext uri="{FF2B5EF4-FFF2-40B4-BE49-F238E27FC236}">
                    <a16:creationId xmlns:a16="http://schemas.microsoft.com/office/drawing/2014/main" id="{82A25D8C-5FFC-CB42-B92A-79B48ED53311}"/>
                  </a:ext>
                </a:extLst>
              </p14:cNvPr>
              <p14:cNvContentPartPr/>
              <p14:nvPr/>
            </p14:nvContentPartPr>
            <p14:xfrm>
              <a:off x="3042755" y="43228"/>
              <a:ext cx="1647360" cy="526320"/>
            </p14:xfrm>
          </p:contentPart>
        </mc:Choice>
        <mc:Fallback>
          <p:pic>
            <p:nvPicPr>
              <p:cNvPr id="20" name="Freihand 19">
                <a:extLst>
                  <a:ext uri="{FF2B5EF4-FFF2-40B4-BE49-F238E27FC236}">
                    <a16:creationId xmlns:a16="http://schemas.microsoft.com/office/drawing/2014/main" id="{82A25D8C-5FFC-CB42-B92A-79B48ED53311}"/>
                  </a:ext>
                </a:extLst>
              </p:cNvPr>
              <p:cNvPicPr/>
              <p:nvPr/>
            </p:nvPicPr>
            <p:blipFill>
              <a:blip r:embed="rId735"/>
              <a:stretch>
                <a:fillRect/>
              </a:stretch>
            </p:blipFill>
            <p:spPr>
              <a:xfrm>
                <a:off x="3033755" y="34588"/>
                <a:ext cx="16650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4" name="Freihand 23">
                <a:extLst>
                  <a:ext uri="{FF2B5EF4-FFF2-40B4-BE49-F238E27FC236}">
                    <a16:creationId xmlns:a16="http://schemas.microsoft.com/office/drawing/2014/main" id="{4A9083D9-4676-8B39-E580-D86C66A0639A}"/>
                  </a:ext>
                </a:extLst>
              </p14:cNvPr>
              <p14:cNvContentPartPr/>
              <p14:nvPr/>
            </p14:nvContentPartPr>
            <p14:xfrm>
              <a:off x="6596675" y="72388"/>
              <a:ext cx="1028520" cy="406440"/>
            </p14:xfrm>
          </p:contentPart>
        </mc:Choice>
        <mc:Fallback>
          <p:pic>
            <p:nvPicPr>
              <p:cNvPr id="24" name="Freihand 23">
                <a:extLst>
                  <a:ext uri="{FF2B5EF4-FFF2-40B4-BE49-F238E27FC236}">
                    <a16:creationId xmlns:a16="http://schemas.microsoft.com/office/drawing/2014/main" id="{4A9083D9-4676-8B39-E580-D86C66A0639A}"/>
                  </a:ext>
                </a:extLst>
              </p:cNvPr>
              <p:cNvPicPr/>
              <p:nvPr/>
            </p:nvPicPr>
            <p:blipFill>
              <a:blip r:embed="rId737"/>
              <a:stretch>
                <a:fillRect/>
              </a:stretch>
            </p:blipFill>
            <p:spPr>
              <a:xfrm>
                <a:off x="6588035" y="63388"/>
                <a:ext cx="1046160" cy="424080"/>
              </a:xfrm>
              <a:prstGeom prst="rect">
                <a:avLst/>
              </a:prstGeom>
            </p:spPr>
          </p:pic>
        </mc:Fallback>
      </mc:AlternateContent>
      <p:grpSp>
        <p:nvGrpSpPr>
          <p:cNvPr id="61" name="Gruppieren 60">
            <a:extLst>
              <a:ext uri="{FF2B5EF4-FFF2-40B4-BE49-F238E27FC236}">
                <a16:creationId xmlns:a16="http://schemas.microsoft.com/office/drawing/2014/main" id="{52766A85-CDE4-9579-BDDA-6298970F4F61}"/>
              </a:ext>
            </a:extLst>
          </p:cNvPr>
          <p:cNvGrpSpPr/>
          <p:nvPr/>
        </p:nvGrpSpPr>
        <p:grpSpPr>
          <a:xfrm>
            <a:off x="709955" y="2142028"/>
            <a:ext cx="2214720" cy="787320"/>
            <a:chOff x="709955" y="2142028"/>
            <a:chExt cx="2214720" cy="787320"/>
          </a:xfrm>
        </p:grpSpPr>
        <mc:AlternateContent xmlns:mc="http://schemas.openxmlformats.org/markup-compatibility/2006">
          <mc:Choice xmlns:p14="http://schemas.microsoft.com/office/powerpoint/2010/main" Requires="p14">
            <p:contentPart p14:bwMode="auto" r:id="rId738">
              <p14:nvContentPartPr>
                <p14:cNvPr id="27" name="Freihand 26">
                  <a:extLst>
                    <a:ext uri="{FF2B5EF4-FFF2-40B4-BE49-F238E27FC236}">
                      <a16:creationId xmlns:a16="http://schemas.microsoft.com/office/drawing/2014/main" id="{021E7F75-2602-50B3-7A4A-9241B98F5753}"/>
                    </a:ext>
                  </a:extLst>
                </p14:cNvPr>
                <p14:cNvContentPartPr/>
                <p14:nvPr/>
              </p14:nvContentPartPr>
              <p14:xfrm>
                <a:off x="709955" y="2142028"/>
                <a:ext cx="81360" cy="26280"/>
              </p14:xfrm>
            </p:contentPart>
          </mc:Choice>
          <mc:Fallback>
            <p:pic>
              <p:nvPicPr>
                <p:cNvPr id="27" name="Freihand 26">
                  <a:extLst>
                    <a:ext uri="{FF2B5EF4-FFF2-40B4-BE49-F238E27FC236}">
                      <a16:creationId xmlns:a16="http://schemas.microsoft.com/office/drawing/2014/main" id="{021E7F75-2602-50B3-7A4A-9241B98F5753}"/>
                    </a:ext>
                  </a:extLst>
                </p:cNvPr>
                <p:cNvPicPr/>
                <p:nvPr/>
              </p:nvPicPr>
              <p:blipFill>
                <a:blip r:embed="rId739"/>
                <a:stretch>
                  <a:fillRect/>
                </a:stretch>
              </p:blipFill>
              <p:spPr>
                <a:xfrm>
                  <a:off x="700955" y="2133388"/>
                  <a:ext cx="99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4" name="Freihand 33">
                  <a:extLst>
                    <a:ext uri="{FF2B5EF4-FFF2-40B4-BE49-F238E27FC236}">
                      <a16:creationId xmlns:a16="http://schemas.microsoft.com/office/drawing/2014/main" id="{24871D3B-A865-B92D-9A6E-0F75A50A986B}"/>
                    </a:ext>
                  </a:extLst>
                </p14:cNvPr>
                <p14:cNvContentPartPr/>
                <p14:nvPr/>
              </p14:nvContentPartPr>
              <p14:xfrm>
                <a:off x="1766555" y="2232028"/>
                <a:ext cx="1158120" cy="697320"/>
              </p14:xfrm>
            </p:contentPart>
          </mc:Choice>
          <mc:Fallback>
            <p:pic>
              <p:nvPicPr>
                <p:cNvPr id="34" name="Freihand 33">
                  <a:extLst>
                    <a:ext uri="{FF2B5EF4-FFF2-40B4-BE49-F238E27FC236}">
                      <a16:creationId xmlns:a16="http://schemas.microsoft.com/office/drawing/2014/main" id="{24871D3B-A865-B92D-9A6E-0F75A50A986B}"/>
                    </a:ext>
                  </a:extLst>
                </p:cNvPr>
                <p:cNvPicPr/>
                <p:nvPr/>
              </p:nvPicPr>
              <p:blipFill>
                <a:blip r:embed="rId741"/>
                <a:stretch>
                  <a:fillRect/>
                </a:stretch>
              </p:blipFill>
              <p:spPr>
                <a:xfrm>
                  <a:off x="1757555" y="2223388"/>
                  <a:ext cx="1175760" cy="71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2">
            <p14:nvContentPartPr>
              <p14:cNvPr id="42" name="Freihand 41">
                <a:extLst>
                  <a:ext uri="{FF2B5EF4-FFF2-40B4-BE49-F238E27FC236}">
                    <a16:creationId xmlns:a16="http://schemas.microsoft.com/office/drawing/2014/main" id="{D932C93C-981E-9397-EF87-EF0341B7EB04}"/>
                  </a:ext>
                </a:extLst>
              </p14:cNvPr>
              <p14:cNvContentPartPr/>
              <p14:nvPr/>
            </p14:nvContentPartPr>
            <p14:xfrm>
              <a:off x="4294475" y="3075508"/>
              <a:ext cx="1058760" cy="518400"/>
            </p14:xfrm>
          </p:contentPart>
        </mc:Choice>
        <mc:Fallback>
          <p:pic>
            <p:nvPicPr>
              <p:cNvPr id="42" name="Freihand 41">
                <a:extLst>
                  <a:ext uri="{FF2B5EF4-FFF2-40B4-BE49-F238E27FC236}">
                    <a16:creationId xmlns:a16="http://schemas.microsoft.com/office/drawing/2014/main" id="{D932C93C-981E-9397-EF87-EF0341B7EB04}"/>
                  </a:ext>
                </a:extLst>
              </p:cNvPr>
              <p:cNvPicPr/>
              <p:nvPr/>
            </p:nvPicPr>
            <p:blipFill>
              <a:blip r:embed="rId743"/>
              <a:stretch>
                <a:fillRect/>
              </a:stretch>
            </p:blipFill>
            <p:spPr>
              <a:xfrm>
                <a:off x="4285835" y="3066868"/>
                <a:ext cx="1076400" cy="536040"/>
              </a:xfrm>
              <a:prstGeom prst="rect">
                <a:avLst/>
              </a:prstGeom>
            </p:spPr>
          </p:pic>
        </mc:Fallback>
      </mc:AlternateContent>
      <p:grpSp>
        <p:nvGrpSpPr>
          <p:cNvPr id="60" name="Gruppieren 59">
            <a:extLst>
              <a:ext uri="{FF2B5EF4-FFF2-40B4-BE49-F238E27FC236}">
                <a16:creationId xmlns:a16="http://schemas.microsoft.com/office/drawing/2014/main" id="{F4AB34D7-C183-6DFC-7AD4-65AED3892C0C}"/>
              </a:ext>
            </a:extLst>
          </p:cNvPr>
          <p:cNvGrpSpPr/>
          <p:nvPr/>
        </p:nvGrpSpPr>
        <p:grpSpPr>
          <a:xfrm>
            <a:off x="4204475" y="3952828"/>
            <a:ext cx="1339920" cy="1069920"/>
            <a:chOff x="4204475" y="3952828"/>
            <a:chExt cx="1339920" cy="1069920"/>
          </a:xfrm>
        </p:grpSpPr>
        <mc:AlternateContent xmlns:mc="http://schemas.openxmlformats.org/markup-compatibility/2006">
          <mc:Choice xmlns:p14="http://schemas.microsoft.com/office/powerpoint/2010/main" Requires="p14">
            <p:contentPart p14:bwMode="auto" r:id="rId744">
              <p14:nvContentPartPr>
                <p14:cNvPr id="43" name="Freihand 42">
                  <a:extLst>
                    <a:ext uri="{FF2B5EF4-FFF2-40B4-BE49-F238E27FC236}">
                      <a16:creationId xmlns:a16="http://schemas.microsoft.com/office/drawing/2014/main" id="{C53083D3-44D6-681C-981E-1C5D3610E28B}"/>
                    </a:ext>
                  </a:extLst>
                </p14:cNvPr>
                <p14:cNvContentPartPr/>
                <p14:nvPr/>
              </p14:nvContentPartPr>
              <p14:xfrm>
                <a:off x="4556555" y="3952828"/>
                <a:ext cx="987840" cy="501840"/>
              </p14:xfrm>
            </p:contentPart>
          </mc:Choice>
          <mc:Fallback>
            <p:pic>
              <p:nvPicPr>
                <p:cNvPr id="43" name="Freihand 42">
                  <a:extLst>
                    <a:ext uri="{FF2B5EF4-FFF2-40B4-BE49-F238E27FC236}">
                      <a16:creationId xmlns:a16="http://schemas.microsoft.com/office/drawing/2014/main" id="{C53083D3-44D6-681C-981E-1C5D3610E28B}"/>
                    </a:ext>
                  </a:extLst>
                </p:cNvPr>
                <p:cNvPicPr/>
                <p:nvPr/>
              </p:nvPicPr>
              <p:blipFill>
                <a:blip r:embed="rId745"/>
                <a:stretch>
                  <a:fillRect/>
                </a:stretch>
              </p:blipFill>
              <p:spPr>
                <a:xfrm>
                  <a:off x="4547555" y="3943828"/>
                  <a:ext cx="100548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8" name="Freihand 47">
                  <a:extLst>
                    <a:ext uri="{FF2B5EF4-FFF2-40B4-BE49-F238E27FC236}">
                      <a16:creationId xmlns:a16="http://schemas.microsoft.com/office/drawing/2014/main" id="{54FCD47E-B1C0-D0C1-3F40-9F7054D330CA}"/>
                    </a:ext>
                  </a:extLst>
                </p14:cNvPr>
                <p14:cNvContentPartPr/>
                <p14:nvPr/>
              </p14:nvContentPartPr>
              <p14:xfrm>
                <a:off x="4204475" y="4445308"/>
                <a:ext cx="1119240" cy="577440"/>
              </p14:xfrm>
            </p:contentPart>
          </mc:Choice>
          <mc:Fallback>
            <p:pic>
              <p:nvPicPr>
                <p:cNvPr id="48" name="Freihand 47">
                  <a:extLst>
                    <a:ext uri="{FF2B5EF4-FFF2-40B4-BE49-F238E27FC236}">
                      <a16:creationId xmlns:a16="http://schemas.microsoft.com/office/drawing/2014/main" id="{54FCD47E-B1C0-D0C1-3F40-9F7054D330CA}"/>
                    </a:ext>
                  </a:extLst>
                </p:cNvPr>
                <p:cNvPicPr/>
                <p:nvPr/>
              </p:nvPicPr>
              <p:blipFill>
                <a:blip r:embed="rId747"/>
                <a:stretch>
                  <a:fillRect/>
                </a:stretch>
              </p:blipFill>
              <p:spPr>
                <a:xfrm>
                  <a:off x="4195835" y="4436668"/>
                  <a:ext cx="1136880" cy="59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8">
            <p14:nvContentPartPr>
              <p14:cNvPr id="62" name="Freihand 61">
                <a:extLst>
                  <a:ext uri="{FF2B5EF4-FFF2-40B4-BE49-F238E27FC236}">
                    <a16:creationId xmlns:a16="http://schemas.microsoft.com/office/drawing/2014/main" id="{10507A4B-09A2-C8B9-9D98-F03AD8C1FF85}"/>
                  </a:ext>
                </a:extLst>
              </p14:cNvPr>
              <p14:cNvContentPartPr/>
              <p14:nvPr/>
            </p14:nvContentPartPr>
            <p14:xfrm>
              <a:off x="3698675" y="6229828"/>
              <a:ext cx="3291480" cy="679320"/>
            </p14:xfrm>
          </p:contentPart>
        </mc:Choice>
        <mc:Fallback>
          <p:pic>
            <p:nvPicPr>
              <p:cNvPr id="62" name="Freihand 61">
                <a:extLst>
                  <a:ext uri="{FF2B5EF4-FFF2-40B4-BE49-F238E27FC236}">
                    <a16:creationId xmlns:a16="http://schemas.microsoft.com/office/drawing/2014/main" id="{10507A4B-09A2-C8B9-9D98-F03AD8C1FF85}"/>
                  </a:ext>
                </a:extLst>
              </p:cNvPr>
              <p:cNvPicPr/>
              <p:nvPr/>
            </p:nvPicPr>
            <p:blipFill>
              <a:blip r:embed="rId749"/>
              <a:stretch>
                <a:fillRect/>
              </a:stretch>
            </p:blipFill>
            <p:spPr>
              <a:xfrm>
                <a:off x="3690035" y="6221188"/>
                <a:ext cx="330912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83" name="Freihand 482">
                <a:extLst>
                  <a:ext uri="{FF2B5EF4-FFF2-40B4-BE49-F238E27FC236}">
                    <a16:creationId xmlns:a16="http://schemas.microsoft.com/office/drawing/2014/main" id="{A7CE0110-1265-BAA4-7914-55F1EE4F5613}"/>
                  </a:ext>
                </a:extLst>
              </p14:cNvPr>
              <p14:cNvContentPartPr/>
              <p14:nvPr/>
            </p14:nvContentPartPr>
            <p14:xfrm>
              <a:off x="955115" y="5794941"/>
              <a:ext cx="5195880" cy="797040"/>
            </p14:xfrm>
          </p:contentPart>
        </mc:Choice>
        <mc:Fallback>
          <p:pic>
            <p:nvPicPr>
              <p:cNvPr id="483" name="Freihand 482">
                <a:extLst>
                  <a:ext uri="{FF2B5EF4-FFF2-40B4-BE49-F238E27FC236}">
                    <a16:creationId xmlns:a16="http://schemas.microsoft.com/office/drawing/2014/main" id="{A7CE0110-1265-BAA4-7914-55F1EE4F5613}"/>
                  </a:ext>
                </a:extLst>
              </p:cNvPr>
              <p:cNvPicPr/>
              <p:nvPr/>
            </p:nvPicPr>
            <p:blipFill>
              <a:blip r:embed="rId751"/>
              <a:stretch>
                <a:fillRect/>
              </a:stretch>
            </p:blipFill>
            <p:spPr>
              <a:xfrm>
                <a:off x="946115" y="5786301"/>
                <a:ext cx="5213520" cy="814680"/>
              </a:xfrm>
              <a:prstGeom prst="rect">
                <a:avLst/>
              </a:prstGeom>
            </p:spPr>
          </p:pic>
        </mc:Fallback>
      </mc:AlternateContent>
      <p:grpSp>
        <p:nvGrpSpPr>
          <p:cNvPr id="490" name="Gruppieren 489">
            <a:extLst>
              <a:ext uri="{FF2B5EF4-FFF2-40B4-BE49-F238E27FC236}">
                <a16:creationId xmlns:a16="http://schemas.microsoft.com/office/drawing/2014/main" id="{A071B5E8-7255-0685-4716-1B4381B7D8B0}"/>
              </a:ext>
            </a:extLst>
          </p:cNvPr>
          <p:cNvGrpSpPr/>
          <p:nvPr/>
        </p:nvGrpSpPr>
        <p:grpSpPr>
          <a:xfrm>
            <a:off x="6707915" y="369741"/>
            <a:ext cx="1136880" cy="167760"/>
            <a:chOff x="6707915" y="369741"/>
            <a:chExt cx="1136880" cy="167760"/>
          </a:xfrm>
        </p:grpSpPr>
        <mc:AlternateContent xmlns:mc="http://schemas.openxmlformats.org/markup-compatibility/2006">
          <mc:Choice xmlns:p14="http://schemas.microsoft.com/office/powerpoint/2010/main" Requires="p14">
            <p:contentPart p14:bwMode="auto" r:id="rId752">
              <p14:nvContentPartPr>
                <p14:cNvPr id="488" name="Freihand 487">
                  <a:extLst>
                    <a:ext uri="{FF2B5EF4-FFF2-40B4-BE49-F238E27FC236}">
                      <a16:creationId xmlns:a16="http://schemas.microsoft.com/office/drawing/2014/main" id="{2EFAD27D-7581-E684-1B4D-CDF77B9AC29A}"/>
                    </a:ext>
                  </a:extLst>
                </p14:cNvPr>
                <p14:cNvContentPartPr/>
                <p14:nvPr/>
              </p14:nvContentPartPr>
              <p14:xfrm>
                <a:off x="6760475" y="428781"/>
                <a:ext cx="1084320" cy="108720"/>
              </p14:xfrm>
            </p:contentPart>
          </mc:Choice>
          <mc:Fallback>
            <p:pic>
              <p:nvPicPr>
                <p:cNvPr id="488" name="Freihand 487">
                  <a:extLst>
                    <a:ext uri="{FF2B5EF4-FFF2-40B4-BE49-F238E27FC236}">
                      <a16:creationId xmlns:a16="http://schemas.microsoft.com/office/drawing/2014/main" id="{2EFAD27D-7581-E684-1B4D-CDF77B9AC29A}"/>
                    </a:ext>
                  </a:extLst>
                </p:cNvPr>
                <p:cNvPicPr/>
                <p:nvPr/>
              </p:nvPicPr>
              <p:blipFill>
                <a:blip r:embed="rId753"/>
                <a:stretch>
                  <a:fillRect/>
                </a:stretch>
              </p:blipFill>
              <p:spPr>
                <a:xfrm>
                  <a:off x="6751475" y="419781"/>
                  <a:ext cx="1101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89" name="Freihand 488">
                  <a:extLst>
                    <a:ext uri="{FF2B5EF4-FFF2-40B4-BE49-F238E27FC236}">
                      <a16:creationId xmlns:a16="http://schemas.microsoft.com/office/drawing/2014/main" id="{7515705B-D388-A8E8-D413-4438857608A9}"/>
                    </a:ext>
                  </a:extLst>
                </p14:cNvPr>
                <p14:cNvContentPartPr/>
                <p14:nvPr/>
              </p14:nvContentPartPr>
              <p14:xfrm>
                <a:off x="6707915" y="369741"/>
                <a:ext cx="736560" cy="88920"/>
              </p14:xfrm>
            </p:contentPart>
          </mc:Choice>
          <mc:Fallback>
            <p:pic>
              <p:nvPicPr>
                <p:cNvPr id="489" name="Freihand 488">
                  <a:extLst>
                    <a:ext uri="{FF2B5EF4-FFF2-40B4-BE49-F238E27FC236}">
                      <a16:creationId xmlns:a16="http://schemas.microsoft.com/office/drawing/2014/main" id="{7515705B-D388-A8E8-D413-4438857608A9}"/>
                    </a:ext>
                  </a:extLst>
                </p:cNvPr>
                <p:cNvPicPr/>
                <p:nvPr/>
              </p:nvPicPr>
              <p:blipFill>
                <a:blip r:embed="rId755"/>
                <a:stretch>
                  <a:fillRect/>
                </a:stretch>
              </p:blipFill>
              <p:spPr>
                <a:xfrm>
                  <a:off x="6699275" y="361101"/>
                  <a:ext cx="754200" cy="106560"/>
                </a:xfrm>
                <a:prstGeom prst="rect">
                  <a:avLst/>
                </a:prstGeom>
              </p:spPr>
            </p:pic>
          </mc:Fallback>
        </mc:AlternateContent>
      </p:grpSp>
      <p:grpSp>
        <p:nvGrpSpPr>
          <p:cNvPr id="96" name="Gruppieren 95">
            <a:extLst>
              <a:ext uri="{FF2B5EF4-FFF2-40B4-BE49-F238E27FC236}">
                <a16:creationId xmlns:a16="http://schemas.microsoft.com/office/drawing/2014/main" id="{11077A35-0354-D53E-2FD8-6A734FE22590}"/>
              </a:ext>
            </a:extLst>
          </p:cNvPr>
          <p:cNvGrpSpPr/>
          <p:nvPr/>
        </p:nvGrpSpPr>
        <p:grpSpPr>
          <a:xfrm>
            <a:off x="6594875" y="3512901"/>
            <a:ext cx="5496840" cy="3209040"/>
            <a:chOff x="6594875" y="3512901"/>
            <a:chExt cx="5496840" cy="3209040"/>
          </a:xfrm>
        </p:grpSpPr>
        <mc:AlternateContent xmlns:mc="http://schemas.openxmlformats.org/markup-compatibility/2006">
          <mc:Choice xmlns:p14="http://schemas.microsoft.com/office/powerpoint/2010/main" Requires="p14">
            <p:contentPart p14:bwMode="auto" r:id="rId756">
              <p14:nvContentPartPr>
                <p14:cNvPr id="454" name="Freihand 453">
                  <a:extLst>
                    <a:ext uri="{FF2B5EF4-FFF2-40B4-BE49-F238E27FC236}">
                      <a16:creationId xmlns:a16="http://schemas.microsoft.com/office/drawing/2014/main" id="{EB0FC870-03AC-9808-E161-3323C57D38E2}"/>
                    </a:ext>
                  </a:extLst>
                </p14:cNvPr>
                <p14:cNvContentPartPr/>
                <p14:nvPr/>
              </p14:nvContentPartPr>
              <p14:xfrm>
                <a:off x="6594875" y="6045141"/>
                <a:ext cx="306720" cy="33120"/>
              </p14:xfrm>
            </p:contentPart>
          </mc:Choice>
          <mc:Fallback>
            <p:pic>
              <p:nvPicPr>
                <p:cNvPr id="454" name="Freihand 453">
                  <a:extLst>
                    <a:ext uri="{FF2B5EF4-FFF2-40B4-BE49-F238E27FC236}">
                      <a16:creationId xmlns:a16="http://schemas.microsoft.com/office/drawing/2014/main" id="{EB0FC870-03AC-9808-E161-3323C57D38E2}"/>
                    </a:ext>
                  </a:extLst>
                </p:cNvPr>
                <p:cNvPicPr/>
                <p:nvPr/>
              </p:nvPicPr>
              <p:blipFill>
                <a:blip r:embed="rId757"/>
                <a:stretch>
                  <a:fillRect/>
                </a:stretch>
              </p:blipFill>
              <p:spPr>
                <a:xfrm>
                  <a:off x="6586235" y="6036501"/>
                  <a:ext cx="324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6" name="Freihand 455">
                  <a:extLst>
                    <a:ext uri="{FF2B5EF4-FFF2-40B4-BE49-F238E27FC236}">
                      <a16:creationId xmlns:a16="http://schemas.microsoft.com/office/drawing/2014/main" id="{81A101FF-76FA-9432-B092-BFC68BD9CE98}"/>
                    </a:ext>
                  </a:extLst>
                </p14:cNvPr>
                <p14:cNvContentPartPr/>
                <p14:nvPr/>
              </p14:nvContentPartPr>
              <p14:xfrm>
                <a:off x="6643475" y="6196701"/>
                <a:ext cx="333360" cy="24120"/>
              </p14:xfrm>
            </p:contentPart>
          </mc:Choice>
          <mc:Fallback>
            <p:pic>
              <p:nvPicPr>
                <p:cNvPr id="456" name="Freihand 455">
                  <a:extLst>
                    <a:ext uri="{FF2B5EF4-FFF2-40B4-BE49-F238E27FC236}">
                      <a16:creationId xmlns:a16="http://schemas.microsoft.com/office/drawing/2014/main" id="{81A101FF-76FA-9432-B092-BFC68BD9CE98}"/>
                    </a:ext>
                  </a:extLst>
                </p:cNvPr>
                <p:cNvPicPr/>
                <p:nvPr/>
              </p:nvPicPr>
              <p:blipFill>
                <a:blip r:embed="rId759"/>
                <a:stretch>
                  <a:fillRect/>
                </a:stretch>
              </p:blipFill>
              <p:spPr>
                <a:xfrm>
                  <a:off x="6634835" y="6187701"/>
                  <a:ext cx="351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8" name="Freihand 457">
                  <a:extLst>
                    <a:ext uri="{FF2B5EF4-FFF2-40B4-BE49-F238E27FC236}">
                      <a16:creationId xmlns:a16="http://schemas.microsoft.com/office/drawing/2014/main" id="{BB58FC7D-1158-1986-7EBA-A9FF0E7895E7}"/>
                    </a:ext>
                  </a:extLst>
                </p14:cNvPr>
                <p14:cNvContentPartPr/>
                <p14:nvPr/>
              </p14:nvContentPartPr>
              <p14:xfrm>
                <a:off x="7108235" y="5650221"/>
                <a:ext cx="135360" cy="288720"/>
              </p14:xfrm>
            </p:contentPart>
          </mc:Choice>
          <mc:Fallback>
            <p:pic>
              <p:nvPicPr>
                <p:cNvPr id="458" name="Freihand 457">
                  <a:extLst>
                    <a:ext uri="{FF2B5EF4-FFF2-40B4-BE49-F238E27FC236}">
                      <a16:creationId xmlns:a16="http://schemas.microsoft.com/office/drawing/2014/main" id="{BB58FC7D-1158-1986-7EBA-A9FF0E7895E7}"/>
                    </a:ext>
                  </a:extLst>
                </p:cNvPr>
                <p:cNvPicPr/>
                <p:nvPr/>
              </p:nvPicPr>
              <p:blipFill>
                <a:blip r:embed="rId761"/>
                <a:stretch>
                  <a:fillRect/>
                </a:stretch>
              </p:blipFill>
              <p:spPr>
                <a:xfrm>
                  <a:off x="7099595" y="5641581"/>
                  <a:ext cx="1530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9" name="Freihand 458">
                  <a:extLst>
                    <a:ext uri="{FF2B5EF4-FFF2-40B4-BE49-F238E27FC236}">
                      <a16:creationId xmlns:a16="http://schemas.microsoft.com/office/drawing/2014/main" id="{1AEB07C0-CFB9-40D9-7FFE-AB4D46DDB090}"/>
                    </a:ext>
                  </a:extLst>
                </p14:cNvPr>
                <p14:cNvContentPartPr/>
                <p14:nvPr/>
              </p14:nvContentPartPr>
              <p14:xfrm>
                <a:off x="7032635" y="5920581"/>
                <a:ext cx="450720" cy="148680"/>
              </p14:xfrm>
            </p:contentPart>
          </mc:Choice>
          <mc:Fallback>
            <p:pic>
              <p:nvPicPr>
                <p:cNvPr id="459" name="Freihand 458">
                  <a:extLst>
                    <a:ext uri="{FF2B5EF4-FFF2-40B4-BE49-F238E27FC236}">
                      <a16:creationId xmlns:a16="http://schemas.microsoft.com/office/drawing/2014/main" id="{1AEB07C0-CFB9-40D9-7FFE-AB4D46DDB090}"/>
                    </a:ext>
                  </a:extLst>
                </p:cNvPr>
                <p:cNvPicPr/>
                <p:nvPr/>
              </p:nvPicPr>
              <p:blipFill>
                <a:blip r:embed="rId763"/>
                <a:stretch>
                  <a:fillRect/>
                </a:stretch>
              </p:blipFill>
              <p:spPr>
                <a:xfrm>
                  <a:off x="7023635" y="5911941"/>
                  <a:ext cx="468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0" name="Freihand 459">
                  <a:extLst>
                    <a:ext uri="{FF2B5EF4-FFF2-40B4-BE49-F238E27FC236}">
                      <a16:creationId xmlns:a16="http://schemas.microsoft.com/office/drawing/2014/main" id="{9B182BD1-A035-3F4B-D398-EDC88F87B3C9}"/>
                    </a:ext>
                  </a:extLst>
                </p14:cNvPr>
                <p14:cNvContentPartPr/>
                <p14:nvPr/>
              </p14:nvContentPartPr>
              <p14:xfrm>
                <a:off x="7083395" y="6198861"/>
                <a:ext cx="93960" cy="206280"/>
              </p14:xfrm>
            </p:contentPart>
          </mc:Choice>
          <mc:Fallback>
            <p:pic>
              <p:nvPicPr>
                <p:cNvPr id="460" name="Freihand 459">
                  <a:extLst>
                    <a:ext uri="{FF2B5EF4-FFF2-40B4-BE49-F238E27FC236}">
                      <a16:creationId xmlns:a16="http://schemas.microsoft.com/office/drawing/2014/main" id="{9B182BD1-A035-3F4B-D398-EDC88F87B3C9}"/>
                    </a:ext>
                  </a:extLst>
                </p:cNvPr>
                <p:cNvPicPr/>
                <p:nvPr/>
              </p:nvPicPr>
              <p:blipFill>
                <a:blip r:embed="rId765"/>
                <a:stretch>
                  <a:fillRect/>
                </a:stretch>
              </p:blipFill>
              <p:spPr>
                <a:xfrm>
                  <a:off x="7074755" y="6189861"/>
                  <a:ext cx="111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1" name="Freihand 460">
                  <a:extLst>
                    <a:ext uri="{FF2B5EF4-FFF2-40B4-BE49-F238E27FC236}">
                      <a16:creationId xmlns:a16="http://schemas.microsoft.com/office/drawing/2014/main" id="{A8D4FF6B-CEAF-4E1C-52D3-551F67AC831C}"/>
                    </a:ext>
                  </a:extLst>
                </p14:cNvPr>
                <p14:cNvContentPartPr/>
                <p14:nvPr/>
              </p14:nvContentPartPr>
              <p14:xfrm>
                <a:off x="7240715" y="6256101"/>
                <a:ext cx="60480" cy="24120"/>
              </p14:xfrm>
            </p:contentPart>
          </mc:Choice>
          <mc:Fallback>
            <p:pic>
              <p:nvPicPr>
                <p:cNvPr id="461" name="Freihand 460">
                  <a:extLst>
                    <a:ext uri="{FF2B5EF4-FFF2-40B4-BE49-F238E27FC236}">
                      <a16:creationId xmlns:a16="http://schemas.microsoft.com/office/drawing/2014/main" id="{A8D4FF6B-CEAF-4E1C-52D3-551F67AC831C}"/>
                    </a:ext>
                  </a:extLst>
                </p:cNvPr>
                <p:cNvPicPr/>
                <p:nvPr/>
              </p:nvPicPr>
              <p:blipFill>
                <a:blip r:embed="rId767"/>
                <a:stretch>
                  <a:fillRect/>
                </a:stretch>
              </p:blipFill>
              <p:spPr>
                <a:xfrm>
                  <a:off x="7232075" y="6247461"/>
                  <a:ext cx="78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2" name="Freihand 461">
                  <a:extLst>
                    <a:ext uri="{FF2B5EF4-FFF2-40B4-BE49-F238E27FC236}">
                      <a16:creationId xmlns:a16="http://schemas.microsoft.com/office/drawing/2014/main" id="{6206FA8E-BB8F-9A88-9999-AD27AB6A6AE7}"/>
                    </a:ext>
                  </a:extLst>
                </p14:cNvPr>
                <p14:cNvContentPartPr/>
                <p14:nvPr/>
              </p14:nvContentPartPr>
              <p14:xfrm>
                <a:off x="7332155" y="6123261"/>
                <a:ext cx="123480" cy="165240"/>
              </p14:xfrm>
            </p:contentPart>
          </mc:Choice>
          <mc:Fallback>
            <p:pic>
              <p:nvPicPr>
                <p:cNvPr id="462" name="Freihand 461">
                  <a:extLst>
                    <a:ext uri="{FF2B5EF4-FFF2-40B4-BE49-F238E27FC236}">
                      <a16:creationId xmlns:a16="http://schemas.microsoft.com/office/drawing/2014/main" id="{6206FA8E-BB8F-9A88-9999-AD27AB6A6AE7}"/>
                    </a:ext>
                  </a:extLst>
                </p:cNvPr>
                <p:cNvPicPr/>
                <p:nvPr/>
              </p:nvPicPr>
              <p:blipFill>
                <a:blip r:embed="rId769"/>
                <a:stretch>
                  <a:fillRect/>
                </a:stretch>
              </p:blipFill>
              <p:spPr>
                <a:xfrm>
                  <a:off x="7323155" y="6114261"/>
                  <a:ext cx="141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3" name="Freihand 462">
                  <a:extLst>
                    <a:ext uri="{FF2B5EF4-FFF2-40B4-BE49-F238E27FC236}">
                      <a16:creationId xmlns:a16="http://schemas.microsoft.com/office/drawing/2014/main" id="{7586F26D-FD75-617D-A96C-ADD4E124E4FC}"/>
                    </a:ext>
                  </a:extLst>
                </p14:cNvPr>
                <p14:cNvContentPartPr/>
                <p14:nvPr/>
              </p14:nvContentPartPr>
              <p14:xfrm>
                <a:off x="7521875" y="6220821"/>
                <a:ext cx="26640" cy="95040"/>
              </p14:xfrm>
            </p:contentPart>
          </mc:Choice>
          <mc:Fallback>
            <p:pic>
              <p:nvPicPr>
                <p:cNvPr id="463" name="Freihand 462">
                  <a:extLst>
                    <a:ext uri="{FF2B5EF4-FFF2-40B4-BE49-F238E27FC236}">
                      <a16:creationId xmlns:a16="http://schemas.microsoft.com/office/drawing/2014/main" id="{7586F26D-FD75-617D-A96C-ADD4E124E4FC}"/>
                    </a:ext>
                  </a:extLst>
                </p:cNvPr>
                <p:cNvPicPr/>
                <p:nvPr/>
              </p:nvPicPr>
              <p:blipFill>
                <a:blip r:embed="rId771"/>
                <a:stretch>
                  <a:fillRect/>
                </a:stretch>
              </p:blipFill>
              <p:spPr>
                <a:xfrm>
                  <a:off x="7513235" y="6212181"/>
                  <a:ext cx="44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4" name="Freihand 463">
                  <a:extLst>
                    <a:ext uri="{FF2B5EF4-FFF2-40B4-BE49-F238E27FC236}">
                      <a16:creationId xmlns:a16="http://schemas.microsoft.com/office/drawing/2014/main" id="{BF268A6E-0080-C563-25F4-14D828A9D83A}"/>
                    </a:ext>
                  </a:extLst>
                </p14:cNvPr>
                <p14:cNvContentPartPr/>
                <p14:nvPr/>
              </p14:nvContentPartPr>
              <p14:xfrm>
                <a:off x="7562195" y="6054141"/>
                <a:ext cx="169920" cy="174240"/>
              </p14:xfrm>
            </p:contentPart>
          </mc:Choice>
          <mc:Fallback>
            <p:pic>
              <p:nvPicPr>
                <p:cNvPr id="464" name="Freihand 463">
                  <a:extLst>
                    <a:ext uri="{FF2B5EF4-FFF2-40B4-BE49-F238E27FC236}">
                      <a16:creationId xmlns:a16="http://schemas.microsoft.com/office/drawing/2014/main" id="{BF268A6E-0080-C563-25F4-14D828A9D83A}"/>
                    </a:ext>
                  </a:extLst>
                </p:cNvPr>
                <p:cNvPicPr/>
                <p:nvPr/>
              </p:nvPicPr>
              <p:blipFill>
                <a:blip r:embed="rId773"/>
                <a:stretch>
                  <a:fillRect/>
                </a:stretch>
              </p:blipFill>
              <p:spPr>
                <a:xfrm>
                  <a:off x="7553555" y="6045141"/>
                  <a:ext cx="187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6" name="Freihand 465">
                  <a:extLst>
                    <a:ext uri="{FF2B5EF4-FFF2-40B4-BE49-F238E27FC236}">
                      <a16:creationId xmlns:a16="http://schemas.microsoft.com/office/drawing/2014/main" id="{75175230-582C-7F77-7041-EA6801492021}"/>
                    </a:ext>
                  </a:extLst>
                </p14:cNvPr>
                <p14:cNvContentPartPr/>
                <p14:nvPr/>
              </p14:nvContentPartPr>
              <p14:xfrm>
                <a:off x="7472915" y="5739861"/>
                <a:ext cx="15120" cy="18000"/>
              </p14:xfrm>
            </p:contentPart>
          </mc:Choice>
          <mc:Fallback>
            <p:pic>
              <p:nvPicPr>
                <p:cNvPr id="466" name="Freihand 465">
                  <a:extLst>
                    <a:ext uri="{FF2B5EF4-FFF2-40B4-BE49-F238E27FC236}">
                      <a16:creationId xmlns:a16="http://schemas.microsoft.com/office/drawing/2014/main" id="{75175230-582C-7F77-7041-EA6801492021}"/>
                    </a:ext>
                  </a:extLst>
                </p:cNvPr>
                <p:cNvPicPr/>
                <p:nvPr/>
              </p:nvPicPr>
              <p:blipFill>
                <a:blip r:embed="rId775"/>
                <a:stretch>
                  <a:fillRect/>
                </a:stretch>
              </p:blipFill>
              <p:spPr>
                <a:xfrm>
                  <a:off x="7463915" y="5731221"/>
                  <a:ext cx="32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7" name="Freihand 466">
                  <a:extLst>
                    <a:ext uri="{FF2B5EF4-FFF2-40B4-BE49-F238E27FC236}">
                      <a16:creationId xmlns:a16="http://schemas.microsoft.com/office/drawing/2014/main" id="{BB6D27C9-3E61-6DFB-76BE-82E220708C95}"/>
                    </a:ext>
                  </a:extLst>
                </p14:cNvPr>
                <p14:cNvContentPartPr/>
                <p14:nvPr/>
              </p14:nvContentPartPr>
              <p14:xfrm>
                <a:off x="7611155" y="5605581"/>
                <a:ext cx="61560" cy="158040"/>
              </p14:xfrm>
            </p:contentPart>
          </mc:Choice>
          <mc:Fallback>
            <p:pic>
              <p:nvPicPr>
                <p:cNvPr id="467" name="Freihand 466">
                  <a:extLst>
                    <a:ext uri="{FF2B5EF4-FFF2-40B4-BE49-F238E27FC236}">
                      <a16:creationId xmlns:a16="http://schemas.microsoft.com/office/drawing/2014/main" id="{BB6D27C9-3E61-6DFB-76BE-82E220708C95}"/>
                    </a:ext>
                  </a:extLst>
                </p:cNvPr>
                <p:cNvPicPr/>
                <p:nvPr/>
              </p:nvPicPr>
              <p:blipFill>
                <a:blip r:embed="rId777"/>
                <a:stretch>
                  <a:fillRect/>
                </a:stretch>
              </p:blipFill>
              <p:spPr>
                <a:xfrm>
                  <a:off x="7602515" y="5596581"/>
                  <a:ext cx="79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68" name="Freihand 467">
                  <a:extLst>
                    <a:ext uri="{FF2B5EF4-FFF2-40B4-BE49-F238E27FC236}">
                      <a16:creationId xmlns:a16="http://schemas.microsoft.com/office/drawing/2014/main" id="{75E00503-D5C7-5187-3117-98D508FFEAA0}"/>
                    </a:ext>
                  </a:extLst>
                </p14:cNvPr>
                <p14:cNvContentPartPr/>
                <p14:nvPr/>
              </p14:nvContentPartPr>
              <p14:xfrm>
                <a:off x="7674515" y="5502981"/>
                <a:ext cx="154440" cy="240480"/>
              </p14:xfrm>
            </p:contentPart>
          </mc:Choice>
          <mc:Fallback>
            <p:pic>
              <p:nvPicPr>
                <p:cNvPr id="468" name="Freihand 467">
                  <a:extLst>
                    <a:ext uri="{FF2B5EF4-FFF2-40B4-BE49-F238E27FC236}">
                      <a16:creationId xmlns:a16="http://schemas.microsoft.com/office/drawing/2014/main" id="{75E00503-D5C7-5187-3117-98D508FFEAA0}"/>
                    </a:ext>
                  </a:extLst>
                </p:cNvPr>
                <p:cNvPicPr/>
                <p:nvPr/>
              </p:nvPicPr>
              <p:blipFill>
                <a:blip r:embed="rId779"/>
                <a:stretch>
                  <a:fillRect/>
                </a:stretch>
              </p:blipFill>
              <p:spPr>
                <a:xfrm>
                  <a:off x="7665515" y="5493981"/>
                  <a:ext cx="172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9" name="Freihand 468">
                  <a:extLst>
                    <a:ext uri="{FF2B5EF4-FFF2-40B4-BE49-F238E27FC236}">
                      <a16:creationId xmlns:a16="http://schemas.microsoft.com/office/drawing/2014/main" id="{8922F75B-7623-2E4E-3D1C-6609ADFC2AC6}"/>
                    </a:ext>
                  </a:extLst>
                </p14:cNvPr>
                <p14:cNvContentPartPr/>
                <p14:nvPr/>
              </p14:nvContentPartPr>
              <p14:xfrm>
                <a:off x="7831115" y="5434221"/>
                <a:ext cx="52560" cy="235800"/>
              </p14:xfrm>
            </p:contentPart>
          </mc:Choice>
          <mc:Fallback>
            <p:pic>
              <p:nvPicPr>
                <p:cNvPr id="469" name="Freihand 468">
                  <a:extLst>
                    <a:ext uri="{FF2B5EF4-FFF2-40B4-BE49-F238E27FC236}">
                      <a16:creationId xmlns:a16="http://schemas.microsoft.com/office/drawing/2014/main" id="{8922F75B-7623-2E4E-3D1C-6609ADFC2AC6}"/>
                    </a:ext>
                  </a:extLst>
                </p:cNvPr>
                <p:cNvPicPr/>
                <p:nvPr/>
              </p:nvPicPr>
              <p:blipFill>
                <a:blip r:embed="rId781"/>
                <a:stretch>
                  <a:fillRect/>
                </a:stretch>
              </p:blipFill>
              <p:spPr>
                <a:xfrm>
                  <a:off x="7822115" y="5425221"/>
                  <a:ext cx="70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0" name="Freihand 469">
                  <a:extLst>
                    <a:ext uri="{FF2B5EF4-FFF2-40B4-BE49-F238E27FC236}">
                      <a16:creationId xmlns:a16="http://schemas.microsoft.com/office/drawing/2014/main" id="{61F3B0CC-BD13-F22C-4496-11F400322201}"/>
                    </a:ext>
                  </a:extLst>
                </p14:cNvPr>
                <p14:cNvContentPartPr/>
                <p14:nvPr/>
              </p14:nvContentPartPr>
              <p14:xfrm>
                <a:off x="7957835" y="5511981"/>
                <a:ext cx="70920" cy="95400"/>
              </p14:xfrm>
            </p:contentPart>
          </mc:Choice>
          <mc:Fallback>
            <p:pic>
              <p:nvPicPr>
                <p:cNvPr id="470" name="Freihand 469">
                  <a:extLst>
                    <a:ext uri="{FF2B5EF4-FFF2-40B4-BE49-F238E27FC236}">
                      <a16:creationId xmlns:a16="http://schemas.microsoft.com/office/drawing/2014/main" id="{61F3B0CC-BD13-F22C-4496-11F400322201}"/>
                    </a:ext>
                  </a:extLst>
                </p:cNvPr>
                <p:cNvPicPr/>
                <p:nvPr/>
              </p:nvPicPr>
              <p:blipFill>
                <a:blip r:embed="rId783"/>
                <a:stretch>
                  <a:fillRect/>
                </a:stretch>
              </p:blipFill>
              <p:spPr>
                <a:xfrm>
                  <a:off x="7948835" y="5503341"/>
                  <a:ext cx="88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71" name="Freihand 470">
                  <a:extLst>
                    <a:ext uri="{FF2B5EF4-FFF2-40B4-BE49-F238E27FC236}">
                      <a16:creationId xmlns:a16="http://schemas.microsoft.com/office/drawing/2014/main" id="{548080E0-8B3D-9AD9-DB60-D49D2AB03565}"/>
                    </a:ext>
                  </a:extLst>
                </p14:cNvPr>
                <p14:cNvContentPartPr/>
                <p14:nvPr/>
              </p14:nvContentPartPr>
              <p14:xfrm>
                <a:off x="7315955" y="6477141"/>
                <a:ext cx="243360" cy="79200"/>
              </p14:xfrm>
            </p:contentPart>
          </mc:Choice>
          <mc:Fallback>
            <p:pic>
              <p:nvPicPr>
                <p:cNvPr id="471" name="Freihand 470">
                  <a:extLst>
                    <a:ext uri="{FF2B5EF4-FFF2-40B4-BE49-F238E27FC236}">
                      <a16:creationId xmlns:a16="http://schemas.microsoft.com/office/drawing/2014/main" id="{548080E0-8B3D-9AD9-DB60-D49D2AB03565}"/>
                    </a:ext>
                  </a:extLst>
                </p:cNvPr>
                <p:cNvPicPr/>
                <p:nvPr/>
              </p:nvPicPr>
              <p:blipFill>
                <a:blip r:embed="rId785"/>
                <a:stretch>
                  <a:fillRect/>
                </a:stretch>
              </p:blipFill>
              <p:spPr>
                <a:xfrm>
                  <a:off x="7306955" y="6468501"/>
                  <a:ext cx="261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72" name="Freihand 471">
                  <a:extLst>
                    <a:ext uri="{FF2B5EF4-FFF2-40B4-BE49-F238E27FC236}">
                      <a16:creationId xmlns:a16="http://schemas.microsoft.com/office/drawing/2014/main" id="{82024240-8493-CFAB-C9EC-05B183BE551A}"/>
                    </a:ext>
                  </a:extLst>
                </p14:cNvPr>
                <p14:cNvContentPartPr/>
                <p14:nvPr/>
              </p14:nvContentPartPr>
              <p14:xfrm>
                <a:off x="7340435" y="6576861"/>
                <a:ext cx="208080" cy="87480"/>
              </p14:xfrm>
            </p:contentPart>
          </mc:Choice>
          <mc:Fallback>
            <p:pic>
              <p:nvPicPr>
                <p:cNvPr id="472" name="Freihand 471">
                  <a:extLst>
                    <a:ext uri="{FF2B5EF4-FFF2-40B4-BE49-F238E27FC236}">
                      <a16:creationId xmlns:a16="http://schemas.microsoft.com/office/drawing/2014/main" id="{82024240-8493-CFAB-C9EC-05B183BE551A}"/>
                    </a:ext>
                  </a:extLst>
                </p:cNvPr>
                <p:cNvPicPr/>
                <p:nvPr/>
              </p:nvPicPr>
              <p:blipFill>
                <a:blip r:embed="rId787"/>
                <a:stretch>
                  <a:fillRect/>
                </a:stretch>
              </p:blipFill>
              <p:spPr>
                <a:xfrm>
                  <a:off x="7331795" y="6568221"/>
                  <a:ext cx="225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75" name="Freihand 474">
                  <a:extLst>
                    <a:ext uri="{FF2B5EF4-FFF2-40B4-BE49-F238E27FC236}">
                      <a16:creationId xmlns:a16="http://schemas.microsoft.com/office/drawing/2014/main" id="{0D103493-8190-874D-E9C9-B0BBE09FA0D4}"/>
                    </a:ext>
                  </a:extLst>
                </p14:cNvPr>
                <p14:cNvContentPartPr/>
                <p14:nvPr/>
              </p14:nvContentPartPr>
              <p14:xfrm>
                <a:off x="7730315" y="6398661"/>
                <a:ext cx="79560" cy="159480"/>
              </p14:xfrm>
            </p:contentPart>
          </mc:Choice>
          <mc:Fallback>
            <p:pic>
              <p:nvPicPr>
                <p:cNvPr id="475" name="Freihand 474">
                  <a:extLst>
                    <a:ext uri="{FF2B5EF4-FFF2-40B4-BE49-F238E27FC236}">
                      <a16:creationId xmlns:a16="http://schemas.microsoft.com/office/drawing/2014/main" id="{0D103493-8190-874D-E9C9-B0BBE09FA0D4}"/>
                    </a:ext>
                  </a:extLst>
                </p:cNvPr>
                <p:cNvPicPr/>
                <p:nvPr/>
              </p:nvPicPr>
              <p:blipFill>
                <a:blip r:embed="rId789"/>
                <a:stretch>
                  <a:fillRect/>
                </a:stretch>
              </p:blipFill>
              <p:spPr>
                <a:xfrm>
                  <a:off x="7721315" y="6389661"/>
                  <a:ext cx="97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6" name="Freihand 475">
                  <a:extLst>
                    <a:ext uri="{FF2B5EF4-FFF2-40B4-BE49-F238E27FC236}">
                      <a16:creationId xmlns:a16="http://schemas.microsoft.com/office/drawing/2014/main" id="{409EBD4B-B9FA-C391-C336-9E2535DE0835}"/>
                    </a:ext>
                  </a:extLst>
                </p14:cNvPr>
                <p14:cNvContentPartPr/>
                <p14:nvPr/>
              </p14:nvContentPartPr>
              <p14:xfrm>
                <a:off x="7887635" y="6274821"/>
                <a:ext cx="87840" cy="166680"/>
              </p14:xfrm>
            </p:contentPart>
          </mc:Choice>
          <mc:Fallback>
            <p:pic>
              <p:nvPicPr>
                <p:cNvPr id="476" name="Freihand 475">
                  <a:extLst>
                    <a:ext uri="{FF2B5EF4-FFF2-40B4-BE49-F238E27FC236}">
                      <a16:creationId xmlns:a16="http://schemas.microsoft.com/office/drawing/2014/main" id="{409EBD4B-B9FA-C391-C336-9E2535DE0835}"/>
                    </a:ext>
                  </a:extLst>
                </p:cNvPr>
                <p:cNvPicPr/>
                <p:nvPr/>
              </p:nvPicPr>
              <p:blipFill>
                <a:blip r:embed="rId791"/>
                <a:stretch>
                  <a:fillRect/>
                </a:stretch>
              </p:blipFill>
              <p:spPr>
                <a:xfrm>
                  <a:off x="7878995" y="6265821"/>
                  <a:ext cx="105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7" name="Freihand 476">
                  <a:extLst>
                    <a:ext uri="{FF2B5EF4-FFF2-40B4-BE49-F238E27FC236}">
                      <a16:creationId xmlns:a16="http://schemas.microsoft.com/office/drawing/2014/main" id="{5AD8D12F-BBB9-CCCB-991F-49DA5E43CA76}"/>
                    </a:ext>
                  </a:extLst>
                </p14:cNvPr>
                <p14:cNvContentPartPr/>
                <p14:nvPr/>
              </p14:nvContentPartPr>
              <p14:xfrm>
                <a:off x="8089955" y="6276981"/>
                <a:ext cx="7920" cy="15120"/>
              </p14:xfrm>
            </p:contentPart>
          </mc:Choice>
          <mc:Fallback>
            <p:pic>
              <p:nvPicPr>
                <p:cNvPr id="477" name="Freihand 476">
                  <a:extLst>
                    <a:ext uri="{FF2B5EF4-FFF2-40B4-BE49-F238E27FC236}">
                      <a16:creationId xmlns:a16="http://schemas.microsoft.com/office/drawing/2014/main" id="{5AD8D12F-BBB9-CCCB-991F-49DA5E43CA76}"/>
                    </a:ext>
                  </a:extLst>
                </p:cNvPr>
                <p:cNvPicPr/>
                <p:nvPr/>
              </p:nvPicPr>
              <p:blipFill>
                <a:blip r:embed="rId793"/>
                <a:stretch>
                  <a:fillRect/>
                </a:stretch>
              </p:blipFill>
              <p:spPr>
                <a:xfrm>
                  <a:off x="8081315" y="6268341"/>
                  <a:ext cx="25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8" name="Freihand 477">
                  <a:extLst>
                    <a:ext uri="{FF2B5EF4-FFF2-40B4-BE49-F238E27FC236}">
                      <a16:creationId xmlns:a16="http://schemas.microsoft.com/office/drawing/2014/main" id="{D1AF8B9F-BA2A-7FC4-1393-AD0259CE2F9A}"/>
                    </a:ext>
                  </a:extLst>
                </p14:cNvPr>
                <p14:cNvContentPartPr/>
                <p14:nvPr/>
              </p14:nvContentPartPr>
              <p14:xfrm>
                <a:off x="8139995" y="6085821"/>
                <a:ext cx="255600" cy="200520"/>
              </p14:xfrm>
            </p:contentPart>
          </mc:Choice>
          <mc:Fallback>
            <p:pic>
              <p:nvPicPr>
                <p:cNvPr id="478" name="Freihand 477">
                  <a:extLst>
                    <a:ext uri="{FF2B5EF4-FFF2-40B4-BE49-F238E27FC236}">
                      <a16:creationId xmlns:a16="http://schemas.microsoft.com/office/drawing/2014/main" id="{D1AF8B9F-BA2A-7FC4-1393-AD0259CE2F9A}"/>
                    </a:ext>
                  </a:extLst>
                </p:cNvPr>
                <p:cNvPicPr/>
                <p:nvPr/>
              </p:nvPicPr>
              <p:blipFill>
                <a:blip r:embed="rId795"/>
                <a:stretch>
                  <a:fillRect/>
                </a:stretch>
              </p:blipFill>
              <p:spPr>
                <a:xfrm>
                  <a:off x="8131355" y="6077181"/>
                  <a:ext cx="273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9" name="Freihand 478">
                  <a:extLst>
                    <a:ext uri="{FF2B5EF4-FFF2-40B4-BE49-F238E27FC236}">
                      <a16:creationId xmlns:a16="http://schemas.microsoft.com/office/drawing/2014/main" id="{A140B6FC-3CD3-B5FD-51E0-68EA30B0CFDC}"/>
                    </a:ext>
                  </a:extLst>
                </p14:cNvPr>
                <p14:cNvContentPartPr/>
                <p14:nvPr/>
              </p14:nvContentPartPr>
              <p14:xfrm>
                <a:off x="8314235" y="6000501"/>
                <a:ext cx="11520" cy="9720"/>
              </p14:xfrm>
            </p:contentPart>
          </mc:Choice>
          <mc:Fallback>
            <p:pic>
              <p:nvPicPr>
                <p:cNvPr id="479" name="Freihand 478">
                  <a:extLst>
                    <a:ext uri="{FF2B5EF4-FFF2-40B4-BE49-F238E27FC236}">
                      <a16:creationId xmlns:a16="http://schemas.microsoft.com/office/drawing/2014/main" id="{A140B6FC-3CD3-B5FD-51E0-68EA30B0CFDC}"/>
                    </a:ext>
                  </a:extLst>
                </p:cNvPr>
                <p:cNvPicPr/>
                <p:nvPr/>
              </p:nvPicPr>
              <p:blipFill>
                <a:blip r:embed="rId797"/>
                <a:stretch>
                  <a:fillRect/>
                </a:stretch>
              </p:blipFill>
              <p:spPr>
                <a:xfrm>
                  <a:off x="8305595" y="5991861"/>
                  <a:ext cx="29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80" name="Freihand 479">
                  <a:extLst>
                    <a:ext uri="{FF2B5EF4-FFF2-40B4-BE49-F238E27FC236}">
                      <a16:creationId xmlns:a16="http://schemas.microsoft.com/office/drawing/2014/main" id="{9E7B485E-3398-30D4-C4B9-4B3137125C32}"/>
                    </a:ext>
                  </a:extLst>
                </p14:cNvPr>
                <p14:cNvContentPartPr/>
                <p14:nvPr/>
              </p14:nvContentPartPr>
              <p14:xfrm>
                <a:off x="8432315" y="6051981"/>
                <a:ext cx="88560" cy="133920"/>
              </p14:xfrm>
            </p:contentPart>
          </mc:Choice>
          <mc:Fallback>
            <p:pic>
              <p:nvPicPr>
                <p:cNvPr id="480" name="Freihand 479">
                  <a:extLst>
                    <a:ext uri="{FF2B5EF4-FFF2-40B4-BE49-F238E27FC236}">
                      <a16:creationId xmlns:a16="http://schemas.microsoft.com/office/drawing/2014/main" id="{9E7B485E-3398-30D4-C4B9-4B3137125C32}"/>
                    </a:ext>
                  </a:extLst>
                </p:cNvPr>
                <p:cNvPicPr/>
                <p:nvPr/>
              </p:nvPicPr>
              <p:blipFill>
                <a:blip r:embed="rId799"/>
                <a:stretch>
                  <a:fillRect/>
                </a:stretch>
              </p:blipFill>
              <p:spPr>
                <a:xfrm>
                  <a:off x="8423315" y="6043341"/>
                  <a:ext cx="106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81" name="Freihand 480">
                  <a:extLst>
                    <a:ext uri="{FF2B5EF4-FFF2-40B4-BE49-F238E27FC236}">
                      <a16:creationId xmlns:a16="http://schemas.microsoft.com/office/drawing/2014/main" id="{6CB25B25-8AC2-5CDD-5108-D25005A0564F}"/>
                    </a:ext>
                  </a:extLst>
                </p14:cNvPr>
                <p14:cNvContentPartPr/>
                <p14:nvPr/>
              </p14:nvContentPartPr>
              <p14:xfrm>
                <a:off x="7799075" y="6368781"/>
                <a:ext cx="685440" cy="353160"/>
              </p14:xfrm>
            </p:contentPart>
          </mc:Choice>
          <mc:Fallback>
            <p:pic>
              <p:nvPicPr>
                <p:cNvPr id="481" name="Freihand 480">
                  <a:extLst>
                    <a:ext uri="{FF2B5EF4-FFF2-40B4-BE49-F238E27FC236}">
                      <a16:creationId xmlns:a16="http://schemas.microsoft.com/office/drawing/2014/main" id="{6CB25B25-8AC2-5CDD-5108-D25005A0564F}"/>
                    </a:ext>
                  </a:extLst>
                </p:cNvPr>
                <p:cNvPicPr/>
                <p:nvPr/>
              </p:nvPicPr>
              <p:blipFill>
                <a:blip r:embed="rId801"/>
                <a:stretch>
                  <a:fillRect/>
                </a:stretch>
              </p:blipFill>
              <p:spPr>
                <a:xfrm>
                  <a:off x="7790075" y="6359781"/>
                  <a:ext cx="70308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85" name="Freihand 484">
                  <a:extLst>
                    <a:ext uri="{FF2B5EF4-FFF2-40B4-BE49-F238E27FC236}">
                      <a16:creationId xmlns:a16="http://schemas.microsoft.com/office/drawing/2014/main" id="{17D9CE91-6E5D-591C-C01B-D6DD1FD550CC}"/>
                    </a:ext>
                  </a:extLst>
                </p14:cNvPr>
                <p14:cNvContentPartPr/>
                <p14:nvPr/>
              </p14:nvContentPartPr>
              <p14:xfrm>
                <a:off x="7533395" y="3975861"/>
                <a:ext cx="727920" cy="1984680"/>
              </p14:xfrm>
            </p:contentPart>
          </mc:Choice>
          <mc:Fallback>
            <p:pic>
              <p:nvPicPr>
                <p:cNvPr id="485" name="Freihand 484">
                  <a:extLst>
                    <a:ext uri="{FF2B5EF4-FFF2-40B4-BE49-F238E27FC236}">
                      <a16:creationId xmlns:a16="http://schemas.microsoft.com/office/drawing/2014/main" id="{17D9CE91-6E5D-591C-C01B-D6DD1FD550CC}"/>
                    </a:ext>
                  </a:extLst>
                </p:cNvPr>
                <p:cNvPicPr/>
                <p:nvPr/>
              </p:nvPicPr>
              <p:blipFill>
                <a:blip r:embed="rId803"/>
                <a:stretch>
                  <a:fillRect/>
                </a:stretch>
              </p:blipFill>
              <p:spPr>
                <a:xfrm>
                  <a:off x="7524755" y="3967221"/>
                  <a:ext cx="745560" cy="20023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86" name="Freihand 485">
                  <a:extLst>
                    <a:ext uri="{FF2B5EF4-FFF2-40B4-BE49-F238E27FC236}">
                      <a16:creationId xmlns:a16="http://schemas.microsoft.com/office/drawing/2014/main" id="{17928DE3-31F8-3B14-2ED8-AD0C496C3F46}"/>
                    </a:ext>
                  </a:extLst>
                </p14:cNvPr>
                <p14:cNvContentPartPr/>
                <p14:nvPr/>
              </p14:nvContentPartPr>
              <p14:xfrm>
                <a:off x="7954235" y="3830061"/>
                <a:ext cx="222120" cy="259920"/>
              </p14:xfrm>
            </p:contentPart>
          </mc:Choice>
          <mc:Fallback>
            <p:pic>
              <p:nvPicPr>
                <p:cNvPr id="486" name="Freihand 485">
                  <a:extLst>
                    <a:ext uri="{FF2B5EF4-FFF2-40B4-BE49-F238E27FC236}">
                      <a16:creationId xmlns:a16="http://schemas.microsoft.com/office/drawing/2014/main" id="{17928DE3-31F8-3B14-2ED8-AD0C496C3F46}"/>
                    </a:ext>
                  </a:extLst>
                </p:cNvPr>
                <p:cNvPicPr/>
                <p:nvPr/>
              </p:nvPicPr>
              <p:blipFill>
                <a:blip r:embed="rId805"/>
                <a:stretch>
                  <a:fillRect/>
                </a:stretch>
              </p:blipFill>
              <p:spPr>
                <a:xfrm>
                  <a:off x="7945235" y="3821061"/>
                  <a:ext cx="2397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91" name="Freihand 490">
                  <a:extLst>
                    <a:ext uri="{FF2B5EF4-FFF2-40B4-BE49-F238E27FC236}">
                      <a16:creationId xmlns:a16="http://schemas.microsoft.com/office/drawing/2014/main" id="{1B415D80-C68A-51A4-34C7-970B9412007E}"/>
                    </a:ext>
                  </a:extLst>
                </p14:cNvPr>
                <p14:cNvContentPartPr/>
                <p14:nvPr/>
              </p14:nvContentPartPr>
              <p14:xfrm>
                <a:off x="8567675" y="3746901"/>
                <a:ext cx="127440" cy="120960"/>
              </p14:xfrm>
            </p:contentPart>
          </mc:Choice>
          <mc:Fallback>
            <p:pic>
              <p:nvPicPr>
                <p:cNvPr id="491" name="Freihand 490">
                  <a:extLst>
                    <a:ext uri="{FF2B5EF4-FFF2-40B4-BE49-F238E27FC236}">
                      <a16:creationId xmlns:a16="http://schemas.microsoft.com/office/drawing/2014/main" id="{1B415D80-C68A-51A4-34C7-970B9412007E}"/>
                    </a:ext>
                  </a:extLst>
                </p:cNvPr>
                <p:cNvPicPr/>
                <p:nvPr/>
              </p:nvPicPr>
              <p:blipFill>
                <a:blip r:embed="rId807"/>
                <a:stretch>
                  <a:fillRect/>
                </a:stretch>
              </p:blipFill>
              <p:spPr>
                <a:xfrm>
                  <a:off x="8559035" y="3738261"/>
                  <a:ext cx="145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92" name="Freihand 491">
                  <a:extLst>
                    <a:ext uri="{FF2B5EF4-FFF2-40B4-BE49-F238E27FC236}">
                      <a16:creationId xmlns:a16="http://schemas.microsoft.com/office/drawing/2014/main" id="{2B9DD135-E17B-4551-7DAA-947D1417364E}"/>
                    </a:ext>
                  </a:extLst>
                </p14:cNvPr>
                <p14:cNvContentPartPr/>
                <p14:nvPr/>
              </p14:nvContentPartPr>
              <p14:xfrm>
                <a:off x="8447795" y="3887301"/>
                <a:ext cx="592560" cy="82440"/>
              </p14:xfrm>
            </p:contentPart>
          </mc:Choice>
          <mc:Fallback>
            <p:pic>
              <p:nvPicPr>
                <p:cNvPr id="492" name="Freihand 491">
                  <a:extLst>
                    <a:ext uri="{FF2B5EF4-FFF2-40B4-BE49-F238E27FC236}">
                      <a16:creationId xmlns:a16="http://schemas.microsoft.com/office/drawing/2014/main" id="{2B9DD135-E17B-4551-7DAA-947D1417364E}"/>
                    </a:ext>
                  </a:extLst>
                </p:cNvPr>
                <p:cNvPicPr/>
                <p:nvPr/>
              </p:nvPicPr>
              <p:blipFill>
                <a:blip r:embed="rId809"/>
                <a:stretch>
                  <a:fillRect/>
                </a:stretch>
              </p:blipFill>
              <p:spPr>
                <a:xfrm>
                  <a:off x="8438795" y="3878661"/>
                  <a:ext cx="610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93" name="Freihand 492">
                  <a:extLst>
                    <a:ext uri="{FF2B5EF4-FFF2-40B4-BE49-F238E27FC236}">
                      <a16:creationId xmlns:a16="http://schemas.microsoft.com/office/drawing/2014/main" id="{8AF6D391-5CC8-17D1-F2EF-06CCC1F19677}"/>
                    </a:ext>
                  </a:extLst>
                </p14:cNvPr>
                <p14:cNvContentPartPr/>
                <p14:nvPr/>
              </p14:nvContentPartPr>
              <p14:xfrm>
                <a:off x="8354915" y="4044621"/>
                <a:ext cx="163800" cy="189360"/>
              </p14:xfrm>
            </p:contentPart>
          </mc:Choice>
          <mc:Fallback>
            <p:pic>
              <p:nvPicPr>
                <p:cNvPr id="493" name="Freihand 492">
                  <a:extLst>
                    <a:ext uri="{FF2B5EF4-FFF2-40B4-BE49-F238E27FC236}">
                      <a16:creationId xmlns:a16="http://schemas.microsoft.com/office/drawing/2014/main" id="{8AF6D391-5CC8-17D1-F2EF-06CCC1F19677}"/>
                    </a:ext>
                  </a:extLst>
                </p:cNvPr>
                <p:cNvPicPr/>
                <p:nvPr/>
              </p:nvPicPr>
              <p:blipFill>
                <a:blip r:embed="rId811"/>
                <a:stretch>
                  <a:fillRect/>
                </a:stretch>
              </p:blipFill>
              <p:spPr>
                <a:xfrm>
                  <a:off x="8345915" y="4035621"/>
                  <a:ext cx="181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94" name="Freihand 493">
                  <a:extLst>
                    <a:ext uri="{FF2B5EF4-FFF2-40B4-BE49-F238E27FC236}">
                      <a16:creationId xmlns:a16="http://schemas.microsoft.com/office/drawing/2014/main" id="{D328A878-BFF9-8C42-A27F-D0E5730AA8D7}"/>
                    </a:ext>
                  </a:extLst>
                </p14:cNvPr>
                <p14:cNvContentPartPr/>
                <p14:nvPr/>
              </p14:nvContentPartPr>
              <p14:xfrm>
                <a:off x="8580635" y="4092141"/>
                <a:ext cx="131040" cy="44280"/>
              </p14:xfrm>
            </p:contentPart>
          </mc:Choice>
          <mc:Fallback>
            <p:pic>
              <p:nvPicPr>
                <p:cNvPr id="494" name="Freihand 493">
                  <a:extLst>
                    <a:ext uri="{FF2B5EF4-FFF2-40B4-BE49-F238E27FC236}">
                      <a16:creationId xmlns:a16="http://schemas.microsoft.com/office/drawing/2014/main" id="{D328A878-BFF9-8C42-A27F-D0E5730AA8D7}"/>
                    </a:ext>
                  </a:extLst>
                </p:cNvPr>
                <p:cNvPicPr/>
                <p:nvPr/>
              </p:nvPicPr>
              <p:blipFill>
                <a:blip r:embed="rId813"/>
                <a:stretch>
                  <a:fillRect/>
                </a:stretch>
              </p:blipFill>
              <p:spPr>
                <a:xfrm>
                  <a:off x="8571635" y="4083501"/>
                  <a:ext cx="148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95" name="Freihand 494">
                  <a:extLst>
                    <a:ext uri="{FF2B5EF4-FFF2-40B4-BE49-F238E27FC236}">
                      <a16:creationId xmlns:a16="http://schemas.microsoft.com/office/drawing/2014/main" id="{874B0555-F27A-A2F8-F1EA-D8A770800CD9}"/>
                    </a:ext>
                  </a:extLst>
                </p14:cNvPr>
                <p14:cNvContentPartPr/>
                <p14:nvPr/>
              </p14:nvContentPartPr>
              <p14:xfrm>
                <a:off x="8757035" y="3991701"/>
                <a:ext cx="75240" cy="198000"/>
              </p14:xfrm>
            </p:contentPart>
          </mc:Choice>
          <mc:Fallback>
            <p:pic>
              <p:nvPicPr>
                <p:cNvPr id="495" name="Freihand 494">
                  <a:extLst>
                    <a:ext uri="{FF2B5EF4-FFF2-40B4-BE49-F238E27FC236}">
                      <a16:creationId xmlns:a16="http://schemas.microsoft.com/office/drawing/2014/main" id="{874B0555-F27A-A2F8-F1EA-D8A770800CD9}"/>
                    </a:ext>
                  </a:extLst>
                </p:cNvPr>
                <p:cNvPicPr/>
                <p:nvPr/>
              </p:nvPicPr>
              <p:blipFill>
                <a:blip r:embed="rId815"/>
                <a:stretch>
                  <a:fillRect/>
                </a:stretch>
              </p:blipFill>
              <p:spPr>
                <a:xfrm>
                  <a:off x="8748035" y="3983061"/>
                  <a:ext cx="92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96" name="Freihand 495">
                  <a:extLst>
                    <a:ext uri="{FF2B5EF4-FFF2-40B4-BE49-F238E27FC236}">
                      <a16:creationId xmlns:a16="http://schemas.microsoft.com/office/drawing/2014/main" id="{18BBA76B-0029-493F-E94A-890E15B0CC5A}"/>
                    </a:ext>
                  </a:extLst>
                </p14:cNvPr>
                <p14:cNvContentPartPr/>
                <p14:nvPr/>
              </p14:nvContentPartPr>
              <p14:xfrm>
                <a:off x="8872955" y="4009701"/>
                <a:ext cx="110880" cy="143280"/>
              </p14:xfrm>
            </p:contentPart>
          </mc:Choice>
          <mc:Fallback>
            <p:pic>
              <p:nvPicPr>
                <p:cNvPr id="496" name="Freihand 495">
                  <a:extLst>
                    <a:ext uri="{FF2B5EF4-FFF2-40B4-BE49-F238E27FC236}">
                      <a16:creationId xmlns:a16="http://schemas.microsoft.com/office/drawing/2014/main" id="{18BBA76B-0029-493F-E94A-890E15B0CC5A}"/>
                    </a:ext>
                  </a:extLst>
                </p:cNvPr>
                <p:cNvPicPr/>
                <p:nvPr/>
              </p:nvPicPr>
              <p:blipFill>
                <a:blip r:embed="rId817"/>
                <a:stretch>
                  <a:fillRect/>
                </a:stretch>
              </p:blipFill>
              <p:spPr>
                <a:xfrm>
                  <a:off x="8864315" y="4000701"/>
                  <a:ext cx="128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97" name="Freihand 496">
                  <a:extLst>
                    <a:ext uri="{FF2B5EF4-FFF2-40B4-BE49-F238E27FC236}">
                      <a16:creationId xmlns:a16="http://schemas.microsoft.com/office/drawing/2014/main" id="{8AF9F98E-8FE6-8179-518B-CEA7FE309873}"/>
                    </a:ext>
                  </a:extLst>
                </p14:cNvPr>
                <p14:cNvContentPartPr/>
                <p14:nvPr/>
              </p14:nvContentPartPr>
              <p14:xfrm>
                <a:off x="9039635" y="4064781"/>
                <a:ext cx="65880" cy="15120"/>
              </p14:xfrm>
            </p:contentPart>
          </mc:Choice>
          <mc:Fallback>
            <p:pic>
              <p:nvPicPr>
                <p:cNvPr id="497" name="Freihand 496">
                  <a:extLst>
                    <a:ext uri="{FF2B5EF4-FFF2-40B4-BE49-F238E27FC236}">
                      <a16:creationId xmlns:a16="http://schemas.microsoft.com/office/drawing/2014/main" id="{8AF9F98E-8FE6-8179-518B-CEA7FE309873}"/>
                    </a:ext>
                  </a:extLst>
                </p:cNvPr>
                <p:cNvPicPr/>
                <p:nvPr/>
              </p:nvPicPr>
              <p:blipFill>
                <a:blip r:embed="rId819"/>
                <a:stretch>
                  <a:fillRect/>
                </a:stretch>
              </p:blipFill>
              <p:spPr>
                <a:xfrm>
                  <a:off x="9030635" y="4055781"/>
                  <a:ext cx="83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98" name="Freihand 497">
                  <a:extLst>
                    <a:ext uri="{FF2B5EF4-FFF2-40B4-BE49-F238E27FC236}">
                      <a16:creationId xmlns:a16="http://schemas.microsoft.com/office/drawing/2014/main" id="{BFA9ADAD-0A7E-66DC-5734-4A3D9BB7CA50}"/>
                    </a:ext>
                  </a:extLst>
                </p14:cNvPr>
                <p14:cNvContentPartPr/>
                <p14:nvPr/>
              </p14:nvContentPartPr>
              <p14:xfrm>
                <a:off x="9189755" y="4016901"/>
                <a:ext cx="19080" cy="139680"/>
              </p14:xfrm>
            </p:contentPart>
          </mc:Choice>
          <mc:Fallback>
            <p:pic>
              <p:nvPicPr>
                <p:cNvPr id="498" name="Freihand 497">
                  <a:extLst>
                    <a:ext uri="{FF2B5EF4-FFF2-40B4-BE49-F238E27FC236}">
                      <a16:creationId xmlns:a16="http://schemas.microsoft.com/office/drawing/2014/main" id="{BFA9ADAD-0A7E-66DC-5734-4A3D9BB7CA50}"/>
                    </a:ext>
                  </a:extLst>
                </p:cNvPr>
                <p:cNvPicPr/>
                <p:nvPr/>
              </p:nvPicPr>
              <p:blipFill>
                <a:blip r:embed="rId821"/>
                <a:stretch>
                  <a:fillRect/>
                </a:stretch>
              </p:blipFill>
              <p:spPr>
                <a:xfrm>
                  <a:off x="9181115" y="4007901"/>
                  <a:ext cx="36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99" name="Freihand 498">
                  <a:extLst>
                    <a:ext uri="{FF2B5EF4-FFF2-40B4-BE49-F238E27FC236}">
                      <a16:creationId xmlns:a16="http://schemas.microsoft.com/office/drawing/2014/main" id="{AA4E4219-D234-45D9-414D-0CD735FD5F62}"/>
                    </a:ext>
                  </a:extLst>
                </p14:cNvPr>
                <p14:cNvContentPartPr/>
                <p14:nvPr/>
              </p14:nvContentPartPr>
              <p14:xfrm>
                <a:off x="9160595" y="3953901"/>
                <a:ext cx="285120" cy="242280"/>
              </p14:xfrm>
            </p:contentPart>
          </mc:Choice>
          <mc:Fallback>
            <p:pic>
              <p:nvPicPr>
                <p:cNvPr id="499" name="Freihand 498">
                  <a:extLst>
                    <a:ext uri="{FF2B5EF4-FFF2-40B4-BE49-F238E27FC236}">
                      <a16:creationId xmlns:a16="http://schemas.microsoft.com/office/drawing/2014/main" id="{AA4E4219-D234-45D9-414D-0CD735FD5F62}"/>
                    </a:ext>
                  </a:extLst>
                </p:cNvPr>
                <p:cNvPicPr/>
                <p:nvPr/>
              </p:nvPicPr>
              <p:blipFill>
                <a:blip r:embed="rId823"/>
                <a:stretch>
                  <a:fillRect/>
                </a:stretch>
              </p:blipFill>
              <p:spPr>
                <a:xfrm>
                  <a:off x="9151955" y="3945261"/>
                  <a:ext cx="302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0" name="Freihand 499">
                  <a:extLst>
                    <a:ext uri="{FF2B5EF4-FFF2-40B4-BE49-F238E27FC236}">
                      <a16:creationId xmlns:a16="http://schemas.microsoft.com/office/drawing/2014/main" id="{5EC131B8-EA09-4BB7-31B1-FCA78F9197E6}"/>
                    </a:ext>
                  </a:extLst>
                </p14:cNvPr>
                <p14:cNvContentPartPr/>
                <p14:nvPr/>
              </p14:nvContentPartPr>
              <p14:xfrm>
                <a:off x="9551915" y="3921501"/>
                <a:ext cx="225720" cy="16200"/>
              </p14:xfrm>
            </p:contentPart>
          </mc:Choice>
          <mc:Fallback>
            <p:pic>
              <p:nvPicPr>
                <p:cNvPr id="500" name="Freihand 499">
                  <a:extLst>
                    <a:ext uri="{FF2B5EF4-FFF2-40B4-BE49-F238E27FC236}">
                      <a16:creationId xmlns:a16="http://schemas.microsoft.com/office/drawing/2014/main" id="{5EC131B8-EA09-4BB7-31B1-FCA78F9197E6}"/>
                    </a:ext>
                  </a:extLst>
                </p:cNvPr>
                <p:cNvPicPr/>
                <p:nvPr/>
              </p:nvPicPr>
              <p:blipFill>
                <a:blip r:embed="rId825"/>
                <a:stretch>
                  <a:fillRect/>
                </a:stretch>
              </p:blipFill>
              <p:spPr>
                <a:xfrm>
                  <a:off x="9543275" y="3912501"/>
                  <a:ext cx="243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01" name="Freihand 500">
                  <a:extLst>
                    <a:ext uri="{FF2B5EF4-FFF2-40B4-BE49-F238E27FC236}">
                      <a16:creationId xmlns:a16="http://schemas.microsoft.com/office/drawing/2014/main" id="{F4BC0674-51D7-3E2A-C972-269904DC4801}"/>
                    </a:ext>
                  </a:extLst>
                </p14:cNvPr>
                <p14:cNvContentPartPr/>
                <p14:nvPr/>
              </p14:nvContentPartPr>
              <p14:xfrm>
                <a:off x="9577475" y="3993501"/>
                <a:ext cx="187200" cy="5400"/>
              </p14:xfrm>
            </p:contentPart>
          </mc:Choice>
          <mc:Fallback>
            <p:pic>
              <p:nvPicPr>
                <p:cNvPr id="501" name="Freihand 500">
                  <a:extLst>
                    <a:ext uri="{FF2B5EF4-FFF2-40B4-BE49-F238E27FC236}">
                      <a16:creationId xmlns:a16="http://schemas.microsoft.com/office/drawing/2014/main" id="{F4BC0674-51D7-3E2A-C972-269904DC4801}"/>
                    </a:ext>
                  </a:extLst>
                </p:cNvPr>
                <p:cNvPicPr/>
                <p:nvPr/>
              </p:nvPicPr>
              <p:blipFill>
                <a:blip r:embed="rId827"/>
                <a:stretch>
                  <a:fillRect/>
                </a:stretch>
              </p:blipFill>
              <p:spPr>
                <a:xfrm>
                  <a:off x="9568475" y="3984861"/>
                  <a:ext cx="204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3" name="Freihand 502">
                  <a:extLst>
                    <a:ext uri="{FF2B5EF4-FFF2-40B4-BE49-F238E27FC236}">
                      <a16:creationId xmlns:a16="http://schemas.microsoft.com/office/drawing/2014/main" id="{ADDA9847-DC71-B11C-B1E9-9A64D959D393}"/>
                    </a:ext>
                  </a:extLst>
                </p14:cNvPr>
                <p14:cNvContentPartPr/>
                <p14:nvPr/>
              </p14:nvContentPartPr>
              <p14:xfrm>
                <a:off x="10004435" y="3605061"/>
                <a:ext cx="177480" cy="205560"/>
              </p14:xfrm>
            </p:contentPart>
          </mc:Choice>
          <mc:Fallback>
            <p:pic>
              <p:nvPicPr>
                <p:cNvPr id="503" name="Freihand 502">
                  <a:extLst>
                    <a:ext uri="{FF2B5EF4-FFF2-40B4-BE49-F238E27FC236}">
                      <a16:creationId xmlns:a16="http://schemas.microsoft.com/office/drawing/2014/main" id="{ADDA9847-DC71-B11C-B1E9-9A64D959D393}"/>
                    </a:ext>
                  </a:extLst>
                </p:cNvPr>
                <p:cNvPicPr/>
                <p:nvPr/>
              </p:nvPicPr>
              <p:blipFill>
                <a:blip r:embed="rId829"/>
                <a:stretch>
                  <a:fillRect/>
                </a:stretch>
              </p:blipFill>
              <p:spPr>
                <a:xfrm>
                  <a:off x="9995435" y="3596061"/>
                  <a:ext cx="195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04" name="Freihand 503">
                  <a:extLst>
                    <a:ext uri="{FF2B5EF4-FFF2-40B4-BE49-F238E27FC236}">
                      <a16:creationId xmlns:a16="http://schemas.microsoft.com/office/drawing/2014/main" id="{23480FF2-3E67-6ED2-3AF3-1E960C7228DC}"/>
                    </a:ext>
                  </a:extLst>
                </p14:cNvPr>
                <p14:cNvContentPartPr/>
                <p14:nvPr/>
              </p14:nvContentPartPr>
              <p14:xfrm>
                <a:off x="9942515" y="3815661"/>
                <a:ext cx="347040" cy="69120"/>
              </p14:xfrm>
            </p:contentPart>
          </mc:Choice>
          <mc:Fallback>
            <p:pic>
              <p:nvPicPr>
                <p:cNvPr id="504" name="Freihand 503">
                  <a:extLst>
                    <a:ext uri="{FF2B5EF4-FFF2-40B4-BE49-F238E27FC236}">
                      <a16:creationId xmlns:a16="http://schemas.microsoft.com/office/drawing/2014/main" id="{23480FF2-3E67-6ED2-3AF3-1E960C7228DC}"/>
                    </a:ext>
                  </a:extLst>
                </p:cNvPr>
                <p:cNvPicPr/>
                <p:nvPr/>
              </p:nvPicPr>
              <p:blipFill>
                <a:blip r:embed="rId831"/>
                <a:stretch>
                  <a:fillRect/>
                </a:stretch>
              </p:blipFill>
              <p:spPr>
                <a:xfrm>
                  <a:off x="9933875" y="3807021"/>
                  <a:ext cx="364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05" name="Freihand 504">
                  <a:extLst>
                    <a:ext uri="{FF2B5EF4-FFF2-40B4-BE49-F238E27FC236}">
                      <a16:creationId xmlns:a16="http://schemas.microsoft.com/office/drawing/2014/main" id="{64149457-A1E9-A127-9F79-73B765909F91}"/>
                    </a:ext>
                  </a:extLst>
                </p14:cNvPr>
                <p14:cNvContentPartPr/>
                <p14:nvPr/>
              </p14:nvContentPartPr>
              <p14:xfrm>
                <a:off x="10036475" y="3979101"/>
                <a:ext cx="27360" cy="177480"/>
              </p14:xfrm>
            </p:contentPart>
          </mc:Choice>
          <mc:Fallback>
            <p:pic>
              <p:nvPicPr>
                <p:cNvPr id="505" name="Freihand 504">
                  <a:extLst>
                    <a:ext uri="{FF2B5EF4-FFF2-40B4-BE49-F238E27FC236}">
                      <a16:creationId xmlns:a16="http://schemas.microsoft.com/office/drawing/2014/main" id="{64149457-A1E9-A127-9F79-73B765909F91}"/>
                    </a:ext>
                  </a:extLst>
                </p:cNvPr>
                <p:cNvPicPr/>
                <p:nvPr/>
              </p:nvPicPr>
              <p:blipFill>
                <a:blip r:embed="rId833"/>
                <a:stretch>
                  <a:fillRect/>
                </a:stretch>
              </p:blipFill>
              <p:spPr>
                <a:xfrm>
                  <a:off x="10027475" y="3970461"/>
                  <a:ext cx="45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06" name="Freihand 505">
                  <a:extLst>
                    <a:ext uri="{FF2B5EF4-FFF2-40B4-BE49-F238E27FC236}">
                      <a16:creationId xmlns:a16="http://schemas.microsoft.com/office/drawing/2014/main" id="{8BC7F48F-0FB3-286D-D24C-4AC9E29238AB}"/>
                    </a:ext>
                  </a:extLst>
                </p14:cNvPr>
                <p14:cNvContentPartPr/>
                <p14:nvPr/>
              </p14:nvContentPartPr>
              <p14:xfrm>
                <a:off x="10009835" y="3909981"/>
                <a:ext cx="213480" cy="229320"/>
              </p14:xfrm>
            </p:contentPart>
          </mc:Choice>
          <mc:Fallback>
            <p:pic>
              <p:nvPicPr>
                <p:cNvPr id="506" name="Freihand 505">
                  <a:extLst>
                    <a:ext uri="{FF2B5EF4-FFF2-40B4-BE49-F238E27FC236}">
                      <a16:creationId xmlns:a16="http://schemas.microsoft.com/office/drawing/2014/main" id="{8BC7F48F-0FB3-286D-D24C-4AC9E29238AB}"/>
                    </a:ext>
                  </a:extLst>
                </p:cNvPr>
                <p:cNvPicPr/>
                <p:nvPr/>
              </p:nvPicPr>
              <p:blipFill>
                <a:blip r:embed="rId835"/>
                <a:stretch>
                  <a:fillRect/>
                </a:stretch>
              </p:blipFill>
              <p:spPr>
                <a:xfrm>
                  <a:off x="10001195" y="3901341"/>
                  <a:ext cx="2311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07" name="Freihand 506">
                  <a:extLst>
                    <a:ext uri="{FF2B5EF4-FFF2-40B4-BE49-F238E27FC236}">
                      <a16:creationId xmlns:a16="http://schemas.microsoft.com/office/drawing/2014/main" id="{0FD4E4B1-D57E-1B53-58C2-8771993248AC}"/>
                    </a:ext>
                  </a:extLst>
                </p14:cNvPr>
                <p14:cNvContentPartPr/>
                <p14:nvPr/>
              </p14:nvContentPartPr>
              <p14:xfrm>
                <a:off x="9847475" y="3512901"/>
                <a:ext cx="572040" cy="703800"/>
              </p14:xfrm>
            </p:contentPart>
          </mc:Choice>
          <mc:Fallback>
            <p:pic>
              <p:nvPicPr>
                <p:cNvPr id="507" name="Freihand 506">
                  <a:extLst>
                    <a:ext uri="{FF2B5EF4-FFF2-40B4-BE49-F238E27FC236}">
                      <a16:creationId xmlns:a16="http://schemas.microsoft.com/office/drawing/2014/main" id="{0FD4E4B1-D57E-1B53-58C2-8771993248AC}"/>
                    </a:ext>
                  </a:extLst>
                </p:cNvPr>
                <p:cNvPicPr/>
                <p:nvPr/>
              </p:nvPicPr>
              <p:blipFill>
                <a:blip r:embed="rId837"/>
                <a:stretch>
                  <a:fillRect/>
                </a:stretch>
              </p:blipFill>
              <p:spPr>
                <a:xfrm>
                  <a:off x="9838475" y="3504261"/>
                  <a:ext cx="589680" cy="7214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09" name="Freihand 508">
                  <a:extLst>
                    <a:ext uri="{FF2B5EF4-FFF2-40B4-BE49-F238E27FC236}">
                      <a16:creationId xmlns:a16="http://schemas.microsoft.com/office/drawing/2014/main" id="{56F0B2FF-1347-9C57-70C6-C25DC427E26F}"/>
                    </a:ext>
                  </a:extLst>
                </p14:cNvPr>
                <p14:cNvContentPartPr/>
                <p14:nvPr/>
              </p14:nvContentPartPr>
              <p14:xfrm>
                <a:off x="10513475" y="3905661"/>
                <a:ext cx="63720" cy="19800"/>
              </p14:xfrm>
            </p:contentPart>
          </mc:Choice>
          <mc:Fallback>
            <p:pic>
              <p:nvPicPr>
                <p:cNvPr id="509" name="Freihand 508">
                  <a:extLst>
                    <a:ext uri="{FF2B5EF4-FFF2-40B4-BE49-F238E27FC236}">
                      <a16:creationId xmlns:a16="http://schemas.microsoft.com/office/drawing/2014/main" id="{56F0B2FF-1347-9C57-70C6-C25DC427E26F}"/>
                    </a:ext>
                  </a:extLst>
                </p:cNvPr>
                <p:cNvPicPr/>
                <p:nvPr/>
              </p:nvPicPr>
              <p:blipFill>
                <a:blip r:embed="rId839"/>
                <a:stretch>
                  <a:fillRect/>
                </a:stretch>
              </p:blipFill>
              <p:spPr>
                <a:xfrm>
                  <a:off x="10504835" y="3896661"/>
                  <a:ext cx="81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0" name="Freihand 509">
                  <a:extLst>
                    <a:ext uri="{FF2B5EF4-FFF2-40B4-BE49-F238E27FC236}">
                      <a16:creationId xmlns:a16="http://schemas.microsoft.com/office/drawing/2014/main" id="{63D61ABF-3489-6D0C-1564-2175FC4A1B91}"/>
                    </a:ext>
                  </a:extLst>
                </p14:cNvPr>
                <p14:cNvContentPartPr/>
                <p14:nvPr/>
              </p14:nvContentPartPr>
              <p14:xfrm>
                <a:off x="10657115" y="3723141"/>
                <a:ext cx="156240" cy="231840"/>
              </p14:xfrm>
            </p:contentPart>
          </mc:Choice>
          <mc:Fallback>
            <p:pic>
              <p:nvPicPr>
                <p:cNvPr id="510" name="Freihand 509">
                  <a:extLst>
                    <a:ext uri="{FF2B5EF4-FFF2-40B4-BE49-F238E27FC236}">
                      <a16:creationId xmlns:a16="http://schemas.microsoft.com/office/drawing/2014/main" id="{63D61ABF-3489-6D0C-1564-2175FC4A1B91}"/>
                    </a:ext>
                  </a:extLst>
                </p:cNvPr>
                <p:cNvPicPr/>
                <p:nvPr/>
              </p:nvPicPr>
              <p:blipFill>
                <a:blip r:embed="rId841"/>
                <a:stretch>
                  <a:fillRect/>
                </a:stretch>
              </p:blipFill>
              <p:spPr>
                <a:xfrm>
                  <a:off x="10648475" y="3714501"/>
                  <a:ext cx="173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11" name="Freihand 510">
                  <a:extLst>
                    <a:ext uri="{FF2B5EF4-FFF2-40B4-BE49-F238E27FC236}">
                      <a16:creationId xmlns:a16="http://schemas.microsoft.com/office/drawing/2014/main" id="{BE9C7A61-3975-BA0D-9575-720C41DEE641}"/>
                    </a:ext>
                  </a:extLst>
                </p14:cNvPr>
                <p14:cNvContentPartPr/>
                <p14:nvPr/>
              </p14:nvContentPartPr>
              <p14:xfrm>
                <a:off x="10864115" y="3774981"/>
                <a:ext cx="180360" cy="83880"/>
              </p14:xfrm>
            </p:contentPart>
          </mc:Choice>
          <mc:Fallback>
            <p:pic>
              <p:nvPicPr>
                <p:cNvPr id="511" name="Freihand 510">
                  <a:extLst>
                    <a:ext uri="{FF2B5EF4-FFF2-40B4-BE49-F238E27FC236}">
                      <a16:creationId xmlns:a16="http://schemas.microsoft.com/office/drawing/2014/main" id="{BE9C7A61-3975-BA0D-9575-720C41DEE641}"/>
                    </a:ext>
                  </a:extLst>
                </p:cNvPr>
                <p:cNvPicPr/>
                <p:nvPr/>
              </p:nvPicPr>
              <p:blipFill>
                <a:blip r:embed="rId843"/>
                <a:stretch>
                  <a:fillRect/>
                </a:stretch>
              </p:blipFill>
              <p:spPr>
                <a:xfrm>
                  <a:off x="10855115" y="3765981"/>
                  <a:ext cx="19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68" name="Freihand 67">
                  <a:extLst>
                    <a:ext uri="{FF2B5EF4-FFF2-40B4-BE49-F238E27FC236}">
                      <a16:creationId xmlns:a16="http://schemas.microsoft.com/office/drawing/2014/main" id="{3B984546-BC1E-101E-B8E7-5629B23EC3D7}"/>
                    </a:ext>
                  </a:extLst>
                </p14:cNvPr>
                <p14:cNvContentPartPr/>
                <p14:nvPr/>
              </p14:nvContentPartPr>
              <p14:xfrm>
                <a:off x="11105675" y="3709821"/>
                <a:ext cx="239760" cy="214920"/>
              </p14:xfrm>
            </p:contentPart>
          </mc:Choice>
          <mc:Fallback>
            <p:pic>
              <p:nvPicPr>
                <p:cNvPr id="68" name="Freihand 67">
                  <a:extLst>
                    <a:ext uri="{FF2B5EF4-FFF2-40B4-BE49-F238E27FC236}">
                      <a16:creationId xmlns:a16="http://schemas.microsoft.com/office/drawing/2014/main" id="{3B984546-BC1E-101E-B8E7-5629B23EC3D7}"/>
                    </a:ext>
                  </a:extLst>
                </p:cNvPr>
                <p:cNvPicPr/>
                <p:nvPr/>
              </p:nvPicPr>
              <p:blipFill>
                <a:blip r:embed="rId845"/>
                <a:stretch>
                  <a:fillRect/>
                </a:stretch>
              </p:blipFill>
              <p:spPr>
                <a:xfrm>
                  <a:off x="11097035" y="3701181"/>
                  <a:ext cx="257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69" name="Freihand 68">
                  <a:extLst>
                    <a:ext uri="{FF2B5EF4-FFF2-40B4-BE49-F238E27FC236}">
                      <a16:creationId xmlns:a16="http://schemas.microsoft.com/office/drawing/2014/main" id="{FB126DBF-C547-DEA2-1647-CC017921B377}"/>
                    </a:ext>
                  </a:extLst>
                </p14:cNvPr>
                <p14:cNvContentPartPr/>
                <p14:nvPr/>
              </p14:nvContentPartPr>
              <p14:xfrm>
                <a:off x="10935035" y="3855261"/>
                <a:ext cx="562320" cy="257760"/>
              </p14:xfrm>
            </p:contentPart>
          </mc:Choice>
          <mc:Fallback>
            <p:pic>
              <p:nvPicPr>
                <p:cNvPr id="69" name="Freihand 68">
                  <a:extLst>
                    <a:ext uri="{FF2B5EF4-FFF2-40B4-BE49-F238E27FC236}">
                      <a16:creationId xmlns:a16="http://schemas.microsoft.com/office/drawing/2014/main" id="{FB126DBF-C547-DEA2-1647-CC017921B377}"/>
                    </a:ext>
                  </a:extLst>
                </p:cNvPr>
                <p:cNvPicPr/>
                <p:nvPr/>
              </p:nvPicPr>
              <p:blipFill>
                <a:blip r:embed="rId847"/>
                <a:stretch>
                  <a:fillRect/>
                </a:stretch>
              </p:blipFill>
              <p:spPr>
                <a:xfrm>
                  <a:off x="10926395" y="3846621"/>
                  <a:ext cx="5799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71" name="Freihand 70">
                  <a:extLst>
                    <a:ext uri="{FF2B5EF4-FFF2-40B4-BE49-F238E27FC236}">
                      <a16:creationId xmlns:a16="http://schemas.microsoft.com/office/drawing/2014/main" id="{ADD2842E-482E-85D0-62A9-B47E244B33ED}"/>
                    </a:ext>
                  </a:extLst>
                </p14:cNvPr>
                <p14:cNvContentPartPr/>
                <p14:nvPr/>
              </p14:nvContentPartPr>
              <p14:xfrm>
                <a:off x="11518235" y="3861381"/>
                <a:ext cx="2160" cy="39600"/>
              </p14:xfrm>
            </p:contentPart>
          </mc:Choice>
          <mc:Fallback>
            <p:pic>
              <p:nvPicPr>
                <p:cNvPr id="71" name="Freihand 70">
                  <a:extLst>
                    <a:ext uri="{FF2B5EF4-FFF2-40B4-BE49-F238E27FC236}">
                      <a16:creationId xmlns:a16="http://schemas.microsoft.com/office/drawing/2014/main" id="{ADD2842E-482E-85D0-62A9-B47E244B33ED}"/>
                    </a:ext>
                  </a:extLst>
                </p:cNvPr>
                <p:cNvPicPr/>
                <p:nvPr/>
              </p:nvPicPr>
              <p:blipFill>
                <a:blip r:embed="rId849"/>
                <a:stretch>
                  <a:fillRect/>
                </a:stretch>
              </p:blipFill>
              <p:spPr>
                <a:xfrm>
                  <a:off x="11509235" y="3852741"/>
                  <a:ext cx="19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74" name="Freihand 73">
                  <a:extLst>
                    <a:ext uri="{FF2B5EF4-FFF2-40B4-BE49-F238E27FC236}">
                      <a16:creationId xmlns:a16="http://schemas.microsoft.com/office/drawing/2014/main" id="{400DBBBB-AD81-E233-18B1-D722D4A8DB15}"/>
                    </a:ext>
                  </a:extLst>
                </p14:cNvPr>
                <p14:cNvContentPartPr/>
                <p14:nvPr/>
              </p14:nvContentPartPr>
              <p14:xfrm>
                <a:off x="11549555" y="3937341"/>
                <a:ext cx="101160" cy="210240"/>
              </p14:xfrm>
            </p:contentPart>
          </mc:Choice>
          <mc:Fallback>
            <p:pic>
              <p:nvPicPr>
                <p:cNvPr id="74" name="Freihand 73">
                  <a:extLst>
                    <a:ext uri="{FF2B5EF4-FFF2-40B4-BE49-F238E27FC236}">
                      <a16:creationId xmlns:a16="http://schemas.microsoft.com/office/drawing/2014/main" id="{400DBBBB-AD81-E233-18B1-D722D4A8DB15}"/>
                    </a:ext>
                  </a:extLst>
                </p:cNvPr>
                <p:cNvPicPr/>
                <p:nvPr/>
              </p:nvPicPr>
              <p:blipFill>
                <a:blip r:embed="rId851"/>
                <a:stretch>
                  <a:fillRect/>
                </a:stretch>
              </p:blipFill>
              <p:spPr>
                <a:xfrm>
                  <a:off x="11540915" y="3928701"/>
                  <a:ext cx="118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77" name="Freihand 76">
                  <a:extLst>
                    <a:ext uri="{FF2B5EF4-FFF2-40B4-BE49-F238E27FC236}">
                      <a16:creationId xmlns:a16="http://schemas.microsoft.com/office/drawing/2014/main" id="{0CAC0EBB-68A5-1295-8735-030E8227E9BC}"/>
                    </a:ext>
                  </a:extLst>
                </p14:cNvPr>
                <p14:cNvContentPartPr/>
                <p14:nvPr/>
              </p14:nvContentPartPr>
              <p14:xfrm>
                <a:off x="11675915" y="3786861"/>
                <a:ext cx="313920" cy="220680"/>
              </p14:xfrm>
            </p:contentPart>
          </mc:Choice>
          <mc:Fallback>
            <p:pic>
              <p:nvPicPr>
                <p:cNvPr id="77" name="Freihand 76">
                  <a:extLst>
                    <a:ext uri="{FF2B5EF4-FFF2-40B4-BE49-F238E27FC236}">
                      <a16:creationId xmlns:a16="http://schemas.microsoft.com/office/drawing/2014/main" id="{0CAC0EBB-68A5-1295-8735-030E8227E9BC}"/>
                    </a:ext>
                  </a:extLst>
                </p:cNvPr>
                <p:cNvPicPr/>
                <p:nvPr/>
              </p:nvPicPr>
              <p:blipFill>
                <a:blip r:embed="rId853"/>
                <a:stretch>
                  <a:fillRect/>
                </a:stretch>
              </p:blipFill>
              <p:spPr>
                <a:xfrm>
                  <a:off x="11667275" y="3778221"/>
                  <a:ext cx="331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84" name="Freihand 83">
                  <a:extLst>
                    <a:ext uri="{FF2B5EF4-FFF2-40B4-BE49-F238E27FC236}">
                      <a16:creationId xmlns:a16="http://schemas.microsoft.com/office/drawing/2014/main" id="{3929D91B-56C7-CE5B-AAF3-A496889E32B9}"/>
                    </a:ext>
                  </a:extLst>
                </p14:cNvPr>
                <p14:cNvContentPartPr/>
                <p14:nvPr/>
              </p14:nvContentPartPr>
              <p14:xfrm>
                <a:off x="11928635" y="3727101"/>
                <a:ext cx="15120" cy="16200"/>
              </p14:xfrm>
            </p:contentPart>
          </mc:Choice>
          <mc:Fallback>
            <p:pic>
              <p:nvPicPr>
                <p:cNvPr id="84" name="Freihand 83">
                  <a:extLst>
                    <a:ext uri="{FF2B5EF4-FFF2-40B4-BE49-F238E27FC236}">
                      <a16:creationId xmlns:a16="http://schemas.microsoft.com/office/drawing/2014/main" id="{3929D91B-56C7-CE5B-AAF3-A496889E32B9}"/>
                    </a:ext>
                  </a:extLst>
                </p:cNvPr>
                <p:cNvPicPr/>
                <p:nvPr/>
              </p:nvPicPr>
              <p:blipFill>
                <a:blip r:embed="rId855"/>
                <a:stretch>
                  <a:fillRect/>
                </a:stretch>
              </p:blipFill>
              <p:spPr>
                <a:xfrm>
                  <a:off x="11919995" y="3718101"/>
                  <a:ext cx="32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89" name="Freihand 88">
                  <a:extLst>
                    <a:ext uri="{FF2B5EF4-FFF2-40B4-BE49-F238E27FC236}">
                      <a16:creationId xmlns:a16="http://schemas.microsoft.com/office/drawing/2014/main" id="{EBCDB4AC-3201-D3B0-CDF1-6B3CCAD9718F}"/>
                    </a:ext>
                  </a:extLst>
                </p14:cNvPr>
                <p14:cNvContentPartPr/>
                <p14:nvPr/>
              </p14:nvContentPartPr>
              <p14:xfrm>
                <a:off x="10816235" y="4015101"/>
                <a:ext cx="1245600" cy="222480"/>
              </p14:xfrm>
            </p:contentPart>
          </mc:Choice>
          <mc:Fallback>
            <p:pic>
              <p:nvPicPr>
                <p:cNvPr id="89" name="Freihand 88">
                  <a:extLst>
                    <a:ext uri="{FF2B5EF4-FFF2-40B4-BE49-F238E27FC236}">
                      <a16:creationId xmlns:a16="http://schemas.microsoft.com/office/drawing/2014/main" id="{EBCDB4AC-3201-D3B0-CDF1-6B3CCAD9718F}"/>
                    </a:ext>
                  </a:extLst>
                </p:cNvPr>
                <p:cNvPicPr/>
                <p:nvPr/>
              </p:nvPicPr>
              <p:blipFill>
                <a:blip r:embed="rId857"/>
                <a:stretch>
                  <a:fillRect/>
                </a:stretch>
              </p:blipFill>
              <p:spPr>
                <a:xfrm>
                  <a:off x="10807235" y="4006461"/>
                  <a:ext cx="1263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93" name="Freihand 92">
                  <a:extLst>
                    <a:ext uri="{FF2B5EF4-FFF2-40B4-BE49-F238E27FC236}">
                      <a16:creationId xmlns:a16="http://schemas.microsoft.com/office/drawing/2014/main" id="{DFCEC0F5-D701-F2CD-00A6-827E74C45C41}"/>
                    </a:ext>
                  </a:extLst>
                </p14:cNvPr>
                <p14:cNvContentPartPr/>
                <p14:nvPr/>
              </p14:nvContentPartPr>
              <p14:xfrm>
                <a:off x="10469555" y="3533781"/>
                <a:ext cx="1622160" cy="709560"/>
              </p14:xfrm>
            </p:contentPart>
          </mc:Choice>
          <mc:Fallback>
            <p:pic>
              <p:nvPicPr>
                <p:cNvPr id="93" name="Freihand 92">
                  <a:extLst>
                    <a:ext uri="{FF2B5EF4-FFF2-40B4-BE49-F238E27FC236}">
                      <a16:creationId xmlns:a16="http://schemas.microsoft.com/office/drawing/2014/main" id="{DFCEC0F5-D701-F2CD-00A6-827E74C45C41}"/>
                    </a:ext>
                  </a:extLst>
                </p:cNvPr>
                <p:cNvPicPr/>
                <p:nvPr/>
              </p:nvPicPr>
              <p:blipFill>
                <a:blip r:embed="rId859"/>
                <a:stretch>
                  <a:fillRect/>
                </a:stretch>
              </p:blipFill>
              <p:spPr>
                <a:xfrm>
                  <a:off x="10460555" y="3524781"/>
                  <a:ext cx="1639800" cy="727200"/>
                </a:xfrm>
                <a:prstGeom prst="rect">
                  <a:avLst/>
                </a:prstGeom>
              </p:spPr>
            </p:pic>
          </mc:Fallback>
        </mc:AlternateContent>
      </p:grpSp>
    </p:spTree>
    <p:extLst>
      <p:ext uri="{BB962C8B-B14F-4D97-AF65-F5344CB8AC3E}">
        <p14:creationId xmlns:p14="http://schemas.microsoft.com/office/powerpoint/2010/main" val="28311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22" name="Freihand 121">
                <a:extLst>
                  <a:ext uri="{FF2B5EF4-FFF2-40B4-BE49-F238E27FC236}">
                    <a16:creationId xmlns:a16="http://schemas.microsoft.com/office/drawing/2014/main" id="{E7AE7194-72C3-FD97-1062-DAC9A05A3B80}"/>
                  </a:ext>
                </a:extLst>
              </p14:cNvPr>
              <p14:cNvContentPartPr/>
              <p14:nvPr/>
            </p14:nvContentPartPr>
            <p14:xfrm>
              <a:off x="460173" y="708693"/>
              <a:ext cx="1221120" cy="996120"/>
            </p14:xfrm>
          </p:contentPart>
        </mc:Choice>
        <mc:Fallback xmlns="">
          <p:pic>
            <p:nvPicPr>
              <p:cNvPr id="122" name="Freihand 121">
                <a:extLst>
                  <a:ext uri="{FF2B5EF4-FFF2-40B4-BE49-F238E27FC236}">
                    <a16:creationId xmlns:a16="http://schemas.microsoft.com/office/drawing/2014/main" id="{E7AE7194-72C3-FD97-1062-DAC9A05A3B80}"/>
                  </a:ext>
                </a:extLst>
              </p:cNvPr>
              <p:cNvPicPr/>
              <p:nvPr/>
            </p:nvPicPr>
            <p:blipFill>
              <a:blip r:embed="rId4"/>
              <a:stretch>
                <a:fillRect/>
              </a:stretch>
            </p:blipFill>
            <p:spPr>
              <a:xfrm>
                <a:off x="451533" y="700053"/>
                <a:ext cx="123876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4" name="Freihand 123">
                <a:extLst>
                  <a:ext uri="{FF2B5EF4-FFF2-40B4-BE49-F238E27FC236}">
                    <a16:creationId xmlns:a16="http://schemas.microsoft.com/office/drawing/2014/main" id="{F00336BF-ECCD-8486-2F58-3406F2DDB61A}"/>
                  </a:ext>
                </a:extLst>
              </p14:cNvPr>
              <p14:cNvContentPartPr/>
              <p14:nvPr/>
            </p14:nvContentPartPr>
            <p14:xfrm>
              <a:off x="8482053" y="1917933"/>
              <a:ext cx="2583000" cy="851040"/>
            </p14:xfrm>
          </p:contentPart>
        </mc:Choice>
        <mc:Fallback xmlns="">
          <p:pic>
            <p:nvPicPr>
              <p:cNvPr id="124" name="Freihand 123">
                <a:extLst>
                  <a:ext uri="{FF2B5EF4-FFF2-40B4-BE49-F238E27FC236}">
                    <a16:creationId xmlns:a16="http://schemas.microsoft.com/office/drawing/2014/main" id="{F00336BF-ECCD-8486-2F58-3406F2DDB61A}"/>
                  </a:ext>
                </a:extLst>
              </p:cNvPr>
              <p:cNvPicPr/>
              <p:nvPr/>
            </p:nvPicPr>
            <p:blipFill>
              <a:blip r:embed="rId6"/>
              <a:stretch>
                <a:fillRect/>
              </a:stretch>
            </p:blipFill>
            <p:spPr>
              <a:xfrm>
                <a:off x="8473053" y="1908933"/>
                <a:ext cx="260064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5" name="Freihand 144">
                <a:extLst>
                  <a:ext uri="{FF2B5EF4-FFF2-40B4-BE49-F238E27FC236}">
                    <a16:creationId xmlns:a16="http://schemas.microsoft.com/office/drawing/2014/main" id="{46040B4E-6C45-E682-83C1-2AF8C6BAA8CB}"/>
                  </a:ext>
                </a:extLst>
              </p14:cNvPr>
              <p14:cNvContentPartPr/>
              <p14:nvPr/>
            </p14:nvContentPartPr>
            <p14:xfrm>
              <a:off x="521373" y="1393053"/>
              <a:ext cx="1043280" cy="155880"/>
            </p14:xfrm>
          </p:contentPart>
        </mc:Choice>
        <mc:Fallback xmlns="">
          <p:pic>
            <p:nvPicPr>
              <p:cNvPr id="145" name="Freihand 144">
                <a:extLst>
                  <a:ext uri="{FF2B5EF4-FFF2-40B4-BE49-F238E27FC236}">
                    <a16:creationId xmlns:a16="http://schemas.microsoft.com/office/drawing/2014/main" id="{46040B4E-6C45-E682-83C1-2AF8C6BAA8CB}"/>
                  </a:ext>
                </a:extLst>
              </p:cNvPr>
              <p:cNvPicPr/>
              <p:nvPr/>
            </p:nvPicPr>
            <p:blipFill>
              <a:blip r:embed="rId8"/>
              <a:stretch>
                <a:fillRect/>
              </a:stretch>
            </p:blipFill>
            <p:spPr>
              <a:xfrm>
                <a:off x="512373" y="1384053"/>
                <a:ext cx="1060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B5C83D13-AAFC-223D-FD20-8486C84B00E4}"/>
                  </a:ext>
                </a:extLst>
              </p14:cNvPr>
              <p14:cNvContentPartPr/>
              <p14:nvPr/>
            </p14:nvContentPartPr>
            <p14:xfrm>
              <a:off x="7730013" y="857373"/>
              <a:ext cx="334440" cy="529560"/>
            </p14:xfrm>
          </p:contentPart>
        </mc:Choice>
        <mc:Fallback xmlns="">
          <p:pic>
            <p:nvPicPr>
              <p:cNvPr id="30" name="Freihand 29">
                <a:extLst>
                  <a:ext uri="{FF2B5EF4-FFF2-40B4-BE49-F238E27FC236}">
                    <a16:creationId xmlns:a16="http://schemas.microsoft.com/office/drawing/2014/main" id="{B5C83D13-AAFC-223D-FD20-8486C84B00E4}"/>
                  </a:ext>
                </a:extLst>
              </p:cNvPr>
              <p:cNvPicPr/>
              <p:nvPr/>
            </p:nvPicPr>
            <p:blipFill>
              <a:blip r:embed="rId10"/>
              <a:stretch>
                <a:fillRect/>
              </a:stretch>
            </p:blipFill>
            <p:spPr>
              <a:xfrm>
                <a:off x="7721373" y="848373"/>
                <a:ext cx="35208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2A5D90B6-1B86-E628-8051-36A748DDD13D}"/>
                  </a:ext>
                </a:extLst>
              </p14:cNvPr>
              <p14:cNvContentPartPr/>
              <p14:nvPr/>
            </p14:nvContentPartPr>
            <p14:xfrm>
              <a:off x="3259893" y="1016493"/>
              <a:ext cx="199080" cy="129960"/>
            </p14:xfrm>
          </p:contentPart>
        </mc:Choice>
        <mc:Fallback xmlns="">
          <p:pic>
            <p:nvPicPr>
              <p:cNvPr id="13" name="Freihand 12">
                <a:extLst>
                  <a:ext uri="{FF2B5EF4-FFF2-40B4-BE49-F238E27FC236}">
                    <a16:creationId xmlns:a16="http://schemas.microsoft.com/office/drawing/2014/main" id="{2A5D90B6-1B86-E628-8051-36A748DDD13D}"/>
                  </a:ext>
                </a:extLst>
              </p:cNvPr>
              <p:cNvPicPr/>
              <p:nvPr/>
            </p:nvPicPr>
            <p:blipFill>
              <a:blip r:embed="rId12"/>
              <a:stretch>
                <a:fillRect/>
              </a:stretch>
            </p:blipFill>
            <p:spPr>
              <a:xfrm>
                <a:off x="3251253" y="1007493"/>
                <a:ext cx="216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C135C64-CE4E-01AE-4889-712C8967035B}"/>
                  </a:ext>
                </a:extLst>
              </p14:cNvPr>
              <p14:cNvContentPartPr/>
              <p14:nvPr/>
            </p14:nvContentPartPr>
            <p14:xfrm>
              <a:off x="3452853" y="1165533"/>
              <a:ext cx="29520" cy="121320"/>
            </p14:xfrm>
          </p:contentPart>
        </mc:Choice>
        <mc:Fallback xmlns="">
          <p:pic>
            <p:nvPicPr>
              <p:cNvPr id="14" name="Freihand 13">
                <a:extLst>
                  <a:ext uri="{FF2B5EF4-FFF2-40B4-BE49-F238E27FC236}">
                    <a16:creationId xmlns:a16="http://schemas.microsoft.com/office/drawing/2014/main" id="{6C135C64-CE4E-01AE-4889-712C8967035B}"/>
                  </a:ext>
                </a:extLst>
              </p:cNvPr>
              <p:cNvPicPr/>
              <p:nvPr/>
            </p:nvPicPr>
            <p:blipFill>
              <a:blip r:embed="rId14"/>
              <a:stretch>
                <a:fillRect/>
              </a:stretch>
            </p:blipFill>
            <p:spPr>
              <a:xfrm>
                <a:off x="3444213" y="1156533"/>
                <a:ext cx="47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35290209-987E-CC54-08B1-F8CB7C44675F}"/>
                  </a:ext>
                </a:extLst>
              </p14:cNvPr>
              <p14:cNvContentPartPr/>
              <p14:nvPr/>
            </p14:nvContentPartPr>
            <p14:xfrm>
              <a:off x="3602973" y="1000653"/>
              <a:ext cx="381960" cy="184680"/>
            </p14:xfrm>
          </p:contentPart>
        </mc:Choice>
        <mc:Fallback xmlns="">
          <p:pic>
            <p:nvPicPr>
              <p:cNvPr id="15" name="Freihand 14">
                <a:extLst>
                  <a:ext uri="{FF2B5EF4-FFF2-40B4-BE49-F238E27FC236}">
                    <a16:creationId xmlns:a16="http://schemas.microsoft.com/office/drawing/2014/main" id="{35290209-987E-CC54-08B1-F8CB7C44675F}"/>
                  </a:ext>
                </a:extLst>
              </p:cNvPr>
              <p:cNvPicPr/>
              <p:nvPr/>
            </p:nvPicPr>
            <p:blipFill>
              <a:blip r:embed="rId16"/>
              <a:stretch>
                <a:fillRect/>
              </a:stretch>
            </p:blipFill>
            <p:spPr>
              <a:xfrm>
                <a:off x="3593973" y="992013"/>
                <a:ext cx="399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36E3990B-A632-5685-B047-E60EE3D34DDF}"/>
                  </a:ext>
                </a:extLst>
              </p14:cNvPr>
              <p14:cNvContentPartPr/>
              <p14:nvPr/>
            </p14:nvContentPartPr>
            <p14:xfrm>
              <a:off x="3896733" y="1108653"/>
              <a:ext cx="136440" cy="7560"/>
            </p14:xfrm>
          </p:contentPart>
        </mc:Choice>
        <mc:Fallback xmlns="">
          <p:pic>
            <p:nvPicPr>
              <p:cNvPr id="17" name="Freihand 16">
                <a:extLst>
                  <a:ext uri="{FF2B5EF4-FFF2-40B4-BE49-F238E27FC236}">
                    <a16:creationId xmlns:a16="http://schemas.microsoft.com/office/drawing/2014/main" id="{36E3990B-A632-5685-B047-E60EE3D34DDF}"/>
                  </a:ext>
                </a:extLst>
              </p:cNvPr>
              <p:cNvPicPr/>
              <p:nvPr/>
            </p:nvPicPr>
            <p:blipFill>
              <a:blip r:embed="rId18"/>
              <a:stretch>
                <a:fillRect/>
              </a:stretch>
            </p:blipFill>
            <p:spPr>
              <a:xfrm>
                <a:off x="3887733" y="1100013"/>
                <a:ext cx="154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756E1513-B0E9-4EF7-96A2-E2795C54D682}"/>
                  </a:ext>
                </a:extLst>
              </p14:cNvPr>
              <p14:cNvContentPartPr/>
              <p14:nvPr/>
            </p14:nvContentPartPr>
            <p14:xfrm>
              <a:off x="4290213" y="1027653"/>
              <a:ext cx="251280" cy="289440"/>
            </p14:xfrm>
          </p:contentPart>
        </mc:Choice>
        <mc:Fallback xmlns="">
          <p:pic>
            <p:nvPicPr>
              <p:cNvPr id="18" name="Freihand 17">
                <a:extLst>
                  <a:ext uri="{FF2B5EF4-FFF2-40B4-BE49-F238E27FC236}">
                    <a16:creationId xmlns:a16="http://schemas.microsoft.com/office/drawing/2014/main" id="{756E1513-B0E9-4EF7-96A2-E2795C54D682}"/>
                  </a:ext>
                </a:extLst>
              </p:cNvPr>
              <p:cNvPicPr/>
              <p:nvPr/>
            </p:nvPicPr>
            <p:blipFill>
              <a:blip r:embed="rId20"/>
              <a:stretch>
                <a:fillRect/>
              </a:stretch>
            </p:blipFill>
            <p:spPr>
              <a:xfrm>
                <a:off x="4281213" y="1019013"/>
                <a:ext cx="268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14C57FAE-09C4-14E5-051B-8D13B328E670}"/>
                  </a:ext>
                </a:extLst>
              </p14:cNvPr>
              <p14:cNvContentPartPr/>
              <p14:nvPr/>
            </p14:nvContentPartPr>
            <p14:xfrm>
              <a:off x="4661013" y="944853"/>
              <a:ext cx="192240" cy="258120"/>
            </p14:xfrm>
          </p:contentPart>
        </mc:Choice>
        <mc:Fallback xmlns="">
          <p:pic>
            <p:nvPicPr>
              <p:cNvPr id="19" name="Freihand 18">
                <a:extLst>
                  <a:ext uri="{FF2B5EF4-FFF2-40B4-BE49-F238E27FC236}">
                    <a16:creationId xmlns:a16="http://schemas.microsoft.com/office/drawing/2014/main" id="{14C57FAE-09C4-14E5-051B-8D13B328E670}"/>
                  </a:ext>
                </a:extLst>
              </p:cNvPr>
              <p:cNvPicPr/>
              <p:nvPr/>
            </p:nvPicPr>
            <p:blipFill>
              <a:blip r:embed="rId22"/>
              <a:stretch>
                <a:fillRect/>
              </a:stretch>
            </p:blipFill>
            <p:spPr>
              <a:xfrm>
                <a:off x="4652013" y="936213"/>
                <a:ext cx="209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B498F026-30AE-78AE-0325-E65B5723B5E1}"/>
                  </a:ext>
                </a:extLst>
              </p14:cNvPr>
              <p14:cNvContentPartPr/>
              <p14:nvPr/>
            </p14:nvContentPartPr>
            <p14:xfrm>
              <a:off x="4871253" y="802653"/>
              <a:ext cx="205560" cy="201960"/>
            </p14:xfrm>
          </p:contentPart>
        </mc:Choice>
        <mc:Fallback xmlns="">
          <p:pic>
            <p:nvPicPr>
              <p:cNvPr id="20" name="Freihand 19">
                <a:extLst>
                  <a:ext uri="{FF2B5EF4-FFF2-40B4-BE49-F238E27FC236}">
                    <a16:creationId xmlns:a16="http://schemas.microsoft.com/office/drawing/2014/main" id="{B498F026-30AE-78AE-0325-E65B5723B5E1}"/>
                  </a:ext>
                </a:extLst>
              </p:cNvPr>
              <p:cNvPicPr/>
              <p:nvPr/>
            </p:nvPicPr>
            <p:blipFill>
              <a:blip r:embed="rId24"/>
              <a:stretch>
                <a:fillRect/>
              </a:stretch>
            </p:blipFill>
            <p:spPr>
              <a:xfrm>
                <a:off x="4862613" y="794013"/>
                <a:ext cx="223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E73DF85-86AE-A66E-E420-470DDD4FE3C1}"/>
                  </a:ext>
                </a:extLst>
              </p14:cNvPr>
              <p14:cNvContentPartPr/>
              <p14:nvPr/>
            </p14:nvContentPartPr>
            <p14:xfrm>
              <a:off x="5207493" y="1046013"/>
              <a:ext cx="197640" cy="137160"/>
            </p14:xfrm>
          </p:contentPart>
        </mc:Choice>
        <mc:Fallback xmlns="">
          <p:pic>
            <p:nvPicPr>
              <p:cNvPr id="21" name="Freihand 20">
                <a:extLst>
                  <a:ext uri="{FF2B5EF4-FFF2-40B4-BE49-F238E27FC236}">
                    <a16:creationId xmlns:a16="http://schemas.microsoft.com/office/drawing/2014/main" id="{8E73DF85-86AE-A66E-E420-470DDD4FE3C1}"/>
                  </a:ext>
                </a:extLst>
              </p:cNvPr>
              <p:cNvPicPr/>
              <p:nvPr/>
            </p:nvPicPr>
            <p:blipFill>
              <a:blip r:embed="rId26"/>
              <a:stretch>
                <a:fillRect/>
              </a:stretch>
            </p:blipFill>
            <p:spPr>
              <a:xfrm>
                <a:off x="5198853" y="1037013"/>
                <a:ext cx="215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199D4C16-7471-F401-1947-8740D5959498}"/>
                  </a:ext>
                </a:extLst>
              </p14:cNvPr>
              <p14:cNvContentPartPr/>
              <p14:nvPr/>
            </p14:nvContentPartPr>
            <p14:xfrm>
              <a:off x="5577933" y="948453"/>
              <a:ext cx="277200" cy="188640"/>
            </p14:xfrm>
          </p:contentPart>
        </mc:Choice>
        <mc:Fallback xmlns="">
          <p:pic>
            <p:nvPicPr>
              <p:cNvPr id="22" name="Freihand 21">
                <a:extLst>
                  <a:ext uri="{FF2B5EF4-FFF2-40B4-BE49-F238E27FC236}">
                    <a16:creationId xmlns:a16="http://schemas.microsoft.com/office/drawing/2014/main" id="{199D4C16-7471-F401-1947-8740D5959498}"/>
                  </a:ext>
                </a:extLst>
              </p:cNvPr>
              <p:cNvPicPr/>
              <p:nvPr/>
            </p:nvPicPr>
            <p:blipFill>
              <a:blip r:embed="rId28"/>
              <a:stretch>
                <a:fillRect/>
              </a:stretch>
            </p:blipFill>
            <p:spPr>
              <a:xfrm>
                <a:off x="5568933" y="939813"/>
                <a:ext cx="294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1AF57C0C-69CE-9748-397E-C5D387A18219}"/>
                  </a:ext>
                </a:extLst>
              </p14:cNvPr>
              <p14:cNvContentPartPr/>
              <p14:nvPr/>
            </p14:nvContentPartPr>
            <p14:xfrm>
              <a:off x="6063213" y="1021893"/>
              <a:ext cx="18720" cy="5760"/>
            </p14:xfrm>
          </p:contentPart>
        </mc:Choice>
        <mc:Fallback xmlns="">
          <p:pic>
            <p:nvPicPr>
              <p:cNvPr id="23" name="Freihand 22">
                <a:extLst>
                  <a:ext uri="{FF2B5EF4-FFF2-40B4-BE49-F238E27FC236}">
                    <a16:creationId xmlns:a16="http://schemas.microsoft.com/office/drawing/2014/main" id="{1AF57C0C-69CE-9748-397E-C5D387A18219}"/>
                  </a:ext>
                </a:extLst>
              </p:cNvPr>
              <p:cNvPicPr/>
              <p:nvPr/>
            </p:nvPicPr>
            <p:blipFill>
              <a:blip r:embed="rId30"/>
              <a:stretch>
                <a:fillRect/>
              </a:stretch>
            </p:blipFill>
            <p:spPr>
              <a:xfrm>
                <a:off x="6054573" y="1013253"/>
                <a:ext cx="36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C815DC16-1537-906A-3E1E-3112C09AAD1D}"/>
                  </a:ext>
                </a:extLst>
              </p14:cNvPr>
              <p14:cNvContentPartPr/>
              <p14:nvPr/>
            </p14:nvContentPartPr>
            <p14:xfrm>
              <a:off x="5948013" y="1125933"/>
              <a:ext cx="23400" cy="150480"/>
            </p14:xfrm>
          </p:contentPart>
        </mc:Choice>
        <mc:Fallback xmlns="">
          <p:pic>
            <p:nvPicPr>
              <p:cNvPr id="24" name="Freihand 23">
                <a:extLst>
                  <a:ext uri="{FF2B5EF4-FFF2-40B4-BE49-F238E27FC236}">
                    <a16:creationId xmlns:a16="http://schemas.microsoft.com/office/drawing/2014/main" id="{C815DC16-1537-906A-3E1E-3112C09AAD1D}"/>
                  </a:ext>
                </a:extLst>
              </p:cNvPr>
              <p:cNvPicPr/>
              <p:nvPr/>
            </p:nvPicPr>
            <p:blipFill>
              <a:blip r:embed="rId32"/>
              <a:stretch>
                <a:fillRect/>
              </a:stretch>
            </p:blipFill>
            <p:spPr>
              <a:xfrm>
                <a:off x="5939013" y="1116933"/>
                <a:ext cx="41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F0635C54-80C6-6808-9DC6-C26174BE1DED}"/>
                  </a:ext>
                </a:extLst>
              </p14:cNvPr>
              <p14:cNvContentPartPr/>
              <p14:nvPr/>
            </p14:nvContentPartPr>
            <p14:xfrm>
              <a:off x="6062493" y="955293"/>
              <a:ext cx="144720" cy="214200"/>
            </p14:xfrm>
          </p:contentPart>
        </mc:Choice>
        <mc:Fallback xmlns="">
          <p:pic>
            <p:nvPicPr>
              <p:cNvPr id="25" name="Freihand 24">
                <a:extLst>
                  <a:ext uri="{FF2B5EF4-FFF2-40B4-BE49-F238E27FC236}">
                    <a16:creationId xmlns:a16="http://schemas.microsoft.com/office/drawing/2014/main" id="{F0635C54-80C6-6808-9DC6-C26174BE1DED}"/>
                  </a:ext>
                </a:extLst>
              </p:cNvPr>
              <p:cNvPicPr/>
              <p:nvPr/>
            </p:nvPicPr>
            <p:blipFill>
              <a:blip r:embed="rId34"/>
              <a:stretch>
                <a:fillRect/>
              </a:stretch>
            </p:blipFill>
            <p:spPr>
              <a:xfrm>
                <a:off x="6053853" y="946653"/>
                <a:ext cx="1623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4856D52A-7156-EC77-4C6A-ED8F5DF3ACA2}"/>
                  </a:ext>
                </a:extLst>
              </p14:cNvPr>
              <p14:cNvContentPartPr/>
              <p14:nvPr/>
            </p14:nvContentPartPr>
            <p14:xfrm>
              <a:off x="6185253" y="768093"/>
              <a:ext cx="167760" cy="171360"/>
            </p14:xfrm>
          </p:contentPart>
        </mc:Choice>
        <mc:Fallback xmlns="">
          <p:pic>
            <p:nvPicPr>
              <p:cNvPr id="26" name="Freihand 25">
                <a:extLst>
                  <a:ext uri="{FF2B5EF4-FFF2-40B4-BE49-F238E27FC236}">
                    <a16:creationId xmlns:a16="http://schemas.microsoft.com/office/drawing/2014/main" id="{4856D52A-7156-EC77-4C6A-ED8F5DF3ACA2}"/>
                  </a:ext>
                </a:extLst>
              </p:cNvPr>
              <p:cNvPicPr/>
              <p:nvPr/>
            </p:nvPicPr>
            <p:blipFill>
              <a:blip r:embed="rId36"/>
              <a:stretch>
                <a:fillRect/>
              </a:stretch>
            </p:blipFill>
            <p:spPr>
              <a:xfrm>
                <a:off x="6176613" y="759453"/>
                <a:ext cx="185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174368D1-C4BD-0853-69CF-A308EFA3E963}"/>
                  </a:ext>
                </a:extLst>
              </p14:cNvPr>
              <p14:cNvContentPartPr/>
              <p14:nvPr/>
            </p14:nvContentPartPr>
            <p14:xfrm>
              <a:off x="6466053" y="1015773"/>
              <a:ext cx="165240" cy="160920"/>
            </p14:xfrm>
          </p:contentPart>
        </mc:Choice>
        <mc:Fallback xmlns="">
          <p:pic>
            <p:nvPicPr>
              <p:cNvPr id="27" name="Freihand 26">
                <a:extLst>
                  <a:ext uri="{FF2B5EF4-FFF2-40B4-BE49-F238E27FC236}">
                    <a16:creationId xmlns:a16="http://schemas.microsoft.com/office/drawing/2014/main" id="{174368D1-C4BD-0853-69CF-A308EFA3E963}"/>
                  </a:ext>
                </a:extLst>
              </p:cNvPr>
              <p:cNvPicPr/>
              <p:nvPr/>
            </p:nvPicPr>
            <p:blipFill>
              <a:blip r:embed="rId38"/>
              <a:stretch>
                <a:fillRect/>
              </a:stretch>
            </p:blipFill>
            <p:spPr>
              <a:xfrm>
                <a:off x="6457053" y="1007133"/>
                <a:ext cx="182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5DDB05B0-E456-0559-7CA7-254F8805DA7C}"/>
                  </a:ext>
                </a:extLst>
              </p14:cNvPr>
              <p14:cNvContentPartPr/>
              <p14:nvPr/>
            </p14:nvContentPartPr>
            <p14:xfrm>
              <a:off x="6839013" y="1134933"/>
              <a:ext cx="165240" cy="41760"/>
            </p14:xfrm>
          </p:contentPart>
        </mc:Choice>
        <mc:Fallback xmlns="">
          <p:pic>
            <p:nvPicPr>
              <p:cNvPr id="28" name="Freihand 27">
                <a:extLst>
                  <a:ext uri="{FF2B5EF4-FFF2-40B4-BE49-F238E27FC236}">
                    <a16:creationId xmlns:a16="http://schemas.microsoft.com/office/drawing/2014/main" id="{5DDB05B0-E456-0559-7CA7-254F8805DA7C}"/>
                  </a:ext>
                </a:extLst>
              </p:cNvPr>
              <p:cNvPicPr/>
              <p:nvPr/>
            </p:nvPicPr>
            <p:blipFill>
              <a:blip r:embed="rId40"/>
              <a:stretch>
                <a:fillRect/>
              </a:stretch>
            </p:blipFill>
            <p:spPr>
              <a:xfrm>
                <a:off x="6830013" y="1126293"/>
                <a:ext cx="182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DA03044-7422-4A97-220D-DBCF039CF29C}"/>
                  </a:ext>
                </a:extLst>
              </p14:cNvPr>
              <p14:cNvContentPartPr/>
              <p14:nvPr/>
            </p14:nvContentPartPr>
            <p14:xfrm>
              <a:off x="7200813" y="1128093"/>
              <a:ext cx="313560" cy="25560"/>
            </p14:xfrm>
          </p:contentPart>
        </mc:Choice>
        <mc:Fallback xmlns="">
          <p:pic>
            <p:nvPicPr>
              <p:cNvPr id="29" name="Freihand 28">
                <a:extLst>
                  <a:ext uri="{FF2B5EF4-FFF2-40B4-BE49-F238E27FC236}">
                    <a16:creationId xmlns:a16="http://schemas.microsoft.com/office/drawing/2014/main" id="{7DA03044-7422-4A97-220D-DBCF039CF29C}"/>
                  </a:ext>
                </a:extLst>
              </p:cNvPr>
              <p:cNvPicPr/>
              <p:nvPr/>
            </p:nvPicPr>
            <p:blipFill>
              <a:blip r:embed="rId42"/>
              <a:stretch>
                <a:fillRect/>
              </a:stretch>
            </p:blipFill>
            <p:spPr>
              <a:xfrm>
                <a:off x="7192173" y="1119453"/>
                <a:ext cx="331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3B520B8D-3E30-A200-C477-D1B2E323400B}"/>
                  </a:ext>
                </a:extLst>
              </p14:cNvPr>
              <p14:cNvContentPartPr/>
              <p14:nvPr/>
            </p14:nvContentPartPr>
            <p14:xfrm>
              <a:off x="2108253" y="1679973"/>
              <a:ext cx="2748240" cy="395640"/>
            </p14:xfrm>
          </p:contentPart>
        </mc:Choice>
        <mc:Fallback xmlns="">
          <p:pic>
            <p:nvPicPr>
              <p:cNvPr id="42" name="Freihand 41">
                <a:extLst>
                  <a:ext uri="{FF2B5EF4-FFF2-40B4-BE49-F238E27FC236}">
                    <a16:creationId xmlns:a16="http://schemas.microsoft.com/office/drawing/2014/main" id="{3B520B8D-3E30-A200-C477-D1B2E323400B}"/>
                  </a:ext>
                </a:extLst>
              </p:cNvPr>
              <p:cNvPicPr/>
              <p:nvPr/>
            </p:nvPicPr>
            <p:blipFill>
              <a:blip r:embed="rId44"/>
              <a:stretch>
                <a:fillRect/>
              </a:stretch>
            </p:blipFill>
            <p:spPr>
              <a:xfrm>
                <a:off x="2099613" y="1670973"/>
                <a:ext cx="27658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476EF442-8B81-CFEC-3EBA-C416A592E33F}"/>
                  </a:ext>
                </a:extLst>
              </p14:cNvPr>
              <p14:cNvContentPartPr/>
              <p14:nvPr/>
            </p14:nvContentPartPr>
            <p14:xfrm>
              <a:off x="4915893" y="1451013"/>
              <a:ext cx="1896120" cy="417240"/>
            </p14:xfrm>
          </p:contentPart>
        </mc:Choice>
        <mc:Fallback xmlns="">
          <p:pic>
            <p:nvPicPr>
              <p:cNvPr id="43" name="Freihand 42">
                <a:extLst>
                  <a:ext uri="{FF2B5EF4-FFF2-40B4-BE49-F238E27FC236}">
                    <a16:creationId xmlns:a16="http://schemas.microsoft.com/office/drawing/2014/main" id="{476EF442-8B81-CFEC-3EBA-C416A592E33F}"/>
                  </a:ext>
                </a:extLst>
              </p:cNvPr>
              <p:cNvPicPr/>
              <p:nvPr/>
            </p:nvPicPr>
            <p:blipFill>
              <a:blip r:embed="rId46"/>
              <a:stretch>
                <a:fillRect/>
              </a:stretch>
            </p:blipFill>
            <p:spPr>
              <a:xfrm>
                <a:off x="4907253" y="1442373"/>
                <a:ext cx="191376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CE5CC27F-1EBE-61C5-E0CB-6A9037497D36}"/>
                  </a:ext>
                </a:extLst>
              </p14:cNvPr>
              <p14:cNvContentPartPr/>
              <p14:nvPr/>
            </p14:nvContentPartPr>
            <p14:xfrm>
              <a:off x="3586413" y="2146893"/>
              <a:ext cx="317880" cy="40320"/>
            </p14:xfrm>
          </p:contentPart>
        </mc:Choice>
        <mc:Fallback xmlns="">
          <p:pic>
            <p:nvPicPr>
              <p:cNvPr id="45" name="Freihand 44">
                <a:extLst>
                  <a:ext uri="{FF2B5EF4-FFF2-40B4-BE49-F238E27FC236}">
                    <a16:creationId xmlns:a16="http://schemas.microsoft.com/office/drawing/2014/main" id="{CE5CC27F-1EBE-61C5-E0CB-6A9037497D36}"/>
                  </a:ext>
                </a:extLst>
              </p:cNvPr>
              <p:cNvPicPr/>
              <p:nvPr/>
            </p:nvPicPr>
            <p:blipFill>
              <a:blip r:embed="rId48"/>
              <a:stretch>
                <a:fillRect/>
              </a:stretch>
            </p:blipFill>
            <p:spPr>
              <a:xfrm>
                <a:off x="3577773" y="2137893"/>
                <a:ext cx="335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47C9D7F0-C301-1409-D98A-E96B24A904E2}"/>
                  </a:ext>
                </a:extLst>
              </p14:cNvPr>
              <p14:cNvContentPartPr/>
              <p14:nvPr/>
            </p14:nvContentPartPr>
            <p14:xfrm>
              <a:off x="3537093" y="2212413"/>
              <a:ext cx="389880" cy="258840"/>
            </p14:xfrm>
          </p:contentPart>
        </mc:Choice>
        <mc:Fallback xmlns="">
          <p:pic>
            <p:nvPicPr>
              <p:cNvPr id="46" name="Freihand 45">
                <a:extLst>
                  <a:ext uri="{FF2B5EF4-FFF2-40B4-BE49-F238E27FC236}">
                    <a16:creationId xmlns:a16="http://schemas.microsoft.com/office/drawing/2014/main" id="{47C9D7F0-C301-1409-D98A-E96B24A904E2}"/>
                  </a:ext>
                </a:extLst>
              </p:cNvPr>
              <p:cNvPicPr/>
              <p:nvPr/>
            </p:nvPicPr>
            <p:blipFill>
              <a:blip r:embed="rId50"/>
              <a:stretch>
                <a:fillRect/>
              </a:stretch>
            </p:blipFill>
            <p:spPr>
              <a:xfrm>
                <a:off x="3528453" y="2203413"/>
                <a:ext cx="407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5EACA36F-FD0C-4EF6-EB1D-1915D1509C35}"/>
                  </a:ext>
                </a:extLst>
              </p14:cNvPr>
              <p14:cNvContentPartPr/>
              <p14:nvPr/>
            </p14:nvContentPartPr>
            <p14:xfrm>
              <a:off x="4127493" y="2196213"/>
              <a:ext cx="147600" cy="282600"/>
            </p14:xfrm>
          </p:contentPart>
        </mc:Choice>
        <mc:Fallback xmlns="">
          <p:pic>
            <p:nvPicPr>
              <p:cNvPr id="48" name="Freihand 47">
                <a:extLst>
                  <a:ext uri="{FF2B5EF4-FFF2-40B4-BE49-F238E27FC236}">
                    <a16:creationId xmlns:a16="http://schemas.microsoft.com/office/drawing/2014/main" id="{5EACA36F-FD0C-4EF6-EB1D-1915D1509C35}"/>
                  </a:ext>
                </a:extLst>
              </p:cNvPr>
              <p:cNvPicPr/>
              <p:nvPr/>
            </p:nvPicPr>
            <p:blipFill>
              <a:blip r:embed="rId52"/>
              <a:stretch>
                <a:fillRect/>
              </a:stretch>
            </p:blipFill>
            <p:spPr>
              <a:xfrm>
                <a:off x="4118853" y="2187213"/>
                <a:ext cx="1652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73D34F0D-4C96-5687-230D-80B2F01139C3}"/>
                  </a:ext>
                </a:extLst>
              </p14:cNvPr>
              <p14:cNvContentPartPr/>
              <p14:nvPr/>
            </p14:nvContentPartPr>
            <p14:xfrm>
              <a:off x="4376973" y="2023773"/>
              <a:ext cx="166680" cy="131760"/>
            </p14:xfrm>
          </p:contentPart>
        </mc:Choice>
        <mc:Fallback xmlns="">
          <p:pic>
            <p:nvPicPr>
              <p:cNvPr id="50" name="Freihand 49">
                <a:extLst>
                  <a:ext uri="{FF2B5EF4-FFF2-40B4-BE49-F238E27FC236}">
                    <a16:creationId xmlns:a16="http://schemas.microsoft.com/office/drawing/2014/main" id="{73D34F0D-4C96-5687-230D-80B2F01139C3}"/>
                  </a:ext>
                </a:extLst>
              </p:cNvPr>
              <p:cNvPicPr/>
              <p:nvPr/>
            </p:nvPicPr>
            <p:blipFill>
              <a:blip r:embed="rId54"/>
              <a:stretch>
                <a:fillRect/>
              </a:stretch>
            </p:blipFill>
            <p:spPr>
              <a:xfrm>
                <a:off x="4368333" y="2014773"/>
                <a:ext cx="184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4A3F18D7-41E6-15BF-A68D-D5978AD56E98}"/>
                  </a:ext>
                </a:extLst>
              </p14:cNvPr>
              <p14:cNvContentPartPr/>
              <p14:nvPr/>
            </p14:nvContentPartPr>
            <p14:xfrm>
              <a:off x="3463293" y="2648013"/>
              <a:ext cx="175680" cy="151560"/>
            </p14:xfrm>
          </p:contentPart>
        </mc:Choice>
        <mc:Fallback xmlns="">
          <p:pic>
            <p:nvPicPr>
              <p:cNvPr id="52" name="Freihand 51">
                <a:extLst>
                  <a:ext uri="{FF2B5EF4-FFF2-40B4-BE49-F238E27FC236}">
                    <a16:creationId xmlns:a16="http://schemas.microsoft.com/office/drawing/2014/main" id="{4A3F18D7-41E6-15BF-A68D-D5978AD56E98}"/>
                  </a:ext>
                </a:extLst>
              </p:cNvPr>
              <p:cNvPicPr/>
              <p:nvPr/>
            </p:nvPicPr>
            <p:blipFill>
              <a:blip r:embed="rId56"/>
              <a:stretch>
                <a:fillRect/>
              </a:stretch>
            </p:blipFill>
            <p:spPr>
              <a:xfrm>
                <a:off x="3454653" y="2639373"/>
                <a:ext cx="193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013F3219-2CB9-807C-B00F-3F8AB7039945}"/>
                  </a:ext>
                </a:extLst>
              </p14:cNvPr>
              <p14:cNvContentPartPr/>
              <p14:nvPr/>
            </p14:nvContentPartPr>
            <p14:xfrm>
              <a:off x="3656253" y="2650893"/>
              <a:ext cx="168840" cy="45000"/>
            </p14:xfrm>
          </p:contentPart>
        </mc:Choice>
        <mc:Fallback xmlns="">
          <p:pic>
            <p:nvPicPr>
              <p:cNvPr id="53" name="Freihand 52">
                <a:extLst>
                  <a:ext uri="{FF2B5EF4-FFF2-40B4-BE49-F238E27FC236}">
                    <a16:creationId xmlns:a16="http://schemas.microsoft.com/office/drawing/2014/main" id="{013F3219-2CB9-807C-B00F-3F8AB7039945}"/>
                  </a:ext>
                </a:extLst>
              </p:cNvPr>
              <p:cNvPicPr/>
              <p:nvPr/>
            </p:nvPicPr>
            <p:blipFill>
              <a:blip r:embed="rId58"/>
              <a:stretch>
                <a:fillRect/>
              </a:stretch>
            </p:blipFill>
            <p:spPr>
              <a:xfrm>
                <a:off x="3647253" y="2641893"/>
                <a:ext cx="186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241284FA-CEFE-7F99-4ABE-2FCE8B38C69F}"/>
                  </a:ext>
                </a:extLst>
              </p14:cNvPr>
              <p14:cNvContentPartPr/>
              <p14:nvPr/>
            </p14:nvContentPartPr>
            <p14:xfrm>
              <a:off x="3691533" y="2725773"/>
              <a:ext cx="93600" cy="7560"/>
            </p14:xfrm>
          </p:contentPart>
        </mc:Choice>
        <mc:Fallback xmlns="">
          <p:pic>
            <p:nvPicPr>
              <p:cNvPr id="54" name="Freihand 53">
                <a:extLst>
                  <a:ext uri="{FF2B5EF4-FFF2-40B4-BE49-F238E27FC236}">
                    <a16:creationId xmlns:a16="http://schemas.microsoft.com/office/drawing/2014/main" id="{241284FA-CEFE-7F99-4ABE-2FCE8B38C69F}"/>
                  </a:ext>
                </a:extLst>
              </p:cNvPr>
              <p:cNvPicPr/>
              <p:nvPr/>
            </p:nvPicPr>
            <p:blipFill>
              <a:blip r:embed="rId60"/>
              <a:stretch>
                <a:fillRect/>
              </a:stretch>
            </p:blipFill>
            <p:spPr>
              <a:xfrm>
                <a:off x="3682893" y="2717133"/>
                <a:ext cx="111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0A37977C-EECB-7B30-BF24-0BAB9C68F866}"/>
                  </a:ext>
                </a:extLst>
              </p14:cNvPr>
              <p14:cNvContentPartPr/>
              <p14:nvPr/>
            </p14:nvContentPartPr>
            <p14:xfrm>
              <a:off x="3870093" y="2578173"/>
              <a:ext cx="164160" cy="158040"/>
            </p14:xfrm>
          </p:contentPart>
        </mc:Choice>
        <mc:Fallback xmlns="">
          <p:pic>
            <p:nvPicPr>
              <p:cNvPr id="55" name="Freihand 54">
                <a:extLst>
                  <a:ext uri="{FF2B5EF4-FFF2-40B4-BE49-F238E27FC236}">
                    <a16:creationId xmlns:a16="http://schemas.microsoft.com/office/drawing/2014/main" id="{0A37977C-EECB-7B30-BF24-0BAB9C68F866}"/>
                  </a:ext>
                </a:extLst>
              </p:cNvPr>
              <p:cNvPicPr/>
              <p:nvPr/>
            </p:nvPicPr>
            <p:blipFill>
              <a:blip r:embed="rId62"/>
              <a:stretch>
                <a:fillRect/>
              </a:stretch>
            </p:blipFill>
            <p:spPr>
              <a:xfrm>
                <a:off x="3861453" y="2569533"/>
                <a:ext cx="181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026A83E4-0BD0-CA4B-F3C8-3FF3BCE1E719}"/>
                  </a:ext>
                </a:extLst>
              </p14:cNvPr>
              <p14:cNvContentPartPr/>
              <p14:nvPr/>
            </p14:nvContentPartPr>
            <p14:xfrm>
              <a:off x="3034893" y="2427333"/>
              <a:ext cx="235440" cy="49320"/>
            </p14:xfrm>
          </p:contentPart>
        </mc:Choice>
        <mc:Fallback xmlns="">
          <p:pic>
            <p:nvPicPr>
              <p:cNvPr id="57" name="Freihand 56">
                <a:extLst>
                  <a:ext uri="{FF2B5EF4-FFF2-40B4-BE49-F238E27FC236}">
                    <a16:creationId xmlns:a16="http://schemas.microsoft.com/office/drawing/2014/main" id="{026A83E4-0BD0-CA4B-F3C8-3FF3BCE1E719}"/>
                  </a:ext>
                </a:extLst>
              </p:cNvPr>
              <p:cNvPicPr/>
              <p:nvPr/>
            </p:nvPicPr>
            <p:blipFill>
              <a:blip r:embed="rId64"/>
              <a:stretch>
                <a:fillRect/>
              </a:stretch>
            </p:blipFill>
            <p:spPr>
              <a:xfrm>
                <a:off x="3026253" y="2418693"/>
                <a:ext cx="253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1EA20807-7F9D-D388-969A-E67AA56E2B2E}"/>
                  </a:ext>
                </a:extLst>
              </p14:cNvPr>
              <p14:cNvContentPartPr/>
              <p14:nvPr/>
            </p14:nvContentPartPr>
            <p14:xfrm>
              <a:off x="3020853" y="2511573"/>
              <a:ext cx="246960" cy="73080"/>
            </p14:xfrm>
          </p:contentPart>
        </mc:Choice>
        <mc:Fallback xmlns="">
          <p:pic>
            <p:nvPicPr>
              <p:cNvPr id="58" name="Freihand 57">
                <a:extLst>
                  <a:ext uri="{FF2B5EF4-FFF2-40B4-BE49-F238E27FC236}">
                    <a16:creationId xmlns:a16="http://schemas.microsoft.com/office/drawing/2014/main" id="{1EA20807-7F9D-D388-969A-E67AA56E2B2E}"/>
                  </a:ext>
                </a:extLst>
              </p:cNvPr>
              <p:cNvPicPr/>
              <p:nvPr/>
            </p:nvPicPr>
            <p:blipFill>
              <a:blip r:embed="rId66"/>
              <a:stretch>
                <a:fillRect/>
              </a:stretch>
            </p:blipFill>
            <p:spPr>
              <a:xfrm>
                <a:off x="3012213" y="2502933"/>
                <a:ext cx="264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09F79EF8-A8A2-C8D0-5E1E-7A6ABBD01661}"/>
                  </a:ext>
                </a:extLst>
              </p14:cNvPr>
              <p14:cNvContentPartPr/>
              <p14:nvPr/>
            </p14:nvContentPartPr>
            <p14:xfrm>
              <a:off x="3499653" y="1922973"/>
              <a:ext cx="342000" cy="179280"/>
            </p14:xfrm>
          </p:contentPart>
        </mc:Choice>
        <mc:Fallback xmlns="">
          <p:pic>
            <p:nvPicPr>
              <p:cNvPr id="59" name="Freihand 58">
                <a:extLst>
                  <a:ext uri="{FF2B5EF4-FFF2-40B4-BE49-F238E27FC236}">
                    <a16:creationId xmlns:a16="http://schemas.microsoft.com/office/drawing/2014/main" id="{09F79EF8-A8A2-C8D0-5E1E-7A6ABBD01661}"/>
                  </a:ext>
                </a:extLst>
              </p:cNvPr>
              <p:cNvPicPr/>
              <p:nvPr/>
            </p:nvPicPr>
            <p:blipFill>
              <a:blip r:embed="rId68"/>
              <a:stretch>
                <a:fillRect/>
              </a:stretch>
            </p:blipFill>
            <p:spPr>
              <a:xfrm>
                <a:off x="3491013" y="1913973"/>
                <a:ext cx="359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B033DABB-57DC-B0E7-4E10-6F9C87592306}"/>
                  </a:ext>
                </a:extLst>
              </p14:cNvPr>
              <p14:cNvContentPartPr/>
              <p14:nvPr/>
            </p14:nvContentPartPr>
            <p14:xfrm>
              <a:off x="4853613" y="2183253"/>
              <a:ext cx="376920" cy="52200"/>
            </p14:xfrm>
          </p:contentPart>
        </mc:Choice>
        <mc:Fallback xmlns="">
          <p:pic>
            <p:nvPicPr>
              <p:cNvPr id="61" name="Freihand 60">
                <a:extLst>
                  <a:ext uri="{FF2B5EF4-FFF2-40B4-BE49-F238E27FC236}">
                    <a16:creationId xmlns:a16="http://schemas.microsoft.com/office/drawing/2014/main" id="{B033DABB-57DC-B0E7-4E10-6F9C87592306}"/>
                  </a:ext>
                </a:extLst>
              </p:cNvPr>
              <p:cNvPicPr/>
              <p:nvPr/>
            </p:nvPicPr>
            <p:blipFill>
              <a:blip r:embed="rId70"/>
              <a:stretch>
                <a:fillRect/>
              </a:stretch>
            </p:blipFill>
            <p:spPr>
              <a:xfrm>
                <a:off x="4844973" y="2174613"/>
                <a:ext cx="39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7664F659-E5D9-EE85-3B73-03394087C19C}"/>
                  </a:ext>
                </a:extLst>
              </p14:cNvPr>
              <p14:cNvContentPartPr/>
              <p14:nvPr/>
            </p14:nvContentPartPr>
            <p14:xfrm>
              <a:off x="4907973" y="2281173"/>
              <a:ext cx="313560" cy="71640"/>
            </p14:xfrm>
          </p:contentPart>
        </mc:Choice>
        <mc:Fallback xmlns="">
          <p:pic>
            <p:nvPicPr>
              <p:cNvPr id="62" name="Freihand 61">
                <a:extLst>
                  <a:ext uri="{FF2B5EF4-FFF2-40B4-BE49-F238E27FC236}">
                    <a16:creationId xmlns:a16="http://schemas.microsoft.com/office/drawing/2014/main" id="{7664F659-E5D9-EE85-3B73-03394087C19C}"/>
                  </a:ext>
                </a:extLst>
              </p:cNvPr>
              <p:cNvPicPr/>
              <p:nvPr/>
            </p:nvPicPr>
            <p:blipFill>
              <a:blip r:embed="rId72"/>
              <a:stretch>
                <a:fillRect/>
              </a:stretch>
            </p:blipFill>
            <p:spPr>
              <a:xfrm>
                <a:off x="4899333" y="2272173"/>
                <a:ext cx="331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4" name="Freihand 63">
                <a:extLst>
                  <a:ext uri="{FF2B5EF4-FFF2-40B4-BE49-F238E27FC236}">
                    <a16:creationId xmlns:a16="http://schemas.microsoft.com/office/drawing/2014/main" id="{C06FB0BD-9626-B3F3-3F5A-D9F1FCE1BF8A}"/>
                  </a:ext>
                </a:extLst>
              </p14:cNvPr>
              <p14:cNvContentPartPr/>
              <p14:nvPr/>
            </p14:nvContentPartPr>
            <p14:xfrm>
              <a:off x="5692773" y="1778613"/>
              <a:ext cx="305640" cy="244800"/>
            </p14:xfrm>
          </p:contentPart>
        </mc:Choice>
        <mc:Fallback xmlns="">
          <p:pic>
            <p:nvPicPr>
              <p:cNvPr id="64" name="Freihand 63">
                <a:extLst>
                  <a:ext uri="{FF2B5EF4-FFF2-40B4-BE49-F238E27FC236}">
                    <a16:creationId xmlns:a16="http://schemas.microsoft.com/office/drawing/2014/main" id="{C06FB0BD-9626-B3F3-3F5A-D9F1FCE1BF8A}"/>
                  </a:ext>
                </a:extLst>
              </p:cNvPr>
              <p:cNvPicPr/>
              <p:nvPr/>
            </p:nvPicPr>
            <p:blipFill>
              <a:blip r:embed="rId74"/>
              <a:stretch>
                <a:fillRect/>
              </a:stretch>
            </p:blipFill>
            <p:spPr>
              <a:xfrm>
                <a:off x="5683773" y="1769613"/>
                <a:ext cx="3232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5" name="Freihand 64">
                <a:extLst>
                  <a:ext uri="{FF2B5EF4-FFF2-40B4-BE49-F238E27FC236}">
                    <a16:creationId xmlns:a16="http://schemas.microsoft.com/office/drawing/2014/main" id="{FA097ECA-13CB-9753-EFEE-0E71B84AF3F1}"/>
                  </a:ext>
                </a:extLst>
              </p14:cNvPr>
              <p14:cNvContentPartPr/>
              <p14:nvPr/>
            </p14:nvContentPartPr>
            <p14:xfrm>
              <a:off x="5569653" y="1960053"/>
              <a:ext cx="991080" cy="195480"/>
            </p14:xfrm>
          </p:contentPart>
        </mc:Choice>
        <mc:Fallback xmlns="">
          <p:pic>
            <p:nvPicPr>
              <p:cNvPr id="65" name="Freihand 64">
                <a:extLst>
                  <a:ext uri="{FF2B5EF4-FFF2-40B4-BE49-F238E27FC236}">
                    <a16:creationId xmlns:a16="http://schemas.microsoft.com/office/drawing/2014/main" id="{FA097ECA-13CB-9753-EFEE-0E71B84AF3F1}"/>
                  </a:ext>
                </a:extLst>
              </p:cNvPr>
              <p:cNvPicPr/>
              <p:nvPr/>
            </p:nvPicPr>
            <p:blipFill>
              <a:blip r:embed="rId76"/>
              <a:stretch>
                <a:fillRect/>
              </a:stretch>
            </p:blipFill>
            <p:spPr>
              <a:xfrm>
                <a:off x="5560653" y="1951053"/>
                <a:ext cx="1008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6" name="Freihand 65">
                <a:extLst>
                  <a:ext uri="{FF2B5EF4-FFF2-40B4-BE49-F238E27FC236}">
                    <a16:creationId xmlns:a16="http://schemas.microsoft.com/office/drawing/2014/main" id="{8CD55B9F-DD51-AA84-561C-50AEDAF5A928}"/>
                  </a:ext>
                </a:extLst>
              </p14:cNvPr>
              <p14:cNvContentPartPr/>
              <p14:nvPr/>
            </p14:nvContentPartPr>
            <p14:xfrm>
              <a:off x="5588013" y="2358573"/>
              <a:ext cx="226080" cy="257400"/>
            </p14:xfrm>
          </p:contentPart>
        </mc:Choice>
        <mc:Fallback xmlns="">
          <p:pic>
            <p:nvPicPr>
              <p:cNvPr id="66" name="Freihand 65">
                <a:extLst>
                  <a:ext uri="{FF2B5EF4-FFF2-40B4-BE49-F238E27FC236}">
                    <a16:creationId xmlns:a16="http://schemas.microsoft.com/office/drawing/2014/main" id="{8CD55B9F-DD51-AA84-561C-50AEDAF5A928}"/>
                  </a:ext>
                </a:extLst>
              </p:cNvPr>
              <p:cNvPicPr/>
              <p:nvPr/>
            </p:nvPicPr>
            <p:blipFill>
              <a:blip r:embed="rId78"/>
              <a:stretch>
                <a:fillRect/>
              </a:stretch>
            </p:blipFill>
            <p:spPr>
              <a:xfrm>
                <a:off x="5579013" y="2349933"/>
                <a:ext cx="2437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8" name="Freihand 67">
                <a:extLst>
                  <a:ext uri="{FF2B5EF4-FFF2-40B4-BE49-F238E27FC236}">
                    <a16:creationId xmlns:a16="http://schemas.microsoft.com/office/drawing/2014/main" id="{1CD0E899-9FBB-739B-717E-201E7C15EE09}"/>
                  </a:ext>
                </a:extLst>
              </p14:cNvPr>
              <p14:cNvContentPartPr/>
              <p14:nvPr/>
            </p14:nvContentPartPr>
            <p14:xfrm>
              <a:off x="5949093" y="2401773"/>
              <a:ext cx="207000" cy="60480"/>
            </p14:xfrm>
          </p:contentPart>
        </mc:Choice>
        <mc:Fallback xmlns="">
          <p:pic>
            <p:nvPicPr>
              <p:cNvPr id="68" name="Freihand 67">
                <a:extLst>
                  <a:ext uri="{FF2B5EF4-FFF2-40B4-BE49-F238E27FC236}">
                    <a16:creationId xmlns:a16="http://schemas.microsoft.com/office/drawing/2014/main" id="{1CD0E899-9FBB-739B-717E-201E7C15EE09}"/>
                  </a:ext>
                </a:extLst>
              </p:cNvPr>
              <p:cNvPicPr/>
              <p:nvPr/>
            </p:nvPicPr>
            <p:blipFill>
              <a:blip r:embed="rId80"/>
              <a:stretch>
                <a:fillRect/>
              </a:stretch>
            </p:blipFill>
            <p:spPr>
              <a:xfrm>
                <a:off x="5940453" y="2392773"/>
                <a:ext cx="224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E200ED59-8320-2A68-927A-77E995325E16}"/>
                  </a:ext>
                </a:extLst>
              </p14:cNvPr>
              <p14:cNvContentPartPr/>
              <p14:nvPr/>
            </p14:nvContentPartPr>
            <p14:xfrm>
              <a:off x="6311973" y="2253453"/>
              <a:ext cx="198000" cy="296640"/>
            </p14:xfrm>
          </p:contentPart>
        </mc:Choice>
        <mc:Fallback xmlns="">
          <p:pic>
            <p:nvPicPr>
              <p:cNvPr id="70" name="Freihand 69">
                <a:extLst>
                  <a:ext uri="{FF2B5EF4-FFF2-40B4-BE49-F238E27FC236}">
                    <a16:creationId xmlns:a16="http://schemas.microsoft.com/office/drawing/2014/main" id="{E200ED59-8320-2A68-927A-77E995325E16}"/>
                  </a:ext>
                </a:extLst>
              </p:cNvPr>
              <p:cNvPicPr/>
              <p:nvPr/>
            </p:nvPicPr>
            <p:blipFill>
              <a:blip r:embed="rId82"/>
              <a:stretch>
                <a:fillRect/>
              </a:stretch>
            </p:blipFill>
            <p:spPr>
              <a:xfrm>
                <a:off x="6303333" y="2244813"/>
                <a:ext cx="2156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 name="Freihand 71">
                <a:extLst>
                  <a:ext uri="{FF2B5EF4-FFF2-40B4-BE49-F238E27FC236}">
                    <a16:creationId xmlns:a16="http://schemas.microsoft.com/office/drawing/2014/main" id="{9DAE2838-52E6-DB12-78D8-D8E153CA9298}"/>
                  </a:ext>
                </a:extLst>
              </p14:cNvPr>
              <p14:cNvContentPartPr/>
              <p14:nvPr/>
            </p14:nvContentPartPr>
            <p14:xfrm>
              <a:off x="9053013" y="422133"/>
              <a:ext cx="43200" cy="318240"/>
            </p14:xfrm>
          </p:contentPart>
        </mc:Choice>
        <mc:Fallback xmlns="">
          <p:pic>
            <p:nvPicPr>
              <p:cNvPr id="72" name="Freihand 71">
                <a:extLst>
                  <a:ext uri="{FF2B5EF4-FFF2-40B4-BE49-F238E27FC236}">
                    <a16:creationId xmlns:a16="http://schemas.microsoft.com/office/drawing/2014/main" id="{9DAE2838-52E6-DB12-78D8-D8E153CA9298}"/>
                  </a:ext>
                </a:extLst>
              </p:cNvPr>
              <p:cNvPicPr/>
              <p:nvPr/>
            </p:nvPicPr>
            <p:blipFill>
              <a:blip r:embed="rId84"/>
              <a:stretch>
                <a:fillRect/>
              </a:stretch>
            </p:blipFill>
            <p:spPr>
              <a:xfrm>
                <a:off x="9044373" y="413133"/>
                <a:ext cx="608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Freihand 72">
                <a:extLst>
                  <a:ext uri="{FF2B5EF4-FFF2-40B4-BE49-F238E27FC236}">
                    <a16:creationId xmlns:a16="http://schemas.microsoft.com/office/drawing/2014/main" id="{8AEE2258-D8B5-076B-8D71-10F814F0A6EC}"/>
                  </a:ext>
                </a:extLst>
              </p14:cNvPr>
              <p14:cNvContentPartPr/>
              <p14:nvPr/>
            </p14:nvContentPartPr>
            <p14:xfrm>
              <a:off x="9264693" y="463173"/>
              <a:ext cx="150120" cy="182520"/>
            </p14:xfrm>
          </p:contentPart>
        </mc:Choice>
        <mc:Fallback xmlns="">
          <p:pic>
            <p:nvPicPr>
              <p:cNvPr id="73" name="Freihand 72">
                <a:extLst>
                  <a:ext uri="{FF2B5EF4-FFF2-40B4-BE49-F238E27FC236}">
                    <a16:creationId xmlns:a16="http://schemas.microsoft.com/office/drawing/2014/main" id="{8AEE2258-D8B5-076B-8D71-10F814F0A6EC}"/>
                  </a:ext>
                </a:extLst>
              </p:cNvPr>
              <p:cNvPicPr/>
              <p:nvPr/>
            </p:nvPicPr>
            <p:blipFill>
              <a:blip r:embed="rId86"/>
              <a:stretch>
                <a:fillRect/>
              </a:stretch>
            </p:blipFill>
            <p:spPr>
              <a:xfrm>
                <a:off x="9255693" y="454173"/>
                <a:ext cx="167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4" name="Freihand 73">
                <a:extLst>
                  <a:ext uri="{FF2B5EF4-FFF2-40B4-BE49-F238E27FC236}">
                    <a16:creationId xmlns:a16="http://schemas.microsoft.com/office/drawing/2014/main" id="{26D5354C-0C04-B8D5-127D-8182D259C3DF}"/>
                  </a:ext>
                </a:extLst>
              </p14:cNvPr>
              <p14:cNvContentPartPr/>
              <p14:nvPr/>
            </p14:nvContentPartPr>
            <p14:xfrm>
              <a:off x="9501573" y="354453"/>
              <a:ext cx="102960" cy="254880"/>
            </p14:xfrm>
          </p:contentPart>
        </mc:Choice>
        <mc:Fallback xmlns="">
          <p:pic>
            <p:nvPicPr>
              <p:cNvPr id="74" name="Freihand 73">
                <a:extLst>
                  <a:ext uri="{FF2B5EF4-FFF2-40B4-BE49-F238E27FC236}">
                    <a16:creationId xmlns:a16="http://schemas.microsoft.com/office/drawing/2014/main" id="{26D5354C-0C04-B8D5-127D-8182D259C3DF}"/>
                  </a:ext>
                </a:extLst>
              </p:cNvPr>
              <p:cNvPicPr/>
              <p:nvPr/>
            </p:nvPicPr>
            <p:blipFill>
              <a:blip r:embed="rId88"/>
              <a:stretch>
                <a:fillRect/>
              </a:stretch>
            </p:blipFill>
            <p:spPr>
              <a:xfrm>
                <a:off x="9492933" y="345453"/>
                <a:ext cx="120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B0C68E8B-C7FF-2034-C42C-C5F39A4A944D}"/>
                  </a:ext>
                </a:extLst>
              </p14:cNvPr>
              <p14:cNvContentPartPr/>
              <p14:nvPr/>
            </p14:nvContentPartPr>
            <p14:xfrm>
              <a:off x="9368373" y="506733"/>
              <a:ext cx="64440" cy="278640"/>
            </p14:xfrm>
          </p:contentPart>
        </mc:Choice>
        <mc:Fallback xmlns="">
          <p:pic>
            <p:nvPicPr>
              <p:cNvPr id="76" name="Freihand 75">
                <a:extLst>
                  <a:ext uri="{FF2B5EF4-FFF2-40B4-BE49-F238E27FC236}">
                    <a16:creationId xmlns:a16="http://schemas.microsoft.com/office/drawing/2014/main" id="{B0C68E8B-C7FF-2034-C42C-C5F39A4A944D}"/>
                  </a:ext>
                </a:extLst>
              </p:cNvPr>
              <p:cNvPicPr/>
              <p:nvPr/>
            </p:nvPicPr>
            <p:blipFill>
              <a:blip r:embed="rId90"/>
              <a:stretch>
                <a:fillRect/>
              </a:stretch>
            </p:blipFill>
            <p:spPr>
              <a:xfrm>
                <a:off x="9359373" y="498093"/>
                <a:ext cx="820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89FA8C8B-EB18-2E9F-410F-E025FEEC07C0}"/>
                  </a:ext>
                </a:extLst>
              </p14:cNvPr>
              <p14:cNvContentPartPr/>
              <p14:nvPr/>
            </p14:nvContentPartPr>
            <p14:xfrm>
              <a:off x="9717573" y="356973"/>
              <a:ext cx="209520" cy="192600"/>
            </p14:xfrm>
          </p:contentPart>
        </mc:Choice>
        <mc:Fallback xmlns="">
          <p:pic>
            <p:nvPicPr>
              <p:cNvPr id="77" name="Freihand 76">
                <a:extLst>
                  <a:ext uri="{FF2B5EF4-FFF2-40B4-BE49-F238E27FC236}">
                    <a16:creationId xmlns:a16="http://schemas.microsoft.com/office/drawing/2014/main" id="{89FA8C8B-EB18-2E9F-410F-E025FEEC07C0}"/>
                  </a:ext>
                </a:extLst>
              </p:cNvPr>
              <p:cNvPicPr/>
              <p:nvPr/>
            </p:nvPicPr>
            <p:blipFill>
              <a:blip r:embed="rId92"/>
              <a:stretch>
                <a:fillRect/>
              </a:stretch>
            </p:blipFill>
            <p:spPr>
              <a:xfrm>
                <a:off x="9708573" y="348333"/>
                <a:ext cx="227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0FF4E184-3592-F04D-72FD-65EB952D4791}"/>
                  </a:ext>
                </a:extLst>
              </p14:cNvPr>
              <p14:cNvContentPartPr/>
              <p14:nvPr/>
            </p14:nvContentPartPr>
            <p14:xfrm>
              <a:off x="10070013" y="263373"/>
              <a:ext cx="224640" cy="282240"/>
            </p14:xfrm>
          </p:contentPart>
        </mc:Choice>
        <mc:Fallback xmlns="">
          <p:pic>
            <p:nvPicPr>
              <p:cNvPr id="78" name="Freihand 77">
                <a:extLst>
                  <a:ext uri="{FF2B5EF4-FFF2-40B4-BE49-F238E27FC236}">
                    <a16:creationId xmlns:a16="http://schemas.microsoft.com/office/drawing/2014/main" id="{0FF4E184-3592-F04D-72FD-65EB952D4791}"/>
                  </a:ext>
                </a:extLst>
              </p:cNvPr>
              <p:cNvPicPr/>
              <p:nvPr/>
            </p:nvPicPr>
            <p:blipFill>
              <a:blip r:embed="rId94"/>
              <a:stretch>
                <a:fillRect/>
              </a:stretch>
            </p:blipFill>
            <p:spPr>
              <a:xfrm>
                <a:off x="10061373" y="254373"/>
                <a:ext cx="242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Freihand 80">
                <a:extLst>
                  <a:ext uri="{FF2B5EF4-FFF2-40B4-BE49-F238E27FC236}">
                    <a16:creationId xmlns:a16="http://schemas.microsoft.com/office/drawing/2014/main" id="{391D5112-E1D8-20CD-772A-1BA01DB33B9A}"/>
                  </a:ext>
                </a:extLst>
              </p14:cNvPr>
              <p14:cNvContentPartPr/>
              <p14:nvPr/>
            </p14:nvContentPartPr>
            <p14:xfrm>
              <a:off x="8322933" y="1324653"/>
              <a:ext cx="274320" cy="12600"/>
            </p14:xfrm>
          </p:contentPart>
        </mc:Choice>
        <mc:Fallback xmlns="">
          <p:pic>
            <p:nvPicPr>
              <p:cNvPr id="81" name="Freihand 80">
                <a:extLst>
                  <a:ext uri="{FF2B5EF4-FFF2-40B4-BE49-F238E27FC236}">
                    <a16:creationId xmlns:a16="http://schemas.microsoft.com/office/drawing/2014/main" id="{391D5112-E1D8-20CD-772A-1BA01DB33B9A}"/>
                  </a:ext>
                </a:extLst>
              </p:cNvPr>
              <p:cNvPicPr/>
              <p:nvPr/>
            </p:nvPicPr>
            <p:blipFill>
              <a:blip r:embed="rId96"/>
              <a:stretch>
                <a:fillRect/>
              </a:stretch>
            </p:blipFill>
            <p:spPr>
              <a:xfrm>
                <a:off x="8314293" y="1316013"/>
                <a:ext cx="291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Freihand 81">
                <a:extLst>
                  <a:ext uri="{FF2B5EF4-FFF2-40B4-BE49-F238E27FC236}">
                    <a16:creationId xmlns:a16="http://schemas.microsoft.com/office/drawing/2014/main" id="{EBA6D3F1-384E-F77F-7317-702D2658DB94}"/>
                  </a:ext>
                </a:extLst>
              </p14:cNvPr>
              <p14:cNvContentPartPr/>
              <p14:nvPr/>
            </p14:nvContentPartPr>
            <p14:xfrm>
              <a:off x="8311053" y="1399173"/>
              <a:ext cx="287280" cy="10080"/>
            </p14:xfrm>
          </p:contentPart>
        </mc:Choice>
        <mc:Fallback xmlns="">
          <p:pic>
            <p:nvPicPr>
              <p:cNvPr id="82" name="Freihand 81">
                <a:extLst>
                  <a:ext uri="{FF2B5EF4-FFF2-40B4-BE49-F238E27FC236}">
                    <a16:creationId xmlns:a16="http://schemas.microsoft.com/office/drawing/2014/main" id="{EBA6D3F1-384E-F77F-7317-702D2658DB94}"/>
                  </a:ext>
                </a:extLst>
              </p:cNvPr>
              <p:cNvPicPr/>
              <p:nvPr/>
            </p:nvPicPr>
            <p:blipFill>
              <a:blip r:embed="rId98"/>
              <a:stretch>
                <a:fillRect/>
              </a:stretch>
            </p:blipFill>
            <p:spPr>
              <a:xfrm>
                <a:off x="8302053" y="1390533"/>
                <a:ext cx="304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7DFFFC9B-649A-9A37-6075-318B89C24B83}"/>
                  </a:ext>
                </a:extLst>
              </p14:cNvPr>
              <p14:cNvContentPartPr/>
              <p14:nvPr/>
            </p14:nvContentPartPr>
            <p14:xfrm>
              <a:off x="9183333" y="933333"/>
              <a:ext cx="326520" cy="260640"/>
            </p14:xfrm>
          </p:contentPart>
        </mc:Choice>
        <mc:Fallback xmlns="">
          <p:pic>
            <p:nvPicPr>
              <p:cNvPr id="84" name="Freihand 83">
                <a:extLst>
                  <a:ext uri="{FF2B5EF4-FFF2-40B4-BE49-F238E27FC236}">
                    <a16:creationId xmlns:a16="http://schemas.microsoft.com/office/drawing/2014/main" id="{7DFFFC9B-649A-9A37-6075-318B89C24B83}"/>
                  </a:ext>
                </a:extLst>
              </p:cNvPr>
              <p:cNvPicPr/>
              <p:nvPr/>
            </p:nvPicPr>
            <p:blipFill>
              <a:blip r:embed="rId100"/>
              <a:stretch>
                <a:fillRect/>
              </a:stretch>
            </p:blipFill>
            <p:spPr>
              <a:xfrm>
                <a:off x="9174333" y="924333"/>
                <a:ext cx="344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Freihand 84">
                <a:extLst>
                  <a:ext uri="{FF2B5EF4-FFF2-40B4-BE49-F238E27FC236}">
                    <a16:creationId xmlns:a16="http://schemas.microsoft.com/office/drawing/2014/main" id="{EED22F9F-5E42-76CA-FFEB-C973AD40B3A0}"/>
                  </a:ext>
                </a:extLst>
              </p14:cNvPr>
              <p14:cNvContentPartPr/>
              <p14:nvPr/>
            </p14:nvContentPartPr>
            <p14:xfrm>
              <a:off x="8975973" y="1258053"/>
              <a:ext cx="1056240" cy="88920"/>
            </p14:xfrm>
          </p:contentPart>
        </mc:Choice>
        <mc:Fallback xmlns="">
          <p:pic>
            <p:nvPicPr>
              <p:cNvPr id="85" name="Freihand 84">
                <a:extLst>
                  <a:ext uri="{FF2B5EF4-FFF2-40B4-BE49-F238E27FC236}">
                    <a16:creationId xmlns:a16="http://schemas.microsoft.com/office/drawing/2014/main" id="{EED22F9F-5E42-76CA-FFEB-C973AD40B3A0}"/>
                  </a:ext>
                </a:extLst>
              </p:cNvPr>
              <p:cNvPicPr/>
              <p:nvPr/>
            </p:nvPicPr>
            <p:blipFill>
              <a:blip r:embed="rId102"/>
              <a:stretch>
                <a:fillRect/>
              </a:stretch>
            </p:blipFill>
            <p:spPr>
              <a:xfrm>
                <a:off x="8967333" y="1249413"/>
                <a:ext cx="1073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6" name="Freihand 85">
                <a:extLst>
                  <a:ext uri="{FF2B5EF4-FFF2-40B4-BE49-F238E27FC236}">
                    <a16:creationId xmlns:a16="http://schemas.microsoft.com/office/drawing/2014/main" id="{53429810-2DB0-958E-6D85-53B7344AF9E5}"/>
                  </a:ext>
                </a:extLst>
              </p14:cNvPr>
              <p14:cNvContentPartPr/>
              <p14:nvPr/>
            </p14:nvContentPartPr>
            <p14:xfrm>
              <a:off x="8896413" y="1554333"/>
              <a:ext cx="221400" cy="227160"/>
            </p14:xfrm>
          </p:contentPart>
        </mc:Choice>
        <mc:Fallback xmlns="">
          <p:pic>
            <p:nvPicPr>
              <p:cNvPr id="86" name="Freihand 85">
                <a:extLst>
                  <a:ext uri="{FF2B5EF4-FFF2-40B4-BE49-F238E27FC236}">
                    <a16:creationId xmlns:a16="http://schemas.microsoft.com/office/drawing/2014/main" id="{53429810-2DB0-958E-6D85-53B7344AF9E5}"/>
                  </a:ext>
                </a:extLst>
              </p:cNvPr>
              <p:cNvPicPr/>
              <p:nvPr/>
            </p:nvPicPr>
            <p:blipFill>
              <a:blip r:embed="rId104"/>
              <a:stretch>
                <a:fillRect/>
              </a:stretch>
            </p:blipFill>
            <p:spPr>
              <a:xfrm>
                <a:off x="8887773" y="1545693"/>
                <a:ext cx="239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7" name="Freihand 86">
                <a:extLst>
                  <a:ext uri="{FF2B5EF4-FFF2-40B4-BE49-F238E27FC236}">
                    <a16:creationId xmlns:a16="http://schemas.microsoft.com/office/drawing/2014/main" id="{F7CD9238-3CC3-B051-06D5-21F733176EAD}"/>
                  </a:ext>
                </a:extLst>
              </p14:cNvPr>
              <p14:cNvContentPartPr/>
              <p14:nvPr/>
            </p14:nvContentPartPr>
            <p14:xfrm>
              <a:off x="9303213" y="1657293"/>
              <a:ext cx="132120" cy="6480"/>
            </p14:xfrm>
          </p:contentPart>
        </mc:Choice>
        <mc:Fallback xmlns="">
          <p:pic>
            <p:nvPicPr>
              <p:cNvPr id="87" name="Freihand 86">
                <a:extLst>
                  <a:ext uri="{FF2B5EF4-FFF2-40B4-BE49-F238E27FC236}">
                    <a16:creationId xmlns:a16="http://schemas.microsoft.com/office/drawing/2014/main" id="{F7CD9238-3CC3-B051-06D5-21F733176EAD}"/>
                  </a:ext>
                </a:extLst>
              </p:cNvPr>
              <p:cNvPicPr/>
              <p:nvPr/>
            </p:nvPicPr>
            <p:blipFill>
              <a:blip r:embed="rId106"/>
              <a:stretch>
                <a:fillRect/>
              </a:stretch>
            </p:blipFill>
            <p:spPr>
              <a:xfrm>
                <a:off x="9294573" y="1648653"/>
                <a:ext cx="149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8" name="Freihand 87">
                <a:extLst>
                  <a:ext uri="{FF2B5EF4-FFF2-40B4-BE49-F238E27FC236}">
                    <a16:creationId xmlns:a16="http://schemas.microsoft.com/office/drawing/2014/main" id="{051EA147-9BC6-18D0-1414-497D902EA1C8}"/>
                  </a:ext>
                </a:extLst>
              </p14:cNvPr>
              <p14:cNvContentPartPr/>
              <p14:nvPr/>
            </p14:nvContentPartPr>
            <p14:xfrm>
              <a:off x="9595173" y="1549653"/>
              <a:ext cx="177480" cy="158040"/>
            </p14:xfrm>
          </p:contentPart>
        </mc:Choice>
        <mc:Fallback xmlns="">
          <p:pic>
            <p:nvPicPr>
              <p:cNvPr id="88" name="Freihand 87">
                <a:extLst>
                  <a:ext uri="{FF2B5EF4-FFF2-40B4-BE49-F238E27FC236}">
                    <a16:creationId xmlns:a16="http://schemas.microsoft.com/office/drawing/2014/main" id="{051EA147-9BC6-18D0-1414-497D902EA1C8}"/>
                  </a:ext>
                </a:extLst>
              </p:cNvPr>
              <p:cNvPicPr/>
              <p:nvPr/>
            </p:nvPicPr>
            <p:blipFill>
              <a:blip r:embed="rId108"/>
              <a:stretch>
                <a:fillRect/>
              </a:stretch>
            </p:blipFill>
            <p:spPr>
              <a:xfrm>
                <a:off x="9586173" y="1541013"/>
                <a:ext cx="195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9" name="Freihand 88">
                <a:extLst>
                  <a:ext uri="{FF2B5EF4-FFF2-40B4-BE49-F238E27FC236}">
                    <a16:creationId xmlns:a16="http://schemas.microsoft.com/office/drawing/2014/main" id="{662556BA-F847-B412-07B1-B6B35FDE2755}"/>
                  </a:ext>
                </a:extLst>
              </p14:cNvPr>
              <p14:cNvContentPartPr/>
              <p14:nvPr/>
            </p14:nvContentPartPr>
            <p14:xfrm>
              <a:off x="9820893" y="1743333"/>
              <a:ext cx="15120" cy="157320"/>
            </p14:xfrm>
          </p:contentPart>
        </mc:Choice>
        <mc:Fallback xmlns="">
          <p:pic>
            <p:nvPicPr>
              <p:cNvPr id="89" name="Freihand 88">
                <a:extLst>
                  <a:ext uri="{FF2B5EF4-FFF2-40B4-BE49-F238E27FC236}">
                    <a16:creationId xmlns:a16="http://schemas.microsoft.com/office/drawing/2014/main" id="{662556BA-F847-B412-07B1-B6B35FDE2755}"/>
                  </a:ext>
                </a:extLst>
              </p:cNvPr>
              <p:cNvPicPr/>
              <p:nvPr/>
            </p:nvPicPr>
            <p:blipFill>
              <a:blip r:embed="rId110"/>
              <a:stretch>
                <a:fillRect/>
              </a:stretch>
            </p:blipFill>
            <p:spPr>
              <a:xfrm>
                <a:off x="9812253" y="1734693"/>
                <a:ext cx="32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0" name="Freihand 89">
                <a:extLst>
                  <a:ext uri="{FF2B5EF4-FFF2-40B4-BE49-F238E27FC236}">
                    <a16:creationId xmlns:a16="http://schemas.microsoft.com/office/drawing/2014/main" id="{CAA55671-0E66-9DD7-625A-8EF7044080A6}"/>
                  </a:ext>
                </a:extLst>
              </p14:cNvPr>
              <p14:cNvContentPartPr/>
              <p14:nvPr/>
            </p14:nvContentPartPr>
            <p14:xfrm>
              <a:off x="9963093" y="1520853"/>
              <a:ext cx="272520" cy="264600"/>
            </p14:xfrm>
          </p:contentPart>
        </mc:Choice>
        <mc:Fallback xmlns="">
          <p:pic>
            <p:nvPicPr>
              <p:cNvPr id="90" name="Freihand 89">
                <a:extLst>
                  <a:ext uri="{FF2B5EF4-FFF2-40B4-BE49-F238E27FC236}">
                    <a16:creationId xmlns:a16="http://schemas.microsoft.com/office/drawing/2014/main" id="{CAA55671-0E66-9DD7-625A-8EF7044080A6}"/>
                  </a:ext>
                </a:extLst>
              </p:cNvPr>
              <p:cNvPicPr/>
              <p:nvPr/>
            </p:nvPicPr>
            <p:blipFill>
              <a:blip r:embed="rId112"/>
              <a:stretch>
                <a:fillRect/>
              </a:stretch>
            </p:blipFill>
            <p:spPr>
              <a:xfrm>
                <a:off x="9954093" y="1511853"/>
                <a:ext cx="2901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855CD25B-0870-1847-320E-132C63FBDBCC}"/>
                  </a:ext>
                </a:extLst>
              </p14:cNvPr>
              <p14:cNvContentPartPr/>
              <p14:nvPr/>
            </p14:nvContentPartPr>
            <p14:xfrm>
              <a:off x="8589693" y="1123053"/>
              <a:ext cx="174600" cy="379440"/>
            </p14:xfrm>
          </p:contentPart>
        </mc:Choice>
        <mc:Fallback xmlns="">
          <p:pic>
            <p:nvPicPr>
              <p:cNvPr id="93" name="Freihand 92">
                <a:extLst>
                  <a:ext uri="{FF2B5EF4-FFF2-40B4-BE49-F238E27FC236}">
                    <a16:creationId xmlns:a16="http://schemas.microsoft.com/office/drawing/2014/main" id="{855CD25B-0870-1847-320E-132C63FBDBCC}"/>
                  </a:ext>
                </a:extLst>
              </p:cNvPr>
              <p:cNvPicPr/>
              <p:nvPr/>
            </p:nvPicPr>
            <p:blipFill>
              <a:blip r:embed="rId114"/>
              <a:stretch>
                <a:fillRect/>
              </a:stretch>
            </p:blipFill>
            <p:spPr>
              <a:xfrm>
                <a:off x="8581053" y="1114053"/>
                <a:ext cx="19224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3D7E2E22-AE5F-9ACC-A9AD-FCD634FF4A5D}"/>
                  </a:ext>
                </a:extLst>
              </p14:cNvPr>
              <p14:cNvContentPartPr/>
              <p14:nvPr/>
            </p14:nvContentPartPr>
            <p14:xfrm>
              <a:off x="8763573" y="1106133"/>
              <a:ext cx="131760" cy="381960"/>
            </p14:xfrm>
          </p:contentPart>
        </mc:Choice>
        <mc:Fallback xmlns="">
          <p:pic>
            <p:nvPicPr>
              <p:cNvPr id="94" name="Freihand 93">
                <a:extLst>
                  <a:ext uri="{FF2B5EF4-FFF2-40B4-BE49-F238E27FC236}">
                    <a16:creationId xmlns:a16="http://schemas.microsoft.com/office/drawing/2014/main" id="{3D7E2E22-AE5F-9ACC-A9AD-FCD634FF4A5D}"/>
                  </a:ext>
                </a:extLst>
              </p:cNvPr>
              <p:cNvPicPr/>
              <p:nvPr/>
            </p:nvPicPr>
            <p:blipFill>
              <a:blip r:embed="rId116"/>
              <a:stretch>
                <a:fillRect/>
              </a:stretch>
            </p:blipFill>
            <p:spPr>
              <a:xfrm>
                <a:off x="8754933" y="1097133"/>
                <a:ext cx="1494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87A00157-6ABF-22A1-7AD0-6FF3EF7E0B0A}"/>
                  </a:ext>
                </a:extLst>
              </p14:cNvPr>
              <p14:cNvContentPartPr/>
              <p14:nvPr/>
            </p14:nvContentPartPr>
            <p14:xfrm>
              <a:off x="8906133" y="1111173"/>
              <a:ext cx="79200" cy="309240"/>
            </p14:xfrm>
          </p:contentPart>
        </mc:Choice>
        <mc:Fallback xmlns="">
          <p:pic>
            <p:nvPicPr>
              <p:cNvPr id="95" name="Freihand 94">
                <a:extLst>
                  <a:ext uri="{FF2B5EF4-FFF2-40B4-BE49-F238E27FC236}">
                    <a16:creationId xmlns:a16="http://schemas.microsoft.com/office/drawing/2014/main" id="{87A00157-6ABF-22A1-7AD0-6FF3EF7E0B0A}"/>
                  </a:ext>
                </a:extLst>
              </p:cNvPr>
              <p:cNvPicPr/>
              <p:nvPr/>
            </p:nvPicPr>
            <p:blipFill>
              <a:blip r:embed="rId118"/>
              <a:stretch>
                <a:fillRect/>
              </a:stretch>
            </p:blipFill>
            <p:spPr>
              <a:xfrm>
                <a:off x="8897133" y="1102173"/>
                <a:ext cx="968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6" name="Freihand 95">
                <a:extLst>
                  <a:ext uri="{FF2B5EF4-FFF2-40B4-BE49-F238E27FC236}">
                    <a16:creationId xmlns:a16="http://schemas.microsoft.com/office/drawing/2014/main" id="{258FA3B0-2AD9-2D4E-2C18-4B25CF6602EF}"/>
                  </a:ext>
                </a:extLst>
              </p14:cNvPr>
              <p14:cNvContentPartPr/>
              <p14:nvPr/>
            </p14:nvContentPartPr>
            <p14:xfrm>
              <a:off x="8932773" y="1306653"/>
              <a:ext cx="126360" cy="131040"/>
            </p14:xfrm>
          </p:contentPart>
        </mc:Choice>
        <mc:Fallback xmlns="">
          <p:pic>
            <p:nvPicPr>
              <p:cNvPr id="96" name="Freihand 95">
                <a:extLst>
                  <a:ext uri="{FF2B5EF4-FFF2-40B4-BE49-F238E27FC236}">
                    <a16:creationId xmlns:a16="http://schemas.microsoft.com/office/drawing/2014/main" id="{258FA3B0-2AD9-2D4E-2C18-4B25CF6602EF}"/>
                  </a:ext>
                </a:extLst>
              </p:cNvPr>
              <p:cNvPicPr/>
              <p:nvPr/>
            </p:nvPicPr>
            <p:blipFill>
              <a:blip r:embed="rId120"/>
              <a:stretch>
                <a:fillRect/>
              </a:stretch>
            </p:blipFill>
            <p:spPr>
              <a:xfrm>
                <a:off x="8923773" y="1297653"/>
                <a:ext cx="144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Freihand 97">
                <a:extLst>
                  <a:ext uri="{FF2B5EF4-FFF2-40B4-BE49-F238E27FC236}">
                    <a16:creationId xmlns:a16="http://schemas.microsoft.com/office/drawing/2014/main" id="{FF7867C2-C318-D4D9-7C62-02BC694C07F4}"/>
                  </a:ext>
                </a:extLst>
              </p14:cNvPr>
              <p14:cNvContentPartPr/>
              <p14:nvPr/>
            </p14:nvContentPartPr>
            <p14:xfrm>
              <a:off x="10373133" y="1191093"/>
              <a:ext cx="219960" cy="14400"/>
            </p14:xfrm>
          </p:contentPart>
        </mc:Choice>
        <mc:Fallback xmlns="">
          <p:pic>
            <p:nvPicPr>
              <p:cNvPr id="98" name="Freihand 97">
                <a:extLst>
                  <a:ext uri="{FF2B5EF4-FFF2-40B4-BE49-F238E27FC236}">
                    <a16:creationId xmlns:a16="http://schemas.microsoft.com/office/drawing/2014/main" id="{FF7867C2-C318-D4D9-7C62-02BC694C07F4}"/>
                  </a:ext>
                </a:extLst>
              </p:cNvPr>
              <p:cNvPicPr/>
              <p:nvPr/>
            </p:nvPicPr>
            <p:blipFill>
              <a:blip r:embed="rId122"/>
              <a:stretch>
                <a:fillRect/>
              </a:stretch>
            </p:blipFill>
            <p:spPr>
              <a:xfrm>
                <a:off x="10364493" y="1182093"/>
                <a:ext cx="237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EDCC57B4-C4AE-02BA-C3DD-056402BD9C84}"/>
                  </a:ext>
                </a:extLst>
              </p14:cNvPr>
              <p14:cNvContentPartPr/>
              <p14:nvPr/>
            </p14:nvContentPartPr>
            <p14:xfrm>
              <a:off x="10427133" y="1276413"/>
              <a:ext cx="189000" cy="44280"/>
            </p14:xfrm>
          </p:contentPart>
        </mc:Choice>
        <mc:Fallback xmlns="">
          <p:pic>
            <p:nvPicPr>
              <p:cNvPr id="99" name="Freihand 98">
                <a:extLst>
                  <a:ext uri="{FF2B5EF4-FFF2-40B4-BE49-F238E27FC236}">
                    <a16:creationId xmlns:a16="http://schemas.microsoft.com/office/drawing/2014/main" id="{EDCC57B4-C4AE-02BA-C3DD-056402BD9C84}"/>
                  </a:ext>
                </a:extLst>
              </p:cNvPr>
              <p:cNvPicPr/>
              <p:nvPr/>
            </p:nvPicPr>
            <p:blipFill>
              <a:blip r:embed="rId124"/>
              <a:stretch>
                <a:fillRect/>
              </a:stretch>
            </p:blipFill>
            <p:spPr>
              <a:xfrm>
                <a:off x="10418133" y="1267773"/>
                <a:ext cx="206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1" name="Freihand 100">
                <a:extLst>
                  <a:ext uri="{FF2B5EF4-FFF2-40B4-BE49-F238E27FC236}">
                    <a16:creationId xmlns:a16="http://schemas.microsoft.com/office/drawing/2014/main" id="{4522EE57-C275-A877-F3E7-DB2A4462A7A0}"/>
                  </a:ext>
                </a:extLst>
              </p14:cNvPr>
              <p14:cNvContentPartPr/>
              <p14:nvPr/>
            </p14:nvContentPartPr>
            <p14:xfrm>
              <a:off x="10618653" y="1075173"/>
              <a:ext cx="229680" cy="267480"/>
            </p14:xfrm>
          </p:contentPart>
        </mc:Choice>
        <mc:Fallback xmlns="">
          <p:pic>
            <p:nvPicPr>
              <p:cNvPr id="101" name="Freihand 100">
                <a:extLst>
                  <a:ext uri="{FF2B5EF4-FFF2-40B4-BE49-F238E27FC236}">
                    <a16:creationId xmlns:a16="http://schemas.microsoft.com/office/drawing/2014/main" id="{4522EE57-C275-A877-F3E7-DB2A4462A7A0}"/>
                  </a:ext>
                </a:extLst>
              </p:cNvPr>
              <p:cNvPicPr/>
              <p:nvPr/>
            </p:nvPicPr>
            <p:blipFill>
              <a:blip r:embed="rId126"/>
              <a:stretch>
                <a:fillRect/>
              </a:stretch>
            </p:blipFill>
            <p:spPr>
              <a:xfrm>
                <a:off x="10609653" y="1066533"/>
                <a:ext cx="247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2" name="Freihand 101">
                <a:extLst>
                  <a:ext uri="{FF2B5EF4-FFF2-40B4-BE49-F238E27FC236}">
                    <a16:creationId xmlns:a16="http://schemas.microsoft.com/office/drawing/2014/main" id="{10CF352A-8A21-36DA-F508-453B81141A1F}"/>
                  </a:ext>
                </a:extLst>
              </p14:cNvPr>
              <p14:cNvContentPartPr/>
              <p14:nvPr/>
            </p14:nvContentPartPr>
            <p14:xfrm>
              <a:off x="10973253" y="1091013"/>
              <a:ext cx="210600" cy="222480"/>
            </p14:xfrm>
          </p:contentPart>
        </mc:Choice>
        <mc:Fallback xmlns="">
          <p:pic>
            <p:nvPicPr>
              <p:cNvPr id="102" name="Freihand 101">
                <a:extLst>
                  <a:ext uri="{FF2B5EF4-FFF2-40B4-BE49-F238E27FC236}">
                    <a16:creationId xmlns:a16="http://schemas.microsoft.com/office/drawing/2014/main" id="{10CF352A-8A21-36DA-F508-453B81141A1F}"/>
                  </a:ext>
                </a:extLst>
              </p:cNvPr>
              <p:cNvPicPr/>
              <p:nvPr/>
            </p:nvPicPr>
            <p:blipFill>
              <a:blip r:embed="rId128"/>
              <a:stretch>
                <a:fillRect/>
              </a:stretch>
            </p:blipFill>
            <p:spPr>
              <a:xfrm>
                <a:off x="10964253" y="1082013"/>
                <a:ext cx="228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 name="Freihand 102">
                <a:extLst>
                  <a:ext uri="{FF2B5EF4-FFF2-40B4-BE49-F238E27FC236}">
                    <a16:creationId xmlns:a16="http://schemas.microsoft.com/office/drawing/2014/main" id="{3104BA7A-79E0-5517-94BF-DBBDD1D026F8}"/>
                  </a:ext>
                </a:extLst>
              </p14:cNvPr>
              <p14:cNvContentPartPr/>
              <p14:nvPr/>
            </p14:nvContentPartPr>
            <p14:xfrm>
              <a:off x="11214813" y="1087773"/>
              <a:ext cx="84600" cy="251640"/>
            </p14:xfrm>
          </p:contentPart>
        </mc:Choice>
        <mc:Fallback xmlns="">
          <p:pic>
            <p:nvPicPr>
              <p:cNvPr id="103" name="Freihand 102">
                <a:extLst>
                  <a:ext uri="{FF2B5EF4-FFF2-40B4-BE49-F238E27FC236}">
                    <a16:creationId xmlns:a16="http://schemas.microsoft.com/office/drawing/2014/main" id="{3104BA7A-79E0-5517-94BF-DBBDD1D026F8}"/>
                  </a:ext>
                </a:extLst>
              </p:cNvPr>
              <p:cNvPicPr/>
              <p:nvPr/>
            </p:nvPicPr>
            <p:blipFill>
              <a:blip r:embed="rId130"/>
              <a:stretch>
                <a:fillRect/>
              </a:stretch>
            </p:blipFill>
            <p:spPr>
              <a:xfrm>
                <a:off x="11206173" y="1079133"/>
                <a:ext cx="102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4" name="Freihand 103">
                <a:extLst>
                  <a:ext uri="{FF2B5EF4-FFF2-40B4-BE49-F238E27FC236}">
                    <a16:creationId xmlns:a16="http://schemas.microsoft.com/office/drawing/2014/main" id="{287C09ED-6D7B-DCEB-9707-869E2E5A40D1}"/>
                  </a:ext>
                </a:extLst>
              </p14:cNvPr>
              <p14:cNvContentPartPr/>
              <p14:nvPr/>
            </p14:nvContentPartPr>
            <p14:xfrm>
              <a:off x="11311653" y="1228173"/>
              <a:ext cx="133200" cy="106200"/>
            </p14:xfrm>
          </p:contentPart>
        </mc:Choice>
        <mc:Fallback xmlns="">
          <p:pic>
            <p:nvPicPr>
              <p:cNvPr id="104" name="Freihand 103">
                <a:extLst>
                  <a:ext uri="{FF2B5EF4-FFF2-40B4-BE49-F238E27FC236}">
                    <a16:creationId xmlns:a16="http://schemas.microsoft.com/office/drawing/2014/main" id="{287C09ED-6D7B-DCEB-9707-869E2E5A40D1}"/>
                  </a:ext>
                </a:extLst>
              </p:cNvPr>
              <p:cNvPicPr/>
              <p:nvPr/>
            </p:nvPicPr>
            <p:blipFill>
              <a:blip r:embed="rId132"/>
              <a:stretch>
                <a:fillRect/>
              </a:stretch>
            </p:blipFill>
            <p:spPr>
              <a:xfrm>
                <a:off x="11303013" y="1219173"/>
                <a:ext cx="150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5" name="Freihand 104">
                <a:extLst>
                  <a:ext uri="{FF2B5EF4-FFF2-40B4-BE49-F238E27FC236}">
                    <a16:creationId xmlns:a16="http://schemas.microsoft.com/office/drawing/2014/main" id="{AFE8EFFD-7861-2165-4102-C42F1D606FC0}"/>
                  </a:ext>
                </a:extLst>
              </p14:cNvPr>
              <p14:cNvContentPartPr/>
              <p14:nvPr/>
            </p14:nvContentPartPr>
            <p14:xfrm>
              <a:off x="11555373" y="851613"/>
              <a:ext cx="266760" cy="292320"/>
            </p14:xfrm>
          </p:contentPart>
        </mc:Choice>
        <mc:Fallback xmlns="">
          <p:pic>
            <p:nvPicPr>
              <p:cNvPr id="105" name="Freihand 104">
                <a:extLst>
                  <a:ext uri="{FF2B5EF4-FFF2-40B4-BE49-F238E27FC236}">
                    <a16:creationId xmlns:a16="http://schemas.microsoft.com/office/drawing/2014/main" id="{AFE8EFFD-7861-2165-4102-C42F1D606FC0}"/>
                  </a:ext>
                </a:extLst>
              </p:cNvPr>
              <p:cNvPicPr/>
              <p:nvPr/>
            </p:nvPicPr>
            <p:blipFill>
              <a:blip r:embed="rId134"/>
              <a:stretch>
                <a:fillRect/>
              </a:stretch>
            </p:blipFill>
            <p:spPr>
              <a:xfrm>
                <a:off x="11546373" y="842613"/>
                <a:ext cx="2844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E1EDA59A-122A-5853-C1BB-C3B82033B70A}"/>
                  </a:ext>
                </a:extLst>
              </p14:cNvPr>
              <p14:cNvContentPartPr/>
              <p14:nvPr/>
            </p14:nvContentPartPr>
            <p14:xfrm>
              <a:off x="11527293" y="1149693"/>
              <a:ext cx="483840" cy="95760"/>
            </p14:xfrm>
          </p:contentPart>
        </mc:Choice>
        <mc:Fallback xmlns="">
          <p:pic>
            <p:nvPicPr>
              <p:cNvPr id="106" name="Freihand 105">
                <a:extLst>
                  <a:ext uri="{FF2B5EF4-FFF2-40B4-BE49-F238E27FC236}">
                    <a16:creationId xmlns:a16="http://schemas.microsoft.com/office/drawing/2014/main" id="{E1EDA59A-122A-5853-C1BB-C3B82033B70A}"/>
                  </a:ext>
                </a:extLst>
              </p:cNvPr>
              <p:cNvPicPr/>
              <p:nvPr/>
            </p:nvPicPr>
            <p:blipFill>
              <a:blip r:embed="rId136"/>
              <a:stretch>
                <a:fillRect/>
              </a:stretch>
            </p:blipFill>
            <p:spPr>
              <a:xfrm>
                <a:off x="11518653" y="1140693"/>
                <a:ext cx="501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Freihand 106">
                <a:extLst>
                  <a:ext uri="{FF2B5EF4-FFF2-40B4-BE49-F238E27FC236}">
                    <a16:creationId xmlns:a16="http://schemas.microsoft.com/office/drawing/2014/main" id="{78150313-0A20-2E24-338B-2DBFD0DA4EFA}"/>
                  </a:ext>
                </a:extLst>
              </p14:cNvPr>
              <p14:cNvContentPartPr/>
              <p14:nvPr/>
            </p14:nvContentPartPr>
            <p14:xfrm>
              <a:off x="11501013" y="1376133"/>
              <a:ext cx="217800" cy="194040"/>
            </p14:xfrm>
          </p:contentPart>
        </mc:Choice>
        <mc:Fallback xmlns="">
          <p:pic>
            <p:nvPicPr>
              <p:cNvPr id="107" name="Freihand 106">
                <a:extLst>
                  <a:ext uri="{FF2B5EF4-FFF2-40B4-BE49-F238E27FC236}">
                    <a16:creationId xmlns:a16="http://schemas.microsoft.com/office/drawing/2014/main" id="{78150313-0A20-2E24-338B-2DBFD0DA4EFA}"/>
                  </a:ext>
                </a:extLst>
              </p:cNvPr>
              <p:cNvPicPr/>
              <p:nvPr/>
            </p:nvPicPr>
            <p:blipFill>
              <a:blip r:embed="rId138"/>
              <a:stretch>
                <a:fillRect/>
              </a:stretch>
            </p:blipFill>
            <p:spPr>
              <a:xfrm>
                <a:off x="11492373" y="1367493"/>
                <a:ext cx="235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Freihand 107">
                <a:extLst>
                  <a:ext uri="{FF2B5EF4-FFF2-40B4-BE49-F238E27FC236}">
                    <a16:creationId xmlns:a16="http://schemas.microsoft.com/office/drawing/2014/main" id="{3DD74E3B-EC4F-4992-D16E-2DA1254179F9}"/>
                  </a:ext>
                </a:extLst>
              </p14:cNvPr>
              <p14:cNvContentPartPr/>
              <p14:nvPr/>
            </p14:nvContentPartPr>
            <p14:xfrm>
              <a:off x="11642853" y="1508253"/>
              <a:ext cx="76680" cy="166320"/>
            </p14:xfrm>
          </p:contentPart>
        </mc:Choice>
        <mc:Fallback xmlns="">
          <p:pic>
            <p:nvPicPr>
              <p:cNvPr id="108" name="Freihand 107">
                <a:extLst>
                  <a:ext uri="{FF2B5EF4-FFF2-40B4-BE49-F238E27FC236}">
                    <a16:creationId xmlns:a16="http://schemas.microsoft.com/office/drawing/2014/main" id="{3DD74E3B-EC4F-4992-D16E-2DA1254179F9}"/>
                  </a:ext>
                </a:extLst>
              </p:cNvPr>
              <p:cNvPicPr/>
              <p:nvPr/>
            </p:nvPicPr>
            <p:blipFill>
              <a:blip r:embed="rId140"/>
              <a:stretch>
                <a:fillRect/>
              </a:stretch>
            </p:blipFill>
            <p:spPr>
              <a:xfrm>
                <a:off x="11633853" y="1499613"/>
                <a:ext cx="94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9" name="Freihand 108">
                <a:extLst>
                  <a:ext uri="{FF2B5EF4-FFF2-40B4-BE49-F238E27FC236}">
                    <a16:creationId xmlns:a16="http://schemas.microsoft.com/office/drawing/2014/main" id="{F5A442A6-54FE-A1D0-8AEF-9012E8B00039}"/>
                  </a:ext>
                </a:extLst>
              </p14:cNvPr>
              <p14:cNvContentPartPr/>
              <p14:nvPr/>
            </p14:nvContentPartPr>
            <p14:xfrm>
              <a:off x="11758413" y="1320333"/>
              <a:ext cx="237600" cy="282960"/>
            </p14:xfrm>
          </p:contentPart>
        </mc:Choice>
        <mc:Fallback xmlns="">
          <p:pic>
            <p:nvPicPr>
              <p:cNvPr id="109" name="Freihand 108">
                <a:extLst>
                  <a:ext uri="{FF2B5EF4-FFF2-40B4-BE49-F238E27FC236}">
                    <a16:creationId xmlns:a16="http://schemas.microsoft.com/office/drawing/2014/main" id="{F5A442A6-54FE-A1D0-8AEF-9012E8B00039}"/>
                  </a:ext>
                </a:extLst>
              </p:cNvPr>
              <p:cNvPicPr/>
              <p:nvPr/>
            </p:nvPicPr>
            <p:blipFill>
              <a:blip r:embed="rId142"/>
              <a:stretch>
                <a:fillRect/>
              </a:stretch>
            </p:blipFill>
            <p:spPr>
              <a:xfrm>
                <a:off x="11749413" y="1311333"/>
                <a:ext cx="2552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1" name="Freihand 110">
                <a:extLst>
                  <a:ext uri="{FF2B5EF4-FFF2-40B4-BE49-F238E27FC236}">
                    <a16:creationId xmlns:a16="http://schemas.microsoft.com/office/drawing/2014/main" id="{F1D5D280-6501-18C0-28E6-F2AC1CB16A6A}"/>
                  </a:ext>
                </a:extLst>
              </p14:cNvPr>
              <p14:cNvContentPartPr/>
              <p14:nvPr/>
            </p14:nvContentPartPr>
            <p14:xfrm>
              <a:off x="8405013" y="2299893"/>
              <a:ext cx="403200" cy="71280"/>
            </p14:xfrm>
          </p:contentPart>
        </mc:Choice>
        <mc:Fallback xmlns="">
          <p:pic>
            <p:nvPicPr>
              <p:cNvPr id="111" name="Freihand 110">
                <a:extLst>
                  <a:ext uri="{FF2B5EF4-FFF2-40B4-BE49-F238E27FC236}">
                    <a16:creationId xmlns:a16="http://schemas.microsoft.com/office/drawing/2014/main" id="{F1D5D280-6501-18C0-28E6-F2AC1CB16A6A}"/>
                  </a:ext>
                </a:extLst>
              </p:cNvPr>
              <p:cNvPicPr/>
              <p:nvPr/>
            </p:nvPicPr>
            <p:blipFill>
              <a:blip r:embed="rId144"/>
              <a:stretch>
                <a:fillRect/>
              </a:stretch>
            </p:blipFill>
            <p:spPr>
              <a:xfrm>
                <a:off x="8396373" y="2291253"/>
                <a:ext cx="420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AB357071-A582-DFB8-2A20-8F1889091CE8}"/>
                  </a:ext>
                </a:extLst>
              </p14:cNvPr>
              <p14:cNvContentPartPr/>
              <p14:nvPr/>
            </p14:nvContentPartPr>
            <p14:xfrm>
              <a:off x="8519133" y="2425533"/>
              <a:ext cx="284760" cy="29160"/>
            </p14:xfrm>
          </p:contentPart>
        </mc:Choice>
        <mc:Fallback xmlns="">
          <p:pic>
            <p:nvPicPr>
              <p:cNvPr id="112" name="Freihand 111">
                <a:extLst>
                  <a:ext uri="{FF2B5EF4-FFF2-40B4-BE49-F238E27FC236}">
                    <a16:creationId xmlns:a16="http://schemas.microsoft.com/office/drawing/2014/main" id="{AB357071-A582-DFB8-2A20-8F1889091CE8}"/>
                  </a:ext>
                </a:extLst>
              </p:cNvPr>
              <p:cNvPicPr/>
              <p:nvPr/>
            </p:nvPicPr>
            <p:blipFill>
              <a:blip r:embed="rId146"/>
              <a:stretch>
                <a:fillRect/>
              </a:stretch>
            </p:blipFill>
            <p:spPr>
              <a:xfrm>
                <a:off x="8510493" y="2416893"/>
                <a:ext cx="302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 name="Freihand 113">
                <a:extLst>
                  <a:ext uri="{FF2B5EF4-FFF2-40B4-BE49-F238E27FC236}">
                    <a16:creationId xmlns:a16="http://schemas.microsoft.com/office/drawing/2014/main" id="{07640C8B-1D11-D0C9-D8BA-718802B160D6}"/>
                  </a:ext>
                </a:extLst>
              </p14:cNvPr>
              <p14:cNvContentPartPr/>
              <p14:nvPr/>
            </p14:nvContentPartPr>
            <p14:xfrm>
              <a:off x="9167493" y="2049333"/>
              <a:ext cx="298080" cy="335880"/>
            </p14:xfrm>
          </p:contentPart>
        </mc:Choice>
        <mc:Fallback xmlns="">
          <p:pic>
            <p:nvPicPr>
              <p:cNvPr id="114" name="Freihand 113">
                <a:extLst>
                  <a:ext uri="{FF2B5EF4-FFF2-40B4-BE49-F238E27FC236}">
                    <a16:creationId xmlns:a16="http://schemas.microsoft.com/office/drawing/2014/main" id="{07640C8B-1D11-D0C9-D8BA-718802B160D6}"/>
                  </a:ext>
                </a:extLst>
              </p:cNvPr>
              <p:cNvPicPr/>
              <p:nvPr/>
            </p:nvPicPr>
            <p:blipFill>
              <a:blip r:embed="rId148"/>
              <a:stretch>
                <a:fillRect/>
              </a:stretch>
            </p:blipFill>
            <p:spPr>
              <a:xfrm>
                <a:off x="9158493" y="2040693"/>
                <a:ext cx="3157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92D9909F-5674-9393-85C9-45A2CE59CA9D}"/>
                  </a:ext>
                </a:extLst>
              </p14:cNvPr>
              <p14:cNvContentPartPr/>
              <p14:nvPr/>
            </p14:nvContentPartPr>
            <p14:xfrm>
              <a:off x="9577893" y="2116293"/>
              <a:ext cx="275040" cy="235440"/>
            </p14:xfrm>
          </p:contentPart>
        </mc:Choice>
        <mc:Fallback xmlns="">
          <p:pic>
            <p:nvPicPr>
              <p:cNvPr id="115" name="Freihand 114">
                <a:extLst>
                  <a:ext uri="{FF2B5EF4-FFF2-40B4-BE49-F238E27FC236}">
                    <a16:creationId xmlns:a16="http://schemas.microsoft.com/office/drawing/2014/main" id="{92D9909F-5674-9393-85C9-45A2CE59CA9D}"/>
                  </a:ext>
                </a:extLst>
              </p:cNvPr>
              <p:cNvPicPr/>
              <p:nvPr/>
            </p:nvPicPr>
            <p:blipFill>
              <a:blip r:embed="rId150"/>
              <a:stretch>
                <a:fillRect/>
              </a:stretch>
            </p:blipFill>
            <p:spPr>
              <a:xfrm>
                <a:off x="9569253" y="2107293"/>
                <a:ext cx="292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5FF4EABF-B653-D1C0-D468-4D355A1F5DCB}"/>
                  </a:ext>
                </a:extLst>
              </p14:cNvPr>
              <p14:cNvContentPartPr/>
              <p14:nvPr/>
            </p14:nvContentPartPr>
            <p14:xfrm>
              <a:off x="9976053" y="2033853"/>
              <a:ext cx="364680" cy="291600"/>
            </p14:xfrm>
          </p:contentPart>
        </mc:Choice>
        <mc:Fallback xmlns="">
          <p:pic>
            <p:nvPicPr>
              <p:cNvPr id="116" name="Freihand 115">
                <a:extLst>
                  <a:ext uri="{FF2B5EF4-FFF2-40B4-BE49-F238E27FC236}">
                    <a16:creationId xmlns:a16="http://schemas.microsoft.com/office/drawing/2014/main" id="{5FF4EABF-B653-D1C0-D468-4D355A1F5DCB}"/>
                  </a:ext>
                </a:extLst>
              </p:cNvPr>
              <p:cNvPicPr/>
              <p:nvPr/>
            </p:nvPicPr>
            <p:blipFill>
              <a:blip r:embed="rId152"/>
              <a:stretch>
                <a:fillRect/>
              </a:stretch>
            </p:blipFill>
            <p:spPr>
              <a:xfrm>
                <a:off x="9967053" y="2025213"/>
                <a:ext cx="3823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02F630C1-04B1-4889-05D2-50F42F0B7D05}"/>
                  </a:ext>
                </a:extLst>
              </p14:cNvPr>
              <p14:cNvContentPartPr/>
              <p14:nvPr/>
            </p14:nvContentPartPr>
            <p14:xfrm>
              <a:off x="10396893" y="1988133"/>
              <a:ext cx="14400" cy="22320"/>
            </p14:xfrm>
          </p:contentPart>
        </mc:Choice>
        <mc:Fallback xmlns="">
          <p:pic>
            <p:nvPicPr>
              <p:cNvPr id="117" name="Freihand 116">
                <a:extLst>
                  <a:ext uri="{FF2B5EF4-FFF2-40B4-BE49-F238E27FC236}">
                    <a16:creationId xmlns:a16="http://schemas.microsoft.com/office/drawing/2014/main" id="{02F630C1-04B1-4889-05D2-50F42F0B7D05}"/>
                  </a:ext>
                </a:extLst>
              </p:cNvPr>
              <p:cNvPicPr/>
              <p:nvPr/>
            </p:nvPicPr>
            <p:blipFill>
              <a:blip r:embed="rId154"/>
              <a:stretch>
                <a:fillRect/>
              </a:stretch>
            </p:blipFill>
            <p:spPr>
              <a:xfrm>
                <a:off x="10388253" y="1979133"/>
                <a:ext cx="32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302A68E2-38B3-5DA2-4A3D-8D1595E3F6B8}"/>
                  </a:ext>
                </a:extLst>
              </p14:cNvPr>
              <p14:cNvContentPartPr/>
              <p14:nvPr/>
            </p14:nvContentPartPr>
            <p14:xfrm>
              <a:off x="10410933" y="2120253"/>
              <a:ext cx="232920" cy="153000"/>
            </p14:xfrm>
          </p:contentPart>
        </mc:Choice>
        <mc:Fallback xmlns="">
          <p:pic>
            <p:nvPicPr>
              <p:cNvPr id="118" name="Freihand 117">
                <a:extLst>
                  <a:ext uri="{FF2B5EF4-FFF2-40B4-BE49-F238E27FC236}">
                    <a16:creationId xmlns:a16="http://schemas.microsoft.com/office/drawing/2014/main" id="{302A68E2-38B3-5DA2-4A3D-8D1595E3F6B8}"/>
                  </a:ext>
                </a:extLst>
              </p:cNvPr>
              <p:cNvPicPr/>
              <p:nvPr/>
            </p:nvPicPr>
            <p:blipFill>
              <a:blip r:embed="rId156"/>
              <a:stretch>
                <a:fillRect/>
              </a:stretch>
            </p:blipFill>
            <p:spPr>
              <a:xfrm>
                <a:off x="10401933" y="2111613"/>
                <a:ext cx="250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B05A2FCA-2E4D-8480-2C3B-04246E717B6A}"/>
                  </a:ext>
                </a:extLst>
              </p14:cNvPr>
              <p14:cNvContentPartPr/>
              <p14:nvPr/>
            </p14:nvContentPartPr>
            <p14:xfrm>
              <a:off x="9107373" y="2392053"/>
              <a:ext cx="1643400" cy="214560"/>
            </p14:xfrm>
          </p:contentPart>
        </mc:Choice>
        <mc:Fallback xmlns="">
          <p:pic>
            <p:nvPicPr>
              <p:cNvPr id="119" name="Freihand 118">
                <a:extLst>
                  <a:ext uri="{FF2B5EF4-FFF2-40B4-BE49-F238E27FC236}">
                    <a16:creationId xmlns:a16="http://schemas.microsoft.com/office/drawing/2014/main" id="{B05A2FCA-2E4D-8480-2C3B-04246E717B6A}"/>
                  </a:ext>
                </a:extLst>
              </p:cNvPr>
              <p:cNvPicPr/>
              <p:nvPr/>
            </p:nvPicPr>
            <p:blipFill>
              <a:blip r:embed="rId158"/>
              <a:stretch>
                <a:fillRect/>
              </a:stretch>
            </p:blipFill>
            <p:spPr>
              <a:xfrm>
                <a:off x="9098733" y="2383053"/>
                <a:ext cx="1661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D3A0EE74-D8A2-A604-17C1-67C0955353D2}"/>
                  </a:ext>
                </a:extLst>
              </p14:cNvPr>
              <p14:cNvContentPartPr/>
              <p14:nvPr/>
            </p14:nvContentPartPr>
            <p14:xfrm>
              <a:off x="9231213" y="2477013"/>
              <a:ext cx="1453320" cy="261000"/>
            </p14:xfrm>
          </p:contentPart>
        </mc:Choice>
        <mc:Fallback xmlns="">
          <p:pic>
            <p:nvPicPr>
              <p:cNvPr id="120" name="Freihand 119">
                <a:extLst>
                  <a:ext uri="{FF2B5EF4-FFF2-40B4-BE49-F238E27FC236}">
                    <a16:creationId xmlns:a16="http://schemas.microsoft.com/office/drawing/2014/main" id="{D3A0EE74-D8A2-A604-17C1-67C0955353D2}"/>
                  </a:ext>
                </a:extLst>
              </p:cNvPr>
              <p:cNvPicPr/>
              <p:nvPr/>
            </p:nvPicPr>
            <p:blipFill>
              <a:blip r:embed="rId160"/>
              <a:stretch>
                <a:fillRect/>
              </a:stretch>
            </p:blipFill>
            <p:spPr>
              <a:xfrm>
                <a:off x="9222573" y="2468013"/>
                <a:ext cx="14709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6" name="Freihand 125">
                <a:extLst>
                  <a:ext uri="{FF2B5EF4-FFF2-40B4-BE49-F238E27FC236}">
                    <a16:creationId xmlns:a16="http://schemas.microsoft.com/office/drawing/2014/main" id="{2B8CC600-84B4-2569-426F-8546C0906C4F}"/>
                  </a:ext>
                </a:extLst>
              </p14:cNvPr>
              <p14:cNvContentPartPr/>
              <p14:nvPr/>
            </p14:nvContentPartPr>
            <p14:xfrm>
              <a:off x="2346933" y="2716773"/>
              <a:ext cx="2229480" cy="353160"/>
            </p14:xfrm>
          </p:contentPart>
        </mc:Choice>
        <mc:Fallback xmlns="">
          <p:pic>
            <p:nvPicPr>
              <p:cNvPr id="126" name="Freihand 125">
                <a:extLst>
                  <a:ext uri="{FF2B5EF4-FFF2-40B4-BE49-F238E27FC236}">
                    <a16:creationId xmlns:a16="http://schemas.microsoft.com/office/drawing/2014/main" id="{2B8CC600-84B4-2569-426F-8546C0906C4F}"/>
                  </a:ext>
                </a:extLst>
              </p:cNvPr>
              <p:cNvPicPr/>
              <p:nvPr/>
            </p:nvPicPr>
            <p:blipFill>
              <a:blip r:embed="rId162"/>
              <a:stretch>
                <a:fillRect/>
              </a:stretch>
            </p:blipFill>
            <p:spPr>
              <a:xfrm>
                <a:off x="2337933" y="2708133"/>
                <a:ext cx="22471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7" name="Freihand 126">
                <a:extLst>
                  <a:ext uri="{FF2B5EF4-FFF2-40B4-BE49-F238E27FC236}">
                    <a16:creationId xmlns:a16="http://schemas.microsoft.com/office/drawing/2014/main" id="{0C8AF07D-6251-9141-DB9E-F1D41E84269A}"/>
                  </a:ext>
                </a:extLst>
              </p14:cNvPr>
              <p14:cNvContentPartPr/>
              <p14:nvPr/>
            </p14:nvContentPartPr>
            <p14:xfrm>
              <a:off x="4533213" y="2865093"/>
              <a:ext cx="2261520" cy="243360"/>
            </p14:xfrm>
          </p:contentPart>
        </mc:Choice>
        <mc:Fallback xmlns="">
          <p:pic>
            <p:nvPicPr>
              <p:cNvPr id="127" name="Freihand 126">
                <a:extLst>
                  <a:ext uri="{FF2B5EF4-FFF2-40B4-BE49-F238E27FC236}">
                    <a16:creationId xmlns:a16="http://schemas.microsoft.com/office/drawing/2014/main" id="{0C8AF07D-6251-9141-DB9E-F1D41E84269A}"/>
                  </a:ext>
                </a:extLst>
              </p:cNvPr>
              <p:cNvPicPr/>
              <p:nvPr/>
            </p:nvPicPr>
            <p:blipFill>
              <a:blip r:embed="rId164"/>
              <a:stretch>
                <a:fillRect/>
              </a:stretch>
            </p:blipFill>
            <p:spPr>
              <a:xfrm>
                <a:off x="4524573" y="2856093"/>
                <a:ext cx="22791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Freihand 128">
                <a:extLst>
                  <a:ext uri="{FF2B5EF4-FFF2-40B4-BE49-F238E27FC236}">
                    <a16:creationId xmlns:a16="http://schemas.microsoft.com/office/drawing/2014/main" id="{A1E76917-2132-3F19-D561-C4D2469EC8AC}"/>
                  </a:ext>
                </a:extLst>
              </p14:cNvPr>
              <p14:cNvContentPartPr/>
              <p14:nvPr/>
            </p14:nvContentPartPr>
            <p14:xfrm>
              <a:off x="3572373" y="3295293"/>
              <a:ext cx="411840" cy="412200"/>
            </p14:xfrm>
          </p:contentPart>
        </mc:Choice>
        <mc:Fallback xmlns="">
          <p:pic>
            <p:nvPicPr>
              <p:cNvPr id="129" name="Freihand 128">
                <a:extLst>
                  <a:ext uri="{FF2B5EF4-FFF2-40B4-BE49-F238E27FC236}">
                    <a16:creationId xmlns:a16="http://schemas.microsoft.com/office/drawing/2014/main" id="{A1E76917-2132-3F19-D561-C4D2469EC8AC}"/>
                  </a:ext>
                </a:extLst>
              </p:cNvPr>
              <p:cNvPicPr/>
              <p:nvPr/>
            </p:nvPicPr>
            <p:blipFill>
              <a:blip r:embed="rId166"/>
              <a:stretch>
                <a:fillRect/>
              </a:stretch>
            </p:blipFill>
            <p:spPr>
              <a:xfrm>
                <a:off x="3563373" y="3286293"/>
                <a:ext cx="4294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0" name="Freihand 129">
                <a:extLst>
                  <a:ext uri="{FF2B5EF4-FFF2-40B4-BE49-F238E27FC236}">
                    <a16:creationId xmlns:a16="http://schemas.microsoft.com/office/drawing/2014/main" id="{6E38AB3E-813F-E2E7-1595-D5C3D485E675}"/>
                  </a:ext>
                </a:extLst>
              </p14:cNvPr>
              <p14:cNvContentPartPr/>
              <p14:nvPr/>
            </p14:nvContentPartPr>
            <p14:xfrm>
              <a:off x="4070973" y="3267573"/>
              <a:ext cx="179280" cy="282240"/>
            </p14:xfrm>
          </p:contentPart>
        </mc:Choice>
        <mc:Fallback xmlns="">
          <p:pic>
            <p:nvPicPr>
              <p:cNvPr id="130" name="Freihand 129">
                <a:extLst>
                  <a:ext uri="{FF2B5EF4-FFF2-40B4-BE49-F238E27FC236}">
                    <a16:creationId xmlns:a16="http://schemas.microsoft.com/office/drawing/2014/main" id="{6E38AB3E-813F-E2E7-1595-D5C3D485E675}"/>
                  </a:ext>
                </a:extLst>
              </p:cNvPr>
              <p:cNvPicPr/>
              <p:nvPr/>
            </p:nvPicPr>
            <p:blipFill>
              <a:blip r:embed="rId168"/>
              <a:stretch>
                <a:fillRect/>
              </a:stretch>
            </p:blipFill>
            <p:spPr>
              <a:xfrm>
                <a:off x="4062333" y="3258573"/>
                <a:ext cx="1969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 name="Freihand 130">
                <a:extLst>
                  <a:ext uri="{FF2B5EF4-FFF2-40B4-BE49-F238E27FC236}">
                    <a16:creationId xmlns:a16="http://schemas.microsoft.com/office/drawing/2014/main" id="{F80D627D-0832-F2C4-2FED-928996A94BA6}"/>
                  </a:ext>
                </a:extLst>
              </p14:cNvPr>
              <p14:cNvContentPartPr/>
              <p14:nvPr/>
            </p14:nvContentPartPr>
            <p14:xfrm>
              <a:off x="4234413" y="3279453"/>
              <a:ext cx="199800" cy="267840"/>
            </p14:xfrm>
          </p:contentPart>
        </mc:Choice>
        <mc:Fallback xmlns="">
          <p:pic>
            <p:nvPicPr>
              <p:cNvPr id="131" name="Freihand 130">
                <a:extLst>
                  <a:ext uri="{FF2B5EF4-FFF2-40B4-BE49-F238E27FC236}">
                    <a16:creationId xmlns:a16="http://schemas.microsoft.com/office/drawing/2014/main" id="{F80D627D-0832-F2C4-2FED-928996A94BA6}"/>
                  </a:ext>
                </a:extLst>
              </p:cNvPr>
              <p:cNvPicPr/>
              <p:nvPr/>
            </p:nvPicPr>
            <p:blipFill>
              <a:blip r:embed="rId170"/>
              <a:stretch>
                <a:fillRect/>
              </a:stretch>
            </p:blipFill>
            <p:spPr>
              <a:xfrm>
                <a:off x="4225413" y="3270453"/>
                <a:ext cx="217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 name="Freihand 131">
                <a:extLst>
                  <a:ext uri="{FF2B5EF4-FFF2-40B4-BE49-F238E27FC236}">
                    <a16:creationId xmlns:a16="http://schemas.microsoft.com/office/drawing/2014/main" id="{8718490E-9A46-CABB-9B83-87145B439158}"/>
                  </a:ext>
                </a:extLst>
              </p14:cNvPr>
              <p14:cNvContentPartPr/>
              <p14:nvPr/>
            </p14:nvContentPartPr>
            <p14:xfrm>
              <a:off x="4455813" y="3284853"/>
              <a:ext cx="17280" cy="66960"/>
            </p14:xfrm>
          </p:contentPart>
        </mc:Choice>
        <mc:Fallback xmlns="">
          <p:pic>
            <p:nvPicPr>
              <p:cNvPr id="132" name="Freihand 131">
                <a:extLst>
                  <a:ext uri="{FF2B5EF4-FFF2-40B4-BE49-F238E27FC236}">
                    <a16:creationId xmlns:a16="http://schemas.microsoft.com/office/drawing/2014/main" id="{8718490E-9A46-CABB-9B83-87145B439158}"/>
                  </a:ext>
                </a:extLst>
              </p:cNvPr>
              <p:cNvPicPr/>
              <p:nvPr/>
            </p:nvPicPr>
            <p:blipFill>
              <a:blip r:embed="rId172"/>
              <a:stretch>
                <a:fillRect/>
              </a:stretch>
            </p:blipFill>
            <p:spPr>
              <a:xfrm>
                <a:off x="4446813" y="3276213"/>
                <a:ext cx="34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3" name="Freihand 132">
                <a:extLst>
                  <a:ext uri="{FF2B5EF4-FFF2-40B4-BE49-F238E27FC236}">
                    <a16:creationId xmlns:a16="http://schemas.microsoft.com/office/drawing/2014/main" id="{5393AA39-7287-C737-FAEB-9B13E9CEEC60}"/>
                  </a:ext>
                </a:extLst>
              </p14:cNvPr>
              <p14:cNvContentPartPr/>
              <p14:nvPr/>
            </p14:nvContentPartPr>
            <p14:xfrm>
              <a:off x="4492533" y="3256413"/>
              <a:ext cx="152280" cy="444240"/>
            </p14:xfrm>
          </p:contentPart>
        </mc:Choice>
        <mc:Fallback xmlns="">
          <p:pic>
            <p:nvPicPr>
              <p:cNvPr id="133" name="Freihand 132">
                <a:extLst>
                  <a:ext uri="{FF2B5EF4-FFF2-40B4-BE49-F238E27FC236}">
                    <a16:creationId xmlns:a16="http://schemas.microsoft.com/office/drawing/2014/main" id="{5393AA39-7287-C737-FAEB-9B13E9CEEC60}"/>
                  </a:ext>
                </a:extLst>
              </p:cNvPr>
              <p:cNvPicPr/>
              <p:nvPr/>
            </p:nvPicPr>
            <p:blipFill>
              <a:blip r:embed="rId174"/>
              <a:stretch>
                <a:fillRect/>
              </a:stretch>
            </p:blipFill>
            <p:spPr>
              <a:xfrm>
                <a:off x="4483893" y="3247413"/>
                <a:ext cx="1699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4" name="Freihand 133">
                <a:extLst>
                  <a:ext uri="{FF2B5EF4-FFF2-40B4-BE49-F238E27FC236}">
                    <a16:creationId xmlns:a16="http://schemas.microsoft.com/office/drawing/2014/main" id="{924D969F-976F-7647-4D4E-30B647C7DDD1}"/>
                  </a:ext>
                </a:extLst>
              </p14:cNvPr>
              <p14:cNvContentPartPr/>
              <p14:nvPr/>
            </p14:nvContentPartPr>
            <p14:xfrm>
              <a:off x="4785213" y="3208173"/>
              <a:ext cx="209520" cy="254160"/>
            </p14:xfrm>
          </p:contentPart>
        </mc:Choice>
        <mc:Fallback xmlns="">
          <p:pic>
            <p:nvPicPr>
              <p:cNvPr id="134" name="Freihand 133">
                <a:extLst>
                  <a:ext uri="{FF2B5EF4-FFF2-40B4-BE49-F238E27FC236}">
                    <a16:creationId xmlns:a16="http://schemas.microsoft.com/office/drawing/2014/main" id="{924D969F-976F-7647-4D4E-30B647C7DDD1}"/>
                  </a:ext>
                </a:extLst>
              </p:cNvPr>
              <p:cNvPicPr/>
              <p:nvPr/>
            </p:nvPicPr>
            <p:blipFill>
              <a:blip r:embed="rId176"/>
              <a:stretch>
                <a:fillRect/>
              </a:stretch>
            </p:blipFill>
            <p:spPr>
              <a:xfrm>
                <a:off x="4776213" y="3199533"/>
                <a:ext cx="2271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5" name="Freihand 134">
                <a:extLst>
                  <a:ext uri="{FF2B5EF4-FFF2-40B4-BE49-F238E27FC236}">
                    <a16:creationId xmlns:a16="http://schemas.microsoft.com/office/drawing/2014/main" id="{B6E63646-CF96-6C66-3B43-BCF775EBAB95}"/>
                  </a:ext>
                </a:extLst>
              </p14:cNvPr>
              <p14:cNvContentPartPr/>
              <p14:nvPr/>
            </p14:nvContentPartPr>
            <p14:xfrm>
              <a:off x="4978173" y="3162813"/>
              <a:ext cx="39600" cy="46080"/>
            </p14:xfrm>
          </p:contentPart>
        </mc:Choice>
        <mc:Fallback xmlns="">
          <p:pic>
            <p:nvPicPr>
              <p:cNvPr id="135" name="Freihand 134">
                <a:extLst>
                  <a:ext uri="{FF2B5EF4-FFF2-40B4-BE49-F238E27FC236}">
                    <a16:creationId xmlns:a16="http://schemas.microsoft.com/office/drawing/2014/main" id="{B6E63646-CF96-6C66-3B43-BCF775EBAB95}"/>
                  </a:ext>
                </a:extLst>
              </p:cNvPr>
              <p:cNvPicPr/>
              <p:nvPr/>
            </p:nvPicPr>
            <p:blipFill>
              <a:blip r:embed="rId178"/>
              <a:stretch>
                <a:fillRect/>
              </a:stretch>
            </p:blipFill>
            <p:spPr>
              <a:xfrm>
                <a:off x="4969173" y="3154173"/>
                <a:ext cx="57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6" name="Freihand 135">
                <a:extLst>
                  <a:ext uri="{FF2B5EF4-FFF2-40B4-BE49-F238E27FC236}">
                    <a16:creationId xmlns:a16="http://schemas.microsoft.com/office/drawing/2014/main" id="{B49AB845-AE80-954A-A10B-3C974A757239}"/>
                  </a:ext>
                </a:extLst>
              </p14:cNvPr>
              <p14:cNvContentPartPr/>
              <p14:nvPr/>
            </p14:nvContentPartPr>
            <p14:xfrm>
              <a:off x="5055573" y="3281973"/>
              <a:ext cx="303840" cy="151200"/>
            </p14:xfrm>
          </p:contentPart>
        </mc:Choice>
        <mc:Fallback xmlns="">
          <p:pic>
            <p:nvPicPr>
              <p:cNvPr id="136" name="Freihand 135">
                <a:extLst>
                  <a:ext uri="{FF2B5EF4-FFF2-40B4-BE49-F238E27FC236}">
                    <a16:creationId xmlns:a16="http://schemas.microsoft.com/office/drawing/2014/main" id="{B49AB845-AE80-954A-A10B-3C974A757239}"/>
                  </a:ext>
                </a:extLst>
              </p:cNvPr>
              <p:cNvPicPr/>
              <p:nvPr/>
            </p:nvPicPr>
            <p:blipFill>
              <a:blip r:embed="rId180"/>
              <a:stretch>
                <a:fillRect/>
              </a:stretch>
            </p:blipFill>
            <p:spPr>
              <a:xfrm>
                <a:off x="5046933" y="3272973"/>
                <a:ext cx="321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 name="Freihand 136">
                <a:extLst>
                  <a:ext uri="{FF2B5EF4-FFF2-40B4-BE49-F238E27FC236}">
                    <a16:creationId xmlns:a16="http://schemas.microsoft.com/office/drawing/2014/main" id="{2484165F-8974-1604-4966-E83A311EEB33}"/>
                  </a:ext>
                </a:extLst>
              </p14:cNvPr>
              <p14:cNvContentPartPr/>
              <p14:nvPr/>
            </p14:nvContentPartPr>
            <p14:xfrm>
              <a:off x="5601333" y="3345333"/>
              <a:ext cx="222480" cy="27720"/>
            </p14:xfrm>
          </p:contentPart>
        </mc:Choice>
        <mc:Fallback xmlns="">
          <p:pic>
            <p:nvPicPr>
              <p:cNvPr id="137" name="Freihand 136">
                <a:extLst>
                  <a:ext uri="{FF2B5EF4-FFF2-40B4-BE49-F238E27FC236}">
                    <a16:creationId xmlns:a16="http://schemas.microsoft.com/office/drawing/2014/main" id="{2484165F-8974-1604-4966-E83A311EEB33}"/>
                  </a:ext>
                </a:extLst>
              </p:cNvPr>
              <p:cNvPicPr/>
              <p:nvPr/>
            </p:nvPicPr>
            <p:blipFill>
              <a:blip r:embed="rId182"/>
              <a:stretch>
                <a:fillRect/>
              </a:stretch>
            </p:blipFill>
            <p:spPr>
              <a:xfrm>
                <a:off x="5592333" y="3336693"/>
                <a:ext cx="240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Freihand 137">
                <a:extLst>
                  <a:ext uri="{FF2B5EF4-FFF2-40B4-BE49-F238E27FC236}">
                    <a16:creationId xmlns:a16="http://schemas.microsoft.com/office/drawing/2014/main" id="{46B8E7CD-D29E-EFB4-487F-10D423494D9E}"/>
                  </a:ext>
                </a:extLst>
              </p14:cNvPr>
              <p14:cNvContentPartPr/>
              <p14:nvPr/>
            </p14:nvContentPartPr>
            <p14:xfrm>
              <a:off x="5865213" y="3270813"/>
              <a:ext cx="208080" cy="372960"/>
            </p14:xfrm>
          </p:contentPart>
        </mc:Choice>
        <mc:Fallback xmlns="">
          <p:pic>
            <p:nvPicPr>
              <p:cNvPr id="138" name="Freihand 137">
                <a:extLst>
                  <a:ext uri="{FF2B5EF4-FFF2-40B4-BE49-F238E27FC236}">
                    <a16:creationId xmlns:a16="http://schemas.microsoft.com/office/drawing/2014/main" id="{46B8E7CD-D29E-EFB4-487F-10D423494D9E}"/>
                  </a:ext>
                </a:extLst>
              </p:cNvPr>
              <p:cNvPicPr/>
              <p:nvPr/>
            </p:nvPicPr>
            <p:blipFill>
              <a:blip r:embed="rId184"/>
              <a:stretch>
                <a:fillRect/>
              </a:stretch>
            </p:blipFill>
            <p:spPr>
              <a:xfrm>
                <a:off x="5856213" y="3262173"/>
                <a:ext cx="2257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9" name="Freihand 138">
                <a:extLst>
                  <a:ext uri="{FF2B5EF4-FFF2-40B4-BE49-F238E27FC236}">
                    <a16:creationId xmlns:a16="http://schemas.microsoft.com/office/drawing/2014/main" id="{66A934A0-7058-4ABC-9B10-EF4C68334266}"/>
                  </a:ext>
                </a:extLst>
              </p14:cNvPr>
              <p14:cNvContentPartPr/>
              <p14:nvPr/>
            </p14:nvContentPartPr>
            <p14:xfrm>
              <a:off x="6093093" y="3252093"/>
              <a:ext cx="296640" cy="154080"/>
            </p14:xfrm>
          </p:contentPart>
        </mc:Choice>
        <mc:Fallback xmlns="">
          <p:pic>
            <p:nvPicPr>
              <p:cNvPr id="139" name="Freihand 138">
                <a:extLst>
                  <a:ext uri="{FF2B5EF4-FFF2-40B4-BE49-F238E27FC236}">
                    <a16:creationId xmlns:a16="http://schemas.microsoft.com/office/drawing/2014/main" id="{66A934A0-7058-4ABC-9B10-EF4C68334266}"/>
                  </a:ext>
                </a:extLst>
              </p:cNvPr>
              <p:cNvPicPr/>
              <p:nvPr/>
            </p:nvPicPr>
            <p:blipFill>
              <a:blip r:embed="rId186"/>
              <a:stretch>
                <a:fillRect/>
              </a:stretch>
            </p:blipFill>
            <p:spPr>
              <a:xfrm>
                <a:off x="6084453" y="3243453"/>
                <a:ext cx="314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0" name="Freihand 139">
                <a:extLst>
                  <a:ext uri="{FF2B5EF4-FFF2-40B4-BE49-F238E27FC236}">
                    <a16:creationId xmlns:a16="http://schemas.microsoft.com/office/drawing/2014/main" id="{8288A021-8F10-D641-21E4-6582638340E4}"/>
                  </a:ext>
                </a:extLst>
              </p14:cNvPr>
              <p14:cNvContentPartPr/>
              <p14:nvPr/>
            </p14:nvContentPartPr>
            <p14:xfrm>
              <a:off x="6469653" y="3232293"/>
              <a:ext cx="178920" cy="114120"/>
            </p14:xfrm>
          </p:contentPart>
        </mc:Choice>
        <mc:Fallback xmlns="">
          <p:pic>
            <p:nvPicPr>
              <p:cNvPr id="140" name="Freihand 139">
                <a:extLst>
                  <a:ext uri="{FF2B5EF4-FFF2-40B4-BE49-F238E27FC236}">
                    <a16:creationId xmlns:a16="http://schemas.microsoft.com/office/drawing/2014/main" id="{8288A021-8F10-D641-21E4-6582638340E4}"/>
                  </a:ext>
                </a:extLst>
              </p:cNvPr>
              <p:cNvPicPr/>
              <p:nvPr/>
            </p:nvPicPr>
            <p:blipFill>
              <a:blip r:embed="rId188"/>
              <a:stretch>
                <a:fillRect/>
              </a:stretch>
            </p:blipFill>
            <p:spPr>
              <a:xfrm>
                <a:off x="6460653" y="3223293"/>
                <a:ext cx="196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Freihand 140">
                <a:extLst>
                  <a:ext uri="{FF2B5EF4-FFF2-40B4-BE49-F238E27FC236}">
                    <a16:creationId xmlns:a16="http://schemas.microsoft.com/office/drawing/2014/main" id="{6E279341-BCCF-5ED1-4C1B-7C13748EC12B}"/>
                  </a:ext>
                </a:extLst>
              </p14:cNvPr>
              <p14:cNvContentPartPr/>
              <p14:nvPr/>
            </p14:nvContentPartPr>
            <p14:xfrm>
              <a:off x="6718773" y="3195213"/>
              <a:ext cx="177840" cy="101880"/>
            </p14:xfrm>
          </p:contentPart>
        </mc:Choice>
        <mc:Fallback xmlns="">
          <p:pic>
            <p:nvPicPr>
              <p:cNvPr id="141" name="Freihand 140">
                <a:extLst>
                  <a:ext uri="{FF2B5EF4-FFF2-40B4-BE49-F238E27FC236}">
                    <a16:creationId xmlns:a16="http://schemas.microsoft.com/office/drawing/2014/main" id="{6E279341-BCCF-5ED1-4C1B-7C13748EC12B}"/>
                  </a:ext>
                </a:extLst>
              </p:cNvPr>
              <p:cNvPicPr/>
              <p:nvPr/>
            </p:nvPicPr>
            <p:blipFill>
              <a:blip r:embed="rId190"/>
              <a:stretch>
                <a:fillRect/>
              </a:stretch>
            </p:blipFill>
            <p:spPr>
              <a:xfrm>
                <a:off x="6710133" y="3186573"/>
                <a:ext cx="19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Freihand 141">
                <a:extLst>
                  <a:ext uri="{FF2B5EF4-FFF2-40B4-BE49-F238E27FC236}">
                    <a16:creationId xmlns:a16="http://schemas.microsoft.com/office/drawing/2014/main" id="{9FB6E3F1-4875-4C6A-6500-44195B0506D5}"/>
                  </a:ext>
                </a:extLst>
              </p14:cNvPr>
              <p14:cNvContentPartPr/>
              <p14:nvPr/>
            </p14:nvContentPartPr>
            <p14:xfrm>
              <a:off x="6950973" y="3117813"/>
              <a:ext cx="150840" cy="180720"/>
            </p14:xfrm>
          </p:contentPart>
        </mc:Choice>
        <mc:Fallback xmlns="">
          <p:pic>
            <p:nvPicPr>
              <p:cNvPr id="142" name="Freihand 141">
                <a:extLst>
                  <a:ext uri="{FF2B5EF4-FFF2-40B4-BE49-F238E27FC236}">
                    <a16:creationId xmlns:a16="http://schemas.microsoft.com/office/drawing/2014/main" id="{9FB6E3F1-4875-4C6A-6500-44195B0506D5}"/>
                  </a:ext>
                </a:extLst>
              </p:cNvPr>
              <p:cNvPicPr/>
              <p:nvPr/>
            </p:nvPicPr>
            <p:blipFill>
              <a:blip r:embed="rId192"/>
              <a:stretch>
                <a:fillRect/>
              </a:stretch>
            </p:blipFill>
            <p:spPr>
              <a:xfrm>
                <a:off x="6942333" y="3109173"/>
                <a:ext cx="168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 name="Freihand 142">
                <a:extLst>
                  <a:ext uri="{FF2B5EF4-FFF2-40B4-BE49-F238E27FC236}">
                    <a16:creationId xmlns:a16="http://schemas.microsoft.com/office/drawing/2014/main" id="{14CEB253-2BB7-094E-58BE-56F2878CEE7D}"/>
                  </a:ext>
                </a:extLst>
              </p14:cNvPr>
              <p14:cNvContentPartPr/>
              <p14:nvPr/>
            </p14:nvContentPartPr>
            <p14:xfrm>
              <a:off x="7171653" y="3119253"/>
              <a:ext cx="158760" cy="154440"/>
            </p14:xfrm>
          </p:contentPart>
        </mc:Choice>
        <mc:Fallback xmlns="">
          <p:pic>
            <p:nvPicPr>
              <p:cNvPr id="143" name="Freihand 142">
                <a:extLst>
                  <a:ext uri="{FF2B5EF4-FFF2-40B4-BE49-F238E27FC236}">
                    <a16:creationId xmlns:a16="http://schemas.microsoft.com/office/drawing/2014/main" id="{14CEB253-2BB7-094E-58BE-56F2878CEE7D}"/>
                  </a:ext>
                </a:extLst>
              </p:cNvPr>
              <p:cNvPicPr/>
              <p:nvPr/>
            </p:nvPicPr>
            <p:blipFill>
              <a:blip r:embed="rId194"/>
              <a:stretch>
                <a:fillRect/>
              </a:stretch>
            </p:blipFill>
            <p:spPr>
              <a:xfrm>
                <a:off x="7162653" y="3110613"/>
                <a:ext cx="176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 name="Freihand 9">
                <a:extLst>
                  <a:ext uri="{FF2B5EF4-FFF2-40B4-BE49-F238E27FC236}">
                    <a16:creationId xmlns:a16="http://schemas.microsoft.com/office/drawing/2014/main" id="{E6C15076-F493-225B-99DD-0CD4271E453E}"/>
                  </a:ext>
                </a:extLst>
              </p14:cNvPr>
              <p14:cNvContentPartPr/>
              <p14:nvPr/>
            </p14:nvContentPartPr>
            <p14:xfrm>
              <a:off x="2204373" y="1017933"/>
              <a:ext cx="244080" cy="181440"/>
            </p14:xfrm>
          </p:contentPart>
        </mc:Choice>
        <mc:Fallback xmlns="">
          <p:pic>
            <p:nvPicPr>
              <p:cNvPr id="10" name="Freihand 9">
                <a:extLst>
                  <a:ext uri="{FF2B5EF4-FFF2-40B4-BE49-F238E27FC236}">
                    <a16:creationId xmlns:a16="http://schemas.microsoft.com/office/drawing/2014/main" id="{E6C15076-F493-225B-99DD-0CD4271E453E}"/>
                  </a:ext>
                </a:extLst>
              </p:cNvPr>
              <p:cNvPicPr/>
              <p:nvPr/>
            </p:nvPicPr>
            <p:blipFill>
              <a:blip r:embed="rId196"/>
              <a:stretch>
                <a:fillRect/>
              </a:stretch>
            </p:blipFill>
            <p:spPr>
              <a:xfrm>
                <a:off x="2195373" y="1009293"/>
                <a:ext cx="2617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 name="Freihand 10">
                <a:extLst>
                  <a:ext uri="{FF2B5EF4-FFF2-40B4-BE49-F238E27FC236}">
                    <a16:creationId xmlns:a16="http://schemas.microsoft.com/office/drawing/2014/main" id="{B71BC515-1AC7-C890-FEAC-C80E42C1F04E}"/>
                  </a:ext>
                </a:extLst>
              </p14:cNvPr>
              <p14:cNvContentPartPr/>
              <p14:nvPr/>
            </p14:nvContentPartPr>
            <p14:xfrm>
              <a:off x="2757693" y="1046013"/>
              <a:ext cx="51120" cy="171360"/>
            </p14:xfrm>
          </p:contentPart>
        </mc:Choice>
        <mc:Fallback xmlns="">
          <p:pic>
            <p:nvPicPr>
              <p:cNvPr id="11" name="Freihand 10">
                <a:extLst>
                  <a:ext uri="{FF2B5EF4-FFF2-40B4-BE49-F238E27FC236}">
                    <a16:creationId xmlns:a16="http://schemas.microsoft.com/office/drawing/2014/main" id="{B71BC515-1AC7-C890-FEAC-C80E42C1F04E}"/>
                  </a:ext>
                </a:extLst>
              </p:cNvPr>
              <p:cNvPicPr/>
              <p:nvPr/>
            </p:nvPicPr>
            <p:blipFill>
              <a:blip r:embed="rId198"/>
              <a:stretch>
                <a:fillRect/>
              </a:stretch>
            </p:blipFill>
            <p:spPr>
              <a:xfrm>
                <a:off x="2749053" y="1037013"/>
                <a:ext cx="68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 name="Freihand 11">
                <a:extLst>
                  <a:ext uri="{FF2B5EF4-FFF2-40B4-BE49-F238E27FC236}">
                    <a16:creationId xmlns:a16="http://schemas.microsoft.com/office/drawing/2014/main" id="{DA15BD0F-F937-1872-ECC1-8E5B61634CDD}"/>
                  </a:ext>
                </a:extLst>
              </p14:cNvPr>
              <p14:cNvContentPartPr/>
              <p14:nvPr/>
            </p14:nvContentPartPr>
            <p14:xfrm>
              <a:off x="2660853" y="1118373"/>
              <a:ext cx="207720" cy="7200"/>
            </p14:xfrm>
          </p:contentPart>
        </mc:Choice>
        <mc:Fallback xmlns="">
          <p:pic>
            <p:nvPicPr>
              <p:cNvPr id="12" name="Freihand 11">
                <a:extLst>
                  <a:ext uri="{FF2B5EF4-FFF2-40B4-BE49-F238E27FC236}">
                    <a16:creationId xmlns:a16="http://schemas.microsoft.com/office/drawing/2014/main" id="{DA15BD0F-F937-1872-ECC1-8E5B61634CDD}"/>
                  </a:ext>
                </a:extLst>
              </p:cNvPr>
              <p:cNvPicPr/>
              <p:nvPr/>
            </p:nvPicPr>
            <p:blipFill>
              <a:blip r:embed="rId200"/>
              <a:stretch>
                <a:fillRect/>
              </a:stretch>
            </p:blipFill>
            <p:spPr>
              <a:xfrm>
                <a:off x="2651853" y="1109733"/>
                <a:ext cx="225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5" name="Freihand 34">
                <a:extLst>
                  <a:ext uri="{FF2B5EF4-FFF2-40B4-BE49-F238E27FC236}">
                    <a16:creationId xmlns:a16="http://schemas.microsoft.com/office/drawing/2014/main" id="{E4483D4E-ABD8-9BE8-31A8-3F9677253E3D}"/>
                  </a:ext>
                </a:extLst>
              </p14:cNvPr>
              <p14:cNvContentPartPr/>
              <p14:nvPr/>
            </p14:nvContentPartPr>
            <p14:xfrm>
              <a:off x="2323173" y="1233573"/>
              <a:ext cx="27720" cy="195120"/>
            </p14:xfrm>
          </p:contentPart>
        </mc:Choice>
        <mc:Fallback xmlns="">
          <p:pic>
            <p:nvPicPr>
              <p:cNvPr id="35" name="Freihand 34">
                <a:extLst>
                  <a:ext uri="{FF2B5EF4-FFF2-40B4-BE49-F238E27FC236}">
                    <a16:creationId xmlns:a16="http://schemas.microsoft.com/office/drawing/2014/main" id="{E4483D4E-ABD8-9BE8-31A8-3F9677253E3D}"/>
                  </a:ext>
                </a:extLst>
              </p:cNvPr>
              <p:cNvPicPr/>
              <p:nvPr/>
            </p:nvPicPr>
            <p:blipFill>
              <a:blip r:embed="rId202"/>
              <a:stretch>
                <a:fillRect/>
              </a:stretch>
            </p:blipFill>
            <p:spPr>
              <a:xfrm>
                <a:off x="2314533" y="1224573"/>
                <a:ext cx="45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6" name="Freihand 35">
                <a:extLst>
                  <a:ext uri="{FF2B5EF4-FFF2-40B4-BE49-F238E27FC236}">
                    <a16:creationId xmlns:a16="http://schemas.microsoft.com/office/drawing/2014/main" id="{49BFD03C-531C-929D-5E36-1E8B35FB1802}"/>
                  </a:ext>
                </a:extLst>
              </p14:cNvPr>
              <p14:cNvContentPartPr/>
              <p14:nvPr/>
            </p14:nvContentPartPr>
            <p14:xfrm>
              <a:off x="2263053" y="1338693"/>
              <a:ext cx="142560" cy="133200"/>
            </p14:xfrm>
          </p:contentPart>
        </mc:Choice>
        <mc:Fallback xmlns="">
          <p:pic>
            <p:nvPicPr>
              <p:cNvPr id="36" name="Freihand 35">
                <a:extLst>
                  <a:ext uri="{FF2B5EF4-FFF2-40B4-BE49-F238E27FC236}">
                    <a16:creationId xmlns:a16="http://schemas.microsoft.com/office/drawing/2014/main" id="{49BFD03C-531C-929D-5E36-1E8B35FB1802}"/>
                  </a:ext>
                </a:extLst>
              </p:cNvPr>
              <p:cNvPicPr/>
              <p:nvPr/>
            </p:nvPicPr>
            <p:blipFill>
              <a:blip r:embed="rId204"/>
              <a:stretch>
                <a:fillRect/>
              </a:stretch>
            </p:blipFill>
            <p:spPr>
              <a:xfrm>
                <a:off x="2254053" y="1330053"/>
                <a:ext cx="160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 name="Freihand 36">
                <a:extLst>
                  <a:ext uri="{FF2B5EF4-FFF2-40B4-BE49-F238E27FC236}">
                    <a16:creationId xmlns:a16="http://schemas.microsoft.com/office/drawing/2014/main" id="{C8C8E514-0D28-D740-F51D-98A8BDA6A94D}"/>
                  </a:ext>
                </a:extLst>
              </p14:cNvPr>
              <p14:cNvContentPartPr/>
              <p14:nvPr/>
            </p14:nvContentPartPr>
            <p14:xfrm>
              <a:off x="2075853" y="1604733"/>
              <a:ext cx="109800" cy="129960"/>
            </p14:xfrm>
          </p:contentPart>
        </mc:Choice>
        <mc:Fallback xmlns="">
          <p:pic>
            <p:nvPicPr>
              <p:cNvPr id="37" name="Freihand 36">
                <a:extLst>
                  <a:ext uri="{FF2B5EF4-FFF2-40B4-BE49-F238E27FC236}">
                    <a16:creationId xmlns:a16="http://schemas.microsoft.com/office/drawing/2014/main" id="{C8C8E514-0D28-D740-F51D-98A8BDA6A94D}"/>
                  </a:ext>
                </a:extLst>
              </p:cNvPr>
              <p:cNvPicPr/>
              <p:nvPr/>
            </p:nvPicPr>
            <p:blipFill>
              <a:blip r:embed="rId206"/>
              <a:stretch>
                <a:fillRect/>
              </a:stretch>
            </p:blipFill>
            <p:spPr>
              <a:xfrm>
                <a:off x="2067213" y="1596093"/>
                <a:ext cx="127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 name="Freihand 37">
                <a:extLst>
                  <a:ext uri="{FF2B5EF4-FFF2-40B4-BE49-F238E27FC236}">
                    <a16:creationId xmlns:a16="http://schemas.microsoft.com/office/drawing/2014/main" id="{E8B6FCB6-225C-CC75-C0FF-E4ED3A46D85D}"/>
                  </a:ext>
                </a:extLst>
              </p14:cNvPr>
              <p14:cNvContentPartPr/>
              <p14:nvPr/>
            </p14:nvContentPartPr>
            <p14:xfrm>
              <a:off x="2215173" y="1727493"/>
              <a:ext cx="21600" cy="118080"/>
            </p14:xfrm>
          </p:contentPart>
        </mc:Choice>
        <mc:Fallback xmlns="">
          <p:pic>
            <p:nvPicPr>
              <p:cNvPr id="38" name="Freihand 37">
                <a:extLst>
                  <a:ext uri="{FF2B5EF4-FFF2-40B4-BE49-F238E27FC236}">
                    <a16:creationId xmlns:a16="http://schemas.microsoft.com/office/drawing/2014/main" id="{E8B6FCB6-225C-CC75-C0FF-E4ED3A46D85D}"/>
                  </a:ext>
                </a:extLst>
              </p:cNvPr>
              <p:cNvPicPr/>
              <p:nvPr/>
            </p:nvPicPr>
            <p:blipFill>
              <a:blip r:embed="rId208"/>
              <a:stretch>
                <a:fillRect/>
              </a:stretch>
            </p:blipFill>
            <p:spPr>
              <a:xfrm>
                <a:off x="2206533" y="1718853"/>
                <a:ext cx="39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 name="Freihand 38">
                <a:extLst>
                  <a:ext uri="{FF2B5EF4-FFF2-40B4-BE49-F238E27FC236}">
                    <a16:creationId xmlns:a16="http://schemas.microsoft.com/office/drawing/2014/main" id="{4490B138-5BC6-452B-C951-B2F3A68299D0}"/>
                  </a:ext>
                </a:extLst>
              </p14:cNvPr>
              <p14:cNvContentPartPr/>
              <p14:nvPr/>
            </p14:nvContentPartPr>
            <p14:xfrm>
              <a:off x="2324973" y="1564773"/>
              <a:ext cx="128160" cy="231840"/>
            </p14:xfrm>
          </p:contentPart>
        </mc:Choice>
        <mc:Fallback xmlns="">
          <p:pic>
            <p:nvPicPr>
              <p:cNvPr id="39" name="Freihand 38">
                <a:extLst>
                  <a:ext uri="{FF2B5EF4-FFF2-40B4-BE49-F238E27FC236}">
                    <a16:creationId xmlns:a16="http://schemas.microsoft.com/office/drawing/2014/main" id="{4490B138-5BC6-452B-C951-B2F3A68299D0}"/>
                  </a:ext>
                </a:extLst>
              </p:cNvPr>
              <p:cNvPicPr/>
              <p:nvPr/>
            </p:nvPicPr>
            <p:blipFill>
              <a:blip r:embed="rId210"/>
              <a:stretch>
                <a:fillRect/>
              </a:stretch>
            </p:blipFill>
            <p:spPr>
              <a:xfrm>
                <a:off x="2316333" y="1555773"/>
                <a:ext cx="145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0" name="Freihand 39">
                <a:extLst>
                  <a:ext uri="{FF2B5EF4-FFF2-40B4-BE49-F238E27FC236}">
                    <a16:creationId xmlns:a16="http://schemas.microsoft.com/office/drawing/2014/main" id="{E1D95EA3-CFE8-1962-BD91-29FB4736B0D9}"/>
                  </a:ext>
                </a:extLst>
              </p14:cNvPr>
              <p14:cNvContentPartPr/>
              <p14:nvPr/>
            </p14:nvContentPartPr>
            <p14:xfrm>
              <a:off x="2479413" y="1453893"/>
              <a:ext cx="116280" cy="140400"/>
            </p14:xfrm>
          </p:contentPart>
        </mc:Choice>
        <mc:Fallback xmlns="">
          <p:pic>
            <p:nvPicPr>
              <p:cNvPr id="40" name="Freihand 39">
                <a:extLst>
                  <a:ext uri="{FF2B5EF4-FFF2-40B4-BE49-F238E27FC236}">
                    <a16:creationId xmlns:a16="http://schemas.microsoft.com/office/drawing/2014/main" id="{E1D95EA3-CFE8-1962-BD91-29FB4736B0D9}"/>
                  </a:ext>
                </a:extLst>
              </p:cNvPr>
              <p:cNvPicPr/>
              <p:nvPr/>
            </p:nvPicPr>
            <p:blipFill>
              <a:blip r:embed="rId212"/>
              <a:stretch>
                <a:fillRect/>
              </a:stretch>
            </p:blipFill>
            <p:spPr>
              <a:xfrm>
                <a:off x="2470413" y="1444893"/>
                <a:ext cx="13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 name="Freihand 1">
                <a:extLst>
                  <a:ext uri="{FF2B5EF4-FFF2-40B4-BE49-F238E27FC236}">
                    <a16:creationId xmlns:a16="http://schemas.microsoft.com/office/drawing/2014/main" id="{6664811E-4FBB-1AF2-1DAA-31BEC8F5D928}"/>
                  </a:ext>
                </a:extLst>
              </p14:cNvPr>
              <p14:cNvContentPartPr/>
              <p14:nvPr/>
            </p14:nvContentPartPr>
            <p14:xfrm>
              <a:off x="491853" y="1251933"/>
              <a:ext cx="13680" cy="38160"/>
            </p14:xfrm>
          </p:contentPart>
        </mc:Choice>
        <mc:Fallback xmlns="">
          <p:pic>
            <p:nvPicPr>
              <p:cNvPr id="2" name="Freihand 1">
                <a:extLst>
                  <a:ext uri="{FF2B5EF4-FFF2-40B4-BE49-F238E27FC236}">
                    <a16:creationId xmlns:a16="http://schemas.microsoft.com/office/drawing/2014/main" id="{6664811E-4FBB-1AF2-1DAA-31BEC8F5D928}"/>
                  </a:ext>
                </a:extLst>
              </p:cNvPr>
              <p:cNvPicPr/>
              <p:nvPr/>
            </p:nvPicPr>
            <p:blipFill>
              <a:blip r:embed="rId214"/>
              <a:stretch>
                <a:fillRect/>
              </a:stretch>
            </p:blipFill>
            <p:spPr>
              <a:xfrm>
                <a:off x="482853" y="1243293"/>
                <a:ext cx="31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 name="Freihand 3">
                <a:extLst>
                  <a:ext uri="{FF2B5EF4-FFF2-40B4-BE49-F238E27FC236}">
                    <a16:creationId xmlns:a16="http://schemas.microsoft.com/office/drawing/2014/main" id="{EDB3EDEA-EE97-A36E-C0CD-684C5AE73E20}"/>
                  </a:ext>
                </a:extLst>
              </p14:cNvPr>
              <p14:cNvContentPartPr/>
              <p14:nvPr/>
            </p14:nvContentPartPr>
            <p14:xfrm>
              <a:off x="532893" y="1090293"/>
              <a:ext cx="226080" cy="307440"/>
            </p14:xfrm>
          </p:contentPart>
        </mc:Choice>
        <mc:Fallback xmlns="">
          <p:pic>
            <p:nvPicPr>
              <p:cNvPr id="4" name="Freihand 3">
                <a:extLst>
                  <a:ext uri="{FF2B5EF4-FFF2-40B4-BE49-F238E27FC236}">
                    <a16:creationId xmlns:a16="http://schemas.microsoft.com/office/drawing/2014/main" id="{EDB3EDEA-EE97-A36E-C0CD-684C5AE73E20}"/>
                  </a:ext>
                </a:extLst>
              </p:cNvPr>
              <p:cNvPicPr/>
              <p:nvPr/>
            </p:nvPicPr>
            <p:blipFill>
              <a:blip r:embed="rId216"/>
              <a:stretch>
                <a:fillRect/>
              </a:stretch>
            </p:blipFill>
            <p:spPr>
              <a:xfrm>
                <a:off x="523893" y="1081293"/>
                <a:ext cx="2437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 name="Freihand 4">
                <a:extLst>
                  <a:ext uri="{FF2B5EF4-FFF2-40B4-BE49-F238E27FC236}">
                    <a16:creationId xmlns:a16="http://schemas.microsoft.com/office/drawing/2014/main" id="{A277E457-4406-1913-CBC1-6D06D8650F88}"/>
                  </a:ext>
                </a:extLst>
              </p14:cNvPr>
              <p14:cNvContentPartPr/>
              <p14:nvPr/>
            </p14:nvContentPartPr>
            <p14:xfrm>
              <a:off x="896493" y="1027653"/>
              <a:ext cx="294120" cy="262440"/>
            </p14:xfrm>
          </p:contentPart>
        </mc:Choice>
        <mc:Fallback xmlns="">
          <p:pic>
            <p:nvPicPr>
              <p:cNvPr id="5" name="Freihand 4">
                <a:extLst>
                  <a:ext uri="{FF2B5EF4-FFF2-40B4-BE49-F238E27FC236}">
                    <a16:creationId xmlns:a16="http://schemas.microsoft.com/office/drawing/2014/main" id="{A277E457-4406-1913-CBC1-6D06D8650F88}"/>
                  </a:ext>
                </a:extLst>
              </p:cNvPr>
              <p:cNvPicPr/>
              <p:nvPr/>
            </p:nvPicPr>
            <p:blipFill>
              <a:blip r:embed="rId218"/>
              <a:stretch>
                <a:fillRect/>
              </a:stretch>
            </p:blipFill>
            <p:spPr>
              <a:xfrm>
                <a:off x="887853" y="1019013"/>
                <a:ext cx="3117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 name="Freihand 5">
                <a:extLst>
                  <a:ext uri="{FF2B5EF4-FFF2-40B4-BE49-F238E27FC236}">
                    <a16:creationId xmlns:a16="http://schemas.microsoft.com/office/drawing/2014/main" id="{8CC377AC-7BBF-017C-2027-42EF1DB4EDC2}"/>
                  </a:ext>
                </a:extLst>
              </p14:cNvPr>
              <p14:cNvContentPartPr/>
              <p14:nvPr/>
            </p14:nvContentPartPr>
            <p14:xfrm>
              <a:off x="1297893" y="1054293"/>
              <a:ext cx="58320" cy="187200"/>
            </p14:xfrm>
          </p:contentPart>
        </mc:Choice>
        <mc:Fallback xmlns="">
          <p:pic>
            <p:nvPicPr>
              <p:cNvPr id="6" name="Freihand 5">
                <a:extLst>
                  <a:ext uri="{FF2B5EF4-FFF2-40B4-BE49-F238E27FC236}">
                    <a16:creationId xmlns:a16="http://schemas.microsoft.com/office/drawing/2014/main" id="{8CC377AC-7BBF-017C-2027-42EF1DB4EDC2}"/>
                  </a:ext>
                </a:extLst>
              </p:cNvPr>
              <p:cNvPicPr/>
              <p:nvPr/>
            </p:nvPicPr>
            <p:blipFill>
              <a:blip r:embed="rId220"/>
              <a:stretch>
                <a:fillRect/>
              </a:stretch>
            </p:blipFill>
            <p:spPr>
              <a:xfrm>
                <a:off x="1289253" y="1045653"/>
                <a:ext cx="75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 name="Freihand 6">
                <a:extLst>
                  <a:ext uri="{FF2B5EF4-FFF2-40B4-BE49-F238E27FC236}">
                    <a16:creationId xmlns:a16="http://schemas.microsoft.com/office/drawing/2014/main" id="{4AED50B6-BEFB-53EA-9C7F-60FFBE4A4D74}"/>
                  </a:ext>
                </a:extLst>
              </p14:cNvPr>
              <p14:cNvContentPartPr/>
              <p14:nvPr/>
            </p14:nvContentPartPr>
            <p14:xfrm>
              <a:off x="1441173" y="1136733"/>
              <a:ext cx="81720" cy="131760"/>
            </p14:xfrm>
          </p:contentPart>
        </mc:Choice>
        <mc:Fallback xmlns="">
          <p:pic>
            <p:nvPicPr>
              <p:cNvPr id="7" name="Freihand 6">
                <a:extLst>
                  <a:ext uri="{FF2B5EF4-FFF2-40B4-BE49-F238E27FC236}">
                    <a16:creationId xmlns:a16="http://schemas.microsoft.com/office/drawing/2014/main" id="{4AED50B6-BEFB-53EA-9C7F-60FFBE4A4D74}"/>
                  </a:ext>
                </a:extLst>
              </p:cNvPr>
              <p:cNvPicPr/>
              <p:nvPr/>
            </p:nvPicPr>
            <p:blipFill>
              <a:blip r:embed="rId222"/>
              <a:stretch>
                <a:fillRect/>
              </a:stretch>
            </p:blipFill>
            <p:spPr>
              <a:xfrm>
                <a:off x="1432533" y="1128093"/>
                <a:ext cx="9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 name="Freihand 7">
                <a:extLst>
                  <a:ext uri="{FF2B5EF4-FFF2-40B4-BE49-F238E27FC236}">
                    <a16:creationId xmlns:a16="http://schemas.microsoft.com/office/drawing/2014/main" id="{7E6345A5-9647-D11D-7AA0-C2DA5FABE1DE}"/>
                  </a:ext>
                </a:extLst>
              </p14:cNvPr>
              <p14:cNvContentPartPr/>
              <p14:nvPr/>
            </p14:nvContentPartPr>
            <p14:xfrm>
              <a:off x="1813413" y="917133"/>
              <a:ext cx="177480" cy="392040"/>
            </p14:xfrm>
          </p:contentPart>
        </mc:Choice>
        <mc:Fallback xmlns="">
          <p:pic>
            <p:nvPicPr>
              <p:cNvPr id="8" name="Freihand 7">
                <a:extLst>
                  <a:ext uri="{FF2B5EF4-FFF2-40B4-BE49-F238E27FC236}">
                    <a16:creationId xmlns:a16="http://schemas.microsoft.com/office/drawing/2014/main" id="{7E6345A5-9647-D11D-7AA0-C2DA5FABE1DE}"/>
                  </a:ext>
                </a:extLst>
              </p:cNvPr>
              <p:cNvPicPr/>
              <p:nvPr/>
            </p:nvPicPr>
            <p:blipFill>
              <a:blip r:embed="rId224"/>
              <a:stretch>
                <a:fillRect/>
              </a:stretch>
            </p:blipFill>
            <p:spPr>
              <a:xfrm>
                <a:off x="1804773" y="908493"/>
                <a:ext cx="19512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AE7AF56B-FE77-828E-C8FE-82FD740D9C4E}"/>
                  </a:ext>
                </a:extLst>
              </p14:cNvPr>
              <p14:cNvContentPartPr/>
              <p14:nvPr/>
            </p14:nvContentPartPr>
            <p14:xfrm>
              <a:off x="423453" y="4086213"/>
              <a:ext cx="170640" cy="18720"/>
            </p14:xfrm>
          </p:contentPart>
        </mc:Choice>
        <mc:Fallback xmlns="">
          <p:pic>
            <p:nvPicPr>
              <p:cNvPr id="147" name="Freihand 146">
                <a:extLst>
                  <a:ext uri="{FF2B5EF4-FFF2-40B4-BE49-F238E27FC236}">
                    <a16:creationId xmlns:a16="http://schemas.microsoft.com/office/drawing/2014/main" id="{AE7AF56B-FE77-828E-C8FE-82FD740D9C4E}"/>
                  </a:ext>
                </a:extLst>
              </p:cNvPr>
              <p:cNvPicPr/>
              <p:nvPr/>
            </p:nvPicPr>
            <p:blipFill>
              <a:blip r:embed="rId226"/>
              <a:stretch>
                <a:fillRect/>
              </a:stretch>
            </p:blipFill>
            <p:spPr>
              <a:xfrm>
                <a:off x="414813" y="4077573"/>
                <a:ext cx="188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Freihand 147">
                <a:extLst>
                  <a:ext uri="{FF2B5EF4-FFF2-40B4-BE49-F238E27FC236}">
                    <a16:creationId xmlns:a16="http://schemas.microsoft.com/office/drawing/2014/main" id="{70C334F2-716A-0EF6-E57F-A8737A92F94F}"/>
                  </a:ext>
                </a:extLst>
              </p14:cNvPr>
              <p14:cNvContentPartPr/>
              <p14:nvPr/>
            </p14:nvContentPartPr>
            <p14:xfrm>
              <a:off x="311853" y="3948333"/>
              <a:ext cx="293400" cy="51120"/>
            </p14:xfrm>
          </p:contentPart>
        </mc:Choice>
        <mc:Fallback xmlns="">
          <p:pic>
            <p:nvPicPr>
              <p:cNvPr id="148" name="Freihand 147">
                <a:extLst>
                  <a:ext uri="{FF2B5EF4-FFF2-40B4-BE49-F238E27FC236}">
                    <a16:creationId xmlns:a16="http://schemas.microsoft.com/office/drawing/2014/main" id="{70C334F2-716A-0EF6-E57F-A8737A92F94F}"/>
                  </a:ext>
                </a:extLst>
              </p:cNvPr>
              <p:cNvPicPr/>
              <p:nvPr/>
            </p:nvPicPr>
            <p:blipFill>
              <a:blip r:embed="rId228"/>
              <a:stretch>
                <a:fillRect/>
              </a:stretch>
            </p:blipFill>
            <p:spPr>
              <a:xfrm>
                <a:off x="302853" y="3939333"/>
                <a:ext cx="311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BB3F27C8-39EB-4677-EF7C-C5E21124B8F8}"/>
                  </a:ext>
                </a:extLst>
              </p14:cNvPr>
              <p14:cNvContentPartPr/>
              <p14:nvPr/>
            </p14:nvContentPartPr>
            <p14:xfrm>
              <a:off x="676173" y="3825933"/>
              <a:ext cx="273600" cy="304920"/>
            </p14:xfrm>
          </p:contentPart>
        </mc:Choice>
        <mc:Fallback xmlns="">
          <p:pic>
            <p:nvPicPr>
              <p:cNvPr id="149" name="Freihand 148">
                <a:extLst>
                  <a:ext uri="{FF2B5EF4-FFF2-40B4-BE49-F238E27FC236}">
                    <a16:creationId xmlns:a16="http://schemas.microsoft.com/office/drawing/2014/main" id="{BB3F27C8-39EB-4677-EF7C-C5E21124B8F8}"/>
                  </a:ext>
                </a:extLst>
              </p:cNvPr>
              <p:cNvPicPr/>
              <p:nvPr/>
            </p:nvPicPr>
            <p:blipFill>
              <a:blip r:embed="rId230"/>
              <a:stretch>
                <a:fillRect/>
              </a:stretch>
            </p:blipFill>
            <p:spPr>
              <a:xfrm>
                <a:off x="667173" y="3816933"/>
                <a:ext cx="2912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4F573399-B821-6222-E790-B7E9DA908292}"/>
                  </a:ext>
                </a:extLst>
              </p14:cNvPr>
              <p14:cNvContentPartPr/>
              <p14:nvPr/>
            </p14:nvContentPartPr>
            <p14:xfrm>
              <a:off x="1276653" y="3834213"/>
              <a:ext cx="288000" cy="186840"/>
            </p14:xfrm>
          </p:contentPart>
        </mc:Choice>
        <mc:Fallback xmlns="">
          <p:pic>
            <p:nvPicPr>
              <p:cNvPr id="150" name="Freihand 149">
                <a:extLst>
                  <a:ext uri="{FF2B5EF4-FFF2-40B4-BE49-F238E27FC236}">
                    <a16:creationId xmlns:a16="http://schemas.microsoft.com/office/drawing/2014/main" id="{4F573399-B821-6222-E790-B7E9DA908292}"/>
                  </a:ext>
                </a:extLst>
              </p:cNvPr>
              <p:cNvPicPr/>
              <p:nvPr/>
            </p:nvPicPr>
            <p:blipFill>
              <a:blip r:embed="rId232"/>
              <a:stretch>
                <a:fillRect/>
              </a:stretch>
            </p:blipFill>
            <p:spPr>
              <a:xfrm>
                <a:off x="1267653" y="3825213"/>
                <a:ext cx="305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F0EA28F4-C9F3-140E-76AB-77FBC09CF5B4}"/>
                  </a:ext>
                </a:extLst>
              </p14:cNvPr>
              <p14:cNvContentPartPr/>
              <p14:nvPr/>
            </p14:nvContentPartPr>
            <p14:xfrm>
              <a:off x="1495893" y="3697413"/>
              <a:ext cx="19800" cy="45000"/>
            </p14:xfrm>
          </p:contentPart>
        </mc:Choice>
        <mc:Fallback xmlns="">
          <p:pic>
            <p:nvPicPr>
              <p:cNvPr id="151" name="Freihand 150">
                <a:extLst>
                  <a:ext uri="{FF2B5EF4-FFF2-40B4-BE49-F238E27FC236}">
                    <a16:creationId xmlns:a16="http://schemas.microsoft.com/office/drawing/2014/main" id="{F0EA28F4-C9F3-140E-76AB-77FBC09CF5B4}"/>
                  </a:ext>
                </a:extLst>
              </p:cNvPr>
              <p:cNvPicPr/>
              <p:nvPr/>
            </p:nvPicPr>
            <p:blipFill>
              <a:blip r:embed="rId234"/>
              <a:stretch>
                <a:fillRect/>
              </a:stretch>
            </p:blipFill>
            <p:spPr>
              <a:xfrm>
                <a:off x="1486893" y="3688773"/>
                <a:ext cx="37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29D85993-FD33-F6E1-5C3C-50DAB64134A7}"/>
                  </a:ext>
                </a:extLst>
              </p14:cNvPr>
              <p14:cNvContentPartPr/>
              <p14:nvPr/>
            </p14:nvContentPartPr>
            <p14:xfrm>
              <a:off x="2042373" y="3819453"/>
              <a:ext cx="425880" cy="321480"/>
            </p14:xfrm>
          </p:contentPart>
        </mc:Choice>
        <mc:Fallback xmlns="">
          <p:pic>
            <p:nvPicPr>
              <p:cNvPr id="154" name="Freihand 153">
                <a:extLst>
                  <a:ext uri="{FF2B5EF4-FFF2-40B4-BE49-F238E27FC236}">
                    <a16:creationId xmlns:a16="http://schemas.microsoft.com/office/drawing/2014/main" id="{29D85993-FD33-F6E1-5C3C-50DAB64134A7}"/>
                  </a:ext>
                </a:extLst>
              </p:cNvPr>
              <p:cNvPicPr/>
              <p:nvPr/>
            </p:nvPicPr>
            <p:blipFill>
              <a:blip r:embed="rId236"/>
              <a:stretch>
                <a:fillRect/>
              </a:stretch>
            </p:blipFill>
            <p:spPr>
              <a:xfrm>
                <a:off x="2033733" y="3810813"/>
                <a:ext cx="4435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20ACDE09-4747-D828-A99B-D2C46CF06A2B}"/>
                  </a:ext>
                </a:extLst>
              </p14:cNvPr>
              <p14:cNvContentPartPr/>
              <p14:nvPr/>
            </p14:nvContentPartPr>
            <p14:xfrm>
              <a:off x="2538093" y="3823053"/>
              <a:ext cx="279360" cy="101520"/>
            </p14:xfrm>
          </p:contentPart>
        </mc:Choice>
        <mc:Fallback xmlns="">
          <p:pic>
            <p:nvPicPr>
              <p:cNvPr id="155" name="Freihand 154">
                <a:extLst>
                  <a:ext uri="{FF2B5EF4-FFF2-40B4-BE49-F238E27FC236}">
                    <a16:creationId xmlns:a16="http://schemas.microsoft.com/office/drawing/2014/main" id="{20ACDE09-4747-D828-A99B-D2C46CF06A2B}"/>
                  </a:ext>
                </a:extLst>
              </p:cNvPr>
              <p:cNvPicPr/>
              <p:nvPr/>
            </p:nvPicPr>
            <p:blipFill>
              <a:blip r:embed="rId238"/>
              <a:stretch>
                <a:fillRect/>
              </a:stretch>
            </p:blipFill>
            <p:spPr>
              <a:xfrm>
                <a:off x="2529453" y="3814053"/>
                <a:ext cx="29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6" name="Freihand 155">
                <a:extLst>
                  <a:ext uri="{FF2B5EF4-FFF2-40B4-BE49-F238E27FC236}">
                    <a16:creationId xmlns:a16="http://schemas.microsoft.com/office/drawing/2014/main" id="{3C2C9040-7881-0847-3F28-C1E535D8C863}"/>
                  </a:ext>
                </a:extLst>
              </p14:cNvPr>
              <p14:cNvContentPartPr/>
              <p14:nvPr/>
            </p14:nvContentPartPr>
            <p14:xfrm>
              <a:off x="2850213" y="3689133"/>
              <a:ext cx="315720" cy="204840"/>
            </p14:xfrm>
          </p:contentPart>
        </mc:Choice>
        <mc:Fallback xmlns="">
          <p:pic>
            <p:nvPicPr>
              <p:cNvPr id="156" name="Freihand 155">
                <a:extLst>
                  <a:ext uri="{FF2B5EF4-FFF2-40B4-BE49-F238E27FC236}">
                    <a16:creationId xmlns:a16="http://schemas.microsoft.com/office/drawing/2014/main" id="{3C2C9040-7881-0847-3F28-C1E535D8C863}"/>
                  </a:ext>
                </a:extLst>
              </p:cNvPr>
              <p:cNvPicPr/>
              <p:nvPr/>
            </p:nvPicPr>
            <p:blipFill>
              <a:blip r:embed="rId240"/>
              <a:stretch>
                <a:fillRect/>
              </a:stretch>
            </p:blipFill>
            <p:spPr>
              <a:xfrm>
                <a:off x="2841573" y="3680493"/>
                <a:ext cx="333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5723198B-0DA2-C33B-EB05-D34DE69CD917}"/>
                  </a:ext>
                </a:extLst>
              </p14:cNvPr>
              <p14:cNvContentPartPr/>
              <p14:nvPr/>
            </p14:nvContentPartPr>
            <p14:xfrm>
              <a:off x="3508293" y="3746013"/>
              <a:ext cx="457920" cy="193320"/>
            </p14:xfrm>
          </p:contentPart>
        </mc:Choice>
        <mc:Fallback xmlns="">
          <p:pic>
            <p:nvPicPr>
              <p:cNvPr id="157" name="Freihand 156">
                <a:extLst>
                  <a:ext uri="{FF2B5EF4-FFF2-40B4-BE49-F238E27FC236}">
                    <a16:creationId xmlns:a16="http://schemas.microsoft.com/office/drawing/2014/main" id="{5723198B-0DA2-C33B-EB05-D34DE69CD917}"/>
                  </a:ext>
                </a:extLst>
              </p:cNvPr>
              <p:cNvPicPr/>
              <p:nvPr/>
            </p:nvPicPr>
            <p:blipFill>
              <a:blip r:embed="rId242"/>
              <a:stretch>
                <a:fillRect/>
              </a:stretch>
            </p:blipFill>
            <p:spPr>
              <a:xfrm>
                <a:off x="3499653" y="3737013"/>
                <a:ext cx="475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9" name="Freihand 158">
                <a:extLst>
                  <a:ext uri="{FF2B5EF4-FFF2-40B4-BE49-F238E27FC236}">
                    <a16:creationId xmlns:a16="http://schemas.microsoft.com/office/drawing/2014/main" id="{4E02FF2E-C8E1-BCFF-B11C-BA18894DE9C1}"/>
                  </a:ext>
                </a:extLst>
              </p14:cNvPr>
              <p14:cNvContentPartPr/>
              <p14:nvPr/>
            </p14:nvContentPartPr>
            <p14:xfrm>
              <a:off x="4214253" y="3599493"/>
              <a:ext cx="167400" cy="234000"/>
            </p14:xfrm>
          </p:contentPart>
        </mc:Choice>
        <mc:Fallback xmlns="">
          <p:pic>
            <p:nvPicPr>
              <p:cNvPr id="159" name="Freihand 158">
                <a:extLst>
                  <a:ext uri="{FF2B5EF4-FFF2-40B4-BE49-F238E27FC236}">
                    <a16:creationId xmlns:a16="http://schemas.microsoft.com/office/drawing/2014/main" id="{4E02FF2E-C8E1-BCFF-B11C-BA18894DE9C1}"/>
                  </a:ext>
                </a:extLst>
              </p:cNvPr>
              <p:cNvPicPr/>
              <p:nvPr/>
            </p:nvPicPr>
            <p:blipFill>
              <a:blip r:embed="rId244"/>
              <a:stretch>
                <a:fillRect/>
              </a:stretch>
            </p:blipFill>
            <p:spPr>
              <a:xfrm>
                <a:off x="4205253" y="3590853"/>
                <a:ext cx="185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0" name="Freihand 159">
                <a:extLst>
                  <a:ext uri="{FF2B5EF4-FFF2-40B4-BE49-F238E27FC236}">
                    <a16:creationId xmlns:a16="http://schemas.microsoft.com/office/drawing/2014/main" id="{C3F2FA44-A588-30B4-63FA-CC3AD17A2F07}"/>
                  </a:ext>
                </a:extLst>
              </p14:cNvPr>
              <p14:cNvContentPartPr/>
              <p14:nvPr/>
            </p14:nvContentPartPr>
            <p14:xfrm>
              <a:off x="4414053" y="3659253"/>
              <a:ext cx="435240" cy="184320"/>
            </p14:xfrm>
          </p:contentPart>
        </mc:Choice>
        <mc:Fallback xmlns="">
          <p:pic>
            <p:nvPicPr>
              <p:cNvPr id="160" name="Freihand 159">
                <a:extLst>
                  <a:ext uri="{FF2B5EF4-FFF2-40B4-BE49-F238E27FC236}">
                    <a16:creationId xmlns:a16="http://schemas.microsoft.com/office/drawing/2014/main" id="{C3F2FA44-A588-30B4-63FA-CC3AD17A2F07}"/>
                  </a:ext>
                </a:extLst>
              </p:cNvPr>
              <p:cNvPicPr/>
              <p:nvPr/>
            </p:nvPicPr>
            <p:blipFill>
              <a:blip r:embed="rId246"/>
              <a:stretch>
                <a:fillRect/>
              </a:stretch>
            </p:blipFill>
            <p:spPr>
              <a:xfrm>
                <a:off x="4405413" y="3650253"/>
                <a:ext cx="452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Freihand 161">
                <a:extLst>
                  <a:ext uri="{FF2B5EF4-FFF2-40B4-BE49-F238E27FC236}">
                    <a16:creationId xmlns:a16="http://schemas.microsoft.com/office/drawing/2014/main" id="{8E9F4EC6-EFE0-AB8B-BB2E-DEFB65B0551B}"/>
                  </a:ext>
                </a:extLst>
              </p14:cNvPr>
              <p14:cNvContentPartPr/>
              <p14:nvPr/>
            </p14:nvContentPartPr>
            <p14:xfrm>
              <a:off x="584373" y="4581573"/>
              <a:ext cx="183600" cy="290880"/>
            </p14:xfrm>
          </p:contentPart>
        </mc:Choice>
        <mc:Fallback xmlns="">
          <p:pic>
            <p:nvPicPr>
              <p:cNvPr id="162" name="Freihand 161">
                <a:extLst>
                  <a:ext uri="{FF2B5EF4-FFF2-40B4-BE49-F238E27FC236}">
                    <a16:creationId xmlns:a16="http://schemas.microsoft.com/office/drawing/2014/main" id="{8E9F4EC6-EFE0-AB8B-BB2E-DEFB65B0551B}"/>
                  </a:ext>
                </a:extLst>
              </p:cNvPr>
              <p:cNvPicPr/>
              <p:nvPr/>
            </p:nvPicPr>
            <p:blipFill>
              <a:blip r:embed="rId248"/>
              <a:stretch>
                <a:fillRect/>
              </a:stretch>
            </p:blipFill>
            <p:spPr>
              <a:xfrm>
                <a:off x="575373" y="4572933"/>
                <a:ext cx="201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Freihand 162">
                <a:extLst>
                  <a:ext uri="{FF2B5EF4-FFF2-40B4-BE49-F238E27FC236}">
                    <a16:creationId xmlns:a16="http://schemas.microsoft.com/office/drawing/2014/main" id="{AC1DB5A1-3509-6DD6-3E9C-040E5E45FD02}"/>
                  </a:ext>
                </a:extLst>
              </p14:cNvPr>
              <p14:cNvContentPartPr/>
              <p14:nvPr/>
            </p14:nvContentPartPr>
            <p14:xfrm>
              <a:off x="854733" y="4742493"/>
              <a:ext cx="137880" cy="138960"/>
            </p14:xfrm>
          </p:contentPart>
        </mc:Choice>
        <mc:Fallback xmlns="">
          <p:pic>
            <p:nvPicPr>
              <p:cNvPr id="163" name="Freihand 162">
                <a:extLst>
                  <a:ext uri="{FF2B5EF4-FFF2-40B4-BE49-F238E27FC236}">
                    <a16:creationId xmlns:a16="http://schemas.microsoft.com/office/drawing/2014/main" id="{AC1DB5A1-3509-6DD6-3E9C-040E5E45FD02}"/>
                  </a:ext>
                </a:extLst>
              </p:cNvPr>
              <p:cNvPicPr/>
              <p:nvPr/>
            </p:nvPicPr>
            <p:blipFill>
              <a:blip r:embed="rId250"/>
              <a:stretch>
                <a:fillRect/>
              </a:stretch>
            </p:blipFill>
            <p:spPr>
              <a:xfrm>
                <a:off x="846093" y="4733853"/>
                <a:ext cx="155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5" name="Freihand 164">
                <a:extLst>
                  <a:ext uri="{FF2B5EF4-FFF2-40B4-BE49-F238E27FC236}">
                    <a16:creationId xmlns:a16="http://schemas.microsoft.com/office/drawing/2014/main" id="{7CFCACDC-32E3-10E1-217B-AED8298F7361}"/>
                  </a:ext>
                </a:extLst>
              </p14:cNvPr>
              <p14:cNvContentPartPr/>
              <p14:nvPr/>
            </p14:nvContentPartPr>
            <p14:xfrm>
              <a:off x="1267293" y="4405533"/>
              <a:ext cx="120240" cy="491400"/>
            </p14:xfrm>
          </p:contentPart>
        </mc:Choice>
        <mc:Fallback xmlns="">
          <p:pic>
            <p:nvPicPr>
              <p:cNvPr id="165" name="Freihand 164">
                <a:extLst>
                  <a:ext uri="{FF2B5EF4-FFF2-40B4-BE49-F238E27FC236}">
                    <a16:creationId xmlns:a16="http://schemas.microsoft.com/office/drawing/2014/main" id="{7CFCACDC-32E3-10E1-217B-AED8298F7361}"/>
                  </a:ext>
                </a:extLst>
              </p:cNvPr>
              <p:cNvPicPr/>
              <p:nvPr/>
            </p:nvPicPr>
            <p:blipFill>
              <a:blip r:embed="rId252"/>
              <a:stretch>
                <a:fillRect/>
              </a:stretch>
            </p:blipFill>
            <p:spPr>
              <a:xfrm>
                <a:off x="1258653" y="4396893"/>
                <a:ext cx="13788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 name="Freihand 166">
                <a:extLst>
                  <a:ext uri="{FF2B5EF4-FFF2-40B4-BE49-F238E27FC236}">
                    <a16:creationId xmlns:a16="http://schemas.microsoft.com/office/drawing/2014/main" id="{53E4B930-2950-6C63-1B48-0B41E7638221}"/>
                  </a:ext>
                </a:extLst>
              </p14:cNvPr>
              <p14:cNvContentPartPr/>
              <p14:nvPr/>
            </p14:nvContentPartPr>
            <p14:xfrm>
              <a:off x="1585173" y="4537653"/>
              <a:ext cx="194760" cy="217080"/>
            </p14:xfrm>
          </p:contentPart>
        </mc:Choice>
        <mc:Fallback xmlns="">
          <p:pic>
            <p:nvPicPr>
              <p:cNvPr id="167" name="Freihand 166">
                <a:extLst>
                  <a:ext uri="{FF2B5EF4-FFF2-40B4-BE49-F238E27FC236}">
                    <a16:creationId xmlns:a16="http://schemas.microsoft.com/office/drawing/2014/main" id="{53E4B930-2950-6C63-1B48-0B41E7638221}"/>
                  </a:ext>
                </a:extLst>
              </p:cNvPr>
              <p:cNvPicPr/>
              <p:nvPr/>
            </p:nvPicPr>
            <p:blipFill>
              <a:blip r:embed="rId254"/>
              <a:stretch>
                <a:fillRect/>
              </a:stretch>
            </p:blipFill>
            <p:spPr>
              <a:xfrm>
                <a:off x="1576173" y="4528653"/>
                <a:ext cx="2124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8" name="Freihand 167">
                <a:extLst>
                  <a:ext uri="{FF2B5EF4-FFF2-40B4-BE49-F238E27FC236}">
                    <a16:creationId xmlns:a16="http://schemas.microsoft.com/office/drawing/2014/main" id="{253A1ACF-81AE-487A-047E-F7889FBAD539}"/>
                  </a:ext>
                </a:extLst>
              </p14:cNvPr>
              <p14:cNvContentPartPr/>
              <p14:nvPr/>
            </p14:nvContentPartPr>
            <p14:xfrm>
              <a:off x="1819893" y="4646013"/>
              <a:ext cx="117000" cy="14040"/>
            </p14:xfrm>
          </p:contentPart>
        </mc:Choice>
        <mc:Fallback xmlns="">
          <p:pic>
            <p:nvPicPr>
              <p:cNvPr id="168" name="Freihand 167">
                <a:extLst>
                  <a:ext uri="{FF2B5EF4-FFF2-40B4-BE49-F238E27FC236}">
                    <a16:creationId xmlns:a16="http://schemas.microsoft.com/office/drawing/2014/main" id="{253A1ACF-81AE-487A-047E-F7889FBAD539}"/>
                  </a:ext>
                </a:extLst>
              </p:cNvPr>
              <p:cNvPicPr/>
              <p:nvPr/>
            </p:nvPicPr>
            <p:blipFill>
              <a:blip r:embed="rId256"/>
              <a:stretch>
                <a:fillRect/>
              </a:stretch>
            </p:blipFill>
            <p:spPr>
              <a:xfrm>
                <a:off x="1810893" y="4637373"/>
                <a:ext cx="134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9" name="Freihand 168">
                <a:extLst>
                  <a:ext uri="{FF2B5EF4-FFF2-40B4-BE49-F238E27FC236}">
                    <a16:creationId xmlns:a16="http://schemas.microsoft.com/office/drawing/2014/main" id="{1E1E51B0-60BD-75EE-864C-DBEB6C6E63CF}"/>
                  </a:ext>
                </a:extLst>
              </p14:cNvPr>
              <p14:cNvContentPartPr/>
              <p14:nvPr/>
            </p14:nvContentPartPr>
            <p14:xfrm>
              <a:off x="1998093" y="4531893"/>
              <a:ext cx="66240" cy="184320"/>
            </p14:xfrm>
          </p:contentPart>
        </mc:Choice>
        <mc:Fallback xmlns="">
          <p:pic>
            <p:nvPicPr>
              <p:cNvPr id="169" name="Freihand 168">
                <a:extLst>
                  <a:ext uri="{FF2B5EF4-FFF2-40B4-BE49-F238E27FC236}">
                    <a16:creationId xmlns:a16="http://schemas.microsoft.com/office/drawing/2014/main" id="{1E1E51B0-60BD-75EE-864C-DBEB6C6E63CF}"/>
                  </a:ext>
                </a:extLst>
              </p:cNvPr>
              <p:cNvPicPr/>
              <p:nvPr/>
            </p:nvPicPr>
            <p:blipFill>
              <a:blip r:embed="rId258"/>
              <a:stretch>
                <a:fillRect/>
              </a:stretch>
            </p:blipFill>
            <p:spPr>
              <a:xfrm>
                <a:off x="1989093" y="4522893"/>
                <a:ext cx="83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Freihand 169">
                <a:extLst>
                  <a:ext uri="{FF2B5EF4-FFF2-40B4-BE49-F238E27FC236}">
                    <a16:creationId xmlns:a16="http://schemas.microsoft.com/office/drawing/2014/main" id="{DDCEFD3E-B9E7-AAAA-1E0C-67810919C2F9}"/>
                  </a:ext>
                </a:extLst>
              </p14:cNvPr>
              <p14:cNvContentPartPr/>
              <p14:nvPr/>
            </p14:nvContentPartPr>
            <p14:xfrm>
              <a:off x="1949133" y="4511373"/>
              <a:ext cx="274680" cy="201240"/>
            </p14:xfrm>
          </p:contentPart>
        </mc:Choice>
        <mc:Fallback xmlns="">
          <p:pic>
            <p:nvPicPr>
              <p:cNvPr id="170" name="Freihand 169">
                <a:extLst>
                  <a:ext uri="{FF2B5EF4-FFF2-40B4-BE49-F238E27FC236}">
                    <a16:creationId xmlns:a16="http://schemas.microsoft.com/office/drawing/2014/main" id="{DDCEFD3E-B9E7-AAAA-1E0C-67810919C2F9}"/>
                  </a:ext>
                </a:extLst>
              </p:cNvPr>
              <p:cNvPicPr/>
              <p:nvPr/>
            </p:nvPicPr>
            <p:blipFill>
              <a:blip r:embed="rId260"/>
              <a:stretch>
                <a:fillRect/>
              </a:stretch>
            </p:blipFill>
            <p:spPr>
              <a:xfrm>
                <a:off x="1940493" y="4502373"/>
                <a:ext cx="292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2" name="Freihand 171">
                <a:extLst>
                  <a:ext uri="{FF2B5EF4-FFF2-40B4-BE49-F238E27FC236}">
                    <a16:creationId xmlns:a16="http://schemas.microsoft.com/office/drawing/2014/main" id="{38B3A889-A984-BD74-71AA-D863037ABE73}"/>
                  </a:ext>
                </a:extLst>
              </p14:cNvPr>
              <p14:cNvContentPartPr/>
              <p14:nvPr/>
            </p14:nvContentPartPr>
            <p14:xfrm>
              <a:off x="2216613" y="4464573"/>
              <a:ext cx="123120" cy="267840"/>
            </p14:xfrm>
          </p:contentPart>
        </mc:Choice>
        <mc:Fallback xmlns="">
          <p:pic>
            <p:nvPicPr>
              <p:cNvPr id="172" name="Freihand 171">
                <a:extLst>
                  <a:ext uri="{FF2B5EF4-FFF2-40B4-BE49-F238E27FC236}">
                    <a16:creationId xmlns:a16="http://schemas.microsoft.com/office/drawing/2014/main" id="{38B3A889-A984-BD74-71AA-D863037ABE73}"/>
                  </a:ext>
                </a:extLst>
              </p:cNvPr>
              <p:cNvPicPr/>
              <p:nvPr/>
            </p:nvPicPr>
            <p:blipFill>
              <a:blip r:embed="rId262"/>
              <a:stretch>
                <a:fillRect/>
              </a:stretch>
            </p:blipFill>
            <p:spPr>
              <a:xfrm>
                <a:off x="2207613" y="4455933"/>
                <a:ext cx="1407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3" name="Freihand 172">
                <a:extLst>
                  <a:ext uri="{FF2B5EF4-FFF2-40B4-BE49-F238E27FC236}">
                    <a16:creationId xmlns:a16="http://schemas.microsoft.com/office/drawing/2014/main" id="{AED9EB93-368B-9FA8-A98E-BAC98CBC5F20}"/>
                  </a:ext>
                </a:extLst>
              </p14:cNvPr>
              <p14:cNvContentPartPr/>
              <p14:nvPr/>
            </p14:nvContentPartPr>
            <p14:xfrm>
              <a:off x="1527573" y="4477893"/>
              <a:ext cx="98640" cy="370800"/>
            </p14:xfrm>
          </p:contentPart>
        </mc:Choice>
        <mc:Fallback xmlns="">
          <p:pic>
            <p:nvPicPr>
              <p:cNvPr id="173" name="Freihand 172">
                <a:extLst>
                  <a:ext uri="{FF2B5EF4-FFF2-40B4-BE49-F238E27FC236}">
                    <a16:creationId xmlns:a16="http://schemas.microsoft.com/office/drawing/2014/main" id="{AED9EB93-368B-9FA8-A98E-BAC98CBC5F20}"/>
                  </a:ext>
                </a:extLst>
              </p:cNvPr>
              <p:cNvPicPr/>
              <p:nvPr/>
            </p:nvPicPr>
            <p:blipFill>
              <a:blip r:embed="rId264"/>
              <a:stretch>
                <a:fillRect/>
              </a:stretch>
            </p:blipFill>
            <p:spPr>
              <a:xfrm>
                <a:off x="1518573" y="4469253"/>
                <a:ext cx="11628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 name="Freihand 173">
                <a:extLst>
                  <a:ext uri="{FF2B5EF4-FFF2-40B4-BE49-F238E27FC236}">
                    <a16:creationId xmlns:a16="http://schemas.microsoft.com/office/drawing/2014/main" id="{5B5C592F-6EAD-7EC9-C7E2-CAC4A2800099}"/>
                  </a:ext>
                </a:extLst>
              </p14:cNvPr>
              <p14:cNvContentPartPr/>
              <p14:nvPr/>
            </p14:nvContentPartPr>
            <p14:xfrm>
              <a:off x="2365653" y="4331013"/>
              <a:ext cx="99720" cy="111240"/>
            </p14:xfrm>
          </p:contentPart>
        </mc:Choice>
        <mc:Fallback xmlns="">
          <p:pic>
            <p:nvPicPr>
              <p:cNvPr id="174" name="Freihand 173">
                <a:extLst>
                  <a:ext uri="{FF2B5EF4-FFF2-40B4-BE49-F238E27FC236}">
                    <a16:creationId xmlns:a16="http://schemas.microsoft.com/office/drawing/2014/main" id="{5B5C592F-6EAD-7EC9-C7E2-CAC4A2800099}"/>
                  </a:ext>
                </a:extLst>
              </p:cNvPr>
              <p:cNvPicPr/>
              <p:nvPr/>
            </p:nvPicPr>
            <p:blipFill>
              <a:blip r:embed="rId266"/>
              <a:stretch>
                <a:fillRect/>
              </a:stretch>
            </p:blipFill>
            <p:spPr>
              <a:xfrm>
                <a:off x="2356653" y="4322373"/>
                <a:ext cx="117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5" name="Freihand 174">
                <a:extLst>
                  <a:ext uri="{FF2B5EF4-FFF2-40B4-BE49-F238E27FC236}">
                    <a16:creationId xmlns:a16="http://schemas.microsoft.com/office/drawing/2014/main" id="{A60CF6C1-E3B8-8CBD-7FB3-D682C233610D}"/>
                  </a:ext>
                </a:extLst>
              </p14:cNvPr>
              <p14:cNvContentPartPr/>
              <p14:nvPr/>
            </p14:nvContentPartPr>
            <p14:xfrm>
              <a:off x="2619813" y="4474653"/>
              <a:ext cx="17640" cy="186840"/>
            </p14:xfrm>
          </p:contentPart>
        </mc:Choice>
        <mc:Fallback xmlns="">
          <p:pic>
            <p:nvPicPr>
              <p:cNvPr id="175" name="Freihand 174">
                <a:extLst>
                  <a:ext uri="{FF2B5EF4-FFF2-40B4-BE49-F238E27FC236}">
                    <a16:creationId xmlns:a16="http://schemas.microsoft.com/office/drawing/2014/main" id="{A60CF6C1-E3B8-8CBD-7FB3-D682C233610D}"/>
                  </a:ext>
                </a:extLst>
              </p:cNvPr>
              <p:cNvPicPr/>
              <p:nvPr/>
            </p:nvPicPr>
            <p:blipFill>
              <a:blip r:embed="rId268"/>
              <a:stretch>
                <a:fillRect/>
              </a:stretch>
            </p:blipFill>
            <p:spPr>
              <a:xfrm>
                <a:off x="2611173" y="4465653"/>
                <a:ext cx="35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6" name="Freihand 175">
                <a:extLst>
                  <a:ext uri="{FF2B5EF4-FFF2-40B4-BE49-F238E27FC236}">
                    <a16:creationId xmlns:a16="http://schemas.microsoft.com/office/drawing/2014/main" id="{58A88515-C476-4242-3B7E-6EB993C84845}"/>
                  </a:ext>
                </a:extLst>
              </p14:cNvPr>
              <p14:cNvContentPartPr/>
              <p14:nvPr/>
            </p14:nvContentPartPr>
            <p14:xfrm>
              <a:off x="2560773" y="4553133"/>
              <a:ext cx="153720" cy="15120"/>
            </p14:xfrm>
          </p:contentPart>
        </mc:Choice>
        <mc:Fallback xmlns="">
          <p:pic>
            <p:nvPicPr>
              <p:cNvPr id="176" name="Freihand 175">
                <a:extLst>
                  <a:ext uri="{FF2B5EF4-FFF2-40B4-BE49-F238E27FC236}">
                    <a16:creationId xmlns:a16="http://schemas.microsoft.com/office/drawing/2014/main" id="{58A88515-C476-4242-3B7E-6EB993C84845}"/>
                  </a:ext>
                </a:extLst>
              </p:cNvPr>
              <p:cNvPicPr/>
              <p:nvPr/>
            </p:nvPicPr>
            <p:blipFill>
              <a:blip r:embed="rId270"/>
              <a:stretch>
                <a:fillRect/>
              </a:stretch>
            </p:blipFill>
            <p:spPr>
              <a:xfrm>
                <a:off x="2551773" y="4544133"/>
                <a:ext cx="171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7" name="Freihand 176">
                <a:extLst>
                  <a:ext uri="{FF2B5EF4-FFF2-40B4-BE49-F238E27FC236}">
                    <a16:creationId xmlns:a16="http://schemas.microsoft.com/office/drawing/2014/main" id="{1C76BF2C-D4DC-290A-6E04-69BC8100ABC6}"/>
                  </a:ext>
                </a:extLst>
              </p14:cNvPr>
              <p14:cNvContentPartPr/>
              <p14:nvPr/>
            </p14:nvContentPartPr>
            <p14:xfrm>
              <a:off x="2926533" y="4410213"/>
              <a:ext cx="189360" cy="206280"/>
            </p14:xfrm>
          </p:contentPart>
        </mc:Choice>
        <mc:Fallback xmlns="">
          <p:pic>
            <p:nvPicPr>
              <p:cNvPr id="177" name="Freihand 176">
                <a:extLst>
                  <a:ext uri="{FF2B5EF4-FFF2-40B4-BE49-F238E27FC236}">
                    <a16:creationId xmlns:a16="http://schemas.microsoft.com/office/drawing/2014/main" id="{1C76BF2C-D4DC-290A-6E04-69BC8100ABC6}"/>
                  </a:ext>
                </a:extLst>
              </p:cNvPr>
              <p:cNvPicPr/>
              <p:nvPr/>
            </p:nvPicPr>
            <p:blipFill>
              <a:blip r:embed="rId272"/>
              <a:stretch>
                <a:fillRect/>
              </a:stretch>
            </p:blipFill>
            <p:spPr>
              <a:xfrm>
                <a:off x="2917533" y="4401213"/>
                <a:ext cx="207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8" name="Freihand 177">
                <a:extLst>
                  <a:ext uri="{FF2B5EF4-FFF2-40B4-BE49-F238E27FC236}">
                    <a16:creationId xmlns:a16="http://schemas.microsoft.com/office/drawing/2014/main" id="{90964D54-37FB-3F3E-479E-5F11865BF106}"/>
                  </a:ext>
                </a:extLst>
              </p14:cNvPr>
              <p14:cNvContentPartPr/>
              <p14:nvPr/>
            </p14:nvContentPartPr>
            <p14:xfrm>
              <a:off x="3214533" y="4485453"/>
              <a:ext cx="114480" cy="48600"/>
            </p14:xfrm>
          </p:contentPart>
        </mc:Choice>
        <mc:Fallback xmlns="">
          <p:pic>
            <p:nvPicPr>
              <p:cNvPr id="178" name="Freihand 177">
                <a:extLst>
                  <a:ext uri="{FF2B5EF4-FFF2-40B4-BE49-F238E27FC236}">
                    <a16:creationId xmlns:a16="http://schemas.microsoft.com/office/drawing/2014/main" id="{90964D54-37FB-3F3E-479E-5F11865BF106}"/>
                  </a:ext>
                </a:extLst>
              </p:cNvPr>
              <p:cNvPicPr/>
              <p:nvPr/>
            </p:nvPicPr>
            <p:blipFill>
              <a:blip r:embed="rId274"/>
              <a:stretch>
                <a:fillRect/>
              </a:stretch>
            </p:blipFill>
            <p:spPr>
              <a:xfrm>
                <a:off x="3205533" y="4476453"/>
                <a:ext cx="132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9" name="Freihand 178">
                <a:extLst>
                  <a:ext uri="{FF2B5EF4-FFF2-40B4-BE49-F238E27FC236}">
                    <a16:creationId xmlns:a16="http://schemas.microsoft.com/office/drawing/2014/main" id="{4004F9C2-7A97-8081-C1EB-97513E56F2F2}"/>
                  </a:ext>
                </a:extLst>
              </p14:cNvPr>
              <p14:cNvContentPartPr/>
              <p14:nvPr/>
            </p14:nvContentPartPr>
            <p14:xfrm>
              <a:off x="3418653" y="4398693"/>
              <a:ext cx="46800" cy="232920"/>
            </p14:xfrm>
          </p:contentPart>
        </mc:Choice>
        <mc:Fallback xmlns="">
          <p:pic>
            <p:nvPicPr>
              <p:cNvPr id="179" name="Freihand 178">
                <a:extLst>
                  <a:ext uri="{FF2B5EF4-FFF2-40B4-BE49-F238E27FC236}">
                    <a16:creationId xmlns:a16="http://schemas.microsoft.com/office/drawing/2014/main" id="{4004F9C2-7A97-8081-C1EB-97513E56F2F2}"/>
                  </a:ext>
                </a:extLst>
              </p:cNvPr>
              <p:cNvPicPr/>
              <p:nvPr/>
            </p:nvPicPr>
            <p:blipFill>
              <a:blip r:embed="rId276"/>
              <a:stretch>
                <a:fillRect/>
              </a:stretch>
            </p:blipFill>
            <p:spPr>
              <a:xfrm>
                <a:off x="3410013" y="4390053"/>
                <a:ext cx="64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319EFA49-5EE3-FEA8-3D43-06B4214AD18C}"/>
                  </a:ext>
                </a:extLst>
              </p14:cNvPr>
              <p14:cNvContentPartPr/>
              <p14:nvPr/>
            </p14:nvContentPartPr>
            <p14:xfrm>
              <a:off x="3407853" y="4350453"/>
              <a:ext cx="325800" cy="331200"/>
            </p14:xfrm>
          </p:contentPart>
        </mc:Choice>
        <mc:Fallback xmlns="">
          <p:pic>
            <p:nvPicPr>
              <p:cNvPr id="180" name="Freihand 179">
                <a:extLst>
                  <a:ext uri="{FF2B5EF4-FFF2-40B4-BE49-F238E27FC236}">
                    <a16:creationId xmlns:a16="http://schemas.microsoft.com/office/drawing/2014/main" id="{319EFA49-5EE3-FEA8-3D43-06B4214AD18C}"/>
                  </a:ext>
                </a:extLst>
              </p:cNvPr>
              <p:cNvPicPr/>
              <p:nvPr/>
            </p:nvPicPr>
            <p:blipFill>
              <a:blip r:embed="rId278"/>
              <a:stretch>
                <a:fillRect/>
              </a:stretch>
            </p:blipFill>
            <p:spPr>
              <a:xfrm>
                <a:off x="3398853" y="4341813"/>
                <a:ext cx="343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4F44B30D-755E-03A9-47A2-AA2DEED99D79}"/>
                  </a:ext>
                </a:extLst>
              </p14:cNvPr>
              <p14:cNvContentPartPr/>
              <p14:nvPr/>
            </p14:nvContentPartPr>
            <p14:xfrm>
              <a:off x="2886573" y="4336413"/>
              <a:ext cx="175680" cy="379800"/>
            </p14:xfrm>
          </p:contentPart>
        </mc:Choice>
        <mc:Fallback xmlns="">
          <p:pic>
            <p:nvPicPr>
              <p:cNvPr id="181" name="Freihand 180">
                <a:extLst>
                  <a:ext uri="{FF2B5EF4-FFF2-40B4-BE49-F238E27FC236}">
                    <a16:creationId xmlns:a16="http://schemas.microsoft.com/office/drawing/2014/main" id="{4F44B30D-755E-03A9-47A2-AA2DEED99D79}"/>
                  </a:ext>
                </a:extLst>
              </p:cNvPr>
              <p:cNvPicPr/>
              <p:nvPr/>
            </p:nvPicPr>
            <p:blipFill>
              <a:blip r:embed="rId280"/>
              <a:stretch>
                <a:fillRect/>
              </a:stretch>
            </p:blipFill>
            <p:spPr>
              <a:xfrm>
                <a:off x="2877573" y="4327413"/>
                <a:ext cx="1933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19FD508F-60F0-E3DD-01FB-7494DBEA002C}"/>
                  </a:ext>
                </a:extLst>
              </p14:cNvPr>
              <p14:cNvContentPartPr/>
              <p14:nvPr/>
            </p14:nvContentPartPr>
            <p14:xfrm>
              <a:off x="3712053" y="4149933"/>
              <a:ext cx="154800" cy="185040"/>
            </p14:xfrm>
          </p:contentPart>
        </mc:Choice>
        <mc:Fallback xmlns="">
          <p:pic>
            <p:nvPicPr>
              <p:cNvPr id="182" name="Freihand 181">
                <a:extLst>
                  <a:ext uri="{FF2B5EF4-FFF2-40B4-BE49-F238E27FC236}">
                    <a16:creationId xmlns:a16="http://schemas.microsoft.com/office/drawing/2014/main" id="{19FD508F-60F0-E3DD-01FB-7494DBEA002C}"/>
                  </a:ext>
                </a:extLst>
              </p:cNvPr>
              <p:cNvPicPr/>
              <p:nvPr/>
            </p:nvPicPr>
            <p:blipFill>
              <a:blip r:embed="rId282"/>
              <a:stretch>
                <a:fillRect/>
              </a:stretch>
            </p:blipFill>
            <p:spPr>
              <a:xfrm>
                <a:off x="3703053" y="4140933"/>
                <a:ext cx="172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4" name="Freihand 183">
                <a:extLst>
                  <a:ext uri="{FF2B5EF4-FFF2-40B4-BE49-F238E27FC236}">
                    <a16:creationId xmlns:a16="http://schemas.microsoft.com/office/drawing/2014/main" id="{FC095482-BB18-4271-1FB7-D1C63C540A25}"/>
                  </a:ext>
                </a:extLst>
              </p14:cNvPr>
              <p14:cNvContentPartPr/>
              <p14:nvPr/>
            </p14:nvContentPartPr>
            <p14:xfrm>
              <a:off x="4051173" y="4443333"/>
              <a:ext cx="29880" cy="173520"/>
            </p14:xfrm>
          </p:contentPart>
        </mc:Choice>
        <mc:Fallback xmlns="">
          <p:pic>
            <p:nvPicPr>
              <p:cNvPr id="184" name="Freihand 183">
                <a:extLst>
                  <a:ext uri="{FF2B5EF4-FFF2-40B4-BE49-F238E27FC236}">
                    <a16:creationId xmlns:a16="http://schemas.microsoft.com/office/drawing/2014/main" id="{FC095482-BB18-4271-1FB7-D1C63C540A25}"/>
                  </a:ext>
                </a:extLst>
              </p:cNvPr>
              <p:cNvPicPr/>
              <p:nvPr/>
            </p:nvPicPr>
            <p:blipFill>
              <a:blip r:embed="rId284"/>
              <a:stretch>
                <a:fillRect/>
              </a:stretch>
            </p:blipFill>
            <p:spPr>
              <a:xfrm>
                <a:off x="4042173" y="4434333"/>
                <a:ext cx="47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354C4E6A-D590-B90F-47EA-01AA6A1727B6}"/>
                  </a:ext>
                </a:extLst>
              </p14:cNvPr>
              <p14:cNvContentPartPr/>
              <p14:nvPr/>
            </p14:nvContentPartPr>
            <p14:xfrm>
              <a:off x="4002213" y="4513533"/>
              <a:ext cx="174960" cy="28440"/>
            </p14:xfrm>
          </p:contentPart>
        </mc:Choice>
        <mc:Fallback xmlns="">
          <p:pic>
            <p:nvPicPr>
              <p:cNvPr id="185" name="Freihand 184">
                <a:extLst>
                  <a:ext uri="{FF2B5EF4-FFF2-40B4-BE49-F238E27FC236}">
                    <a16:creationId xmlns:a16="http://schemas.microsoft.com/office/drawing/2014/main" id="{354C4E6A-D590-B90F-47EA-01AA6A1727B6}"/>
                  </a:ext>
                </a:extLst>
              </p:cNvPr>
              <p:cNvPicPr/>
              <p:nvPr/>
            </p:nvPicPr>
            <p:blipFill>
              <a:blip r:embed="rId286"/>
              <a:stretch>
                <a:fillRect/>
              </a:stretch>
            </p:blipFill>
            <p:spPr>
              <a:xfrm>
                <a:off x="3993573" y="4504533"/>
                <a:ext cx="192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6" name="Freihand 185">
                <a:extLst>
                  <a:ext uri="{FF2B5EF4-FFF2-40B4-BE49-F238E27FC236}">
                    <a16:creationId xmlns:a16="http://schemas.microsoft.com/office/drawing/2014/main" id="{DFEF5C9D-137E-05D1-5F1E-A536F0EA83A6}"/>
                  </a:ext>
                </a:extLst>
              </p14:cNvPr>
              <p14:cNvContentPartPr/>
              <p14:nvPr/>
            </p14:nvContentPartPr>
            <p14:xfrm>
              <a:off x="4388853" y="4328853"/>
              <a:ext cx="162720" cy="204120"/>
            </p14:xfrm>
          </p:contentPart>
        </mc:Choice>
        <mc:Fallback xmlns="">
          <p:pic>
            <p:nvPicPr>
              <p:cNvPr id="186" name="Freihand 185">
                <a:extLst>
                  <a:ext uri="{FF2B5EF4-FFF2-40B4-BE49-F238E27FC236}">
                    <a16:creationId xmlns:a16="http://schemas.microsoft.com/office/drawing/2014/main" id="{DFEF5C9D-137E-05D1-5F1E-A536F0EA83A6}"/>
                  </a:ext>
                </a:extLst>
              </p:cNvPr>
              <p:cNvPicPr/>
              <p:nvPr/>
            </p:nvPicPr>
            <p:blipFill>
              <a:blip r:embed="rId288"/>
              <a:stretch>
                <a:fillRect/>
              </a:stretch>
            </p:blipFill>
            <p:spPr>
              <a:xfrm>
                <a:off x="4380213" y="4319853"/>
                <a:ext cx="180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7" name="Freihand 186">
                <a:extLst>
                  <a:ext uri="{FF2B5EF4-FFF2-40B4-BE49-F238E27FC236}">
                    <a16:creationId xmlns:a16="http://schemas.microsoft.com/office/drawing/2014/main" id="{8F51312A-5925-8D9B-7DE7-D17DC2820DFB}"/>
                  </a:ext>
                </a:extLst>
              </p14:cNvPr>
              <p14:cNvContentPartPr/>
              <p14:nvPr/>
            </p14:nvContentPartPr>
            <p14:xfrm>
              <a:off x="4635093" y="4297893"/>
              <a:ext cx="203040" cy="183600"/>
            </p14:xfrm>
          </p:contentPart>
        </mc:Choice>
        <mc:Fallback xmlns="">
          <p:pic>
            <p:nvPicPr>
              <p:cNvPr id="187" name="Freihand 186">
                <a:extLst>
                  <a:ext uri="{FF2B5EF4-FFF2-40B4-BE49-F238E27FC236}">
                    <a16:creationId xmlns:a16="http://schemas.microsoft.com/office/drawing/2014/main" id="{8F51312A-5925-8D9B-7DE7-D17DC2820DFB}"/>
                  </a:ext>
                </a:extLst>
              </p:cNvPr>
              <p:cNvPicPr/>
              <p:nvPr/>
            </p:nvPicPr>
            <p:blipFill>
              <a:blip r:embed="rId290"/>
              <a:stretch>
                <a:fillRect/>
              </a:stretch>
            </p:blipFill>
            <p:spPr>
              <a:xfrm>
                <a:off x="4626453" y="4289253"/>
                <a:ext cx="220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8" name="Freihand 187">
                <a:extLst>
                  <a:ext uri="{FF2B5EF4-FFF2-40B4-BE49-F238E27FC236}">
                    <a16:creationId xmlns:a16="http://schemas.microsoft.com/office/drawing/2014/main" id="{E3FBF961-BE2E-4D4A-82B1-EA810DA4AD36}"/>
                  </a:ext>
                </a:extLst>
              </p14:cNvPr>
              <p14:cNvContentPartPr/>
              <p14:nvPr/>
            </p14:nvContentPartPr>
            <p14:xfrm>
              <a:off x="4758933" y="4310133"/>
              <a:ext cx="204840" cy="145800"/>
            </p14:xfrm>
          </p:contentPart>
        </mc:Choice>
        <mc:Fallback xmlns="">
          <p:pic>
            <p:nvPicPr>
              <p:cNvPr id="188" name="Freihand 187">
                <a:extLst>
                  <a:ext uri="{FF2B5EF4-FFF2-40B4-BE49-F238E27FC236}">
                    <a16:creationId xmlns:a16="http://schemas.microsoft.com/office/drawing/2014/main" id="{E3FBF961-BE2E-4D4A-82B1-EA810DA4AD36}"/>
                  </a:ext>
                </a:extLst>
              </p:cNvPr>
              <p:cNvPicPr/>
              <p:nvPr/>
            </p:nvPicPr>
            <p:blipFill>
              <a:blip r:embed="rId292"/>
              <a:stretch>
                <a:fillRect/>
              </a:stretch>
            </p:blipFill>
            <p:spPr>
              <a:xfrm>
                <a:off x="4750293" y="4301493"/>
                <a:ext cx="222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9" name="Freihand 188">
                <a:extLst>
                  <a:ext uri="{FF2B5EF4-FFF2-40B4-BE49-F238E27FC236}">
                    <a16:creationId xmlns:a16="http://schemas.microsoft.com/office/drawing/2014/main" id="{4A6CAF6B-DBD7-95DC-5B9D-80BD2ABCEC95}"/>
                  </a:ext>
                </a:extLst>
              </p14:cNvPr>
              <p14:cNvContentPartPr/>
              <p14:nvPr/>
            </p14:nvContentPartPr>
            <p14:xfrm>
              <a:off x="4951173" y="4255413"/>
              <a:ext cx="85320" cy="248040"/>
            </p14:xfrm>
          </p:contentPart>
        </mc:Choice>
        <mc:Fallback xmlns="">
          <p:pic>
            <p:nvPicPr>
              <p:cNvPr id="189" name="Freihand 188">
                <a:extLst>
                  <a:ext uri="{FF2B5EF4-FFF2-40B4-BE49-F238E27FC236}">
                    <a16:creationId xmlns:a16="http://schemas.microsoft.com/office/drawing/2014/main" id="{4A6CAF6B-DBD7-95DC-5B9D-80BD2ABCEC95}"/>
                  </a:ext>
                </a:extLst>
              </p:cNvPr>
              <p:cNvPicPr/>
              <p:nvPr/>
            </p:nvPicPr>
            <p:blipFill>
              <a:blip r:embed="rId294"/>
              <a:stretch>
                <a:fillRect/>
              </a:stretch>
            </p:blipFill>
            <p:spPr>
              <a:xfrm>
                <a:off x="4942533" y="4246413"/>
                <a:ext cx="1029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0" name="Freihand 189">
                <a:extLst>
                  <a:ext uri="{FF2B5EF4-FFF2-40B4-BE49-F238E27FC236}">
                    <a16:creationId xmlns:a16="http://schemas.microsoft.com/office/drawing/2014/main" id="{224F56BD-6CC9-6F1A-7C48-29F627D38BC2}"/>
                  </a:ext>
                </a:extLst>
              </p14:cNvPr>
              <p14:cNvContentPartPr/>
              <p14:nvPr/>
            </p14:nvContentPartPr>
            <p14:xfrm>
              <a:off x="4396413" y="4254333"/>
              <a:ext cx="88560" cy="372240"/>
            </p14:xfrm>
          </p:contentPart>
        </mc:Choice>
        <mc:Fallback xmlns="">
          <p:pic>
            <p:nvPicPr>
              <p:cNvPr id="190" name="Freihand 189">
                <a:extLst>
                  <a:ext uri="{FF2B5EF4-FFF2-40B4-BE49-F238E27FC236}">
                    <a16:creationId xmlns:a16="http://schemas.microsoft.com/office/drawing/2014/main" id="{224F56BD-6CC9-6F1A-7C48-29F627D38BC2}"/>
                  </a:ext>
                </a:extLst>
              </p:cNvPr>
              <p:cNvPicPr/>
              <p:nvPr/>
            </p:nvPicPr>
            <p:blipFill>
              <a:blip r:embed="rId296"/>
              <a:stretch>
                <a:fillRect/>
              </a:stretch>
            </p:blipFill>
            <p:spPr>
              <a:xfrm>
                <a:off x="4387773" y="4245693"/>
                <a:ext cx="10620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1" name="Freihand 190">
                <a:extLst>
                  <a:ext uri="{FF2B5EF4-FFF2-40B4-BE49-F238E27FC236}">
                    <a16:creationId xmlns:a16="http://schemas.microsoft.com/office/drawing/2014/main" id="{C4DCB1B6-608A-38D1-892F-EAB762725819}"/>
                  </a:ext>
                </a:extLst>
              </p14:cNvPr>
              <p14:cNvContentPartPr/>
              <p14:nvPr/>
            </p14:nvContentPartPr>
            <p14:xfrm>
              <a:off x="5059173" y="4093053"/>
              <a:ext cx="137160" cy="187560"/>
            </p14:xfrm>
          </p:contentPart>
        </mc:Choice>
        <mc:Fallback xmlns="">
          <p:pic>
            <p:nvPicPr>
              <p:cNvPr id="191" name="Freihand 190">
                <a:extLst>
                  <a:ext uri="{FF2B5EF4-FFF2-40B4-BE49-F238E27FC236}">
                    <a16:creationId xmlns:a16="http://schemas.microsoft.com/office/drawing/2014/main" id="{C4DCB1B6-608A-38D1-892F-EAB762725819}"/>
                  </a:ext>
                </a:extLst>
              </p:cNvPr>
              <p:cNvPicPr/>
              <p:nvPr/>
            </p:nvPicPr>
            <p:blipFill>
              <a:blip r:embed="rId298"/>
              <a:stretch>
                <a:fillRect/>
              </a:stretch>
            </p:blipFill>
            <p:spPr>
              <a:xfrm>
                <a:off x="5050533" y="4084053"/>
                <a:ext cx="154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BF579242-0B6D-0E53-9F12-6C16223AE7E5}"/>
                  </a:ext>
                </a:extLst>
              </p14:cNvPr>
              <p14:cNvContentPartPr/>
              <p14:nvPr/>
            </p14:nvContentPartPr>
            <p14:xfrm>
              <a:off x="5250333" y="4315533"/>
              <a:ext cx="129600" cy="181440"/>
            </p14:xfrm>
          </p:contentPart>
        </mc:Choice>
        <mc:Fallback xmlns="">
          <p:pic>
            <p:nvPicPr>
              <p:cNvPr id="192" name="Freihand 191">
                <a:extLst>
                  <a:ext uri="{FF2B5EF4-FFF2-40B4-BE49-F238E27FC236}">
                    <a16:creationId xmlns:a16="http://schemas.microsoft.com/office/drawing/2014/main" id="{BF579242-0B6D-0E53-9F12-6C16223AE7E5}"/>
                  </a:ext>
                </a:extLst>
              </p:cNvPr>
              <p:cNvPicPr/>
              <p:nvPr/>
            </p:nvPicPr>
            <p:blipFill>
              <a:blip r:embed="rId300"/>
              <a:stretch>
                <a:fillRect/>
              </a:stretch>
            </p:blipFill>
            <p:spPr>
              <a:xfrm>
                <a:off x="5241693" y="4306893"/>
                <a:ext cx="147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35ADBB7B-3BB0-51AC-CC27-98AEAB7397C0}"/>
                  </a:ext>
                </a:extLst>
              </p14:cNvPr>
              <p14:cNvContentPartPr/>
              <p14:nvPr/>
            </p14:nvContentPartPr>
            <p14:xfrm>
              <a:off x="5658213" y="4426053"/>
              <a:ext cx="151200" cy="35640"/>
            </p14:xfrm>
          </p:contentPart>
        </mc:Choice>
        <mc:Fallback xmlns="">
          <p:pic>
            <p:nvPicPr>
              <p:cNvPr id="193" name="Freihand 192">
                <a:extLst>
                  <a:ext uri="{FF2B5EF4-FFF2-40B4-BE49-F238E27FC236}">
                    <a16:creationId xmlns:a16="http://schemas.microsoft.com/office/drawing/2014/main" id="{35ADBB7B-3BB0-51AC-CC27-98AEAB7397C0}"/>
                  </a:ext>
                </a:extLst>
              </p:cNvPr>
              <p:cNvPicPr/>
              <p:nvPr/>
            </p:nvPicPr>
            <p:blipFill>
              <a:blip r:embed="rId302"/>
              <a:stretch>
                <a:fillRect/>
              </a:stretch>
            </p:blipFill>
            <p:spPr>
              <a:xfrm>
                <a:off x="5649213" y="4417413"/>
                <a:ext cx="168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798479D2-D45A-CE9B-C56B-C003E780875B}"/>
                  </a:ext>
                </a:extLst>
              </p14:cNvPr>
              <p14:cNvContentPartPr/>
              <p14:nvPr/>
            </p14:nvContentPartPr>
            <p14:xfrm>
              <a:off x="5991213" y="4395813"/>
              <a:ext cx="352440" cy="47520"/>
            </p14:xfrm>
          </p:contentPart>
        </mc:Choice>
        <mc:Fallback xmlns="">
          <p:pic>
            <p:nvPicPr>
              <p:cNvPr id="194" name="Freihand 193">
                <a:extLst>
                  <a:ext uri="{FF2B5EF4-FFF2-40B4-BE49-F238E27FC236}">
                    <a16:creationId xmlns:a16="http://schemas.microsoft.com/office/drawing/2014/main" id="{798479D2-D45A-CE9B-C56B-C003E780875B}"/>
                  </a:ext>
                </a:extLst>
              </p:cNvPr>
              <p:cNvPicPr/>
              <p:nvPr/>
            </p:nvPicPr>
            <p:blipFill>
              <a:blip r:embed="rId304"/>
              <a:stretch>
                <a:fillRect/>
              </a:stretch>
            </p:blipFill>
            <p:spPr>
              <a:xfrm>
                <a:off x="5982573" y="4386813"/>
                <a:ext cx="370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BEDF6F3A-578B-DF4D-9FA1-FEA99A23B1F3}"/>
                  </a:ext>
                </a:extLst>
              </p14:cNvPr>
              <p14:cNvContentPartPr/>
              <p14:nvPr/>
            </p14:nvContentPartPr>
            <p14:xfrm>
              <a:off x="6724893" y="4044813"/>
              <a:ext cx="171360" cy="492840"/>
            </p14:xfrm>
          </p:contentPart>
        </mc:Choice>
        <mc:Fallback xmlns="">
          <p:pic>
            <p:nvPicPr>
              <p:cNvPr id="195" name="Freihand 194">
                <a:extLst>
                  <a:ext uri="{FF2B5EF4-FFF2-40B4-BE49-F238E27FC236}">
                    <a16:creationId xmlns:a16="http://schemas.microsoft.com/office/drawing/2014/main" id="{BEDF6F3A-578B-DF4D-9FA1-FEA99A23B1F3}"/>
                  </a:ext>
                </a:extLst>
              </p:cNvPr>
              <p:cNvPicPr/>
              <p:nvPr/>
            </p:nvPicPr>
            <p:blipFill>
              <a:blip r:embed="rId306"/>
              <a:stretch>
                <a:fillRect/>
              </a:stretch>
            </p:blipFill>
            <p:spPr>
              <a:xfrm>
                <a:off x="6715893" y="4035813"/>
                <a:ext cx="18900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8" name="Freihand 197">
                <a:extLst>
                  <a:ext uri="{FF2B5EF4-FFF2-40B4-BE49-F238E27FC236}">
                    <a16:creationId xmlns:a16="http://schemas.microsoft.com/office/drawing/2014/main" id="{4AE1EB6C-C8BB-FFEE-7D56-1BD293C151FD}"/>
                  </a:ext>
                </a:extLst>
              </p14:cNvPr>
              <p14:cNvContentPartPr/>
              <p14:nvPr/>
            </p14:nvContentPartPr>
            <p14:xfrm>
              <a:off x="290973" y="5393373"/>
              <a:ext cx="214560" cy="15480"/>
            </p14:xfrm>
          </p:contentPart>
        </mc:Choice>
        <mc:Fallback xmlns="">
          <p:pic>
            <p:nvPicPr>
              <p:cNvPr id="198" name="Freihand 197">
                <a:extLst>
                  <a:ext uri="{FF2B5EF4-FFF2-40B4-BE49-F238E27FC236}">
                    <a16:creationId xmlns:a16="http://schemas.microsoft.com/office/drawing/2014/main" id="{4AE1EB6C-C8BB-FFEE-7D56-1BD293C151FD}"/>
                  </a:ext>
                </a:extLst>
              </p:cNvPr>
              <p:cNvPicPr/>
              <p:nvPr/>
            </p:nvPicPr>
            <p:blipFill>
              <a:blip r:embed="rId308"/>
              <a:stretch>
                <a:fillRect/>
              </a:stretch>
            </p:blipFill>
            <p:spPr>
              <a:xfrm>
                <a:off x="282333" y="5384733"/>
                <a:ext cx="232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9" name="Freihand 198">
                <a:extLst>
                  <a:ext uri="{FF2B5EF4-FFF2-40B4-BE49-F238E27FC236}">
                    <a16:creationId xmlns:a16="http://schemas.microsoft.com/office/drawing/2014/main" id="{10CD4288-85C6-8E5D-9E83-25CDF7CF7FA4}"/>
                  </a:ext>
                </a:extLst>
              </p14:cNvPr>
              <p14:cNvContentPartPr/>
              <p14:nvPr/>
            </p14:nvContentPartPr>
            <p14:xfrm>
              <a:off x="314733" y="5455653"/>
              <a:ext cx="198720" cy="21240"/>
            </p14:xfrm>
          </p:contentPart>
        </mc:Choice>
        <mc:Fallback xmlns="">
          <p:pic>
            <p:nvPicPr>
              <p:cNvPr id="199" name="Freihand 198">
                <a:extLst>
                  <a:ext uri="{FF2B5EF4-FFF2-40B4-BE49-F238E27FC236}">
                    <a16:creationId xmlns:a16="http://schemas.microsoft.com/office/drawing/2014/main" id="{10CD4288-85C6-8E5D-9E83-25CDF7CF7FA4}"/>
                  </a:ext>
                </a:extLst>
              </p:cNvPr>
              <p:cNvPicPr/>
              <p:nvPr/>
            </p:nvPicPr>
            <p:blipFill>
              <a:blip r:embed="rId310"/>
              <a:stretch>
                <a:fillRect/>
              </a:stretch>
            </p:blipFill>
            <p:spPr>
              <a:xfrm>
                <a:off x="306093" y="5447013"/>
                <a:ext cx="216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0" name="Freihand 199">
                <a:extLst>
                  <a:ext uri="{FF2B5EF4-FFF2-40B4-BE49-F238E27FC236}">
                    <a16:creationId xmlns:a16="http://schemas.microsoft.com/office/drawing/2014/main" id="{E2485587-3A88-55A1-D49B-AD30EABEADCB}"/>
                  </a:ext>
                </a:extLst>
              </p14:cNvPr>
              <p14:cNvContentPartPr/>
              <p14:nvPr/>
            </p14:nvContentPartPr>
            <p14:xfrm>
              <a:off x="765453" y="5188173"/>
              <a:ext cx="212040" cy="265320"/>
            </p14:xfrm>
          </p:contentPart>
        </mc:Choice>
        <mc:Fallback xmlns="">
          <p:pic>
            <p:nvPicPr>
              <p:cNvPr id="200" name="Freihand 199">
                <a:extLst>
                  <a:ext uri="{FF2B5EF4-FFF2-40B4-BE49-F238E27FC236}">
                    <a16:creationId xmlns:a16="http://schemas.microsoft.com/office/drawing/2014/main" id="{E2485587-3A88-55A1-D49B-AD30EABEADCB}"/>
                  </a:ext>
                </a:extLst>
              </p:cNvPr>
              <p:cNvPicPr/>
              <p:nvPr/>
            </p:nvPicPr>
            <p:blipFill>
              <a:blip r:embed="rId312"/>
              <a:stretch>
                <a:fillRect/>
              </a:stretch>
            </p:blipFill>
            <p:spPr>
              <a:xfrm>
                <a:off x="756453" y="5179173"/>
                <a:ext cx="2296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1" name="Freihand 200">
                <a:extLst>
                  <a:ext uri="{FF2B5EF4-FFF2-40B4-BE49-F238E27FC236}">
                    <a16:creationId xmlns:a16="http://schemas.microsoft.com/office/drawing/2014/main" id="{7CEEC125-5FF4-D7D0-FDD6-BBC191160D1E}"/>
                  </a:ext>
                </a:extLst>
              </p14:cNvPr>
              <p14:cNvContentPartPr/>
              <p14:nvPr/>
            </p14:nvContentPartPr>
            <p14:xfrm>
              <a:off x="1059933" y="5369973"/>
              <a:ext cx="107280" cy="122400"/>
            </p14:xfrm>
          </p:contentPart>
        </mc:Choice>
        <mc:Fallback xmlns="">
          <p:pic>
            <p:nvPicPr>
              <p:cNvPr id="201" name="Freihand 200">
                <a:extLst>
                  <a:ext uri="{FF2B5EF4-FFF2-40B4-BE49-F238E27FC236}">
                    <a16:creationId xmlns:a16="http://schemas.microsoft.com/office/drawing/2014/main" id="{7CEEC125-5FF4-D7D0-FDD6-BBC191160D1E}"/>
                  </a:ext>
                </a:extLst>
              </p:cNvPr>
              <p:cNvPicPr/>
              <p:nvPr/>
            </p:nvPicPr>
            <p:blipFill>
              <a:blip r:embed="rId314"/>
              <a:stretch>
                <a:fillRect/>
              </a:stretch>
            </p:blipFill>
            <p:spPr>
              <a:xfrm>
                <a:off x="1051293" y="5360973"/>
                <a:ext cx="124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5" name="Freihand 204">
                <a:extLst>
                  <a:ext uri="{FF2B5EF4-FFF2-40B4-BE49-F238E27FC236}">
                    <a16:creationId xmlns:a16="http://schemas.microsoft.com/office/drawing/2014/main" id="{2DD4E002-A1C8-F709-60F9-ADF962EDB89F}"/>
                  </a:ext>
                </a:extLst>
              </p14:cNvPr>
              <p14:cNvContentPartPr/>
              <p14:nvPr/>
            </p14:nvContentPartPr>
            <p14:xfrm>
              <a:off x="1742493" y="4982613"/>
              <a:ext cx="222480" cy="239040"/>
            </p14:xfrm>
          </p:contentPart>
        </mc:Choice>
        <mc:Fallback xmlns="">
          <p:pic>
            <p:nvPicPr>
              <p:cNvPr id="205" name="Freihand 204">
                <a:extLst>
                  <a:ext uri="{FF2B5EF4-FFF2-40B4-BE49-F238E27FC236}">
                    <a16:creationId xmlns:a16="http://schemas.microsoft.com/office/drawing/2014/main" id="{2DD4E002-A1C8-F709-60F9-ADF962EDB89F}"/>
                  </a:ext>
                </a:extLst>
              </p:cNvPr>
              <p:cNvPicPr/>
              <p:nvPr/>
            </p:nvPicPr>
            <p:blipFill>
              <a:blip r:embed="rId316"/>
              <a:stretch>
                <a:fillRect/>
              </a:stretch>
            </p:blipFill>
            <p:spPr>
              <a:xfrm>
                <a:off x="1733853" y="4973973"/>
                <a:ext cx="2401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F80AA53D-315B-02E6-5CA2-E59FF28A5E33}"/>
                  </a:ext>
                </a:extLst>
              </p14:cNvPr>
              <p14:cNvContentPartPr/>
              <p14:nvPr/>
            </p14:nvContentPartPr>
            <p14:xfrm>
              <a:off x="1591293" y="5348373"/>
              <a:ext cx="722520" cy="26280"/>
            </p14:xfrm>
          </p:contentPart>
        </mc:Choice>
        <mc:Fallback xmlns="">
          <p:pic>
            <p:nvPicPr>
              <p:cNvPr id="206" name="Freihand 205">
                <a:extLst>
                  <a:ext uri="{FF2B5EF4-FFF2-40B4-BE49-F238E27FC236}">
                    <a16:creationId xmlns:a16="http://schemas.microsoft.com/office/drawing/2014/main" id="{F80AA53D-315B-02E6-5CA2-E59FF28A5E33}"/>
                  </a:ext>
                </a:extLst>
              </p:cNvPr>
              <p:cNvPicPr/>
              <p:nvPr/>
            </p:nvPicPr>
            <p:blipFill>
              <a:blip r:embed="rId318"/>
              <a:stretch>
                <a:fillRect/>
              </a:stretch>
            </p:blipFill>
            <p:spPr>
              <a:xfrm>
                <a:off x="1582293" y="5339373"/>
                <a:ext cx="74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3C085E66-FB33-F30D-517E-D2E7D5F844E7}"/>
                  </a:ext>
                </a:extLst>
              </p14:cNvPr>
              <p14:cNvContentPartPr/>
              <p14:nvPr/>
            </p14:nvContentPartPr>
            <p14:xfrm>
              <a:off x="1523613" y="5573733"/>
              <a:ext cx="228240" cy="226800"/>
            </p14:xfrm>
          </p:contentPart>
        </mc:Choice>
        <mc:Fallback xmlns="">
          <p:pic>
            <p:nvPicPr>
              <p:cNvPr id="207" name="Freihand 206">
                <a:extLst>
                  <a:ext uri="{FF2B5EF4-FFF2-40B4-BE49-F238E27FC236}">
                    <a16:creationId xmlns:a16="http://schemas.microsoft.com/office/drawing/2014/main" id="{3C085E66-FB33-F30D-517E-D2E7D5F844E7}"/>
                  </a:ext>
                </a:extLst>
              </p:cNvPr>
              <p:cNvPicPr/>
              <p:nvPr/>
            </p:nvPicPr>
            <p:blipFill>
              <a:blip r:embed="rId320"/>
              <a:stretch>
                <a:fillRect/>
              </a:stretch>
            </p:blipFill>
            <p:spPr>
              <a:xfrm>
                <a:off x="1514973" y="5565093"/>
                <a:ext cx="245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8" name="Freihand 207">
                <a:extLst>
                  <a:ext uri="{FF2B5EF4-FFF2-40B4-BE49-F238E27FC236}">
                    <a16:creationId xmlns:a16="http://schemas.microsoft.com/office/drawing/2014/main" id="{16161157-C3D0-EEB2-8F67-A4E9B13E2D8D}"/>
                  </a:ext>
                </a:extLst>
              </p14:cNvPr>
              <p14:cNvContentPartPr/>
              <p14:nvPr/>
            </p14:nvContentPartPr>
            <p14:xfrm>
              <a:off x="1873173" y="5702253"/>
              <a:ext cx="173880" cy="22320"/>
            </p14:xfrm>
          </p:contentPart>
        </mc:Choice>
        <mc:Fallback xmlns="">
          <p:pic>
            <p:nvPicPr>
              <p:cNvPr id="208" name="Freihand 207">
                <a:extLst>
                  <a:ext uri="{FF2B5EF4-FFF2-40B4-BE49-F238E27FC236}">
                    <a16:creationId xmlns:a16="http://schemas.microsoft.com/office/drawing/2014/main" id="{16161157-C3D0-EEB2-8F67-A4E9B13E2D8D}"/>
                  </a:ext>
                </a:extLst>
              </p:cNvPr>
              <p:cNvPicPr/>
              <p:nvPr/>
            </p:nvPicPr>
            <p:blipFill>
              <a:blip r:embed="rId322"/>
              <a:stretch>
                <a:fillRect/>
              </a:stretch>
            </p:blipFill>
            <p:spPr>
              <a:xfrm>
                <a:off x="1864173" y="5693613"/>
                <a:ext cx="191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0" name="Freihand 209">
                <a:extLst>
                  <a:ext uri="{FF2B5EF4-FFF2-40B4-BE49-F238E27FC236}">
                    <a16:creationId xmlns:a16="http://schemas.microsoft.com/office/drawing/2014/main" id="{BE6D91A7-D8B4-76C6-B655-C13160BBCEA1}"/>
                  </a:ext>
                </a:extLst>
              </p14:cNvPr>
              <p14:cNvContentPartPr/>
              <p14:nvPr/>
            </p14:nvContentPartPr>
            <p14:xfrm>
              <a:off x="2236413" y="5481213"/>
              <a:ext cx="116640" cy="349200"/>
            </p14:xfrm>
          </p:contentPart>
        </mc:Choice>
        <mc:Fallback xmlns="">
          <p:pic>
            <p:nvPicPr>
              <p:cNvPr id="210" name="Freihand 209">
                <a:extLst>
                  <a:ext uri="{FF2B5EF4-FFF2-40B4-BE49-F238E27FC236}">
                    <a16:creationId xmlns:a16="http://schemas.microsoft.com/office/drawing/2014/main" id="{BE6D91A7-D8B4-76C6-B655-C13160BBCEA1}"/>
                  </a:ext>
                </a:extLst>
              </p:cNvPr>
              <p:cNvPicPr/>
              <p:nvPr/>
            </p:nvPicPr>
            <p:blipFill>
              <a:blip r:embed="rId324"/>
              <a:stretch>
                <a:fillRect/>
              </a:stretch>
            </p:blipFill>
            <p:spPr>
              <a:xfrm>
                <a:off x="2227773" y="5472573"/>
                <a:ext cx="1342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 name="Freihand 210">
                <a:extLst>
                  <a:ext uri="{FF2B5EF4-FFF2-40B4-BE49-F238E27FC236}">
                    <a16:creationId xmlns:a16="http://schemas.microsoft.com/office/drawing/2014/main" id="{8A45C91C-EDFD-B103-122C-46701DB5379E}"/>
                  </a:ext>
                </a:extLst>
              </p14:cNvPr>
              <p14:cNvContentPartPr/>
              <p14:nvPr/>
            </p14:nvContentPartPr>
            <p14:xfrm>
              <a:off x="2367813" y="5547093"/>
              <a:ext cx="169200" cy="180360"/>
            </p14:xfrm>
          </p:contentPart>
        </mc:Choice>
        <mc:Fallback xmlns="">
          <p:pic>
            <p:nvPicPr>
              <p:cNvPr id="211" name="Freihand 210">
                <a:extLst>
                  <a:ext uri="{FF2B5EF4-FFF2-40B4-BE49-F238E27FC236}">
                    <a16:creationId xmlns:a16="http://schemas.microsoft.com/office/drawing/2014/main" id="{8A45C91C-EDFD-B103-122C-46701DB5379E}"/>
                  </a:ext>
                </a:extLst>
              </p:cNvPr>
              <p:cNvPicPr/>
              <p:nvPr/>
            </p:nvPicPr>
            <p:blipFill>
              <a:blip r:embed="rId326"/>
              <a:stretch>
                <a:fillRect/>
              </a:stretch>
            </p:blipFill>
            <p:spPr>
              <a:xfrm>
                <a:off x="2359173" y="5538453"/>
                <a:ext cx="186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2" name="Freihand 211">
                <a:extLst>
                  <a:ext uri="{FF2B5EF4-FFF2-40B4-BE49-F238E27FC236}">
                    <a16:creationId xmlns:a16="http://schemas.microsoft.com/office/drawing/2014/main" id="{5CB053BF-CCAC-8D12-4AB3-3DF44DC16B17}"/>
                  </a:ext>
                </a:extLst>
              </p14:cNvPr>
              <p14:cNvContentPartPr/>
              <p14:nvPr/>
            </p14:nvContentPartPr>
            <p14:xfrm>
              <a:off x="2646813" y="5633133"/>
              <a:ext cx="132840" cy="32760"/>
            </p14:xfrm>
          </p:contentPart>
        </mc:Choice>
        <mc:Fallback xmlns="">
          <p:pic>
            <p:nvPicPr>
              <p:cNvPr id="212" name="Freihand 211">
                <a:extLst>
                  <a:ext uri="{FF2B5EF4-FFF2-40B4-BE49-F238E27FC236}">
                    <a16:creationId xmlns:a16="http://schemas.microsoft.com/office/drawing/2014/main" id="{5CB053BF-CCAC-8D12-4AB3-3DF44DC16B17}"/>
                  </a:ext>
                </a:extLst>
              </p:cNvPr>
              <p:cNvPicPr/>
              <p:nvPr/>
            </p:nvPicPr>
            <p:blipFill>
              <a:blip r:embed="rId328"/>
              <a:stretch>
                <a:fillRect/>
              </a:stretch>
            </p:blipFill>
            <p:spPr>
              <a:xfrm>
                <a:off x="2638173" y="5624493"/>
                <a:ext cx="150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3" name="Freihand 212">
                <a:extLst>
                  <a:ext uri="{FF2B5EF4-FFF2-40B4-BE49-F238E27FC236}">
                    <a16:creationId xmlns:a16="http://schemas.microsoft.com/office/drawing/2014/main" id="{E79A4CA9-464F-307B-8A95-DC3046D85CA1}"/>
                  </a:ext>
                </a:extLst>
              </p14:cNvPr>
              <p14:cNvContentPartPr/>
              <p14:nvPr/>
            </p14:nvContentPartPr>
            <p14:xfrm>
              <a:off x="2879373" y="5541693"/>
              <a:ext cx="47160" cy="172440"/>
            </p14:xfrm>
          </p:contentPart>
        </mc:Choice>
        <mc:Fallback xmlns="">
          <p:pic>
            <p:nvPicPr>
              <p:cNvPr id="213" name="Freihand 212">
                <a:extLst>
                  <a:ext uri="{FF2B5EF4-FFF2-40B4-BE49-F238E27FC236}">
                    <a16:creationId xmlns:a16="http://schemas.microsoft.com/office/drawing/2014/main" id="{E79A4CA9-464F-307B-8A95-DC3046D85CA1}"/>
                  </a:ext>
                </a:extLst>
              </p:cNvPr>
              <p:cNvPicPr/>
              <p:nvPr/>
            </p:nvPicPr>
            <p:blipFill>
              <a:blip r:embed="rId330"/>
              <a:stretch>
                <a:fillRect/>
              </a:stretch>
            </p:blipFill>
            <p:spPr>
              <a:xfrm>
                <a:off x="2870373" y="5533053"/>
                <a:ext cx="64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4" name="Freihand 213">
                <a:extLst>
                  <a:ext uri="{FF2B5EF4-FFF2-40B4-BE49-F238E27FC236}">
                    <a16:creationId xmlns:a16="http://schemas.microsoft.com/office/drawing/2014/main" id="{330C0E6C-F6BA-810C-A766-468816E24346}"/>
                  </a:ext>
                </a:extLst>
              </p14:cNvPr>
              <p14:cNvContentPartPr/>
              <p14:nvPr/>
            </p14:nvContentPartPr>
            <p14:xfrm>
              <a:off x="2857413" y="5476533"/>
              <a:ext cx="225720" cy="232200"/>
            </p14:xfrm>
          </p:contentPart>
        </mc:Choice>
        <mc:Fallback xmlns="">
          <p:pic>
            <p:nvPicPr>
              <p:cNvPr id="214" name="Freihand 213">
                <a:extLst>
                  <a:ext uri="{FF2B5EF4-FFF2-40B4-BE49-F238E27FC236}">
                    <a16:creationId xmlns:a16="http://schemas.microsoft.com/office/drawing/2014/main" id="{330C0E6C-F6BA-810C-A766-468816E24346}"/>
                  </a:ext>
                </a:extLst>
              </p:cNvPr>
              <p:cNvPicPr/>
              <p:nvPr/>
            </p:nvPicPr>
            <p:blipFill>
              <a:blip r:embed="rId332"/>
              <a:stretch>
                <a:fillRect/>
              </a:stretch>
            </p:blipFill>
            <p:spPr>
              <a:xfrm>
                <a:off x="2848413" y="5467533"/>
                <a:ext cx="243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5" name="Freihand 214">
                <a:extLst>
                  <a:ext uri="{FF2B5EF4-FFF2-40B4-BE49-F238E27FC236}">
                    <a16:creationId xmlns:a16="http://schemas.microsoft.com/office/drawing/2014/main" id="{EF13DCBC-765C-EE40-1730-FEE3A2004068}"/>
                  </a:ext>
                </a:extLst>
              </p14:cNvPr>
              <p14:cNvContentPartPr/>
              <p14:nvPr/>
            </p14:nvContentPartPr>
            <p14:xfrm>
              <a:off x="3079533" y="5446653"/>
              <a:ext cx="132120" cy="282240"/>
            </p14:xfrm>
          </p:contentPart>
        </mc:Choice>
        <mc:Fallback xmlns="">
          <p:pic>
            <p:nvPicPr>
              <p:cNvPr id="215" name="Freihand 214">
                <a:extLst>
                  <a:ext uri="{FF2B5EF4-FFF2-40B4-BE49-F238E27FC236}">
                    <a16:creationId xmlns:a16="http://schemas.microsoft.com/office/drawing/2014/main" id="{EF13DCBC-765C-EE40-1730-FEE3A2004068}"/>
                  </a:ext>
                </a:extLst>
              </p:cNvPr>
              <p:cNvPicPr/>
              <p:nvPr/>
            </p:nvPicPr>
            <p:blipFill>
              <a:blip r:embed="rId334"/>
              <a:stretch>
                <a:fillRect/>
              </a:stretch>
            </p:blipFill>
            <p:spPr>
              <a:xfrm>
                <a:off x="3070533" y="5437653"/>
                <a:ext cx="149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6" name="Freihand 215">
                <a:extLst>
                  <a:ext uri="{FF2B5EF4-FFF2-40B4-BE49-F238E27FC236}">
                    <a16:creationId xmlns:a16="http://schemas.microsoft.com/office/drawing/2014/main" id="{10861B46-FFE4-400E-E7D5-F54FAACAC3B5}"/>
                  </a:ext>
                </a:extLst>
              </p14:cNvPr>
              <p14:cNvContentPartPr/>
              <p14:nvPr/>
            </p14:nvContentPartPr>
            <p14:xfrm>
              <a:off x="2265213" y="5344773"/>
              <a:ext cx="982080" cy="50400"/>
            </p14:xfrm>
          </p:contentPart>
        </mc:Choice>
        <mc:Fallback xmlns="">
          <p:pic>
            <p:nvPicPr>
              <p:cNvPr id="216" name="Freihand 215">
                <a:extLst>
                  <a:ext uri="{FF2B5EF4-FFF2-40B4-BE49-F238E27FC236}">
                    <a16:creationId xmlns:a16="http://schemas.microsoft.com/office/drawing/2014/main" id="{10861B46-FFE4-400E-E7D5-F54FAACAC3B5}"/>
                  </a:ext>
                </a:extLst>
              </p:cNvPr>
              <p:cNvPicPr/>
              <p:nvPr/>
            </p:nvPicPr>
            <p:blipFill>
              <a:blip r:embed="rId336"/>
              <a:stretch>
                <a:fillRect/>
              </a:stretch>
            </p:blipFill>
            <p:spPr>
              <a:xfrm>
                <a:off x="2256213" y="5335773"/>
                <a:ext cx="999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8" name="Freihand 217">
                <a:extLst>
                  <a:ext uri="{FF2B5EF4-FFF2-40B4-BE49-F238E27FC236}">
                    <a16:creationId xmlns:a16="http://schemas.microsoft.com/office/drawing/2014/main" id="{748C0C97-1E46-F4B2-AF21-D8CC97550418}"/>
                  </a:ext>
                </a:extLst>
              </p14:cNvPr>
              <p14:cNvContentPartPr/>
              <p14:nvPr/>
            </p14:nvContentPartPr>
            <p14:xfrm>
              <a:off x="3517293" y="5226693"/>
              <a:ext cx="293040" cy="73080"/>
            </p14:xfrm>
          </p:contentPart>
        </mc:Choice>
        <mc:Fallback xmlns="">
          <p:pic>
            <p:nvPicPr>
              <p:cNvPr id="218" name="Freihand 217">
                <a:extLst>
                  <a:ext uri="{FF2B5EF4-FFF2-40B4-BE49-F238E27FC236}">
                    <a16:creationId xmlns:a16="http://schemas.microsoft.com/office/drawing/2014/main" id="{748C0C97-1E46-F4B2-AF21-D8CC97550418}"/>
                  </a:ext>
                </a:extLst>
              </p:cNvPr>
              <p:cNvPicPr/>
              <p:nvPr/>
            </p:nvPicPr>
            <p:blipFill>
              <a:blip r:embed="rId338"/>
              <a:stretch>
                <a:fillRect/>
              </a:stretch>
            </p:blipFill>
            <p:spPr>
              <a:xfrm>
                <a:off x="3508653" y="5218053"/>
                <a:ext cx="310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9" name="Freihand 218">
                <a:extLst>
                  <a:ext uri="{FF2B5EF4-FFF2-40B4-BE49-F238E27FC236}">
                    <a16:creationId xmlns:a16="http://schemas.microsoft.com/office/drawing/2014/main" id="{4C708DE9-48E0-D123-4B50-685E1754AAA3}"/>
                  </a:ext>
                </a:extLst>
              </p14:cNvPr>
              <p14:cNvContentPartPr/>
              <p14:nvPr/>
            </p14:nvContentPartPr>
            <p14:xfrm>
              <a:off x="3577053" y="5360613"/>
              <a:ext cx="196920" cy="23040"/>
            </p14:xfrm>
          </p:contentPart>
        </mc:Choice>
        <mc:Fallback xmlns="">
          <p:pic>
            <p:nvPicPr>
              <p:cNvPr id="219" name="Freihand 218">
                <a:extLst>
                  <a:ext uri="{FF2B5EF4-FFF2-40B4-BE49-F238E27FC236}">
                    <a16:creationId xmlns:a16="http://schemas.microsoft.com/office/drawing/2014/main" id="{4C708DE9-48E0-D123-4B50-685E1754AAA3}"/>
                  </a:ext>
                </a:extLst>
              </p:cNvPr>
              <p:cNvPicPr/>
              <p:nvPr/>
            </p:nvPicPr>
            <p:blipFill>
              <a:blip r:embed="rId340"/>
              <a:stretch>
                <a:fillRect/>
              </a:stretch>
            </p:blipFill>
            <p:spPr>
              <a:xfrm>
                <a:off x="3568053" y="5351613"/>
                <a:ext cx="214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0" name="Freihand 219">
                <a:extLst>
                  <a:ext uri="{FF2B5EF4-FFF2-40B4-BE49-F238E27FC236}">
                    <a16:creationId xmlns:a16="http://schemas.microsoft.com/office/drawing/2014/main" id="{56FFB387-F18D-5503-844E-9DDE83E4CA59}"/>
                  </a:ext>
                </a:extLst>
              </p14:cNvPr>
              <p14:cNvContentPartPr/>
              <p14:nvPr/>
            </p14:nvContentPartPr>
            <p14:xfrm>
              <a:off x="4199853" y="4835373"/>
              <a:ext cx="295200" cy="310680"/>
            </p14:xfrm>
          </p:contentPart>
        </mc:Choice>
        <mc:Fallback xmlns="">
          <p:pic>
            <p:nvPicPr>
              <p:cNvPr id="220" name="Freihand 219">
                <a:extLst>
                  <a:ext uri="{FF2B5EF4-FFF2-40B4-BE49-F238E27FC236}">
                    <a16:creationId xmlns:a16="http://schemas.microsoft.com/office/drawing/2014/main" id="{56FFB387-F18D-5503-844E-9DDE83E4CA59}"/>
                  </a:ext>
                </a:extLst>
              </p:cNvPr>
              <p:cNvPicPr/>
              <p:nvPr/>
            </p:nvPicPr>
            <p:blipFill>
              <a:blip r:embed="rId342"/>
              <a:stretch>
                <a:fillRect/>
              </a:stretch>
            </p:blipFill>
            <p:spPr>
              <a:xfrm>
                <a:off x="4191213" y="4826373"/>
                <a:ext cx="3128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1" name="Freihand 220">
                <a:extLst>
                  <a:ext uri="{FF2B5EF4-FFF2-40B4-BE49-F238E27FC236}">
                    <a16:creationId xmlns:a16="http://schemas.microsoft.com/office/drawing/2014/main" id="{6682F159-436D-8145-6B44-4229E8611753}"/>
                  </a:ext>
                </a:extLst>
              </p14:cNvPr>
              <p14:cNvContentPartPr/>
              <p14:nvPr/>
            </p14:nvContentPartPr>
            <p14:xfrm>
              <a:off x="4126053" y="5159733"/>
              <a:ext cx="624240" cy="33480"/>
            </p14:xfrm>
          </p:contentPart>
        </mc:Choice>
        <mc:Fallback xmlns="">
          <p:pic>
            <p:nvPicPr>
              <p:cNvPr id="221" name="Freihand 220">
                <a:extLst>
                  <a:ext uri="{FF2B5EF4-FFF2-40B4-BE49-F238E27FC236}">
                    <a16:creationId xmlns:a16="http://schemas.microsoft.com/office/drawing/2014/main" id="{6682F159-436D-8145-6B44-4229E8611753}"/>
                  </a:ext>
                </a:extLst>
              </p:cNvPr>
              <p:cNvPicPr/>
              <p:nvPr/>
            </p:nvPicPr>
            <p:blipFill>
              <a:blip r:embed="rId344"/>
              <a:stretch>
                <a:fillRect/>
              </a:stretch>
            </p:blipFill>
            <p:spPr>
              <a:xfrm>
                <a:off x="4117413" y="5150733"/>
                <a:ext cx="641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2" name="Freihand 221">
                <a:extLst>
                  <a:ext uri="{FF2B5EF4-FFF2-40B4-BE49-F238E27FC236}">
                    <a16:creationId xmlns:a16="http://schemas.microsoft.com/office/drawing/2014/main" id="{DA099212-811B-6D28-8D3C-A0C81663989D}"/>
                  </a:ext>
                </a:extLst>
              </p14:cNvPr>
              <p14:cNvContentPartPr/>
              <p14:nvPr/>
            </p14:nvContentPartPr>
            <p14:xfrm>
              <a:off x="4272573" y="5336133"/>
              <a:ext cx="283320" cy="328680"/>
            </p14:xfrm>
          </p:contentPart>
        </mc:Choice>
        <mc:Fallback xmlns="">
          <p:pic>
            <p:nvPicPr>
              <p:cNvPr id="222" name="Freihand 221">
                <a:extLst>
                  <a:ext uri="{FF2B5EF4-FFF2-40B4-BE49-F238E27FC236}">
                    <a16:creationId xmlns:a16="http://schemas.microsoft.com/office/drawing/2014/main" id="{DA099212-811B-6D28-8D3C-A0C81663989D}"/>
                  </a:ext>
                </a:extLst>
              </p:cNvPr>
              <p:cNvPicPr/>
              <p:nvPr/>
            </p:nvPicPr>
            <p:blipFill>
              <a:blip r:embed="rId346"/>
              <a:stretch>
                <a:fillRect/>
              </a:stretch>
            </p:blipFill>
            <p:spPr>
              <a:xfrm>
                <a:off x="4263933" y="5327493"/>
                <a:ext cx="3009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5" name="Freihand 224">
                <a:extLst>
                  <a:ext uri="{FF2B5EF4-FFF2-40B4-BE49-F238E27FC236}">
                    <a16:creationId xmlns:a16="http://schemas.microsoft.com/office/drawing/2014/main" id="{C879631E-BC32-6DB5-EDDE-FE44EFD8D1ED}"/>
                  </a:ext>
                </a:extLst>
              </p14:cNvPr>
              <p14:cNvContentPartPr/>
              <p14:nvPr/>
            </p14:nvContentPartPr>
            <p14:xfrm>
              <a:off x="4090053" y="4747173"/>
              <a:ext cx="51120" cy="1131120"/>
            </p14:xfrm>
          </p:contentPart>
        </mc:Choice>
        <mc:Fallback xmlns="">
          <p:pic>
            <p:nvPicPr>
              <p:cNvPr id="225" name="Freihand 224">
                <a:extLst>
                  <a:ext uri="{FF2B5EF4-FFF2-40B4-BE49-F238E27FC236}">
                    <a16:creationId xmlns:a16="http://schemas.microsoft.com/office/drawing/2014/main" id="{C879631E-BC32-6DB5-EDDE-FE44EFD8D1ED}"/>
                  </a:ext>
                </a:extLst>
              </p:cNvPr>
              <p:cNvPicPr/>
              <p:nvPr/>
            </p:nvPicPr>
            <p:blipFill>
              <a:blip r:embed="rId348"/>
              <a:stretch>
                <a:fillRect/>
              </a:stretch>
            </p:blipFill>
            <p:spPr>
              <a:xfrm>
                <a:off x="4081413" y="4738173"/>
                <a:ext cx="68760" cy="1148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6" name="Freihand 225">
                <a:extLst>
                  <a:ext uri="{FF2B5EF4-FFF2-40B4-BE49-F238E27FC236}">
                    <a16:creationId xmlns:a16="http://schemas.microsoft.com/office/drawing/2014/main" id="{56DB40CF-B0C1-A8A2-EF3B-4F51216D87EF}"/>
                  </a:ext>
                </a:extLst>
              </p14:cNvPr>
              <p14:cNvContentPartPr/>
              <p14:nvPr/>
            </p14:nvContentPartPr>
            <p14:xfrm>
              <a:off x="4130733" y="4653213"/>
              <a:ext cx="890280" cy="1266840"/>
            </p14:xfrm>
          </p:contentPart>
        </mc:Choice>
        <mc:Fallback xmlns="">
          <p:pic>
            <p:nvPicPr>
              <p:cNvPr id="226" name="Freihand 225">
                <a:extLst>
                  <a:ext uri="{FF2B5EF4-FFF2-40B4-BE49-F238E27FC236}">
                    <a16:creationId xmlns:a16="http://schemas.microsoft.com/office/drawing/2014/main" id="{56DB40CF-B0C1-A8A2-EF3B-4F51216D87EF}"/>
                  </a:ext>
                </a:extLst>
              </p:cNvPr>
              <p:cNvPicPr/>
              <p:nvPr/>
            </p:nvPicPr>
            <p:blipFill>
              <a:blip r:embed="rId350"/>
              <a:stretch>
                <a:fillRect/>
              </a:stretch>
            </p:blipFill>
            <p:spPr>
              <a:xfrm>
                <a:off x="4122093" y="4644573"/>
                <a:ext cx="907920"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7" name="Freihand 226">
                <a:extLst>
                  <a:ext uri="{FF2B5EF4-FFF2-40B4-BE49-F238E27FC236}">
                    <a16:creationId xmlns:a16="http://schemas.microsoft.com/office/drawing/2014/main" id="{FC280D4F-54E7-6CE4-BA90-F84BB263CEE1}"/>
                  </a:ext>
                </a:extLst>
              </p14:cNvPr>
              <p14:cNvContentPartPr/>
              <p14:nvPr/>
            </p14:nvContentPartPr>
            <p14:xfrm>
              <a:off x="5321613" y="5148213"/>
              <a:ext cx="287640" cy="12600"/>
            </p14:xfrm>
          </p:contentPart>
        </mc:Choice>
        <mc:Fallback xmlns="">
          <p:pic>
            <p:nvPicPr>
              <p:cNvPr id="227" name="Freihand 226">
                <a:extLst>
                  <a:ext uri="{FF2B5EF4-FFF2-40B4-BE49-F238E27FC236}">
                    <a16:creationId xmlns:a16="http://schemas.microsoft.com/office/drawing/2014/main" id="{FC280D4F-54E7-6CE4-BA90-F84BB263CEE1}"/>
                  </a:ext>
                </a:extLst>
              </p:cNvPr>
              <p:cNvPicPr/>
              <p:nvPr/>
            </p:nvPicPr>
            <p:blipFill>
              <a:blip r:embed="rId352"/>
              <a:stretch>
                <a:fillRect/>
              </a:stretch>
            </p:blipFill>
            <p:spPr>
              <a:xfrm>
                <a:off x="5312973" y="5139213"/>
                <a:ext cx="305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8" name="Freihand 227">
                <a:extLst>
                  <a:ext uri="{FF2B5EF4-FFF2-40B4-BE49-F238E27FC236}">
                    <a16:creationId xmlns:a16="http://schemas.microsoft.com/office/drawing/2014/main" id="{D83DB2A2-6111-33FC-8234-9879A61880FB}"/>
                  </a:ext>
                </a:extLst>
              </p14:cNvPr>
              <p14:cNvContentPartPr/>
              <p14:nvPr/>
            </p14:nvContentPartPr>
            <p14:xfrm>
              <a:off x="5169693" y="4974333"/>
              <a:ext cx="312120" cy="277920"/>
            </p14:xfrm>
          </p:contentPart>
        </mc:Choice>
        <mc:Fallback xmlns="">
          <p:pic>
            <p:nvPicPr>
              <p:cNvPr id="228" name="Freihand 227">
                <a:extLst>
                  <a:ext uri="{FF2B5EF4-FFF2-40B4-BE49-F238E27FC236}">
                    <a16:creationId xmlns:a16="http://schemas.microsoft.com/office/drawing/2014/main" id="{D83DB2A2-6111-33FC-8234-9879A61880FB}"/>
                  </a:ext>
                </a:extLst>
              </p:cNvPr>
              <p:cNvPicPr/>
              <p:nvPr/>
            </p:nvPicPr>
            <p:blipFill>
              <a:blip r:embed="rId354"/>
              <a:stretch>
                <a:fillRect/>
              </a:stretch>
            </p:blipFill>
            <p:spPr>
              <a:xfrm>
                <a:off x="5161053" y="4965333"/>
                <a:ext cx="329760" cy="295560"/>
              </a:xfrm>
              <a:prstGeom prst="rect">
                <a:avLst/>
              </a:prstGeom>
            </p:spPr>
          </p:pic>
        </mc:Fallback>
      </mc:AlternateContent>
      <p:grpSp>
        <p:nvGrpSpPr>
          <p:cNvPr id="241" name="Gruppieren 240">
            <a:extLst>
              <a:ext uri="{FF2B5EF4-FFF2-40B4-BE49-F238E27FC236}">
                <a16:creationId xmlns:a16="http://schemas.microsoft.com/office/drawing/2014/main" id="{77C9E87F-3643-BB2F-274F-5D999A826E7B}"/>
              </a:ext>
            </a:extLst>
          </p:cNvPr>
          <p:cNvGrpSpPr/>
          <p:nvPr/>
        </p:nvGrpSpPr>
        <p:grpSpPr>
          <a:xfrm>
            <a:off x="5970693" y="4871733"/>
            <a:ext cx="1759320" cy="904680"/>
            <a:chOff x="5970693" y="4871733"/>
            <a:chExt cx="1759320" cy="904680"/>
          </a:xfrm>
        </p:grpSpPr>
        <mc:AlternateContent xmlns:mc="http://schemas.openxmlformats.org/markup-compatibility/2006" xmlns:p14="http://schemas.microsoft.com/office/powerpoint/2010/main">
          <mc:Choice Requires="p14">
            <p:contentPart p14:bwMode="auto" r:id="rId355">
              <p14:nvContentPartPr>
                <p14:cNvPr id="229" name="Freihand 228">
                  <a:extLst>
                    <a:ext uri="{FF2B5EF4-FFF2-40B4-BE49-F238E27FC236}">
                      <a16:creationId xmlns:a16="http://schemas.microsoft.com/office/drawing/2014/main" id="{3553F5E6-507A-53EE-930C-982E3DA3FFC6}"/>
                    </a:ext>
                  </a:extLst>
                </p14:cNvPr>
                <p14:cNvContentPartPr/>
                <p14:nvPr/>
              </p14:nvContentPartPr>
              <p14:xfrm>
                <a:off x="5970693" y="4871733"/>
                <a:ext cx="186120" cy="325440"/>
              </p14:xfrm>
            </p:contentPart>
          </mc:Choice>
          <mc:Fallback xmlns="">
            <p:pic>
              <p:nvPicPr>
                <p:cNvPr id="229" name="Freihand 228">
                  <a:extLst>
                    <a:ext uri="{FF2B5EF4-FFF2-40B4-BE49-F238E27FC236}">
                      <a16:creationId xmlns:a16="http://schemas.microsoft.com/office/drawing/2014/main" id="{3553F5E6-507A-53EE-930C-982E3DA3FFC6}"/>
                    </a:ext>
                  </a:extLst>
                </p:cNvPr>
                <p:cNvPicPr/>
                <p:nvPr/>
              </p:nvPicPr>
              <p:blipFill>
                <a:blip r:embed="rId356"/>
                <a:stretch>
                  <a:fillRect/>
                </a:stretch>
              </p:blipFill>
              <p:spPr>
                <a:xfrm>
                  <a:off x="5962053" y="4863093"/>
                  <a:ext cx="203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Freihand 229">
                  <a:extLst>
                    <a:ext uri="{FF2B5EF4-FFF2-40B4-BE49-F238E27FC236}">
                      <a16:creationId xmlns:a16="http://schemas.microsoft.com/office/drawing/2014/main" id="{5470E65F-F0B7-23BA-94FC-828FA8077283}"/>
                    </a:ext>
                  </a:extLst>
                </p14:cNvPr>
                <p14:cNvContentPartPr/>
                <p14:nvPr/>
              </p14:nvContentPartPr>
              <p14:xfrm>
                <a:off x="6247533" y="4956333"/>
                <a:ext cx="355680" cy="182520"/>
              </p14:xfrm>
            </p:contentPart>
          </mc:Choice>
          <mc:Fallback xmlns="">
            <p:pic>
              <p:nvPicPr>
                <p:cNvPr id="230" name="Freihand 229">
                  <a:extLst>
                    <a:ext uri="{FF2B5EF4-FFF2-40B4-BE49-F238E27FC236}">
                      <a16:creationId xmlns:a16="http://schemas.microsoft.com/office/drawing/2014/main" id="{5470E65F-F0B7-23BA-94FC-828FA8077283}"/>
                    </a:ext>
                  </a:extLst>
                </p:cNvPr>
                <p:cNvPicPr/>
                <p:nvPr/>
              </p:nvPicPr>
              <p:blipFill>
                <a:blip r:embed="rId358"/>
                <a:stretch>
                  <a:fillRect/>
                </a:stretch>
              </p:blipFill>
              <p:spPr>
                <a:xfrm>
                  <a:off x="6238533" y="4947693"/>
                  <a:ext cx="373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1" name="Freihand 230">
                  <a:extLst>
                    <a:ext uri="{FF2B5EF4-FFF2-40B4-BE49-F238E27FC236}">
                      <a16:creationId xmlns:a16="http://schemas.microsoft.com/office/drawing/2014/main" id="{AAC8E3BE-6D6E-8990-A139-BCB5F112BD68}"/>
                    </a:ext>
                  </a:extLst>
                </p14:cNvPr>
                <p14:cNvContentPartPr/>
                <p14:nvPr/>
              </p14:nvContentPartPr>
              <p14:xfrm>
                <a:off x="6682773" y="4921773"/>
                <a:ext cx="340200" cy="412200"/>
              </p14:xfrm>
            </p:contentPart>
          </mc:Choice>
          <mc:Fallback xmlns="">
            <p:pic>
              <p:nvPicPr>
                <p:cNvPr id="231" name="Freihand 230">
                  <a:extLst>
                    <a:ext uri="{FF2B5EF4-FFF2-40B4-BE49-F238E27FC236}">
                      <a16:creationId xmlns:a16="http://schemas.microsoft.com/office/drawing/2014/main" id="{AAC8E3BE-6D6E-8990-A139-BCB5F112BD68}"/>
                    </a:ext>
                  </a:extLst>
                </p:cNvPr>
                <p:cNvPicPr/>
                <p:nvPr/>
              </p:nvPicPr>
              <p:blipFill>
                <a:blip r:embed="rId360"/>
                <a:stretch>
                  <a:fillRect/>
                </a:stretch>
              </p:blipFill>
              <p:spPr>
                <a:xfrm>
                  <a:off x="6674133" y="4913133"/>
                  <a:ext cx="35784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72132FD8-0B26-7A5B-5CB0-17FF3B3819D4}"/>
                    </a:ext>
                  </a:extLst>
                </p14:cNvPr>
                <p14:cNvContentPartPr/>
                <p14:nvPr/>
              </p14:nvContentPartPr>
              <p14:xfrm>
                <a:off x="6084813" y="5488773"/>
                <a:ext cx="263880" cy="209880"/>
              </p14:xfrm>
            </p:contentPart>
          </mc:Choice>
          <mc:Fallback xmlns="">
            <p:pic>
              <p:nvPicPr>
                <p:cNvPr id="232" name="Freihand 231">
                  <a:extLst>
                    <a:ext uri="{FF2B5EF4-FFF2-40B4-BE49-F238E27FC236}">
                      <a16:creationId xmlns:a16="http://schemas.microsoft.com/office/drawing/2014/main" id="{72132FD8-0B26-7A5B-5CB0-17FF3B3819D4}"/>
                    </a:ext>
                  </a:extLst>
                </p:cNvPr>
                <p:cNvPicPr/>
                <p:nvPr/>
              </p:nvPicPr>
              <p:blipFill>
                <a:blip r:embed="rId362"/>
                <a:stretch>
                  <a:fillRect/>
                </a:stretch>
              </p:blipFill>
              <p:spPr>
                <a:xfrm>
                  <a:off x="6075813" y="5479773"/>
                  <a:ext cx="281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5" name="Freihand 234">
                  <a:extLst>
                    <a:ext uri="{FF2B5EF4-FFF2-40B4-BE49-F238E27FC236}">
                      <a16:creationId xmlns:a16="http://schemas.microsoft.com/office/drawing/2014/main" id="{AD037A4F-40CE-8045-4934-0A65F165348F}"/>
                    </a:ext>
                  </a:extLst>
                </p14:cNvPr>
                <p14:cNvContentPartPr/>
                <p14:nvPr/>
              </p14:nvContentPartPr>
              <p14:xfrm>
                <a:off x="6402693" y="5374293"/>
                <a:ext cx="438480" cy="303840"/>
              </p14:xfrm>
            </p:contentPart>
          </mc:Choice>
          <mc:Fallback xmlns="">
            <p:pic>
              <p:nvPicPr>
                <p:cNvPr id="235" name="Freihand 234">
                  <a:extLst>
                    <a:ext uri="{FF2B5EF4-FFF2-40B4-BE49-F238E27FC236}">
                      <a16:creationId xmlns:a16="http://schemas.microsoft.com/office/drawing/2014/main" id="{AD037A4F-40CE-8045-4934-0A65F165348F}"/>
                    </a:ext>
                  </a:extLst>
                </p:cNvPr>
                <p:cNvPicPr/>
                <p:nvPr/>
              </p:nvPicPr>
              <p:blipFill>
                <a:blip r:embed="rId364"/>
                <a:stretch>
                  <a:fillRect/>
                </a:stretch>
              </p:blipFill>
              <p:spPr>
                <a:xfrm>
                  <a:off x="6394053" y="5365653"/>
                  <a:ext cx="456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6" name="Freihand 235">
                  <a:extLst>
                    <a:ext uri="{FF2B5EF4-FFF2-40B4-BE49-F238E27FC236}">
                      <a16:creationId xmlns:a16="http://schemas.microsoft.com/office/drawing/2014/main" id="{F2A71D44-6B6D-B814-15CC-F9D3FAE2E711}"/>
                    </a:ext>
                  </a:extLst>
                </p14:cNvPr>
                <p14:cNvContentPartPr/>
                <p14:nvPr/>
              </p14:nvContentPartPr>
              <p14:xfrm>
                <a:off x="6900573" y="5407413"/>
                <a:ext cx="46080" cy="243360"/>
              </p14:xfrm>
            </p:contentPart>
          </mc:Choice>
          <mc:Fallback xmlns="">
            <p:pic>
              <p:nvPicPr>
                <p:cNvPr id="236" name="Freihand 235">
                  <a:extLst>
                    <a:ext uri="{FF2B5EF4-FFF2-40B4-BE49-F238E27FC236}">
                      <a16:creationId xmlns:a16="http://schemas.microsoft.com/office/drawing/2014/main" id="{F2A71D44-6B6D-B814-15CC-F9D3FAE2E711}"/>
                    </a:ext>
                  </a:extLst>
                </p:cNvPr>
                <p:cNvPicPr/>
                <p:nvPr/>
              </p:nvPicPr>
              <p:blipFill>
                <a:blip r:embed="rId366"/>
                <a:stretch>
                  <a:fillRect/>
                </a:stretch>
              </p:blipFill>
              <p:spPr>
                <a:xfrm>
                  <a:off x="6891933" y="5398773"/>
                  <a:ext cx="637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7" name="Freihand 236">
                  <a:extLst>
                    <a:ext uri="{FF2B5EF4-FFF2-40B4-BE49-F238E27FC236}">
                      <a16:creationId xmlns:a16="http://schemas.microsoft.com/office/drawing/2014/main" id="{5B601C31-5E24-11EB-9BC2-45DF4B93E9C4}"/>
                    </a:ext>
                  </a:extLst>
                </p14:cNvPr>
                <p14:cNvContentPartPr/>
                <p14:nvPr/>
              </p14:nvContentPartPr>
              <p14:xfrm>
                <a:off x="7055733" y="5439813"/>
                <a:ext cx="165600" cy="336600"/>
              </p14:xfrm>
            </p:contentPart>
          </mc:Choice>
          <mc:Fallback xmlns="">
            <p:pic>
              <p:nvPicPr>
                <p:cNvPr id="237" name="Freihand 236">
                  <a:extLst>
                    <a:ext uri="{FF2B5EF4-FFF2-40B4-BE49-F238E27FC236}">
                      <a16:creationId xmlns:a16="http://schemas.microsoft.com/office/drawing/2014/main" id="{5B601C31-5E24-11EB-9BC2-45DF4B93E9C4}"/>
                    </a:ext>
                  </a:extLst>
                </p:cNvPr>
                <p:cNvPicPr/>
                <p:nvPr/>
              </p:nvPicPr>
              <p:blipFill>
                <a:blip r:embed="rId368"/>
                <a:stretch>
                  <a:fillRect/>
                </a:stretch>
              </p:blipFill>
              <p:spPr>
                <a:xfrm>
                  <a:off x="7046733" y="5431173"/>
                  <a:ext cx="1832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8" name="Freihand 237">
                  <a:extLst>
                    <a:ext uri="{FF2B5EF4-FFF2-40B4-BE49-F238E27FC236}">
                      <a16:creationId xmlns:a16="http://schemas.microsoft.com/office/drawing/2014/main" id="{D8FC43F3-DCB7-9AFF-BBE5-54B200515705}"/>
                    </a:ext>
                  </a:extLst>
                </p14:cNvPr>
                <p14:cNvContentPartPr/>
                <p14:nvPr/>
              </p14:nvContentPartPr>
              <p14:xfrm>
                <a:off x="7287573" y="5282853"/>
                <a:ext cx="26640" cy="307440"/>
              </p14:xfrm>
            </p:contentPart>
          </mc:Choice>
          <mc:Fallback xmlns="">
            <p:pic>
              <p:nvPicPr>
                <p:cNvPr id="238" name="Freihand 237">
                  <a:extLst>
                    <a:ext uri="{FF2B5EF4-FFF2-40B4-BE49-F238E27FC236}">
                      <a16:creationId xmlns:a16="http://schemas.microsoft.com/office/drawing/2014/main" id="{D8FC43F3-DCB7-9AFF-BBE5-54B200515705}"/>
                    </a:ext>
                  </a:extLst>
                </p:cNvPr>
                <p:cNvPicPr/>
                <p:nvPr/>
              </p:nvPicPr>
              <p:blipFill>
                <a:blip r:embed="rId370"/>
                <a:stretch>
                  <a:fillRect/>
                </a:stretch>
              </p:blipFill>
              <p:spPr>
                <a:xfrm>
                  <a:off x="7278573" y="5274213"/>
                  <a:ext cx="442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9" name="Freihand 238">
                  <a:extLst>
                    <a:ext uri="{FF2B5EF4-FFF2-40B4-BE49-F238E27FC236}">
                      <a16:creationId xmlns:a16="http://schemas.microsoft.com/office/drawing/2014/main" id="{64E4AFAD-7BC7-C705-E550-0380001EF6CA}"/>
                    </a:ext>
                  </a:extLst>
                </p14:cNvPr>
                <p14:cNvContentPartPr/>
                <p14:nvPr/>
              </p14:nvContentPartPr>
              <p14:xfrm>
                <a:off x="7349493" y="5430093"/>
                <a:ext cx="19080" cy="142200"/>
              </p14:xfrm>
            </p:contentPart>
          </mc:Choice>
          <mc:Fallback xmlns="">
            <p:pic>
              <p:nvPicPr>
                <p:cNvPr id="239" name="Freihand 238">
                  <a:extLst>
                    <a:ext uri="{FF2B5EF4-FFF2-40B4-BE49-F238E27FC236}">
                      <a16:creationId xmlns:a16="http://schemas.microsoft.com/office/drawing/2014/main" id="{64E4AFAD-7BC7-C705-E550-0380001EF6CA}"/>
                    </a:ext>
                  </a:extLst>
                </p:cNvPr>
                <p:cNvPicPr/>
                <p:nvPr/>
              </p:nvPicPr>
              <p:blipFill>
                <a:blip r:embed="rId372"/>
                <a:stretch>
                  <a:fillRect/>
                </a:stretch>
              </p:blipFill>
              <p:spPr>
                <a:xfrm>
                  <a:off x="7340493" y="5421093"/>
                  <a:ext cx="36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0" name="Freihand 239">
                  <a:extLst>
                    <a:ext uri="{FF2B5EF4-FFF2-40B4-BE49-F238E27FC236}">
                      <a16:creationId xmlns:a16="http://schemas.microsoft.com/office/drawing/2014/main" id="{BEC1AF29-7480-124E-943B-00339E65D8D2}"/>
                    </a:ext>
                  </a:extLst>
                </p14:cNvPr>
                <p14:cNvContentPartPr/>
                <p14:nvPr/>
              </p14:nvContentPartPr>
              <p14:xfrm>
                <a:off x="7428693" y="5141373"/>
                <a:ext cx="301320" cy="390960"/>
              </p14:xfrm>
            </p:contentPart>
          </mc:Choice>
          <mc:Fallback xmlns="">
            <p:pic>
              <p:nvPicPr>
                <p:cNvPr id="240" name="Freihand 239">
                  <a:extLst>
                    <a:ext uri="{FF2B5EF4-FFF2-40B4-BE49-F238E27FC236}">
                      <a16:creationId xmlns:a16="http://schemas.microsoft.com/office/drawing/2014/main" id="{BEC1AF29-7480-124E-943B-00339E65D8D2}"/>
                    </a:ext>
                  </a:extLst>
                </p:cNvPr>
                <p:cNvPicPr/>
                <p:nvPr/>
              </p:nvPicPr>
              <p:blipFill>
                <a:blip r:embed="rId374"/>
                <a:stretch>
                  <a:fillRect/>
                </a:stretch>
              </p:blipFill>
              <p:spPr>
                <a:xfrm>
                  <a:off x="7419693" y="5132733"/>
                  <a:ext cx="318960" cy="40860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a:t>
            </a:r>
            <a:r>
              <a:rPr lang="de-DE" sz="2177">
                <a:solidFill>
                  <a:srgbClr val="000000"/>
                </a:solidFill>
              </a:rPr>
              <a:t>D/R</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64A706B-1591-4976-84DA-85368FFB1514}"/>
                  </a:ext>
                </a:extLst>
              </p14:cNvPr>
              <p14:cNvContentPartPr/>
              <p14:nvPr/>
            </p14:nvContentPartPr>
            <p14:xfrm>
              <a:off x="3962195" y="4035268"/>
              <a:ext cx="4860000" cy="1161360"/>
            </p14:xfrm>
          </p:contentPart>
        </mc:Choice>
        <mc:Fallback>
          <p:pic>
            <p:nvPicPr>
              <p:cNvPr id="2" name="Freihand 1">
                <a:extLst>
                  <a:ext uri="{FF2B5EF4-FFF2-40B4-BE49-F238E27FC236}">
                    <a16:creationId xmlns:a16="http://schemas.microsoft.com/office/drawing/2014/main" id="{264A706B-1591-4976-84DA-85368FFB1514}"/>
                  </a:ext>
                </a:extLst>
              </p:cNvPr>
              <p:cNvPicPr/>
              <p:nvPr/>
            </p:nvPicPr>
            <p:blipFill>
              <a:blip r:embed="rId4"/>
              <a:stretch>
                <a:fillRect/>
              </a:stretch>
            </p:blipFill>
            <p:spPr>
              <a:xfrm>
                <a:off x="3953555" y="4026628"/>
                <a:ext cx="4877640" cy="117900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DD04963-2707-5BBB-F8B2-14F9F036FD8C}"/>
                  </a:ext>
                </a:extLst>
              </p14:cNvPr>
              <p14:cNvContentPartPr/>
              <p14:nvPr/>
            </p14:nvContentPartPr>
            <p14:xfrm>
              <a:off x="2206533" y="2022333"/>
              <a:ext cx="1164600" cy="106200"/>
            </p14:xfrm>
          </p:contentPart>
        </mc:Choice>
        <mc:Fallback xmlns="">
          <p:pic>
            <p:nvPicPr>
              <p:cNvPr id="2" name="Freihand 1">
                <a:extLst>
                  <a:ext uri="{FF2B5EF4-FFF2-40B4-BE49-F238E27FC236}">
                    <a16:creationId xmlns:a16="http://schemas.microsoft.com/office/drawing/2014/main" id="{9DD04963-2707-5BBB-F8B2-14F9F036FD8C}"/>
                  </a:ext>
                </a:extLst>
              </p:cNvPr>
              <p:cNvPicPr/>
              <p:nvPr/>
            </p:nvPicPr>
            <p:blipFill>
              <a:blip r:embed="rId4"/>
              <a:stretch>
                <a:fillRect/>
              </a:stretch>
            </p:blipFill>
            <p:spPr>
              <a:xfrm>
                <a:off x="2197533" y="2013333"/>
                <a:ext cx="1182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6E68445-8CD3-7CA0-8F95-92F893330F80}"/>
                  </a:ext>
                </a:extLst>
              </p14:cNvPr>
              <p14:cNvContentPartPr/>
              <p14:nvPr/>
            </p14:nvContentPartPr>
            <p14:xfrm>
              <a:off x="5301093" y="1935573"/>
              <a:ext cx="1630440" cy="76320"/>
            </p14:xfrm>
          </p:contentPart>
        </mc:Choice>
        <mc:Fallback xmlns="">
          <p:pic>
            <p:nvPicPr>
              <p:cNvPr id="5" name="Freihand 4">
                <a:extLst>
                  <a:ext uri="{FF2B5EF4-FFF2-40B4-BE49-F238E27FC236}">
                    <a16:creationId xmlns:a16="http://schemas.microsoft.com/office/drawing/2014/main" id="{76E68445-8CD3-7CA0-8F95-92F893330F80}"/>
                  </a:ext>
                </a:extLst>
              </p:cNvPr>
              <p:cNvPicPr/>
              <p:nvPr/>
            </p:nvPicPr>
            <p:blipFill>
              <a:blip r:embed="rId6"/>
              <a:stretch>
                <a:fillRect/>
              </a:stretch>
            </p:blipFill>
            <p:spPr>
              <a:xfrm>
                <a:off x="5292453" y="1926573"/>
                <a:ext cx="1648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4DD89E5-AD8D-A308-5E1B-48CF821049B1}"/>
                  </a:ext>
                </a:extLst>
              </p14:cNvPr>
              <p14:cNvContentPartPr/>
              <p14:nvPr/>
            </p14:nvContentPartPr>
            <p14:xfrm>
              <a:off x="4497933" y="2381973"/>
              <a:ext cx="2253240" cy="89280"/>
            </p14:xfrm>
          </p:contentPart>
        </mc:Choice>
        <mc:Fallback xmlns="">
          <p:pic>
            <p:nvPicPr>
              <p:cNvPr id="6" name="Freihand 5">
                <a:extLst>
                  <a:ext uri="{FF2B5EF4-FFF2-40B4-BE49-F238E27FC236}">
                    <a16:creationId xmlns:a16="http://schemas.microsoft.com/office/drawing/2014/main" id="{84DD89E5-AD8D-A308-5E1B-48CF821049B1}"/>
                  </a:ext>
                </a:extLst>
              </p:cNvPr>
              <p:cNvPicPr/>
              <p:nvPr/>
            </p:nvPicPr>
            <p:blipFill>
              <a:blip r:embed="rId8"/>
              <a:stretch>
                <a:fillRect/>
              </a:stretch>
            </p:blipFill>
            <p:spPr>
              <a:xfrm>
                <a:off x="4488933" y="2372973"/>
                <a:ext cx="2270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22D8074-1216-1994-5A7D-EA58CA3AAFCD}"/>
                  </a:ext>
                </a:extLst>
              </p14:cNvPr>
              <p14:cNvContentPartPr/>
              <p14:nvPr/>
            </p14:nvContentPartPr>
            <p14:xfrm>
              <a:off x="5467053" y="1569813"/>
              <a:ext cx="1712520" cy="609840"/>
            </p14:xfrm>
          </p:contentPart>
        </mc:Choice>
        <mc:Fallback xmlns="">
          <p:pic>
            <p:nvPicPr>
              <p:cNvPr id="7" name="Freihand 6">
                <a:extLst>
                  <a:ext uri="{FF2B5EF4-FFF2-40B4-BE49-F238E27FC236}">
                    <a16:creationId xmlns:a16="http://schemas.microsoft.com/office/drawing/2014/main" id="{722D8074-1216-1994-5A7D-EA58CA3AAFCD}"/>
                  </a:ext>
                </a:extLst>
              </p:cNvPr>
              <p:cNvPicPr/>
              <p:nvPr/>
            </p:nvPicPr>
            <p:blipFill>
              <a:blip r:embed="rId10"/>
              <a:stretch>
                <a:fillRect/>
              </a:stretch>
            </p:blipFill>
            <p:spPr>
              <a:xfrm>
                <a:off x="5458413" y="1560813"/>
                <a:ext cx="173016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5A1B6D92-D24E-3151-A9FB-EC31EE51D3CB}"/>
                  </a:ext>
                </a:extLst>
              </p14:cNvPr>
              <p14:cNvContentPartPr/>
              <p14:nvPr/>
            </p14:nvContentPartPr>
            <p14:xfrm>
              <a:off x="3084573" y="2402853"/>
              <a:ext cx="3220200" cy="519120"/>
            </p14:xfrm>
          </p:contentPart>
        </mc:Choice>
        <mc:Fallback xmlns="">
          <p:pic>
            <p:nvPicPr>
              <p:cNvPr id="8" name="Freihand 7">
                <a:extLst>
                  <a:ext uri="{FF2B5EF4-FFF2-40B4-BE49-F238E27FC236}">
                    <a16:creationId xmlns:a16="http://schemas.microsoft.com/office/drawing/2014/main" id="{5A1B6D92-D24E-3151-A9FB-EC31EE51D3CB}"/>
                  </a:ext>
                </a:extLst>
              </p:cNvPr>
              <p:cNvPicPr/>
              <p:nvPr/>
            </p:nvPicPr>
            <p:blipFill>
              <a:blip r:embed="rId12"/>
              <a:stretch>
                <a:fillRect/>
              </a:stretch>
            </p:blipFill>
            <p:spPr>
              <a:xfrm>
                <a:off x="3075933" y="2394213"/>
                <a:ext cx="323784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1C8751A-0514-41CF-0BD3-1523416150E4}"/>
                  </a:ext>
                </a:extLst>
              </p14:cNvPr>
              <p14:cNvContentPartPr/>
              <p14:nvPr/>
            </p14:nvContentPartPr>
            <p14:xfrm>
              <a:off x="2159733" y="1650813"/>
              <a:ext cx="2421720" cy="389520"/>
            </p14:xfrm>
          </p:contentPart>
        </mc:Choice>
        <mc:Fallback xmlns="">
          <p:pic>
            <p:nvPicPr>
              <p:cNvPr id="10" name="Freihand 9">
                <a:extLst>
                  <a:ext uri="{FF2B5EF4-FFF2-40B4-BE49-F238E27FC236}">
                    <a16:creationId xmlns:a16="http://schemas.microsoft.com/office/drawing/2014/main" id="{C1C8751A-0514-41CF-0BD3-1523416150E4}"/>
                  </a:ext>
                </a:extLst>
              </p:cNvPr>
              <p:cNvPicPr/>
              <p:nvPr/>
            </p:nvPicPr>
            <p:blipFill>
              <a:blip r:embed="rId14"/>
              <a:stretch>
                <a:fillRect/>
              </a:stretch>
            </p:blipFill>
            <p:spPr>
              <a:xfrm>
                <a:off x="2150733" y="1641813"/>
                <a:ext cx="243936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531E1E2-FC75-ABC9-02C3-0953BAAC6E98}"/>
                  </a:ext>
                </a:extLst>
              </p14:cNvPr>
              <p14:cNvContentPartPr/>
              <p14:nvPr/>
            </p14:nvContentPartPr>
            <p14:xfrm>
              <a:off x="2923955" y="2315548"/>
              <a:ext cx="3387240" cy="536400"/>
            </p14:xfrm>
          </p:contentPart>
        </mc:Choice>
        <mc:Fallback>
          <p:pic>
            <p:nvPicPr>
              <p:cNvPr id="11" name="Freihand 10">
                <a:extLst>
                  <a:ext uri="{FF2B5EF4-FFF2-40B4-BE49-F238E27FC236}">
                    <a16:creationId xmlns:a16="http://schemas.microsoft.com/office/drawing/2014/main" id="{A531E1E2-FC75-ABC9-02C3-0953BAAC6E98}"/>
                  </a:ext>
                </a:extLst>
              </p:cNvPr>
              <p:cNvPicPr/>
              <p:nvPr/>
            </p:nvPicPr>
            <p:blipFill>
              <a:blip r:embed="rId16"/>
              <a:stretch>
                <a:fillRect/>
              </a:stretch>
            </p:blipFill>
            <p:spPr>
              <a:xfrm>
                <a:off x="2915315" y="2306908"/>
                <a:ext cx="340488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A36AD1F-8F38-07A2-0E05-AC696DC46EBC}"/>
                  </a:ext>
                </a:extLst>
              </p14:cNvPr>
              <p14:cNvContentPartPr/>
              <p14:nvPr/>
            </p14:nvContentPartPr>
            <p14:xfrm>
              <a:off x="751715" y="2396548"/>
              <a:ext cx="5617800" cy="130320"/>
            </p14:xfrm>
          </p:contentPart>
        </mc:Choice>
        <mc:Fallback>
          <p:pic>
            <p:nvPicPr>
              <p:cNvPr id="12" name="Freihand 11">
                <a:extLst>
                  <a:ext uri="{FF2B5EF4-FFF2-40B4-BE49-F238E27FC236}">
                    <a16:creationId xmlns:a16="http://schemas.microsoft.com/office/drawing/2014/main" id="{6A36AD1F-8F38-07A2-0E05-AC696DC46EBC}"/>
                  </a:ext>
                </a:extLst>
              </p:cNvPr>
              <p:cNvPicPr/>
              <p:nvPr/>
            </p:nvPicPr>
            <p:blipFill>
              <a:blip r:embed="rId18"/>
              <a:stretch>
                <a:fillRect/>
              </a:stretch>
            </p:blipFill>
            <p:spPr>
              <a:xfrm>
                <a:off x="742715" y="2387548"/>
                <a:ext cx="5635440" cy="147960"/>
              </a:xfrm>
              <a:prstGeom prst="rect">
                <a:avLst/>
              </a:prstGeom>
            </p:spPr>
          </p:pic>
        </mc:Fallback>
      </mc:AlternateContent>
      <p:grpSp>
        <p:nvGrpSpPr>
          <p:cNvPr id="36" name="Gruppieren 35">
            <a:extLst>
              <a:ext uri="{FF2B5EF4-FFF2-40B4-BE49-F238E27FC236}">
                <a16:creationId xmlns:a16="http://schemas.microsoft.com/office/drawing/2014/main" id="{B51C57B7-188D-EA3E-50AC-C7582255C006}"/>
              </a:ext>
            </a:extLst>
          </p:cNvPr>
          <p:cNvGrpSpPr/>
          <p:nvPr/>
        </p:nvGrpSpPr>
        <p:grpSpPr>
          <a:xfrm>
            <a:off x="2964275" y="2385028"/>
            <a:ext cx="4573440" cy="2344320"/>
            <a:chOff x="2964275" y="2385028"/>
            <a:chExt cx="4573440" cy="2344320"/>
          </a:xfrm>
        </p:grpSpPr>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805FB41-2A56-C8CC-A0E5-E6630E6B23C8}"/>
                    </a:ext>
                  </a:extLst>
                </p14:cNvPr>
                <p14:cNvContentPartPr/>
                <p14:nvPr/>
              </p14:nvContentPartPr>
              <p14:xfrm>
                <a:off x="2964275" y="2385028"/>
                <a:ext cx="3535920" cy="491760"/>
              </p14:xfrm>
            </p:contentPart>
          </mc:Choice>
          <mc:Fallback>
            <p:pic>
              <p:nvPicPr>
                <p:cNvPr id="13" name="Freihand 12">
                  <a:extLst>
                    <a:ext uri="{FF2B5EF4-FFF2-40B4-BE49-F238E27FC236}">
                      <a16:creationId xmlns:a16="http://schemas.microsoft.com/office/drawing/2014/main" id="{F805FB41-2A56-C8CC-A0E5-E6630E6B23C8}"/>
                    </a:ext>
                  </a:extLst>
                </p:cNvPr>
                <p:cNvPicPr/>
                <p:nvPr/>
              </p:nvPicPr>
              <p:blipFill>
                <a:blip r:embed="rId20"/>
                <a:stretch>
                  <a:fillRect/>
                </a:stretch>
              </p:blipFill>
              <p:spPr>
                <a:xfrm>
                  <a:off x="2955275" y="2376028"/>
                  <a:ext cx="35535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1ECFA388-101B-B394-D635-0F7DA897CE53}"/>
                    </a:ext>
                  </a:extLst>
                </p14:cNvPr>
                <p14:cNvContentPartPr/>
                <p14:nvPr/>
              </p14:nvContentPartPr>
              <p14:xfrm>
                <a:off x="4047515" y="2932588"/>
                <a:ext cx="91800" cy="134280"/>
              </p14:xfrm>
            </p:contentPart>
          </mc:Choice>
          <mc:Fallback>
            <p:pic>
              <p:nvPicPr>
                <p:cNvPr id="14" name="Freihand 13">
                  <a:extLst>
                    <a:ext uri="{FF2B5EF4-FFF2-40B4-BE49-F238E27FC236}">
                      <a16:creationId xmlns:a16="http://schemas.microsoft.com/office/drawing/2014/main" id="{1ECFA388-101B-B394-D635-0F7DA897CE53}"/>
                    </a:ext>
                  </a:extLst>
                </p:cNvPr>
                <p:cNvPicPr/>
                <p:nvPr/>
              </p:nvPicPr>
              <p:blipFill>
                <a:blip r:embed="rId22"/>
                <a:stretch>
                  <a:fillRect/>
                </a:stretch>
              </p:blipFill>
              <p:spPr>
                <a:xfrm>
                  <a:off x="4038515" y="2923948"/>
                  <a:ext cx="109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5119EB0-9BF9-C1F2-3090-E035ACAF3C7B}"/>
                    </a:ext>
                  </a:extLst>
                </p14:cNvPr>
                <p14:cNvContentPartPr/>
                <p14:nvPr/>
              </p14:nvContentPartPr>
              <p14:xfrm>
                <a:off x="3783995" y="2909548"/>
                <a:ext cx="374760" cy="209160"/>
              </p14:xfrm>
            </p:contentPart>
          </mc:Choice>
          <mc:Fallback>
            <p:pic>
              <p:nvPicPr>
                <p:cNvPr id="15" name="Freihand 14">
                  <a:extLst>
                    <a:ext uri="{FF2B5EF4-FFF2-40B4-BE49-F238E27FC236}">
                      <a16:creationId xmlns:a16="http://schemas.microsoft.com/office/drawing/2014/main" id="{C5119EB0-9BF9-C1F2-3090-E035ACAF3C7B}"/>
                    </a:ext>
                  </a:extLst>
                </p:cNvPr>
                <p:cNvPicPr/>
                <p:nvPr/>
              </p:nvPicPr>
              <p:blipFill>
                <a:blip r:embed="rId24"/>
                <a:stretch>
                  <a:fillRect/>
                </a:stretch>
              </p:blipFill>
              <p:spPr>
                <a:xfrm>
                  <a:off x="3775355" y="2900548"/>
                  <a:ext cx="392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94B4F2E-CC8E-8D24-C34A-1CFBDD62349D}"/>
                    </a:ext>
                  </a:extLst>
                </p14:cNvPr>
                <p14:cNvContentPartPr/>
                <p14:nvPr/>
              </p14:nvContentPartPr>
              <p14:xfrm>
                <a:off x="3693995" y="2916748"/>
                <a:ext cx="429120" cy="833040"/>
              </p14:xfrm>
            </p:contentPart>
          </mc:Choice>
          <mc:Fallback>
            <p:pic>
              <p:nvPicPr>
                <p:cNvPr id="17" name="Freihand 16">
                  <a:extLst>
                    <a:ext uri="{FF2B5EF4-FFF2-40B4-BE49-F238E27FC236}">
                      <a16:creationId xmlns:a16="http://schemas.microsoft.com/office/drawing/2014/main" id="{994B4F2E-CC8E-8D24-C34A-1CFBDD62349D}"/>
                    </a:ext>
                  </a:extLst>
                </p:cNvPr>
                <p:cNvPicPr/>
                <p:nvPr/>
              </p:nvPicPr>
              <p:blipFill>
                <a:blip r:embed="rId26"/>
                <a:stretch>
                  <a:fillRect/>
                </a:stretch>
              </p:blipFill>
              <p:spPr>
                <a:xfrm>
                  <a:off x="3684995" y="2908108"/>
                  <a:ext cx="446760" cy="85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A61CD14-6FB9-13DF-0B51-E0C6F112594F}"/>
                    </a:ext>
                  </a:extLst>
                </p14:cNvPr>
                <p14:cNvContentPartPr/>
                <p14:nvPr/>
              </p14:nvContentPartPr>
              <p14:xfrm>
                <a:off x="3812795" y="2847628"/>
                <a:ext cx="407160" cy="366480"/>
              </p14:xfrm>
            </p:contentPart>
          </mc:Choice>
          <mc:Fallback>
            <p:pic>
              <p:nvPicPr>
                <p:cNvPr id="18" name="Freihand 17">
                  <a:extLst>
                    <a:ext uri="{FF2B5EF4-FFF2-40B4-BE49-F238E27FC236}">
                      <a16:creationId xmlns:a16="http://schemas.microsoft.com/office/drawing/2014/main" id="{1A61CD14-6FB9-13DF-0B51-E0C6F112594F}"/>
                    </a:ext>
                  </a:extLst>
                </p:cNvPr>
                <p:cNvPicPr/>
                <p:nvPr/>
              </p:nvPicPr>
              <p:blipFill>
                <a:blip r:embed="rId28"/>
                <a:stretch>
                  <a:fillRect/>
                </a:stretch>
              </p:blipFill>
              <p:spPr>
                <a:xfrm>
                  <a:off x="3803795" y="2838988"/>
                  <a:ext cx="42480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DC5A9D4-B7D6-652C-E8C2-53128B7DDF79}"/>
                    </a:ext>
                  </a:extLst>
                </p14:cNvPr>
                <p14:cNvContentPartPr/>
                <p14:nvPr/>
              </p14:nvContentPartPr>
              <p14:xfrm>
                <a:off x="2998475" y="3975868"/>
                <a:ext cx="181800" cy="251640"/>
              </p14:xfrm>
            </p:contentPart>
          </mc:Choice>
          <mc:Fallback>
            <p:pic>
              <p:nvPicPr>
                <p:cNvPr id="19" name="Freihand 18">
                  <a:extLst>
                    <a:ext uri="{FF2B5EF4-FFF2-40B4-BE49-F238E27FC236}">
                      <a16:creationId xmlns:a16="http://schemas.microsoft.com/office/drawing/2014/main" id="{7DC5A9D4-B7D6-652C-E8C2-53128B7DDF79}"/>
                    </a:ext>
                  </a:extLst>
                </p:cNvPr>
                <p:cNvPicPr/>
                <p:nvPr/>
              </p:nvPicPr>
              <p:blipFill>
                <a:blip r:embed="rId30"/>
                <a:stretch>
                  <a:fillRect/>
                </a:stretch>
              </p:blipFill>
              <p:spPr>
                <a:xfrm>
                  <a:off x="2989835" y="3966868"/>
                  <a:ext cx="1994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8A3ECC19-5A2E-7D43-BA55-EF16D2009B53}"/>
                    </a:ext>
                  </a:extLst>
                </p14:cNvPr>
                <p14:cNvContentPartPr/>
                <p14:nvPr/>
              </p14:nvContentPartPr>
              <p14:xfrm>
                <a:off x="3262355" y="3992428"/>
                <a:ext cx="589320" cy="382320"/>
              </p14:xfrm>
            </p:contentPart>
          </mc:Choice>
          <mc:Fallback>
            <p:pic>
              <p:nvPicPr>
                <p:cNvPr id="20" name="Freihand 19">
                  <a:extLst>
                    <a:ext uri="{FF2B5EF4-FFF2-40B4-BE49-F238E27FC236}">
                      <a16:creationId xmlns:a16="http://schemas.microsoft.com/office/drawing/2014/main" id="{8A3ECC19-5A2E-7D43-BA55-EF16D2009B53}"/>
                    </a:ext>
                  </a:extLst>
                </p:cNvPr>
                <p:cNvPicPr/>
                <p:nvPr/>
              </p:nvPicPr>
              <p:blipFill>
                <a:blip r:embed="rId32"/>
                <a:stretch>
                  <a:fillRect/>
                </a:stretch>
              </p:blipFill>
              <p:spPr>
                <a:xfrm>
                  <a:off x="3253715" y="3983428"/>
                  <a:ext cx="60696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915B4B32-3882-D548-40B9-D3BB7018273A}"/>
                    </a:ext>
                  </a:extLst>
                </p14:cNvPr>
                <p14:cNvContentPartPr/>
                <p14:nvPr/>
              </p14:nvContentPartPr>
              <p14:xfrm>
                <a:off x="3986315" y="3983788"/>
                <a:ext cx="242280" cy="107640"/>
              </p14:xfrm>
            </p:contentPart>
          </mc:Choice>
          <mc:Fallback>
            <p:pic>
              <p:nvPicPr>
                <p:cNvPr id="21" name="Freihand 20">
                  <a:extLst>
                    <a:ext uri="{FF2B5EF4-FFF2-40B4-BE49-F238E27FC236}">
                      <a16:creationId xmlns:a16="http://schemas.microsoft.com/office/drawing/2014/main" id="{915B4B32-3882-D548-40B9-D3BB7018273A}"/>
                    </a:ext>
                  </a:extLst>
                </p:cNvPr>
                <p:cNvPicPr/>
                <p:nvPr/>
              </p:nvPicPr>
              <p:blipFill>
                <a:blip r:embed="rId34"/>
                <a:stretch>
                  <a:fillRect/>
                </a:stretch>
              </p:blipFill>
              <p:spPr>
                <a:xfrm>
                  <a:off x="3977315" y="3974788"/>
                  <a:ext cx="259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26674F2-03ED-2B96-3F69-4699947E4AEA}"/>
                    </a:ext>
                  </a:extLst>
                </p14:cNvPr>
                <p14:cNvContentPartPr/>
                <p14:nvPr/>
              </p14:nvContentPartPr>
              <p14:xfrm>
                <a:off x="4326875" y="3953908"/>
                <a:ext cx="91800" cy="104760"/>
              </p14:xfrm>
            </p:contentPart>
          </mc:Choice>
          <mc:Fallback>
            <p:pic>
              <p:nvPicPr>
                <p:cNvPr id="22" name="Freihand 21">
                  <a:extLst>
                    <a:ext uri="{FF2B5EF4-FFF2-40B4-BE49-F238E27FC236}">
                      <a16:creationId xmlns:a16="http://schemas.microsoft.com/office/drawing/2014/main" id="{926674F2-03ED-2B96-3F69-4699947E4AEA}"/>
                    </a:ext>
                  </a:extLst>
                </p:cNvPr>
                <p:cNvPicPr/>
                <p:nvPr/>
              </p:nvPicPr>
              <p:blipFill>
                <a:blip r:embed="rId36"/>
                <a:stretch>
                  <a:fillRect/>
                </a:stretch>
              </p:blipFill>
              <p:spPr>
                <a:xfrm>
                  <a:off x="4318235" y="3945268"/>
                  <a:ext cx="10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7C3AC765-44A2-8EFD-7F9A-6B601FF4A282}"/>
                    </a:ext>
                  </a:extLst>
                </p14:cNvPr>
                <p14:cNvContentPartPr/>
                <p14:nvPr/>
              </p14:nvContentPartPr>
              <p14:xfrm>
                <a:off x="4532435" y="3772468"/>
                <a:ext cx="302760" cy="252360"/>
              </p14:xfrm>
            </p:contentPart>
          </mc:Choice>
          <mc:Fallback>
            <p:pic>
              <p:nvPicPr>
                <p:cNvPr id="23" name="Freihand 22">
                  <a:extLst>
                    <a:ext uri="{FF2B5EF4-FFF2-40B4-BE49-F238E27FC236}">
                      <a16:creationId xmlns:a16="http://schemas.microsoft.com/office/drawing/2014/main" id="{7C3AC765-44A2-8EFD-7F9A-6B601FF4A282}"/>
                    </a:ext>
                  </a:extLst>
                </p:cNvPr>
                <p:cNvPicPr/>
                <p:nvPr/>
              </p:nvPicPr>
              <p:blipFill>
                <a:blip r:embed="rId38"/>
                <a:stretch>
                  <a:fillRect/>
                </a:stretch>
              </p:blipFill>
              <p:spPr>
                <a:xfrm>
                  <a:off x="4523435" y="3763828"/>
                  <a:ext cx="3204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28FDDE63-9F75-541D-27CB-C6C70FF7AEFB}"/>
                    </a:ext>
                  </a:extLst>
                </p14:cNvPr>
                <p14:cNvContentPartPr/>
                <p14:nvPr/>
              </p14:nvContentPartPr>
              <p14:xfrm>
                <a:off x="4826555" y="3759148"/>
                <a:ext cx="30600" cy="25200"/>
              </p14:xfrm>
            </p:contentPart>
          </mc:Choice>
          <mc:Fallback>
            <p:pic>
              <p:nvPicPr>
                <p:cNvPr id="24" name="Freihand 23">
                  <a:extLst>
                    <a:ext uri="{FF2B5EF4-FFF2-40B4-BE49-F238E27FC236}">
                      <a16:creationId xmlns:a16="http://schemas.microsoft.com/office/drawing/2014/main" id="{28FDDE63-9F75-541D-27CB-C6C70FF7AEFB}"/>
                    </a:ext>
                  </a:extLst>
                </p:cNvPr>
                <p:cNvPicPr/>
                <p:nvPr/>
              </p:nvPicPr>
              <p:blipFill>
                <a:blip r:embed="rId40"/>
                <a:stretch>
                  <a:fillRect/>
                </a:stretch>
              </p:blipFill>
              <p:spPr>
                <a:xfrm>
                  <a:off x="4817915" y="3750508"/>
                  <a:ext cx="48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F383D79-F422-1A15-BFD4-75A86C66EA43}"/>
                    </a:ext>
                  </a:extLst>
                </p14:cNvPr>
                <p14:cNvContentPartPr/>
                <p14:nvPr/>
              </p14:nvContentPartPr>
              <p14:xfrm>
                <a:off x="4924115" y="3891628"/>
                <a:ext cx="372240" cy="107280"/>
              </p14:xfrm>
            </p:contentPart>
          </mc:Choice>
          <mc:Fallback>
            <p:pic>
              <p:nvPicPr>
                <p:cNvPr id="25" name="Freihand 24">
                  <a:extLst>
                    <a:ext uri="{FF2B5EF4-FFF2-40B4-BE49-F238E27FC236}">
                      <a16:creationId xmlns:a16="http://schemas.microsoft.com/office/drawing/2014/main" id="{6F383D79-F422-1A15-BFD4-75A86C66EA43}"/>
                    </a:ext>
                  </a:extLst>
                </p:cNvPr>
                <p:cNvPicPr/>
                <p:nvPr/>
              </p:nvPicPr>
              <p:blipFill>
                <a:blip r:embed="rId42"/>
                <a:stretch>
                  <a:fillRect/>
                </a:stretch>
              </p:blipFill>
              <p:spPr>
                <a:xfrm>
                  <a:off x="4915475" y="3882628"/>
                  <a:ext cx="389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1568AAA2-6FBC-7F35-800F-9E37668D2E00}"/>
                    </a:ext>
                  </a:extLst>
                </p14:cNvPr>
                <p14:cNvContentPartPr/>
                <p14:nvPr/>
              </p14:nvContentPartPr>
              <p14:xfrm>
                <a:off x="5413355" y="3696868"/>
                <a:ext cx="380160" cy="542880"/>
              </p14:xfrm>
            </p:contentPart>
          </mc:Choice>
          <mc:Fallback>
            <p:pic>
              <p:nvPicPr>
                <p:cNvPr id="26" name="Freihand 25">
                  <a:extLst>
                    <a:ext uri="{FF2B5EF4-FFF2-40B4-BE49-F238E27FC236}">
                      <a16:creationId xmlns:a16="http://schemas.microsoft.com/office/drawing/2014/main" id="{1568AAA2-6FBC-7F35-800F-9E37668D2E00}"/>
                    </a:ext>
                  </a:extLst>
                </p:cNvPr>
                <p:cNvPicPr/>
                <p:nvPr/>
              </p:nvPicPr>
              <p:blipFill>
                <a:blip r:embed="rId44"/>
                <a:stretch>
                  <a:fillRect/>
                </a:stretch>
              </p:blipFill>
              <p:spPr>
                <a:xfrm>
                  <a:off x="5404715" y="3688228"/>
                  <a:ext cx="39780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98BC780-1355-5589-1D91-5DF913DF184D}"/>
                    </a:ext>
                  </a:extLst>
                </p14:cNvPr>
                <p14:cNvContentPartPr/>
                <p14:nvPr/>
              </p14:nvContentPartPr>
              <p14:xfrm>
                <a:off x="6120395" y="3873988"/>
                <a:ext cx="373320" cy="130320"/>
              </p14:xfrm>
            </p:contentPart>
          </mc:Choice>
          <mc:Fallback>
            <p:pic>
              <p:nvPicPr>
                <p:cNvPr id="27" name="Freihand 26">
                  <a:extLst>
                    <a:ext uri="{FF2B5EF4-FFF2-40B4-BE49-F238E27FC236}">
                      <a16:creationId xmlns:a16="http://schemas.microsoft.com/office/drawing/2014/main" id="{E98BC780-1355-5589-1D91-5DF913DF184D}"/>
                    </a:ext>
                  </a:extLst>
                </p:cNvPr>
                <p:cNvPicPr/>
                <p:nvPr/>
              </p:nvPicPr>
              <p:blipFill>
                <a:blip r:embed="rId46"/>
                <a:stretch>
                  <a:fillRect/>
                </a:stretch>
              </p:blipFill>
              <p:spPr>
                <a:xfrm>
                  <a:off x="6111755" y="3865348"/>
                  <a:ext cx="390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629FE1F8-C902-8C5A-ED41-A6E90F802806}"/>
                    </a:ext>
                  </a:extLst>
                </p14:cNvPr>
                <p14:cNvContentPartPr/>
                <p14:nvPr/>
              </p14:nvContentPartPr>
              <p14:xfrm>
                <a:off x="6544115" y="3878308"/>
                <a:ext cx="503640" cy="98640"/>
              </p14:xfrm>
            </p:contentPart>
          </mc:Choice>
          <mc:Fallback>
            <p:pic>
              <p:nvPicPr>
                <p:cNvPr id="28" name="Freihand 27">
                  <a:extLst>
                    <a:ext uri="{FF2B5EF4-FFF2-40B4-BE49-F238E27FC236}">
                      <a16:creationId xmlns:a16="http://schemas.microsoft.com/office/drawing/2014/main" id="{629FE1F8-C902-8C5A-ED41-A6E90F802806}"/>
                    </a:ext>
                  </a:extLst>
                </p:cNvPr>
                <p:cNvPicPr/>
                <p:nvPr/>
              </p:nvPicPr>
              <p:blipFill>
                <a:blip r:embed="rId48"/>
                <a:stretch>
                  <a:fillRect/>
                </a:stretch>
              </p:blipFill>
              <p:spPr>
                <a:xfrm>
                  <a:off x="6535475" y="3869668"/>
                  <a:ext cx="521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EAC5067D-26C7-634F-39FA-3932D722DB7E}"/>
                    </a:ext>
                  </a:extLst>
                </p14:cNvPr>
                <p14:cNvContentPartPr/>
                <p14:nvPr/>
              </p14:nvContentPartPr>
              <p14:xfrm>
                <a:off x="7114715" y="3730708"/>
                <a:ext cx="423000" cy="212760"/>
              </p14:xfrm>
            </p:contentPart>
          </mc:Choice>
          <mc:Fallback>
            <p:pic>
              <p:nvPicPr>
                <p:cNvPr id="29" name="Freihand 28">
                  <a:extLst>
                    <a:ext uri="{FF2B5EF4-FFF2-40B4-BE49-F238E27FC236}">
                      <a16:creationId xmlns:a16="http://schemas.microsoft.com/office/drawing/2014/main" id="{EAC5067D-26C7-634F-39FA-3932D722DB7E}"/>
                    </a:ext>
                  </a:extLst>
                </p:cNvPr>
                <p:cNvPicPr/>
                <p:nvPr/>
              </p:nvPicPr>
              <p:blipFill>
                <a:blip r:embed="rId50"/>
                <a:stretch>
                  <a:fillRect/>
                </a:stretch>
              </p:blipFill>
              <p:spPr>
                <a:xfrm>
                  <a:off x="7106075" y="3721708"/>
                  <a:ext cx="440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111623CC-0B5C-6FEC-B788-76626501DB25}"/>
                    </a:ext>
                  </a:extLst>
                </p14:cNvPr>
                <p14:cNvContentPartPr/>
                <p14:nvPr/>
              </p14:nvContentPartPr>
              <p14:xfrm>
                <a:off x="4510475" y="4445308"/>
                <a:ext cx="167760" cy="284040"/>
              </p14:xfrm>
            </p:contentPart>
          </mc:Choice>
          <mc:Fallback>
            <p:pic>
              <p:nvPicPr>
                <p:cNvPr id="32" name="Freihand 31">
                  <a:extLst>
                    <a:ext uri="{FF2B5EF4-FFF2-40B4-BE49-F238E27FC236}">
                      <a16:creationId xmlns:a16="http://schemas.microsoft.com/office/drawing/2014/main" id="{111623CC-0B5C-6FEC-B788-76626501DB25}"/>
                    </a:ext>
                  </a:extLst>
                </p:cNvPr>
                <p:cNvPicPr/>
                <p:nvPr/>
              </p:nvPicPr>
              <p:blipFill>
                <a:blip r:embed="rId52"/>
                <a:stretch>
                  <a:fillRect/>
                </a:stretch>
              </p:blipFill>
              <p:spPr>
                <a:xfrm>
                  <a:off x="4501835" y="4436668"/>
                  <a:ext cx="1854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A69E3A79-D741-F90F-3CDD-AE3C3C4D9F2F}"/>
                    </a:ext>
                  </a:extLst>
                </p14:cNvPr>
                <p14:cNvContentPartPr/>
                <p14:nvPr/>
              </p14:nvContentPartPr>
              <p14:xfrm>
                <a:off x="4957235" y="4454308"/>
                <a:ext cx="194760" cy="214560"/>
              </p14:xfrm>
            </p:contentPart>
          </mc:Choice>
          <mc:Fallback>
            <p:pic>
              <p:nvPicPr>
                <p:cNvPr id="33" name="Freihand 32">
                  <a:extLst>
                    <a:ext uri="{FF2B5EF4-FFF2-40B4-BE49-F238E27FC236}">
                      <a16:creationId xmlns:a16="http://schemas.microsoft.com/office/drawing/2014/main" id="{A69E3A79-D741-F90F-3CDD-AE3C3C4D9F2F}"/>
                    </a:ext>
                  </a:extLst>
                </p:cNvPr>
                <p:cNvPicPr/>
                <p:nvPr/>
              </p:nvPicPr>
              <p:blipFill>
                <a:blip r:embed="rId54"/>
                <a:stretch>
                  <a:fillRect/>
                </a:stretch>
              </p:blipFill>
              <p:spPr>
                <a:xfrm>
                  <a:off x="4948595" y="4445308"/>
                  <a:ext cx="212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6010BB5-BF2C-560E-1CBC-07EF6FC1E56D}"/>
                    </a:ext>
                  </a:extLst>
                </p14:cNvPr>
                <p14:cNvContentPartPr/>
                <p14:nvPr/>
              </p14:nvContentPartPr>
              <p14:xfrm>
                <a:off x="4838435" y="4319668"/>
                <a:ext cx="143280" cy="163440"/>
              </p14:xfrm>
            </p:contentPart>
          </mc:Choice>
          <mc:Fallback>
            <p:pic>
              <p:nvPicPr>
                <p:cNvPr id="34" name="Freihand 33">
                  <a:extLst>
                    <a:ext uri="{FF2B5EF4-FFF2-40B4-BE49-F238E27FC236}">
                      <a16:creationId xmlns:a16="http://schemas.microsoft.com/office/drawing/2014/main" id="{86010BB5-BF2C-560E-1CBC-07EF6FC1E56D}"/>
                    </a:ext>
                  </a:extLst>
                </p:cNvPr>
                <p:cNvPicPr/>
                <p:nvPr/>
              </p:nvPicPr>
              <p:blipFill>
                <a:blip r:embed="rId56"/>
                <a:stretch>
                  <a:fillRect/>
                </a:stretch>
              </p:blipFill>
              <p:spPr>
                <a:xfrm>
                  <a:off x="4829435" y="4311028"/>
                  <a:ext cx="160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F7ADCB9D-9C76-6B5B-7F94-BAD3447E6C3E}"/>
                    </a:ext>
                  </a:extLst>
                </p14:cNvPr>
                <p14:cNvContentPartPr/>
                <p14:nvPr/>
              </p14:nvContentPartPr>
              <p14:xfrm>
                <a:off x="5215715" y="4528468"/>
                <a:ext cx="153000" cy="180720"/>
              </p14:xfrm>
            </p:contentPart>
          </mc:Choice>
          <mc:Fallback>
            <p:pic>
              <p:nvPicPr>
                <p:cNvPr id="35" name="Freihand 34">
                  <a:extLst>
                    <a:ext uri="{FF2B5EF4-FFF2-40B4-BE49-F238E27FC236}">
                      <a16:creationId xmlns:a16="http://schemas.microsoft.com/office/drawing/2014/main" id="{F7ADCB9D-9C76-6B5B-7F94-BAD3447E6C3E}"/>
                    </a:ext>
                  </a:extLst>
                </p:cNvPr>
                <p:cNvPicPr/>
                <p:nvPr/>
              </p:nvPicPr>
              <p:blipFill>
                <a:blip r:embed="rId58"/>
                <a:stretch>
                  <a:fillRect/>
                </a:stretch>
              </p:blipFill>
              <p:spPr>
                <a:xfrm>
                  <a:off x="5207075" y="4519828"/>
                  <a:ext cx="170640" cy="198360"/>
                </a:xfrm>
                <a:prstGeom prst="rect">
                  <a:avLst/>
                </a:prstGeom>
              </p:spPr>
            </p:pic>
          </mc:Fallback>
        </mc:AlternateContent>
      </p:grpSp>
    </p:spTree>
    <p:extLst>
      <p:ext uri="{BB962C8B-B14F-4D97-AF65-F5344CB8AC3E}">
        <p14:creationId xmlns:p14="http://schemas.microsoft.com/office/powerpoint/2010/main" val="216562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56AC561-5BD1-CCEB-5FAB-252358D8FFDB}"/>
                  </a:ext>
                </a:extLst>
              </p14:cNvPr>
              <p14:cNvContentPartPr/>
              <p14:nvPr/>
            </p14:nvContentPartPr>
            <p14:xfrm>
              <a:off x="237468" y="599253"/>
              <a:ext cx="3276720" cy="906480"/>
            </p14:xfrm>
          </p:contentPart>
        </mc:Choice>
        <mc:Fallback xmlns="">
          <p:pic>
            <p:nvPicPr>
              <p:cNvPr id="6" name="Freihand 5">
                <a:extLst>
                  <a:ext uri="{FF2B5EF4-FFF2-40B4-BE49-F238E27FC236}">
                    <a16:creationId xmlns:a16="http://schemas.microsoft.com/office/drawing/2014/main" id="{956AC561-5BD1-CCEB-5FAB-252358D8FFDB}"/>
                  </a:ext>
                </a:extLst>
              </p:cNvPr>
              <p:cNvPicPr/>
              <p:nvPr/>
            </p:nvPicPr>
            <p:blipFill>
              <a:blip r:embed="rId4"/>
              <a:stretch>
                <a:fillRect/>
              </a:stretch>
            </p:blipFill>
            <p:spPr>
              <a:xfrm>
                <a:off x="228468" y="590253"/>
                <a:ext cx="3294360" cy="9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DD0981A9-E68A-1418-DC70-0A16B5B00CF5}"/>
                  </a:ext>
                </a:extLst>
              </p14:cNvPr>
              <p14:cNvContentPartPr/>
              <p14:nvPr/>
            </p14:nvContentPartPr>
            <p14:xfrm>
              <a:off x="362748" y="607533"/>
              <a:ext cx="3051000" cy="903960"/>
            </p14:xfrm>
          </p:contentPart>
        </mc:Choice>
        <mc:Fallback xmlns="">
          <p:pic>
            <p:nvPicPr>
              <p:cNvPr id="7" name="Freihand 6">
                <a:extLst>
                  <a:ext uri="{FF2B5EF4-FFF2-40B4-BE49-F238E27FC236}">
                    <a16:creationId xmlns:a16="http://schemas.microsoft.com/office/drawing/2014/main" id="{DD0981A9-E68A-1418-DC70-0A16B5B00CF5}"/>
                  </a:ext>
                </a:extLst>
              </p:cNvPr>
              <p:cNvPicPr/>
              <p:nvPr/>
            </p:nvPicPr>
            <p:blipFill>
              <a:blip r:embed="rId6"/>
              <a:stretch>
                <a:fillRect/>
              </a:stretch>
            </p:blipFill>
            <p:spPr>
              <a:xfrm>
                <a:off x="354108" y="598533"/>
                <a:ext cx="306864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C6A516DA-EAD3-27C7-152E-38E1647DBCBD}"/>
                  </a:ext>
                </a:extLst>
              </p14:cNvPr>
              <p14:cNvContentPartPr/>
              <p14:nvPr/>
            </p14:nvContentPartPr>
            <p14:xfrm>
              <a:off x="290028" y="619773"/>
              <a:ext cx="3134160" cy="784440"/>
            </p14:xfrm>
          </p:contentPart>
        </mc:Choice>
        <mc:Fallback xmlns="">
          <p:pic>
            <p:nvPicPr>
              <p:cNvPr id="9" name="Freihand 8">
                <a:extLst>
                  <a:ext uri="{FF2B5EF4-FFF2-40B4-BE49-F238E27FC236}">
                    <a16:creationId xmlns:a16="http://schemas.microsoft.com/office/drawing/2014/main" id="{C6A516DA-EAD3-27C7-152E-38E1647DBCBD}"/>
                  </a:ext>
                </a:extLst>
              </p:cNvPr>
              <p:cNvPicPr/>
              <p:nvPr/>
            </p:nvPicPr>
            <p:blipFill>
              <a:blip r:embed="rId8"/>
              <a:stretch>
                <a:fillRect/>
              </a:stretch>
            </p:blipFill>
            <p:spPr>
              <a:xfrm>
                <a:off x="281388" y="611133"/>
                <a:ext cx="315180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1C8EA9B2-1776-5B5B-42B1-84B98A082DC1}"/>
                  </a:ext>
                </a:extLst>
              </p14:cNvPr>
              <p14:cNvContentPartPr/>
              <p14:nvPr/>
            </p14:nvContentPartPr>
            <p14:xfrm>
              <a:off x="3644148" y="1874733"/>
              <a:ext cx="1555560" cy="376560"/>
            </p14:xfrm>
          </p:contentPart>
        </mc:Choice>
        <mc:Fallback xmlns="">
          <p:pic>
            <p:nvPicPr>
              <p:cNvPr id="10" name="Freihand 9">
                <a:extLst>
                  <a:ext uri="{FF2B5EF4-FFF2-40B4-BE49-F238E27FC236}">
                    <a16:creationId xmlns:a16="http://schemas.microsoft.com/office/drawing/2014/main" id="{1C8EA9B2-1776-5B5B-42B1-84B98A082DC1}"/>
                  </a:ext>
                </a:extLst>
              </p:cNvPr>
              <p:cNvPicPr/>
              <p:nvPr/>
            </p:nvPicPr>
            <p:blipFill>
              <a:blip r:embed="rId10"/>
              <a:stretch>
                <a:fillRect/>
              </a:stretch>
            </p:blipFill>
            <p:spPr>
              <a:xfrm>
                <a:off x="3635148" y="1866093"/>
                <a:ext cx="15732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0CAC1E4-D91E-5E87-B401-A714E5CE29FA}"/>
                  </a:ext>
                </a:extLst>
              </p14:cNvPr>
              <p14:cNvContentPartPr/>
              <p14:nvPr/>
            </p14:nvContentPartPr>
            <p14:xfrm>
              <a:off x="403788" y="2716053"/>
              <a:ext cx="1524960" cy="101160"/>
            </p14:xfrm>
          </p:contentPart>
        </mc:Choice>
        <mc:Fallback xmlns="">
          <p:pic>
            <p:nvPicPr>
              <p:cNvPr id="11" name="Freihand 10">
                <a:extLst>
                  <a:ext uri="{FF2B5EF4-FFF2-40B4-BE49-F238E27FC236}">
                    <a16:creationId xmlns:a16="http://schemas.microsoft.com/office/drawing/2014/main" id="{00CAC1E4-D91E-5E87-B401-A714E5CE29FA}"/>
                  </a:ext>
                </a:extLst>
              </p:cNvPr>
              <p:cNvPicPr/>
              <p:nvPr/>
            </p:nvPicPr>
            <p:blipFill>
              <a:blip r:embed="rId12"/>
              <a:stretch>
                <a:fillRect/>
              </a:stretch>
            </p:blipFill>
            <p:spPr>
              <a:xfrm>
                <a:off x="395148" y="2707413"/>
                <a:ext cx="1542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5C11D080-DFCF-973B-304A-CEA98492CD64}"/>
                  </a:ext>
                </a:extLst>
              </p14:cNvPr>
              <p14:cNvContentPartPr/>
              <p14:nvPr/>
            </p14:nvContentPartPr>
            <p14:xfrm>
              <a:off x="506748" y="1220973"/>
              <a:ext cx="2508840" cy="107280"/>
            </p14:xfrm>
          </p:contentPart>
        </mc:Choice>
        <mc:Fallback xmlns="">
          <p:pic>
            <p:nvPicPr>
              <p:cNvPr id="12" name="Freihand 11">
                <a:extLst>
                  <a:ext uri="{FF2B5EF4-FFF2-40B4-BE49-F238E27FC236}">
                    <a16:creationId xmlns:a16="http://schemas.microsoft.com/office/drawing/2014/main" id="{5C11D080-DFCF-973B-304A-CEA98492CD64}"/>
                  </a:ext>
                </a:extLst>
              </p:cNvPr>
              <p:cNvPicPr/>
              <p:nvPr/>
            </p:nvPicPr>
            <p:blipFill>
              <a:blip r:embed="rId14"/>
              <a:stretch>
                <a:fillRect/>
              </a:stretch>
            </p:blipFill>
            <p:spPr>
              <a:xfrm>
                <a:off x="498108" y="1212333"/>
                <a:ext cx="2526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1027E562-65CF-5036-356E-C20EEBA8C3D1}"/>
                  </a:ext>
                </a:extLst>
              </p14:cNvPr>
              <p14:cNvContentPartPr/>
              <p14:nvPr/>
            </p14:nvContentPartPr>
            <p14:xfrm>
              <a:off x="456348" y="3738813"/>
              <a:ext cx="2161440" cy="106200"/>
            </p14:xfrm>
          </p:contentPart>
        </mc:Choice>
        <mc:Fallback xmlns="">
          <p:pic>
            <p:nvPicPr>
              <p:cNvPr id="13" name="Freihand 12">
                <a:extLst>
                  <a:ext uri="{FF2B5EF4-FFF2-40B4-BE49-F238E27FC236}">
                    <a16:creationId xmlns:a16="http://schemas.microsoft.com/office/drawing/2014/main" id="{1027E562-65CF-5036-356E-C20EEBA8C3D1}"/>
                  </a:ext>
                </a:extLst>
              </p:cNvPr>
              <p:cNvPicPr/>
              <p:nvPr/>
            </p:nvPicPr>
            <p:blipFill>
              <a:blip r:embed="rId16"/>
              <a:stretch>
                <a:fillRect/>
              </a:stretch>
            </p:blipFill>
            <p:spPr>
              <a:xfrm>
                <a:off x="447348" y="3729813"/>
                <a:ext cx="2179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2CE2D7E-3387-285F-1C45-E1051A6D205C}"/>
                  </a:ext>
                </a:extLst>
              </p14:cNvPr>
              <p14:cNvContentPartPr/>
              <p14:nvPr/>
            </p14:nvContentPartPr>
            <p14:xfrm>
              <a:off x="600348" y="1227813"/>
              <a:ext cx="2729520" cy="70920"/>
            </p14:xfrm>
          </p:contentPart>
        </mc:Choice>
        <mc:Fallback xmlns="">
          <p:pic>
            <p:nvPicPr>
              <p:cNvPr id="14" name="Freihand 13">
                <a:extLst>
                  <a:ext uri="{FF2B5EF4-FFF2-40B4-BE49-F238E27FC236}">
                    <a16:creationId xmlns:a16="http://schemas.microsoft.com/office/drawing/2014/main" id="{02CE2D7E-3387-285F-1C45-E1051A6D205C}"/>
                  </a:ext>
                </a:extLst>
              </p:cNvPr>
              <p:cNvPicPr/>
              <p:nvPr/>
            </p:nvPicPr>
            <p:blipFill>
              <a:blip r:embed="rId18"/>
              <a:stretch>
                <a:fillRect/>
              </a:stretch>
            </p:blipFill>
            <p:spPr>
              <a:xfrm>
                <a:off x="591348" y="1218813"/>
                <a:ext cx="2747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0F98F7A3-56BC-4EBA-3CDA-685DA61AA5F7}"/>
                  </a:ext>
                </a:extLst>
              </p14:cNvPr>
              <p14:cNvContentPartPr/>
              <p14:nvPr/>
            </p14:nvContentPartPr>
            <p14:xfrm>
              <a:off x="659028" y="4074333"/>
              <a:ext cx="130320" cy="201600"/>
            </p14:xfrm>
          </p:contentPart>
        </mc:Choice>
        <mc:Fallback xmlns="">
          <p:pic>
            <p:nvPicPr>
              <p:cNvPr id="31" name="Freihand 30">
                <a:extLst>
                  <a:ext uri="{FF2B5EF4-FFF2-40B4-BE49-F238E27FC236}">
                    <a16:creationId xmlns:a16="http://schemas.microsoft.com/office/drawing/2014/main" id="{0F98F7A3-56BC-4EBA-3CDA-685DA61AA5F7}"/>
                  </a:ext>
                </a:extLst>
              </p:cNvPr>
              <p:cNvPicPr/>
              <p:nvPr/>
            </p:nvPicPr>
            <p:blipFill>
              <a:blip r:embed="rId20"/>
              <a:stretch>
                <a:fillRect/>
              </a:stretch>
            </p:blipFill>
            <p:spPr>
              <a:xfrm>
                <a:off x="650388" y="4065333"/>
                <a:ext cx="147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a:extLst>
                  <a:ext uri="{FF2B5EF4-FFF2-40B4-BE49-F238E27FC236}">
                    <a16:creationId xmlns:a16="http://schemas.microsoft.com/office/drawing/2014/main" id="{0FD133E9-8E09-B8E8-1E5B-D297A6F0FEE9}"/>
                  </a:ext>
                </a:extLst>
              </p14:cNvPr>
              <p14:cNvContentPartPr/>
              <p14:nvPr/>
            </p14:nvContentPartPr>
            <p14:xfrm>
              <a:off x="182748" y="2220693"/>
              <a:ext cx="2745360" cy="2425320"/>
            </p14:xfrm>
          </p:contentPart>
        </mc:Choice>
        <mc:Fallback xmlns="">
          <p:pic>
            <p:nvPicPr>
              <p:cNvPr id="42" name="Freihand 41">
                <a:extLst>
                  <a:ext uri="{FF2B5EF4-FFF2-40B4-BE49-F238E27FC236}">
                    <a16:creationId xmlns:a16="http://schemas.microsoft.com/office/drawing/2014/main" id="{0FD133E9-8E09-B8E8-1E5B-D297A6F0FEE9}"/>
                  </a:ext>
                </a:extLst>
              </p:cNvPr>
              <p:cNvPicPr/>
              <p:nvPr/>
            </p:nvPicPr>
            <p:blipFill>
              <a:blip r:embed="rId22"/>
              <a:stretch>
                <a:fillRect/>
              </a:stretch>
            </p:blipFill>
            <p:spPr>
              <a:xfrm>
                <a:off x="173748" y="2212053"/>
                <a:ext cx="2763000" cy="244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D1A16376-F26A-7327-654B-813F005D436E}"/>
                  </a:ext>
                </a:extLst>
              </p14:cNvPr>
              <p14:cNvContentPartPr/>
              <p14:nvPr/>
            </p14:nvContentPartPr>
            <p14:xfrm>
              <a:off x="254388" y="4571133"/>
              <a:ext cx="8406360" cy="950040"/>
            </p14:xfrm>
          </p:contentPart>
        </mc:Choice>
        <mc:Fallback xmlns="">
          <p:pic>
            <p:nvPicPr>
              <p:cNvPr id="44" name="Freihand 43">
                <a:extLst>
                  <a:ext uri="{FF2B5EF4-FFF2-40B4-BE49-F238E27FC236}">
                    <a16:creationId xmlns:a16="http://schemas.microsoft.com/office/drawing/2014/main" id="{D1A16376-F26A-7327-654B-813F005D436E}"/>
                  </a:ext>
                </a:extLst>
              </p:cNvPr>
              <p:cNvPicPr/>
              <p:nvPr/>
            </p:nvPicPr>
            <p:blipFill>
              <a:blip r:embed="rId24"/>
              <a:stretch>
                <a:fillRect/>
              </a:stretch>
            </p:blipFill>
            <p:spPr>
              <a:xfrm>
                <a:off x="245388" y="4562493"/>
                <a:ext cx="8424000" cy="967680"/>
              </a:xfrm>
              <a:prstGeom prst="rect">
                <a:avLst/>
              </a:prstGeom>
            </p:spPr>
          </p:pic>
        </mc:Fallback>
      </mc:AlternateContent>
      <p:grpSp>
        <p:nvGrpSpPr>
          <p:cNvPr id="61" name="Gruppieren 60">
            <a:extLst>
              <a:ext uri="{FF2B5EF4-FFF2-40B4-BE49-F238E27FC236}">
                <a16:creationId xmlns:a16="http://schemas.microsoft.com/office/drawing/2014/main" id="{7279D11E-68DE-BE3F-9418-26187103CD88}"/>
              </a:ext>
            </a:extLst>
          </p:cNvPr>
          <p:cNvGrpSpPr/>
          <p:nvPr/>
        </p:nvGrpSpPr>
        <p:grpSpPr>
          <a:xfrm>
            <a:off x="-23892" y="481893"/>
            <a:ext cx="8730720" cy="5209200"/>
            <a:chOff x="-23892" y="481893"/>
            <a:chExt cx="8730720" cy="5209200"/>
          </a:xfrm>
        </p:grpSpPr>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343440E4-FADF-659C-DE89-A382EFE0BDAC}"/>
                    </a:ext>
                  </a:extLst>
                </p14:cNvPr>
                <p14:cNvContentPartPr/>
                <p14:nvPr/>
              </p14:nvContentPartPr>
              <p14:xfrm>
                <a:off x="520428" y="1604373"/>
                <a:ext cx="94680" cy="199800"/>
              </p14:xfrm>
            </p:contentPart>
          </mc:Choice>
          <mc:Fallback xmlns="">
            <p:pic>
              <p:nvPicPr>
                <p:cNvPr id="15" name="Freihand 14">
                  <a:extLst>
                    <a:ext uri="{FF2B5EF4-FFF2-40B4-BE49-F238E27FC236}">
                      <a16:creationId xmlns:a16="http://schemas.microsoft.com/office/drawing/2014/main" id="{343440E4-FADF-659C-DE89-A382EFE0BDAC}"/>
                    </a:ext>
                  </a:extLst>
                </p:cNvPr>
                <p:cNvPicPr/>
                <p:nvPr/>
              </p:nvPicPr>
              <p:blipFill>
                <a:blip r:embed="rId26"/>
                <a:stretch>
                  <a:fillRect/>
                </a:stretch>
              </p:blipFill>
              <p:spPr>
                <a:xfrm>
                  <a:off x="511788" y="1595373"/>
                  <a:ext cx="112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2DE64189-5922-6275-4A53-DBD33AE3C600}"/>
                    </a:ext>
                  </a:extLst>
                </p14:cNvPr>
                <p14:cNvContentPartPr/>
                <p14:nvPr/>
              </p14:nvContentPartPr>
              <p14:xfrm>
                <a:off x="497748" y="1449933"/>
                <a:ext cx="11520" cy="7560"/>
              </p14:xfrm>
            </p:contentPart>
          </mc:Choice>
          <mc:Fallback xmlns="">
            <p:pic>
              <p:nvPicPr>
                <p:cNvPr id="16" name="Freihand 15">
                  <a:extLst>
                    <a:ext uri="{FF2B5EF4-FFF2-40B4-BE49-F238E27FC236}">
                      <a16:creationId xmlns:a16="http://schemas.microsoft.com/office/drawing/2014/main" id="{2DE64189-5922-6275-4A53-DBD33AE3C600}"/>
                    </a:ext>
                  </a:extLst>
                </p:cNvPr>
                <p:cNvPicPr/>
                <p:nvPr/>
              </p:nvPicPr>
              <p:blipFill>
                <a:blip r:embed="rId28"/>
                <a:stretch>
                  <a:fillRect/>
                </a:stretch>
              </p:blipFill>
              <p:spPr>
                <a:xfrm>
                  <a:off x="489108" y="1440933"/>
                  <a:ext cx="29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A8B84FA4-24F6-1AF6-D1F9-8B6115DBF02D}"/>
                    </a:ext>
                  </a:extLst>
                </p14:cNvPr>
                <p14:cNvContentPartPr/>
                <p14:nvPr/>
              </p14:nvContentPartPr>
              <p14:xfrm>
                <a:off x="657948" y="1722453"/>
                <a:ext cx="124920" cy="191520"/>
              </p14:xfrm>
            </p:contentPart>
          </mc:Choice>
          <mc:Fallback xmlns="">
            <p:pic>
              <p:nvPicPr>
                <p:cNvPr id="18" name="Freihand 17">
                  <a:extLst>
                    <a:ext uri="{FF2B5EF4-FFF2-40B4-BE49-F238E27FC236}">
                      <a16:creationId xmlns:a16="http://schemas.microsoft.com/office/drawing/2014/main" id="{A8B84FA4-24F6-1AF6-D1F9-8B6115DBF02D}"/>
                    </a:ext>
                  </a:extLst>
                </p:cNvPr>
                <p:cNvPicPr/>
                <p:nvPr/>
              </p:nvPicPr>
              <p:blipFill>
                <a:blip r:embed="rId30"/>
                <a:stretch>
                  <a:fillRect/>
                </a:stretch>
              </p:blipFill>
              <p:spPr>
                <a:xfrm>
                  <a:off x="648948" y="1713453"/>
                  <a:ext cx="1425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60950BA-0A11-BD43-8B5D-8F25DC08130A}"/>
                    </a:ext>
                  </a:extLst>
                </p14:cNvPr>
                <p14:cNvContentPartPr/>
                <p14:nvPr/>
              </p14:nvContentPartPr>
              <p14:xfrm>
                <a:off x="434388" y="2980293"/>
                <a:ext cx="93600" cy="120240"/>
              </p14:xfrm>
            </p:contentPart>
          </mc:Choice>
          <mc:Fallback xmlns="">
            <p:pic>
              <p:nvPicPr>
                <p:cNvPr id="20" name="Freihand 19">
                  <a:extLst>
                    <a:ext uri="{FF2B5EF4-FFF2-40B4-BE49-F238E27FC236}">
                      <a16:creationId xmlns:a16="http://schemas.microsoft.com/office/drawing/2014/main" id="{F60950BA-0A11-BD43-8B5D-8F25DC08130A}"/>
                    </a:ext>
                  </a:extLst>
                </p:cNvPr>
                <p:cNvPicPr/>
                <p:nvPr/>
              </p:nvPicPr>
              <p:blipFill>
                <a:blip r:embed="rId32"/>
                <a:stretch>
                  <a:fillRect/>
                </a:stretch>
              </p:blipFill>
              <p:spPr>
                <a:xfrm>
                  <a:off x="425388" y="2971293"/>
                  <a:ext cx="111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5DFF0596-92CC-14CA-2092-8C50CFF4667C}"/>
                    </a:ext>
                  </a:extLst>
                </p14:cNvPr>
                <p14:cNvContentPartPr/>
                <p14:nvPr/>
              </p14:nvContentPartPr>
              <p14:xfrm>
                <a:off x="523668" y="3041493"/>
                <a:ext cx="181800" cy="194760"/>
              </p14:xfrm>
            </p:contentPart>
          </mc:Choice>
          <mc:Fallback xmlns="">
            <p:pic>
              <p:nvPicPr>
                <p:cNvPr id="21" name="Freihand 20">
                  <a:extLst>
                    <a:ext uri="{FF2B5EF4-FFF2-40B4-BE49-F238E27FC236}">
                      <a16:creationId xmlns:a16="http://schemas.microsoft.com/office/drawing/2014/main" id="{5DFF0596-92CC-14CA-2092-8C50CFF4667C}"/>
                    </a:ext>
                  </a:extLst>
                </p:cNvPr>
                <p:cNvPicPr/>
                <p:nvPr/>
              </p:nvPicPr>
              <p:blipFill>
                <a:blip r:embed="rId34"/>
                <a:stretch>
                  <a:fillRect/>
                </a:stretch>
              </p:blipFill>
              <p:spPr>
                <a:xfrm>
                  <a:off x="514668" y="3032853"/>
                  <a:ext cx="199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3897FF8-A6B2-FD39-0BC4-6270322908BF}"/>
                    </a:ext>
                  </a:extLst>
                </p14:cNvPr>
                <p14:cNvContentPartPr/>
                <p14:nvPr/>
              </p14:nvContentPartPr>
              <p14:xfrm>
                <a:off x="886908" y="2955453"/>
                <a:ext cx="165960" cy="133560"/>
              </p14:xfrm>
            </p:contentPart>
          </mc:Choice>
          <mc:Fallback xmlns="">
            <p:pic>
              <p:nvPicPr>
                <p:cNvPr id="23" name="Freihand 22">
                  <a:extLst>
                    <a:ext uri="{FF2B5EF4-FFF2-40B4-BE49-F238E27FC236}">
                      <a16:creationId xmlns:a16="http://schemas.microsoft.com/office/drawing/2014/main" id="{73897FF8-A6B2-FD39-0BC4-6270322908BF}"/>
                    </a:ext>
                  </a:extLst>
                </p:cNvPr>
                <p:cNvPicPr/>
                <p:nvPr/>
              </p:nvPicPr>
              <p:blipFill>
                <a:blip r:embed="rId36"/>
                <a:stretch>
                  <a:fillRect/>
                </a:stretch>
              </p:blipFill>
              <p:spPr>
                <a:xfrm>
                  <a:off x="877908" y="2946813"/>
                  <a:ext cx="183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7B64953-6E83-236C-46ED-414F6826F256}"/>
                    </a:ext>
                  </a:extLst>
                </p14:cNvPr>
                <p14:cNvContentPartPr/>
                <p14:nvPr/>
              </p14:nvContentPartPr>
              <p14:xfrm>
                <a:off x="1251948" y="2921973"/>
                <a:ext cx="164880" cy="176400"/>
              </p14:xfrm>
            </p:contentPart>
          </mc:Choice>
          <mc:Fallback xmlns="">
            <p:pic>
              <p:nvPicPr>
                <p:cNvPr id="25" name="Freihand 24">
                  <a:extLst>
                    <a:ext uri="{FF2B5EF4-FFF2-40B4-BE49-F238E27FC236}">
                      <a16:creationId xmlns:a16="http://schemas.microsoft.com/office/drawing/2014/main" id="{77B64953-6E83-236C-46ED-414F6826F256}"/>
                    </a:ext>
                  </a:extLst>
                </p:cNvPr>
                <p:cNvPicPr/>
                <p:nvPr/>
              </p:nvPicPr>
              <p:blipFill>
                <a:blip r:embed="rId38"/>
                <a:stretch>
                  <a:fillRect/>
                </a:stretch>
              </p:blipFill>
              <p:spPr>
                <a:xfrm>
                  <a:off x="1242948" y="2913333"/>
                  <a:ext cx="182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0654BE1E-53C5-29C9-ED14-F3AC5D43539B}"/>
                    </a:ext>
                  </a:extLst>
                </p14:cNvPr>
                <p14:cNvContentPartPr/>
                <p14:nvPr/>
              </p14:nvContentPartPr>
              <p14:xfrm>
                <a:off x="1472988" y="2986773"/>
                <a:ext cx="167040" cy="218160"/>
              </p14:xfrm>
            </p:contentPart>
          </mc:Choice>
          <mc:Fallback xmlns="">
            <p:pic>
              <p:nvPicPr>
                <p:cNvPr id="26" name="Freihand 25">
                  <a:extLst>
                    <a:ext uri="{FF2B5EF4-FFF2-40B4-BE49-F238E27FC236}">
                      <a16:creationId xmlns:a16="http://schemas.microsoft.com/office/drawing/2014/main" id="{0654BE1E-53C5-29C9-ED14-F3AC5D43539B}"/>
                    </a:ext>
                  </a:extLst>
                </p:cNvPr>
                <p:cNvPicPr/>
                <p:nvPr/>
              </p:nvPicPr>
              <p:blipFill>
                <a:blip r:embed="rId40"/>
                <a:stretch>
                  <a:fillRect/>
                </a:stretch>
              </p:blipFill>
              <p:spPr>
                <a:xfrm>
                  <a:off x="1463988" y="2977773"/>
                  <a:ext cx="184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64CA2FD1-4EAE-4E02-5F0D-3B34360FF659}"/>
                    </a:ext>
                  </a:extLst>
                </p14:cNvPr>
                <p14:cNvContentPartPr/>
                <p14:nvPr/>
              </p14:nvContentPartPr>
              <p14:xfrm>
                <a:off x="1288668" y="2793453"/>
                <a:ext cx="34560" cy="39600"/>
              </p14:xfrm>
            </p:contentPart>
          </mc:Choice>
          <mc:Fallback xmlns="">
            <p:pic>
              <p:nvPicPr>
                <p:cNvPr id="36" name="Freihand 35">
                  <a:extLst>
                    <a:ext uri="{FF2B5EF4-FFF2-40B4-BE49-F238E27FC236}">
                      <a16:creationId xmlns:a16="http://schemas.microsoft.com/office/drawing/2014/main" id="{64CA2FD1-4EAE-4E02-5F0D-3B34360FF659}"/>
                    </a:ext>
                  </a:extLst>
                </p:cNvPr>
                <p:cNvPicPr/>
                <p:nvPr/>
              </p:nvPicPr>
              <p:blipFill>
                <a:blip r:embed="rId42"/>
                <a:stretch>
                  <a:fillRect/>
                </a:stretch>
              </p:blipFill>
              <p:spPr>
                <a:xfrm>
                  <a:off x="1280028" y="2784813"/>
                  <a:ext cx="52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8BD35E4B-6E3C-F73C-995B-88AF4207C2B0}"/>
                    </a:ext>
                  </a:extLst>
                </p14:cNvPr>
                <p14:cNvContentPartPr/>
                <p14:nvPr/>
              </p14:nvContentPartPr>
              <p14:xfrm>
                <a:off x="473268" y="2896773"/>
                <a:ext cx="21600" cy="33120"/>
              </p14:xfrm>
            </p:contentPart>
          </mc:Choice>
          <mc:Fallback xmlns="">
            <p:pic>
              <p:nvPicPr>
                <p:cNvPr id="37" name="Freihand 36">
                  <a:extLst>
                    <a:ext uri="{FF2B5EF4-FFF2-40B4-BE49-F238E27FC236}">
                      <a16:creationId xmlns:a16="http://schemas.microsoft.com/office/drawing/2014/main" id="{8BD35E4B-6E3C-F73C-995B-88AF4207C2B0}"/>
                    </a:ext>
                  </a:extLst>
                </p:cNvPr>
                <p:cNvPicPr/>
                <p:nvPr/>
              </p:nvPicPr>
              <p:blipFill>
                <a:blip r:embed="rId44"/>
                <a:stretch>
                  <a:fillRect/>
                </a:stretch>
              </p:blipFill>
              <p:spPr>
                <a:xfrm>
                  <a:off x="464628" y="2887773"/>
                  <a:ext cx="39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27D6A59-0F0C-B06A-DE02-D324E22CE0E2}"/>
                    </a:ext>
                  </a:extLst>
                </p14:cNvPr>
                <p14:cNvContentPartPr/>
                <p14:nvPr/>
              </p14:nvContentPartPr>
              <p14:xfrm>
                <a:off x="531948" y="3914853"/>
                <a:ext cx="95760" cy="243360"/>
              </p14:xfrm>
            </p:contentPart>
          </mc:Choice>
          <mc:Fallback xmlns="">
            <p:pic>
              <p:nvPicPr>
                <p:cNvPr id="28" name="Freihand 27">
                  <a:extLst>
                    <a:ext uri="{FF2B5EF4-FFF2-40B4-BE49-F238E27FC236}">
                      <a16:creationId xmlns:a16="http://schemas.microsoft.com/office/drawing/2014/main" id="{F27D6A59-0F0C-B06A-DE02-D324E22CE0E2}"/>
                    </a:ext>
                  </a:extLst>
                </p:cNvPr>
                <p:cNvPicPr/>
                <p:nvPr/>
              </p:nvPicPr>
              <p:blipFill>
                <a:blip r:embed="rId46"/>
                <a:stretch>
                  <a:fillRect/>
                </a:stretch>
              </p:blipFill>
              <p:spPr>
                <a:xfrm>
                  <a:off x="522948" y="3906213"/>
                  <a:ext cx="113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84A2ED1B-F7E4-826B-8A01-DD5C2DA85F7F}"/>
                    </a:ext>
                  </a:extLst>
                </p14:cNvPr>
                <p14:cNvContentPartPr/>
                <p14:nvPr/>
              </p14:nvContentPartPr>
              <p14:xfrm>
                <a:off x="585228" y="3841053"/>
                <a:ext cx="11880" cy="17280"/>
              </p14:xfrm>
            </p:contentPart>
          </mc:Choice>
          <mc:Fallback xmlns="">
            <p:pic>
              <p:nvPicPr>
                <p:cNvPr id="29" name="Freihand 28">
                  <a:extLst>
                    <a:ext uri="{FF2B5EF4-FFF2-40B4-BE49-F238E27FC236}">
                      <a16:creationId xmlns:a16="http://schemas.microsoft.com/office/drawing/2014/main" id="{84A2ED1B-F7E4-826B-8A01-DD5C2DA85F7F}"/>
                    </a:ext>
                  </a:extLst>
                </p:cNvPr>
                <p:cNvPicPr/>
                <p:nvPr/>
              </p:nvPicPr>
              <p:blipFill>
                <a:blip r:embed="rId48"/>
                <a:stretch>
                  <a:fillRect/>
                </a:stretch>
              </p:blipFill>
              <p:spPr>
                <a:xfrm>
                  <a:off x="576228" y="3832053"/>
                  <a:ext cx="29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C6843BB-3E00-28E7-3CE0-04B69706E013}"/>
                    </a:ext>
                  </a:extLst>
                </p14:cNvPr>
                <p14:cNvContentPartPr/>
                <p14:nvPr/>
              </p14:nvContentPartPr>
              <p14:xfrm>
                <a:off x="885468" y="3963093"/>
                <a:ext cx="277920" cy="158760"/>
              </p14:xfrm>
            </p:contentPart>
          </mc:Choice>
          <mc:Fallback xmlns="">
            <p:pic>
              <p:nvPicPr>
                <p:cNvPr id="32" name="Freihand 31">
                  <a:extLst>
                    <a:ext uri="{FF2B5EF4-FFF2-40B4-BE49-F238E27FC236}">
                      <a16:creationId xmlns:a16="http://schemas.microsoft.com/office/drawing/2014/main" id="{5C6843BB-3E00-28E7-3CE0-04B69706E013}"/>
                    </a:ext>
                  </a:extLst>
                </p:cNvPr>
                <p:cNvPicPr/>
                <p:nvPr/>
              </p:nvPicPr>
              <p:blipFill>
                <a:blip r:embed="rId50"/>
                <a:stretch>
                  <a:fillRect/>
                </a:stretch>
              </p:blipFill>
              <p:spPr>
                <a:xfrm>
                  <a:off x="876828" y="3954453"/>
                  <a:ext cx="295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388EFD6D-6113-9D3B-41C5-BE53322DE1F8}"/>
                    </a:ext>
                  </a:extLst>
                </p14:cNvPr>
                <p14:cNvContentPartPr/>
                <p14:nvPr/>
              </p14:nvContentPartPr>
              <p14:xfrm>
                <a:off x="1289388" y="3858693"/>
                <a:ext cx="144720" cy="290520"/>
              </p14:xfrm>
            </p:contentPart>
          </mc:Choice>
          <mc:Fallback xmlns="">
            <p:pic>
              <p:nvPicPr>
                <p:cNvPr id="34" name="Freihand 33">
                  <a:extLst>
                    <a:ext uri="{FF2B5EF4-FFF2-40B4-BE49-F238E27FC236}">
                      <a16:creationId xmlns:a16="http://schemas.microsoft.com/office/drawing/2014/main" id="{388EFD6D-6113-9D3B-41C5-BE53322DE1F8}"/>
                    </a:ext>
                  </a:extLst>
                </p:cNvPr>
                <p:cNvPicPr/>
                <p:nvPr/>
              </p:nvPicPr>
              <p:blipFill>
                <a:blip r:embed="rId52"/>
                <a:stretch>
                  <a:fillRect/>
                </a:stretch>
              </p:blipFill>
              <p:spPr>
                <a:xfrm>
                  <a:off x="1280748" y="3850053"/>
                  <a:ext cx="1623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1405D3DA-9F75-8CBC-18B0-14B6E2A09FD7}"/>
                    </a:ext>
                  </a:extLst>
                </p14:cNvPr>
                <p14:cNvContentPartPr/>
                <p14:nvPr/>
              </p14:nvContentPartPr>
              <p14:xfrm>
                <a:off x="1366428" y="3788133"/>
                <a:ext cx="46440" cy="40680"/>
              </p14:xfrm>
            </p:contentPart>
          </mc:Choice>
          <mc:Fallback xmlns="">
            <p:pic>
              <p:nvPicPr>
                <p:cNvPr id="35" name="Freihand 34">
                  <a:extLst>
                    <a:ext uri="{FF2B5EF4-FFF2-40B4-BE49-F238E27FC236}">
                      <a16:creationId xmlns:a16="http://schemas.microsoft.com/office/drawing/2014/main" id="{1405D3DA-9F75-8CBC-18B0-14B6E2A09FD7}"/>
                    </a:ext>
                  </a:extLst>
                </p:cNvPr>
                <p:cNvPicPr/>
                <p:nvPr/>
              </p:nvPicPr>
              <p:blipFill>
                <a:blip r:embed="rId54"/>
                <a:stretch>
                  <a:fillRect/>
                </a:stretch>
              </p:blipFill>
              <p:spPr>
                <a:xfrm>
                  <a:off x="1357788" y="3779133"/>
                  <a:ext cx="64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43F002B9-6D18-8544-26F8-124689F293AE}"/>
                    </a:ext>
                  </a:extLst>
                </p14:cNvPr>
                <p14:cNvContentPartPr/>
                <p14:nvPr/>
              </p14:nvContentPartPr>
              <p14:xfrm>
                <a:off x="1532388" y="4088373"/>
                <a:ext cx="195840" cy="177840"/>
              </p14:xfrm>
            </p:contentPart>
          </mc:Choice>
          <mc:Fallback xmlns="">
            <p:pic>
              <p:nvPicPr>
                <p:cNvPr id="40" name="Freihand 39">
                  <a:extLst>
                    <a:ext uri="{FF2B5EF4-FFF2-40B4-BE49-F238E27FC236}">
                      <a16:creationId xmlns:a16="http://schemas.microsoft.com/office/drawing/2014/main" id="{43F002B9-6D18-8544-26F8-124689F293AE}"/>
                    </a:ext>
                  </a:extLst>
                </p:cNvPr>
                <p:cNvPicPr/>
                <p:nvPr/>
              </p:nvPicPr>
              <p:blipFill>
                <a:blip r:embed="rId56"/>
                <a:stretch>
                  <a:fillRect/>
                </a:stretch>
              </p:blipFill>
              <p:spPr>
                <a:xfrm>
                  <a:off x="1523388" y="4079373"/>
                  <a:ext cx="213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3D856DC4-81B9-B4A7-D5AE-1FF875A2E969}"/>
                    </a:ext>
                  </a:extLst>
                </p14:cNvPr>
                <p14:cNvContentPartPr/>
                <p14:nvPr/>
              </p14:nvContentPartPr>
              <p14:xfrm>
                <a:off x="159348" y="628773"/>
                <a:ext cx="8547480" cy="5062320"/>
              </p14:xfrm>
            </p:contentPart>
          </mc:Choice>
          <mc:Fallback xmlns="">
            <p:pic>
              <p:nvPicPr>
                <p:cNvPr id="45" name="Freihand 44">
                  <a:extLst>
                    <a:ext uri="{FF2B5EF4-FFF2-40B4-BE49-F238E27FC236}">
                      <a16:creationId xmlns:a16="http://schemas.microsoft.com/office/drawing/2014/main" id="{3D856DC4-81B9-B4A7-D5AE-1FF875A2E969}"/>
                    </a:ext>
                  </a:extLst>
                </p:cNvPr>
                <p:cNvPicPr/>
                <p:nvPr/>
              </p:nvPicPr>
              <p:blipFill>
                <a:blip r:embed="rId58"/>
                <a:stretch>
                  <a:fillRect/>
                </a:stretch>
              </p:blipFill>
              <p:spPr>
                <a:xfrm>
                  <a:off x="150708" y="619773"/>
                  <a:ext cx="8565120" cy="5079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06C6CE45-EDF3-F714-1727-82B3120F2369}"/>
                    </a:ext>
                  </a:extLst>
                </p14:cNvPr>
                <p14:cNvContentPartPr/>
                <p14:nvPr/>
              </p14:nvContentPartPr>
              <p14:xfrm>
                <a:off x="2673588" y="481893"/>
                <a:ext cx="5063400" cy="252360"/>
              </p14:xfrm>
            </p:contentPart>
          </mc:Choice>
          <mc:Fallback xmlns="">
            <p:pic>
              <p:nvPicPr>
                <p:cNvPr id="47" name="Freihand 46">
                  <a:extLst>
                    <a:ext uri="{FF2B5EF4-FFF2-40B4-BE49-F238E27FC236}">
                      <a16:creationId xmlns:a16="http://schemas.microsoft.com/office/drawing/2014/main" id="{06C6CE45-EDF3-F714-1727-82B3120F2369}"/>
                    </a:ext>
                  </a:extLst>
                </p:cNvPr>
                <p:cNvPicPr/>
                <p:nvPr/>
              </p:nvPicPr>
              <p:blipFill>
                <a:blip r:embed="rId60"/>
                <a:stretch>
                  <a:fillRect/>
                </a:stretch>
              </p:blipFill>
              <p:spPr>
                <a:xfrm>
                  <a:off x="2664588" y="473253"/>
                  <a:ext cx="50810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4E68D720-3F81-3083-F850-718E65814331}"/>
                    </a:ext>
                  </a:extLst>
                </p14:cNvPr>
                <p14:cNvContentPartPr/>
                <p14:nvPr/>
              </p14:nvContentPartPr>
              <p14:xfrm>
                <a:off x="299388" y="499533"/>
                <a:ext cx="3540960" cy="964440"/>
              </p14:xfrm>
            </p:contentPart>
          </mc:Choice>
          <mc:Fallback xmlns="">
            <p:pic>
              <p:nvPicPr>
                <p:cNvPr id="49" name="Freihand 48">
                  <a:extLst>
                    <a:ext uri="{FF2B5EF4-FFF2-40B4-BE49-F238E27FC236}">
                      <a16:creationId xmlns:a16="http://schemas.microsoft.com/office/drawing/2014/main" id="{4E68D720-3F81-3083-F850-718E65814331}"/>
                    </a:ext>
                  </a:extLst>
                </p:cNvPr>
                <p:cNvPicPr/>
                <p:nvPr/>
              </p:nvPicPr>
              <p:blipFill>
                <a:blip r:embed="rId62"/>
                <a:stretch>
                  <a:fillRect/>
                </a:stretch>
              </p:blipFill>
              <p:spPr>
                <a:xfrm>
                  <a:off x="290388" y="490893"/>
                  <a:ext cx="3558600" cy="982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954B096D-FC20-F5F8-7A82-0DA0441A95E9}"/>
                    </a:ext>
                  </a:extLst>
                </p14:cNvPr>
                <p14:cNvContentPartPr/>
                <p14:nvPr/>
              </p14:nvContentPartPr>
              <p14:xfrm>
                <a:off x="420348" y="777453"/>
                <a:ext cx="267840" cy="221400"/>
              </p14:xfrm>
            </p:contentPart>
          </mc:Choice>
          <mc:Fallback xmlns="">
            <p:pic>
              <p:nvPicPr>
                <p:cNvPr id="51" name="Freihand 50">
                  <a:extLst>
                    <a:ext uri="{FF2B5EF4-FFF2-40B4-BE49-F238E27FC236}">
                      <a16:creationId xmlns:a16="http://schemas.microsoft.com/office/drawing/2014/main" id="{954B096D-FC20-F5F8-7A82-0DA0441A95E9}"/>
                    </a:ext>
                  </a:extLst>
                </p:cNvPr>
                <p:cNvPicPr/>
                <p:nvPr/>
              </p:nvPicPr>
              <p:blipFill>
                <a:blip r:embed="rId64"/>
                <a:stretch>
                  <a:fillRect/>
                </a:stretch>
              </p:blipFill>
              <p:spPr>
                <a:xfrm>
                  <a:off x="411348" y="768453"/>
                  <a:ext cx="285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7CC429DB-212E-73B1-351A-9E2350E1E505}"/>
                    </a:ext>
                  </a:extLst>
                </p14:cNvPr>
                <p14:cNvContentPartPr/>
                <p14:nvPr/>
              </p14:nvContentPartPr>
              <p14:xfrm>
                <a:off x="563628" y="1390173"/>
                <a:ext cx="1135080" cy="105840"/>
              </p14:xfrm>
            </p:contentPart>
          </mc:Choice>
          <mc:Fallback xmlns="">
            <p:pic>
              <p:nvPicPr>
                <p:cNvPr id="52" name="Freihand 51">
                  <a:extLst>
                    <a:ext uri="{FF2B5EF4-FFF2-40B4-BE49-F238E27FC236}">
                      <a16:creationId xmlns:a16="http://schemas.microsoft.com/office/drawing/2014/main" id="{7CC429DB-212E-73B1-351A-9E2350E1E505}"/>
                    </a:ext>
                  </a:extLst>
                </p:cNvPr>
                <p:cNvPicPr/>
                <p:nvPr/>
              </p:nvPicPr>
              <p:blipFill>
                <a:blip r:embed="rId66"/>
                <a:stretch>
                  <a:fillRect/>
                </a:stretch>
              </p:blipFill>
              <p:spPr>
                <a:xfrm>
                  <a:off x="554988" y="1381173"/>
                  <a:ext cx="1152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13AFE18A-618C-AD8F-1BC0-E34C2276A4B6}"/>
                    </a:ext>
                  </a:extLst>
                </p14:cNvPr>
                <p14:cNvContentPartPr/>
                <p14:nvPr/>
              </p14:nvContentPartPr>
              <p14:xfrm>
                <a:off x="2447148" y="688893"/>
                <a:ext cx="1160280" cy="681480"/>
              </p14:xfrm>
            </p:contentPart>
          </mc:Choice>
          <mc:Fallback xmlns="">
            <p:pic>
              <p:nvPicPr>
                <p:cNvPr id="53" name="Freihand 52">
                  <a:extLst>
                    <a:ext uri="{FF2B5EF4-FFF2-40B4-BE49-F238E27FC236}">
                      <a16:creationId xmlns:a16="http://schemas.microsoft.com/office/drawing/2014/main" id="{13AFE18A-618C-AD8F-1BC0-E34C2276A4B6}"/>
                    </a:ext>
                  </a:extLst>
                </p:cNvPr>
                <p:cNvPicPr/>
                <p:nvPr/>
              </p:nvPicPr>
              <p:blipFill>
                <a:blip r:embed="rId68"/>
                <a:stretch>
                  <a:fillRect/>
                </a:stretch>
              </p:blipFill>
              <p:spPr>
                <a:xfrm>
                  <a:off x="2438148" y="679893"/>
                  <a:ext cx="117792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121A986C-6ACF-BE16-82F8-EB47CB9DA778}"/>
                    </a:ext>
                  </a:extLst>
                </p14:cNvPr>
                <p14:cNvContentPartPr/>
                <p14:nvPr/>
              </p14:nvContentPartPr>
              <p14:xfrm>
                <a:off x="224508" y="1345533"/>
                <a:ext cx="816840" cy="798840"/>
              </p14:xfrm>
            </p:contentPart>
          </mc:Choice>
          <mc:Fallback xmlns="">
            <p:pic>
              <p:nvPicPr>
                <p:cNvPr id="56" name="Freihand 55">
                  <a:extLst>
                    <a:ext uri="{FF2B5EF4-FFF2-40B4-BE49-F238E27FC236}">
                      <a16:creationId xmlns:a16="http://schemas.microsoft.com/office/drawing/2014/main" id="{121A986C-6ACF-BE16-82F8-EB47CB9DA778}"/>
                    </a:ext>
                  </a:extLst>
                </p:cNvPr>
                <p:cNvPicPr/>
                <p:nvPr/>
              </p:nvPicPr>
              <p:blipFill>
                <a:blip r:embed="rId70"/>
                <a:stretch>
                  <a:fillRect/>
                </a:stretch>
              </p:blipFill>
              <p:spPr>
                <a:xfrm>
                  <a:off x="215868" y="1336533"/>
                  <a:ext cx="83448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36E410E0-260C-AB0C-3502-85EAF2A5A2B3}"/>
                    </a:ext>
                  </a:extLst>
                </p14:cNvPr>
                <p14:cNvContentPartPr/>
                <p14:nvPr/>
              </p14:nvContentPartPr>
              <p14:xfrm>
                <a:off x="1362108" y="4679493"/>
                <a:ext cx="312840" cy="82440"/>
              </p14:xfrm>
            </p:contentPart>
          </mc:Choice>
          <mc:Fallback xmlns="">
            <p:pic>
              <p:nvPicPr>
                <p:cNvPr id="55" name="Freihand 54">
                  <a:extLst>
                    <a:ext uri="{FF2B5EF4-FFF2-40B4-BE49-F238E27FC236}">
                      <a16:creationId xmlns:a16="http://schemas.microsoft.com/office/drawing/2014/main" id="{36E410E0-260C-AB0C-3502-85EAF2A5A2B3}"/>
                    </a:ext>
                  </a:extLst>
                </p:cNvPr>
                <p:cNvPicPr/>
                <p:nvPr/>
              </p:nvPicPr>
              <p:blipFill>
                <a:blip r:embed="rId72"/>
                <a:stretch>
                  <a:fillRect/>
                </a:stretch>
              </p:blipFill>
              <p:spPr>
                <a:xfrm>
                  <a:off x="1353108" y="4670493"/>
                  <a:ext cx="33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BD725CCB-E1CA-547D-F81F-F4002F0C9187}"/>
                    </a:ext>
                  </a:extLst>
                </p14:cNvPr>
                <p14:cNvContentPartPr/>
                <p14:nvPr/>
              </p14:nvContentPartPr>
              <p14:xfrm>
                <a:off x="-23892" y="4620453"/>
                <a:ext cx="2341800" cy="555480"/>
              </p14:xfrm>
            </p:contentPart>
          </mc:Choice>
          <mc:Fallback xmlns="">
            <p:pic>
              <p:nvPicPr>
                <p:cNvPr id="58" name="Freihand 57">
                  <a:extLst>
                    <a:ext uri="{FF2B5EF4-FFF2-40B4-BE49-F238E27FC236}">
                      <a16:creationId xmlns:a16="http://schemas.microsoft.com/office/drawing/2014/main" id="{BD725CCB-E1CA-547D-F81F-F4002F0C9187}"/>
                    </a:ext>
                  </a:extLst>
                </p:cNvPr>
                <p:cNvPicPr/>
                <p:nvPr/>
              </p:nvPicPr>
              <p:blipFill>
                <a:blip r:embed="rId74"/>
                <a:stretch>
                  <a:fillRect/>
                </a:stretch>
              </p:blipFill>
              <p:spPr>
                <a:xfrm>
                  <a:off x="-32892" y="4611453"/>
                  <a:ext cx="23594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E3B5A37A-8850-A6F2-C0C7-8041C2D63F46}"/>
                    </a:ext>
                  </a:extLst>
                </p14:cNvPr>
                <p14:cNvContentPartPr/>
                <p14:nvPr/>
              </p14:nvContentPartPr>
              <p14:xfrm>
                <a:off x="119996" y="2293413"/>
                <a:ext cx="2521440" cy="2197080"/>
              </p14:xfrm>
            </p:contentPart>
          </mc:Choice>
          <mc:Fallback xmlns="">
            <p:pic>
              <p:nvPicPr>
                <p:cNvPr id="60" name="Freihand 59">
                  <a:extLst>
                    <a:ext uri="{FF2B5EF4-FFF2-40B4-BE49-F238E27FC236}">
                      <a16:creationId xmlns:a16="http://schemas.microsoft.com/office/drawing/2014/main" id="{E3B5A37A-8850-A6F2-C0C7-8041C2D63F46}"/>
                    </a:ext>
                  </a:extLst>
                </p:cNvPr>
                <p:cNvPicPr/>
                <p:nvPr/>
              </p:nvPicPr>
              <p:blipFill>
                <a:blip r:embed="rId76"/>
                <a:stretch>
                  <a:fillRect/>
                </a:stretch>
              </p:blipFill>
              <p:spPr>
                <a:xfrm>
                  <a:off x="111356" y="2284773"/>
                  <a:ext cx="2539080" cy="221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17" name="Freihand 16">
                <a:extLst>
                  <a:ext uri="{FF2B5EF4-FFF2-40B4-BE49-F238E27FC236}">
                    <a16:creationId xmlns:a16="http://schemas.microsoft.com/office/drawing/2014/main" id="{907578A2-C6ED-5255-678A-5A4B7F4C7001}"/>
                  </a:ext>
                </a:extLst>
              </p14:cNvPr>
              <p14:cNvContentPartPr/>
              <p14:nvPr/>
            </p14:nvContentPartPr>
            <p14:xfrm>
              <a:off x="276155" y="502833"/>
              <a:ext cx="3397320" cy="1056600"/>
            </p14:xfrm>
          </p:contentPart>
        </mc:Choice>
        <mc:Fallback>
          <p:pic>
            <p:nvPicPr>
              <p:cNvPr id="17" name="Freihand 16">
                <a:extLst>
                  <a:ext uri="{FF2B5EF4-FFF2-40B4-BE49-F238E27FC236}">
                    <a16:creationId xmlns:a16="http://schemas.microsoft.com/office/drawing/2014/main" id="{907578A2-C6ED-5255-678A-5A4B7F4C7001}"/>
                  </a:ext>
                </a:extLst>
              </p:cNvPr>
              <p:cNvPicPr/>
              <p:nvPr/>
            </p:nvPicPr>
            <p:blipFill>
              <a:blip r:embed="rId78"/>
              <a:stretch>
                <a:fillRect/>
              </a:stretch>
            </p:blipFill>
            <p:spPr>
              <a:xfrm>
                <a:off x="267155" y="494193"/>
                <a:ext cx="3414960" cy="1074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9" name="Freihand 18">
                <a:extLst>
                  <a:ext uri="{FF2B5EF4-FFF2-40B4-BE49-F238E27FC236}">
                    <a16:creationId xmlns:a16="http://schemas.microsoft.com/office/drawing/2014/main" id="{600D9057-E97F-87A8-8652-4F2F1BC8D670}"/>
                  </a:ext>
                </a:extLst>
              </p14:cNvPr>
              <p14:cNvContentPartPr/>
              <p14:nvPr/>
            </p14:nvContentPartPr>
            <p14:xfrm>
              <a:off x="3539195" y="1827993"/>
              <a:ext cx="1630080" cy="478800"/>
            </p14:xfrm>
          </p:contentPart>
        </mc:Choice>
        <mc:Fallback>
          <p:pic>
            <p:nvPicPr>
              <p:cNvPr id="19" name="Freihand 18">
                <a:extLst>
                  <a:ext uri="{FF2B5EF4-FFF2-40B4-BE49-F238E27FC236}">
                    <a16:creationId xmlns:a16="http://schemas.microsoft.com/office/drawing/2014/main" id="{600D9057-E97F-87A8-8652-4F2F1BC8D670}"/>
                  </a:ext>
                </a:extLst>
              </p:cNvPr>
              <p:cNvPicPr/>
              <p:nvPr/>
            </p:nvPicPr>
            <p:blipFill>
              <a:blip r:embed="rId80"/>
              <a:stretch>
                <a:fillRect/>
              </a:stretch>
            </p:blipFill>
            <p:spPr>
              <a:xfrm>
                <a:off x="3530195" y="1819353"/>
                <a:ext cx="164772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7" name="Freihand 26">
                <a:extLst>
                  <a:ext uri="{FF2B5EF4-FFF2-40B4-BE49-F238E27FC236}">
                    <a16:creationId xmlns:a16="http://schemas.microsoft.com/office/drawing/2014/main" id="{26CFCD97-5F40-F1E4-C40B-2628933F3FA5}"/>
                  </a:ext>
                </a:extLst>
              </p14:cNvPr>
              <p14:cNvContentPartPr/>
              <p14:nvPr/>
            </p14:nvContentPartPr>
            <p14:xfrm>
              <a:off x="137915" y="2271153"/>
              <a:ext cx="1925280" cy="1184760"/>
            </p14:xfrm>
          </p:contentPart>
        </mc:Choice>
        <mc:Fallback>
          <p:pic>
            <p:nvPicPr>
              <p:cNvPr id="27" name="Freihand 26">
                <a:extLst>
                  <a:ext uri="{FF2B5EF4-FFF2-40B4-BE49-F238E27FC236}">
                    <a16:creationId xmlns:a16="http://schemas.microsoft.com/office/drawing/2014/main" id="{26CFCD97-5F40-F1E4-C40B-2628933F3FA5}"/>
                  </a:ext>
                </a:extLst>
              </p:cNvPr>
              <p:cNvPicPr/>
              <p:nvPr/>
            </p:nvPicPr>
            <p:blipFill>
              <a:blip r:embed="rId82"/>
              <a:stretch>
                <a:fillRect/>
              </a:stretch>
            </p:blipFill>
            <p:spPr>
              <a:xfrm>
                <a:off x="128915" y="2262153"/>
                <a:ext cx="1942920" cy="1202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 name="Freihand 29">
                <a:extLst>
                  <a:ext uri="{FF2B5EF4-FFF2-40B4-BE49-F238E27FC236}">
                    <a16:creationId xmlns:a16="http://schemas.microsoft.com/office/drawing/2014/main" id="{DA3E099C-944F-145D-558C-1E6C7983E73E}"/>
                  </a:ext>
                </a:extLst>
              </p14:cNvPr>
              <p14:cNvContentPartPr/>
              <p14:nvPr/>
            </p14:nvContentPartPr>
            <p14:xfrm>
              <a:off x="179315" y="3581193"/>
              <a:ext cx="1963800" cy="936360"/>
            </p14:xfrm>
          </p:contentPart>
        </mc:Choice>
        <mc:Fallback>
          <p:pic>
            <p:nvPicPr>
              <p:cNvPr id="30" name="Freihand 29">
                <a:extLst>
                  <a:ext uri="{FF2B5EF4-FFF2-40B4-BE49-F238E27FC236}">
                    <a16:creationId xmlns:a16="http://schemas.microsoft.com/office/drawing/2014/main" id="{DA3E099C-944F-145D-558C-1E6C7983E73E}"/>
                  </a:ext>
                </a:extLst>
              </p:cNvPr>
              <p:cNvPicPr/>
              <p:nvPr/>
            </p:nvPicPr>
            <p:blipFill>
              <a:blip r:embed="rId84"/>
              <a:stretch>
                <a:fillRect/>
              </a:stretch>
            </p:blipFill>
            <p:spPr>
              <a:xfrm>
                <a:off x="170675" y="3572553"/>
                <a:ext cx="1981440" cy="954000"/>
              </a:xfrm>
              <a:prstGeom prst="rect">
                <a:avLst/>
              </a:prstGeom>
            </p:spPr>
          </p:pic>
        </mc:Fallback>
      </mc:AlternateContent>
      <p:grpSp>
        <p:nvGrpSpPr>
          <p:cNvPr id="39" name="Gruppieren 38">
            <a:extLst>
              <a:ext uri="{FF2B5EF4-FFF2-40B4-BE49-F238E27FC236}">
                <a16:creationId xmlns:a16="http://schemas.microsoft.com/office/drawing/2014/main" id="{1AC43CF4-0775-A9D2-AAF0-02152B9E0872}"/>
              </a:ext>
            </a:extLst>
          </p:cNvPr>
          <p:cNvGrpSpPr/>
          <p:nvPr/>
        </p:nvGrpSpPr>
        <p:grpSpPr>
          <a:xfrm>
            <a:off x="129275" y="3167913"/>
            <a:ext cx="2187000" cy="1235520"/>
            <a:chOff x="129275" y="3167913"/>
            <a:chExt cx="2187000" cy="1235520"/>
          </a:xfrm>
        </p:grpSpPr>
        <mc:AlternateContent xmlns:mc="http://schemas.openxmlformats.org/markup-compatibility/2006">
          <mc:Choice xmlns:p14="http://schemas.microsoft.com/office/powerpoint/2010/main" Requires="p14">
            <p:contentPart p14:bwMode="auto" r:id="rId85">
              <p14:nvContentPartPr>
                <p14:cNvPr id="22" name="Freihand 21">
                  <a:extLst>
                    <a:ext uri="{FF2B5EF4-FFF2-40B4-BE49-F238E27FC236}">
                      <a16:creationId xmlns:a16="http://schemas.microsoft.com/office/drawing/2014/main" id="{C7914428-8FE2-9D8A-06D3-F9C031E4F3CD}"/>
                    </a:ext>
                  </a:extLst>
                </p14:cNvPr>
                <p14:cNvContentPartPr/>
                <p14:nvPr/>
              </p14:nvContentPartPr>
              <p14:xfrm>
                <a:off x="431675" y="3167913"/>
                <a:ext cx="1553400" cy="147240"/>
              </p14:xfrm>
            </p:contentPart>
          </mc:Choice>
          <mc:Fallback>
            <p:pic>
              <p:nvPicPr>
                <p:cNvPr id="22" name="Freihand 21">
                  <a:extLst>
                    <a:ext uri="{FF2B5EF4-FFF2-40B4-BE49-F238E27FC236}">
                      <a16:creationId xmlns:a16="http://schemas.microsoft.com/office/drawing/2014/main" id="{C7914428-8FE2-9D8A-06D3-F9C031E4F3CD}"/>
                    </a:ext>
                  </a:extLst>
                </p:cNvPr>
                <p:cNvPicPr/>
                <p:nvPr/>
              </p:nvPicPr>
              <p:blipFill>
                <a:blip r:embed="rId86"/>
                <a:stretch>
                  <a:fillRect/>
                </a:stretch>
              </p:blipFill>
              <p:spPr>
                <a:xfrm>
                  <a:off x="422675" y="3158913"/>
                  <a:ext cx="1571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4" name="Freihand 23">
                  <a:extLst>
                    <a:ext uri="{FF2B5EF4-FFF2-40B4-BE49-F238E27FC236}">
                      <a16:creationId xmlns:a16="http://schemas.microsoft.com/office/drawing/2014/main" id="{81322AD0-FF60-50F6-122F-3505A25422F9}"/>
                    </a:ext>
                  </a:extLst>
                </p14:cNvPr>
                <p14:cNvContentPartPr/>
                <p14:nvPr/>
              </p14:nvContentPartPr>
              <p14:xfrm>
                <a:off x="682955" y="4247553"/>
                <a:ext cx="1479240" cy="155880"/>
              </p14:xfrm>
            </p:contentPart>
          </mc:Choice>
          <mc:Fallback>
            <p:pic>
              <p:nvPicPr>
                <p:cNvPr id="24" name="Freihand 23">
                  <a:extLst>
                    <a:ext uri="{FF2B5EF4-FFF2-40B4-BE49-F238E27FC236}">
                      <a16:creationId xmlns:a16="http://schemas.microsoft.com/office/drawing/2014/main" id="{81322AD0-FF60-50F6-122F-3505A25422F9}"/>
                    </a:ext>
                  </a:extLst>
                </p:cNvPr>
                <p:cNvPicPr/>
                <p:nvPr/>
              </p:nvPicPr>
              <p:blipFill>
                <a:blip r:embed="rId88"/>
                <a:stretch>
                  <a:fillRect/>
                </a:stretch>
              </p:blipFill>
              <p:spPr>
                <a:xfrm>
                  <a:off x="673955" y="4238553"/>
                  <a:ext cx="1496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 name="Freihand 37">
                  <a:extLst>
                    <a:ext uri="{FF2B5EF4-FFF2-40B4-BE49-F238E27FC236}">
                      <a16:creationId xmlns:a16="http://schemas.microsoft.com/office/drawing/2014/main" id="{C6FAB68C-6B18-AAF6-2DBA-C7D43613444B}"/>
                    </a:ext>
                  </a:extLst>
                </p14:cNvPr>
                <p14:cNvContentPartPr/>
                <p14:nvPr/>
              </p14:nvContentPartPr>
              <p14:xfrm>
                <a:off x="129275" y="3503073"/>
                <a:ext cx="2187000" cy="891000"/>
              </p14:xfrm>
            </p:contentPart>
          </mc:Choice>
          <mc:Fallback>
            <p:pic>
              <p:nvPicPr>
                <p:cNvPr id="38" name="Freihand 37">
                  <a:extLst>
                    <a:ext uri="{FF2B5EF4-FFF2-40B4-BE49-F238E27FC236}">
                      <a16:creationId xmlns:a16="http://schemas.microsoft.com/office/drawing/2014/main" id="{C6FAB68C-6B18-AAF6-2DBA-C7D43613444B}"/>
                    </a:ext>
                  </a:extLst>
                </p:cNvPr>
                <p:cNvPicPr/>
                <p:nvPr/>
              </p:nvPicPr>
              <p:blipFill>
                <a:blip r:embed="rId90"/>
                <a:stretch>
                  <a:fillRect/>
                </a:stretch>
              </p:blipFill>
              <p:spPr>
                <a:xfrm>
                  <a:off x="120275" y="3494073"/>
                  <a:ext cx="2204640" cy="90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41" name="Freihand 40">
                <a:extLst>
                  <a:ext uri="{FF2B5EF4-FFF2-40B4-BE49-F238E27FC236}">
                    <a16:creationId xmlns:a16="http://schemas.microsoft.com/office/drawing/2014/main" id="{78B09205-1978-0159-4965-BB2D23CB086A}"/>
                  </a:ext>
                </a:extLst>
              </p14:cNvPr>
              <p14:cNvContentPartPr/>
              <p14:nvPr/>
            </p14:nvContentPartPr>
            <p14:xfrm>
              <a:off x="55475" y="4488393"/>
              <a:ext cx="2457360" cy="1230840"/>
            </p14:xfrm>
          </p:contentPart>
        </mc:Choice>
        <mc:Fallback>
          <p:pic>
            <p:nvPicPr>
              <p:cNvPr id="41" name="Freihand 40">
                <a:extLst>
                  <a:ext uri="{FF2B5EF4-FFF2-40B4-BE49-F238E27FC236}">
                    <a16:creationId xmlns:a16="http://schemas.microsoft.com/office/drawing/2014/main" id="{78B09205-1978-0159-4965-BB2D23CB086A}"/>
                  </a:ext>
                </a:extLst>
              </p:cNvPr>
              <p:cNvPicPr/>
              <p:nvPr/>
            </p:nvPicPr>
            <p:blipFill>
              <a:blip r:embed="rId92"/>
              <a:stretch>
                <a:fillRect/>
              </a:stretch>
            </p:blipFill>
            <p:spPr>
              <a:xfrm>
                <a:off x="46475" y="4479393"/>
                <a:ext cx="2475000" cy="1248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 name="Freihand 42">
                <a:extLst>
                  <a:ext uri="{FF2B5EF4-FFF2-40B4-BE49-F238E27FC236}">
                    <a16:creationId xmlns:a16="http://schemas.microsoft.com/office/drawing/2014/main" id="{53476A29-7217-91AC-895F-ECDB8F51A38D}"/>
                  </a:ext>
                </a:extLst>
              </p14:cNvPr>
              <p14:cNvContentPartPr/>
              <p14:nvPr/>
            </p14:nvContentPartPr>
            <p14:xfrm>
              <a:off x="3728915" y="1291233"/>
              <a:ext cx="2115720" cy="155160"/>
            </p14:xfrm>
          </p:contentPart>
        </mc:Choice>
        <mc:Fallback>
          <p:pic>
            <p:nvPicPr>
              <p:cNvPr id="43" name="Freihand 42">
                <a:extLst>
                  <a:ext uri="{FF2B5EF4-FFF2-40B4-BE49-F238E27FC236}">
                    <a16:creationId xmlns:a16="http://schemas.microsoft.com/office/drawing/2014/main" id="{53476A29-7217-91AC-895F-ECDB8F51A38D}"/>
                  </a:ext>
                </a:extLst>
              </p:cNvPr>
              <p:cNvPicPr/>
              <p:nvPr/>
            </p:nvPicPr>
            <p:blipFill>
              <a:blip r:embed="rId94"/>
              <a:stretch>
                <a:fillRect/>
              </a:stretch>
            </p:blipFill>
            <p:spPr>
              <a:xfrm>
                <a:off x="3720275" y="1282593"/>
                <a:ext cx="2133360" cy="17280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6D32A0BC-61CB-8396-BDDA-B8A1ACA6F747}"/>
              </a:ext>
            </a:extLst>
          </p:cNvPr>
          <p:cNvGrpSpPr/>
          <p:nvPr/>
        </p:nvGrpSpPr>
        <p:grpSpPr>
          <a:xfrm>
            <a:off x="7439156" y="984813"/>
            <a:ext cx="3443400" cy="540720"/>
            <a:chOff x="7439156" y="984813"/>
            <a:chExt cx="3443400" cy="5407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737254C-95D7-8408-4C7E-EB79A9095F8A}"/>
                    </a:ext>
                  </a:extLst>
                </p14:cNvPr>
                <p14:cNvContentPartPr/>
                <p14:nvPr/>
              </p14:nvContentPartPr>
              <p14:xfrm>
                <a:off x="8652356" y="1405293"/>
                <a:ext cx="2092320" cy="120240"/>
              </p14:xfrm>
            </p:contentPart>
          </mc:Choice>
          <mc:Fallback xmlns="">
            <p:pic>
              <p:nvPicPr>
                <p:cNvPr id="2" name="Freihand 1">
                  <a:extLst>
                    <a:ext uri="{FF2B5EF4-FFF2-40B4-BE49-F238E27FC236}">
                      <a16:creationId xmlns:a16="http://schemas.microsoft.com/office/drawing/2014/main" id="{A737254C-95D7-8408-4C7E-EB79A9095F8A}"/>
                    </a:ext>
                  </a:extLst>
                </p:cNvPr>
                <p:cNvPicPr/>
                <p:nvPr/>
              </p:nvPicPr>
              <p:blipFill>
                <a:blip r:embed="rId4"/>
                <a:stretch>
                  <a:fillRect/>
                </a:stretch>
              </p:blipFill>
              <p:spPr>
                <a:xfrm>
                  <a:off x="8643356" y="1396293"/>
                  <a:ext cx="2109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382E82-090C-8F47-A951-6BC29F21B855}"/>
                    </a:ext>
                  </a:extLst>
                </p14:cNvPr>
                <p14:cNvContentPartPr/>
                <p14:nvPr/>
              </p14:nvContentPartPr>
              <p14:xfrm>
                <a:off x="8729396" y="1385133"/>
                <a:ext cx="1848960" cy="121320"/>
              </p14:xfrm>
            </p:contentPart>
          </mc:Choice>
          <mc:Fallback xmlns="">
            <p:pic>
              <p:nvPicPr>
                <p:cNvPr id="3" name="Freihand 2">
                  <a:extLst>
                    <a:ext uri="{FF2B5EF4-FFF2-40B4-BE49-F238E27FC236}">
                      <a16:creationId xmlns:a16="http://schemas.microsoft.com/office/drawing/2014/main" id="{A5382E82-090C-8F47-A951-6BC29F21B855}"/>
                    </a:ext>
                  </a:extLst>
                </p:cNvPr>
                <p:cNvPicPr/>
                <p:nvPr/>
              </p:nvPicPr>
              <p:blipFill>
                <a:blip r:embed="rId6"/>
                <a:stretch>
                  <a:fillRect/>
                </a:stretch>
              </p:blipFill>
              <p:spPr>
                <a:xfrm>
                  <a:off x="8720396" y="1376493"/>
                  <a:ext cx="1866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0FCFE44-6D90-1279-04EC-E20F1AFFD7D3}"/>
                    </a:ext>
                  </a:extLst>
                </p14:cNvPr>
                <p14:cNvContentPartPr/>
                <p14:nvPr/>
              </p14:nvContentPartPr>
              <p14:xfrm>
                <a:off x="7439156" y="984813"/>
                <a:ext cx="3443400" cy="515880"/>
              </p14:xfrm>
            </p:contentPart>
          </mc:Choice>
          <mc:Fallback xmlns="">
            <p:pic>
              <p:nvPicPr>
                <p:cNvPr id="6" name="Freihand 5">
                  <a:extLst>
                    <a:ext uri="{FF2B5EF4-FFF2-40B4-BE49-F238E27FC236}">
                      <a16:creationId xmlns:a16="http://schemas.microsoft.com/office/drawing/2014/main" id="{90FCFE44-6D90-1279-04EC-E20F1AFFD7D3}"/>
                    </a:ext>
                  </a:extLst>
                </p:cNvPr>
                <p:cNvPicPr/>
                <p:nvPr/>
              </p:nvPicPr>
              <p:blipFill>
                <a:blip r:embed="rId8"/>
                <a:stretch>
                  <a:fillRect/>
                </a:stretch>
              </p:blipFill>
              <p:spPr>
                <a:xfrm>
                  <a:off x="7430156" y="976173"/>
                  <a:ext cx="3461040" cy="53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3E8F05D9-8E1D-5AE1-76C0-5653988B5E61}"/>
                  </a:ext>
                </a:extLst>
              </p14:cNvPr>
              <p14:cNvContentPartPr/>
              <p14:nvPr/>
            </p14:nvContentPartPr>
            <p14:xfrm>
              <a:off x="1428596" y="2823693"/>
              <a:ext cx="2423880" cy="85320"/>
            </p14:xfrm>
          </p:contentPart>
        </mc:Choice>
        <mc:Fallback xmlns="">
          <p:pic>
            <p:nvPicPr>
              <p:cNvPr id="9" name="Freihand 8">
                <a:extLst>
                  <a:ext uri="{FF2B5EF4-FFF2-40B4-BE49-F238E27FC236}">
                    <a16:creationId xmlns:a16="http://schemas.microsoft.com/office/drawing/2014/main" id="{3E8F05D9-8E1D-5AE1-76C0-5653988B5E61}"/>
                  </a:ext>
                </a:extLst>
              </p:cNvPr>
              <p:cNvPicPr/>
              <p:nvPr/>
            </p:nvPicPr>
            <p:blipFill>
              <a:blip r:embed="rId10"/>
              <a:stretch>
                <a:fillRect/>
              </a:stretch>
            </p:blipFill>
            <p:spPr>
              <a:xfrm>
                <a:off x="1419596" y="2814693"/>
                <a:ext cx="2441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654ED9D-E380-9A36-8358-2D2576BC9557}"/>
                  </a:ext>
                </a:extLst>
              </p14:cNvPr>
              <p14:cNvContentPartPr/>
              <p14:nvPr/>
            </p14:nvContentPartPr>
            <p14:xfrm>
              <a:off x="5574356" y="2079573"/>
              <a:ext cx="3240" cy="25560"/>
            </p14:xfrm>
          </p:contentPart>
        </mc:Choice>
        <mc:Fallback xmlns="">
          <p:pic>
            <p:nvPicPr>
              <p:cNvPr id="10" name="Freihand 9">
                <a:extLst>
                  <a:ext uri="{FF2B5EF4-FFF2-40B4-BE49-F238E27FC236}">
                    <a16:creationId xmlns:a16="http://schemas.microsoft.com/office/drawing/2014/main" id="{C654ED9D-E380-9A36-8358-2D2576BC9557}"/>
                  </a:ext>
                </a:extLst>
              </p:cNvPr>
              <p:cNvPicPr/>
              <p:nvPr/>
            </p:nvPicPr>
            <p:blipFill>
              <a:blip r:embed="rId12"/>
              <a:stretch>
                <a:fillRect/>
              </a:stretch>
            </p:blipFill>
            <p:spPr>
              <a:xfrm>
                <a:off x="5565356" y="2070933"/>
                <a:ext cx="20880" cy="43200"/>
              </a:xfrm>
              <a:prstGeom prst="rect">
                <a:avLst/>
              </a:prstGeom>
            </p:spPr>
          </p:pic>
        </mc:Fallback>
      </mc:AlternateContent>
      <p:grpSp>
        <p:nvGrpSpPr>
          <p:cNvPr id="28" name="Gruppieren 27">
            <a:extLst>
              <a:ext uri="{FF2B5EF4-FFF2-40B4-BE49-F238E27FC236}">
                <a16:creationId xmlns:a16="http://schemas.microsoft.com/office/drawing/2014/main" id="{F080BB71-E268-050B-AF4C-7C2D6D12BDB1}"/>
              </a:ext>
            </a:extLst>
          </p:cNvPr>
          <p:cNvGrpSpPr/>
          <p:nvPr/>
        </p:nvGrpSpPr>
        <p:grpSpPr>
          <a:xfrm>
            <a:off x="8007956" y="1936653"/>
            <a:ext cx="2454480" cy="450000"/>
            <a:chOff x="8007956" y="1936653"/>
            <a:chExt cx="2454480" cy="45000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5D13BED-EB08-5C56-C0A4-03925C7CB0A9}"/>
                    </a:ext>
                  </a:extLst>
                </p14:cNvPr>
                <p14:cNvContentPartPr/>
                <p14:nvPr/>
              </p14:nvContentPartPr>
              <p14:xfrm>
                <a:off x="8007956" y="2110533"/>
                <a:ext cx="157680" cy="212400"/>
              </p14:xfrm>
            </p:contentPart>
          </mc:Choice>
          <mc:Fallback xmlns="">
            <p:pic>
              <p:nvPicPr>
                <p:cNvPr id="11" name="Freihand 10">
                  <a:extLst>
                    <a:ext uri="{FF2B5EF4-FFF2-40B4-BE49-F238E27FC236}">
                      <a16:creationId xmlns:a16="http://schemas.microsoft.com/office/drawing/2014/main" id="{E5D13BED-EB08-5C56-C0A4-03925C7CB0A9}"/>
                    </a:ext>
                  </a:extLst>
                </p:cNvPr>
                <p:cNvPicPr/>
                <p:nvPr/>
              </p:nvPicPr>
              <p:blipFill>
                <a:blip r:embed="rId14"/>
                <a:stretch>
                  <a:fillRect/>
                </a:stretch>
              </p:blipFill>
              <p:spPr>
                <a:xfrm>
                  <a:off x="7998956" y="2101533"/>
                  <a:ext cx="175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3025307-8018-D0BE-373E-37D332B15275}"/>
                    </a:ext>
                  </a:extLst>
                </p14:cNvPr>
                <p14:cNvContentPartPr/>
                <p14:nvPr/>
              </p14:nvContentPartPr>
              <p14:xfrm>
                <a:off x="8124236" y="2231493"/>
                <a:ext cx="87120" cy="104040"/>
              </p14:xfrm>
            </p:contentPart>
          </mc:Choice>
          <mc:Fallback xmlns="">
            <p:pic>
              <p:nvPicPr>
                <p:cNvPr id="12" name="Freihand 11">
                  <a:extLst>
                    <a:ext uri="{FF2B5EF4-FFF2-40B4-BE49-F238E27FC236}">
                      <a16:creationId xmlns:a16="http://schemas.microsoft.com/office/drawing/2014/main" id="{B3025307-8018-D0BE-373E-37D332B15275}"/>
                    </a:ext>
                  </a:extLst>
                </p:cNvPr>
                <p:cNvPicPr/>
                <p:nvPr/>
              </p:nvPicPr>
              <p:blipFill>
                <a:blip r:embed="rId16"/>
                <a:stretch>
                  <a:fillRect/>
                </a:stretch>
              </p:blipFill>
              <p:spPr>
                <a:xfrm>
                  <a:off x="8115236" y="2222853"/>
                  <a:ext cx="104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FF3CC42F-66CC-0E1A-89DA-9298B5FB9200}"/>
                    </a:ext>
                  </a:extLst>
                </p14:cNvPr>
                <p14:cNvContentPartPr/>
                <p14:nvPr/>
              </p14:nvContentPartPr>
              <p14:xfrm>
                <a:off x="8241956" y="2193333"/>
                <a:ext cx="230760" cy="193320"/>
              </p14:xfrm>
            </p:contentPart>
          </mc:Choice>
          <mc:Fallback xmlns="">
            <p:pic>
              <p:nvPicPr>
                <p:cNvPr id="13" name="Freihand 12">
                  <a:extLst>
                    <a:ext uri="{FF2B5EF4-FFF2-40B4-BE49-F238E27FC236}">
                      <a16:creationId xmlns:a16="http://schemas.microsoft.com/office/drawing/2014/main" id="{FF3CC42F-66CC-0E1A-89DA-9298B5FB9200}"/>
                    </a:ext>
                  </a:extLst>
                </p:cNvPr>
                <p:cNvPicPr/>
                <p:nvPr/>
              </p:nvPicPr>
              <p:blipFill>
                <a:blip r:embed="rId18"/>
                <a:stretch>
                  <a:fillRect/>
                </a:stretch>
              </p:blipFill>
              <p:spPr>
                <a:xfrm>
                  <a:off x="8232956" y="2184693"/>
                  <a:ext cx="248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3EBF1FA-9039-00CF-8BC4-2A44B54FDE1F}"/>
                    </a:ext>
                  </a:extLst>
                </p14:cNvPr>
                <p14:cNvContentPartPr/>
                <p14:nvPr/>
              </p14:nvContentPartPr>
              <p14:xfrm>
                <a:off x="8671796" y="2182893"/>
                <a:ext cx="235440" cy="69120"/>
              </p14:xfrm>
            </p:contentPart>
          </mc:Choice>
          <mc:Fallback xmlns="">
            <p:pic>
              <p:nvPicPr>
                <p:cNvPr id="14" name="Freihand 13">
                  <a:extLst>
                    <a:ext uri="{FF2B5EF4-FFF2-40B4-BE49-F238E27FC236}">
                      <a16:creationId xmlns:a16="http://schemas.microsoft.com/office/drawing/2014/main" id="{83EBF1FA-9039-00CF-8BC4-2A44B54FDE1F}"/>
                    </a:ext>
                  </a:extLst>
                </p:cNvPr>
                <p:cNvPicPr/>
                <p:nvPr/>
              </p:nvPicPr>
              <p:blipFill>
                <a:blip r:embed="rId20"/>
                <a:stretch>
                  <a:fillRect/>
                </a:stretch>
              </p:blipFill>
              <p:spPr>
                <a:xfrm>
                  <a:off x="8663156" y="2173893"/>
                  <a:ext cx="253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F9129EF-2BA2-5D00-F109-527C74E0CC67}"/>
                    </a:ext>
                  </a:extLst>
                </p14:cNvPr>
                <p14:cNvContentPartPr/>
                <p14:nvPr/>
              </p14:nvContentPartPr>
              <p14:xfrm>
                <a:off x="8853236" y="2010813"/>
                <a:ext cx="2880" cy="5760"/>
              </p14:xfrm>
            </p:contentPart>
          </mc:Choice>
          <mc:Fallback xmlns="">
            <p:pic>
              <p:nvPicPr>
                <p:cNvPr id="15" name="Freihand 14">
                  <a:extLst>
                    <a:ext uri="{FF2B5EF4-FFF2-40B4-BE49-F238E27FC236}">
                      <a16:creationId xmlns:a16="http://schemas.microsoft.com/office/drawing/2014/main" id="{EF9129EF-2BA2-5D00-F109-527C74E0CC67}"/>
                    </a:ext>
                  </a:extLst>
                </p:cNvPr>
                <p:cNvPicPr/>
                <p:nvPr/>
              </p:nvPicPr>
              <p:blipFill>
                <a:blip r:embed="rId22"/>
                <a:stretch>
                  <a:fillRect/>
                </a:stretch>
              </p:blipFill>
              <p:spPr>
                <a:xfrm>
                  <a:off x="8844596" y="2001813"/>
                  <a:ext cx="20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2366402-0C29-7EDA-E593-FDC9782C49D9}"/>
                    </a:ext>
                  </a:extLst>
                </p14:cNvPr>
                <p14:cNvContentPartPr/>
                <p14:nvPr/>
              </p14:nvContentPartPr>
              <p14:xfrm>
                <a:off x="8963396" y="1971573"/>
                <a:ext cx="290160" cy="281520"/>
              </p14:xfrm>
            </p:contentPart>
          </mc:Choice>
          <mc:Fallback xmlns="">
            <p:pic>
              <p:nvPicPr>
                <p:cNvPr id="16" name="Freihand 15">
                  <a:extLst>
                    <a:ext uri="{FF2B5EF4-FFF2-40B4-BE49-F238E27FC236}">
                      <a16:creationId xmlns:a16="http://schemas.microsoft.com/office/drawing/2014/main" id="{A2366402-0C29-7EDA-E593-FDC9782C49D9}"/>
                    </a:ext>
                  </a:extLst>
                </p:cNvPr>
                <p:cNvPicPr/>
                <p:nvPr/>
              </p:nvPicPr>
              <p:blipFill>
                <a:blip r:embed="rId24"/>
                <a:stretch>
                  <a:fillRect/>
                </a:stretch>
              </p:blipFill>
              <p:spPr>
                <a:xfrm>
                  <a:off x="8954396" y="1962933"/>
                  <a:ext cx="3078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765C6AB-05A5-1B6C-781B-B3BFDFD1F005}"/>
                    </a:ext>
                  </a:extLst>
                </p14:cNvPr>
                <p14:cNvContentPartPr/>
                <p14:nvPr/>
              </p14:nvContentPartPr>
              <p14:xfrm>
                <a:off x="9317276" y="2104773"/>
                <a:ext cx="109080" cy="87480"/>
              </p14:xfrm>
            </p:contentPart>
          </mc:Choice>
          <mc:Fallback xmlns="">
            <p:pic>
              <p:nvPicPr>
                <p:cNvPr id="17" name="Freihand 16">
                  <a:extLst>
                    <a:ext uri="{FF2B5EF4-FFF2-40B4-BE49-F238E27FC236}">
                      <a16:creationId xmlns:a16="http://schemas.microsoft.com/office/drawing/2014/main" id="{D765C6AB-05A5-1B6C-781B-B3BFDFD1F005}"/>
                    </a:ext>
                  </a:extLst>
                </p:cNvPr>
                <p:cNvPicPr/>
                <p:nvPr/>
              </p:nvPicPr>
              <p:blipFill>
                <a:blip r:embed="rId26"/>
                <a:stretch>
                  <a:fillRect/>
                </a:stretch>
              </p:blipFill>
              <p:spPr>
                <a:xfrm>
                  <a:off x="9308636" y="2095773"/>
                  <a:ext cx="126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F5ABD81-4354-929B-E345-092B2284EFED}"/>
                    </a:ext>
                  </a:extLst>
                </p14:cNvPr>
                <p14:cNvContentPartPr/>
                <p14:nvPr/>
              </p14:nvContentPartPr>
              <p14:xfrm>
                <a:off x="9420596" y="1965453"/>
                <a:ext cx="147960" cy="222840"/>
              </p14:xfrm>
            </p:contentPart>
          </mc:Choice>
          <mc:Fallback xmlns="">
            <p:pic>
              <p:nvPicPr>
                <p:cNvPr id="18" name="Freihand 17">
                  <a:extLst>
                    <a:ext uri="{FF2B5EF4-FFF2-40B4-BE49-F238E27FC236}">
                      <a16:creationId xmlns:a16="http://schemas.microsoft.com/office/drawing/2014/main" id="{6F5ABD81-4354-929B-E345-092B2284EFED}"/>
                    </a:ext>
                  </a:extLst>
                </p:cNvPr>
                <p:cNvPicPr/>
                <p:nvPr/>
              </p:nvPicPr>
              <p:blipFill>
                <a:blip r:embed="rId28"/>
                <a:stretch>
                  <a:fillRect/>
                </a:stretch>
              </p:blipFill>
              <p:spPr>
                <a:xfrm>
                  <a:off x="9411956" y="1956813"/>
                  <a:ext cx="165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2960451-8E21-CB60-8CF1-D53CCDEF7452}"/>
                    </a:ext>
                  </a:extLst>
                </p14:cNvPr>
                <p14:cNvContentPartPr/>
                <p14:nvPr/>
              </p14:nvContentPartPr>
              <p14:xfrm>
                <a:off x="9686636" y="1974453"/>
                <a:ext cx="421920" cy="240840"/>
              </p14:xfrm>
            </p:contentPart>
          </mc:Choice>
          <mc:Fallback xmlns="">
            <p:pic>
              <p:nvPicPr>
                <p:cNvPr id="20" name="Freihand 19">
                  <a:extLst>
                    <a:ext uri="{FF2B5EF4-FFF2-40B4-BE49-F238E27FC236}">
                      <a16:creationId xmlns:a16="http://schemas.microsoft.com/office/drawing/2014/main" id="{62960451-8E21-CB60-8CF1-D53CCDEF7452}"/>
                    </a:ext>
                  </a:extLst>
                </p:cNvPr>
                <p:cNvPicPr/>
                <p:nvPr/>
              </p:nvPicPr>
              <p:blipFill>
                <a:blip r:embed="rId30"/>
                <a:stretch>
                  <a:fillRect/>
                </a:stretch>
              </p:blipFill>
              <p:spPr>
                <a:xfrm>
                  <a:off x="9677996" y="1965813"/>
                  <a:ext cx="439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9DB3D1A-4AA3-0BF0-6016-5A942A41844B}"/>
                    </a:ext>
                  </a:extLst>
                </p14:cNvPr>
                <p14:cNvContentPartPr/>
                <p14:nvPr/>
              </p14:nvContentPartPr>
              <p14:xfrm>
                <a:off x="10050956" y="2127813"/>
                <a:ext cx="205200" cy="64440"/>
              </p14:xfrm>
            </p:contentPart>
          </mc:Choice>
          <mc:Fallback xmlns="">
            <p:pic>
              <p:nvPicPr>
                <p:cNvPr id="22" name="Freihand 21">
                  <a:extLst>
                    <a:ext uri="{FF2B5EF4-FFF2-40B4-BE49-F238E27FC236}">
                      <a16:creationId xmlns:a16="http://schemas.microsoft.com/office/drawing/2014/main" id="{D9DB3D1A-4AA3-0BF0-6016-5A942A41844B}"/>
                    </a:ext>
                  </a:extLst>
                </p:cNvPr>
                <p:cNvPicPr/>
                <p:nvPr/>
              </p:nvPicPr>
              <p:blipFill>
                <a:blip r:embed="rId32"/>
                <a:stretch>
                  <a:fillRect/>
                </a:stretch>
              </p:blipFill>
              <p:spPr>
                <a:xfrm>
                  <a:off x="10042316" y="2118813"/>
                  <a:ext cx="222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D3394CB-93A0-36C4-2180-64FA7172C7E9}"/>
                    </a:ext>
                  </a:extLst>
                </p14:cNvPr>
                <p14:cNvContentPartPr/>
                <p14:nvPr/>
              </p14:nvContentPartPr>
              <p14:xfrm>
                <a:off x="10337156" y="1936653"/>
                <a:ext cx="42120" cy="227880"/>
              </p14:xfrm>
            </p:contentPart>
          </mc:Choice>
          <mc:Fallback xmlns="">
            <p:pic>
              <p:nvPicPr>
                <p:cNvPr id="23" name="Freihand 22">
                  <a:extLst>
                    <a:ext uri="{FF2B5EF4-FFF2-40B4-BE49-F238E27FC236}">
                      <a16:creationId xmlns:a16="http://schemas.microsoft.com/office/drawing/2014/main" id="{4D3394CB-93A0-36C4-2180-64FA7172C7E9}"/>
                    </a:ext>
                  </a:extLst>
                </p:cNvPr>
                <p:cNvPicPr/>
                <p:nvPr/>
              </p:nvPicPr>
              <p:blipFill>
                <a:blip r:embed="rId34"/>
                <a:stretch>
                  <a:fillRect/>
                </a:stretch>
              </p:blipFill>
              <p:spPr>
                <a:xfrm>
                  <a:off x="10328516" y="1927653"/>
                  <a:ext cx="59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161D1DAD-CC37-C53B-D743-876BFBF6FE70}"/>
                    </a:ext>
                  </a:extLst>
                </p14:cNvPr>
                <p14:cNvContentPartPr/>
                <p14:nvPr/>
              </p14:nvContentPartPr>
              <p14:xfrm>
                <a:off x="10251476" y="2096853"/>
                <a:ext cx="210960" cy="129240"/>
              </p14:xfrm>
            </p:contentPart>
          </mc:Choice>
          <mc:Fallback xmlns="">
            <p:pic>
              <p:nvPicPr>
                <p:cNvPr id="24" name="Freihand 23">
                  <a:extLst>
                    <a:ext uri="{FF2B5EF4-FFF2-40B4-BE49-F238E27FC236}">
                      <a16:creationId xmlns:a16="http://schemas.microsoft.com/office/drawing/2014/main" id="{161D1DAD-CC37-C53B-D743-876BFBF6FE70}"/>
                    </a:ext>
                  </a:extLst>
                </p:cNvPr>
                <p:cNvPicPr/>
                <p:nvPr/>
              </p:nvPicPr>
              <p:blipFill>
                <a:blip r:embed="rId36"/>
                <a:stretch>
                  <a:fillRect/>
                </a:stretch>
              </p:blipFill>
              <p:spPr>
                <a:xfrm>
                  <a:off x="10242476" y="2087853"/>
                  <a:ext cx="228600" cy="146880"/>
                </a:xfrm>
                <a:prstGeom prst="rect">
                  <a:avLst/>
                </a:prstGeom>
              </p:spPr>
            </p:pic>
          </mc:Fallback>
        </mc:AlternateContent>
      </p:grpSp>
      <p:grpSp>
        <p:nvGrpSpPr>
          <p:cNvPr id="27" name="Gruppieren 26">
            <a:extLst>
              <a:ext uri="{FF2B5EF4-FFF2-40B4-BE49-F238E27FC236}">
                <a16:creationId xmlns:a16="http://schemas.microsoft.com/office/drawing/2014/main" id="{F92353CC-17E0-31ED-EA30-F288A533C7F6}"/>
              </a:ext>
            </a:extLst>
          </p:cNvPr>
          <p:cNvGrpSpPr/>
          <p:nvPr/>
        </p:nvGrpSpPr>
        <p:grpSpPr>
          <a:xfrm>
            <a:off x="3905036" y="2479173"/>
            <a:ext cx="160200" cy="315720"/>
            <a:chOff x="3905036" y="2479173"/>
            <a:chExt cx="160200" cy="315720"/>
          </a:xfrm>
        </p:grpSpPr>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ED6482C4-F9AA-6303-DDFA-FF80D31ECD39}"/>
                    </a:ext>
                  </a:extLst>
                </p14:cNvPr>
                <p14:cNvContentPartPr/>
                <p14:nvPr/>
              </p14:nvContentPartPr>
              <p14:xfrm>
                <a:off x="3947876" y="2479173"/>
                <a:ext cx="35280" cy="275400"/>
              </p14:xfrm>
            </p:contentPart>
          </mc:Choice>
          <mc:Fallback xmlns="">
            <p:pic>
              <p:nvPicPr>
                <p:cNvPr id="25" name="Freihand 24">
                  <a:extLst>
                    <a:ext uri="{FF2B5EF4-FFF2-40B4-BE49-F238E27FC236}">
                      <a16:creationId xmlns:a16="http://schemas.microsoft.com/office/drawing/2014/main" id="{ED6482C4-F9AA-6303-DDFA-FF80D31ECD39}"/>
                    </a:ext>
                  </a:extLst>
                </p:cNvPr>
                <p:cNvPicPr/>
                <p:nvPr/>
              </p:nvPicPr>
              <p:blipFill>
                <a:blip r:embed="rId38"/>
                <a:stretch>
                  <a:fillRect/>
                </a:stretch>
              </p:blipFill>
              <p:spPr>
                <a:xfrm>
                  <a:off x="3938876" y="2470533"/>
                  <a:ext cx="529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7C4C6EB-2826-5DD2-9947-37CFC324FF93}"/>
                    </a:ext>
                  </a:extLst>
                </p14:cNvPr>
                <p14:cNvContentPartPr/>
                <p14:nvPr/>
              </p14:nvContentPartPr>
              <p14:xfrm>
                <a:off x="3905036" y="2609493"/>
                <a:ext cx="160200" cy="185400"/>
              </p14:xfrm>
            </p:contentPart>
          </mc:Choice>
          <mc:Fallback xmlns="">
            <p:pic>
              <p:nvPicPr>
                <p:cNvPr id="26" name="Freihand 25">
                  <a:extLst>
                    <a:ext uri="{FF2B5EF4-FFF2-40B4-BE49-F238E27FC236}">
                      <a16:creationId xmlns:a16="http://schemas.microsoft.com/office/drawing/2014/main" id="{C7C4C6EB-2826-5DD2-9947-37CFC324FF93}"/>
                    </a:ext>
                  </a:extLst>
                </p:cNvPr>
                <p:cNvPicPr/>
                <p:nvPr/>
              </p:nvPicPr>
              <p:blipFill>
                <a:blip r:embed="rId40"/>
                <a:stretch>
                  <a:fillRect/>
                </a:stretch>
              </p:blipFill>
              <p:spPr>
                <a:xfrm>
                  <a:off x="3896036" y="2600493"/>
                  <a:ext cx="177840" cy="203040"/>
                </a:xfrm>
                <a:prstGeom prst="rect">
                  <a:avLst/>
                </a:prstGeom>
              </p:spPr>
            </p:pic>
          </mc:Fallback>
        </mc:AlternateContent>
      </p:grpSp>
      <p:grpSp>
        <p:nvGrpSpPr>
          <p:cNvPr id="37" name="Gruppieren 36">
            <a:extLst>
              <a:ext uri="{FF2B5EF4-FFF2-40B4-BE49-F238E27FC236}">
                <a16:creationId xmlns:a16="http://schemas.microsoft.com/office/drawing/2014/main" id="{B9F32322-AAF3-5A70-09B5-099C3AB6195F}"/>
              </a:ext>
            </a:extLst>
          </p:cNvPr>
          <p:cNvGrpSpPr/>
          <p:nvPr/>
        </p:nvGrpSpPr>
        <p:grpSpPr>
          <a:xfrm>
            <a:off x="5756156" y="3749613"/>
            <a:ext cx="1787400" cy="328680"/>
            <a:chOff x="5756156" y="3749613"/>
            <a:chExt cx="1787400" cy="328680"/>
          </a:xfrm>
        </p:grpSpPr>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9B39210F-3A4B-2726-FD3E-CF7E24E18AA4}"/>
                    </a:ext>
                  </a:extLst>
                </p14:cNvPr>
                <p14:cNvContentPartPr/>
                <p14:nvPr/>
              </p14:nvContentPartPr>
              <p14:xfrm>
                <a:off x="5756156" y="3869133"/>
                <a:ext cx="240840" cy="15480"/>
              </p14:xfrm>
            </p:contentPart>
          </mc:Choice>
          <mc:Fallback xmlns="">
            <p:pic>
              <p:nvPicPr>
                <p:cNvPr id="29" name="Freihand 28">
                  <a:extLst>
                    <a:ext uri="{FF2B5EF4-FFF2-40B4-BE49-F238E27FC236}">
                      <a16:creationId xmlns:a16="http://schemas.microsoft.com/office/drawing/2014/main" id="{9B39210F-3A4B-2726-FD3E-CF7E24E18AA4}"/>
                    </a:ext>
                  </a:extLst>
                </p:cNvPr>
                <p:cNvPicPr/>
                <p:nvPr/>
              </p:nvPicPr>
              <p:blipFill>
                <a:blip r:embed="rId42"/>
                <a:stretch>
                  <a:fillRect/>
                </a:stretch>
              </p:blipFill>
              <p:spPr>
                <a:xfrm>
                  <a:off x="5747516" y="3860133"/>
                  <a:ext cx="258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D81AC8FF-5742-2B6E-CC1C-44E1E9862637}"/>
                    </a:ext>
                  </a:extLst>
                </p14:cNvPr>
                <p14:cNvContentPartPr/>
                <p14:nvPr/>
              </p14:nvContentPartPr>
              <p14:xfrm>
                <a:off x="5771276" y="3806133"/>
                <a:ext cx="322560" cy="210960"/>
              </p14:xfrm>
            </p:contentPart>
          </mc:Choice>
          <mc:Fallback xmlns="">
            <p:pic>
              <p:nvPicPr>
                <p:cNvPr id="30" name="Freihand 29">
                  <a:extLst>
                    <a:ext uri="{FF2B5EF4-FFF2-40B4-BE49-F238E27FC236}">
                      <a16:creationId xmlns:a16="http://schemas.microsoft.com/office/drawing/2014/main" id="{D81AC8FF-5742-2B6E-CC1C-44E1E9862637}"/>
                    </a:ext>
                  </a:extLst>
                </p:cNvPr>
                <p:cNvPicPr/>
                <p:nvPr/>
              </p:nvPicPr>
              <p:blipFill>
                <a:blip r:embed="rId44"/>
                <a:stretch>
                  <a:fillRect/>
                </a:stretch>
              </p:blipFill>
              <p:spPr>
                <a:xfrm>
                  <a:off x="5762636" y="3797133"/>
                  <a:ext cx="340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24551044-4041-50B3-9E4C-6354BACB8E56}"/>
                    </a:ext>
                  </a:extLst>
                </p14:cNvPr>
                <p14:cNvContentPartPr/>
                <p14:nvPr/>
              </p14:nvContentPartPr>
              <p14:xfrm>
                <a:off x="6211556" y="3819813"/>
                <a:ext cx="229320" cy="151560"/>
              </p14:xfrm>
            </p:contentPart>
          </mc:Choice>
          <mc:Fallback xmlns="">
            <p:pic>
              <p:nvPicPr>
                <p:cNvPr id="31" name="Freihand 30">
                  <a:extLst>
                    <a:ext uri="{FF2B5EF4-FFF2-40B4-BE49-F238E27FC236}">
                      <a16:creationId xmlns:a16="http://schemas.microsoft.com/office/drawing/2014/main" id="{24551044-4041-50B3-9E4C-6354BACB8E56}"/>
                    </a:ext>
                  </a:extLst>
                </p:cNvPr>
                <p:cNvPicPr/>
                <p:nvPr/>
              </p:nvPicPr>
              <p:blipFill>
                <a:blip r:embed="rId46"/>
                <a:stretch>
                  <a:fillRect/>
                </a:stretch>
              </p:blipFill>
              <p:spPr>
                <a:xfrm>
                  <a:off x="6202556" y="3810813"/>
                  <a:ext cx="246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1D97AB0E-440D-096D-F607-B2EE4DA7E4B7}"/>
                    </a:ext>
                  </a:extLst>
                </p14:cNvPr>
                <p14:cNvContentPartPr/>
                <p14:nvPr/>
              </p14:nvContentPartPr>
              <p14:xfrm>
                <a:off x="6352316" y="3780573"/>
                <a:ext cx="13680" cy="10080"/>
              </p14:xfrm>
            </p:contentPart>
          </mc:Choice>
          <mc:Fallback xmlns="">
            <p:pic>
              <p:nvPicPr>
                <p:cNvPr id="32" name="Freihand 31">
                  <a:extLst>
                    <a:ext uri="{FF2B5EF4-FFF2-40B4-BE49-F238E27FC236}">
                      <a16:creationId xmlns:a16="http://schemas.microsoft.com/office/drawing/2014/main" id="{1D97AB0E-440D-096D-F607-B2EE4DA7E4B7}"/>
                    </a:ext>
                  </a:extLst>
                </p:cNvPr>
                <p:cNvPicPr/>
                <p:nvPr/>
              </p:nvPicPr>
              <p:blipFill>
                <a:blip r:embed="rId48"/>
                <a:stretch>
                  <a:fillRect/>
                </a:stretch>
              </p:blipFill>
              <p:spPr>
                <a:xfrm>
                  <a:off x="6343676" y="3771573"/>
                  <a:ext cx="31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CE4568E-41EE-90ED-A5F1-E88666F2C54F}"/>
                    </a:ext>
                  </a:extLst>
                </p14:cNvPr>
                <p14:cNvContentPartPr/>
                <p14:nvPr/>
              </p14:nvContentPartPr>
              <p14:xfrm>
                <a:off x="6564356" y="3749613"/>
                <a:ext cx="471600" cy="180000"/>
              </p14:xfrm>
            </p:contentPart>
          </mc:Choice>
          <mc:Fallback xmlns="">
            <p:pic>
              <p:nvPicPr>
                <p:cNvPr id="33" name="Freihand 32">
                  <a:extLst>
                    <a:ext uri="{FF2B5EF4-FFF2-40B4-BE49-F238E27FC236}">
                      <a16:creationId xmlns:a16="http://schemas.microsoft.com/office/drawing/2014/main" id="{6CE4568E-41EE-90ED-A5F1-E88666F2C54F}"/>
                    </a:ext>
                  </a:extLst>
                </p:cNvPr>
                <p:cNvPicPr/>
                <p:nvPr/>
              </p:nvPicPr>
              <p:blipFill>
                <a:blip r:embed="rId50"/>
                <a:stretch>
                  <a:fillRect/>
                </a:stretch>
              </p:blipFill>
              <p:spPr>
                <a:xfrm>
                  <a:off x="6555356" y="3740973"/>
                  <a:ext cx="48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80DAF890-9950-C69B-E102-0B5C921D7D4C}"/>
                    </a:ext>
                  </a:extLst>
                </p14:cNvPr>
                <p14:cNvContentPartPr/>
                <p14:nvPr/>
              </p14:nvContentPartPr>
              <p14:xfrm>
                <a:off x="6852356" y="3756093"/>
                <a:ext cx="43200" cy="13320"/>
              </p14:xfrm>
            </p:contentPart>
          </mc:Choice>
          <mc:Fallback xmlns="">
            <p:pic>
              <p:nvPicPr>
                <p:cNvPr id="34" name="Freihand 33">
                  <a:extLst>
                    <a:ext uri="{FF2B5EF4-FFF2-40B4-BE49-F238E27FC236}">
                      <a16:creationId xmlns:a16="http://schemas.microsoft.com/office/drawing/2014/main" id="{80DAF890-9950-C69B-E102-0B5C921D7D4C}"/>
                    </a:ext>
                  </a:extLst>
                </p:cNvPr>
                <p:cNvPicPr/>
                <p:nvPr/>
              </p:nvPicPr>
              <p:blipFill>
                <a:blip r:embed="rId52"/>
                <a:stretch>
                  <a:fillRect/>
                </a:stretch>
              </p:blipFill>
              <p:spPr>
                <a:xfrm>
                  <a:off x="6843356" y="3747093"/>
                  <a:ext cx="60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C0714D5E-0467-C365-12CB-3BF96BDD5188}"/>
                    </a:ext>
                  </a:extLst>
                </p14:cNvPr>
                <p14:cNvContentPartPr/>
                <p14:nvPr/>
              </p14:nvContentPartPr>
              <p14:xfrm>
                <a:off x="7008596" y="3795693"/>
                <a:ext cx="243720" cy="97920"/>
              </p14:xfrm>
            </p:contentPart>
          </mc:Choice>
          <mc:Fallback xmlns="">
            <p:pic>
              <p:nvPicPr>
                <p:cNvPr id="35" name="Freihand 34">
                  <a:extLst>
                    <a:ext uri="{FF2B5EF4-FFF2-40B4-BE49-F238E27FC236}">
                      <a16:creationId xmlns:a16="http://schemas.microsoft.com/office/drawing/2014/main" id="{C0714D5E-0467-C365-12CB-3BF96BDD5188}"/>
                    </a:ext>
                  </a:extLst>
                </p:cNvPr>
                <p:cNvPicPr/>
                <p:nvPr/>
              </p:nvPicPr>
              <p:blipFill>
                <a:blip r:embed="rId54"/>
                <a:stretch>
                  <a:fillRect/>
                </a:stretch>
              </p:blipFill>
              <p:spPr>
                <a:xfrm>
                  <a:off x="6999956" y="3787053"/>
                  <a:ext cx="261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0B8EE39-FE48-197E-CC2F-03D6B80CC3FA}"/>
                    </a:ext>
                  </a:extLst>
                </p14:cNvPr>
                <p14:cNvContentPartPr/>
                <p14:nvPr/>
              </p14:nvContentPartPr>
              <p14:xfrm>
                <a:off x="7294436" y="3755013"/>
                <a:ext cx="249120" cy="323280"/>
              </p14:xfrm>
            </p:contentPart>
          </mc:Choice>
          <mc:Fallback xmlns="">
            <p:pic>
              <p:nvPicPr>
                <p:cNvPr id="36" name="Freihand 35">
                  <a:extLst>
                    <a:ext uri="{FF2B5EF4-FFF2-40B4-BE49-F238E27FC236}">
                      <a16:creationId xmlns:a16="http://schemas.microsoft.com/office/drawing/2014/main" id="{A0B8EE39-FE48-197E-CC2F-03D6B80CC3FA}"/>
                    </a:ext>
                  </a:extLst>
                </p:cNvPr>
                <p:cNvPicPr/>
                <p:nvPr/>
              </p:nvPicPr>
              <p:blipFill>
                <a:blip r:embed="rId56"/>
                <a:stretch>
                  <a:fillRect/>
                </a:stretch>
              </p:blipFill>
              <p:spPr>
                <a:xfrm>
                  <a:off x="7285436" y="3746013"/>
                  <a:ext cx="266760" cy="340920"/>
                </a:xfrm>
                <a:prstGeom prst="rect">
                  <a:avLst/>
                </a:prstGeom>
              </p:spPr>
            </p:pic>
          </mc:Fallback>
        </mc:AlternateContent>
      </p:grpSp>
      <p:grpSp>
        <p:nvGrpSpPr>
          <p:cNvPr id="60" name="Gruppieren 59">
            <a:extLst>
              <a:ext uri="{FF2B5EF4-FFF2-40B4-BE49-F238E27FC236}">
                <a16:creationId xmlns:a16="http://schemas.microsoft.com/office/drawing/2014/main" id="{B4280C06-2471-70C4-9AF4-255454427D21}"/>
              </a:ext>
            </a:extLst>
          </p:cNvPr>
          <p:cNvGrpSpPr/>
          <p:nvPr/>
        </p:nvGrpSpPr>
        <p:grpSpPr>
          <a:xfrm>
            <a:off x="7754516" y="3450453"/>
            <a:ext cx="3747240" cy="601560"/>
            <a:chOff x="7754516" y="3450453"/>
            <a:chExt cx="3747240" cy="601560"/>
          </a:xfrm>
        </p:grpSpPr>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B26812C6-AA0D-F84B-5AE0-CF9A7FD2B9CE}"/>
                    </a:ext>
                  </a:extLst>
                </p14:cNvPr>
                <p14:cNvContentPartPr/>
                <p14:nvPr/>
              </p14:nvContentPartPr>
              <p14:xfrm>
                <a:off x="7754516" y="3617493"/>
                <a:ext cx="151560" cy="248760"/>
              </p14:xfrm>
            </p:contentPart>
          </mc:Choice>
          <mc:Fallback xmlns="">
            <p:pic>
              <p:nvPicPr>
                <p:cNvPr id="38" name="Freihand 37">
                  <a:extLst>
                    <a:ext uri="{FF2B5EF4-FFF2-40B4-BE49-F238E27FC236}">
                      <a16:creationId xmlns:a16="http://schemas.microsoft.com/office/drawing/2014/main" id="{B26812C6-AA0D-F84B-5AE0-CF9A7FD2B9CE}"/>
                    </a:ext>
                  </a:extLst>
                </p:cNvPr>
                <p:cNvPicPr/>
                <p:nvPr/>
              </p:nvPicPr>
              <p:blipFill>
                <a:blip r:embed="rId58"/>
                <a:stretch>
                  <a:fillRect/>
                </a:stretch>
              </p:blipFill>
              <p:spPr>
                <a:xfrm>
                  <a:off x="7745876" y="3608493"/>
                  <a:ext cx="1692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D44CEE17-410D-F210-AF76-EC71F8E55EEE}"/>
                    </a:ext>
                  </a:extLst>
                </p14:cNvPr>
                <p14:cNvContentPartPr/>
                <p14:nvPr/>
              </p14:nvContentPartPr>
              <p14:xfrm>
                <a:off x="7936316" y="3750693"/>
                <a:ext cx="216720" cy="71280"/>
              </p14:xfrm>
            </p:contentPart>
          </mc:Choice>
          <mc:Fallback xmlns="">
            <p:pic>
              <p:nvPicPr>
                <p:cNvPr id="39" name="Freihand 38">
                  <a:extLst>
                    <a:ext uri="{FF2B5EF4-FFF2-40B4-BE49-F238E27FC236}">
                      <a16:creationId xmlns:a16="http://schemas.microsoft.com/office/drawing/2014/main" id="{D44CEE17-410D-F210-AF76-EC71F8E55EEE}"/>
                    </a:ext>
                  </a:extLst>
                </p:cNvPr>
                <p:cNvPicPr/>
                <p:nvPr/>
              </p:nvPicPr>
              <p:blipFill>
                <a:blip r:embed="rId60"/>
                <a:stretch>
                  <a:fillRect/>
                </a:stretch>
              </p:blipFill>
              <p:spPr>
                <a:xfrm>
                  <a:off x="7927316" y="3742053"/>
                  <a:ext cx="234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3A5B37E3-4201-C73E-5513-E1628CEC1100}"/>
                    </a:ext>
                  </a:extLst>
                </p14:cNvPr>
                <p14:cNvContentPartPr/>
                <p14:nvPr/>
              </p14:nvContentPartPr>
              <p14:xfrm>
                <a:off x="8179676" y="3672573"/>
                <a:ext cx="223560" cy="265680"/>
              </p14:xfrm>
            </p:contentPart>
          </mc:Choice>
          <mc:Fallback xmlns="">
            <p:pic>
              <p:nvPicPr>
                <p:cNvPr id="40" name="Freihand 39">
                  <a:extLst>
                    <a:ext uri="{FF2B5EF4-FFF2-40B4-BE49-F238E27FC236}">
                      <a16:creationId xmlns:a16="http://schemas.microsoft.com/office/drawing/2014/main" id="{3A5B37E3-4201-C73E-5513-E1628CEC1100}"/>
                    </a:ext>
                  </a:extLst>
                </p:cNvPr>
                <p:cNvPicPr/>
                <p:nvPr/>
              </p:nvPicPr>
              <p:blipFill>
                <a:blip r:embed="rId62"/>
                <a:stretch>
                  <a:fillRect/>
                </a:stretch>
              </p:blipFill>
              <p:spPr>
                <a:xfrm>
                  <a:off x="8171036" y="3663573"/>
                  <a:ext cx="2412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F1CD109-7C25-495D-DE63-C132E5BB4D4A}"/>
                    </a:ext>
                  </a:extLst>
                </p14:cNvPr>
                <p14:cNvContentPartPr/>
                <p14:nvPr/>
              </p14:nvContentPartPr>
              <p14:xfrm>
                <a:off x="8568476" y="3572133"/>
                <a:ext cx="441000" cy="212400"/>
              </p14:xfrm>
            </p:contentPart>
          </mc:Choice>
          <mc:Fallback xmlns="">
            <p:pic>
              <p:nvPicPr>
                <p:cNvPr id="41" name="Freihand 40">
                  <a:extLst>
                    <a:ext uri="{FF2B5EF4-FFF2-40B4-BE49-F238E27FC236}">
                      <a16:creationId xmlns:a16="http://schemas.microsoft.com/office/drawing/2014/main" id="{7F1CD109-7C25-495D-DE63-C132E5BB4D4A}"/>
                    </a:ext>
                  </a:extLst>
                </p:cNvPr>
                <p:cNvPicPr/>
                <p:nvPr/>
              </p:nvPicPr>
              <p:blipFill>
                <a:blip r:embed="rId64"/>
                <a:stretch>
                  <a:fillRect/>
                </a:stretch>
              </p:blipFill>
              <p:spPr>
                <a:xfrm>
                  <a:off x="8559476" y="3563133"/>
                  <a:ext cx="458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3ADA4E54-8E3A-8E4E-8B09-F39F0B5DE276}"/>
                    </a:ext>
                  </a:extLst>
                </p14:cNvPr>
                <p14:cNvContentPartPr/>
                <p14:nvPr/>
              </p14:nvContentPartPr>
              <p14:xfrm>
                <a:off x="8994716" y="3697053"/>
                <a:ext cx="101160" cy="56880"/>
              </p14:xfrm>
            </p:contentPart>
          </mc:Choice>
          <mc:Fallback xmlns="">
            <p:pic>
              <p:nvPicPr>
                <p:cNvPr id="43" name="Freihand 42">
                  <a:extLst>
                    <a:ext uri="{FF2B5EF4-FFF2-40B4-BE49-F238E27FC236}">
                      <a16:creationId xmlns:a16="http://schemas.microsoft.com/office/drawing/2014/main" id="{3ADA4E54-8E3A-8E4E-8B09-F39F0B5DE276}"/>
                    </a:ext>
                  </a:extLst>
                </p:cNvPr>
                <p:cNvPicPr/>
                <p:nvPr/>
              </p:nvPicPr>
              <p:blipFill>
                <a:blip r:embed="rId66"/>
                <a:stretch>
                  <a:fillRect/>
                </a:stretch>
              </p:blipFill>
              <p:spPr>
                <a:xfrm>
                  <a:off x="8986076" y="3688053"/>
                  <a:ext cx="118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6FA599A9-5555-3AB1-9B84-C7BA03079195}"/>
                    </a:ext>
                  </a:extLst>
                </p14:cNvPr>
                <p14:cNvContentPartPr/>
                <p14:nvPr/>
              </p14:nvContentPartPr>
              <p14:xfrm>
                <a:off x="9303596" y="3630813"/>
                <a:ext cx="179280" cy="289440"/>
              </p14:xfrm>
            </p:contentPart>
          </mc:Choice>
          <mc:Fallback xmlns="">
            <p:pic>
              <p:nvPicPr>
                <p:cNvPr id="44" name="Freihand 43">
                  <a:extLst>
                    <a:ext uri="{FF2B5EF4-FFF2-40B4-BE49-F238E27FC236}">
                      <a16:creationId xmlns:a16="http://schemas.microsoft.com/office/drawing/2014/main" id="{6FA599A9-5555-3AB1-9B84-C7BA03079195}"/>
                    </a:ext>
                  </a:extLst>
                </p:cNvPr>
                <p:cNvPicPr/>
                <p:nvPr/>
              </p:nvPicPr>
              <p:blipFill>
                <a:blip r:embed="rId68"/>
                <a:stretch>
                  <a:fillRect/>
                </a:stretch>
              </p:blipFill>
              <p:spPr>
                <a:xfrm>
                  <a:off x="9294956" y="3622173"/>
                  <a:ext cx="196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B86947BF-4644-3F73-5E3E-BEB7B1B5A83C}"/>
                    </a:ext>
                  </a:extLst>
                </p14:cNvPr>
                <p14:cNvContentPartPr/>
                <p14:nvPr/>
              </p14:nvContentPartPr>
              <p14:xfrm>
                <a:off x="9564236" y="3643053"/>
                <a:ext cx="24120" cy="118440"/>
              </p14:xfrm>
            </p:contentPart>
          </mc:Choice>
          <mc:Fallback xmlns="">
            <p:pic>
              <p:nvPicPr>
                <p:cNvPr id="45" name="Freihand 44">
                  <a:extLst>
                    <a:ext uri="{FF2B5EF4-FFF2-40B4-BE49-F238E27FC236}">
                      <a16:creationId xmlns:a16="http://schemas.microsoft.com/office/drawing/2014/main" id="{B86947BF-4644-3F73-5E3E-BEB7B1B5A83C}"/>
                    </a:ext>
                  </a:extLst>
                </p:cNvPr>
                <p:cNvPicPr/>
                <p:nvPr/>
              </p:nvPicPr>
              <p:blipFill>
                <a:blip r:embed="rId70"/>
                <a:stretch>
                  <a:fillRect/>
                </a:stretch>
              </p:blipFill>
              <p:spPr>
                <a:xfrm>
                  <a:off x="9555236" y="3634413"/>
                  <a:ext cx="41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C2497473-BE78-27F6-068A-0520A54FA3EE}"/>
                    </a:ext>
                  </a:extLst>
                </p14:cNvPr>
                <p14:cNvContentPartPr/>
                <p14:nvPr/>
              </p14:nvContentPartPr>
              <p14:xfrm>
                <a:off x="9617516" y="3522813"/>
                <a:ext cx="138960" cy="237960"/>
              </p14:xfrm>
            </p:contentPart>
          </mc:Choice>
          <mc:Fallback xmlns="">
            <p:pic>
              <p:nvPicPr>
                <p:cNvPr id="46" name="Freihand 45">
                  <a:extLst>
                    <a:ext uri="{FF2B5EF4-FFF2-40B4-BE49-F238E27FC236}">
                      <a16:creationId xmlns:a16="http://schemas.microsoft.com/office/drawing/2014/main" id="{C2497473-BE78-27F6-068A-0520A54FA3EE}"/>
                    </a:ext>
                  </a:extLst>
                </p:cNvPr>
                <p:cNvPicPr/>
                <p:nvPr/>
              </p:nvPicPr>
              <p:blipFill>
                <a:blip r:embed="rId72"/>
                <a:stretch>
                  <a:fillRect/>
                </a:stretch>
              </p:blipFill>
              <p:spPr>
                <a:xfrm>
                  <a:off x="9608516" y="3514173"/>
                  <a:ext cx="156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FC00D5E2-26BE-0B50-C03E-3CE7773ED551}"/>
                    </a:ext>
                  </a:extLst>
                </p14:cNvPr>
                <p14:cNvContentPartPr/>
                <p14:nvPr/>
              </p14:nvContentPartPr>
              <p14:xfrm>
                <a:off x="9839276" y="3517773"/>
                <a:ext cx="34200" cy="234360"/>
              </p14:xfrm>
            </p:contentPart>
          </mc:Choice>
          <mc:Fallback xmlns="">
            <p:pic>
              <p:nvPicPr>
                <p:cNvPr id="47" name="Freihand 46">
                  <a:extLst>
                    <a:ext uri="{FF2B5EF4-FFF2-40B4-BE49-F238E27FC236}">
                      <a16:creationId xmlns:a16="http://schemas.microsoft.com/office/drawing/2014/main" id="{FC00D5E2-26BE-0B50-C03E-3CE7773ED551}"/>
                    </a:ext>
                  </a:extLst>
                </p:cNvPr>
                <p:cNvPicPr/>
                <p:nvPr/>
              </p:nvPicPr>
              <p:blipFill>
                <a:blip r:embed="rId74"/>
                <a:stretch>
                  <a:fillRect/>
                </a:stretch>
              </p:blipFill>
              <p:spPr>
                <a:xfrm>
                  <a:off x="9830636" y="3509133"/>
                  <a:ext cx="51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25E0379C-5F52-7A56-04C6-29500020D6F7}"/>
                    </a:ext>
                  </a:extLst>
                </p14:cNvPr>
                <p14:cNvContentPartPr/>
                <p14:nvPr/>
              </p14:nvContentPartPr>
              <p14:xfrm>
                <a:off x="9909836" y="3516693"/>
                <a:ext cx="198720" cy="215640"/>
              </p14:xfrm>
            </p:contentPart>
          </mc:Choice>
          <mc:Fallback xmlns="">
            <p:pic>
              <p:nvPicPr>
                <p:cNvPr id="48" name="Freihand 47">
                  <a:extLst>
                    <a:ext uri="{FF2B5EF4-FFF2-40B4-BE49-F238E27FC236}">
                      <a16:creationId xmlns:a16="http://schemas.microsoft.com/office/drawing/2014/main" id="{25E0379C-5F52-7A56-04C6-29500020D6F7}"/>
                    </a:ext>
                  </a:extLst>
                </p:cNvPr>
                <p:cNvPicPr/>
                <p:nvPr/>
              </p:nvPicPr>
              <p:blipFill>
                <a:blip r:embed="rId76"/>
                <a:stretch>
                  <a:fillRect/>
                </a:stretch>
              </p:blipFill>
              <p:spPr>
                <a:xfrm>
                  <a:off x="9900836" y="3507693"/>
                  <a:ext cx="216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43DC97F2-DFCF-AE4E-57FC-9AE5A5CF5BD4}"/>
                    </a:ext>
                  </a:extLst>
                </p14:cNvPr>
                <p14:cNvContentPartPr/>
                <p14:nvPr/>
              </p14:nvContentPartPr>
              <p14:xfrm>
                <a:off x="10141316" y="3604173"/>
                <a:ext cx="102960" cy="136080"/>
              </p14:xfrm>
            </p:contentPart>
          </mc:Choice>
          <mc:Fallback xmlns="">
            <p:pic>
              <p:nvPicPr>
                <p:cNvPr id="49" name="Freihand 48">
                  <a:extLst>
                    <a:ext uri="{FF2B5EF4-FFF2-40B4-BE49-F238E27FC236}">
                      <a16:creationId xmlns:a16="http://schemas.microsoft.com/office/drawing/2014/main" id="{43DC97F2-DFCF-AE4E-57FC-9AE5A5CF5BD4}"/>
                    </a:ext>
                  </a:extLst>
                </p:cNvPr>
                <p:cNvPicPr/>
                <p:nvPr/>
              </p:nvPicPr>
              <p:blipFill>
                <a:blip r:embed="rId78"/>
                <a:stretch>
                  <a:fillRect/>
                </a:stretch>
              </p:blipFill>
              <p:spPr>
                <a:xfrm>
                  <a:off x="10132316" y="3595173"/>
                  <a:ext cx="120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E979F633-13B4-80CA-B61A-C8961E95CAD9}"/>
                    </a:ext>
                  </a:extLst>
                </p14:cNvPr>
                <p14:cNvContentPartPr/>
                <p14:nvPr/>
              </p14:nvContentPartPr>
              <p14:xfrm>
                <a:off x="10464596" y="3609933"/>
                <a:ext cx="256320" cy="136080"/>
              </p14:xfrm>
            </p:contentPart>
          </mc:Choice>
          <mc:Fallback xmlns="">
            <p:pic>
              <p:nvPicPr>
                <p:cNvPr id="50" name="Freihand 49">
                  <a:extLst>
                    <a:ext uri="{FF2B5EF4-FFF2-40B4-BE49-F238E27FC236}">
                      <a16:creationId xmlns:a16="http://schemas.microsoft.com/office/drawing/2014/main" id="{E979F633-13B4-80CA-B61A-C8961E95CAD9}"/>
                    </a:ext>
                  </a:extLst>
                </p:cNvPr>
                <p:cNvPicPr/>
                <p:nvPr/>
              </p:nvPicPr>
              <p:blipFill>
                <a:blip r:embed="rId80"/>
                <a:stretch>
                  <a:fillRect/>
                </a:stretch>
              </p:blipFill>
              <p:spPr>
                <a:xfrm>
                  <a:off x="10455596" y="3600933"/>
                  <a:ext cx="27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87CEF0E6-EEF1-44BA-7ADF-32B6D4B49AE6}"/>
                    </a:ext>
                  </a:extLst>
                </p14:cNvPr>
                <p14:cNvContentPartPr/>
                <p14:nvPr/>
              </p14:nvContentPartPr>
              <p14:xfrm>
                <a:off x="10806956" y="3598053"/>
                <a:ext cx="40680" cy="155520"/>
              </p14:xfrm>
            </p:contentPart>
          </mc:Choice>
          <mc:Fallback xmlns="">
            <p:pic>
              <p:nvPicPr>
                <p:cNvPr id="51" name="Freihand 50">
                  <a:extLst>
                    <a:ext uri="{FF2B5EF4-FFF2-40B4-BE49-F238E27FC236}">
                      <a16:creationId xmlns:a16="http://schemas.microsoft.com/office/drawing/2014/main" id="{87CEF0E6-EEF1-44BA-7ADF-32B6D4B49AE6}"/>
                    </a:ext>
                  </a:extLst>
                </p:cNvPr>
                <p:cNvPicPr/>
                <p:nvPr/>
              </p:nvPicPr>
              <p:blipFill>
                <a:blip r:embed="rId82"/>
                <a:stretch>
                  <a:fillRect/>
                </a:stretch>
              </p:blipFill>
              <p:spPr>
                <a:xfrm>
                  <a:off x="10798316" y="3589053"/>
                  <a:ext cx="58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EB4585A6-73A2-41B0-DC22-DF51D97F7FEE}"/>
                    </a:ext>
                  </a:extLst>
                </p14:cNvPr>
                <p14:cNvContentPartPr/>
                <p14:nvPr/>
              </p14:nvContentPartPr>
              <p14:xfrm>
                <a:off x="10875356" y="3450453"/>
                <a:ext cx="175320" cy="243360"/>
              </p14:xfrm>
            </p:contentPart>
          </mc:Choice>
          <mc:Fallback xmlns="">
            <p:pic>
              <p:nvPicPr>
                <p:cNvPr id="52" name="Freihand 51">
                  <a:extLst>
                    <a:ext uri="{FF2B5EF4-FFF2-40B4-BE49-F238E27FC236}">
                      <a16:creationId xmlns:a16="http://schemas.microsoft.com/office/drawing/2014/main" id="{EB4585A6-73A2-41B0-DC22-DF51D97F7FEE}"/>
                    </a:ext>
                  </a:extLst>
                </p:cNvPr>
                <p:cNvPicPr/>
                <p:nvPr/>
              </p:nvPicPr>
              <p:blipFill>
                <a:blip r:embed="rId84"/>
                <a:stretch>
                  <a:fillRect/>
                </a:stretch>
              </p:blipFill>
              <p:spPr>
                <a:xfrm>
                  <a:off x="10866356" y="3441453"/>
                  <a:ext cx="192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0E1FC13D-2FCD-2033-7B2B-EEEF952E1B3C}"/>
                    </a:ext>
                  </a:extLst>
                </p14:cNvPr>
                <p14:cNvContentPartPr/>
                <p14:nvPr/>
              </p14:nvContentPartPr>
              <p14:xfrm>
                <a:off x="10231316" y="3836013"/>
                <a:ext cx="169560" cy="216000"/>
              </p14:xfrm>
            </p:contentPart>
          </mc:Choice>
          <mc:Fallback xmlns="">
            <p:pic>
              <p:nvPicPr>
                <p:cNvPr id="54" name="Freihand 53">
                  <a:extLst>
                    <a:ext uri="{FF2B5EF4-FFF2-40B4-BE49-F238E27FC236}">
                      <a16:creationId xmlns:a16="http://schemas.microsoft.com/office/drawing/2014/main" id="{0E1FC13D-2FCD-2033-7B2B-EEEF952E1B3C}"/>
                    </a:ext>
                  </a:extLst>
                </p:cNvPr>
                <p:cNvPicPr/>
                <p:nvPr/>
              </p:nvPicPr>
              <p:blipFill>
                <a:blip r:embed="rId86"/>
                <a:stretch>
                  <a:fillRect/>
                </a:stretch>
              </p:blipFill>
              <p:spPr>
                <a:xfrm>
                  <a:off x="10222316" y="3827013"/>
                  <a:ext cx="187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ED0F0914-9F1A-5039-455E-622BC60D20AD}"/>
                    </a:ext>
                  </a:extLst>
                </p14:cNvPr>
                <p14:cNvContentPartPr/>
                <p14:nvPr/>
              </p14:nvContentPartPr>
              <p14:xfrm>
                <a:off x="10426076" y="3901893"/>
                <a:ext cx="142920" cy="134640"/>
              </p14:xfrm>
            </p:contentPart>
          </mc:Choice>
          <mc:Fallback xmlns="">
            <p:pic>
              <p:nvPicPr>
                <p:cNvPr id="55" name="Freihand 54">
                  <a:extLst>
                    <a:ext uri="{FF2B5EF4-FFF2-40B4-BE49-F238E27FC236}">
                      <a16:creationId xmlns:a16="http://schemas.microsoft.com/office/drawing/2014/main" id="{ED0F0914-9F1A-5039-455E-622BC60D20AD}"/>
                    </a:ext>
                  </a:extLst>
                </p:cNvPr>
                <p:cNvPicPr/>
                <p:nvPr/>
              </p:nvPicPr>
              <p:blipFill>
                <a:blip r:embed="rId88"/>
                <a:stretch>
                  <a:fillRect/>
                </a:stretch>
              </p:blipFill>
              <p:spPr>
                <a:xfrm>
                  <a:off x="10417436" y="3892893"/>
                  <a:ext cx="160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F3ED5BFF-A06E-B2E9-BE5B-7CA0E4D149C6}"/>
                    </a:ext>
                  </a:extLst>
                </p14:cNvPr>
                <p14:cNvContentPartPr/>
                <p14:nvPr/>
              </p14:nvContentPartPr>
              <p14:xfrm>
                <a:off x="10612916" y="3885333"/>
                <a:ext cx="120600" cy="156960"/>
              </p14:xfrm>
            </p:contentPart>
          </mc:Choice>
          <mc:Fallback xmlns="">
            <p:pic>
              <p:nvPicPr>
                <p:cNvPr id="56" name="Freihand 55">
                  <a:extLst>
                    <a:ext uri="{FF2B5EF4-FFF2-40B4-BE49-F238E27FC236}">
                      <a16:creationId xmlns:a16="http://schemas.microsoft.com/office/drawing/2014/main" id="{F3ED5BFF-A06E-B2E9-BE5B-7CA0E4D149C6}"/>
                    </a:ext>
                  </a:extLst>
                </p:cNvPr>
                <p:cNvPicPr/>
                <p:nvPr/>
              </p:nvPicPr>
              <p:blipFill>
                <a:blip r:embed="rId90"/>
                <a:stretch>
                  <a:fillRect/>
                </a:stretch>
              </p:blipFill>
              <p:spPr>
                <a:xfrm>
                  <a:off x="10604276" y="3876693"/>
                  <a:ext cx="138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483E329-780C-1B5D-9CFF-4169A67D6140}"/>
                    </a:ext>
                  </a:extLst>
                </p14:cNvPr>
                <p14:cNvContentPartPr/>
                <p14:nvPr/>
              </p14:nvContentPartPr>
              <p14:xfrm>
                <a:off x="10800476" y="3889293"/>
                <a:ext cx="223920" cy="156600"/>
              </p14:xfrm>
            </p:contentPart>
          </mc:Choice>
          <mc:Fallback xmlns="">
            <p:pic>
              <p:nvPicPr>
                <p:cNvPr id="57" name="Freihand 56">
                  <a:extLst>
                    <a:ext uri="{FF2B5EF4-FFF2-40B4-BE49-F238E27FC236}">
                      <a16:creationId xmlns:a16="http://schemas.microsoft.com/office/drawing/2014/main" id="{B483E329-780C-1B5D-9CFF-4169A67D6140}"/>
                    </a:ext>
                  </a:extLst>
                </p:cNvPr>
                <p:cNvPicPr/>
                <p:nvPr/>
              </p:nvPicPr>
              <p:blipFill>
                <a:blip r:embed="rId92"/>
                <a:stretch>
                  <a:fillRect/>
                </a:stretch>
              </p:blipFill>
              <p:spPr>
                <a:xfrm>
                  <a:off x="10791836" y="3880653"/>
                  <a:ext cx="241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CF85271F-7FC8-E688-6320-BF3B3334634B}"/>
                    </a:ext>
                  </a:extLst>
                </p14:cNvPr>
                <p14:cNvContentPartPr/>
                <p14:nvPr/>
              </p14:nvContentPartPr>
              <p14:xfrm>
                <a:off x="11031596" y="3873093"/>
                <a:ext cx="258480" cy="163440"/>
              </p14:xfrm>
            </p:contentPart>
          </mc:Choice>
          <mc:Fallback xmlns="">
            <p:pic>
              <p:nvPicPr>
                <p:cNvPr id="58" name="Freihand 57">
                  <a:extLst>
                    <a:ext uri="{FF2B5EF4-FFF2-40B4-BE49-F238E27FC236}">
                      <a16:creationId xmlns:a16="http://schemas.microsoft.com/office/drawing/2014/main" id="{CF85271F-7FC8-E688-6320-BF3B3334634B}"/>
                    </a:ext>
                  </a:extLst>
                </p:cNvPr>
                <p:cNvPicPr/>
                <p:nvPr/>
              </p:nvPicPr>
              <p:blipFill>
                <a:blip r:embed="rId94"/>
                <a:stretch>
                  <a:fillRect/>
                </a:stretch>
              </p:blipFill>
              <p:spPr>
                <a:xfrm>
                  <a:off x="11022956" y="3864453"/>
                  <a:ext cx="276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B7D42AEA-BE94-C38C-E8E6-28FF02AAB8DE}"/>
                    </a:ext>
                  </a:extLst>
                </p14:cNvPr>
                <p14:cNvContentPartPr/>
                <p14:nvPr/>
              </p14:nvContentPartPr>
              <p14:xfrm>
                <a:off x="11348756" y="3865533"/>
                <a:ext cx="153000" cy="149400"/>
              </p14:xfrm>
            </p:contentPart>
          </mc:Choice>
          <mc:Fallback xmlns="">
            <p:pic>
              <p:nvPicPr>
                <p:cNvPr id="59" name="Freihand 58">
                  <a:extLst>
                    <a:ext uri="{FF2B5EF4-FFF2-40B4-BE49-F238E27FC236}">
                      <a16:creationId xmlns:a16="http://schemas.microsoft.com/office/drawing/2014/main" id="{B7D42AEA-BE94-C38C-E8E6-28FF02AAB8DE}"/>
                    </a:ext>
                  </a:extLst>
                </p:cNvPr>
                <p:cNvPicPr/>
                <p:nvPr/>
              </p:nvPicPr>
              <p:blipFill>
                <a:blip r:embed="rId96"/>
                <a:stretch>
                  <a:fillRect/>
                </a:stretch>
              </p:blipFill>
              <p:spPr>
                <a:xfrm>
                  <a:off x="11340116" y="3856893"/>
                  <a:ext cx="170640" cy="167040"/>
                </a:xfrm>
                <a:prstGeom prst="rect">
                  <a:avLst/>
                </a:prstGeom>
              </p:spPr>
            </p:pic>
          </mc:Fallback>
        </mc:AlternateContent>
      </p:grpSp>
      <p:grpSp>
        <p:nvGrpSpPr>
          <p:cNvPr id="210955" name="Gruppieren 210954">
            <a:extLst>
              <a:ext uri="{FF2B5EF4-FFF2-40B4-BE49-F238E27FC236}">
                <a16:creationId xmlns:a16="http://schemas.microsoft.com/office/drawing/2014/main" id="{4B55CF95-4E55-2869-3409-277AD63D6F28}"/>
              </a:ext>
            </a:extLst>
          </p:cNvPr>
          <p:cNvGrpSpPr/>
          <p:nvPr/>
        </p:nvGrpSpPr>
        <p:grpSpPr>
          <a:xfrm>
            <a:off x="1164356" y="4868493"/>
            <a:ext cx="4672080" cy="1761480"/>
            <a:chOff x="1164356" y="4868493"/>
            <a:chExt cx="4672080" cy="1761480"/>
          </a:xfrm>
        </p:grpSpPr>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B42D2E09-4C50-EF92-672B-25386A5DA40E}"/>
                    </a:ext>
                  </a:extLst>
                </p14:cNvPr>
                <p14:cNvContentPartPr/>
                <p14:nvPr/>
              </p14:nvContentPartPr>
              <p14:xfrm>
                <a:off x="2247956" y="5195733"/>
                <a:ext cx="47160" cy="977040"/>
              </p14:xfrm>
            </p:contentPart>
          </mc:Choice>
          <mc:Fallback xmlns="">
            <p:pic>
              <p:nvPicPr>
                <p:cNvPr id="61" name="Freihand 60">
                  <a:extLst>
                    <a:ext uri="{FF2B5EF4-FFF2-40B4-BE49-F238E27FC236}">
                      <a16:creationId xmlns:a16="http://schemas.microsoft.com/office/drawing/2014/main" id="{B42D2E09-4C50-EF92-672B-25386A5DA40E}"/>
                    </a:ext>
                  </a:extLst>
                </p:cNvPr>
                <p:cNvPicPr/>
                <p:nvPr/>
              </p:nvPicPr>
              <p:blipFill>
                <a:blip r:embed="rId98"/>
                <a:stretch>
                  <a:fillRect/>
                </a:stretch>
              </p:blipFill>
              <p:spPr>
                <a:xfrm>
                  <a:off x="2239316" y="5186733"/>
                  <a:ext cx="64800" cy="994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7FF6A440-AE2F-B22F-A32E-E31B7CBE1CF1}"/>
                    </a:ext>
                  </a:extLst>
                </p14:cNvPr>
                <p14:cNvContentPartPr/>
                <p14:nvPr/>
              </p14:nvContentPartPr>
              <p14:xfrm>
                <a:off x="1961396" y="6087813"/>
                <a:ext cx="3409200" cy="106920"/>
              </p14:xfrm>
            </p:contentPart>
          </mc:Choice>
          <mc:Fallback xmlns="">
            <p:pic>
              <p:nvPicPr>
                <p:cNvPr id="62" name="Freihand 61">
                  <a:extLst>
                    <a:ext uri="{FF2B5EF4-FFF2-40B4-BE49-F238E27FC236}">
                      <a16:creationId xmlns:a16="http://schemas.microsoft.com/office/drawing/2014/main" id="{7FF6A440-AE2F-B22F-A32E-E31B7CBE1CF1}"/>
                    </a:ext>
                  </a:extLst>
                </p:cNvPr>
                <p:cNvPicPr/>
                <p:nvPr/>
              </p:nvPicPr>
              <p:blipFill>
                <a:blip r:embed="rId100"/>
                <a:stretch>
                  <a:fillRect/>
                </a:stretch>
              </p:blipFill>
              <p:spPr>
                <a:xfrm>
                  <a:off x="1952396" y="6079173"/>
                  <a:ext cx="3426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54A99F19-DB48-AF1C-C0F5-8716C656778D}"/>
                    </a:ext>
                  </a:extLst>
                </p14:cNvPr>
                <p14:cNvContentPartPr/>
                <p14:nvPr/>
              </p14:nvContentPartPr>
              <p14:xfrm>
                <a:off x="5317316" y="6001413"/>
                <a:ext cx="196560" cy="243360"/>
              </p14:xfrm>
            </p:contentPart>
          </mc:Choice>
          <mc:Fallback xmlns="">
            <p:pic>
              <p:nvPicPr>
                <p:cNvPr id="63" name="Freihand 62">
                  <a:extLst>
                    <a:ext uri="{FF2B5EF4-FFF2-40B4-BE49-F238E27FC236}">
                      <a16:creationId xmlns:a16="http://schemas.microsoft.com/office/drawing/2014/main" id="{54A99F19-DB48-AF1C-C0F5-8716C656778D}"/>
                    </a:ext>
                  </a:extLst>
                </p:cNvPr>
                <p:cNvPicPr/>
                <p:nvPr/>
              </p:nvPicPr>
              <p:blipFill>
                <a:blip r:embed="rId102"/>
                <a:stretch>
                  <a:fillRect/>
                </a:stretch>
              </p:blipFill>
              <p:spPr>
                <a:xfrm>
                  <a:off x="5308316" y="5992413"/>
                  <a:ext cx="214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0944" name="Freihand 210943">
                  <a:extLst>
                    <a:ext uri="{FF2B5EF4-FFF2-40B4-BE49-F238E27FC236}">
                      <a16:creationId xmlns:a16="http://schemas.microsoft.com/office/drawing/2014/main" id="{1C9A8E93-EB9F-29A6-DC9D-FD0CB5A2140D}"/>
                    </a:ext>
                  </a:extLst>
                </p14:cNvPr>
                <p14:cNvContentPartPr/>
                <p14:nvPr/>
              </p14:nvContentPartPr>
              <p14:xfrm>
                <a:off x="2116196" y="4977933"/>
                <a:ext cx="250920" cy="231480"/>
              </p14:xfrm>
            </p:contentPart>
          </mc:Choice>
          <mc:Fallback xmlns="">
            <p:pic>
              <p:nvPicPr>
                <p:cNvPr id="210944" name="Freihand 210943">
                  <a:extLst>
                    <a:ext uri="{FF2B5EF4-FFF2-40B4-BE49-F238E27FC236}">
                      <a16:creationId xmlns:a16="http://schemas.microsoft.com/office/drawing/2014/main" id="{1C9A8E93-EB9F-29A6-DC9D-FD0CB5A2140D}"/>
                    </a:ext>
                  </a:extLst>
                </p:cNvPr>
                <p:cNvPicPr/>
                <p:nvPr/>
              </p:nvPicPr>
              <p:blipFill>
                <a:blip r:embed="rId104"/>
                <a:stretch>
                  <a:fillRect/>
                </a:stretch>
              </p:blipFill>
              <p:spPr>
                <a:xfrm>
                  <a:off x="2107556" y="4969293"/>
                  <a:ext cx="268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945" name="Freihand 210944">
                  <a:extLst>
                    <a:ext uri="{FF2B5EF4-FFF2-40B4-BE49-F238E27FC236}">
                      <a16:creationId xmlns:a16="http://schemas.microsoft.com/office/drawing/2014/main" id="{87B9C0B6-E5D4-EF23-7A72-22E927C9714C}"/>
                    </a:ext>
                  </a:extLst>
                </p14:cNvPr>
                <p14:cNvContentPartPr/>
                <p14:nvPr/>
              </p14:nvContentPartPr>
              <p14:xfrm>
                <a:off x="1164356" y="5003493"/>
                <a:ext cx="197280" cy="158760"/>
              </p14:xfrm>
            </p:contentPart>
          </mc:Choice>
          <mc:Fallback xmlns="">
            <p:pic>
              <p:nvPicPr>
                <p:cNvPr id="210945" name="Freihand 210944">
                  <a:extLst>
                    <a:ext uri="{FF2B5EF4-FFF2-40B4-BE49-F238E27FC236}">
                      <a16:creationId xmlns:a16="http://schemas.microsoft.com/office/drawing/2014/main" id="{87B9C0B6-E5D4-EF23-7A72-22E927C9714C}"/>
                    </a:ext>
                  </a:extLst>
                </p:cNvPr>
                <p:cNvPicPr/>
                <p:nvPr/>
              </p:nvPicPr>
              <p:blipFill>
                <a:blip r:embed="rId106"/>
                <a:stretch>
                  <a:fillRect/>
                </a:stretch>
              </p:blipFill>
              <p:spPr>
                <a:xfrm>
                  <a:off x="1155356" y="4994493"/>
                  <a:ext cx="214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46" name="Freihand 210945">
                  <a:extLst>
                    <a:ext uri="{FF2B5EF4-FFF2-40B4-BE49-F238E27FC236}">
                      <a16:creationId xmlns:a16="http://schemas.microsoft.com/office/drawing/2014/main" id="{2DD5129E-0C79-2656-CF46-A8EDB2E14928}"/>
                    </a:ext>
                  </a:extLst>
                </p14:cNvPr>
                <p14:cNvContentPartPr/>
                <p14:nvPr/>
              </p14:nvContentPartPr>
              <p14:xfrm>
                <a:off x="1452356" y="4919973"/>
                <a:ext cx="239040" cy="192960"/>
              </p14:xfrm>
            </p:contentPart>
          </mc:Choice>
          <mc:Fallback xmlns="">
            <p:pic>
              <p:nvPicPr>
                <p:cNvPr id="210946" name="Freihand 210945">
                  <a:extLst>
                    <a:ext uri="{FF2B5EF4-FFF2-40B4-BE49-F238E27FC236}">
                      <a16:creationId xmlns:a16="http://schemas.microsoft.com/office/drawing/2014/main" id="{2DD5129E-0C79-2656-CF46-A8EDB2E14928}"/>
                    </a:ext>
                  </a:extLst>
                </p:cNvPr>
                <p:cNvPicPr/>
                <p:nvPr/>
              </p:nvPicPr>
              <p:blipFill>
                <a:blip r:embed="rId108"/>
                <a:stretch>
                  <a:fillRect/>
                </a:stretch>
              </p:blipFill>
              <p:spPr>
                <a:xfrm>
                  <a:off x="1443356" y="4910973"/>
                  <a:ext cx="256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48" name="Freihand 210947">
                  <a:extLst>
                    <a:ext uri="{FF2B5EF4-FFF2-40B4-BE49-F238E27FC236}">
                      <a16:creationId xmlns:a16="http://schemas.microsoft.com/office/drawing/2014/main" id="{32E49459-2332-D0F6-0D1F-0A03BCDA880E}"/>
                    </a:ext>
                  </a:extLst>
                </p14:cNvPr>
                <p14:cNvContentPartPr/>
                <p14:nvPr/>
              </p14:nvContentPartPr>
              <p14:xfrm>
                <a:off x="1751516" y="4958493"/>
                <a:ext cx="99360" cy="162720"/>
              </p14:xfrm>
            </p:contentPart>
          </mc:Choice>
          <mc:Fallback xmlns="">
            <p:pic>
              <p:nvPicPr>
                <p:cNvPr id="210948" name="Freihand 210947">
                  <a:extLst>
                    <a:ext uri="{FF2B5EF4-FFF2-40B4-BE49-F238E27FC236}">
                      <a16:creationId xmlns:a16="http://schemas.microsoft.com/office/drawing/2014/main" id="{32E49459-2332-D0F6-0D1F-0A03BCDA880E}"/>
                    </a:ext>
                  </a:extLst>
                </p:cNvPr>
                <p:cNvPicPr/>
                <p:nvPr/>
              </p:nvPicPr>
              <p:blipFill>
                <a:blip r:embed="rId110"/>
                <a:stretch>
                  <a:fillRect/>
                </a:stretch>
              </p:blipFill>
              <p:spPr>
                <a:xfrm>
                  <a:off x="1742516" y="4949493"/>
                  <a:ext cx="117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0949" name="Freihand 210948">
                  <a:extLst>
                    <a:ext uri="{FF2B5EF4-FFF2-40B4-BE49-F238E27FC236}">
                      <a16:creationId xmlns:a16="http://schemas.microsoft.com/office/drawing/2014/main" id="{9772119F-2D01-2E29-204A-8119EA7CE919}"/>
                    </a:ext>
                  </a:extLst>
                </p14:cNvPr>
                <p14:cNvContentPartPr/>
                <p14:nvPr/>
              </p14:nvContentPartPr>
              <p14:xfrm>
                <a:off x="1855556" y="4868493"/>
                <a:ext cx="135360" cy="185400"/>
              </p14:xfrm>
            </p:contentPart>
          </mc:Choice>
          <mc:Fallback xmlns="">
            <p:pic>
              <p:nvPicPr>
                <p:cNvPr id="210949" name="Freihand 210948">
                  <a:extLst>
                    <a:ext uri="{FF2B5EF4-FFF2-40B4-BE49-F238E27FC236}">
                      <a16:creationId xmlns:a16="http://schemas.microsoft.com/office/drawing/2014/main" id="{9772119F-2D01-2E29-204A-8119EA7CE919}"/>
                    </a:ext>
                  </a:extLst>
                </p:cNvPr>
                <p:cNvPicPr/>
                <p:nvPr/>
              </p:nvPicPr>
              <p:blipFill>
                <a:blip r:embed="rId112"/>
                <a:stretch>
                  <a:fillRect/>
                </a:stretch>
              </p:blipFill>
              <p:spPr>
                <a:xfrm>
                  <a:off x="1846916" y="4859853"/>
                  <a:ext cx="153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950" name="Freihand 210949">
                  <a:extLst>
                    <a:ext uri="{FF2B5EF4-FFF2-40B4-BE49-F238E27FC236}">
                      <a16:creationId xmlns:a16="http://schemas.microsoft.com/office/drawing/2014/main" id="{150A00EA-3C20-E780-BF02-CEB4F38F54D4}"/>
                    </a:ext>
                  </a:extLst>
                </p14:cNvPr>
                <p14:cNvContentPartPr/>
                <p14:nvPr/>
              </p14:nvContentPartPr>
              <p14:xfrm>
                <a:off x="4749596" y="6339093"/>
                <a:ext cx="202320" cy="223200"/>
              </p14:xfrm>
            </p:contentPart>
          </mc:Choice>
          <mc:Fallback xmlns="">
            <p:pic>
              <p:nvPicPr>
                <p:cNvPr id="210950" name="Freihand 210949">
                  <a:extLst>
                    <a:ext uri="{FF2B5EF4-FFF2-40B4-BE49-F238E27FC236}">
                      <a16:creationId xmlns:a16="http://schemas.microsoft.com/office/drawing/2014/main" id="{150A00EA-3C20-E780-BF02-CEB4F38F54D4}"/>
                    </a:ext>
                  </a:extLst>
                </p:cNvPr>
                <p:cNvPicPr/>
                <p:nvPr/>
              </p:nvPicPr>
              <p:blipFill>
                <a:blip r:embed="rId114"/>
                <a:stretch>
                  <a:fillRect/>
                </a:stretch>
              </p:blipFill>
              <p:spPr>
                <a:xfrm>
                  <a:off x="4740956" y="6330453"/>
                  <a:ext cx="219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951" name="Freihand 210950">
                  <a:extLst>
                    <a:ext uri="{FF2B5EF4-FFF2-40B4-BE49-F238E27FC236}">
                      <a16:creationId xmlns:a16="http://schemas.microsoft.com/office/drawing/2014/main" id="{B96D24C3-C8BB-ECE0-A898-EE0DDC900A46}"/>
                    </a:ext>
                  </a:extLst>
                </p14:cNvPr>
                <p14:cNvContentPartPr/>
                <p14:nvPr/>
              </p14:nvContentPartPr>
              <p14:xfrm>
                <a:off x="4996196" y="6268893"/>
                <a:ext cx="527400" cy="253080"/>
              </p14:xfrm>
            </p:contentPart>
          </mc:Choice>
          <mc:Fallback xmlns="">
            <p:pic>
              <p:nvPicPr>
                <p:cNvPr id="210951" name="Freihand 210950">
                  <a:extLst>
                    <a:ext uri="{FF2B5EF4-FFF2-40B4-BE49-F238E27FC236}">
                      <a16:creationId xmlns:a16="http://schemas.microsoft.com/office/drawing/2014/main" id="{B96D24C3-C8BB-ECE0-A898-EE0DDC900A46}"/>
                    </a:ext>
                  </a:extLst>
                </p:cNvPr>
                <p:cNvPicPr/>
                <p:nvPr/>
              </p:nvPicPr>
              <p:blipFill>
                <a:blip r:embed="rId116"/>
                <a:stretch>
                  <a:fillRect/>
                </a:stretch>
              </p:blipFill>
              <p:spPr>
                <a:xfrm>
                  <a:off x="4987556" y="6260253"/>
                  <a:ext cx="5450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52" name="Freihand 210951">
                  <a:extLst>
                    <a:ext uri="{FF2B5EF4-FFF2-40B4-BE49-F238E27FC236}">
                      <a16:creationId xmlns:a16="http://schemas.microsoft.com/office/drawing/2014/main" id="{898038F5-04F6-20D4-0EC6-E81F3ACB6E81}"/>
                    </a:ext>
                  </a:extLst>
                </p14:cNvPr>
                <p14:cNvContentPartPr/>
                <p14:nvPr/>
              </p14:nvContentPartPr>
              <p14:xfrm>
                <a:off x="5549876" y="6257373"/>
                <a:ext cx="286560" cy="372600"/>
              </p14:xfrm>
            </p:contentPart>
          </mc:Choice>
          <mc:Fallback xmlns="">
            <p:pic>
              <p:nvPicPr>
                <p:cNvPr id="210952" name="Freihand 210951">
                  <a:extLst>
                    <a:ext uri="{FF2B5EF4-FFF2-40B4-BE49-F238E27FC236}">
                      <a16:creationId xmlns:a16="http://schemas.microsoft.com/office/drawing/2014/main" id="{898038F5-04F6-20D4-0EC6-E81F3ACB6E81}"/>
                    </a:ext>
                  </a:extLst>
                </p:cNvPr>
                <p:cNvPicPr/>
                <p:nvPr/>
              </p:nvPicPr>
              <p:blipFill>
                <a:blip r:embed="rId118"/>
                <a:stretch>
                  <a:fillRect/>
                </a:stretch>
              </p:blipFill>
              <p:spPr>
                <a:xfrm>
                  <a:off x="5540876" y="6248373"/>
                  <a:ext cx="3042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54" name="Freihand 210953">
                  <a:extLst>
                    <a:ext uri="{FF2B5EF4-FFF2-40B4-BE49-F238E27FC236}">
                      <a16:creationId xmlns:a16="http://schemas.microsoft.com/office/drawing/2014/main" id="{8A08E653-2760-359E-67F4-5CCCFEFFDAC5}"/>
                    </a:ext>
                  </a:extLst>
                </p14:cNvPr>
                <p14:cNvContentPartPr/>
                <p14:nvPr/>
              </p14:nvContentPartPr>
              <p14:xfrm>
                <a:off x="2591756" y="5239653"/>
                <a:ext cx="2188440" cy="806400"/>
              </p14:xfrm>
            </p:contentPart>
          </mc:Choice>
          <mc:Fallback xmlns="">
            <p:pic>
              <p:nvPicPr>
                <p:cNvPr id="210954" name="Freihand 210953">
                  <a:extLst>
                    <a:ext uri="{FF2B5EF4-FFF2-40B4-BE49-F238E27FC236}">
                      <a16:creationId xmlns:a16="http://schemas.microsoft.com/office/drawing/2014/main" id="{8A08E653-2760-359E-67F4-5CCCFEFFDAC5}"/>
                    </a:ext>
                  </a:extLst>
                </p:cNvPr>
                <p:cNvPicPr/>
                <p:nvPr/>
              </p:nvPicPr>
              <p:blipFill>
                <a:blip r:embed="rId120"/>
                <a:stretch>
                  <a:fillRect/>
                </a:stretch>
              </p:blipFill>
              <p:spPr>
                <a:xfrm>
                  <a:off x="2582756" y="5231013"/>
                  <a:ext cx="2206080" cy="824040"/>
                </a:xfrm>
                <a:prstGeom prst="rect">
                  <a:avLst/>
                </a:prstGeom>
              </p:spPr>
            </p:pic>
          </mc:Fallback>
        </mc:AlternateContent>
      </p:grpSp>
      <p:grpSp>
        <p:nvGrpSpPr>
          <p:cNvPr id="210958" name="Gruppieren 210957">
            <a:extLst>
              <a:ext uri="{FF2B5EF4-FFF2-40B4-BE49-F238E27FC236}">
                <a16:creationId xmlns:a16="http://schemas.microsoft.com/office/drawing/2014/main" id="{EAE3D59B-53A8-E840-3BA4-9E8CC43F13D3}"/>
              </a:ext>
            </a:extLst>
          </p:cNvPr>
          <p:cNvGrpSpPr/>
          <p:nvPr/>
        </p:nvGrpSpPr>
        <p:grpSpPr>
          <a:xfrm>
            <a:off x="4367636" y="4693533"/>
            <a:ext cx="2048040" cy="967320"/>
            <a:chOff x="4367636" y="4693533"/>
            <a:chExt cx="2048040" cy="967320"/>
          </a:xfrm>
        </p:grpSpPr>
        <mc:AlternateContent xmlns:mc="http://schemas.openxmlformats.org/markup-compatibility/2006" xmlns:p14="http://schemas.microsoft.com/office/powerpoint/2010/main">
          <mc:Choice Requires="p14">
            <p:contentPart p14:bwMode="auto" r:id="rId121">
              <p14:nvContentPartPr>
                <p14:cNvPr id="210956" name="Freihand 210955">
                  <a:extLst>
                    <a:ext uri="{FF2B5EF4-FFF2-40B4-BE49-F238E27FC236}">
                      <a16:creationId xmlns:a16="http://schemas.microsoft.com/office/drawing/2014/main" id="{FDE96930-EDCF-7C0B-42C6-EC9DF7A79C77}"/>
                    </a:ext>
                  </a:extLst>
                </p14:cNvPr>
                <p14:cNvContentPartPr/>
                <p14:nvPr/>
              </p14:nvContentPartPr>
              <p14:xfrm>
                <a:off x="4367636" y="4968573"/>
                <a:ext cx="1784880" cy="692280"/>
              </p14:xfrm>
            </p:contentPart>
          </mc:Choice>
          <mc:Fallback xmlns="">
            <p:pic>
              <p:nvPicPr>
                <p:cNvPr id="210956" name="Freihand 210955">
                  <a:extLst>
                    <a:ext uri="{FF2B5EF4-FFF2-40B4-BE49-F238E27FC236}">
                      <a16:creationId xmlns:a16="http://schemas.microsoft.com/office/drawing/2014/main" id="{FDE96930-EDCF-7C0B-42C6-EC9DF7A79C77}"/>
                    </a:ext>
                  </a:extLst>
                </p:cNvPr>
                <p:cNvPicPr/>
                <p:nvPr/>
              </p:nvPicPr>
              <p:blipFill>
                <a:blip r:embed="rId122"/>
                <a:stretch>
                  <a:fillRect/>
                </a:stretch>
              </p:blipFill>
              <p:spPr>
                <a:xfrm>
                  <a:off x="4358996" y="4959933"/>
                  <a:ext cx="180252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57" name="Freihand 210956">
                  <a:extLst>
                    <a:ext uri="{FF2B5EF4-FFF2-40B4-BE49-F238E27FC236}">
                      <a16:creationId xmlns:a16="http://schemas.microsoft.com/office/drawing/2014/main" id="{332FB7A2-29D5-063E-15AD-0B94AB4F3E9E}"/>
                    </a:ext>
                  </a:extLst>
                </p14:cNvPr>
                <p14:cNvContentPartPr/>
                <p14:nvPr/>
              </p14:nvContentPartPr>
              <p14:xfrm>
                <a:off x="6003116" y="4693533"/>
                <a:ext cx="412560" cy="352440"/>
              </p14:xfrm>
            </p:contentPart>
          </mc:Choice>
          <mc:Fallback xmlns="">
            <p:pic>
              <p:nvPicPr>
                <p:cNvPr id="210957" name="Freihand 210956">
                  <a:extLst>
                    <a:ext uri="{FF2B5EF4-FFF2-40B4-BE49-F238E27FC236}">
                      <a16:creationId xmlns:a16="http://schemas.microsoft.com/office/drawing/2014/main" id="{332FB7A2-29D5-063E-15AD-0B94AB4F3E9E}"/>
                    </a:ext>
                  </a:extLst>
                </p:cNvPr>
                <p:cNvPicPr/>
                <p:nvPr/>
              </p:nvPicPr>
              <p:blipFill>
                <a:blip r:embed="rId124"/>
                <a:stretch>
                  <a:fillRect/>
                </a:stretch>
              </p:blipFill>
              <p:spPr>
                <a:xfrm>
                  <a:off x="5994476" y="4684533"/>
                  <a:ext cx="430200" cy="37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4" name="Freihand 3">
                <a:extLst>
                  <a:ext uri="{FF2B5EF4-FFF2-40B4-BE49-F238E27FC236}">
                    <a16:creationId xmlns:a16="http://schemas.microsoft.com/office/drawing/2014/main" id="{DF6DA4C1-A027-43F3-E885-82ABE8EA617A}"/>
                  </a:ext>
                </a:extLst>
              </p14:cNvPr>
              <p14:cNvContentPartPr/>
              <p14:nvPr/>
            </p14:nvContentPartPr>
            <p14:xfrm>
              <a:off x="1380995" y="2810310"/>
              <a:ext cx="2719440" cy="86400"/>
            </p14:xfrm>
          </p:contentPart>
        </mc:Choice>
        <mc:Fallback>
          <p:pic>
            <p:nvPicPr>
              <p:cNvPr id="4" name="Freihand 3">
                <a:extLst>
                  <a:ext uri="{FF2B5EF4-FFF2-40B4-BE49-F238E27FC236}">
                    <a16:creationId xmlns:a16="http://schemas.microsoft.com/office/drawing/2014/main" id="{DF6DA4C1-A027-43F3-E885-82ABE8EA617A}"/>
                  </a:ext>
                </a:extLst>
              </p:cNvPr>
              <p:cNvPicPr/>
              <p:nvPr/>
            </p:nvPicPr>
            <p:blipFill>
              <a:blip r:embed="rId126"/>
              <a:stretch>
                <a:fillRect/>
              </a:stretch>
            </p:blipFill>
            <p:spPr>
              <a:xfrm>
                <a:off x="1371995" y="2801310"/>
                <a:ext cx="2737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61" name="Freihand 210960">
                <a:extLst>
                  <a:ext uri="{FF2B5EF4-FFF2-40B4-BE49-F238E27FC236}">
                    <a16:creationId xmlns:a16="http://schemas.microsoft.com/office/drawing/2014/main" id="{3C1301FD-CF42-B437-2181-57BD25173FE6}"/>
                  </a:ext>
                </a:extLst>
              </p14:cNvPr>
              <p14:cNvContentPartPr/>
              <p14:nvPr/>
            </p14:nvContentPartPr>
            <p14:xfrm>
              <a:off x="915875" y="4510950"/>
              <a:ext cx="5974560" cy="1984320"/>
            </p14:xfrm>
          </p:contentPart>
        </mc:Choice>
        <mc:Fallback>
          <p:pic>
            <p:nvPicPr>
              <p:cNvPr id="210961" name="Freihand 210960">
                <a:extLst>
                  <a:ext uri="{FF2B5EF4-FFF2-40B4-BE49-F238E27FC236}">
                    <a16:creationId xmlns:a16="http://schemas.microsoft.com/office/drawing/2014/main" id="{3C1301FD-CF42-B437-2181-57BD25173FE6}"/>
                  </a:ext>
                </a:extLst>
              </p:cNvPr>
              <p:cNvPicPr/>
              <p:nvPr/>
            </p:nvPicPr>
            <p:blipFill>
              <a:blip r:embed="rId128"/>
              <a:stretch>
                <a:fillRect/>
              </a:stretch>
            </p:blipFill>
            <p:spPr>
              <a:xfrm>
                <a:off x="906875" y="4502310"/>
                <a:ext cx="5992200" cy="2001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63" name="Freihand 210962">
                <a:extLst>
                  <a:ext uri="{FF2B5EF4-FFF2-40B4-BE49-F238E27FC236}">
                    <a16:creationId xmlns:a16="http://schemas.microsoft.com/office/drawing/2014/main" id="{AFD224F8-0025-750F-94A9-DEA5D966008B}"/>
                  </a:ext>
                </a:extLst>
              </p14:cNvPr>
              <p14:cNvContentPartPr/>
              <p14:nvPr/>
            </p14:nvContentPartPr>
            <p14:xfrm>
              <a:off x="621035" y="1999230"/>
              <a:ext cx="11356920" cy="1134720"/>
            </p14:xfrm>
          </p:contentPart>
        </mc:Choice>
        <mc:Fallback>
          <p:pic>
            <p:nvPicPr>
              <p:cNvPr id="210963" name="Freihand 210962">
                <a:extLst>
                  <a:ext uri="{FF2B5EF4-FFF2-40B4-BE49-F238E27FC236}">
                    <a16:creationId xmlns:a16="http://schemas.microsoft.com/office/drawing/2014/main" id="{AFD224F8-0025-750F-94A9-DEA5D966008B}"/>
                  </a:ext>
                </a:extLst>
              </p:cNvPr>
              <p:cNvPicPr/>
              <p:nvPr/>
            </p:nvPicPr>
            <p:blipFill>
              <a:blip r:embed="rId130"/>
              <a:stretch>
                <a:fillRect/>
              </a:stretch>
            </p:blipFill>
            <p:spPr>
              <a:xfrm>
                <a:off x="612035" y="1990590"/>
                <a:ext cx="11374560" cy="1152360"/>
              </a:xfrm>
              <a:prstGeom prst="rect">
                <a:avLst/>
              </a:prstGeom>
            </p:spPr>
          </p:pic>
        </mc:Fallback>
      </mc:AlternateContent>
      <p:grpSp>
        <p:nvGrpSpPr>
          <p:cNvPr id="210965" name="Gruppieren 210964">
            <a:extLst>
              <a:ext uri="{FF2B5EF4-FFF2-40B4-BE49-F238E27FC236}">
                <a16:creationId xmlns:a16="http://schemas.microsoft.com/office/drawing/2014/main" id="{7BFA438D-EDC7-5C21-718B-35839A59ADBB}"/>
              </a:ext>
            </a:extLst>
          </p:cNvPr>
          <p:cNvGrpSpPr/>
          <p:nvPr/>
        </p:nvGrpSpPr>
        <p:grpSpPr>
          <a:xfrm>
            <a:off x="992195" y="4476750"/>
            <a:ext cx="6249240" cy="2249280"/>
            <a:chOff x="992195" y="4476750"/>
            <a:chExt cx="6249240" cy="2249280"/>
          </a:xfrm>
        </p:grpSpPr>
        <mc:AlternateContent xmlns:mc="http://schemas.openxmlformats.org/markup-compatibility/2006">
          <mc:Choice xmlns:p14="http://schemas.microsoft.com/office/powerpoint/2010/main" Requires="p14">
            <p:contentPart p14:bwMode="auto" r:id="rId131">
              <p14:nvContentPartPr>
                <p14:cNvPr id="19" name="Freihand 18">
                  <a:extLst>
                    <a:ext uri="{FF2B5EF4-FFF2-40B4-BE49-F238E27FC236}">
                      <a16:creationId xmlns:a16="http://schemas.microsoft.com/office/drawing/2014/main" id="{9F2FE178-FF22-1A6E-5633-A4A94B6FACC5}"/>
                    </a:ext>
                  </a:extLst>
                </p14:cNvPr>
                <p14:cNvContentPartPr/>
                <p14:nvPr/>
              </p14:nvContentPartPr>
              <p14:xfrm>
                <a:off x="4384115" y="6164070"/>
                <a:ext cx="1708200" cy="561960"/>
              </p14:xfrm>
            </p:contentPart>
          </mc:Choice>
          <mc:Fallback>
            <p:pic>
              <p:nvPicPr>
                <p:cNvPr id="19" name="Freihand 18">
                  <a:extLst>
                    <a:ext uri="{FF2B5EF4-FFF2-40B4-BE49-F238E27FC236}">
                      <a16:creationId xmlns:a16="http://schemas.microsoft.com/office/drawing/2014/main" id="{9F2FE178-FF22-1A6E-5633-A4A94B6FACC5}"/>
                    </a:ext>
                  </a:extLst>
                </p:cNvPr>
                <p:cNvPicPr/>
                <p:nvPr/>
              </p:nvPicPr>
              <p:blipFill>
                <a:blip r:embed="rId132"/>
                <a:stretch>
                  <a:fillRect/>
                </a:stretch>
              </p:blipFill>
              <p:spPr>
                <a:xfrm>
                  <a:off x="4375475" y="6155430"/>
                  <a:ext cx="172584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 name="Freihand 20">
                  <a:extLst>
                    <a:ext uri="{FF2B5EF4-FFF2-40B4-BE49-F238E27FC236}">
                      <a16:creationId xmlns:a16="http://schemas.microsoft.com/office/drawing/2014/main" id="{33F4FF74-C1CF-C37F-DFD9-7E242EAFAF88}"/>
                    </a:ext>
                  </a:extLst>
                </p14:cNvPr>
                <p14:cNvContentPartPr/>
                <p14:nvPr/>
              </p14:nvContentPartPr>
              <p14:xfrm>
                <a:off x="5514155" y="4476750"/>
                <a:ext cx="1727280" cy="521640"/>
              </p14:xfrm>
            </p:contentPart>
          </mc:Choice>
          <mc:Fallback>
            <p:pic>
              <p:nvPicPr>
                <p:cNvPr id="21" name="Freihand 20">
                  <a:extLst>
                    <a:ext uri="{FF2B5EF4-FFF2-40B4-BE49-F238E27FC236}">
                      <a16:creationId xmlns:a16="http://schemas.microsoft.com/office/drawing/2014/main" id="{33F4FF74-C1CF-C37F-DFD9-7E242EAFAF88}"/>
                    </a:ext>
                  </a:extLst>
                </p:cNvPr>
                <p:cNvPicPr/>
                <p:nvPr/>
              </p:nvPicPr>
              <p:blipFill>
                <a:blip r:embed="rId134"/>
                <a:stretch>
                  <a:fillRect/>
                </a:stretch>
              </p:blipFill>
              <p:spPr>
                <a:xfrm>
                  <a:off x="5505155" y="4467750"/>
                  <a:ext cx="174492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2" name="Freihand 41">
                  <a:extLst>
                    <a:ext uri="{FF2B5EF4-FFF2-40B4-BE49-F238E27FC236}">
                      <a16:creationId xmlns:a16="http://schemas.microsoft.com/office/drawing/2014/main" id="{AF803C7E-C7B7-6174-B8F0-7E48C887FA71}"/>
                    </a:ext>
                  </a:extLst>
                </p14:cNvPr>
                <p14:cNvContentPartPr/>
                <p14:nvPr/>
              </p14:nvContentPartPr>
              <p14:xfrm>
                <a:off x="1005515" y="4725870"/>
                <a:ext cx="5286240" cy="1740240"/>
              </p14:xfrm>
            </p:contentPart>
          </mc:Choice>
          <mc:Fallback>
            <p:pic>
              <p:nvPicPr>
                <p:cNvPr id="42" name="Freihand 41">
                  <a:extLst>
                    <a:ext uri="{FF2B5EF4-FFF2-40B4-BE49-F238E27FC236}">
                      <a16:creationId xmlns:a16="http://schemas.microsoft.com/office/drawing/2014/main" id="{AF803C7E-C7B7-6174-B8F0-7E48C887FA71}"/>
                    </a:ext>
                  </a:extLst>
                </p:cNvPr>
                <p:cNvPicPr/>
                <p:nvPr/>
              </p:nvPicPr>
              <p:blipFill>
                <a:blip r:embed="rId136"/>
                <a:stretch>
                  <a:fillRect/>
                </a:stretch>
              </p:blipFill>
              <p:spPr>
                <a:xfrm>
                  <a:off x="996515" y="4716870"/>
                  <a:ext cx="5303880" cy="1757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53" name="Freihand 210952">
                  <a:extLst>
                    <a:ext uri="{FF2B5EF4-FFF2-40B4-BE49-F238E27FC236}">
                      <a16:creationId xmlns:a16="http://schemas.microsoft.com/office/drawing/2014/main" id="{87FC6E3C-BBD7-4476-F609-951D62E4CC74}"/>
                    </a:ext>
                  </a:extLst>
                </p14:cNvPr>
                <p14:cNvContentPartPr/>
                <p14:nvPr/>
              </p14:nvContentPartPr>
              <p14:xfrm>
                <a:off x="4842035" y="4857990"/>
                <a:ext cx="222480" cy="72720"/>
              </p14:xfrm>
            </p:contentPart>
          </mc:Choice>
          <mc:Fallback>
            <p:pic>
              <p:nvPicPr>
                <p:cNvPr id="210953" name="Freihand 210952">
                  <a:extLst>
                    <a:ext uri="{FF2B5EF4-FFF2-40B4-BE49-F238E27FC236}">
                      <a16:creationId xmlns:a16="http://schemas.microsoft.com/office/drawing/2014/main" id="{87FC6E3C-BBD7-4476-F609-951D62E4CC74}"/>
                    </a:ext>
                  </a:extLst>
                </p:cNvPr>
                <p:cNvPicPr/>
                <p:nvPr/>
              </p:nvPicPr>
              <p:blipFill>
                <a:blip r:embed="rId138"/>
                <a:stretch>
                  <a:fillRect/>
                </a:stretch>
              </p:blipFill>
              <p:spPr>
                <a:xfrm>
                  <a:off x="4833395" y="4848990"/>
                  <a:ext cx="240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59" name="Freihand 210958">
                  <a:extLst>
                    <a:ext uri="{FF2B5EF4-FFF2-40B4-BE49-F238E27FC236}">
                      <a16:creationId xmlns:a16="http://schemas.microsoft.com/office/drawing/2014/main" id="{3EFBA1FD-6DDA-A9B5-8434-4A1323E06F59}"/>
                    </a:ext>
                  </a:extLst>
                </p14:cNvPr>
                <p14:cNvContentPartPr/>
                <p14:nvPr/>
              </p14:nvContentPartPr>
              <p14:xfrm>
                <a:off x="992195" y="4568550"/>
                <a:ext cx="5791320" cy="2027160"/>
              </p14:xfrm>
            </p:contentPart>
          </mc:Choice>
          <mc:Fallback>
            <p:pic>
              <p:nvPicPr>
                <p:cNvPr id="210959" name="Freihand 210958">
                  <a:extLst>
                    <a:ext uri="{FF2B5EF4-FFF2-40B4-BE49-F238E27FC236}">
                      <a16:creationId xmlns:a16="http://schemas.microsoft.com/office/drawing/2014/main" id="{3EFBA1FD-6DDA-A9B5-8434-4A1323E06F59}"/>
                    </a:ext>
                  </a:extLst>
                </p:cNvPr>
                <p:cNvPicPr/>
                <p:nvPr/>
              </p:nvPicPr>
              <p:blipFill>
                <a:blip r:embed="rId140"/>
                <a:stretch>
                  <a:fillRect/>
                </a:stretch>
              </p:blipFill>
              <p:spPr>
                <a:xfrm>
                  <a:off x="983555" y="4559550"/>
                  <a:ext cx="5808960" cy="2044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64" name="Freihand 210963">
                  <a:extLst>
                    <a:ext uri="{FF2B5EF4-FFF2-40B4-BE49-F238E27FC236}">
                      <a16:creationId xmlns:a16="http://schemas.microsoft.com/office/drawing/2014/main" id="{6351D1B1-A380-3CE4-FF05-B49B8FA36F7F}"/>
                    </a:ext>
                  </a:extLst>
                </p14:cNvPr>
                <p14:cNvContentPartPr/>
                <p14:nvPr/>
              </p14:nvContentPartPr>
              <p14:xfrm>
                <a:off x="2706875" y="5271630"/>
                <a:ext cx="2050560" cy="804960"/>
              </p14:xfrm>
            </p:contentPart>
          </mc:Choice>
          <mc:Fallback>
            <p:pic>
              <p:nvPicPr>
                <p:cNvPr id="210964" name="Freihand 210963">
                  <a:extLst>
                    <a:ext uri="{FF2B5EF4-FFF2-40B4-BE49-F238E27FC236}">
                      <a16:creationId xmlns:a16="http://schemas.microsoft.com/office/drawing/2014/main" id="{6351D1B1-A380-3CE4-FF05-B49B8FA36F7F}"/>
                    </a:ext>
                  </a:extLst>
                </p:cNvPr>
                <p:cNvPicPr/>
                <p:nvPr/>
              </p:nvPicPr>
              <p:blipFill>
                <a:blip r:embed="rId142"/>
                <a:stretch>
                  <a:fillRect/>
                </a:stretch>
              </p:blipFill>
              <p:spPr>
                <a:xfrm>
                  <a:off x="2697875" y="5262990"/>
                  <a:ext cx="2068200" cy="822600"/>
                </a:xfrm>
                <a:prstGeom prst="rect">
                  <a:avLst/>
                </a:prstGeom>
              </p:spPr>
            </p:pic>
          </mc:Fallback>
        </mc:AlternateContent>
      </p:grpSp>
      <p:grpSp>
        <p:nvGrpSpPr>
          <p:cNvPr id="210970" name="Gruppieren 210969">
            <a:extLst>
              <a:ext uri="{FF2B5EF4-FFF2-40B4-BE49-F238E27FC236}">
                <a16:creationId xmlns:a16="http://schemas.microsoft.com/office/drawing/2014/main" id="{E0C33BBB-C426-1485-A1B0-1E8F43DA86D5}"/>
              </a:ext>
            </a:extLst>
          </p:cNvPr>
          <p:cNvGrpSpPr/>
          <p:nvPr/>
        </p:nvGrpSpPr>
        <p:grpSpPr>
          <a:xfrm>
            <a:off x="2209715" y="5365590"/>
            <a:ext cx="2112480" cy="872280"/>
            <a:chOff x="2209715" y="5365590"/>
            <a:chExt cx="2112480" cy="872280"/>
          </a:xfrm>
        </p:grpSpPr>
        <mc:AlternateContent xmlns:mc="http://schemas.openxmlformats.org/markup-compatibility/2006">
          <mc:Choice xmlns:p14="http://schemas.microsoft.com/office/powerpoint/2010/main" Requires="p14">
            <p:contentPart p14:bwMode="auto" r:id="rId143">
              <p14:nvContentPartPr>
                <p14:cNvPr id="210966" name="Freihand 210965">
                  <a:extLst>
                    <a:ext uri="{FF2B5EF4-FFF2-40B4-BE49-F238E27FC236}">
                      <a16:creationId xmlns:a16="http://schemas.microsoft.com/office/drawing/2014/main" id="{C2D217B9-163C-D881-C76A-452C43AB4C8B}"/>
                    </a:ext>
                  </a:extLst>
                </p14:cNvPr>
                <p14:cNvContentPartPr/>
                <p14:nvPr/>
              </p14:nvContentPartPr>
              <p14:xfrm>
                <a:off x="4270715" y="5384310"/>
                <a:ext cx="29520" cy="407520"/>
              </p14:xfrm>
            </p:contentPart>
          </mc:Choice>
          <mc:Fallback>
            <p:pic>
              <p:nvPicPr>
                <p:cNvPr id="210966" name="Freihand 210965">
                  <a:extLst>
                    <a:ext uri="{FF2B5EF4-FFF2-40B4-BE49-F238E27FC236}">
                      <a16:creationId xmlns:a16="http://schemas.microsoft.com/office/drawing/2014/main" id="{C2D217B9-163C-D881-C76A-452C43AB4C8B}"/>
                    </a:ext>
                  </a:extLst>
                </p:cNvPr>
                <p:cNvPicPr/>
                <p:nvPr/>
              </p:nvPicPr>
              <p:blipFill>
                <a:blip r:embed="rId144"/>
                <a:stretch>
                  <a:fillRect/>
                </a:stretch>
              </p:blipFill>
              <p:spPr>
                <a:xfrm>
                  <a:off x="4261715" y="5375310"/>
                  <a:ext cx="4716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67" name="Freihand 210966">
                  <a:extLst>
                    <a:ext uri="{FF2B5EF4-FFF2-40B4-BE49-F238E27FC236}">
                      <a16:creationId xmlns:a16="http://schemas.microsoft.com/office/drawing/2014/main" id="{457FF163-3C27-851A-8A67-F0141ED51DAB}"/>
                    </a:ext>
                  </a:extLst>
                </p14:cNvPr>
                <p14:cNvContentPartPr/>
                <p14:nvPr/>
              </p14:nvContentPartPr>
              <p14:xfrm>
                <a:off x="4308875" y="5940150"/>
                <a:ext cx="13320" cy="297720"/>
              </p14:xfrm>
            </p:contentPart>
          </mc:Choice>
          <mc:Fallback>
            <p:pic>
              <p:nvPicPr>
                <p:cNvPr id="210967" name="Freihand 210966">
                  <a:extLst>
                    <a:ext uri="{FF2B5EF4-FFF2-40B4-BE49-F238E27FC236}">
                      <a16:creationId xmlns:a16="http://schemas.microsoft.com/office/drawing/2014/main" id="{457FF163-3C27-851A-8A67-F0141ED51DAB}"/>
                    </a:ext>
                  </a:extLst>
                </p:cNvPr>
                <p:cNvPicPr/>
                <p:nvPr/>
              </p:nvPicPr>
              <p:blipFill>
                <a:blip r:embed="rId146"/>
                <a:stretch>
                  <a:fillRect/>
                </a:stretch>
              </p:blipFill>
              <p:spPr>
                <a:xfrm>
                  <a:off x="4300235" y="5931510"/>
                  <a:ext cx="309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68" name="Freihand 210967">
                  <a:extLst>
                    <a:ext uri="{FF2B5EF4-FFF2-40B4-BE49-F238E27FC236}">
                      <a16:creationId xmlns:a16="http://schemas.microsoft.com/office/drawing/2014/main" id="{748862E7-0705-5A5B-8C67-6677A147A92B}"/>
                    </a:ext>
                  </a:extLst>
                </p14:cNvPr>
                <p14:cNvContentPartPr/>
                <p14:nvPr/>
              </p14:nvContentPartPr>
              <p14:xfrm>
                <a:off x="3004235" y="5365590"/>
                <a:ext cx="1187280" cy="77400"/>
              </p14:xfrm>
            </p:contentPart>
          </mc:Choice>
          <mc:Fallback>
            <p:pic>
              <p:nvPicPr>
                <p:cNvPr id="210968" name="Freihand 210967">
                  <a:extLst>
                    <a:ext uri="{FF2B5EF4-FFF2-40B4-BE49-F238E27FC236}">
                      <a16:creationId xmlns:a16="http://schemas.microsoft.com/office/drawing/2014/main" id="{748862E7-0705-5A5B-8C67-6677A147A92B}"/>
                    </a:ext>
                  </a:extLst>
                </p:cNvPr>
                <p:cNvPicPr/>
                <p:nvPr/>
              </p:nvPicPr>
              <p:blipFill>
                <a:blip r:embed="rId148"/>
                <a:stretch>
                  <a:fillRect/>
                </a:stretch>
              </p:blipFill>
              <p:spPr>
                <a:xfrm>
                  <a:off x="2995595" y="5356590"/>
                  <a:ext cx="1204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69" name="Freihand 210968">
                  <a:extLst>
                    <a:ext uri="{FF2B5EF4-FFF2-40B4-BE49-F238E27FC236}">
                      <a16:creationId xmlns:a16="http://schemas.microsoft.com/office/drawing/2014/main" id="{4256D767-5663-3669-1578-347139B5E589}"/>
                    </a:ext>
                  </a:extLst>
                </p14:cNvPr>
                <p14:cNvContentPartPr/>
                <p14:nvPr/>
              </p14:nvContentPartPr>
              <p14:xfrm>
                <a:off x="2209715" y="5378190"/>
                <a:ext cx="326160" cy="39960"/>
              </p14:xfrm>
            </p:contentPart>
          </mc:Choice>
          <mc:Fallback>
            <p:pic>
              <p:nvPicPr>
                <p:cNvPr id="210969" name="Freihand 210968">
                  <a:extLst>
                    <a:ext uri="{FF2B5EF4-FFF2-40B4-BE49-F238E27FC236}">
                      <a16:creationId xmlns:a16="http://schemas.microsoft.com/office/drawing/2014/main" id="{4256D767-5663-3669-1578-347139B5E589}"/>
                    </a:ext>
                  </a:extLst>
                </p:cNvPr>
                <p:cNvPicPr/>
                <p:nvPr/>
              </p:nvPicPr>
              <p:blipFill>
                <a:blip r:embed="rId150"/>
                <a:stretch>
                  <a:fillRect/>
                </a:stretch>
              </p:blipFill>
              <p:spPr>
                <a:xfrm>
                  <a:off x="2201075" y="5369190"/>
                  <a:ext cx="343800" cy="57600"/>
                </a:xfrm>
                <a:prstGeom prst="rect">
                  <a:avLst/>
                </a:prstGeom>
              </p:spPr>
            </p:pic>
          </mc:Fallback>
        </mc:AlternateContent>
      </p:grpSp>
      <p:grpSp>
        <p:nvGrpSpPr>
          <p:cNvPr id="210974" name="Gruppieren 210973">
            <a:extLst>
              <a:ext uri="{FF2B5EF4-FFF2-40B4-BE49-F238E27FC236}">
                <a16:creationId xmlns:a16="http://schemas.microsoft.com/office/drawing/2014/main" id="{B3823FEB-88BA-5740-6DF6-07E602C75452}"/>
              </a:ext>
            </a:extLst>
          </p:cNvPr>
          <p:cNvGrpSpPr/>
          <p:nvPr/>
        </p:nvGrpSpPr>
        <p:grpSpPr>
          <a:xfrm>
            <a:off x="2311595" y="5695710"/>
            <a:ext cx="892080" cy="490680"/>
            <a:chOff x="2311595" y="5695710"/>
            <a:chExt cx="892080" cy="490680"/>
          </a:xfrm>
        </p:grpSpPr>
        <mc:AlternateContent xmlns:mc="http://schemas.openxmlformats.org/markup-compatibility/2006">
          <mc:Choice xmlns:p14="http://schemas.microsoft.com/office/powerpoint/2010/main" Requires="p14">
            <p:contentPart p14:bwMode="auto" r:id="rId151">
              <p14:nvContentPartPr>
                <p14:cNvPr id="210971" name="Freihand 210970">
                  <a:extLst>
                    <a:ext uri="{FF2B5EF4-FFF2-40B4-BE49-F238E27FC236}">
                      <a16:creationId xmlns:a16="http://schemas.microsoft.com/office/drawing/2014/main" id="{D0B31460-C71C-F50F-CA3A-77CE7EEF5E0A}"/>
                    </a:ext>
                  </a:extLst>
                </p14:cNvPr>
                <p14:cNvContentPartPr/>
                <p14:nvPr/>
              </p14:nvContentPartPr>
              <p14:xfrm>
                <a:off x="3184955" y="5695710"/>
                <a:ext cx="18720" cy="490680"/>
              </p14:xfrm>
            </p:contentPart>
          </mc:Choice>
          <mc:Fallback>
            <p:pic>
              <p:nvPicPr>
                <p:cNvPr id="210971" name="Freihand 210970">
                  <a:extLst>
                    <a:ext uri="{FF2B5EF4-FFF2-40B4-BE49-F238E27FC236}">
                      <a16:creationId xmlns:a16="http://schemas.microsoft.com/office/drawing/2014/main" id="{D0B31460-C71C-F50F-CA3A-77CE7EEF5E0A}"/>
                    </a:ext>
                  </a:extLst>
                </p:cNvPr>
                <p:cNvPicPr/>
                <p:nvPr/>
              </p:nvPicPr>
              <p:blipFill>
                <a:blip r:embed="rId152"/>
                <a:stretch>
                  <a:fillRect/>
                </a:stretch>
              </p:blipFill>
              <p:spPr>
                <a:xfrm>
                  <a:off x="3175955" y="5686710"/>
                  <a:ext cx="363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2" name="Freihand 210971">
                  <a:extLst>
                    <a:ext uri="{FF2B5EF4-FFF2-40B4-BE49-F238E27FC236}">
                      <a16:creationId xmlns:a16="http://schemas.microsoft.com/office/drawing/2014/main" id="{22E96F11-D448-9713-B422-71C2A0CA8E65}"/>
                    </a:ext>
                  </a:extLst>
                </p14:cNvPr>
                <p14:cNvContentPartPr/>
                <p14:nvPr/>
              </p14:nvContentPartPr>
              <p14:xfrm>
                <a:off x="3115835" y="5781030"/>
                <a:ext cx="41040" cy="10440"/>
              </p14:xfrm>
            </p:contentPart>
          </mc:Choice>
          <mc:Fallback>
            <p:pic>
              <p:nvPicPr>
                <p:cNvPr id="210972" name="Freihand 210971">
                  <a:extLst>
                    <a:ext uri="{FF2B5EF4-FFF2-40B4-BE49-F238E27FC236}">
                      <a16:creationId xmlns:a16="http://schemas.microsoft.com/office/drawing/2014/main" id="{22E96F11-D448-9713-B422-71C2A0CA8E65}"/>
                    </a:ext>
                  </a:extLst>
                </p:cNvPr>
                <p:cNvPicPr/>
                <p:nvPr/>
              </p:nvPicPr>
              <p:blipFill>
                <a:blip r:embed="rId154"/>
                <a:stretch>
                  <a:fillRect/>
                </a:stretch>
              </p:blipFill>
              <p:spPr>
                <a:xfrm>
                  <a:off x="3106835" y="5772030"/>
                  <a:ext cx="58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73" name="Freihand 210972">
                  <a:extLst>
                    <a:ext uri="{FF2B5EF4-FFF2-40B4-BE49-F238E27FC236}">
                      <a16:creationId xmlns:a16="http://schemas.microsoft.com/office/drawing/2014/main" id="{667BF17C-A523-B4A1-5978-ED0BF9D83E76}"/>
                    </a:ext>
                  </a:extLst>
                </p14:cNvPr>
                <p14:cNvContentPartPr/>
                <p14:nvPr/>
              </p14:nvContentPartPr>
              <p14:xfrm>
                <a:off x="2311595" y="5743950"/>
                <a:ext cx="544320" cy="78840"/>
              </p14:xfrm>
            </p:contentPart>
          </mc:Choice>
          <mc:Fallback>
            <p:pic>
              <p:nvPicPr>
                <p:cNvPr id="210973" name="Freihand 210972">
                  <a:extLst>
                    <a:ext uri="{FF2B5EF4-FFF2-40B4-BE49-F238E27FC236}">
                      <a16:creationId xmlns:a16="http://schemas.microsoft.com/office/drawing/2014/main" id="{667BF17C-A523-B4A1-5978-ED0BF9D83E76}"/>
                    </a:ext>
                  </a:extLst>
                </p:cNvPr>
                <p:cNvPicPr/>
                <p:nvPr/>
              </p:nvPicPr>
              <p:blipFill>
                <a:blip r:embed="rId156"/>
                <a:stretch>
                  <a:fillRect/>
                </a:stretch>
              </p:blipFill>
              <p:spPr>
                <a:xfrm>
                  <a:off x="2302955" y="5735310"/>
                  <a:ext cx="561960" cy="9648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Breitbild</PresentationFormat>
  <Paragraphs>199</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236</cp:revision>
  <cp:lastPrinted>2022-03-02T20:18:27Z</cp:lastPrinted>
  <dcterms:created xsi:type="dcterms:W3CDTF">2022-03-01T20:52:11Z</dcterms:created>
  <dcterms:modified xsi:type="dcterms:W3CDTF">2022-11-08T08:46:18Z</dcterms:modified>
</cp:coreProperties>
</file>